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316" r:id="rId2"/>
    <p:sldId id="256" r:id="rId3"/>
    <p:sldId id="258" r:id="rId4"/>
    <p:sldId id="257" r:id="rId5"/>
    <p:sldId id="263" r:id="rId6"/>
    <p:sldId id="259" r:id="rId7"/>
    <p:sldId id="262" r:id="rId8"/>
    <p:sldId id="279" r:id="rId9"/>
    <p:sldId id="266" r:id="rId10"/>
    <p:sldId id="267" r:id="rId11"/>
    <p:sldId id="268" r:id="rId12"/>
    <p:sldId id="278" r:id="rId13"/>
    <p:sldId id="269" r:id="rId14"/>
    <p:sldId id="272" r:id="rId15"/>
    <p:sldId id="273" r:id="rId16"/>
    <p:sldId id="271" r:id="rId17"/>
    <p:sldId id="274" r:id="rId18"/>
    <p:sldId id="275" r:id="rId19"/>
    <p:sldId id="276" r:id="rId20"/>
    <p:sldId id="277" r:id="rId21"/>
    <p:sldId id="289" r:id="rId22"/>
    <p:sldId id="281" r:id="rId23"/>
    <p:sldId id="283" r:id="rId24"/>
    <p:sldId id="284" r:id="rId25"/>
    <p:sldId id="286" r:id="rId26"/>
    <p:sldId id="285" r:id="rId27"/>
    <p:sldId id="287" r:id="rId28"/>
    <p:sldId id="299" r:id="rId29"/>
    <p:sldId id="291" r:id="rId30"/>
    <p:sldId id="292" r:id="rId31"/>
    <p:sldId id="293" r:id="rId32"/>
    <p:sldId id="294" r:id="rId33"/>
    <p:sldId id="295" r:id="rId34"/>
    <p:sldId id="296" r:id="rId35"/>
    <p:sldId id="300" r:id="rId36"/>
    <p:sldId id="304" r:id="rId37"/>
    <p:sldId id="305" r:id="rId38"/>
    <p:sldId id="301" r:id="rId39"/>
    <p:sldId id="302" r:id="rId40"/>
    <p:sldId id="303" r:id="rId41"/>
    <p:sldId id="306" r:id="rId42"/>
    <p:sldId id="307" r:id="rId43"/>
    <p:sldId id="308" r:id="rId44"/>
    <p:sldId id="309" r:id="rId45"/>
    <p:sldId id="311" r:id="rId46"/>
    <p:sldId id="310" r:id="rId47"/>
    <p:sldId id="312" r:id="rId48"/>
    <p:sldId id="314" r:id="rId49"/>
    <p:sldId id="315" r:id="rId5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89C0BE-7D23-46E1-A372-1620D2B392E1}" type="datetimeFigureOut">
              <a:rPr lang="en-US" smtClean="0"/>
              <a:pPr/>
              <a:t>11/27/2012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8B02BE-A2F7-40B5-89E6-F81F4F6C1A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31069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C514-13BA-49E1-BE6D-1E7D8AAB1BBB}" type="datetimeFigureOut">
              <a:rPr lang="en-US" smtClean="0"/>
              <a:pPr/>
              <a:t>11/27/2012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9414-A8C0-4812-86C4-C91298F32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C514-13BA-49E1-BE6D-1E7D8AAB1BBB}" type="datetimeFigureOut">
              <a:rPr lang="en-US" smtClean="0"/>
              <a:pPr/>
              <a:t>11/27/2012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9414-A8C0-4812-86C4-C91298F32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C514-13BA-49E1-BE6D-1E7D8AAB1BBB}" type="datetimeFigureOut">
              <a:rPr lang="en-US" smtClean="0"/>
              <a:pPr/>
              <a:t>11/27/2012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9414-A8C0-4812-86C4-C91298F32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C514-13BA-49E1-BE6D-1E7D8AAB1BBB}" type="datetimeFigureOut">
              <a:rPr lang="en-US" smtClean="0"/>
              <a:pPr/>
              <a:t>11/27/2012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9414-A8C0-4812-86C4-C91298F32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C514-13BA-49E1-BE6D-1E7D8AAB1BBB}" type="datetimeFigureOut">
              <a:rPr lang="en-US" smtClean="0"/>
              <a:pPr/>
              <a:t>11/27/2012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9414-A8C0-4812-86C4-C91298F32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C514-13BA-49E1-BE6D-1E7D8AAB1BBB}" type="datetimeFigureOut">
              <a:rPr lang="en-US" smtClean="0"/>
              <a:pPr/>
              <a:t>11/27/2012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9414-A8C0-4812-86C4-C91298F32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C514-13BA-49E1-BE6D-1E7D8AAB1BBB}" type="datetimeFigureOut">
              <a:rPr lang="en-US" smtClean="0"/>
              <a:pPr/>
              <a:t>11/27/2012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9414-A8C0-4812-86C4-C91298F32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C514-13BA-49E1-BE6D-1E7D8AAB1BBB}" type="datetimeFigureOut">
              <a:rPr lang="en-US" smtClean="0"/>
              <a:pPr/>
              <a:t>11/27/2012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9414-A8C0-4812-86C4-C91298F32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C514-13BA-49E1-BE6D-1E7D8AAB1BBB}" type="datetimeFigureOut">
              <a:rPr lang="en-US" smtClean="0"/>
              <a:pPr/>
              <a:t>11/27/2012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9414-A8C0-4812-86C4-C91298F32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C514-13BA-49E1-BE6D-1E7D8AAB1BBB}" type="datetimeFigureOut">
              <a:rPr lang="en-US" smtClean="0"/>
              <a:pPr/>
              <a:t>11/27/2012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9414-A8C0-4812-86C4-C91298F32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C514-13BA-49E1-BE6D-1E7D8AAB1BBB}" type="datetimeFigureOut">
              <a:rPr lang="en-US" smtClean="0"/>
              <a:pPr/>
              <a:t>11/27/2012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9414-A8C0-4812-86C4-C91298F32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0C514-13BA-49E1-BE6D-1E7D8AAB1BBB}" type="datetimeFigureOut">
              <a:rPr lang="en-US" smtClean="0"/>
              <a:pPr/>
              <a:t>11/27/2012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F9414-A8C0-4812-86C4-C91298F3227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38" y="285750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Kharkov National </a:t>
            </a:r>
            <a: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Medical University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5875" y="4357688"/>
            <a:ext cx="6400800" cy="17526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Department of 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Histology, cytology and embryology</a:t>
            </a:r>
            <a:endParaRPr lang="ru-RU" dirty="0" smtClean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endParaRPr lang="ru-RU" dirty="0"/>
          </a:p>
        </p:txBody>
      </p:sp>
      <p:sp>
        <p:nvSpPr>
          <p:cNvPr id="8196" name="TextBox 3"/>
          <p:cNvSpPr txBox="1">
            <a:spLocks noChangeArrowheads="1"/>
          </p:cNvSpPr>
          <p:nvPr/>
        </p:nvSpPr>
        <p:spPr bwMode="auto">
          <a:xfrm>
            <a:off x="1857375" y="2786063"/>
            <a:ext cx="62436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FF0000"/>
                </a:solidFill>
              </a:rPr>
              <a:t>LECTURE   for dentistry students</a:t>
            </a:r>
            <a:endParaRPr lang="ru-RU" sz="32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TEETH </a:t>
            </a:r>
            <a:br>
              <a:rPr lang="en-US" b="1" dirty="0" smtClean="0"/>
            </a:br>
            <a:r>
              <a:rPr lang="en-US" b="1" dirty="0" smtClean="0"/>
              <a:t>AND THEIR DEVELOPMENT</a:t>
            </a:r>
            <a:endParaRPr lang="en-US" b="1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28600" y="381000"/>
            <a:ext cx="8763000" cy="52386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chemeClr val="accent2"/>
                </a:solidFill>
                <a:latin typeface="Arial" charset="0"/>
              </a:rPr>
              <a:t>TOOTH </a:t>
            </a:r>
            <a:r>
              <a:rPr lang="en-US" sz="2800" b="1" dirty="0" smtClean="0">
                <a:solidFill>
                  <a:schemeClr val="accent2"/>
                </a:solidFill>
                <a:latin typeface="Arial" charset="0"/>
              </a:rPr>
              <a:t>HAS 4 PARTS:</a:t>
            </a:r>
            <a:endParaRPr lang="ru-RU" sz="28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051" name="Freeform 3"/>
          <p:cNvSpPr>
            <a:spLocks/>
          </p:cNvSpPr>
          <p:nvPr/>
        </p:nvSpPr>
        <p:spPr bwMode="auto">
          <a:xfrm>
            <a:off x="3681413" y="2622550"/>
            <a:ext cx="504825" cy="312738"/>
          </a:xfrm>
          <a:custGeom>
            <a:avLst/>
            <a:gdLst/>
            <a:ahLst/>
            <a:cxnLst>
              <a:cxn ang="0">
                <a:pos x="81" y="172"/>
              </a:cxn>
              <a:cxn ang="0">
                <a:pos x="131" y="174"/>
              </a:cxn>
              <a:cxn ang="0">
                <a:pos x="164" y="163"/>
              </a:cxn>
              <a:cxn ang="0">
                <a:pos x="197" y="152"/>
              </a:cxn>
              <a:cxn ang="0">
                <a:pos x="229" y="141"/>
              </a:cxn>
              <a:cxn ang="0">
                <a:pos x="262" y="141"/>
              </a:cxn>
              <a:cxn ang="0">
                <a:pos x="295" y="141"/>
              </a:cxn>
              <a:cxn ang="0">
                <a:pos x="306" y="109"/>
              </a:cxn>
              <a:cxn ang="0">
                <a:pos x="317" y="76"/>
              </a:cxn>
              <a:cxn ang="0">
                <a:pos x="284" y="54"/>
              </a:cxn>
              <a:cxn ang="0">
                <a:pos x="273" y="21"/>
              </a:cxn>
              <a:cxn ang="0">
                <a:pos x="240" y="10"/>
              </a:cxn>
              <a:cxn ang="0">
                <a:pos x="197" y="0"/>
              </a:cxn>
              <a:cxn ang="0">
                <a:pos x="164" y="0"/>
              </a:cxn>
              <a:cxn ang="0">
                <a:pos x="131" y="0"/>
              </a:cxn>
              <a:cxn ang="0">
                <a:pos x="98" y="21"/>
              </a:cxn>
              <a:cxn ang="0">
                <a:pos x="66" y="43"/>
              </a:cxn>
              <a:cxn ang="0">
                <a:pos x="44" y="76"/>
              </a:cxn>
              <a:cxn ang="0">
                <a:pos x="22" y="109"/>
              </a:cxn>
              <a:cxn ang="0">
                <a:pos x="11" y="141"/>
              </a:cxn>
              <a:cxn ang="0">
                <a:pos x="0" y="174"/>
              </a:cxn>
              <a:cxn ang="0">
                <a:pos x="33" y="196"/>
              </a:cxn>
              <a:cxn ang="0">
                <a:pos x="81" y="172"/>
              </a:cxn>
              <a:cxn ang="0">
                <a:pos x="81" y="172"/>
              </a:cxn>
            </a:cxnLst>
            <a:rect l="0" t="0" r="r" b="b"/>
            <a:pathLst>
              <a:path w="318" h="197">
                <a:moveTo>
                  <a:pt x="81" y="172"/>
                </a:moveTo>
                <a:lnTo>
                  <a:pt x="131" y="174"/>
                </a:lnTo>
                <a:lnTo>
                  <a:pt x="164" y="163"/>
                </a:lnTo>
                <a:lnTo>
                  <a:pt x="197" y="152"/>
                </a:lnTo>
                <a:lnTo>
                  <a:pt x="229" y="141"/>
                </a:lnTo>
                <a:lnTo>
                  <a:pt x="262" y="141"/>
                </a:lnTo>
                <a:lnTo>
                  <a:pt x="295" y="141"/>
                </a:lnTo>
                <a:lnTo>
                  <a:pt x="306" y="109"/>
                </a:lnTo>
                <a:lnTo>
                  <a:pt x="317" y="76"/>
                </a:lnTo>
                <a:lnTo>
                  <a:pt x="284" y="54"/>
                </a:lnTo>
                <a:lnTo>
                  <a:pt x="273" y="21"/>
                </a:lnTo>
                <a:lnTo>
                  <a:pt x="240" y="10"/>
                </a:lnTo>
                <a:lnTo>
                  <a:pt x="197" y="0"/>
                </a:lnTo>
                <a:lnTo>
                  <a:pt x="164" y="0"/>
                </a:lnTo>
                <a:lnTo>
                  <a:pt x="131" y="0"/>
                </a:lnTo>
                <a:lnTo>
                  <a:pt x="98" y="21"/>
                </a:lnTo>
                <a:lnTo>
                  <a:pt x="66" y="43"/>
                </a:lnTo>
                <a:lnTo>
                  <a:pt x="44" y="76"/>
                </a:lnTo>
                <a:lnTo>
                  <a:pt x="22" y="109"/>
                </a:lnTo>
                <a:lnTo>
                  <a:pt x="11" y="141"/>
                </a:lnTo>
                <a:lnTo>
                  <a:pt x="0" y="174"/>
                </a:lnTo>
                <a:lnTo>
                  <a:pt x="33" y="196"/>
                </a:lnTo>
                <a:lnTo>
                  <a:pt x="81" y="172"/>
                </a:lnTo>
                <a:lnTo>
                  <a:pt x="81" y="172"/>
                </a:lnTo>
              </a:path>
            </a:pathLst>
          </a:custGeom>
          <a:pattFill prst="narVert">
            <a:fgClr>
              <a:schemeClr val="accent1"/>
            </a:fgClr>
            <a:bgClr>
              <a:schemeClr val="bg1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052" name="Freeform 4"/>
          <p:cNvSpPr>
            <a:spLocks/>
          </p:cNvSpPr>
          <p:nvPr/>
        </p:nvSpPr>
        <p:spPr bwMode="auto">
          <a:xfrm>
            <a:off x="5310188" y="2482850"/>
            <a:ext cx="503237" cy="279400"/>
          </a:xfrm>
          <a:custGeom>
            <a:avLst/>
            <a:gdLst/>
            <a:ahLst/>
            <a:cxnLst>
              <a:cxn ang="0">
                <a:pos x="15" y="164"/>
              </a:cxn>
              <a:cxn ang="0">
                <a:pos x="0" y="120"/>
              </a:cxn>
              <a:cxn ang="0">
                <a:pos x="11" y="88"/>
              </a:cxn>
              <a:cxn ang="0">
                <a:pos x="22" y="55"/>
              </a:cxn>
              <a:cxn ang="0">
                <a:pos x="22" y="22"/>
              </a:cxn>
              <a:cxn ang="0">
                <a:pos x="54" y="11"/>
              </a:cxn>
              <a:cxn ang="0">
                <a:pos x="87" y="0"/>
              </a:cxn>
              <a:cxn ang="0">
                <a:pos x="120" y="0"/>
              </a:cxn>
              <a:cxn ang="0">
                <a:pos x="153" y="0"/>
              </a:cxn>
              <a:cxn ang="0">
                <a:pos x="185" y="0"/>
              </a:cxn>
              <a:cxn ang="0">
                <a:pos x="218" y="0"/>
              </a:cxn>
              <a:cxn ang="0">
                <a:pos x="240" y="33"/>
              </a:cxn>
              <a:cxn ang="0">
                <a:pos x="262" y="66"/>
              </a:cxn>
              <a:cxn ang="0">
                <a:pos x="294" y="88"/>
              </a:cxn>
              <a:cxn ang="0">
                <a:pos x="316" y="120"/>
              </a:cxn>
              <a:cxn ang="0">
                <a:pos x="316" y="153"/>
              </a:cxn>
              <a:cxn ang="0">
                <a:pos x="283" y="175"/>
              </a:cxn>
              <a:cxn ang="0">
                <a:pos x="251" y="175"/>
              </a:cxn>
              <a:cxn ang="0">
                <a:pos x="218" y="175"/>
              </a:cxn>
              <a:cxn ang="0">
                <a:pos x="185" y="175"/>
              </a:cxn>
              <a:cxn ang="0">
                <a:pos x="153" y="175"/>
              </a:cxn>
              <a:cxn ang="0">
                <a:pos x="120" y="175"/>
              </a:cxn>
              <a:cxn ang="0">
                <a:pos x="87" y="164"/>
              </a:cxn>
              <a:cxn ang="0">
                <a:pos x="15" y="164"/>
              </a:cxn>
              <a:cxn ang="0">
                <a:pos x="0" y="120"/>
              </a:cxn>
              <a:cxn ang="0">
                <a:pos x="0" y="88"/>
              </a:cxn>
              <a:cxn ang="0">
                <a:pos x="15" y="68"/>
              </a:cxn>
            </a:cxnLst>
            <a:rect l="0" t="0" r="r" b="b"/>
            <a:pathLst>
              <a:path w="317" h="176">
                <a:moveTo>
                  <a:pt x="15" y="164"/>
                </a:moveTo>
                <a:lnTo>
                  <a:pt x="0" y="120"/>
                </a:lnTo>
                <a:lnTo>
                  <a:pt x="11" y="88"/>
                </a:lnTo>
                <a:lnTo>
                  <a:pt x="22" y="55"/>
                </a:lnTo>
                <a:lnTo>
                  <a:pt x="22" y="22"/>
                </a:lnTo>
                <a:lnTo>
                  <a:pt x="54" y="11"/>
                </a:lnTo>
                <a:lnTo>
                  <a:pt x="87" y="0"/>
                </a:lnTo>
                <a:lnTo>
                  <a:pt x="120" y="0"/>
                </a:lnTo>
                <a:lnTo>
                  <a:pt x="153" y="0"/>
                </a:lnTo>
                <a:lnTo>
                  <a:pt x="185" y="0"/>
                </a:lnTo>
                <a:lnTo>
                  <a:pt x="218" y="0"/>
                </a:lnTo>
                <a:lnTo>
                  <a:pt x="240" y="33"/>
                </a:lnTo>
                <a:lnTo>
                  <a:pt x="262" y="66"/>
                </a:lnTo>
                <a:lnTo>
                  <a:pt x="294" y="88"/>
                </a:lnTo>
                <a:lnTo>
                  <a:pt x="316" y="120"/>
                </a:lnTo>
                <a:lnTo>
                  <a:pt x="316" y="153"/>
                </a:lnTo>
                <a:lnTo>
                  <a:pt x="283" y="175"/>
                </a:lnTo>
                <a:lnTo>
                  <a:pt x="251" y="175"/>
                </a:lnTo>
                <a:lnTo>
                  <a:pt x="218" y="175"/>
                </a:lnTo>
                <a:lnTo>
                  <a:pt x="185" y="175"/>
                </a:lnTo>
                <a:lnTo>
                  <a:pt x="153" y="175"/>
                </a:lnTo>
                <a:lnTo>
                  <a:pt x="120" y="175"/>
                </a:lnTo>
                <a:lnTo>
                  <a:pt x="87" y="164"/>
                </a:lnTo>
                <a:lnTo>
                  <a:pt x="15" y="164"/>
                </a:lnTo>
                <a:lnTo>
                  <a:pt x="0" y="120"/>
                </a:lnTo>
                <a:lnTo>
                  <a:pt x="0" y="88"/>
                </a:lnTo>
                <a:lnTo>
                  <a:pt x="15" y="68"/>
                </a:lnTo>
              </a:path>
            </a:pathLst>
          </a:custGeom>
          <a:pattFill prst="narVert">
            <a:fgClr>
              <a:schemeClr val="accent1"/>
            </a:fgClr>
            <a:bgClr>
              <a:schemeClr val="bg1"/>
            </a:bgClr>
          </a:pattFill>
          <a:ln w="9525" cap="rnd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053" name="Freeform 5"/>
          <p:cNvSpPr>
            <a:spLocks/>
          </p:cNvSpPr>
          <p:nvPr/>
        </p:nvSpPr>
        <p:spPr bwMode="auto">
          <a:xfrm>
            <a:off x="4510088" y="2054225"/>
            <a:ext cx="485775" cy="2755900"/>
          </a:xfrm>
          <a:custGeom>
            <a:avLst/>
            <a:gdLst/>
            <a:ahLst/>
            <a:cxnLst>
              <a:cxn ang="0">
                <a:pos x="174" y="54"/>
              </a:cxn>
              <a:cxn ang="0">
                <a:pos x="131" y="109"/>
              </a:cxn>
              <a:cxn ang="0">
                <a:pos x="76" y="163"/>
              </a:cxn>
              <a:cxn ang="0">
                <a:pos x="33" y="229"/>
              </a:cxn>
              <a:cxn ang="0">
                <a:pos x="11" y="294"/>
              </a:cxn>
              <a:cxn ang="0">
                <a:pos x="0" y="360"/>
              </a:cxn>
              <a:cxn ang="0">
                <a:pos x="0" y="425"/>
              </a:cxn>
              <a:cxn ang="0">
                <a:pos x="0" y="491"/>
              </a:cxn>
              <a:cxn ang="0">
                <a:pos x="0" y="556"/>
              </a:cxn>
              <a:cxn ang="0">
                <a:pos x="11" y="622"/>
              </a:cxn>
              <a:cxn ang="0">
                <a:pos x="33" y="687"/>
              </a:cxn>
              <a:cxn ang="0">
                <a:pos x="33" y="753"/>
              </a:cxn>
              <a:cxn ang="0">
                <a:pos x="54" y="818"/>
              </a:cxn>
              <a:cxn ang="0">
                <a:pos x="65" y="884"/>
              </a:cxn>
              <a:cxn ang="0">
                <a:pos x="76" y="949"/>
              </a:cxn>
              <a:cxn ang="0">
                <a:pos x="76" y="1015"/>
              </a:cxn>
              <a:cxn ang="0">
                <a:pos x="76" y="1080"/>
              </a:cxn>
              <a:cxn ang="0">
                <a:pos x="76" y="1146"/>
              </a:cxn>
              <a:cxn ang="0">
                <a:pos x="87" y="1211"/>
              </a:cxn>
              <a:cxn ang="0">
                <a:pos x="87" y="1276"/>
              </a:cxn>
              <a:cxn ang="0">
                <a:pos x="87" y="1342"/>
              </a:cxn>
              <a:cxn ang="0">
                <a:pos x="98" y="1407"/>
              </a:cxn>
              <a:cxn ang="0">
                <a:pos x="109" y="1473"/>
              </a:cxn>
              <a:cxn ang="0">
                <a:pos x="109" y="1538"/>
              </a:cxn>
              <a:cxn ang="0">
                <a:pos x="109" y="1604"/>
              </a:cxn>
              <a:cxn ang="0">
                <a:pos x="109" y="1669"/>
              </a:cxn>
              <a:cxn ang="0">
                <a:pos x="120" y="1735"/>
              </a:cxn>
              <a:cxn ang="0">
                <a:pos x="164" y="1702"/>
              </a:cxn>
              <a:cxn ang="0">
                <a:pos x="185" y="1637"/>
              </a:cxn>
              <a:cxn ang="0">
                <a:pos x="207" y="1571"/>
              </a:cxn>
              <a:cxn ang="0">
                <a:pos x="207" y="1506"/>
              </a:cxn>
              <a:cxn ang="0">
                <a:pos x="218" y="1440"/>
              </a:cxn>
              <a:cxn ang="0">
                <a:pos x="218" y="1375"/>
              </a:cxn>
              <a:cxn ang="0">
                <a:pos x="218" y="1309"/>
              </a:cxn>
              <a:cxn ang="0">
                <a:pos x="218" y="1244"/>
              </a:cxn>
              <a:cxn ang="0">
                <a:pos x="218" y="1178"/>
              </a:cxn>
              <a:cxn ang="0">
                <a:pos x="218" y="1102"/>
              </a:cxn>
              <a:cxn ang="0">
                <a:pos x="218" y="1036"/>
              </a:cxn>
              <a:cxn ang="0">
                <a:pos x="229" y="971"/>
              </a:cxn>
              <a:cxn ang="0">
                <a:pos x="251" y="905"/>
              </a:cxn>
              <a:cxn ang="0">
                <a:pos x="262" y="840"/>
              </a:cxn>
              <a:cxn ang="0">
                <a:pos x="284" y="753"/>
              </a:cxn>
              <a:cxn ang="0">
                <a:pos x="294" y="687"/>
              </a:cxn>
              <a:cxn ang="0">
                <a:pos x="305" y="622"/>
              </a:cxn>
              <a:cxn ang="0">
                <a:pos x="305" y="556"/>
              </a:cxn>
              <a:cxn ang="0">
                <a:pos x="305" y="491"/>
              </a:cxn>
              <a:cxn ang="0">
                <a:pos x="305" y="425"/>
              </a:cxn>
              <a:cxn ang="0">
                <a:pos x="305" y="360"/>
              </a:cxn>
              <a:cxn ang="0">
                <a:pos x="305" y="294"/>
              </a:cxn>
              <a:cxn ang="0">
                <a:pos x="305" y="229"/>
              </a:cxn>
              <a:cxn ang="0">
                <a:pos x="305" y="163"/>
              </a:cxn>
              <a:cxn ang="0">
                <a:pos x="294" y="98"/>
              </a:cxn>
              <a:cxn ang="0">
                <a:pos x="262" y="32"/>
              </a:cxn>
              <a:cxn ang="0">
                <a:pos x="183" y="2"/>
              </a:cxn>
            </a:cxnLst>
            <a:rect l="0" t="0" r="r" b="b"/>
            <a:pathLst>
              <a:path w="306" h="1736">
                <a:moveTo>
                  <a:pt x="183" y="2"/>
                </a:moveTo>
                <a:lnTo>
                  <a:pt x="174" y="54"/>
                </a:lnTo>
                <a:lnTo>
                  <a:pt x="142" y="76"/>
                </a:lnTo>
                <a:lnTo>
                  <a:pt x="131" y="109"/>
                </a:lnTo>
                <a:lnTo>
                  <a:pt x="98" y="131"/>
                </a:lnTo>
                <a:lnTo>
                  <a:pt x="76" y="163"/>
                </a:lnTo>
                <a:lnTo>
                  <a:pt x="54" y="196"/>
                </a:lnTo>
                <a:lnTo>
                  <a:pt x="33" y="229"/>
                </a:lnTo>
                <a:lnTo>
                  <a:pt x="11" y="262"/>
                </a:lnTo>
                <a:lnTo>
                  <a:pt x="11" y="294"/>
                </a:lnTo>
                <a:lnTo>
                  <a:pt x="11" y="327"/>
                </a:lnTo>
                <a:lnTo>
                  <a:pt x="0" y="360"/>
                </a:lnTo>
                <a:lnTo>
                  <a:pt x="0" y="392"/>
                </a:lnTo>
                <a:lnTo>
                  <a:pt x="0" y="425"/>
                </a:lnTo>
                <a:lnTo>
                  <a:pt x="0" y="458"/>
                </a:lnTo>
                <a:lnTo>
                  <a:pt x="0" y="491"/>
                </a:lnTo>
                <a:lnTo>
                  <a:pt x="0" y="523"/>
                </a:lnTo>
                <a:lnTo>
                  <a:pt x="0" y="556"/>
                </a:lnTo>
                <a:lnTo>
                  <a:pt x="0" y="589"/>
                </a:lnTo>
                <a:lnTo>
                  <a:pt x="11" y="622"/>
                </a:lnTo>
                <a:lnTo>
                  <a:pt x="11" y="654"/>
                </a:lnTo>
                <a:lnTo>
                  <a:pt x="33" y="687"/>
                </a:lnTo>
                <a:lnTo>
                  <a:pt x="33" y="720"/>
                </a:lnTo>
                <a:lnTo>
                  <a:pt x="33" y="753"/>
                </a:lnTo>
                <a:lnTo>
                  <a:pt x="44" y="785"/>
                </a:lnTo>
                <a:lnTo>
                  <a:pt x="54" y="818"/>
                </a:lnTo>
                <a:lnTo>
                  <a:pt x="54" y="851"/>
                </a:lnTo>
                <a:lnTo>
                  <a:pt x="65" y="884"/>
                </a:lnTo>
                <a:lnTo>
                  <a:pt x="76" y="916"/>
                </a:lnTo>
                <a:lnTo>
                  <a:pt x="76" y="949"/>
                </a:lnTo>
                <a:lnTo>
                  <a:pt x="76" y="982"/>
                </a:lnTo>
                <a:lnTo>
                  <a:pt x="76" y="1015"/>
                </a:lnTo>
                <a:lnTo>
                  <a:pt x="76" y="1047"/>
                </a:lnTo>
                <a:lnTo>
                  <a:pt x="76" y="1080"/>
                </a:lnTo>
                <a:lnTo>
                  <a:pt x="76" y="1113"/>
                </a:lnTo>
                <a:lnTo>
                  <a:pt x="76" y="1146"/>
                </a:lnTo>
                <a:lnTo>
                  <a:pt x="76" y="1178"/>
                </a:lnTo>
                <a:lnTo>
                  <a:pt x="87" y="1211"/>
                </a:lnTo>
                <a:lnTo>
                  <a:pt x="87" y="1244"/>
                </a:lnTo>
                <a:lnTo>
                  <a:pt x="87" y="1276"/>
                </a:lnTo>
                <a:lnTo>
                  <a:pt x="87" y="1309"/>
                </a:lnTo>
                <a:lnTo>
                  <a:pt x="87" y="1342"/>
                </a:lnTo>
                <a:lnTo>
                  <a:pt x="98" y="1375"/>
                </a:lnTo>
                <a:lnTo>
                  <a:pt x="98" y="1407"/>
                </a:lnTo>
                <a:lnTo>
                  <a:pt x="98" y="1440"/>
                </a:lnTo>
                <a:lnTo>
                  <a:pt x="109" y="1473"/>
                </a:lnTo>
                <a:lnTo>
                  <a:pt x="109" y="1506"/>
                </a:lnTo>
                <a:lnTo>
                  <a:pt x="109" y="1538"/>
                </a:lnTo>
                <a:lnTo>
                  <a:pt x="109" y="1571"/>
                </a:lnTo>
                <a:lnTo>
                  <a:pt x="109" y="1604"/>
                </a:lnTo>
                <a:lnTo>
                  <a:pt x="109" y="1637"/>
                </a:lnTo>
                <a:lnTo>
                  <a:pt x="109" y="1669"/>
                </a:lnTo>
                <a:lnTo>
                  <a:pt x="120" y="1702"/>
                </a:lnTo>
                <a:lnTo>
                  <a:pt x="120" y="1735"/>
                </a:lnTo>
                <a:lnTo>
                  <a:pt x="153" y="1735"/>
                </a:lnTo>
                <a:lnTo>
                  <a:pt x="164" y="1702"/>
                </a:lnTo>
                <a:lnTo>
                  <a:pt x="174" y="1669"/>
                </a:lnTo>
                <a:lnTo>
                  <a:pt x="185" y="1637"/>
                </a:lnTo>
                <a:lnTo>
                  <a:pt x="196" y="1604"/>
                </a:lnTo>
                <a:lnTo>
                  <a:pt x="207" y="1571"/>
                </a:lnTo>
                <a:lnTo>
                  <a:pt x="207" y="1538"/>
                </a:lnTo>
                <a:lnTo>
                  <a:pt x="207" y="1506"/>
                </a:lnTo>
                <a:lnTo>
                  <a:pt x="218" y="1473"/>
                </a:lnTo>
                <a:lnTo>
                  <a:pt x="218" y="1440"/>
                </a:lnTo>
                <a:lnTo>
                  <a:pt x="218" y="1407"/>
                </a:lnTo>
                <a:lnTo>
                  <a:pt x="218" y="1375"/>
                </a:lnTo>
                <a:lnTo>
                  <a:pt x="218" y="1342"/>
                </a:lnTo>
                <a:lnTo>
                  <a:pt x="218" y="1309"/>
                </a:lnTo>
                <a:lnTo>
                  <a:pt x="218" y="1276"/>
                </a:lnTo>
                <a:lnTo>
                  <a:pt x="218" y="1244"/>
                </a:lnTo>
                <a:lnTo>
                  <a:pt x="218" y="1211"/>
                </a:lnTo>
                <a:lnTo>
                  <a:pt x="218" y="1178"/>
                </a:lnTo>
                <a:lnTo>
                  <a:pt x="218" y="1135"/>
                </a:lnTo>
                <a:lnTo>
                  <a:pt x="218" y="1102"/>
                </a:lnTo>
                <a:lnTo>
                  <a:pt x="218" y="1069"/>
                </a:lnTo>
                <a:lnTo>
                  <a:pt x="218" y="1036"/>
                </a:lnTo>
                <a:lnTo>
                  <a:pt x="229" y="1004"/>
                </a:lnTo>
                <a:lnTo>
                  <a:pt x="229" y="971"/>
                </a:lnTo>
                <a:lnTo>
                  <a:pt x="240" y="938"/>
                </a:lnTo>
                <a:lnTo>
                  <a:pt x="251" y="905"/>
                </a:lnTo>
                <a:lnTo>
                  <a:pt x="251" y="873"/>
                </a:lnTo>
                <a:lnTo>
                  <a:pt x="262" y="840"/>
                </a:lnTo>
                <a:lnTo>
                  <a:pt x="273" y="796"/>
                </a:lnTo>
                <a:lnTo>
                  <a:pt x="284" y="753"/>
                </a:lnTo>
                <a:lnTo>
                  <a:pt x="294" y="720"/>
                </a:lnTo>
                <a:lnTo>
                  <a:pt x="294" y="687"/>
                </a:lnTo>
                <a:lnTo>
                  <a:pt x="294" y="654"/>
                </a:lnTo>
                <a:lnTo>
                  <a:pt x="305" y="622"/>
                </a:lnTo>
                <a:lnTo>
                  <a:pt x="305" y="589"/>
                </a:lnTo>
                <a:lnTo>
                  <a:pt x="305" y="556"/>
                </a:lnTo>
                <a:lnTo>
                  <a:pt x="305" y="523"/>
                </a:lnTo>
                <a:lnTo>
                  <a:pt x="305" y="491"/>
                </a:lnTo>
                <a:lnTo>
                  <a:pt x="305" y="458"/>
                </a:lnTo>
                <a:lnTo>
                  <a:pt x="305" y="425"/>
                </a:lnTo>
                <a:lnTo>
                  <a:pt x="305" y="392"/>
                </a:lnTo>
                <a:lnTo>
                  <a:pt x="305" y="360"/>
                </a:lnTo>
                <a:lnTo>
                  <a:pt x="305" y="327"/>
                </a:lnTo>
                <a:lnTo>
                  <a:pt x="305" y="294"/>
                </a:lnTo>
                <a:lnTo>
                  <a:pt x="305" y="262"/>
                </a:lnTo>
                <a:lnTo>
                  <a:pt x="305" y="229"/>
                </a:lnTo>
                <a:lnTo>
                  <a:pt x="305" y="196"/>
                </a:lnTo>
                <a:lnTo>
                  <a:pt x="305" y="163"/>
                </a:lnTo>
                <a:lnTo>
                  <a:pt x="305" y="131"/>
                </a:lnTo>
                <a:lnTo>
                  <a:pt x="294" y="98"/>
                </a:lnTo>
                <a:lnTo>
                  <a:pt x="273" y="65"/>
                </a:lnTo>
                <a:lnTo>
                  <a:pt x="262" y="32"/>
                </a:lnTo>
                <a:lnTo>
                  <a:pt x="240" y="0"/>
                </a:lnTo>
                <a:lnTo>
                  <a:pt x="183" y="2"/>
                </a:lnTo>
                <a:lnTo>
                  <a:pt x="183" y="2"/>
                </a:lnTo>
              </a:path>
            </a:pathLst>
          </a:custGeom>
          <a:pattFill prst="pct70">
            <a:fgClr>
              <a:srgbClr val="FFCCCC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054" name="Freeform 6"/>
          <p:cNvSpPr>
            <a:spLocks/>
          </p:cNvSpPr>
          <p:nvPr/>
        </p:nvSpPr>
        <p:spPr bwMode="auto">
          <a:xfrm>
            <a:off x="4186238" y="1143000"/>
            <a:ext cx="1073150" cy="3644900"/>
          </a:xfrm>
          <a:custGeom>
            <a:avLst/>
            <a:gdLst/>
            <a:ahLst/>
            <a:cxnLst>
              <a:cxn ang="0">
                <a:pos x="284" y="117"/>
              </a:cxn>
              <a:cxn ang="0">
                <a:pos x="210" y="272"/>
              </a:cxn>
              <a:cxn ang="0">
                <a:pos x="157" y="403"/>
              </a:cxn>
              <a:cxn ang="0">
                <a:pos x="105" y="558"/>
              </a:cxn>
              <a:cxn ang="0">
                <a:pos x="20" y="734"/>
              </a:cxn>
              <a:cxn ang="0">
                <a:pos x="0" y="876"/>
              </a:cxn>
              <a:cxn ang="0">
                <a:pos x="0" y="1008"/>
              </a:cxn>
              <a:cxn ang="0">
                <a:pos x="9" y="1140"/>
              </a:cxn>
              <a:cxn ang="0">
                <a:pos x="62" y="1272"/>
              </a:cxn>
              <a:cxn ang="0">
                <a:pos x="116" y="1404"/>
              </a:cxn>
              <a:cxn ang="0">
                <a:pos x="157" y="1536"/>
              </a:cxn>
              <a:cxn ang="0">
                <a:pos x="210" y="1690"/>
              </a:cxn>
              <a:cxn ang="0">
                <a:pos x="232" y="1877"/>
              </a:cxn>
              <a:cxn ang="0">
                <a:pos x="242" y="2019"/>
              </a:cxn>
              <a:cxn ang="0">
                <a:pos x="263" y="2151"/>
              </a:cxn>
              <a:cxn ang="0">
                <a:pos x="305" y="2283"/>
              </a:cxn>
              <a:cxn ang="0">
                <a:pos x="348" y="2196"/>
              </a:cxn>
              <a:cxn ang="0">
                <a:pos x="348" y="2064"/>
              </a:cxn>
              <a:cxn ang="0">
                <a:pos x="337" y="1932"/>
              </a:cxn>
              <a:cxn ang="0">
                <a:pos x="337" y="1800"/>
              </a:cxn>
              <a:cxn ang="0">
                <a:pos x="326" y="1657"/>
              </a:cxn>
              <a:cxn ang="0">
                <a:pos x="326" y="1525"/>
              </a:cxn>
              <a:cxn ang="0">
                <a:pos x="305" y="1393"/>
              </a:cxn>
              <a:cxn ang="0">
                <a:pos x="263" y="1261"/>
              </a:cxn>
              <a:cxn ang="0">
                <a:pos x="232" y="1119"/>
              </a:cxn>
              <a:cxn ang="0">
                <a:pos x="232" y="987"/>
              </a:cxn>
              <a:cxn ang="0">
                <a:pos x="252" y="855"/>
              </a:cxn>
              <a:cxn ang="0">
                <a:pos x="326" y="723"/>
              </a:cxn>
              <a:cxn ang="0">
                <a:pos x="400" y="591"/>
              </a:cxn>
              <a:cxn ang="0">
                <a:pos x="432" y="723"/>
              </a:cxn>
              <a:cxn ang="0">
                <a:pos x="453" y="855"/>
              </a:cxn>
              <a:cxn ang="0">
                <a:pos x="464" y="987"/>
              </a:cxn>
              <a:cxn ang="0">
                <a:pos x="464" y="1129"/>
              </a:cxn>
              <a:cxn ang="0">
                <a:pos x="464" y="1261"/>
              </a:cxn>
              <a:cxn ang="0">
                <a:pos x="432" y="1393"/>
              </a:cxn>
              <a:cxn ang="0">
                <a:pos x="400" y="1525"/>
              </a:cxn>
              <a:cxn ang="0">
                <a:pos x="400" y="1657"/>
              </a:cxn>
              <a:cxn ang="0">
                <a:pos x="400" y="1789"/>
              </a:cxn>
              <a:cxn ang="0">
                <a:pos x="400" y="1921"/>
              </a:cxn>
              <a:cxn ang="0">
                <a:pos x="400" y="2053"/>
              </a:cxn>
              <a:cxn ang="0">
                <a:pos x="389" y="2185"/>
              </a:cxn>
              <a:cxn ang="0">
                <a:pos x="410" y="2295"/>
              </a:cxn>
              <a:cxn ang="0">
                <a:pos x="484" y="2196"/>
              </a:cxn>
              <a:cxn ang="0">
                <a:pos x="505" y="2064"/>
              </a:cxn>
              <a:cxn ang="0">
                <a:pos x="505" y="1932"/>
              </a:cxn>
              <a:cxn ang="0">
                <a:pos x="505" y="1789"/>
              </a:cxn>
              <a:cxn ang="0">
                <a:pos x="516" y="1646"/>
              </a:cxn>
              <a:cxn ang="0">
                <a:pos x="569" y="1504"/>
              </a:cxn>
              <a:cxn ang="0">
                <a:pos x="600" y="1372"/>
              </a:cxn>
              <a:cxn ang="0">
                <a:pos x="632" y="1240"/>
              </a:cxn>
              <a:cxn ang="0">
                <a:pos x="653" y="1108"/>
              </a:cxn>
              <a:cxn ang="0">
                <a:pos x="653" y="976"/>
              </a:cxn>
              <a:cxn ang="0">
                <a:pos x="664" y="833"/>
              </a:cxn>
              <a:cxn ang="0">
                <a:pos x="675" y="690"/>
              </a:cxn>
              <a:cxn ang="0">
                <a:pos x="675" y="558"/>
              </a:cxn>
              <a:cxn ang="0">
                <a:pos x="621" y="426"/>
              </a:cxn>
              <a:cxn ang="0">
                <a:pos x="548" y="294"/>
              </a:cxn>
              <a:cxn ang="0">
                <a:pos x="464" y="162"/>
              </a:cxn>
              <a:cxn ang="0">
                <a:pos x="355" y="0"/>
              </a:cxn>
            </a:cxnLst>
            <a:rect l="0" t="0" r="r" b="b"/>
            <a:pathLst>
              <a:path w="676" h="2296">
                <a:moveTo>
                  <a:pt x="355" y="0"/>
                </a:moveTo>
                <a:lnTo>
                  <a:pt x="326" y="52"/>
                </a:lnTo>
                <a:lnTo>
                  <a:pt x="316" y="85"/>
                </a:lnTo>
                <a:lnTo>
                  <a:pt x="284" y="117"/>
                </a:lnTo>
                <a:lnTo>
                  <a:pt x="263" y="162"/>
                </a:lnTo>
                <a:lnTo>
                  <a:pt x="242" y="195"/>
                </a:lnTo>
                <a:lnTo>
                  <a:pt x="232" y="238"/>
                </a:lnTo>
                <a:lnTo>
                  <a:pt x="210" y="272"/>
                </a:lnTo>
                <a:lnTo>
                  <a:pt x="200" y="305"/>
                </a:lnTo>
                <a:lnTo>
                  <a:pt x="189" y="338"/>
                </a:lnTo>
                <a:lnTo>
                  <a:pt x="168" y="370"/>
                </a:lnTo>
                <a:lnTo>
                  <a:pt x="157" y="403"/>
                </a:lnTo>
                <a:lnTo>
                  <a:pt x="146" y="437"/>
                </a:lnTo>
                <a:lnTo>
                  <a:pt x="136" y="481"/>
                </a:lnTo>
                <a:lnTo>
                  <a:pt x="116" y="524"/>
                </a:lnTo>
                <a:lnTo>
                  <a:pt x="105" y="558"/>
                </a:lnTo>
                <a:lnTo>
                  <a:pt x="84" y="602"/>
                </a:lnTo>
                <a:lnTo>
                  <a:pt x="62" y="645"/>
                </a:lnTo>
                <a:lnTo>
                  <a:pt x="41" y="690"/>
                </a:lnTo>
                <a:lnTo>
                  <a:pt x="20" y="734"/>
                </a:lnTo>
                <a:lnTo>
                  <a:pt x="9" y="777"/>
                </a:lnTo>
                <a:lnTo>
                  <a:pt x="0" y="811"/>
                </a:lnTo>
                <a:lnTo>
                  <a:pt x="0" y="844"/>
                </a:lnTo>
                <a:lnTo>
                  <a:pt x="0" y="876"/>
                </a:lnTo>
                <a:lnTo>
                  <a:pt x="0" y="909"/>
                </a:lnTo>
                <a:lnTo>
                  <a:pt x="0" y="942"/>
                </a:lnTo>
                <a:lnTo>
                  <a:pt x="0" y="976"/>
                </a:lnTo>
                <a:lnTo>
                  <a:pt x="0" y="1008"/>
                </a:lnTo>
                <a:lnTo>
                  <a:pt x="0" y="1041"/>
                </a:lnTo>
                <a:lnTo>
                  <a:pt x="0" y="1074"/>
                </a:lnTo>
                <a:lnTo>
                  <a:pt x="0" y="1108"/>
                </a:lnTo>
                <a:lnTo>
                  <a:pt x="9" y="1140"/>
                </a:lnTo>
                <a:lnTo>
                  <a:pt x="20" y="1173"/>
                </a:lnTo>
                <a:lnTo>
                  <a:pt x="30" y="1206"/>
                </a:lnTo>
                <a:lnTo>
                  <a:pt x="41" y="1240"/>
                </a:lnTo>
                <a:lnTo>
                  <a:pt x="62" y="1272"/>
                </a:lnTo>
                <a:lnTo>
                  <a:pt x="73" y="1305"/>
                </a:lnTo>
                <a:lnTo>
                  <a:pt x="94" y="1338"/>
                </a:lnTo>
                <a:lnTo>
                  <a:pt x="105" y="1372"/>
                </a:lnTo>
                <a:lnTo>
                  <a:pt x="116" y="1404"/>
                </a:lnTo>
                <a:lnTo>
                  <a:pt x="126" y="1437"/>
                </a:lnTo>
                <a:lnTo>
                  <a:pt x="136" y="1470"/>
                </a:lnTo>
                <a:lnTo>
                  <a:pt x="146" y="1504"/>
                </a:lnTo>
                <a:lnTo>
                  <a:pt x="157" y="1536"/>
                </a:lnTo>
                <a:lnTo>
                  <a:pt x="178" y="1580"/>
                </a:lnTo>
                <a:lnTo>
                  <a:pt x="178" y="1613"/>
                </a:lnTo>
                <a:lnTo>
                  <a:pt x="189" y="1657"/>
                </a:lnTo>
                <a:lnTo>
                  <a:pt x="210" y="1690"/>
                </a:lnTo>
                <a:lnTo>
                  <a:pt x="221" y="1723"/>
                </a:lnTo>
                <a:lnTo>
                  <a:pt x="221" y="1757"/>
                </a:lnTo>
                <a:lnTo>
                  <a:pt x="232" y="1800"/>
                </a:lnTo>
                <a:lnTo>
                  <a:pt x="232" y="1877"/>
                </a:lnTo>
                <a:lnTo>
                  <a:pt x="232" y="1921"/>
                </a:lnTo>
                <a:lnTo>
                  <a:pt x="232" y="1954"/>
                </a:lnTo>
                <a:lnTo>
                  <a:pt x="242" y="1987"/>
                </a:lnTo>
                <a:lnTo>
                  <a:pt x="242" y="2019"/>
                </a:lnTo>
                <a:lnTo>
                  <a:pt x="252" y="2053"/>
                </a:lnTo>
                <a:lnTo>
                  <a:pt x="252" y="2086"/>
                </a:lnTo>
                <a:lnTo>
                  <a:pt x="263" y="2119"/>
                </a:lnTo>
                <a:lnTo>
                  <a:pt x="263" y="2151"/>
                </a:lnTo>
                <a:lnTo>
                  <a:pt x="273" y="2185"/>
                </a:lnTo>
                <a:lnTo>
                  <a:pt x="284" y="2218"/>
                </a:lnTo>
                <a:lnTo>
                  <a:pt x="305" y="2251"/>
                </a:lnTo>
                <a:lnTo>
                  <a:pt x="305" y="2283"/>
                </a:lnTo>
                <a:lnTo>
                  <a:pt x="337" y="2295"/>
                </a:lnTo>
                <a:lnTo>
                  <a:pt x="348" y="2262"/>
                </a:lnTo>
                <a:lnTo>
                  <a:pt x="348" y="2229"/>
                </a:lnTo>
                <a:lnTo>
                  <a:pt x="348" y="2196"/>
                </a:lnTo>
                <a:lnTo>
                  <a:pt x="348" y="2163"/>
                </a:lnTo>
                <a:lnTo>
                  <a:pt x="348" y="2130"/>
                </a:lnTo>
                <a:lnTo>
                  <a:pt x="348" y="2097"/>
                </a:lnTo>
                <a:lnTo>
                  <a:pt x="348" y="2064"/>
                </a:lnTo>
                <a:lnTo>
                  <a:pt x="337" y="2031"/>
                </a:lnTo>
                <a:lnTo>
                  <a:pt x="337" y="1998"/>
                </a:lnTo>
                <a:lnTo>
                  <a:pt x="337" y="1965"/>
                </a:lnTo>
                <a:lnTo>
                  <a:pt x="337" y="1932"/>
                </a:lnTo>
                <a:lnTo>
                  <a:pt x="337" y="1899"/>
                </a:lnTo>
                <a:lnTo>
                  <a:pt x="337" y="1866"/>
                </a:lnTo>
                <a:lnTo>
                  <a:pt x="337" y="1833"/>
                </a:lnTo>
                <a:lnTo>
                  <a:pt x="337" y="1800"/>
                </a:lnTo>
                <a:lnTo>
                  <a:pt x="326" y="1767"/>
                </a:lnTo>
                <a:lnTo>
                  <a:pt x="326" y="1734"/>
                </a:lnTo>
                <a:lnTo>
                  <a:pt x="326" y="1690"/>
                </a:lnTo>
                <a:lnTo>
                  <a:pt x="326" y="1657"/>
                </a:lnTo>
                <a:lnTo>
                  <a:pt x="326" y="1625"/>
                </a:lnTo>
                <a:lnTo>
                  <a:pt x="326" y="1591"/>
                </a:lnTo>
                <a:lnTo>
                  <a:pt x="326" y="1558"/>
                </a:lnTo>
                <a:lnTo>
                  <a:pt x="326" y="1525"/>
                </a:lnTo>
                <a:lnTo>
                  <a:pt x="326" y="1493"/>
                </a:lnTo>
                <a:lnTo>
                  <a:pt x="316" y="1459"/>
                </a:lnTo>
                <a:lnTo>
                  <a:pt x="305" y="1426"/>
                </a:lnTo>
                <a:lnTo>
                  <a:pt x="305" y="1393"/>
                </a:lnTo>
                <a:lnTo>
                  <a:pt x="294" y="1361"/>
                </a:lnTo>
                <a:lnTo>
                  <a:pt x="284" y="1327"/>
                </a:lnTo>
                <a:lnTo>
                  <a:pt x="273" y="1294"/>
                </a:lnTo>
                <a:lnTo>
                  <a:pt x="263" y="1261"/>
                </a:lnTo>
                <a:lnTo>
                  <a:pt x="252" y="1229"/>
                </a:lnTo>
                <a:lnTo>
                  <a:pt x="242" y="1195"/>
                </a:lnTo>
                <a:lnTo>
                  <a:pt x="242" y="1151"/>
                </a:lnTo>
                <a:lnTo>
                  <a:pt x="232" y="1119"/>
                </a:lnTo>
                <a:lnTo>
                  <a:pt x="232" y="1086"/>
                </a:lnTo>
                <a:lnTo>
                  <a:pt x="232" y="1052"/>
                </a:lnTo>
                <a:lnTo>
                  <a:pt x="232" y="1019"/>
                </a:lnTo>
                <a:lnTo>
                  <a:pt x="232" y="987"/>
                </a:lnTo>
                <a:lnTo>
                  <a:pt x="232" y="954"/>
                </a:lnTo>
                <a:lnTo>
                  <a:pt x="232" y="920"/>
                </a:lnTo>
                <a:lnTo>
                  <a:pt x="242" y="887"/>
                </a:lnTo>
                <a:lnTo>
                  <a:pt x="252" y="855"/>
                </a:lnTo>
                <a:lnTo>
                  <a:pt x="273" y="822"/>
                </a:lnTo>
                <a:lnTo>
                  <a:pt x="294" y="788"/>
                </a:lnTo>
                <a:lnTo>
                  <a:pt x="316" y="755"/>
                </a:lnTo>
                <a:lnTo>
                  <a:pt x="326" y="723"/>
                </a:lnTo>
                <a:lnTo>
                  <a:pt x="348" y="690"/>
                </a:lnTo>
                <a:lnTo>
                  <a:pt x="368" y="656"/>
                </a:lnTo>
                <a:lnTo>
                  <a:pt x="379" y="623"/>
                </a:lnTo>
                <a:lnTo>
                  <a:pt x="400" y="591"/>
                </a:lnTo>
                <a:lnTo>
                  <a:pt x="410" y="623"/>
                </a:lnTo>
                <a:lnTo>
                  <a:pt x="410" y="656"/>
                </a:lnTo>
                <a:lnTo>
                  <a:pt x="410" y="690"/>
                </a:lnTo>
                <a:lnTo>
                  <a:pt x="432" y="723"/>
                </a:lnTo>
                <a:lnTo>
                  <a:pt x="432" y="755"/>
                </a:lnTo>
                <a:lnTo>
                  <a:pt x="442" y="788"/>
                </a:lnTo>
                <a:lnTo>
                  <a:pt x="442" y="822"/>
                </a:lnTo>
                <a:lnTo>
                  <a:pt x="453" y="855"/>
                </a:lnTo>
                <a:lnTo>
                  <a:pt x="464" y="887"/>
                </a:lnTo>
                <a:lnTo>
                  <a:pt x="464" y="920"/>
                </a:lnTo>
                <a:lnTo>
                  <a:pt x="464" y="954"/>
                </a:lnTo>
                <a:lnTo>
                  <a:pt x="464" y="987"/>
                </a:lnTo>
                <a:lnTo>
                  <a:pt x="464" y="1030"/>
                </a:lnTo>
                <a:lnTo>
                  <a:pt x="464" y="1063"/>
                </a:lnTo>
                <a:lnTo>
                  <a:pt x="464" y="1097"/>
                </a:lnTo>
                <a:lnTo>
                  <a:pt x="464" y="1129"/>
                </a:lnTo>
                <a:lnTo>
                  <a:pt x="464" y="1162"/>
                </a:lnTo>
                <a:lnTo>
                  <a:pt x="464" y="1195"/>
                </a:lnTo>
                <a:lnTo>
                  <a:pt x="464" y="1229"/>
                </a:lnTo>
                <a:lnTo>
                  <a:pt x="464" y="1261"/>
                </a:lnTo>
                <a:lnTo>
                  <a:pt x="453" y="1294"/>
                </a:lnTo>
                <a:lnTo>
                  <a:pt x="453" y="1327"/>
                </a:lnTo>
                <a:lnTo>
                  <a:pt x="442" y="1361"/>
                </a:lnTo>
                <a:lnTo>
                  <a:pt x="432" y="1393"/>
                </a:lnTo>
                <a:lnTo>
                  <a:pt x="421" y="1426"/>
                </a:lnTo>
                <a:lnTo>
                  <a:pt x="410" y="1459"/>
                </a:lnTo>
                <a:lnTo>
                  <a:pt x="410" y="1493"/>
                </a:lnTo>
                <a:lnTo>
                  <a:pt x="400" y="1525"/>
                </a:lnTo>
                <a:lnTo>
                  <a:pt x="400" y="1558"/>
                </a:lnTo>
                <a:lnTo>
                  <a:pt x="400" y="1591"/>
                </a:lnTo>
                <a:lnTo>
                  <a:pt x="400" y="1625"/>
                </a:lnTo>
                <a:lnTo>
                  <a:pt x="400" y="1657"/>
                </a:lnTo>
                <a:lnTo>
                  <a:pt x="400" y="1690"/>
                </a:lnTo>
                <a:lnTo>
                  <a:pt x="400" y="1723"/>
                </a:lnTo>
                <a:lnTo>
                  <a:pt x="400" y="1757"/>
                </a:lnTo>
                <a:lnTo>
                  <a:pt x="400" y="1789"/>
                </a:lnTo>
                <a:lnTo>
                  <a:pt x="400" y="1822"/>
                </a:lnTo>
                <a:lnTo>
                  <a:pt x="400" y="1855"/>
                </a:lnTo>
                <a:lnTo>
                  <a:pt x="400" y="1888"/>
                </a:lnTo>
                <a:lnTo>
                  <a:pt x="400" y="1921"/>
                </a:lnTo>
                <a:lnTo>
                  <a:pt x="400" y="1954"/>
                </a:lnTo>
                <a:lnTo>
                  <a:pt x="400" y="1987"/>
                </a:lnTo>
                <a:lnTo>
                  <a:pt x="400" y="2019"/>
                </a:lnTo>
                <a:lnTo>
                  <a:pt x="400" y="2053"/>
                </a:lnTo>
                <a:lnTo>
                  <a:pt x="400" y="2086"/>
                </a:lnTo>
                <a:lnTo>
                  <a:pt x="400" y="2119"/>
                </a:lnTo>
                <a:lnTo>
                  <a:pt x="389" y="2151"/>
                </a:lnTo>
                <a:lnTo>
                  <a:pt x="389" y="2185"/>
                </a:lnTo>
                <a:lnTo>
                  <a:pt x="389" y="2218"/>
                </a:lnTo>
                <a:lnTo>
                  <a:pt x="389" y="2251"/>
                </a:lnTo>
                <a:lnTo>
                  <a:pt x="379" y="2283"/>
                </a:lnTo>
                <a:lnTo>
                  <a:pt x="410" y="2295"/>
                </a:lnTo>
                <a:lnTo>
                  <a:pt x="442" y="2295"/>
                </a:lnTo>
                <a:lnTo>
                  <a:pt x="464" y="2262"/>
                </a:lnTo>
                <a:lnTo>
                  <a:pt x="474" y="2229"/>
                </a:lnTo>
                <a:lnTo>
                  <a:pt x="484" y="2196"/>
                </a:lnTo>
                <a:lnTo>
                  <a:pt x="484" y="2163"/>
                </a:lnTo>
                <a:lnTo>
                  <a:pt x="495" y="2130"/>
                </a:lnTo>
                <a:lnTo>
                  <a:pt x="495" y="2097"/>
                </a:lnTo>
                <a:lnTo>
                  <a:pt x="505" y="2064"/>
                </a:lnTo>
                <a:lnTo>
                  <a:pt x="505" y="2031"/>
                </a:lnTo>
                <a:lnTo>
                  <a:pt x="505" y="1998"/>
                </a:lnTo>
                <a:lnTo>
                  <a:pt x="505" y="1965"/>
                </a:lnTo>
                <a:lnTo>
                  <a:pt x="505" y="1932"/>
                </a:lnTo>
                <a:lnTo>
                  <a:pt x="505" y="1899"/>
                </a:lnTo>
                <a:lnTo>
                  <a:pt x="505" y="1866"/>
                </a:lnTo>
                <a:lnTo>
                  <a:pt x="505" y="1822"/>
                </a:lnTo>
                <a:lnTo>
                  <a:pt x="505" y="1789"/>
                </a:lnTo>
                <a:lnTo>
                  <a:pt x="505" y="1757"/>
                </a:lnTo>
                <a:lnTo>
                  <a:pt x="505" y="1723"/>
                </a:lnTo>
                <a:lnTo>
                  <a:pt x="516" y="1690"/>
                </a:lnTo>
                <a:lnTo>
                  <a:pt x="516" y="1646"/>
                </a:lnTo>
                <a:lnTo>
                  <a:pt x="527" y="1602"/>
                </a:lnTo>
                <a:lnTo>
                  <a:pt x="548" y="1569"/>
                </a:lnTo>
                <a:lnTo>
                  <a:pt x="558" y="1536"/>
                </a:lnTo>
                <a:lnTo>
                  <a:pt x="569" y="1504"/>
                </a:lnTo>
                <a:lnTo>
                  <a:pt x="569" y="1470"/>
                </a:lnTo>
                <a:lnTo>
                  <a:pt x="580" y="1437"/>
                </a:lnTo>
                <a:lnTo>
                  <a:pt x="590" y="1404"/>
                </a:lnTo>
                <a:lnTo>
                  <a:pt x="600" y="1372"/>
                </a:lnTo>
                <a:lnTo>
                  <a:pt x="611" y="1338"/>
                </a:lnTo>
                <a:lnTo>
                  <a:pt x="611" y="1305"/>
                </a:lnTo>
                <a:lnTo>
                  <a:pt x="621" y="1272"/>
                </a:lnTo>
                <a:lnTo>
                  <a:pt x="632" y="1240"/>
                </a:lnTo>
                <a:lnTo>
                  <a:pt x="643" y="1206"/>
                </a:lnTo>
                <a:lnTo>
                  <a:pt x="643" y="1173"/>
                </a:lnTo>
                <a:lnTo>
                  <a:pt x="653" y="1140"/>
                </a:lnTo>
                <a:lnTo>
                  <a:pt x="653" y="1108"/>
                </a:lnTo>
                <a:lnTo>
                  <a:pt x="653" y="1074"/>
                </a:lnTo>
                <a:lnTo>
                  <a:pt x="653" y="1041"/>
                </a:lnTo>
                <a:lnTo>
                  <a:pt x="653" y="1008"/>
                </a:lnTo>
                <a:lnTo>
                  <a:pt x="653" y="976"/>
                </a:lnTo>
                <a:lnTo>
                  <a:pt x="664" y="942"/>
                </a:lnTo>
                <a:lnTo>
                  <a:pt x="664" y="909"/>
                </a:lnTo>
                <a:lnTo>
                  <a:pt x="664" y="876"/>
                </a:lnTo>
                <a:lnTo>
                  <a:pt x="664" y="833"/>
                </a:lnTo>
                <a:lnTo>
                  <a:pt x="664" y="799"/>
                </a:lnTo>
                <a:lnTo>
                  <a:pt x="675" y="766"/>
                </a:lnTo>
                <a:lnTo>
                  <a:pt x="675" y="723"/>
                </a:lnTo>
                <a:lnTo>
                  <a:pt x="675" y="690"/>
                </a:lnTo>
                <a:lnTo>
                  <a:pt x="675" y="656"/>
                </a:lnTo>
                <a:lnTo>
                  <a:pt x="675" y="623"/>
                </a:lnTo>
                <a:lnTo>
                  <a:pt x="675" y="591"/>
                </a:lnTo>
                <a:lnTo>
                  <a:pt x="675" y="558"/>
                </a:lnTo>
                <a:lnTo>
                  <a:pt x="664" y="524"/>
                </a:lnTo>
                <a:lnTo>
                  <a:pt x="664" y="491"/>
                </a:lnTo>
                <a:lnTo>
                  <a:pt x="643" y="459"/>
                </a:lnTo>
                <a:lnTo>
                  <a:pt x="621" y="426"/>
                </a:lnTo>
                <a:lnTo>
                  <a:pt x="611" y="392"/>
                </a:lnTo>
                <a:lnTo>
                  <a:pt x="590" y="360"/>
                </a:lnTo>
                <a:lnTo>
                  <a:pt x="569" y="327"/>
                </a:lnTo>
                <a:lnTo>
                  <a:pt x="548" y="294"/>
                </a:lnTo>
                <a:lnTo>
                  <a:pt x="527" y="260"/>
                </a:lnTo>
                <a:lnTo>
                  <a:pt x="505" y="228"/>
                </a:lnTo>
                <a:lnTo>
                  <a:pt x="484" y="195"/>
                </a:lnTo>
                <a:lnTo>
                  <a:pt x="464" y="162"/>
                </a:lnTo>
                <a:lnTo>
                  <a:pt x="442" y="128"/>
                </a:lnTo>
                <a:lnTo>
                  <a:pt x="410" y="96"/>
                </a:lnTo>
                <a:lnTo>
                  <a:pt x="400" y="63"/>
                </a:lnTo>
                <a:lnTo>
                  <a:pt x="355" y="0"/>
                </a:lnTo>
                <a:lnTo>
                  <a:pt x="355" y="0"/>
                </a:lnTo>
              </a:path>
            </a:pathLst>
          </a:custGeom>
          <a:solidFill>
            <a:schemeClr val="accent1"/>
          </a:solid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055" name="Freeform 7"/>
          <p:cNvSpPr>
            <a:spLocks/>
          </p:cNvSpPr>
          <p:nvPr/>
        </p:nvSpPr>
        <p:spPr bwMode="auto">
          <a:xfrm>
            <a:off x="4181475" y="1066800"/>
            <a:ext cx="1077913" cy="1906588"/>
          </a:xfrm>
          <a:custGeom>
            <a:avLst/>
            <a:gdLst/>
            <a:ahLst/>
            <a:cxnLst>
              <a:cxn ang="0">
                <a:pos x="339" y="396"/>
              </a:cxn>
              <a:cxn ang="0">
                <a:pos x="284" y="464"/>
              </a:cxn>
              <a:cxn ang="0">
                <a:pos x="241" y="532"/>
              </a:cxn>
              <a:cxn ang="0">
                <a:pos x="197" y="600"/>
              </a:cxn>
              <a:cxn ang="0">
                <a:pos x="175" y="667"/>
              </a:cxn>
              <a:cxn ang="0">
                <a:pos x="142" y="747"/>
              </a:cxn>
              <a:cxn ang="0">
                <a:pos x="121" y="815"/>
              </a:cxn>
              <a:cxn ang="0">
                <a:pos x="99" y="883"/>
              </a:cxn>
              <a:cxn ang="0">
                <a:pos x="88" y="962"/>
              </a:cxn>
              <a:cxn ang="0">
                <a:pos x="77" y="1029"/>
              </a:cxn>
              <a:cxn ang="0">
                <a:pos x="66" y="1098"/>
              </a:cxn>
              <a:cxn ang="0">
                <a:pos x="44" y="1165"/>
              </a:cxn>
              <a:cxn ang="0">
                <a:pos x="11" y="1165"/>
              </a:cxn>
              <a:cxn ang="0">
                <a:pos x="0" y="1098"/>
              </a:cxn>
              <a:cxn ang="0">
                <a:pos x="0" y="1029"/>
              </a:cxn>
              <a:cxn ang="0">
                <a:pos x="0" y="962"/>
              </a:cxn>
              <a:cxn ang="0">
                <a:pos x="0" y="894"/>
              </a:cxn>
              <a:cxn ang="0">
                <a:pos x="0" y="826"/>
              </a:cxn>
              <a:cxn ang="0">
                <a:pos x="11" y="759"/>
              </a:cxn>
              <a:cxn ang="0">
                <a:pos x="44" y="690"/>
              </a:cxn>
              <a:cxn ang="0">
                <a:pos x="66" y="623"/>
              </a:cxn>
              <a:cxn ang="0">
                <a:pos x="88" y="554"/>
              </a:cxn>
              <a:cxn ang="0">
                <a:pos x="110" y="487"/>
              </a:cxn>
              <a:cxn ang="0">
                <a:pos x="142" y="419"/>
              </a:cxn>
              <a:cxn ang="0">
                <a:pos x="175" y="340"/>
              </a:cxn>
              <a:cxn ang="0">
                <a:pos x="197" y="271"/>
              </a:cxn>
              <a:cxn ang="0">
                <a:pos x="230" y="204"/>
              </a:cxn>
              <a:cxn ang="0">
                <a:pos x="262" y="135"/>
              </a:cxn>
              <a:cxn ang="0">
                <a:pos x="295" y="68"/>
              </a:cxn>
              <a:cxn ang="0">
                <a:pos x="328" y="0"/>
              </a:cxn>
              <a:cxn ang="0">
                <a:pos x="382" y="57"/>
              </a:cxn>
              <a:cxn ang="0">
                <a:pos x="437" y="113"/>
              </a:cxn>
              <a:cxn ang="0">
                <a:pos x="470" y="181"/>
              </a:cxn>
              <a:cxn ang="0">
                <a:pos x="502" y="248"/>
              </a:cxn>
              <a:cxn ang="0">
                <a:pos x="546" y="317"/>
              </a:cxn>
              <a:cxn ang="0">
                <a:pos x="611" y="373"/>
              </a:cxn>
              <a:cxn ang="0">
                <a:pos x="633" y="441"/>
              </a:cxn>
              <a:cxn ang="0">
                <a:pos x="666" y="509"/>
              </a:cxn>
              <a:cxn ang="0">
                <a:pos x="666" y="577"/>
              </a:cxn>
              <a:cxn ang="0">
                <a:pos x="678" y="645"/>
              </a:cxn>
              <a:cxn ang="0">
                <a:pos x="678" y="713"/>
              </a:cxn>
              <a:cxn ang="0">
                <a:pos x="678" y="780"/>
              </a:cxn>
              <a:cxn ang="0">
                <a:pos x="678" y="849"/>
              </a:cxn>
              <a:cxn ang="0">
                <a:pos x="678" y="916"/>
              </a:cxn>
              <a:cxn ang="0">
                <a:pos x="678" y="985"/>
              </a:cxn>
              <a:cxn ang="0">
                <a:pos x="678" y="1052"/>
              </a:cxn>
              <a:cxn ang="0">
                <a:pos x="666" y="1121"/>
              </a:cxn>
              <a:cxn ang="0">
                <a:pos x="644" y="1121"/>
              </a:cxn>
              <a:cxn ang="0">
                <a:pos x="633" y="1052"/>
              </a:cxn>
              <a:cxn ang="0">
                <a:pos x="622" y="985"/>
              </a:cxn>
              <a:cxn ang="0">
                <a:pos x="611" y="916"/>
              </a:cxn>
              <a:cxn ang="0">
                <a:pos x="611" y="849"/>
              </a:cxn>
              <a:cxn ang="0">
                <a:pos x="611" y="780"/>
              </a:cxn>
              <a:cxn ang="0">
                <a:pos x="601" y="702"/>
              </a:cxn>
              <a:cxn ang="0">
                <a:pos x="590" y="633"/>
              </a:cxn>
              <a:cxn ang="0">
                <a:pos x="568" y="566"/>
              </a:cxn>
              <a:cxn ang="0">
                <a:pos x="513" y="509"/>
              </a:cxn>
              <a:cxn ang="0">
                <a:pos x="470" y="453"/>
              </a:cxn>
              <a:cxn ang="0">
                <a:pos x="415" y="384"/>
              </a:cxn>
              <a:cxn ang="0">
                <a:pos x="358" y="340"/>
              </a:cxn>
            </a:cxnLst>
            <a:rect l="0" t="0" r="r" b="b"/>
            <a:pathLst>
              <a:path w="679" h="1201">
                <a:moveTo>
                  <a:pt x="358" y="340"/>
                </a:moveTo>
                <a:lnTo>
                  <a:pt x="339" y="396"/>
                </a:lnTo>
                <a:lnTo>
                  <a:pt x="317" y="430"/>
                </a:lnTo>
                <a:lnTo>
                  <a:pt x="284" y="464"/>
                </a:lnTo>
                <a:lnTo>
                  <a:pt x="262" y="497"/>
                </a:lnTo>
                <a:lnTo>
                  <a:pt x="241" y="532"/>
                </a:lnTo>
                <a:lnTo>
                  <a:pt x="219" y="566"/>
                </a:lnTo>
                <a:lnTo>
                  <a:pt x="197" y="600"/>
                </a:lnTo>
                <a:lnTo>
                  <a:pt x="186" y="633"/>
                </a:lnTo>
                <a:lnTo>
                  <a:pt x="175" y="667"/>
                </a:lnTo>
                <a:lnTo>
                  <a:pt x="153" y="713"/>
                </a:lnTo>
                <a:lnTo>
                  <a:pt x="142" y="747"/>
                </a:lnTo>
                <a:lnTo>
                  <a:pt x="131" y="780"/>
                </a:lnTo>
                <a:lnTo>
                  <a:pt x="121" y="815"/>
                </a:lnTo>
                <a:lnTo>
                  <a:pt x="110" y="849"/>
                </a:lnTo>
                <a:lnTo>
                  <a:pt x="99" y="883"/>
                </a:lnTo>
                <a:lnTo>
                  <a:pt x="99" y="916"/>
                </a:lnTo>
                <a:lnTo>
                  <a:pt x="88" y="962"/>
                </a:lnTo>
                <a:lnTo>
                  <a:pt x="88" y="996"/>
                </a:lnTo>
                <a:lnTo>
                  <a:pt x="77" y="1029"/>
                </a:lnTo>
                <a:lnTo>
                  <a:pt x="66" y="1064"/>
                </a:lnTo>
                <a:lnTo>
                  <a:pt x="66" y="1098"/>
                </a:lnTo>
                <a:lnTo>
                  <a:pt x="55" y="1132"/>
                </a:lnTo>
                <a:lnTo>
                  <a:pt x="44" y="1165"/>
                </a:lnTo>
                <a:lnTo>
                  <a:pt x="44" y="1200"/>
                </a:lnTo>
                <a:lnTo>
                  <a:pt x="11" y="1165"/>
                </a:lnTo>
                <a:lnTo>
                  <a:pt x="11" y="1132"/>
                </a:lnTo>
                <a:lnTo>
                  <a:pt x="0" y="1098"/>
                </a:lnTo>
                <a:lnTo>
                  <a:pt x="0" y="1064"/>
                </a:lnTo>
                <a:lnTo>
                  <a:pt x="0" y="1029"/>
                </a:lnTo>
                <a:lnTo>
                  <a:pt x="0" y="996"/>
                </a:lnTo>
                <a:lnTo>
                  <a:pt x="0" y="962"/>
                </a:lnTo>
                <a:lnTo>
                  <a:pt x="0" y="928"/>
                </a:lnTo>
                <a:lnTo>
                  <a:pt x="0" y="894"/>
                </a:lnTo>
                <a:lnTo>
                  <a:pt x="0" y="860"/>
                </a:lnTo>
                <a:lnTo>
                  <a:pt x="0" y="826"/>
                </a:lnTo>
                <a:lnTo>
                  <a:pt x="0" y="792"/>
                </a:lnTo>
                <a:lnTo>
                  <a:pt x="11" y="759"/>
                </a:lnTo>
                <a:lnTo>
                  <a:pt x="33" y="724"/>
                </a:lnTo>
                <a:lnTo>
                  <a:pt x="44" y="690"/>
                </a:lnTo>
                <a:lnTo>
                  <a:pt x="55" y="656"/>
                </a:lnTo>
                <a:lnTo>
                  <a:pt x="66" y="623"/>
                </a:lnTo>
                <a:lnTo>
                  <a:pt x="77" y="589"/>
                </a:lnTo>
                <a:lnTo>
                  <a:pt x="88" y="554"/>
                </a:lnTo>
                <a:lnTo>
                  <a:pt x="99" y="520"/>
                </a:lnTo>
                <a:lnTo>
                  <a:pt x="110" y="487"/>
                </a:lnTo>
                <a:lnTo>
                  <a:pt x="121" y="453"/>
                </a:lnTo>
                <a:lnTo>
                  <a:pt x="142" y="419"/>
                </a:lnTo>
                <a:lnTo>
                  <a:pt x="153" y="384"/>
                </a:lnTo>
                <a:lnTo>
                  <a:pt x="175" y="340"/>
                </a:lnTo>
                <a:lnTo>
                  <a:pt x="186" y="305"/>
                </a:lnTo>
                <a:lnTo>
                  <a:pt x="197" y="271"/>
                </a:lnTo>
                <a:lnTo>
                  <a:pt x="219" y="237"/>
                </a:lnTo>
                <a:lnTo>
                  <a:pt x="230" y="204"/>
                </a:lnTo>
                <a:lnTo>
                  <a:pt x="251" y="170"/>
                </a:lnTo>
                <a:lnTo>
                  <a:pt x="262" y="135"/>
                </a:lnTo>
                <a:lnTo>
                  <a:pt x="284" y="102"/>
                </a:lnTo>
                <a:lnTo>
                  <a:pt x="295" y="68"/>
                </a:lnTo>
                <a:lnTo>
                  <a:pt x="317" y="34"/>
                </a:lnTo>
                <a:lnTo>
                  <a:pt x="328" y="0"/>
                </a:lnTo>
                <a:lnTo>
                  <a:pt x="361" y="22"/>
                </a:lnTo>
                <a:lnTo>
                  <a:pt x="382" y="57"/>
                </a:lnTo>
                <a:lnTo>
                  <a:pt x="404" y="91"/>
                </a:lnTo>
                <a:lnTo>
                  <a:pt x="437" y="113"/>
                </a:lnTo>
                <a:lnTo>
                  <a:pt x="448" y="147"/>
                </a:lnTo>
                <a:lnTo>
                  <a:pt x="470" y="181"/>
                </a:lnTo>
                <a:lnTo>
                  <a:pt x="481" y="215"/>
                </a:lnTo>
                <a:lnTo>
                  <a:pt x="502" y="248"/>
                </a:lnTo>
                <a:lnTo>
                  <a:pt x="524" y="283"/>
                </a:lnTo>
                <a:lnTo>
                  <a:pt x="546" y="317"/>
                </a:lnTo>
                <a:lnTo>
                  <a:pt x="579" y="351"/>
                </a:lnTo>
                <a:lnTo>
                  <a:pt x="611" y="373"/>
                </a:lnTo>
                <a:lnTo>
                  <a:pt x="622" y="407"/>
                </a:lnTo>
                <a:lnTo>
                  <a:pt x="633" y="441"/>
                </a:lnTo>
                <a:lnTo>
                  <a:pt x="655" y="476"/>
                </a:lnTo>
                <a:lnTo>
                  <a:pt x="666" y="509"/>
                </a:lnTo>
                <a:lnTo>
                  <a:pt x="666" y="543"/>
                </a:lnTo>
                <a:lnTo>
                  <a:pt x="666" y="577"/>
                </a:lnTo>
                <a:lnTo>
                  <a:pt x="678" y="611"/>
                </a:lnTo>
                <a:lnTo>
                  <a:pt x="678" y="645"/>
                </a:lnTo>
                <a:lnTo>
                  <a:pt x="678" y="679"/>
                </a:lnTo>
                <a:lnTo>
                  <a:pt x="678" y="713"/>
                </a:lnTo>
                <a:lnTo>
                  <a:pt x="678" y="747"/>
                </a:lnTo>
                <a:lnTo>
                  <a:pt x="678" y="780"/>
                </a:lnTo>
                <a:lnTo>
                  <a:pt x="678" y="815"/>
                </a:lnTo>
                <a:lnTo>
                  <a:pt x="678" y="849"/>
                </a:lnTo>
                <a:lnTo>
                  <a:pt x="678" y="883"/>
                </a:lnTo>
                <a:lnTo>
                  <a:pt x="678" y="916"/>
                </a:lnTo>
                <a:lnTo>
                  <a:pt x="678" y="951"/>
                </a:lnTo>
                <a:lnTo>
                  <a:pt x="678" y="985"/>
                </a:lnTo>
                <a:lnTo>
                  <a:pt x="678" y="1019"/>
                </a:lnTo>
                <a:lnTo>
                  <a:pt x="678" y="1052"/>
                </a:lnTo>
                <a:lnTo>
                  <a:pt x="666" y="1086"/>
                </a:lnTo>
                <a:lnTo>
                  <a:pt x="666" y="1121"/>
                </a:lnTo>
                <a:lnTo>
                  <a:pt x="655" y="1154"/>
                </a:lnTo>
                <a:lnTo>
                  <a:pt x="644" y="1121"/>
                </a:lnTo>
                <a:lnTo>
                  <a:pt x="633" y="1086"/>
                </a:lnTo>
                <a:lnTo>
                  <a:pt x="633" y="1052"/>
                </a:lnTo>
                <a:lnTo>
                  <a:pt x="622" y="1019"/>
                </a:lnTo>
                <a:lnTo>
                  <a:pt x="622" y="985"/>
                </a:lnTo>
                <a:lnTo>
                  <a:pt x="622" y="951"/>
                </a:lnTo>
                <a:lnTo>
                  <a:pt x="611" y="916"/>
                </a:lnTo>
                <a:lnTo>
                  <a:pt x="611" y="883"/>
                </a:lnTo>
                <a:lnTo>
                  <a:pt x="611" y="849"/>
                </a:lnTo>
                <a:lnTo>
                  <a:pt x="611" y="815"/>
                </a:lnTo>
                <a:lnTo>
                  <a:pt x="611" y="780"/>
                </a:lnTo>
                <a:lnTo>
                  <a:pt x="601" y="747"/>
                </a:lnTo>
                <a:lnTo>
                  <a:pt x="601" y="702"/>
                </a:lnTo>
                <a:lnTo>
                  <a:pt x="590" y="667"/>
                </a:lnTo>
                <a:lnTo>
                  <a:pt x="590" y="633"/>
                </a:lnTo>
                <a:lnTo>
                  <a:pt x="579" y="600"/>
                </a:lnTo>
                <a:lnTo>
                  <a:pt x="568" y="566"/>
                </a:lnTo>
                <a:lnTo>
                  <a:pt x="546" y="532"/>
                </a:lnTo>
                <a:lnTo>
                  <a:pt x="513" y="509"/>
                </a:lnTo>
                <a:lnTo>
                  <a:pt x="502" y="476"/>
                </a:lnTo>
                <a:lnTo>
                  <a:pt x="470" y="453"/>
                </a:lnTo>
                <a:lnTo>
                  <a:pt x="448" y="419"/>
                </a:lnTo>
                <a:lnTo>
                  <a:pt x="415" y="384"/>
                </a:lnTo>
                <a:lnTo>
                  <a:pt x="358" y="340"/>
                </a:lnTo>
                <a:lnTo>
                  <a:pt x="358" y="340"/>
                </a:lnTo>
              </a:path>
            </a:pathLst>
          </a:custGeom>
          <a:solidFill>
            <a:schemeClr val="accent2"/>
          </a:solid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>
            <a:off x="3562350" y="2708275"/>
            <a:ext cx="2305050" cy="2825750"/>
          </a:xfrm>
          <a:custGeom>
            <a:avLst/>
            <a:gdLst/>
            <a:ahLst/>
            <a:cxnLst>
              <a:cxn ang="0">
                <a:pos x="1200" y="98"/>
              </a:cxn>
              <a:cxn ang="0">
                <a:pos x="1287" y="0"/>
              </a:cxn>
              <a:cxn ang="0">
                <a:pos x="1331" y="142"/>
              </a:cxn>
              <a:cxn ang="0">
                <a:pos x="1364" y="295"/>
              </a:cxn>
              <a:cxn ang="0">
                <a:pos x="1396" y="426"/>
              </a:cxn>
              <a:cxn ang="0">
                <a:pos x="1429" y="579"/>
              </a:cxn>
              <a:cxn ang="0">
                <a:pos x="1440" y="710"/>
              </a:cxn>
              <a:cxn ang="0">
                <a:pos x="1440" y="862"/>
              </a:cxn>
              <a:cxn ang="0">
                <a:pos x="1451" y="993"/>
              </a:cxn>
              <a:cxn ang="0">
                <a:pos x="1451" y="1168"/>
              </a:cxn>
              <a:cxn ang="0">
                <a:pos x="1451" y="1310"/>
              </a:cxn>
              <a:cxn ang="0">
                <a:pos x="1451" y="1452"/>
              </a:cxn>
              <a:cxn ang="0">
                <a:pos x="1451" y="1583"/>
              </a:cxn>
              <a:cxn ang="0">
                <a:pos x="1440" y="1714"/>
              </a:cxn>
              <a:cxn ang="0">
                <a:pos x="1342" y="1735"/>
              </a:cxn>
              <a:cxn ang="0">
                <a:pos x="1255" y="1714"/>
              </a:cxn>
              <a:cxn ang="0">
                <a:pos x="1124" y="1703"/>
              </a:cxn>
              <a:cxn ang="0">
                <a:pos x="993" y="1703"/>
              </a:cxn>
              <a:cxn ang="0">
                <a:pos x="873" y="1725"/>
              </a:cxn>
              <a:cxn ang="0">
                <a:pos x="742" y="1746"/>
              </a:cxn>
              <a:cxn ang="0">
                <a:pos x="611" y="1779"/>
              </a:cxn>
              <a:cxn ang="0">
                <a:pos x="513" y="1746"/>
              </a:cxn>
              <a:cxn ang="0">
                <a:pos x="393" y="1714"/>
              </a:cxn>
              <a:cxn ang="0">
                <a:pos x="284" y="1725"/>
              </a:cxn>
              <a:cxn ang="0">
                <a:pos x="185" y="1714"/>
              </a:cxn>
              <a:cxn ang="0">
                <a:pos x="65" y="1735"/>
              </a:cxn>
              <a:cxn ang="0">
                <a:pos x="0" y="1626"/>
              </a:cxn>
              <a:cxn ang="0">
                <a:pos x="22" y="1495"/>
              </a:cxn>
              <a:cxn ang="0">
                <a:pos x="54" y="1353"/>
              </a:cxn>
              <a:cxn ang="0">
                <a:pos x="76" y="1168"/>
              </a:cxn>
              <a:cxn ang="0">
                <a:pos x="87" y="1015"/>
              </a:cxn>
              <a:cxn ang="0">
                <a:pos x="109" y="862"/>
              </a:cxn>
              <a:cxn ang="0">
                <a:pos x="109" y="699"/>
              </a:cxn>
              <a:cxn ang="0">
                <a:pos x="120" y="557"/>
              </a:cxn>
              <a:cxn ang="0">
                <a:pos x="142" y="415"/>
              </a:cxn>
              <a:cxn ang="0">
                <a:pos x="142" y="284"/>
              </a:cxn>
              <a:cxn ang="0">
                <a:pos x="164" y="153"/>
              </a:cxn>
              <a:cxn ang="0">
                <a:pos x="294" y="87"/>
              </a:cxn>
              <a:cxn ang="0">
                <a:pos x="360" y="186"/>
              </a:cxn>
              <a:cxn ang="0">
                <a:pos x="382" y="328"/>
              </a:cxn>
              <a:cxn ang="0">
                <a:pos x="414" y="469"/>
              </a:cxn>
              <a:cxn ang="0">
                <a:pos x="436" y="611"/>
              </a:cxn>
              <a:cxn ang="0">
                <a:pos x="469" y="753"/>
              </a:cxn>
              <a:cxn ang="0">
                <a:pos x="502" y="884"/>
              </a:cxn>
              <a:cxn ang="0">
                <a:pos x="524" y="1015"/>
              </a:cxn>
              <a:cxn ang="0">
                <a:pos x="534" y="1146"/>
              </a:cxn>
              <a:cxn ang="0">
                <a:pos x="545" y="1277"/>
              </a:cxn>
              <a:cxn ang="0">
                <a:pos x="567" y="1408"/>
              </a:cxn>
              <a:cxn ang="0">
                <a:pos x="687" y="1452"/>
              </a:cxn>
              <a:cxn ang="0">
                <a:pos x="818" y="1452"/>
              </a:cxn>
              <a:cxn ang="0">
                <a:pos x="949" y="1375"/>
              </a:cxn>
              <a:cxn ang="0">
                <a:pos x="1015" y="1255"/>
              </a:cxn>
              <a:cxn ang="0">
                <a:pos x="1025" y="1124"/>
              </a:cxn>
              <a:cxn ang="0">
                <a:pos x="1047" y="906"/>
              </a:cxn>
              <a:cxn ang="0">
                <a:pos x="1080" y="742"/>
              </a:cxn>
              <a:cxn ang="0">
                <a:pos x="1135" y="535"/>
              </a:cxn>
              <a:cxn ang="0">
                <a:pos x="1178" y="404"/>
              </a:cxn>
              <a:cxn ang="0">
                <a:pos x="1200" y="273"/>
              </a:cxn>
            </a:cxnLst>
            <a:rect l="0" t="0" r="r" b="b"/>
            <a:pathLst>
              <a:path w="1452" h="1780">
                <a:moveTo>
                  <a:pt x="1180" y="214"/>
                </a:moveTo>
                <a:lnTo>
                  <a:pt x="1200" y="164"/>
                </a:lnTo>
                <a:lnTo>
                  <a:pt x="1200" y="131"/>
                </a:lnTo>
                <a:lnTo>
                  <a:pt x="1200" y="98"/>
                </a:lnTo>
                <a:lnTo>
                  <a:pt x="1211" y="66"/>
                </a:lnTo>
                <a:lnTo>
                  <a:pt x="1233" y="33"/>
                </a:lnTo>
                <a:lnTo>
                  <a:pt x="1255" y="0"/>
                </a:lnTo>
                <a:lnTo>
                  <a:pt x="1287" y="0"/>
                </a:lnTo>
                <a:lnTo>
                  <a:pt x="1320" y="22"/>
                </a:lnTo>
                <a:lnTo>
                  <a:pt x="1331" y="55"/>
                </a:lnTo>
                <a:lnTo>
                  <a:pt x="1331" y="98"/>
                </a:lnTo>
                <a:lnTo>
                  <a:pt x="1331" y="142"/>
                </a:lnTo>
                <a:lnTo>
                  <a:pt x="1342" y="186"/>
                </a:lnTo>
                <a:lnTo>
                  <a:pt x="1342" y="218"/>
                </a:lnTo>
                <a:lnTo>
                  <a:pt x="1353" y="262"/>
                </a:lnTo>
                <a:lnTo>
                  <a:pt x="1364" y="295"/>
                </a:lnTo>
                <a:lnTo>
                  <a:pt x="1375" y="328"/>
                </a:lnTo>
                <a:lnTo>
                  <a:pt x="1386" y="360"/>
                </a:lnTo>
                <a:lnTo>
                  <a:pt x="1396" y="393"/>
                </a:lnTo>
                <a:lnTo>
                  <a:pt x="1396" y="426"/>
                </a:lnTo>
                <a:lnTo>
                  <a:pt x="1418" y="459"/>
                </a:lnTo>
                <a:lnTo>
                  <a:pt x="1418" y="491"/>
                </a:lnTo>
                <a:lnTo>
                  <a:pt x="1429" y="535"/>
                </a:lnTo>
                <a:lnTo>
                  <a:pt x="1429" y="579"/>
                </a:lnTo>
                <a:lnTo>
                  <a:pt x="1429" y="611"/>
                </a:lnTo>
                <a:lnTo>
                  <a:pt x="1429" y="644"/>
                </a:lnTo>
                <a:lnTo>
                  <a:pt x="1440" y="677"/>
                </a:lnTo>
                <a:lnTo>
                  <a:pt x="1440" y="710"/>
                </a:lnTo>
                <a:lnTo>
                  <a:pt x="1440" y="753"/>
                </a:lnTo>
                <a:lnTo>
                  <a:pt x="1440" y="786"/>
                </a:lnTo>
                <a:lnTo>
                  <a:pt x="1440" y="830"/>
                </a:lnTo>
                <a:lnTo>
                  <a:pt x="1440" y="862"/>
                </a:lnTo>
                <a:lnTo>
                  <a:pt x="1440" y="895"/>
                </a:lnTo>
                <a:lnTo>
                  <a:pt x="1451" y="928"/>
                </a:lnTo>
                <a:lnTo>
                  <a:pt x="1451" y="961"/>
                </a:lnTo>
                <a:lnTo>
                  <a:pt x="1451" y="993"/>
                </a:lnTo>
                <a:lnTo>
                  <a:pt x="1451" y="1026"/>
                </a:lnTo>
                <a:lnTo>
                  <a:pt x="1451" y="1102"/>
                </a:lnTo>
                <a:lnTo>
                  <a:pt x="1451" y="1135"/>
                </a:lnTo>
                <a:lnTo>
                  <a:pt x="1451" y="1168"/>
                </a:lnTo>
                <a:lnTo>
                  <a:pt x="1451" y="1201"/>
                </a:lnTo>
                <a:lnTo>
                  <a:pt x="1451" y="1233"/>
                </a:lnTo>
                <a:lnTo>
                  <a:pt x="1451" y="1266"/>
                </a:lnTo>
                <a:lnTo>
                  <a:pt x="1451" y="1310"/>
                </a:lnTo>
                <a:lnTo>
                  <a:pt x="1451" y="1353"/>
                </a:lnTo>
                <a:lnTo>
                  <a:pt x="1451" y="1386"/>
                </a:lnTo>
                <a:lnTo>
                  <a:pt x="1451" y="1419"/>
                </a:lnTo>
                <a:lnTo>
                  <a:pt x="1451" y="1452"/>
                </a:lnTo>
                <a:lnTo>
                  <a:pt x="1451" y="1484"/>
                </a:lnTo>
                <a:lnTo>
                  <a:pt x="1451" y="1517"/>
                </a:lnTo>
                <a:lnTo>
                  <a:pt x="1451" y="1550"/>
                </a:lnTo>
                <a:lnTo>
                  <a:pt x="1451" y="1583"/>
                </a:lnTo>
                <a:lnTo>
                  <a:pt x="1451" y="1615"/>
                </a:lnTo>
                <a:lnTo>
                  <a:pt x="1451" y="1648"/>
                </a:lnTo>
                <a:lnTo>
                  <a:pt x="1451" y="1681"/>
                </a:lnTo>
                <a:lnTo>
                  <a:pt x="1440" y="1714"/>
                </a:lnTo>
                <a:lnTo>
                  <a:pt x="1407" y="1725"/>
                </a:lnTo>
                <a:lnTo>
                  <a:pt x="1396" y="1692"/>
                </a:lnTo>
                <a:lnTo>
                  <a:pt x="1375" y="1725"/>
                </a:lnTo>
                <a:lnTo>
                  <a:pt x="1342" y="1735"/>
                </a:lnTo>
                <a:lnTo>
                  <a:pt x="1309" y="1725"/>
                </a:lnTo>
                <a:lnTo>
                  <a:pt x="1298" y="1692"/>
                </a:lnTo>
                <a:lnTo>
                  <a:pt x="1266" y="1681"/>
                </a:lnTo>
                <a:lnTo>
                  <a:pt x="1255" y="1714"/>
                </a:lnTo>
                <a:lnTo>
                  <a:pt x="1222" y="1735"/>
                </a:lnTo>
                <a:lnTo>
                  <a:pt x="1189" y="1746"/>
                </a:lnTo>
                <a:lnTo>
                  <a:pt x="1156" y="1725"/>
                </a:lnTo>
                <a:lnTo>
                  <a:pt x="1124" y="1703"/>
                </a:lnTo>
                <a:lnTo>
                  <a:pt x="1091" y="1714"/>
                </a:lnTo>
                <a:lnTo>
                  <a:pt x="1058" y="1746"/>
                </a:lnTo>
                <a:lnTo>
                  <a:pt x="1025" y="1714"/>
                </a:lnTo>
                <a:lnTo>
                  <a:pt x="993" y="1703"/>
                </a:lnTo>
                <a:lnTo>
                  <a:pt x="960" y="1714"/>
                </a:lnTo>
                <a:lnTo>
                  <a:pt x="938" y="1746"/>
                </a:lnTo>
                <a:lnTo>
                  <a:pt x="905" y="1746"/>
                </a:lnTo>
                <a:lnTo>
                  <a:pt x="873" y="1725"/>
                </a:lnTo>
                <a:lnTo>
                  <a:pt x="829" y="1725"/>
                </a:lnTo>
                <a:lnTo>
                  <a:pt x="796" y="1735"/>
                </a:lnTo>
                <a:lnTo>
                  <a:pt x="775" y="1768"/>
                </a:lnTo>
                <a:lnTo>
                  <a:pt x="742" y="1746"/>
                </a:lnTo>
                <a:lnTo>
                  <a:pt x="709" y="1714"/>
                </a:lnTo>
                <a:lnTo>
                  <a:pt x="676" y="1714"/>
                </a:lnTo>
                <a:lnTo>
                  <a:pt x="644" y="1746"/>
                </a:lnTo>
                <a:lnTo>
                  <a:pt x="611" y="1779"/>
                </a:lnTo>
                <a:lnTo>
                  <a:pt x="600" y="1746"/>
                </a:lnTo>
                <a:lnTo>
                  <a:pt x="567" y="1714"/>
                </a:lnTo>
                <a:lnTo>
                  <a:pt x="534" y="1714"/>
                </a:lnTo>
                <a:lnTo>
                  <a:pt x="513" y="1746"/>
                </a:lnTo>
                <a:lnTo>
                  <a:pt x="480" y="1735"/>
                </a:lnTo>
                <a:lnTo>
                  <a:pt x="458" y="1703"/>
                </a:lnTo>
                <a:lnTo>
                  <a:pt x="425" y="1703"/>
                </a:lnTo>
                <a:lnTo>
                  <a:pt x="393" y="1714"/>
                </a:lnTo>
                <a:lnTo>
                  <a:pt x="382" y="1746"/>
                </a:lnTo>
                <a:lnTo>
                  <a:pt x="349" y="1746"/>
                </a:lnTo>
                <a:lnTo>
                  <a:pt x="316" y="1725"/>
                </a:lnTo>
                <a:lnTo>
                  <a:pt x="284" y="1725"/>
                </a:lnTo>
                <a:lnTo>
                  <a:pt x="251" y="1757"/>
                </a:lnTo>
                <a:lnTo>
                  <a:pt x="218" y="1768"/>
                </a:lnTo>
                <a:lnTo>
                  <a:pt x="218" y="1735"/>
                </a:lnTo>
                <a:lnTo>
                  <a:pt x="185" y="1714"/>
                </a:lnTo>
                <a:lnTo>
                  <a:pt x="153" y="1714"/>
                </a:lnTo>
                <a:lnTo>
                  <a:pt x="131" y="1746"/>
                </a:lnTo>
                <a:lnTo>
                  <a:pt x="98" y="1757"/>
                </a:lnTo>
                <a:lnTo>
                  <a:pt x="65" y="1735"/>
                </a:lnTo>
                <a:lnTo>
                  <a:pt x="33" y="1746"/>
                </a:lnTo>
                <a:lnTo>
                  <a:pt x="0" y="1746"/>
                </a:lnTo>
                <a:lnTo>
                  <a:pt x="0" y="1659"/>
                </a:lnTo>
                <a:lnTo>
                  <a:pt x="0" y="1626"/>
                </a:lnTo>
                <a:lnTo>
                  <a:pt x="0" y="1594"/>
                </a:lnTo>
                <a:lnTo>
                  <a:pt x="11" y="1561"/>
                </a:lnTo>
                <a:lnTo>
                  <a:pt x="22" y="1528"/>
                </a:lnTo>
                <a:lnTo>
                  <a:pt x="22" y="1495"/>
                </a:lnTo>
                <a:lnTo>
                  <a:pt x="33" y="1463"/>
                </a:lnTo>
                <a:lnTo>
                  <a:pt x="43" y="1419"/>
                </a:lnTo>
                <a:lnTo>
                  <a:pt x="43" y="1386"/>
                </a:lnTo>
                <a:lnTo>
                  <a:pt x="54" y="1353"/>
                </a:lnTo>
                <a:lnTo>
                  <a:pt x="65" y="1277"/>
                </a:lnTo>
                <a:lnTo>
                  <a:pt x="76" y="1244"/>
                </a:lnTo>
                <a:lnTo>
                  <a:pt x="76" y="1212"/>
                </a:lnTo>
                <a:lnTo>
                  <a:pt x="76" y="1168"/>
                </a:lnTo>
                <a:lnTo>
                  <a:pt x="76" y="1135"/>
                </a:lnTo>
                <a:lnTo>
                  <a:pt x="76" y="1092"/>
                </a:lnTo>
                <a:lnTo>
                  <a:pt x="87" y="1059"/>
                </a:lnTo>
                <a:lnTo>
                  <a:pt x="87" y="1015"/>
                </a:lnTo>
                <a:lnTo>
                  <a:pt x="87" y="982"/>
                </a:lnTo>
                <a:lnTo>
                  <a:pt x="98" y="939"/>
                </a:lnTo>
                <a:lnTo>
                  <a:pt x="109" y="895"/>
                </a:lnTo>
                <a:lnTo>
                  <a:pt x="109" y="862"/>
                </a:lnTo>
                <a:lnTo>
                  <a:pt x="109" y="819"/>
                </a:lnTo>
                <a:lnTo>
                  <a:pt x="109" y="775"/>
                </a:lnTo>
                <a:lnTo>
                  <a:pt x="109" y="731"/>
                </a:lnTo>
                <a:lnTo>
                  <a:pt x="109" y="699"/>
                </a:lnTo>
                <a:lnTo>
                  <a:pt x="120" y="666"/>
                </a:lnTo>
                <a:lnTo>
                  <a:pt x="120" y="633"/>
                </a:lnTo>
                <a:lnTo>
                  <a:pt x="120" y="600"/>
                </a:lnTo>
                <a:lnTo>
                  <a:pt x="120" y="557"/>
                </a:lnTo>
                <a:lnTo>
                  <a:pt x="131" y="524"/>
                </a:lnTo>
                <a:lnTo>
                  <a:pt x="131" y="491"/>
                </a:lnTo>
                <a:lnTo>
                  <a:pt x="131" y="448"/>
                </a:lnTo>
                <a:lnTo>
                  <a:pt x="142" y="415"/>
                </a:lnTo>
                <a:lnTo>
                  <a:pt x="142" y="382"/>
                </a:lnTo>
                <a:lnTo>
                  <a:pt x="142" y="349"/>
                </a:lnTo>
                <a:lnTo>
                  <a:pt x="142" y="317"/>
                </a:lnTo>
                <a:lnTo>
                  <a:pt x="142" y="284"/>
                </a:lnTo>
                <a:lnTo>
                  <a:pt x="142" y="251"/>
                </a:lnTo>
                <a:lnTo>
                  <a:pt x="153" y="218"/>
                </a:lnTo>
                <a:lnTo>
                  <a:pt x="164" y="186"/>
                </a:lnTo>
                <a:lnTo>
                  <a:pt x="164" y="153"/>
                </a:lnTo>
                <a:lnTo>
                  <a:pt x="196" y="120"/>
                </a:lnTo>
                <a:lnTo>
                  <a:pt x="229" y="98"/>
                </a:lnTo>
                <a:lnTo>
                  <a:pt x="262" y="87"/>
                </a:lnTo>
                <a:lnTo>
                  <a:pt x="294" y="87"/>
                </a:lnTo>
                <a:lnTo>
                  <a:pt x="327" y="87"/>
                </a:lnTo>
                <a:lnTo>
                  <a:pt x="338" y="120"/>
                </a:lnTo>
                <a:lnTo>
                  <a:pt x="349" y="153"/>
                </a:lnTo>
                <a:lnTo>
                  <a:pt x="360" y="186"/>
                </a:lnTo>
                <a:lnTo>
                  <a:pt x="360" y="218"/>
                </a:lnTo>
                <a:lnTo>
                  <a:pt x="371" y="251"/>
                </a:lnTo>
                <a:lnTo>
                  <a:pt x="382" y="284"/>
                </a:lnTo>
                <a:lnTo>
                  <a:pt x="382" y="328"/>
                </a:lnTo>
                <a:lnTo>
                  <a:pt x="393" y="371"/>
                </a:lnTo>
                <a:lnTo>
                  <a:pt x="404" y="404"/>
                </a:lnTo>
                <a:lnTo>
                  <a:pt x="404" y="437"/>
                </a:lnTo>
                <a:lnTo>
                  <a:pt x="414" y="469"/>
                </a:lnTo>
                <a:lnTo>
                  <a:pt x="425" y="502"/>
                </a:lnTo>
                <a:lnTo>
                  <a:pt x="425" y="546"/>
                </a:lnTo>
                <a:lnTo>
                  <a:pt x="436" y="579"/>
                </a:lnTo>
                <a:lnTo>
                  <a:pt x="436" y="611"/>
                </a:lnTo>
                <a:lnTo>
                  <a:pt x="447" y="644"/>
                </a:lnTo>
                <a:lnTo>
                  <a:pt x="458" y="688"/>
                </a:lnTo>
                <a:lnTo>
                  <a:pt x="458" y="720"/>
                </a:lnTo>
                <a:lnTo>
                  <a:pt x="469" y="753"/>
                </a:lnTo>
                <a:lnTo>
                  <a:pt x="469" y="786"/>
                </a:lnTo>
                <a:lnTo>
                  <a:pt x="480" y="819"/>
                </a:lnTo>
                <a:lnTo>
                  <a:pt x="491" y="851"/>
                </a:lnTo>
                <a:lnTo>
                  <a:pt x="502" y="884"/>
                </a:lnTo>
                <a:lnTo>
                  <a:pt x="513" y="917"/>
                </a:lnTo>
                <a:lnTo>
                  <a:pt x="513" y="950"/>
                </a:lnTo>
                <a:lnTo>
                  <a:pt x="524" y="982"/>
                </a:lnTo>
                <a:lnTo>
                  <a:pt x="524" y="1015"/>
                </a:lnTo>
                <a:lnTo>
                  <a:pt x="534" y="1048"/>
                </a:lnTo>
                <a:lnTo>
                  <a:pt x="534" y="1081"/>
                </a:lnTo>
                <a:lnTo>
                  <a:pt x="534" y="1113"/>
                </a:lnTo>
                <a:lnTo>
                  <a:pt x="534" y="1146"/>
                </a:lnTo>
                <a:lnTo>
                  <a:pt x="545" y="1179"/>
                </a:lnTo>
                <a:lnTo>
                  <a:pt x="545" y="1212"/>
                </a:lnTo>
                <a:lnTo>
                  <a:pt x="545" y="1244"/>
                </a:lnTo>
                <a:lnTo>
                  <a:pt x="545" y="1277"/>
                </a:lnTo>
                <a:lnTo>
                  <a:pt x="545" y="1310"/>
                </a:lnTo>
                <a:lnTo>
                  <a:pt x="556" y="1343"/>
                </a:lnTo>
                <a:lnTo>
                  <a:pt x="556" y="1375"/>
                </a:lnTo>
                <a:lnTo>
                  <a:pt x="567" y="1408"/>
                </a:lnTo>
                <a:lnTo>
                  <a:pt x="589" y="1441"/>
                </a:lnTo>
                <a:lnTo>
                  <a:pt x="622" y="1441"/>
                </a:lnTo>
                <a:lnTo>
                  <a:pt x="655" y="1441"/>
                </a:lnTo>
                <a:lnTo>
                  <a:pt x="687" y="1452"/>
                </a:lnTo>
                <a:lnTo>
                  <a:pt x="720" y="1452"/>
                </a:lnTo>
                <a:lnTo>
                  <a:pt x="753" y="1452"/>
                </a:lnTo>
                <a:lnTo>
                  <a:pt x="785" y="1452"/>
                </a:lnTo>
                <a:lnTo>
                  <a:pt x="818" y="1452"/>
                </a:lnTo>
                <a:lnTo>
                  <a:pt x="851" y="1441"/>
                </a:lnTo>
                <a:lnTo>
                  <a:pt x="884" y="1430"/>
                </a:lnTo>
                <a:lnTo>
                  <a:pt x="916" y="1408"/>
                </a:lnTo>
                <a:lnTo>
                  <a:pt x="949" y="1375"/>
                </a:lnTo>
                <a:lnTo>
                  <a:pt x="982" y="1353"/>
                </a:lnTo>
                <a:lnTo>
                  <a:pt x="993" y="1321"/>
                </a:lnTo>
                <a:lnTo>
                  <a:pt x="1004" y="1288"/>
                </a:lnTo>
                <a:lnTo>
                  <a:pt x="1015" y="1255"/>
                </a:lnTo>
                <a:lnTo>
                  <a:pt x="1025" y="1223"/>
                </a:lnTo>
                <a:lnTo>
                  <a:pt x="1025" y="1190"/>
                </a:lnTo>
                <a:lnTo>
                  <a:pt x="1025" y="1157"/>
                </a:lnTo>
                <a:lnTo>
                  <a:pt x="1025" y="1124"/>
                </a:lnTo>
                <a:lnTo>
                  <a:pt x="1025" y="1092"/>
                </a:lnTo>
                <a:lnTo>
                  <a:pt x="1036" y="1026"/>
                </a:lnTo>
                <a:lnTo>
                  <a:pt x="1047" y="939"/>
                </a:lnTo>
                <a:lnTo>
                  <a:pt x="1047" y="906"/>
                </a:lnTo>
                <a:lnTo>
                  <a:pt x="1058" y="862"/>
                </a:lnTo>
                <a:lnTo>
                  <a:pt x="1069" y="819"/>
                </a:lnTo>
                <a:lnTo>
                  <a:pt x="1080" y="786"/>
                </a:lnTo>
                <a:lnTo>
                  <a:pt x="1080" y="742"/>
                </a:lnTo>
                <a:lnTo>
                  <a:pt x="1091" y="699"/>
                </a:lnTo>
                <a:lnTo>
                  <a:pt x="1113" y="655"/>
                </a:lnTo>
                <a:lnTo>
                  <a:pt x="1124" y="568"/>
                </a:lnTo>
                <a:lnTo>
                  <a:pt x="1135" y="535"/>
                </a:lnTo>
                <a:lnTo>
                  <a:pt x="1145" y="502"/>
                </a:lnTo>
                <a:lnTo>
                  <a:pt x="1156" y="469"/>
                </a:lnTo>
                <a:lnTo>
                  <a:pt x="1167" y="437"/>
                </a:lnTo>
                <a:lnTo>
                  <a:pt x="1178" y="404"/>
                </a:lnTo>
                <a:lnTo>
                  <a:pt x="1178" y="371"/>
                </a:lnTo>
                <a:lnTo>
                  <a:pt x="1178" y="338"/>
                </a:lnTo>
                <a:lnTo>
                  <a:pt x="1189" y="306"/>
                </a:lnTo>
                <a:lnTo>
                  <a:pt x="1200" y="273"/>
                </a:lnTo>
                <a:lnTo>
                  <a:pt x="1180" y="214"/>
                </a:lnTo>
                <a:lnTo>
                  <a:pt x="1200" y="164"/>
                </a:lnTo>
                <a:lnTo>
                  <a:pt x="1180" y="166"/>
                </a:lnTo>
              </a:path>
            </a:pathLst>
          </a:custGeom>
          <a:pattFill prst="lgCheck">
            <a:fgClr>
              <a:srgbClr val="CBCBCB"/>
            </a:fgClr>
            <a:bgClr>
              <a:srgbClr val="CC0000"/>
            </a:bgClr>
          </a:pattFill>
          <a:ln w="9525" cap="rnd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057" name="Freeform 9"/>
          <p:cNvSpPr>
            <a:spLocks/>
          </p:cNvSpPr>
          <p:nvPr/>
        </p:nvSpPr>
        <p:spPr bwMode="auto">
          <a:xfrm>
            <a:off x="4064000" y="2708275"/>
            <a:ext cx="1457325" cy="2392363"/>
          </a:xfrm>
          <a:custGeom>
            <a:avLst/>
            <a:gdLst/>
            <a:ahLst/>
            <a:cxnLst>
              <a:cxn ang="0">
                <a:pos x="775" y="98"/>
              </a:cxn>
              <a:cxn ang="0">
                <a:pos x="753" y="197"/>
              </a:cxn>
              <a:cxn ang="0">
                <a:pos x="709" y="295"/>
              </a:cxn>
              <a:cxn ang="0">
                <a:pos x="666" y="393"/>
              </a:cxn>
              <a:cxn ang="0">
                <a:pos x="633" y="491"/>
              </a:cxn>
              <a:cxn ang="0">
                <a:pos x="622" y="590"/>
              </a:cxn>
              <a:cxn ang="0">
                <a:pos x="622" y="688"/>
              </a:cxn>
              <a:cxn ang="0">
                <a:pos x="611" y="786"/>
              </a:cxn>
              <a:cxn ang="0">
                <a:pos x="600" y="884"/>
              </a:cxn>
              <a:cxn ang="0">
                <a:pos x="589" y="982"/>
              </a:cxn>
              <a:cxn ang="0">
                <a:pos x="579" y="1081"/>
              </a:cxn>
              <a:cxn ang="0">
                <a:pos x="557" y="1179"/>
              </a:cxn>
              <a:cxn ang="0">
                <a:pos x="535" y="1277"/>
              </a:cxn>
              <a:cxn ang="0">
                <a:pos x="437" y="1310"/>
              </a:cxn>
              <a:cxn ang="0">
                <a:pos x="349" y="1266"/>
              </a:cxn>
              <a:cxn ang="0">
                <a:pos x="339" y="1168"/>
              </a:cxn>
              <a:cxn ang="0">
                <a:pos x="339" y="1070"/>
              </a:cxn>
              <a:cxn ang="0">
                <a:pos x="317" y="971"/>
              </a:cxn>
              <a:cxn ang="0">
                <a:pos x="295" y="873"/>
              </a:cxn>
              <a:cxn ang="0">
                <a:pos x="273" y="775"/>
              </a:cxn>
              <a:cxn ang="0">
                <a:pos x="251" y="677"/>
              </a:cxn>
              <a:cxn ang="0">
                <a:pos x="218" y="579"/>
              </a:cxn>
              <a:cxn ang="0">
                <a:pos x="186" y="480"/>
              </a:cxn>
              <a:cxn ang="0">
                <a:pos x="164" y="382"/>
              </a:cxn>
              <a:cxn ang="0">
                <a:pos x="120" y="284"/>
              </a:cxn>
              <a:cxn ang="0">
                <a:pos x="98" y="186"/>
              </a:cxn>
              <a:cxn ang="0">
                <a:pos x="77" y="77"/>
              </a:cxn>
              <a:cxn ang="0">
                <a:pos x="0" y="98"/>
              </a:cxn>
              <a:cxn ang="0">
                <a:pos x="0" y="197"/>
              </a:cxn>
              <a:cxn ang="0">
                <a:pos x="0" y="295"/>
              </a:cxn>
              <a:cxn ang="0">
                <a:pos x="33" y="404"/>
              </a:cxn>
              <a:cxn ang="0">
                <a:pos x="66" y="502"/>
              </a:cxn>
              <a:cxn ang="0">
                <a:pos x="88" y="600"/>
              </a:cxn>
              <a:cxn ang="0">
                <a:pos x="98" y="699"/>
              </a:cxn>
              <a:cxn ang="0">
                <a:pos x="120" y="808"/>
              </a:cxn>
              <a:cxn ang="0">
                <a:pos x="131" y="906"/>
              </a:cxn>
              <a:cxn ang="0">
                <a:pos x="153" y="1004"/>
              </a:cxn>
              <a:cxn ang="0">
                <a:pos x="175" y="1102"/>
              </a:cxn>
              <a:cxn ang="0">
                <a:pos x="175" y="1201"/>
              </a:cxn>
              <a:cxn ang="0">
                <a:pos x="186" y="1299"/>
              </a:cxn>
              <a:cxn ang="0">
                <a:pos x="208" y="1397"/>
              </a:cxn>
              <a:cxn ang="0">
                <a:pos x="284" y="1474"/>
              </a:cxn>
              <a:cxn ang="0">
                <a:pos x="382" y="1495"/>
              </a:cxn>
              <a:cxn ang="0">
                <a:pos x="480" y="1506"/>
              </a:cxn>
              <a:cxn ang="0">
                <a:pos x="579" y="1474"/>
              </a:cxn>
              <a:cxn ang="0">
                <a:pos x="655" y="1386"/>
              </a:cxn>
              <a:cxn ang="0">
                <a:pos x="731" y="1277"/>
              </a:cxn>
              <a:cxn ang="0">
                <a:pos x="775" y="1124"/>
              </a:cxn>
              <a:cxn ang="0">
                <a:pos x="775" y="1015"/>
              </a:cxn>
              <a:cxn ang="0">
                <a:pos x="775" y="906"/>
              </a:cxn>
              <a:cxn ang="0">
                <a:pos x="786" y="808"/>
              </a:cxn>
              <a:cxn ang="0">
                <a:pos x="808" y="699"/>
              </a:cxn>
              <a:cxn ang="0">
                <a:pos x="829" y="600"/>
              </a:cxn>
              <a:cxn ang="0">
                <a:pos x="851" y="502"/>
              </a:cxn>
              <a:cxn ang="0">
                <a:pos x="862" y="404"/>
              </a:cxn>
              <a:cxn ang="0">
                <a:pos x="873" y="295"/>
              </a:cxn>
              <a:cxn ang="0">
                <a:pos x="895" y="197"/>
              </a:cxn>
              <a:cxn ang="0">
                <a:pos x="917" y="98"/>
              </a:cxn>
              <a:cxn ang="0">
                <a:pos x="884" y="11"/>
              </a:cxn>
              <a:cxn ang="0">
                <a:pos x="768" y="22"/>
              </a:cxn>
              <a:cxn ang="0">
                <a:pos x="753" y="131"/>
              </a:cxn>
              <a:cxn ang="0">
                <a:pos x="742" y="229"/>
              </a:cxn>
            </a:cxnLst>
            <a:rect l="0" t="0" r="r" b="b"/>
            <a:pathLst>
              <a:path w="918" h="1507">
                <a:moveTo>
                  <a:pt x="768" y="22"/>
                </a:moveTo>
                <a:lnTo>
                  <a:pt x="775" y="66"/>
                </a:lnTo>
                <a:lnTo>
                  <a:pt x="775" y="98"/>
                </a:lnTo>
                <a:lnTo>
                  <a:pt x="775" y="131"/>
                </a:lnTo>
                <a:lnTo>
                  <a:pt x="775" y="164"/>
                </a:lnTo>
                <a:lnTo>
                  <a:pt x="753" y="197"/>
                </a:lnTo>
                <a:lnTo>
                  <a:pt x="742" y="229"/>
                </a:lnTo>
                <a:lnTo>
                  <a:pt x="731" y="262"/>
                </a:lnTo>
                <a:lnTo>
                  <a:pt x="709" y="295"/>
                </a:lnTo>
                <a:lnTo>
                  <a:pt x="699" y="328"/>
                </a:lnTo>
                <a:lnTo>
                  <a:pt x="677" y="360"/>
                </a:lnTo>
                <a:lnTo>
                  <a:pt x="666" y="393"/>
                </a:lnTo>
                <a:lnTo>
                  <a:pt x="655" y="426"/>
                </a:lnTo>
                <a:lnTo>
                  <a:pt x="644" y="459"/>
                </a:lnTo>
                <a:lnTo>
                  <a:pt x="633" y="491"/>
                </a:lnTo>
                <a:lnTo>
                  <a:pt x="633" y="524"/>
                </a:lnTo>
                <a:lnTo>
                  <a:pt x="622" y="557"/>
                </a:lnTo>
                <a:lnTo>
                  <a:pt x="622" y="590"/>
                </a:lnTo>
                <a:lnTo>
                  <a:pt x="622" y="622"/>
                </a:lnTo>
                <a:lnTo>
                  <a:pt x="622" y="655"/>
                </a:lnTo>
                <a:lnTo>
                  <a:pt x="622" y="688"/>
                </a:lnTo>
                <a:lnTo>
                  <a:pt x="611" y="720"/>
                </a:lnTo>
                <a:lnTo>
                  <a:pt x="611" y="753"/>
                </a:lnTo>
                <a:lnTo>
                  <a:pt x="611" y="786"/>
                </a:lnTo>
                <a:lnTo>
                  <a:pt x="600" y="819"/>
                </a:lnTo>
                <a:lnTo>
                  <a:pt x="600" y="851"/>
                </a:lnTo>
                <a:lnTo>
                  <a:pt x="600" y="884"/>
                </a:lnTo>
                <a:lnTo>
                  <a:pt x="589" y="917"/>
                </a:lnTo>
                <a:lnTo>
                  <a:pt x="589" y="950"/>
                </a:lnTo>
                <a:lnTo>
                  <a:pt x="589" y="982"/>
                </a:lnTo>
                <a:lnTo>
                  <a:pt x="579" y="1015"/>
                </a:lnTo>
                <a:lnTo>
                  <a:pt x="579" y="1048"/>
                </a:lnTo>
                <a:lnTo>
                  <a:pt x="579" y="1081"/>
                </a:lnTo>
                <a:lnTo>
                  <a:pt x="568" y="1113"/>
                </a:lnTo>
                <a:lnTo>
                  <a:pt x="568" y="1146"/>
                </a:lnTo>
                <a:lnTo>
                  <a:pt x="557" y="1179"/>
                </a:lnTo>
                <a:lnTo>
                  <a:pt x="557" y="1212"/>
                </a:lnTo>
                <a:lnTo>
                  <a:pt x="546" y="1244"/>
                </a:lnTo>
                <a:lnTo>
                  <a:pt x="535" y="1277"/>
                </a:lnTo>
                <a:lnTo>
                  <a:pt x="502" y="1299"/>
                </a:lnTo>
                <a:lnTo>
                  <a:pt x="469" y="1310"/>
                </a:lnTo>
                <a:lnTo>
                  <a:pt x="437" y="1310"/>
                </a:lnTo>
                <a:lnTo>
                  <a:pt x="404" y="1321"/>
                </a:lnTo>
                <a:lnTo>
                  <a:pt x="371" y="1299"/>
                </a:lnTo>
                <a:lnTo>
                  <a:pt x="349" y="1266"/>
                </a:lnTo>
                <a:lnTo>
                  <a:pt x="339" y="1233"/>
                </a:lnTo>
                <a:lnTo>
                  <a:pt x="339" y="1201"/>
                </a:lnTo>
                <a:lnTo>
                  <a:pt x="339" y="1168"/>
                </a:lnTo>
                <a:lnTo>
                  <a:pt x="339" y="1135"/>
                </a:lnTo>
                <a:lnTo>
                  <a:pt x="339" y="1102"/>
                </a:lnTo>
                <a:lnTo>
                  <a:pt x="339" y="1070"/>
                </a:lnTo>
                <a:lnTo>
                  <a:pt x="339" y="1037"/>
                </a:lnTo>
                <a:lnTo>
                  <a:pt x="317" y="1004"/>
                </a:lnTo>
                <a:lnTo>
                  <a:pt x="317" y="971"/>
                </a:lnTo>
                <a:lnTo>
                  <a:pt x="317" y="939"/>
                </a:lnTo>
                <a:lnTo>
                  <a:pt x="306" y="906"/>
                </a:lnTo>
                <a:lnTo>
                  <a:pt x="295" y="873"/>
                </a:lnTo>
                <a:lnTo>
                  <a:pt x="284" y="841"/>
                </a:lnTo>
                <a:lnTo>
                  <a:pt x="273" y="808"/>
                </a:lnTo>
                <a:lnTo>
                  <a:pt x="273" y="775"/>
                </a:lnTo>
                <a:lnTo>
                  <a:pt x="262" y="742"/>
                </a:lnTo>
                <a:lnTo>
                  <a:pt x="262" y="710"/>
                </a:lnTo>
                <a:lnTo>
                  <a:pt x="251" y="677"/>
                </a:lnTo>
                <a:lnTo>
                  <a:pt x="240" y="644"/>
                </a:lnTo>
                <a:lnTo>
                  <a:pt x="229" y="611"/>
                </a:lnTo>
                <a:lnTo>
                  <a:pt x="218" y="579"/>
                </a:lnTo>
                <a:lnTo>
                  <a:pt x="208" y="546"/>
                </a:lnTo>
                <a:lnTo>
                  <a:pt x="186" y="513"/>
                </a:lnTo>
                <a:lnTo>
                  <a:pt x="186" y="480"/>
                </a:lnTo>
                <a:lnTo>
                  <a:pt x="186" y="448"/>
                </a:lnTo>
                <a:lnTo>
                  <a:pt x="175" y="415"/>
                </a:lnTo>
                <a:lnTo>
                  <a:pt x="164" y="382"/>
                </a:lnTo>
                <a:lnTo>
                  <a:pt x="142" y="349"/>
                </a:lnTo>
                <a:lnTo>
                  <a:pt x="131" y="317"/>
                </a:lnTo>
                <a:lnTo>
                  <a:pt x="120" y="284"/>
                </a:lnTo>
                <a:lnTo>
                  <a:pt x="109" y="251"/>
                </a:lnTo>
                <a:lnTo>
                  <a:pt x="98" y="218"/>
                </a:lnTo>
                <a:lnTo>
                  <a:pt x="98" y="186"/>
                </a:lnTo>
                <a:lnTo>
                  <a:pt x="98" y="142"/>
                </a:lnTo>
                <a:lnTo>
                  <a:pt x="98" y="109"/>
                </a:lnTo>
                <a:lnTo>
                  <a:pt x="77" y="77"/>
                </a:lnTo>
                <a:lnTo>
                  <a:pt x="44" y="66"/>
                </a:lnTo>
                <a:lnTo>
                  <a:pt x="11" y="66"/>
                </a:lnTo>
                <a:lnTo>
                  <a:pt x="0" y="98"/>
                </a:lnTo>
                <a:lnTo>
                  <a:pt x="0" y="131"/>
                </a:lnTo>
                <a:lnTo>
                  <a:pt x="0" y="164"/>
                </a:lnTo>
                <a:lnTo>
                  <a:pt x="0" y="197"/>
                </a:lnTo>
                <a:lnTo>
                  <a:pt x="0" y="229"/>
                </a:lnTo>
                <a:lnTo>
                  <a:pt x="0" y="262"/>
                </a:lnTo>
                <a:lnTo>
                  <a:pt x="0" y="295"/>
                </a:lnTo>
                <a:lnTo>
                  <a:pt x="11" y="328"/>
                </a:lnTo>
                <a:lnTo>
                  <a:pt x="33" y="360"/>
                </a:lnTo>
                <a:lnTo>
                  <a:pt x="33" y="404"/>
                </a:lnTo>
                <a:lnTo>
                  <a:pt x="44" y="437"/>
                </a:lnTo>
                <a:lnTo>
                  <a:pt x="55" y="469"/>
                </a:lnTo>
                <a:lnTo>
                  <a:pt x="66" y="502"/>
                </a:lnTo>
                <a:lnTo>
                  <a:pt x="77" y="535"/>
                </a:lnTo>
                <a:lnTo>
                  <a:pt x="77" y="568"/>
                </a:lnTo>
                <a:lnTo>
                  <a:pt x="88" y="600"/>
                </a:lnTo>
                <a:lnTo>
                  <a:pt x="88" y="633"/>
                </a:lnTo>
                <a:lnTo>
                  <a:pt x="98" y="666"/>
                </a:lnTo>
                <a:lnTo>
                  <a:pt x="98" y="699"/>
                </a:lnTo>
                <a:lnTo>
                  <a:pt x="109" y="731"/>
                </a:lnTo>
                <a:lnTo>
                  <a:pt x="120" y="775"/>
                </a:lnTo>
                <a:lnTo>
                  <a:pt x="120" y="808"/>
                </a:lnTo>
                <a:lnTo>
                  <a:pt x="120" y="841"/>
                </a:lnTo>
                <a:lnTo>
                  <a:pt x="131" y="873"/>
                </a:lnTo>
                <a:lnTo>
                  <a:pt x="131" y="906"/>
                </a:lnTo>
                <a:lnTo>
                  <a:pt x="142" y="939"/>
                </a:lnTo>
                <a:lnTo>
                  <a:pt x="153" y="971"/>
                </a:lnTo>
                <a:lnTo>
                  <a:pt x="153" y="1004"/>
                </a:lnTo>
                <a:lnTo>
                  <a:pt x="164" y="1037"/>
                </a:lnTo>
                <a:lnTo>
                  <a:pt x="164" y="1070"/>
                </a:lnTo>
                <a:lnTo>
                  <a:pt x="175" y="1102"/>
                </a:lnTo>
                <a:lnTo>
                  <a:pt x="175" y="1135"/>
                </a:lnTo>
                <a:lnTo>
                  <a:pt x="175" y="1168"/>
                </a:lnTo>
                <a:lnTo>
                  <a:pt x="175" y="1201"/>
                </a:lnTo>
                <a:lnTo>
                  <a:pt x="186" y="1233"/>
                </a:lnTo>
                <a:lnTo>
                  <a:pt x="186" y="1266"/>
                </a:lnTo>
                <a:lnTo>
                  <a:pt x="186" y="1299"/>
                </a:lnTo>
                <a:lnTo>
                  <a:pt x="197" y="1332"/>
                </a:lnTo>
                <a:lnTo>
                  <a:pt x="208" y="1364"/>
                </a:lnTo>
                <a:lnTo>
                  <a:pt x="208" y="1397"/>
                </a:lnTo>
                <a:lnTo>
                  <a:pt x="218" y="1430"/>
                </a:lnTo>
                <a:lnTo>
                  <a:pt x="251" y="1452"/>
                </a:lnTo>
                <a:lnTo>
                  <a:pt x="284" y="1474"/>
                </a:lnTo>
                <a:lnTo>
                  <a:pt x="317" y="1495"/>
                </a:lnTo>
                <a:lnTo>
                  <a:pt x="349" y="1495"/>
                </a:lnTo>
                <a:lnTo>
                  <a:pt x="382" y="1495"/>
                </a:lnTo>
                <a:lnTo>
                  <a:pt x="415" y="1506"/>
                </a:lnTo>
                <a:lnTo>
                  <a:pt x="448" y="1506"/>
                </a:lnTo>
                <a:lnTo>
                  <a:pt x="480" y="1506"/>
                </a:lnTo>
                <a:lnTo>
                  <a:pt x="513" y="1506"/>
                </a:lnTo>
                <a:lnTo>
                  <a:pt x="546" y="1495"/>
                </a:lnTo>
                <a:lnTo>
                  <a:pt x="579" y="1474"/>
                </a:lnTo>
                <a:lnTo>
                  <a:pt x="600" y="1441"/>
                </a:lnTo>
                <a:lnTo>
                  <a:pt x="633" y="1419"/>
                </a:lnTo>
                <a:lnTo>
                  <a:pt x="655" y="1386"/>
                </a:lnTo>
                <a:lnTo>
                  <a:pt x="688" y="1353"/>
                </a:lnTo>
                <a:lnTo>
                  <a:pt x="709" y="1310"/>
                </a:lnTo>
                <a:lnTo>
                  <a:pt x="731" y="1277"/>
                </a:lnTo>
                <a:lnTo>
                  <a:pt x="753" y="1190"/>
                </a:lnTo>
                <a:lnTo>
                  <a:pt x="764" y="1157"/>
                </a:lnTo>
                <a:lnTo>
                  <a:pt x="775" y="1124"/>
                </a:lnTo>
                <a:lnTo>
                  <a:pt x="775" y="1081"/>
                </a:lnTo>
                <a:lnTo>
                  <a:pt x="775" y="1048"/>
                </a:lnTo>
                <a:lnTo>
                  <a:pt x="775" y="1015"/>
                </a:lnTo>
                <a:lnTo>
                  <a:pt x="775" y="982"/>
                </a:lnTo>
                <a:lnTo>
                  <a:pt x="775" y="950"/>
                </a:lnTo>
                <a:lnTo>
                  <a:pt x="775" y="906"/>
                </a:lnTo>
                <a:lnTo>
                  <a:pt x="775" y="873"/>
                </a:lnTo>
                <a:lnTo>
                  <a:pt x="775" y="841"/>
                </a:lnTo>
                <a:lnTo>
                  <a:pt x="786" y="808"/>
                </a:lnTo>
                <a:lnTo>
                  <a:pt x="786" y="775"/>
                </a:lnTo>
                <a:lnTo>
                  <a:pt x="797" y="742"/>
                </a:lnTo>
                <a:lnTo>
                  <a:pt x="808" y="699"/>
                </a:lnTo>
                <a:lnTo>
                  <a:pt x="819" y="666"/>
                </a:lnTo>
                <a:lnTo>
                  <a:pt x="829" y="633"/>
                </a:lnTo>
                <a:lnTo>
                  <a:pt x="829" y="600"/>
                </a:lnTo>
                <a:lnTo>
                  <a:pt x="840" y="568"/>
                </a:lnTo>
                <a:lnTo>
                  <a:pt x="840" y="535"/>
                </a:lnTo>
                <a:lnTo>
                  <a:pt x="851" y="502"/>
                </a:lnTo>
                <a:lnTo>
                  <a:pt x="862" y="469"/>
                </a:lnTo>
                <a:lnTo>
                  <a:pt x="862" y="437"/>
                </a:lnTo>
                <a:lnTo>
                  <a:pt x="862" y="404"/>
                </a:lnTo>
                <a:lnTo>
                  <a:pt x="862" y="360"/>
                </a:lnTo>
                <a:lnTo>
                  <a:pt x="873" y="328"/>
                </a:lnTo>
                <a:lnTo>
                  <a:pt x="873" y="295"/>
                </a:lnTo>
                <a:lnTo>
                  <a:pt x="884" y="262"/>
                </a:lnTo>
                <a:lnTo>
                  <a:pt x="884" y="229"/>
                </a:lnTo>
                <a:lnTo>
                  <a:pt x="895" y="197"/>
                </a:lnTo>
                <a:lnTo>
                  <a:pt x="906" y="164"/>
                </a:lnTo>
                <a:lnTo>
                  <a:pt x="917" y="131"/>
                </a:lnTo>
                <a:lnTo>
                  <a:pt x="917" y="98"/>
                </a:lnTo>
                <a:lnTo>
                  <a:pt x="917" y="66"/>
                </a:lnTo>
                <a:lnTo>
                  <a:pt x="917" y="33"/>
                </a:lnTo>
                <a:lnTo>
                  <a:pt x="884" y="11"/>
                </a:lnTo>
                <a:lnTo>
                  <a:pt x="851" y="0"/>
                </a:lnTo>
                <a:lnTo>
                  <a:pt x="819" y="0"/>
                </a:lnTo>
                <a:lnTo>
                  <a:pt x="768" y="22"/>
                </a:lnTo>
                <a:lnTo>
                  <a:pt x="764" y="66"/>
                </a:lnTo>
                <a:lnTo>
                  <a:pt x="764" y="98"/>
                </a:lnTo>
                <a:lnTo>
                  <a:pt x="753" y="131"/>
                </a:lnTo>
                <a:lnTo>
                  <a:pt x="753" y="164"/>
                </a:lnTo>
                <a:lnTo>
                  <a:pt x="753" y="197"/>
                </a:lnTo>
                <a:lnTo>
                  <a:pt x="742" y="229"/>
                </a:lnTo>
                <a:lnTo>
                  <a:pt x="720" y="262"/>
                </a:lnTo>
              </a:path>
            </a:pathLst>
          </a:custGeom>
          <a:pattFill prst="narVert">
            <a:fgClr>
              <a:schemeClr val="accent1"/>
            </a:fgClr>
            <a:bgClr>
              <a:schemeClr val="bg1"/>
            </a:bgClr>
          </a:pattFill>
          <a:ln w="9525" cap="rnd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058" name="Freeform 10"/>
          <p:cNvSpPr>
            <a:spLocks/>
          </p:cNvSpPr>
          <p:nvPr/>
        </p:nvSpPr>
        <p:spPr bwMode="auto">
          <a:xfrm>
            <a:off x="4216400" y="2971800"/>
            <a:ext cx="458788" cy="178911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" y="46"/>
              </a:cxn>
              <a:cxn ang="0">
                <a:pos x="11" y="79"/>
              </a:cxn>
              <a:cxn ang="0">
                <a:pos x="33" y="111"/>
              </a:cxn>
              <a:cxn ang="0">
                <a:pos x="44" y="144"/>
              </a:cxn>
              <a:cxn ang="0">
                <a:pos x="55" y="177"/>
              </a:cxn>
              <a:cxn ang="0">
                <a:pos x="77" y="210"/>
              </a:cxn>
              <a:cxn ang="0">
                <a:pos x="88" y="242"/>
              </a:cxn>
              <a:cxn ang="0">
                <a:pos x="99" y="275"/>
              </a:cxn>
              <a:cxn ang="0">
                <a:pos x="120" y="308"/>
              </a:cxn>
              <a:cxn ang="0">
                <a:pos x="131" y="341"/>
              </a:cxn>
              <a:cxn ang="0">
                <a:pos x="131" y="373"/>
              </a:cxn>
              <a:cxn ang="0">
                <a:pos x="142" y="406"/>
              </a:cxn>
              <a:cxn ang="0">
                <a:pos x="142" y="439"/>
              </a:cxn>
              <a:cxn ang="0">
                <a:pos x="153" y="482"/>
              </a:cxn>
              <a:cxn ang="0">
                <a:pos x="175" y="526"/>
              </a:cxn>
              <a:cxn ang="0">
                <a:pos x="186" y="559"/>
              </a:cxn>
              <a:cxn ang="0">
                <a:pos x="186" y="592"/>
              </a:cxn>
              <a:cxn ang="0">
                <a:pos x="197" y="635"/>
              </a:cxn>
              <a:cxn ang="0">
                <a:pos x="208" y="668"/>
              </a:cxn>
              <a:cxn ang="0">
                <a:pos x="219" y="701"/>
              </a:cxn>
              <a:cxn ang="0">
                <a:pos x="229" y="733"/>
              </a:cxn>
              <a:cxn ang="0">
                <a:pos x="229" y="766"/>
              </a:cxn>
              <a:cxn ang="0">
                <a:pos x="229" y="799"/>
              </a:cxn>
              <a:cxn ang="0">
                <a:pos x="229" y="832"/>
              </a:cxn>
              <a:cxn ang="0">
                <a:pos x="229" y="864"/>
              </a:cxn>
              <a:cxn ang="0">
                <a:pos x="229" y="897"/>
              </a:cxn>
              <a:cxn ang="0">
                <a:pos x="240" y="930"/>
              </a:cxn>
              <a:cxn ang="0">
                <a:pos x="240" y="963"/>
              </a:cxn>
              <a:cxn ang="0">
                <a:pos x="240" y="995"/>
              </a:cxn>
              <a:cxn ang="0">
                <a:pos x="251" y="1028"/>
              </a:cxn>
              <a:cxn ang="0">
                <a:pos x="251" y="1061"/>
              </a:cxn>
              <a:cxn ang="0">
                <a:pos x="262" y="1094"/>
              </a:cxn>
              <a:cxn ang="0">
                <a:pos x="273" y="1126"/>
              </a:cxn>
              <a:cxn ang="0">
                <a:pos x="288" y="1104"/>
              </a:cxn>
            </a:cxnLst>
            <a:rect l="0" t="0" r="r" b="b"/>
            <a:pathLst>
              <a:path w="289" h="1127">
                <a:moveTo>
                  <a:pt x="0" y="0"/>
                </a:moveTo>
                <a:lnTo>
                  <a:pt x="11" y="46"/>
                </a:lnTo>
                <a:lnTo>
                  <a:pt x="11" y="79"/>
                </a:lnTo>
                <a:lnTo>
                  <a:pt x="33" y="111"/>
                </a:lnTo>
                <a:lnTo>
                  <a:pt x="44" y="144"/>
                </a:lnTo>
                <a:lnTo>
                  <a:pt x="55" y="177"/>
                </a:lnTo>
                <a:lnTo>
                  <a:pt x="77" y="210"/>
                </a:lnTo>
                <a:lnTo>
                  <a:pt x="88" y="242"/>
                </a:lnTo>
                <a:lnTo>
                  <a:pt x="99" y="275"/>
                </a:lnTo>
                <a:lnTo>
                  <a:pt x="120" y="308"/>
                </a:lnTo>
                <a:lnTo>
                  <a:pt x="131" y="341"/>
                </a:lnTo>
                <a:lnTo>
                  <a:pt x="131" y="373"/>
                </a:lnTo>
                <a:lnTo>
                  <a:pt x="142" y="406"/>
                </a:lnTo>
                <a:lnTo>
                  <a:pt x="142" y="439"/>
                </a:lnTo>
                <a:lnTo>
                  <a:pt x="153" y="482"/>
                </a:lnTo>
                <a:lnTo>
                  <a:pt x="175" y="526"/>
                </a:lnTo>
                <a:lnTo>
                  <a:pt x="186" y="559"/>
                </a:lnTo>
                <a:lnTo>
                  <a:pt x="186" y="592"/>
                </a:lnTo>
                <a:lnTo>
                  <a:pt x="197" y="635"/>
                </a:lnTo>
                <a:lnTo>
                  <a:pt x="208" y="668"/>
                </a:lnTo>
                <a:lnTo>
                  <a:pt x="219" y="701"/>
                </a:lnTo>
                <a:lnTo>
                  <a:pt x="229" y="733"/>
                </a:lnTo>
                <a:lnTo>
                  <a:pt x="229" y="766"/>
                </a:lnTo>
                <a:lnTo>
                  <a:pt x="229" y="799"/>
                </a:lnTo>
                <a:lnTo>
                  <a:pt x="229" y="832"/>
                </a:lnTo>
                <a:lnTo>
                  <a:pt x="229" y="864"/>
                </a:lnTo>
                <a:lnTo>
                  <a:pt x="229" y="897"/>
                </a:lnTo>
                <a:lnTo>
                  <a:pt x="240" y="930"/>
                </a:lnTo>
                <a:lnTo>
                  <a:pt x="240" y="963"/>
                </a:lnTo>
                <a:lnTo>
                  <a:pt x="240" y="995"/>
                </a:lnTo>
                <a:lnTo>
                  <a:pt x="251" y="1028"/>
                </a:lnTo>
                <a:lnTo>
                  <a:pt x="251" y="1061"/>
                </a:lnTo>
                <a:lnTo>
                  <a:pt x="262" y="1094"/>
                </a:lnTo>
                <a:lnTo>
                  <a:pt x="273" y="1126"/>
                </a:lnTo>
                <a:lnTo>
                  <a:pt x="288" y="1104"/>
                </a:lnTo>
              </a:path>
            </a:pathLst>
          </a:custGeom>
          <a:noFill/>
          <a:ln w="101600" cap="rnd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059" name="Freeform 11"/>
          <p:cNvSpPr>
            <a:spLocks/>
          </p:cNvSpPr>
          <p:nvPr/>
        </p:nvSpPr>
        <p:spPr bwMode="auto">
          <a:xfrm>
            <a:off x="4826000" y="2895600"/>
            <a:ext cx="458788" cy="1917700"/>
          </a:xfrm>
          <a:custGeom>
            <a:avLst/>
            <a:gdLst/>
            <a:ahLst/>
            <a:cxnLst>
              <a:cxn ang="0">
                <a:pos x="288" y="0"/>
              </a:cxn>
              <a:cxn ang="0">
                <a:pos x="271" y="50"/>
              </a:cxn>
              <a:cxn ang="0">
                <a:pos x="260" y="83"/>
              </a:cxn>
              <a:cxn ang="0">
                <a:pos x="249" y="116"/>
              </a:cxn>
              <a:cxn ang="0">
                <a:pos x="238" y="148"/>
              </a:cxn>
              <a:cxn ang="0">
                <a:pos x="227" y="181"/>
              </a:cxn>
              <a:cxn ang="0">
                <a:pos x="216" y="214"/>
              </a:cxn>
              <a:cxn ang="0">
                <a:pos x="195" y="247"/>
              </a:cxn>
              <a:cxn ang="0">
                <a:pos x="195" y="279"/>
              </a:cxn>
              <a:cxn ang="0">
                <a:pos x="184" y="312"/>
              </a:cxn>
              <a:cxn ang="0">
                <a:pos x="173" y="345"/>
              </a:cxn>
              <a:cxn ang="0">
                <a:pos x="162" y="378"/>
              </a:cxn>
              <a:cxn ang="0">
                <a:pos x="151" y="410"/>
              </a:cxn>
              <a:cxn ang="0">
                <a:pos x="140" y="443"/>
              </a:cxn>
              <a:cxn ang="0">
                <a:pos x="140" y="476"/>
              </a:cxn>
              <a:cxn ang="0">
                <a:pos x="140" y="509"/>
              </a:cxn>
              <a:cxn ang="0">
                <a:pos x="118" y="541"/>
              </a:cxn>
              <a:cxn ang="0">
                <a:pos x="118" y="574"/>
              </a:cxn>
              <a:cxn ang="0">
                <a:pos x="118" y="607"/>
              </a:cxn>
              <a:cxn ang="0">
                <a:pos x="107" y="640"/>
              </a:cxn>
              <a:cxn ang="0">
                <a:pos x="107" y="672"/>
              </a:cxn>
              <a:cxn ang="0">
                <a:pos x="107" y="705"/>
              </a:cxn>
              <a:cxn ang="0">
                <a:pos x="96" y="738"/>
              </a:cxn>
              <a:cxn ang="0">
                <a:pos x="96" y="771"/>
              </a:cxn>
              <a:cxn ang="0">
                <a:pos x="96" y="803"/>
              </a:cxn>
              <a:cxn ang="0">
                <a:pos x="96" y="836"/>
              </a:cxn>
              <a:cxn ang="0">
                <a:pos x="96" y="869"/>
              </a:cxn>
              <a:cxn ang="0">
                <a:pos x="96" y="901"/>
              </a:cxn>
              <a:cxn ang="0">
                <a:pos x="85" y="934"/>
              </a:cxn>
              <a:cxn ang="0">
                <a:pos x="85" y="967"/>
              </a:cxn>
              <a:cxn ang="0">
                <a:pos x="85" y="1000"/>
              </a:cxn>
              <a:cxn ang="0">
                <a:pos x="85" y="1032"/>
              </a:cxn>
              <a:cxn ang="0">
                <a:pos x="85" y="1065"/>
              </a:cxn>
              <a:cxn ang="0">
                <a:pos x="75" y="1098"/>
              </a:cxn>
              <a:cxn ang="0">
                <a:pos x="64" y="1131"/>
              </a:cxn>
              <a:cxn ang="0">
                <a:pos x="64" y="1163"/>
              </a:cxn>
              <a:cxn ang="0">
                <a:pos x="53" y="1196"/>
              </a:cxn>
              <a:cxn ang="0">
                <a:pos x="20" y="1207"/>
              </a:cxn>
              <a:cxn ang="0">
                <a:pos x="0" y="1200"/>
              </a:cxn>
            </a:cxnLst>
            <a:rect l="0" t="0" r="r" b="b"/>
            <a:pathLst>
              <a:path w="289" h="1208">
                <a:moveTo>
                  <a:pt x="288" y="0"/>
                </a:moveTo>
                <a:lnTo>
                  <a:pt x="271" y="50"/>
                </a:lnTo>
                <a:lnTo>
                  <a:pt x="260" y="83"/>
                </a:lnTo>
                <a:lnTo>
                  <a:pt x="249" y="116"/>
                </a:lnTo>
                <a:lnTo>
                  <a:pt x="238" y="148"/>
                </a:lnTo>
                <a:lnTo>
                  <a:pt x="227" y="181"/>
                </a:lnTo>
                <a:lnTo>
                  <a:pt x="216" y="214"/>
                </a:lnTo>
                <a:lnTo>
                  <a:pt x="195" y="247"/>
                </a:lnTo>
                <a:lnTo>
                  <a:pt x="195" y="279"/>
                </a:lnTo>
                <a:lnTo>
                  <a:pt x="184" y="312"/>
                </a:lnTo>
                <a:lnTo>
                  <a:pt x="173" y="345"/>
                </a:lnTo>
                <a:lnTo>
                  <a:pt x="162" y="378"/>
                </a:lnTo>
                <a:lnTo>
                  <a:pt x="151" y="410"/>
                </a:lnTo>
                <a:lnTo>
                  <a:pt x="140" y="443"/>
                </a:lnTo>
                <a:lnTo>
                  <a:pt x="140" y="476"/>
                </a:lnTo>
                <a:lnTo>
                  <a:pt x="140" y="509"/>
                </a:lnTo>
                <a:lnTo>
                  <a:pt x="118" y="541"/>
                </a:lnTo>
                <a:lnTo>
                  <a:pt x="118" y="574"/>
                </a:lnTo>
                <a:lnTo>
                  <a:pt x="118" y="607"/>
                </a:lnTo>
                <a:lnTo>
                  <a:pt x="107" y="640"/>
                </a:lnTo>
                <a:lnTo>
                  <a:pt x="107" y="672"/>
                </a:lnTo>
                <a:lnTo>
                  <a:pt x="107" y="705"/>
                </a:lnTo>
                <a:lnTo>
                  <a:pt x="96" y="738"/>
                </a:lnTo>
                <a:lnTo>
                  <a:pt x="96" y="771"/>
                </a:lnTo>
                <a:lnTo>
                  <a:pt x="96" y="803"/>
                </a:lnTo>
                <a:lnTo>
                  <a:pt x="96" y="836"/>
                </a:lnTo>
                <a:lnTo>
                  <a:pt x="96" y="869"/>
                </a:lnTo>
                <a:lnTo>
                  <a:pt x="96" y="901"/>
                </a:lnTo>
                <a:lnTo>
                  <a:pt x="85" y="934"/>
                </a:lnTo>
                <a:lnTo>
                  <a:pt x="85" y="967"/>
                </a:lnTo>
                <a:lnTo>
                  <a:pt x="85" y="1000"/>
                </a:lnTo>
                <a:lnTo>
                  <a:pt x="85" y="1032"/>
                </a:lnTo>
                <a:lnTo>
                  <a:pt x="85" y="1065"/>
                </a:lnTo>
                <a:lnTo>
                  <a:pt x="75" y="1098"/>
                </a:lnTo>
                <a:lnTo>
                  <a:pt x="64" y="1131"/>
                </a:lnTo>
                <a:lnTo>
                  <a:pt x="64" y="1163"/>
                </a:lnTo>
                <a:lnTo>
                  <a:pt x="53" y="1196"/>
                </a:lnTo>
                <a:lnTo>
                  <a:pt x="20" y="1207"/>
                </a:lnTo>
                <a:lnTo>
                  <a:pt x="0" y="1200"/>
                </a:lnTo>
              </a:path>
            </a:pathLst>
          </a:custGeom>
          <a:noFill/>
          <a:ln w="76200" cap="rnd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990600" y="2819400"/>
            <a:ext cx="1676400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4.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PULP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838200" y="2133600"/>
            <a:ext cx="1905000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rgbClr val="00CC99"/>
                </a:solidFill>
                <a:latin typeface="Arial" charset="0"/>
              </a:rPr>
              <a:t>2. </a:t>
            </a:r>
            <a:r>
              <a:rPr lang="ru-RU" sz="2400" b="1" dirty="0" smtClean="0">
                <a:solidFill>
                  <a:srgbClr val="00CC99"/>
                </a:solidFill>
                <a:latin typeface="Arial" charset="0"/>
              </a:rPr>
              <a:t>DENTINE</a:t>
            </a:r>
            <a:endParaRPr lang="ru-RU" sz="2400" b="1" dirty="0">
              <a:solidFill>
                <a:srgbClr val="00CC99"/>
              </a:solidFill>
              <a:latin typeface="Arial" charset="0"/>
            </a:endParaRPr>
          </a:p>
        </p:txBody>
      </p:sp>
      <p:sp>
        <p:nvSpPr>
          <p:cNvPr id="2062" name="Rectangle 14"/>
          <p:cNvSpPr>
            <a:spLocks noChangeArrowheads="1"/>
          </p:cNvSpPr>
          <p:nvPr/>
        </p:nvSpPr>
        <p:spPr bwMode="auto">
          <a:xfrm>
            <a:off x="990600" y="1295400"/>
            <a:ext cx="2057400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rgbClr val="FF0000"/>
                </a:solidFill>
                <a:latin typeface="Arial" charset="0"/>
              </a:rPr>
              <a:t>1. </a:t>
            </a:r>
            <a:r>
              <a:rPr lang="ru-RU" sz="2400" b="1" dirty="0" smtClean="0">
                <a:solidFill>
                  <a:srgbClr val="FF0000"/>
                </a:solidFill>
                <a:latin typeface="Arial" charset="0"/>
              </a:rPr>
              <a:t>ENAMEL</a:t>
            </a:r>
            <a:endParaRPr lang="ru-RU" sz="24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063" name="Rectangle 15"/>
          <p:cNvSpPr>
            <a:spLocks noChangeArrowheads="1"/>
          </p:cNvSpPr>
          <p:nvPr/>
        </p:nvSpPr>
        <p:spPr bwMode="auto">
          <a:xfrm>
            <a:off x="6553200" y="3352800"/>
            <a:ext cx="2590800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rgbClr val="C00000"/>
                </a:solidFill>
                <a:latin typeface="Arial" charset="0"/>
              </a:rPr>
              <a:t>3. </a:t>
            </a:r>
            <a:r>
              <a:rPr lang="ru-RU" sz="2400" b="1" dirty="0" smtClean="0">
                <a:solidFill>
                  <a:srgbClr val="C00000"/>
                </a:solidFill>
                <a:latin typeface="Arial" charset="0"/>
              </a:rPr>
              <a:t>CEMENTUM</a:t>
            </a:r>
            <a:endParaRPr lang="ru-RU" sz="2400" b="1" dirty="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2064" name="Rectangle 16"/>
          <p:cNvSpPr>
            <a:spLocks noChangeArrowheads="1"/>
          </p:cNvSpPr>
          <p:nvPr/>
        </p:nvSpPr>
        <p:spPr bwMode="auto">
          <a:xfrm>
            <a:off x="6324600" y="4114800"/>
            <a:ext cx="2667000" cy="646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PERIODONTAL LIGAMENT/ PDL</a:t>
            </a:r>
          </a:p>
        </p:txBody>
      </p:sp>
      <p:sp>
        <p:nvSpPr>
          <p:cNvPr id="2065" name="Rectangle 17"/>
          <p:cNvSpPr>
            <a:spLocks noChangeArrowheads="1"/>
          </p:cNvSpPr>
          <p:nvPr/>
        </p:nvSpPr>
        <p:spPr bwMode="auto">
          <a:xfrm>
            <a:off x="152400" y="44196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rgbClr val="FF7C80"/>
                </a:solidFill>
                <a:latin typeface="Arial" charset="0"/>
              </a:rPr>
              <a:t>ALVEOLAR  BONE</a:t>
            </a:r>
          </a:p>
        </p:txBody>
      </p:sp>
      <p:sp>
        <p:nvSpPr>
          <p:cNvPr id="2066" name="Line 18"/>
          <p:cNvSpPr>
            <a:spLocks noChangeShapeType="1"/>
          </p:cNvSpPr>
          <p:nvPr/>
        </p:nvSpPr>
        <p:spPr bwMode="auto">
          <a:xfrm flipH="1" flipV="1">
            <a:off x="5257800" y="4191000"/>
            <a:ext cx="990600" cy="15240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067" name="Line 19"/>
          <p:cNvSpPr>
            <a:spLocks noChangeShapeType="1"/>
          </p:cNvSpPr>
          <p:nvPr/>
        </p:nvSpPr>
        <p:spPr bwMode="auto">
          <a:xfrm>
            <a:off x="3124200" y="4572000"/>
            <a:ext cx="609600" cy="0"/>
          </a:xfrm>
          <a:prstGeom prst="line">
            <a:avLst/>
          </a:prstGeom>
          <a:noFill/>
          <a:ln w="12700">
            <a:solidFill>
              <a:srgbClr val="CC0000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068" name="Line 20"/>
          <p:cNvSpPr>
            <a:spLocks noChangeShapeType="1"/>
          </p:cNvSpPr>
          <p:nvPr/>
        </p:nvSpPr>
        <p:spPr bwMode="auto">
          <a:xfrm>
            <a:off x="2438400" y="3048000"/>
            <a:ext cx="2286000" cy="7620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069" name="Line 21"/>
          <p:cNvSpPr>
            <a:spLocks noChangeShapeType="1"/>
          </p:cNvSpPr>
          <p:nvPr/>
        </p:nvSpPr>
        <p:spPr bwMode="auto">
          <a:xfrm>
            <a:off x="2819400" y="2362200"/>
            <a:ext cx="1524000" cy="7620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070" name="Line 22"/>
          <p:cNvSpPr>
            <a:spLocks noChangeShapeType="1"/>
          </p:cNvSpPr>
          <p:nvPr/>
        </p:nvSpPr>
        <p:spPr bwMode="auto">
          <a:xfrm>
            <a:off x="2819400" y="1600200"/>
            <a:ext cx="1524000" cy="15240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/>
          <a:lstStyle/>
          <a:p>
            <a:endParaRPr lang="en-US" dirty="0">
              <a:solidFill>
                <a:srgbClr val="FF3300"/>
              </a:solidFill>
            </a:endParaRPr>
          </a:p>
        </p:txBody>
      </p:sp>
      <p:sp>
        <p:nvSpPr>
          <p:cNvPr id="2071" name="Freeform 23"/>
          <p:cNvSpPr>
            <a:spLocks/>
          </p:cNvSpPr>
          <p:nvPr/>
        </p:nvSpPr>
        <p:spPr bwMode="auto">
          <a:xfrm>
            <a:off x="5257800" y="2465388"/>
            <a:ext cx="642938" cy="355600"/>
          </a:xfrm>
          <a:custGeom>
            <a:avLst/>
            <a:gdLst/>
            <a:ahLst/>
            <a:cxnLst>
              <a:cxn ang="0">
                <a:pos x="0" y="223"/>
              </a:cxn>
              <a:cxn ang="0">
                <a:pos x="11" y="175"/>
              </a:cxn>
              <a:cxn ang="0">
                <a:pos x="11" y="142"/>
              </a:cxn>
              <a:cxn ang="0">
                <a:pos x="11" y="109"/>
              </a:cxn>
              <a:cxn ang="0">
                <a:pos x="22" y="77"/>
              </a:cxn>
              <a:cxn ang="0">
                <a:pos x="44" y="44"/>
              </a:cxn>
              <a:cxn ang="0">
                <a:pos x="66" y="11"/>
              </a:cxn>
              <a:cxn ang="0">
                <a:pos x="98" y="11"/>
              </a:cxn>
              <a:cxn ang="0">
                <a:pos x="131" y="11"/>
              </a:cxn>
              <a:cxn ang="0">
                <a:pos x="164" y="0"/>
              </a:cxn>
              <a:cxn ang="0">
                <a:pos x="196" y="0"/>
              </a:cxn>
              <a:cxn ang="0">
                <a:pos x="229" y="0"/>
              </a:cxn>
              <a:cxn ang="0">
                <a:pos x="262" y="11"/>
              </a:cxn>
              <a:cxn ang="0">
                <a:pos x="284" y="44"/>
              </a:cxn>
              <a:cxn ang="0">
                <a:pos x="316" y="66"/>
              </a:cxn>
              <a:cxn ang="0">
                <a:pos x="349" y="99"/>
              </a:cxn>
              <a:cxn ang="0">
                <a:pos x="382" y="131"/>
              </a:cxn>
              <a:cxn ang="0">
                <a:pos x="404" y="164"/>
              </a:cxn>
              <a:cxn ang="0">
                <a:pos x="384" y="175"/>
              </a:cxn>
            </a:cxnLst>
            <a:rect l="0" t="0" r="r" b="b"/>
            <a:pathLst>
              <a:path w="405" h="224">
                <a:moveTo>
                  <a:pt x="0" y="223"/>
                </a:moveTo>
                <a:lnTo>
                  <a:pt x="11" y="175"/>
                </a:lnTo>
                <a:lnTo>
                  <a:pt x="11" y="142"/>
                </a:lnTo>
                <a:lnTo>
                  <a:pt x="11" y="109"/>
                </a:lnTo>
                <a:lnTo>
                  <a:pt x="22" y="77"/>
                </a:lnTo>
                <a:lnTo>
                  <a:pt x="44" y="44"/>
                </a:lnTo>
                <a:lnTo>
                  <a:pt x="66" y="11"/>
                </a:lnTo>
                <a:lnTo>
                  <a:pt x="98" y="11"/>
                </a:lnTo>
                <a:lnTo>
                  <a:pt x="131" y="11"/>
                </a:lnTo>
                <a:lnTo>
                  <a:pt x="164" y="0"/>
                </a:lnTo>
                <a:lnTo>
                  <a:pt x="196" y="0"/>
                </a:lnTo>
                <a:lnTo>
                  <a:pt x="229" y="0"/>
                </a:lnTo>
                <a:lnTo>
                  <a:pt x="262" y="11"/>
                </a:lnTo>
                <a:lnTo>
                  <a:pt x="284" y="44"/>
                </a:lnTo>
                <a:lnTo>
                  <a:pt x="316" y="66"/>
                </a:lnTo>
                <a:lnTo>
                  <a:pt x="349" y="99"/>
                </a:lnTo>
                <a:lnTo>
                  <a:pt x="382" y="131"/>
                </a:lnTo>
                <a:lnTo>
                  <a:pt x="404" y="164"/>
                </a:lnTo>
                <a:lnTo>
                  <a:pt x="384" y="175"/>
                </a:lnTo>
              </a:path>
            </a:pathLst>
          </a:custGeom>
          <a:noFill/>
          <a:ln w="50800" cap="rnd" cmpd="sng">
            <a:solidFill>
              <a:schemeClr val="hlink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072" name="Freeform 24"/>
          <p:cNvSpPr>
            <a:spLocks/>
          </p:cNvSpPr>
          <p:nvPr/>
        </p:nvSpPr>
        <p:spPr bwMode="auto">
          <a:xfrm>
            <a:off x="3629025" y="2605088"/>
            <a:ext cx="563563" cy="312737"/>
          </a:xfrm>
          <a:custGeom>
            <a:avLst/>
            <a:gdLst/>
            <a:ahLst/>
            <a:cxnLst>
              <a:cxn ang="0">
                <a:pos x="354" y="183"/>
              </a:cxn>
              <a:cxn ang="0">
                <a:pos x="350" y="131"/>
              </a:cxn>
              <a:cxn ang="0">
                <a:pos x="350" y="98"/>
              </a:cxn>
              <a:cxn ang="0">
                <a:pos x="339" y="65"/>
              </a:cxn>
              <a:cxn ang="0">
                <a:pos x="328" y="32"/>
              </a:cxn>
              <a:cxn ang="0">
                <a:pos x="295" y="21"/>
              </a:cxn>
              <a:cxn ang="0">
                <a:pos x="251" y="0"/>
              </a:cxn>
              <a:cxn ang="0">
                <a:pos x="219" y="0"/>
              </a:cxn>
              <a:cxn ang="0">
                <a:pos x="186" y="0"/>
              </a:cxn>
              <a:cxn ang="0">
                <a:pos x="153" y="21"/>
              </a:cxn>
              <a:cxn ang="0">
                <a:pos x="120" y="43"/>
              </a:cxn>
              <a:cxn ang="0">
                <a:pos x="88" y="65"/>
              </a:cxn>
              <a:cxn ang="0">
                <a:pos x="66" y="98"/>
              </a:cxn>
              <a:cxn ang="0">
                <a:pos x="44" y="131"/>
              </a:cxn>
              <a:cxn ang="0">
                <a:pos x="22" y="163"/>
              </a:cxn>
              <a:cxn ang="0">
                <a:pos x="0" y="196"/>
              </a:cxn>
              <a:cxn ang="0">
                <a:pos x="18" y="183"/>
              </a:cxn>
            </a:cxnLst>
            <a:rect l="0" t="0" r="r" b="b"/>
            <a:pathLst>
              <a:path w="355" h="197">
                <a:moveTo>
                  <a:pt x="354" y="183"/>
                </a:moveTo>
                <a:lnTo>
                  <a:pt x="350" y="131"/>
                </a:lnTo>
                <a:lnTo>
                  <a:pt x="350" y="98"/>
                </a:lnTo>
                <a:lnTo>
                  <a:pt x="339" y="65"/>
                </a:lnTo>
                <a:lnTo>
                  <a:pt x="328" y="32"/>
                </a:lnTo>
                <a:lnTo>
                  <a:pt x="295" y="21"/>
                </a:lnTo>
                <a:lnTo>
                  <a:pt x="251" y="0"/>
                </a:lnTo>
                <a:lnTo>
                  <a:pt x="219" y="0"/>
                </a:lnTo>
                <a:lnTo>
                  <a:pt x="186" y="0"/>
                </a:lnTo>
                <a:lnTo>
                  <a:pt x="153" y="21"/>
                </a:lnTo>
                <a:lnTo>
                  <a:pt x="120" y="43"/>
                </a:lnTo>
                <a:lnTo>
                  <a:pt x="88" y="65"/>
                </a:lnTo>
                <a:lnTo>
                  <a:pt x="66" y="98"/>
                </a:lnTo>
                <a:lnTo>
                  <a:pt x="44" y="131"/>
                </a:lnTo>
                <a:lnTo>
                  <a:pt x="22" y="163"/>
                </a:lnTo>
                <a:lnTo>
                  <a:pt x="0" y="196"/>
                </a:lnTo>
                <a:lnTo>
                  <a:pt x="18" y="183"/>
                </a:lnTo>
              </a:path>
            </a:pathLst>
          </a:custGeom>
          <a:noFill/>
          <a:ln w="50800" cap="rnd" cmpd="sng">
            <a:solidFill>
              <a:schemeClr val="hlink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6705600" y="1905000"/>
            <a:ext cx="160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chemeClr val="hlink"/>
                </a:solidFill>
                <a:latin typeface="Arial" charset="0"/>
              </a:rPr>
              <a:t>GINGIVA</a:t>
            </a:r>
          </a:p>
        </p:txBody>
      </p:sp>
      <p:sp>
        <p:nvSpPr>
          <p:cNvPr id="2074" name="Line 26"/>
          <p:cNvSpPr>
            <a:spLocks noChangeShapeType="1"/>
          </p:cNvSpPr>
          <p:nvPr/>
        </p:nvSpPr>
        <p:spPr bwMode="auto">
          <a:xfrm flipH="1">
            <a:off x="5715000" y="2133600"/>
            <a:ext cx="914400" cy="30480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075" name="Line 27"/>
          <p:cNvSpPr>
            <a:spLocks noChangeShapeType="1"/>
          </p:cNvSpPr>
          <p:nvPr/>
        </p:nvSpPr>
        <p:spPr bwMode="auto">
          <a:xfrm flipV="1">
            <a:off x="5105400" y="3581400"/>
            <a:ext cx="1447800" cy="76200"/>
          </a:xfrm>
          <a:prstGeom prst="line">
            <a:avLst/>
          </a:prstGeom>
          <a:ln>
            <a:headEnd type="stealth" w="med" len="lg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076" name="Rectangle 28"/>
          <p:cNvSpPr>
            <a:spLocks noChangeArrowheads="1"/>
          </p:cNvSpPr>
          <p:nvPr/>
        </p:nvSpPr>
        <p:spPr bwMode="auto">
          <a:xfrm>
            <a:off x="7391400" y="685800"/>
            <a:ext cx="14462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>
                <a:solidFill>
                  <a:schemeClr val="bg1"/>
                </a:solidFill>
              </a:rPr>
              <a:t>WABeresford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152400" y="152400"/>
            <a:ext cx="8991600" cy="831639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chemeClr val="accent2"/>
                </a:solidFill>
                <a:latin typeface="Arial" charset="0"/>
              </a:rPr>
              <a:t>TOOTH </a:t>
            </a:r>
            <a:r>
              <a:rPr lang="en-US" sz="2400" b="1" dirty="0" smtClean="0">
                <a:solidFill>
                  <a:schemeClr val="accent2"/>
                </a:solidFill>
                <a:latin typeface="Arial" charset="0"/>
              </a:rPr>
              <a:t> DERIVES    FROM  </a:t>
            </a:r>
            <a:r>
              <a:rPr lang="en-US" sz="2400" b="1" i="1" u="sng" dirty="0" smtClean="0">
                <a:solidFill>
                  <a:schemeClr val="accent2"/>
                </a:solidFill>
                <a:latin typeface="Arial" charset="0"/>
              </a:rPr>
              <a:t>ECTODERMAL</a:t>
            </a:r>
            <a:r>
              <a:rPr lang="en-US" sz="2400" b="1" dirty="0" smtClean="0">
                <a:solidFill>
                  <a:schemeClr val="accent2"/>
                </a:solidFill>
                <a:latin typeface="Arial" charset="0"/>
              </a:rPr>
              <a:t>  ENAMEL ORGAN (ENAMEL) AND  </a:t>
            </a:r>
            <a:r>
              <a:rPr lang="en-US" sz="2400" b="1" i="1" u="sng" dirty="0" smtClean="0">
                <a:solidFill>
                  <a:schemeClr val="accent2"/>
                </a:solidFill>
                <a:latin typeface="Arial" charset="0"/>
              </a:rPr>
              <a:t>MESENCHYME</a:t>
            </a:r>
            <a:r>
              <a:rPr lang="en-US" sz="2400" b="1" dirty="0" smtClean="0">
                <a:solidFill>
                  <a:schemeClr val="accent2"/>
                </a:solidFill>
                <a:latin typeface="Arial" charset="0"/>
              </a:rPr>
              <a:t>  (REST)</a:t>
            </a:r>
            <a:endParaRPr lang="ru-RU" sz="24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20638" y="1066800"/>
            <a:ext cx="6913562" cy="5791200"/>
          </a:xfrm>
          <a:prstGeom prst="rect">
            <a:avLst/>
          </a:prstGeom>
          <a:pattFill prst="smConfetti">
            <a:fgClr>
              <a:schemeClr val="accent1"/>
            </a:fgClr>
            <a:bgClr>
              <a:srgbClr val="4D4D4D"/>
            </a:bgClr>
          </a:patt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 useBgFill="1">
        <p:nvSpPr>
          <p:cNvPr id="14340" name="Rectangle 4"/>
          <p:cNvSpPr>
            <a:spLocks noChangeArrowheads="1"/>
          </p:cNvSpPr>
          <p:nvPr/>
        </p:nvSpPr>
        <p:spPr bwMode="auto">
          <a:xfrm>
            <a:off x="3132138" y="2314575"/>
            <a:ext cx="1363662" cy="212725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lIns="44450" tIns="22225" rIns="44450" bIns="22225">
            <a:spAutoFit/>
          </a:bodyPr>
          <a:lstStyle/>
          <a:p>
            <a:pPr defTabSz="211138">
              <a:spcBef>
                <a:spcPct val="50000"/>
              </a:spcBef>
            </a:pPr>
            <a:r>
              <a:rPr lang="ru-RU" sz="1100" b="1" dirty="0">
                <a:solidFill>
                  <a:srgbClr val="FF0000"/>
                </a:solidFill>
                <a:latin typeface="Arial" charset="0"/>
              </a:rPr>
              <a:t>DENTAL  LAMINA</a:t>
            </a:r>
          </a:p>
        </p:txBody>
      </p:sp>
      <p:sp useBgFill="1">
        <p:nvSpPr>
          <p:cNvPr id="14341" name="Rectangle 5"/>
          <p:cNvSpPr>
            <a:spLocks noChangeArrowheads="1"/>
          </p:cNvSpPr>
          <p:nvPr/>
        </p:nvSpPr>
        <p:spPr bwMode="auto">
          <a:xfrm>
            <a:off x="3395663" y="4262438"/>
            <a:ext cx="1392237" cy="212725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lIns="44450" tIns="22225" rIns="44450" bIns="22225">
            <a:spAutoFit/>
          </a:bodyPr>
          <a:lstStyle/>
          <a:p>
            <a:pPr defTabSz="211138">
              <a:spcBef>
                <a:spcPct val="50000"/>
              </a:spcBef>
            </a:pPr>
            <a:r>
              <a:rPr lang="ru-RU" sz="1100" b="1" dirty="0">
                <a:solidFill>
                  <a:srgbClr val="FF0000"/>
                </a:solidFill>
                <a:latin typeface="Arial" charset="0"/>
              </a:rPr>
              <a:t>DENTAL PAPILLA</a:t>
            </a:r>
          </a:p>
        </p:txBody>
      </p:sp>
      <p:sp useBgFill="1">
        <p:nvSpPr>
          <p:cNvPr id="14342" name="Rectangle 6"/>
          <p:cNvSpPr>
            <a:spLocks noChangeArrowheads="1"/>
          </p:cNvSpPr>
          <p:nvPr/>
        </p:nvSpPr>
        <p:spPr bwMode="auto">
          <a:xfrm>
            <a:off x="3105150" y="4573588"/>
            <a:ext cx="1828800" cy="212725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lIns="44450" tIns="22225" rIns="44450" bIns="22225">
            <a:spAutoFit/>
          </a:bodyPr>
          <a:lstStyle/>
          <a:p>
            <a:pPr defTabSz="211138">
              <a:spcBef>
                <a:spcPct val="50000"/>
              </a:spcBef>
            </a:pPr>
            <a:r>
              <a:rPr lang="ru-RU" sz="1100" b="1" dirty="0">
                <a:solidFill>
                  <a:srgbClr val="FF0000"/>
                </a:solidFill>
                <a:latin typeface="Arial" charset="0"/>
              </a:rPr>
              <a:t>DENTAL SAC/FOLLICLE</a:t>
            </a:r>
          </a:p>
        </p:txBody>
      </p:sp>
      <p:sp useBgFill="1">
        <p:nvSpPr>
          <p:cNvPr id="14343" name="Rectangle 7"/>
          <p:cNvSpPr>
            <a:spLocks noChangeArrowheads="1"/>
          </p:cNvSpPr>
          <p:nvPr/>
        </p:nvSpPr>
        <p:spPr bwMode="auto">
          <a:xfrm>
            <a:off x="160338" y="2314575"/>
            <a:ext cx="1317625" cy="212725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lIns="44450" tIns="22225" rIns="44450" bIns="22225">
            <a:spAutoFit/>
          </a:bodyPr>
          <a:lstStyle/>
          <a:p>
            <a:pPr defTabSz="211138">
              <a:spcBef>
                <a:spcPct val="50000"/>
              </a:spcBef>
            </a:pPr>
            <a:r>
              <a:rPr lang="en-US" sz="1100" b="1" dirty="0" smtClean="0">
                <a:solidFill>
                  <a:srgbClr val="FF0000"/>
                </a:solidFill>
                <a:latin typeface="Arial" charset="0"/>
              </a:rPr>
              <a:t>ENAMEL </a:t>
            </a:r>
            <a:r>
              <a:rPr lang="ru-RU" sz="1100" b="1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ru-RU" sz="1100" b="1" dirty="0">
                <a:solidFill>
                  <a:srgbClr val="FF0000"/>
                </a:solidFill>
                <a:latin typeface="Arial" charset="0"/>
              </a:rPr>
              <a:t>ORGAN</a:t>
            </a:r>
          </a:p>
        </p:txBody>
      </p:sp>
      <p:sp>
        <p:nvSpPr>
          <p:cNvPr id="14344" name="Freeform 8"/>
          <p:cNvSpPr>
            <a:spLocks/>
          </p:cNvSpPr>
          <p:nvPr/>
        </p:nvSpPr>
        <p:spPr bwMode="auto">
          <a:xfrm>
            <a:off x="177800" y="3444875"/>
            <a:ext cx="989013" cy="1738313"/>
          </a:xfrm>
          <a:custGeom>
            <a:avLst/>
            <a:gdLst/>
            <a:ahLst/>
            <a:cxnLst>
              <a:cxn ang="0">
                <a:pos x="111" y="0"/>
              </a:cxn>
              <a:cxn ang="0">
                <a:pos x="177" y="72"/>
              </a:cxn>
              <a:cxn ang="0">
                <a:pos x="202" y="150"/>
              </a:cxn>
              <a:cxn ang="0">
                <a:pos x="137" y="98"/>
              </a:cxn>
              <a:cxn ang="0">
                <a:pos x="58" y="65"/>
              </a:cxn>
              <a:cxn ang="0">
                <a:pos x="52" y="150"/>
              </a:cxn>
              <a:cxn ang="0">
                <a:pos x="130" y="196"/>
              </a:cxn>
              <a:cxn ang="0">
                <a:pos x="209" y="216"/>
              </a:cxn>
              <a:cxn ang="0">
                <a:pos x="255" y="275"/>
              </a:cxn>
              <a:cxn ang="0">
                <a:pos x="177" y="275"/>
              </a:cxn>
              <a:cxn ang="0">
                <a:pos x="98" y="249"/>
              </a:cxn>
              <a:cxn ang="0">
                <a:pos x="58" y="282"/>
              </a:cxn>
              <a:cxn ang="0">
                <a:pos x="78" y="360"/>
              </a:cxn>
              <a:cxn ang="0">
                <a:pos x="124" y="426"/>
              </a:cxn>
              <a:cxn ang="0">
                <a:pos x="202" y="458"/>
              </a:cxn>
              <a:cxn ang="0">
                <a:pos x="242" y="373"/>
              </a:cxn>
              <a:cxn ang="0">
                <a:pos x="274" y="445"/>
              </a:cxn>
              <a:cxn ang="0">
                <a:pos x="235" y="523"/>
              </a:cxn>
              <a:cxn ang="0">
                <a:pos x="163" y="543"/>
              </a:cxn>
              <a:cxn ang="0">
                <a:pos x="130" y="615"/>
              </a:cxn>
              <a:cxn ang="0">
                <a:pos x="196" y="687"/>
              </a:cxn>
              <a:cxn ang="0">
                <a:pos x="274" y="667"/>
              </a:cxn>
              <a:cxn ang="0">
                <a:pos x="366" y="733"/>
              </a:cxn>
              <a:cxn ang="0">
                <a:pos x="399" y="812"/>
              </a:cxn>
              <a:cxn ang="0">
                <a:pos x="347" y="897"/>
              </a:cxn>
              <a:cxn ang="0">
                <a:pos x="255" y="956"/>
              </a:cxn>
              <a:cxn ang="0">
                <a:pos x="301" y="1021"/>
              </a:cxn>
              <a:cxn ang="0">
                <a:pos x="380" y="1041"/>
              </a:cxn>
              <a:cxn ang="0">
                <a:pos x="465" y="1021"/>
              </a:cxn>
              <a:cxn ang="0">
                <a:pos x="537" y="969"/>
              </a:cxn>
              <a:cxn ang="0">
                <a:pos x="622" y="975"/>
              </a:cxn>
              <a:cxn ang="0">
                <a:pos x="569" y="1041"/>
              </a:cxn>
              <a:cxn ang="0">
                <a:pos x="477" y="1080"/>
              </a:cxn>
              <a:cxn ang="0">
                <a:pos x="399" y="1094"/>
              </a:cxn>
              <a:cxn ang="0">
                <a:pos x="321" y="1094"/>
              </a:cxn>
              <a:cxn ang="0">
                <a:pos x="235" y="1054"/>
              </a:cxn>
              <a:cxn ang="0">
                <a:pos x="196" y="982"/>
              </a:cxn>
              <a:cxn ang="0">
                <a:pos x="229" y="910"/>
              </a:cxn>
              <a:cxn ang="0">
                <a:pos x="301" y="851"/>
              </a:cxn>
              <a:cxn ang="0">
                <a:pos x="340" y="772"/>
              </a:cxn>
              <a:cxn ang="0">
                <a:pos x="255" y="733"/>
              </a:cxn>
              <a:cxn ang="0">
                <a:pos x="163" y="746"/>
              </a:cxn>
              <a:cxn ang="0">
                <a:pos x="52" y="694"/>
              </a:cxn>
              <a:cxn ang="0">
                <a:pos x="52" y="609"/>
              </a:cxn>
              <a:cxn ang="0">
                <a:pos x="105" y="550"/>
              </a:cxn>
              <a:cxn ang="0">
                <a:pos x="78" y="478"/>
              </a:cxn>
              <a:cxn ang="0">
                <a:pos x="19" y="399"/>
              </a:cxn>
              <a:cxn ang="0">
                <a:pos x="0" y="321"/>
              </a:cxn>
              <a:cxn ang="0">
                <a:pos x="0" y="242"/>
              </a:cxn>
              <a:cxn ang="0">
                <a:pos x="0" y="157"/>
              </a:cxn>
              <a:cxn ang="0">
                <a:pos x="13" y="72"/>
              </a:cxn>
            </a:cxnLst>
            <a:rect l="0" t="0" r="r" b="b"/>
            <a:pathLst>
              <a:path w="623" h="1095">
                <a:moveTo>
                  <a:pt x="40" y="19"/>
                </a:moveTo>
                <a:lnTo>
                  <a:pt x="72" y="6"/>
                </a:lnTo>
                <a:lnTo>
                  <a:pt x="91" y="0"/>
                </a:lnTo>
                <a:lnTo>
                  <a:pt x="111" y="0"/>
                </a:lnTo>
                <a:lnTo>
                  <a:pt x="130" y="13"/>
                </a:lnTo>
                <a:lnTo>
                  <a:pt x="150" y="33"/>
                </a:lnTo>
                <a:lnTo>
                  <a:pt x="163" y="52"/>
                </a:lnTo>
                <a:lnTo>
                  <a:pt x="177" y="72"/>
                </a:lnTo>
                <a:lnTo>
                  <a:pt x="196" y="91"/>
                </a:lnTo>
                <a:lnTo>
                  <a:pt x="202" y="111"/>
                </a:lnTo>
                <a:lnTo>
                  <a:pt x="202" y="131"/>
                </a:lnTo>
                <a:lnTo>
                  <a:pt x="202" y="150"/>
                </a:lnTo>
                <a:lnTo>
                  <a:pt x="183" y="150"/>
                </a:lnTo>
                <a:lnTo>
                  <a:pt x="170" y="131"/>
                </a:lnTo>
                <a:lnTo>
                  <a:pt x="150" y="118"/>
                </a:lnTo>
                <a:lnTo>
                  <a:pt x="137" y="98"/>
                </a:lnTo>
                <a:lnTo>
                  <a:pt x="117" y="85"/>
                </a:lnTo>
                <a:lnTo>
                  <a:pt x="98" y="72"/>
                </a:lnTo>
                <a:lnTo>
                  <a:pt x="78" y="65"/>
                </a:lnTo>
                <a:lnTo>
                  <a:pt x="58" y="65"/>
                </a:lnTo>
                <a:lnTo>
                  <a:pt x="52" y="85"/>
                </a:lnTo>
                <a:lnTo>
                  <a:pt x="45" y="105"/>
                </a:lnTo>
                <a:lnTo>
                  <a:pt x="45" y="131"/>
                </a:lnTo>
                <a:lnTo>
                  <a:pt x="52" y="150"/>
                </a:lnTo>
                <a:lnTo>
                  <a:pt x="65" y="170"/>
                </a:lnTo>
                <a:lnTo>
                  <a:pt x="85" y="183"/>
                </a:lnTo>
                <a:lnTo>
                  <a:pt x="111" y="190"/>
                </a:lnTo>
                <a:lnTo>
                  <a:pt x="130" y="196"/>
                </a:lnTo>
                <a:lnTo>
                  <a:pt x="150" y="196"/>
                </a:lnTo>
                <a:lnTo>
                  <a:pt x="170" y="203"/>
                </a:lnTo>
                <a:lnTo>
                  <a:pt x="189" y="209"/>
                </a:lnTo>
                <a:lnTo>
                  <a:pt x="209" y="216"/>
                </a:lnTo>
                <a:lnTo>
                  <a:pt x="229" y="222"/>
                </a:lnTo>
                <a:lnTo>
                  <a:pt x="249" y="235"/>
                </a:lnTo>
                <a:lnTo>
                  <a:pt x="255" y="255"/>
                </a:lnTo>
                <a:lnTo>
                  <a:pt x="255" y="275"/>
                </a:lnTo>
                <a:lnTo>
                  <a:pt x="235" y="288"/>
                </a:lnTo>
                <a:lnTo>
                  <a:pt x="216" y="288"/>
                </a:lnTo>
                <a:lnTo>
                  <a:pt x="196" y="288"/>
                </a:lnTo>
                <a:lnTo>
                  <a:pt x="177" y="275"/>
                </a:lnTo>
                <a:lnTo>
                  <a:pt x="157" y="268"/>
                </a:lnTo>
                <a:lnTo>
                  <a:pt x="137" y="262"/>
                </a:lnTo>
                <a:lnTo>
                  <a:pt x="117" y="255"/>
                </a:lnTo>
                <a:lnTo>
                  <a:pt x="98" y="249"/>
                </a:lnTo>
                <a:lnTo>
                  <a:pt x="78" y="242"/>
                </a:lnTo>
                <a:lnTo>
                  <a:pt x="58" y="242"/>
                </a:lnTo>
                <a:lnTo>
                  <a:pt x="58" y="262"/>
                </a:lnTo>
                <a:lnTo>
                  <a:pt x="58" y="282"/>
                </a:lnTo>
                <a:lnTo>
                  <a:pt x="72" y="301"/>
                </a:lnTo>
                <a:lnTo>
                  <a:pt x="78" y="321"/>
                </a:lnTo>
                <a:lnTo>
                  <a:pt x="85" y="340"/>
                </a:lnTo>
                <a:lnTo>
                  <a:pt x="78" y="360"/>
                </a:lnTo>
                <a:lnTo>
                  <a:pt x="78" y="379"/>
                </a:lnTo>
                <a:lnTo>
                  <a:pt x="85" y="399"/>
                </a:lnTo>
                <a:lnTo>
                  <a:pt x="105" y="412"/>
                </a:lnTo>
                <a:lnTo>
                  <a:pt x="124" y="426"/>
                </a:lnTo>
                <a:lnTo>
                  <a:pt x="144" y="438"/>
                </a:lnTo>
                <a:lnTo>
                  <a:pt x="163" y="451"/>
                </a:lnTo>
                <a:lnTo>
                  <a:pt x="183" y="465"/>
                </a:lnTo>
                <a:lnTo>
                  <a:pt x="202" y="458"/>
                </a:lnTo>
                <a:lnTo>
                  <a:pt x="209" y="432"/>
                </a:lnTo>
                <a:lnTo>
                  <a:pt x="216" y="412"/>
                </a:lnTo>
                <a:lnTo>
                  <a:pt x="229" y="393"/>
                </a:lnTo>
                <a:lnTo>
                  <a:pt x="242" y="373"/>
                </a:lnTo>
                <a:lnTo>
                  <a:pt x="261" y="373"/>
                </a:lnTo>
                <a:lnTo>
                  <a:pt x="274" y="393"/>
                </a:lnTo>
                <a:lnTo>
                  <a:pt x="274" y="419"/>
                </a:lnTo>
                <a:lnTo>
                  <a:pt x="274" y="445"/>
                </a:lnTo>
                <a:lnTo>
                  <a:pt x="274" y="471"/>
                </a:lnTo>
                <a:lnTo>
                  <a:pt x="268" y="491"/>
                </a:lnTo>
                <a:lnTo>
                  <a:pt x="255" y="511"/>
                </a:lnTo>
                <a:lnTo>
                  <a:pt x="235" y="523"/>
                </a:lnTo>
                <a:lnTo>
                  <a:pt x="222" y="543"/>
                </a:lnTo>
                <a:lnTo>
                  <a:pt x="202" y="543"/>
                </a:lnTo>
                <a:lnTo>
                  <a:pt x="183" y="543"/>
                </a:lnTo>
                <a:lnTo>
                  <a:pt x="163" y="543"/>
                </a:lnTo>
                <a:lnTo>
                  <a:pt x="144" y="543"/>
                </a:lnTo>
                <a:lnTo>
                  <a:pt x="130" y="563"/>
                </a:lnTo>
                <a:lnTo>
                  <a:pt x="130" y="589"/>
                </a:lnTo>
                <a:lnTo>
                  <a:pt x="130" y="615"/>
                </a:lnTo>
                <a:lnTo>
                  <a:pt x="130" y="635"/>
                </a:lnTo>
                <a:lnTo>
                  <a:pt x="144" y="655"/>
                </a:lnTo>
                <a:lnTo>
                  <a:pt x="170" y="674"/>
                </a:lnTo>
                <a:lnTo>
                  <a:pt x="196" y="687"/>
                </a:lnTo>
                <a:lnTo>
                  <a:pt x="216" y="694"/>
                </a:lnTo>
                <a:lnTo>
                  <a:pt x="235" y="694"/>
                </a:lnTo>
                <a:lnTo>
                  <a:pt x="255" y="687"/>
                </a:lnTo>
                <a:lnTo>
                  <a:pt x="274" y="667"/>
                </a:lnTo>
                <a:lnTo>
                  <a:pt x="294" y="661"/>
                </a:lnTo>
                <a:lnTo>
                  <a:pt x="307" y="681"/>
                </a:lnTo>
                <a:lnTo>
                  <a:pt x="347" y="720"/>
                </a:lnTo>
                <a:lnTo>
                  <a:pt x="366" y="733"/>
                </a:lnTo>
                <a:lnTo>
                  <a:pt x="380" y="753"/>
                </a:lnTo>
                <a:lnTo>
                  <a:pt x="399" y="772"/>
                </a:lnTo>
                <a:lnTo>
                  <a:pt x="399" y="792"/>
                </a:lnTo>
                <a:lnTo>
                  <a:pt x="399" y="812"/>
                </a:lnTo>
                <a:lnTo>
                  <a:pt x="399" y="831"/>
                </a:lnTo>
                <a:lnTo>
                  <a:pt x="399" y="851"/>
                </a:lnTo>
                <a:lnTo>
                  <a:pt x="399" y="877"/>
                </a:lnTo>
                <a:lnTo>
                  <a:pt x="347" y="897"/>
                </a:lnTo>
                <a:lnTo>
                  <a:pt x="294" y="897"/>
                </a:lnTo>
                <a:lnTo>
                  <a:pt x="281" y="916"/>
                </a:lnTo>
                <a:lnTo>
                  <a:pt x="261" y="936"/>
                </a:lnTo>
                <a:lnTo>
                  <a:pt x="255" y="956"/>
                </a:lnTo>
                <a:lnTo>
                  <a:pt x="255" y="975"/>
                </a:lnTo>
                <a:lnTo>
                  <a:pt x="255" y="995"/>
                </a:lnTo>
                <a:lnTo>
                  <a:pt x="281" y="1008"/>
                </a:lnTo>
                <a:lnTo>
                  <a:pt x="301" y="1021"/>
                </a:lnTo>
                <a:lnTo>
                  <a:pt x="321" y="1035"/>
                </a:lnTo>
                <a:lnTo>
                  <a:pt x="340" y="1041"/>
                </a:lnTo>
                <a:lnTo>
                  <a:pt x="360" y="1041"/>
                </a:lnTo>
                <a:lnTo>
                  <a:pt x="380" y="1041"/>
                </a:lnTo>
                <a:lnTo>
                  <a:pt x="399" y="1041"/>
                </a:lnTo>
                <a:lnTo>
                  <a:pt x="419" y="1041"/>
                </a:lnTo>
                <a:lnTo>
                  <a:pt x="438" y="1035"/>
                </a:lnTo>
                <a:lnTo>
                  <a:pt x="465" y="1021"/>
                </a:lnTo>
                <a:lnTo>
                  <a:pt x="477" y="1002"/>
                </a:lnTo>
                <a:lnTo>
                  <a:pt x="497" y="995"/>
                </a:lnTo>
                <a:lnTo>
                  <a:pt x="517" y="982"/>
                </a:lnTo>
                <a:lnTo>
                  <a:pt x="537" y="969"/>
                </a:lnTo>
                <a:lnTo>
                  <a:pt x="556" y="956"/>
                </a:lnTo>
                <a:lnTo>
                  <a:pt x="576" y="956"/>
                </a:lnTo>
                <a:lnTo>
                  <a:pt x="602" y="963"/>
                </a:lnTo>
                <a:lnTo>
                  <a:pt x="622" y="975"/>
                </a:lnTo>
                <a:lnTo>
                  <a:pt x="615" y="995"/>
                </a:lnTo>
                <a:lnTo>
                  <a:pt x="596" y="1008"/>
                </a:lnTo>
                <a:lnTo>
                  <a:pt x="576" y="1021"/>
                </a:lnTo>
                <a:lnTo>
                  <a:pt x="569" y="1041"/>
                </a:lnTo>
                <a:lnTo>
                  <a:pt x="549" y="1047"/>
                </a:lnTo>
                <a:lnTo>
                  <a:pt x="530" y="1060"/>
                </a:lnTo>
                <a:lnTo>
                  <a:pt x="504" y="1067"/>
                </a:lnTo>
                <a:lnTo>
                  <a:pt x="477" y="1080"/>
                </a:lnTo>
                <a:lnTo>
                  <a:pt x="458" y="1094"/>
                </a:lnTo>
                <a:lnTo>
                  <a:pt x="438" y="1094"/>
                </a:lnTo>
                <a:lnTo>
                  <a:pt x="419" y="1094"/>
                </a:lnTo>
                <a:lnTo>
                  <a:pt x="399" y="1094"/>
                </a:lnTo>
                <a:lnTo>
                  <a:pt x="380" y="1094"/>
                </a:lnTo>
                <a:lnTo>
                  <a:pt x="360" y="1094"/>
                </a:lnTo>
                <a:lnTo>
                  <a:pt x="340" y="1094"/>
                </a:lnTo>
                <a:lnTo>
                  <a:pt x="321" y="1094"/>
                </a:lnTo>
                <a:lnTo>
                  <a:pt x="294" y="1094"/>
                </a:lnTo>
                <a:lnTo>
                  <a:pt x="268" y="1094"/>
                </a:lnTo>
                <a:lnTo>
                  <a:pt x="255" y="1074"/>
                </a:lnTo>
                <a:lnTo>
                  <a:pt x="235" y="1054"/>
                </a:lnTo>
                <a:lnTo>
                  <a:pt x="216" y="1041"/>
                </a:lnTo>
                <a:lnTo>
                  <a:pt x="202" y="1021"/>
                </a:lnTo>
                <a:lnTo>
                  <a:pt x="196" y="1002"/>
                </a:lnTo>
                <a:lnTo>
                  <a:pt x="196" y="982"/>
                </a:lnTo>
                <a:lnTo>
                  <a:pt x="196" y="963"/>
                </a:lnTo>
                <a:lnTo>
                  <a:pt x="202" y="943"/>
                </a:lnTo>
                <a:lnTo>
                  <a:pt x="209" y="923"/>
                </a:lnTo>
                <a:lnTo>
                  <a:pt x="229" y="910"/>
                </a:lnTo>
                <a:lnTo>
                  <a:pt x="249" y="897"/>
                </a:lnTo>
                <a:lnTo>
                  <a:pt x="261" y="877"/>
                </a:lnTo>
                <a:lnTo>
                  <a:pt x="281" y="864"/>
                </a:lnTo>
                <a:lnTo>
                  <a:pt x="301" y="851"/>
                </a:lnTo>
                <a:lnTo>
                  <a:pt x="321" y="838"/>
                </a:lnTo>
                <a:lnTo>
                  <a:pt x="333" y="818"/>
                </a:lnTo>
                <a:lnTo>
                  <a:pt x="340" y="792"/>
                </a:lnTo>
                <a:lnTo>
                  <a:pt x="340" y="772"/>
                </a:lnTo>
                <a:lnTo>
                  <a:pt x="321" y="746"/>
                </a:lnTo>
                <a:lnTo>
                  <a:pt x="294" y="733"/>
                </a:lnTo>
                <a:lnTo>
                  <a:pt x="274" y="733"/>
                </a:lnTo>
                <a:lnTo>
                  <a:pt x="255" y="733"/>
                </a:lnTo>
                <a:lnTo>
                  <a:pt x="235" y="740"/>
                </a:lnTo>
                <a:lnTo>
                  <a:pt x="216" y="740"/>
                </a:lnTo>
                <a:lnTo>
                  <a:pt x="189" y="746"/>
                </a:lnTo>
                <a:lnTo>
                  <a:pt x="163" y="746"/>
                </a:lnTo>
                <a:lnTo>
                  <a:pt x="111" y="740"/>
                </a:lnTo>
                <a:lnTo>
                  <a:pt x="85" y="727"/>
                </a:lnTo>
                <a:lnTo>
                  <a:pt x="65" y="714"/>
                </a:lnTo>
                <a:lnTo>
                  <a:pt x="52" y="694"/>
                </a:lnTo>
                <a:lnTo>
                  <a:pt x="52" y="674"/>
                </a:lnTo>
                <a:lnTo>
                  <a:pt x="52" y="655"/>
                </a:lnTo>
                <a:lnTo>
                  <a:pt x="52" y="628"/>
                </a:lnTo>
                <a:lnTo>
                  <a:pt x="52" y="609"/>
                </a:lnTo>
                <a:lnTo>
                  <a:pt x="52" y="589"/>
                </a:lnTo>
                <a:lnTo>
                  <a:pt x="65" y="570"/>
                </a:lnTo>
                <a:lnTo>
                  <a:pt x="85" y="556"/>
                </a:lnTo>
                <a:lnTo>
                  <a:pt x="105" y="550"/>
                </a:lnTo>
                <a:lnTo>
                  <a:pt x="111" y="530"/>
                </a:lnTo>
                <a:lnTo>
                  <a:pt x="117" y="511"/>
                </a:lnTo>
                <a:lnTo>
                  <a:pt x="98" y="498"/>
                </a:lnTo>
                <a:lnTo>
                  <a:pt x="78" y="478"/>
                </a:lnTo>
                <a:lnTo>
                  <a:pt x="58" y="458"/>
                </a:lnTo>
                <a:lnTo>
                  <a:pt x="45" y="438"/>
                </a:lnTo>
                <a:lnTo>
                  <a:pt x="33" y="419"/>
                </a:lnTo>
                <a:lnTo>
                  <a:pt x="19" y="399"/>
                </a:lnTo>
                <a:lnTo>
                  <a:pt x="6" y="379"/>
                </a:lnTo>
                <a:lnTo>
                  <a:pt x="0" y="360"/>
                </a:lnTo>
                <a:lnTo>
                  <a:pt x="0" y="340"/>
                </a:lnTo>
                <a:lnTo>
                  <a:pt x="0" y="321"/>
                </a:lnTo>
                <a:lnTo>
                  <a:pt x="0" y="301"/>
                </a:lnTo>
                <a:lnTo>
                  <a:pt x="0" y="282"/>
                </a:lnTo>
                <a:lnTo>
                  <a:pt x="0" y="262"/>
                </a:lnTo>
                <a:lnTo>
                  <a:pt x="0" y="242"/>
                </a:lnTo>
                <a:lnTo>
                  <a:pt x="0" y="222"/>
                </a:lnTo>
                <a:lnTo>
                  <a:pt x="0" y="203"/>
                </a:lnTo>
                <a:lnTo>
                  <a:pt x="0" y="183"/>
                </a:lnTo>
                <a:lnTo>
                  <a:pt x="0" y="157"/>
                </a:lnTo>
                <a:lnTo>
                  <a:pt x="0" y="131"/>
                </a:lnTo>
                <a:lnTo>
                  <a:pt x="0" y="111"/>
                </a:lnTo>
                <a:lnTo>
                  <a:pt x="6" y="91"/>
                </a:lnTo>
                <a:lnTo>
                  <a:pt x="13" y="72"/>
                </a:lnTo>
                <a:lnTo>
                  <a:pt x="19" y="52"/>
                </a:lnTo>
                <a:lnTo>
                  <a:pt x="40" y="19"/>
                </a:lnTo>
                <a:lnTo>
                  <a:pt x="40" y="19"/>
                </a:lnTo>
              </a:path>
            </a:pathLst>
          </a:custGeom>
          <a:solidFill>
            <a:srgbClr val="CC0000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4345" name="Freeform 9"/>
          <p:cNvSpPr>
            <a:spLocks/>
          </p:cNvSpPr>
          <p:nvPr/>
        </p:nvSpPr>
        <p:spPr bwMode="auto">
          <a:xfrm>
            <a:off x="1227138" y="4921250"/>
            <a:ext cx="2319337" cy="520700"/>
          </a:xfrm>
          <a:custGeom>
            <a:avLst/>
            <a:gdLst/>
            <a:ahLst/>
            <a:cxnLst>
              <a:cxn ang="0">
                <a:pos x="72" y="98"/>
              </a:cxn>
              <a:cxn ang="0">
                <a:pos x="19" y="130"/>
              </a:cxn>
              <a:cxn ang="0">
                <a:pos x="0" y="189"/>
              </a:cxn>
              <a:cxn ang="0">
                <a:pos x="91" y="189"/>
              </a:cxn>
              <a:cxn ang="0">
                <a:pos x="150" y="163"/>
              </a:cxn>
              <a:cxn ang="0">
                <a:pos x="209" y="183"/>
              </a:cxn>
              <a:cxn ang="0">
                <a:pos x="249" y="241"/>
              </a:cxn>
              <a:cxn ang="0">
                <a:pos x="294" y="294"/>
              </a:cxn>
              <a:cxn ang="0">
                <a:pos x="360" y="327"/>
              </a:cxn>
              <a:cxn ang="0">
                <a:pos x="386" y="287"/>
              </a:cxn>
              <a:cxn ang="0">
                <a:pos x="346" y="235"/>
              </a:cxn>
              <a:cxn ang="0">
                <a:pos x="386" y="202"/>
              </a:cxn>
              <a:cxn ang="0">
                <a:pos x="451" y="195"/>
              </a:cxn>
              <a:cxn ang="0">
                <a:pos x="510" y="202"/>
              </a:cxn>
              <a:cxn ang="0">
                <a:pos x="556" y="255"/>
              </a:cxn>
              <a:cxn ang="0">
                <a:pos x="602" y="300"/>
              </a:cxn>
              <a:cxn ang="0">
                <a:pos x="667" y="313"/>
              </a:cxn>
              <a:cxn ang="0">
                <a:pos x="759" y="307"/>
              </a:cxn>
              <a:cxn ang="0">
                <a:pos x="805" y="267"/>
              </a:cxn>
              <a:cxn ang="0">
                <a:pos x="857" y="215"/>
              </a:cxn>
              <a:cxn ang="0">
                <a:pos x="916" y="189"/>
              </a:cxn>
              <a:cxn ang="0">
                <a:pos x="955" y="235"/>
              </a:cxn>
              <a:cxn ang="0">
                <a:pos x="955" y="294"/>
              </a:cxn>
              <a:cxn ang="0">
                <a:pos x="1001" y="313"/>
              </a:cxn>
              <a:cxn ang="0">
                <a:pos x="1060" y="274"/>
              </a:cxn>
              <a:cxn ang="0">
                <a:pos x="1060" y="209"/>
              </a:cxn>
              <a:cxn ang="0">
                <a:pos x="1099" y="156"/>
              </a:cxn>
              <a:cxn ang="0">
                <a:pos x="1178" y="123"/>
              </a:cxn>
              <a:cxn ang="0">
                <a:pos x="1276" y="98"/>
              </a:cxn>
              <a:cxn ang="0">
                <a:pos x="1335" y="58"/>
              </a:cxn>
              <a:cxn ang="0">
                <a:pos x="1394" y="58"/>
              </a:cxn>
              <a:cxn ang="0">
                <a:pos x="1440" y="52"/>
              </a:cxn>
              <a:cxn ang="0">
                <a:pos x="1381" y="13"/>
              </a:cxn>
              <a:cxn ang="0">
                <a:pos x="1322" y="0"/>
              </a:cxn>
              <a:cxn ang="0">
                <a:pos x="1250" y="0"/>
              </a:cxn>
              <a:cxn ang="0">
                <a:pos x="1171" y="26"/>
              </a:cxn>
              <a:cxn ang="0">
                <a:pos x="1113" y="78"/>
              </a:cxn>
              <a:cxn ang="0">
                <a:pos x="1054" y="111"/>
              </a:cxn>
              <a:cxn ang="0">
                <a:pos x="1008" y="156"/>
              </a:cxn>
              <a:cxn ang="0">
                <a:pos x="969" y="176"/>
              </a:cxn>
              <a:cxn ang="0">
                <a:pos x="929" y="123"/>
              </a:cxn>
              <a:cxn ang="0">
                <a:pos x="831" y="117"/>
              </a:cxn>
              <a:cxn ang="0">
                <a:pos x="785" y="170"/>
              </a:cxn>
              <a:cxn ang="0">
                <a:pos x="739" y="222"/>
              </a:cxn>
              <a:cxn ang="0">
                <a:pos x="681" y="235"/>
              </a:cxn>
              <a:cxn ang="0">
                <a:pos x="621" y="215"/>
              </a:cxn>
              <a:cxn ang="0">
                <a:pos x="582" y="163"/>
              </a:cxn>
              <a:cxn ang="0">
                <a:pos x="504" y="143"/>
              </a:cxn>
              <a:cxn ang="0">
                <a:pos x="445" y="137"/>
              </a:cxn>
              <a:cxn ang="0">
                <a:pos x="386" y="143"/>
              </a:cxn>
              <a:cxn ang="0">
                <a:pos x="327" y="163"/>
              </a:cxn>
              <a:cxn ang="0">
                <a:pos x="268" y="156"/>
              </a:cxn>
              <a:cxn ang="0">
                <a:pos x="209" y="123"/>
              </a:cxn>
              <a:cxn ang="0">
                <a:pos x="128" y="97"/>
              </a:cxn>
            </a:cxnLst>
            <a:rect l="0" t="0" r="r" b="b"/>
            <a:pathLst>
              <a:path w="1461" h="328">
                <a:moveTo>
                  <a:pt x="128" y="97"/>
                </a:moveTo>
                <a:lnTo>
                  <a:pt x="91" y="91"/>
                </a:lnTo>
                <a:lnTo>
                  <a:pt x="72" y="98"/>
                </a:lnTo>
                <a:lnTo>
                  <a:pt x="58" y="117"/>
                </a:lnTo>
                <a:lnTo>
                  <a:pt x="39" y="123"/>
                </a:lnTo>
                <a:lnTo>
                  <a:pt x="19" y="130"/>
                </a:lnTo>
                <a:lnTo>
                  <a:pt x="6" y="150"/>
                </a:lnTo>
                <a:lnTo>
                  <a:pt x="0" y="170"/>
                </a:lnTo>
                <a:lnTo>
                  <a:pt x="0" y="189"/>
                </a:lnTo>
                <a:lnTo>
                  <a:pt x="19" y="202"/>
                </a:lnTo>
                <a:lnTo>
                  <a:pt x="72" y="202"/>
                </a:lnTo>
                <a:lnTo>
                  <a:pt x="91" y="189"/>
                </a:lnTo>
                <a:lnTo>
                  <a:pt x="111" y="170"/>
                </a:lnTo>
                <a:lnTo>
                  <a:pt x="130" y="163"/>
                </a:lnTo>
                <a:lnTo>
                  <a:pt x="150" y="163"/>
                </a:lnTo>
                <a:lnTo>
                  <a:pt x="170" y="163"/>
                </a:lnTo>
                <a:lnTo>
                  <a:pt x="189" y="163"/>
                </a:lnTo>
                <a:lnTo>
                  <a:pt x="209" y="183"/>
                </a:lnTo>
                <a:lnTo>
                  <a:pt x="216" y="202"/>
                </a:lnTo>
                <a:lnTo>
                  <a:pt x="229" y="222"/>
                </a:lnTo>
                <a:lnTo>
                  <a:pt x="249" y="241"/>
                </a:lnTo>
                <a:lnTo>
                  <a:pt x="268" y="255"/>
                </a:lnTo>
                <a:lnTo>
                  <a:pt x="281" y="274"/>
                </a:lnTo>
                <a:lnTo>
                  <a:pt x="294" y="294"/>
                </a:lnTo>
                <a:lnTo>
                  <a:pt x="314" y="307"/>
                </a:lnTo>
                <a:lnTo>
                  <a:pt x="340" y="327"/>
                </a:lnTo>
                <a:lnTo>
                  <a:pt x="360" y="327"/>
                </a:lnTo>
                <a:lnTo>
                  <a:pt x="379" y="327"/>
                </a:lnTo>
                <a:lnTo>
                  <a:pt x="386" y="307"/>
                </a:lnTo>
                <a:lnTo>
                  <a:pt x="386" y="287"/>
                </a:lnTo>
                <a:lnTo>
                  <a:pt x="366" y="267"/>
                </a:lnTo>
                <a:lnTo>
                  <a:pt x="346" y="255"/>
                </a:lnTo>
                <a:lnTo>
                  <a:pt x="346" y="235"/>
                </a:lnTo>
                <a:lnTo>
                  <a:pt x="346" y="215"/>
                </a:lnTo>
                <a:lnTo>
                  <a:pt x="366" y="209"/>
                </a:lnTo>
                <a:lnTo>
                  <a:pt x="386" y="202"/>
                </a:lnTo>
                <a:lnTo>
                  <a:pt x="412" y="195"/>
                </a:lnTo>
                <a:lnTo>
                  <a:pt x="432" y="195"/>
                </a:lnTo>
                <a:lnTo>
                  <a:pt x="451" y="195"/>
                </a:lnTo>
                <a:lnTo>
                  <a:pt x="471" y="195"/>
                </a:lnTo>
                <a:lnTo>
                  <a:pt x="490" y="195"/>
                </a:lnTo>
                <a:lnTo>
                  <a:pt x="510" y="202"/>
                </a:lnTo>
                <a:lnTo>
                  <a:pt x="530" y="215"/>
                </a:lnTo>
                <a:lnTo>
                  <a:pt x="549" y="235"/>
                </a:lnTo>
                <a:lnTo>
                  <a:pt x="556" y="255"/>
                </a:lnTo>
                <a:lnTo>
                  <a:pt x="569" y="274"/>
                </a:lnTo>
                <a:lnTo>
                  <a:pt x="576" y="294"/>
                </a:lnTo>
                <a:lnTo>
                  <a:pt x="602" y="300"/>
                </a:lnTo>
                <a:lnTo>
                  <a:pt x="621" y="307"/>
                </a:lnTo>
                <a:lnTo>
                  <a:pt x="641" y="307"/>
                </a:lnTo>
                <a:lnTo>
                  <a:pt x="667" y="313"/>
                </a:lnTo>
                <a:lnTo>
                  <a:pt x="687" y="313"/>
                </a:lnTo>
                <a:lnTo>
                  <a:pt x="706" y="313"/>
                </a:lnTo>
                <a:lnTo>
                  <a:pt x="759" y="307"/>
                </a:lnTo>
                <a:lnTo>
                  <a:pt x="778" y="300"/>
                </a:lnTo>
                <a:lnTo>
                  <a:pt x="798" y="287"/>
                </a:lnTo>
                <a:lnTo>
                  <a:pt x="805" y="267"/>
                </a:lnTo>
                <a:lnTo>
                  <a:pt x="825" y="255"/>
                </a:lnTo>
                <a:lnTo>
                  <a:pt x="838" y="235"/>
                </a:lnTo>
                <a:lnTo>
                  <a:pt x="857" y="215"/>
                </a:lnTo>
                <a:lnTo>
                  <a:pt x="877" y="202"/>
                </a:lnTo>
                <a:lnTo>
                  <a:pt x="897" y="195"/>
                </a:lnTo>
                <a:lnTo>
                  <a:pt x="916" y="189"/>
                </a:lnTo>
                <a:lnTo>
                  <a:pt x="936" y="189"/>
                </a:lnTo>
                <a:lnTo>
                  <a:pt x="955" y="209"/>
                </a:lnTo>
                <a:lnTo>
                  <a:pt x="955" y="235"/>
                </a:lnTo>
                <a:lnTo>
                  <a:pt x="955" y="255"/>
                </a:lnTo>
                <a:lnTo>
                  <a:pt x="955" y="274"/>
                </a:lnTo>
                <a:lnTo>
                  <a:pt x="955" y="294"/>
                </a:lnTo>
                <a:lnTo>
                  <a:pt x="962" y="313"/>
                </a:lnTo>
                <a:lnTo>
                  <a:pt x="982" y="313"/>
                </a:lnTo>
                <a:lnTo>
                  <a:pt x="1001" y="313"/>
                </a:lnTo>
                <a:lnTo>
                  <a:pt x="1027" y="313"/>
                </a:lnTo>
                <a:lnTo>
                  <a:pt x="1047" y="294"/>
                </a:lnTo>
                <a:lnTo>
                  <a:pt x="1060" y="274"/>
                </a:lnTo>
                <a:lnTo>
                  <a:pt x="1060" y="248"/>
                </a:lnTo>
                <a:lnTo>
                  <a:pt x="1060" y="228"/>
                </a:lnTo>
                <a:lnTo>
                  <a:pt x="1060" y="209"/>
                </a:lnTo>
                <a:lnTo>
                  <a:pt x="1060" y="189"/>
                </a:lnTo>
                <a:lnTo>
                  <a:pt x="1080" y="176"/>
                </a:lnTo>
                <a:lnTo>
                  <a:pt x="1099" y="156"/>
                </a:lnTo>
                <a:lnTo>
                  <a:pt x="1119" y="143"/>
                </a:lnTo>
                <a:lnTo>
                  <a:pt x="1138" y="137"/>
                </a:lnTo>
                <a:lnTo>
                  <a:pt x="1178" y="123"/>
                </a:lnTo>
                <a:lnTo>
                  <a:pt x="1230" y="111"/>
                </a:lnTo>
                <a:lnTo>
                  <a:pt x="1250" y="104"/>
                </a:lnTo>
                <a:lnTo>
                  <a:pt x="1276" y="98"/>
                </a:lnTo>
                <a:lnTo>
                  <a:pt x="1296" y="78"/>
                </a:lnTo>
                <a:lnTo>
                  <a:pt x="1315" y="65"/>
                </a:lnTo>
                <a:lnTo>
                  <a:pt x="1335" y="58"/>
                </a:lnTo>
                <a:lnTo>
                  <a:pt x="1354" y="52"/>
                </a:lnTo>
                <a:lnTo>
                  <a:pt x="1374" y="52"/>
                </a:lnTo>
                <a:lnTo>
                  <a:pt x="1394" y="58"/>
                </a:lnTo>
                <a:lnTo>
                  <a:pt x="1420" y="65"/>
                </a:lnTo>
                <a:lnTo>
                  <a:pt x="1460" y="71"/>
                </a:lnTo>
                <a:lnTo>
                  <a:pt x="1440" y="52"/>
                </a:lnTo>
                <a:lnTo>
                  <a:pt x="1420" y="38"/>
                </a:lnTo>
                <a:lnTo>
                  <a:pt x="1401" y="26"/>
                </a:lnTo>
                <a:lnTo>
                  <a:pt x="1381" y="13"/>
                </a:lnTo>
                <a:lnTo>
                  <a:pt x="1361" y="6"/>
                </a:lnTo>
                <a:lnTo>
                  <a:pt x="1342" y="0"/>
                </a:lnTo>
                <a:lnTo>
                  <a:pt x="1322" y="0"/>
                </a:lnTo>
                <a:lnTo>
                  <a:pt x="1296" y="0"/>
                </a:lnTo>
                <a:lnTo>
                  <a:pt x="1270" y="0"/>
                </a:lnTo>
                <a:lnTo>
                  <a:pt x="1250" y="0"/>
                </a:lnTo>
                <a:lnTo>
                  <a:pt x="1210" y="0"/>
                </a:lnTo>
                <a:lnTo>
                  <a:pt x="1191" y="6"/>
                </a:lnTo>
                <a:lnTo>
                  <a:pt x="1171" y="26"/>
                </a:lnTo>
                <a:lnTo>
                  <a:pt x="1152" y="45"/>
                </a:lnTo>
                <a:lnTo>
                  <a:pt x="1132" y="65"/>
                </a:lnTo>
                <a:lnTo>
                  <a:pt x="1113" y="78"/>
                </a:lnTo>
                <a:lnTo>
                  <a:pt x="1093" y="91"/>
                </a:lnTo>
                <a:lnTo>
                  <a:pt x="1073" y="98"/>
                </a:lnTo>
                <a:lnTo>
                  <a:pt x="1054" y="111"/>
                </a:lnTo>
                <a:lnTo>
                  <a:pt x="1034" y="117"/>
                </a:lnTo>
                <a:lnTo>
                  <a:pt x="1021" y="137"/>
                </a:lnTo>
                <a:lnTo>
                  <a:pt x="1008" y="156"/>
                </a:lnTo>
                <a:lnTo>
                  <a:pt x="1008" y="176"/>
                </a:lnTo>
                <a:lnTo>
                  <a:pt x="988" y="189"/>
                </a:lnTo>
                <a:lnTo>
                  <a:pt x="969" y="176"/>
                </a:lnTo>
                <a:lnTo>
                  <a:pt x="955" y="156"/>
                </a:lnTo>
                <a:lnTo>
                  <a:pt x="949" y="137"/>
                </a:lnTo>
                <a:lnTo>
                  <a:pt x="929" y="123"/>
                </a:lnTo>
                <a:lnTo>
                  <a:pt x="890" y="123"/>
                </a:lnTo>
                <a:lnTo>
                  <a:pt x="850" y="117"/>
                </a:lnTo>
                <a:lnTo>
                  <a:pt x="831" y="117"/>
                </a:lnTo>
                <a:lnTo>
                  <a:pt x="811" y="123"/>
                </a:lnTo>
                <a:lnTo>
                  <a:pt x="798" y="143"/>
                </a:lnTo>
                <a:lnTo>
                  <a:pt x="785" y="170"/>
                </a:lnTo>
                <a:lnTo>
                  <a:pt x="772" y="189"/>
                </a:lnTo>
                <a:lnTo>
                  <a:pt x="759" y="209"/>
                </a:lnTo>
                <a:lnTo>
                  <a:pt x="739" y="222"/>
                </a:lnTo>
                <a:lnTo>
                  <a:pt x="720" y="228"/>
                </a:lnTo>
                <a:lnTo>
                  <a:pt x="700" y="235"/>
                </a:lnTo>
                <a:lnTo>
                  <a:pt x="681" y="235"/>
                </a:lnTo>
                <a:lnTo>
                  <a:pt x="661" y="235"/>
                </a:lnTo>
                <a:lnTo>
                  <a:pt x="641" y="228"/>
                </a:lnTo>
                <a:lnTo>
                  <a:pt x="621" y="215"/>
                </a:lnTo>
                <a:lnTo>
                  <a:pt x="609" y="195"/>
                </a:lnTo>
                <a:lnTo>
                  <a:pt x="602" y="176"/>
                </a:lnTo>
                <a:lnTo>
                  <a:pt x="582" y="163"/>
                </a:lnTo>
                <a:lnTo>
                  <a:pt x="562" y="156"/>
                </a:lnTo>
                <a:lnTo>
                  <a:pt x="543" y="150"/>
                </a:lnTo>
                <a:lnTo>
                  <a:pt x="504" y="143"/>
                </a:lnTo>
                <a:lnTo>
                  <a:pt x="484" y="143"/>
                </a:lnTo>
                <a:lnTo>
                  <a:pt x="465" y="143"/>
                </a:lnTo>
                <a:lnTo>
                  <a:pt x="445" y="137"/>
                </a:lnTo>
                <a:lnTo>
                  <a:pt x="425" y="137"/>
                </a:lnTo>
                <a:lnTo>
                  <a:pt x="405" y="143"/>
                </a:lnTo>
                <a:lnTo>
                  <a:pt x="386" y="143"/>
                </a:lnTo>
                <a:lnTo>
                  <a:pt x="366" y="150"/>
                </a:lnTo>
                <a:lnTo>
                  <a:pt x="346" y="156"/>
                </a:lnTo>
                <a:lnTo>
                  <a:pt x="327" y="163"/>
                </a:lnTo>
                <a:lnTo>
                  <a:pt x="307" y="163"/>
                </a:lnTo>
                <a:lnTo>
                  <a:pt x="288" y="163"/>
                </a:lnTo>
                <a:lnTo>
                  <a:pt x="268" y="156"/>
                </a:lnTo>
                <a:lnTo>
                  <a:pt x="249" y="143"/>
                </a:lnTo>
                <a:lnTo>
                  <a:pt x="229" y="130"/>
                </a:lnTo>
                <a:lnTo>
                  <a:pt x="209" y="123"/>
                </a:lnTo>
                <a:lnTo>
                  <a:pt x="189" y="117"/>
                </a:lnTo>
                <a:lnTo>
                  <a:pt x="170" y="111"/>
                </a:lnTo>
                <a:lnTo>
                  <a:pt x="128" y="97"/>
                </a:lnTo>
                <a:lnTo>
                  <a:pt x="128" y="97"/>
                </a:lnTo>
              </a:path>
            </a:pathLst>
          </a:custGeom>
          <a:solidFill>
            <a:srgbClr val="CC0000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4346" name="Freeform 10"/>
          <p:cNvSpPr>
            <a:spLocks/>
          </p:cNvSpPr>
          <p:nvPr/>
        </p:nvSpPr>
        <p:spPr bwMode="auto">
          <a:xfrm>
            <a:off x="3878263" y="3319463"/>
            <a:ext cx="417512" cy="906462"/>
          </a:xfrm>
          <a:custGeom>
            <a:avLst/>
            <a:gdLst/>
            <a:ahLst/>
            <a:cxnLst>
              <a:cxn ang="0">
                <a:pos x="91" y="471"/>
              </a:cxn>
              <a:cxn ang="0">
                <a:pos x="111" y="432"/>
              </a:cxn>
              <a:cxn ang="0">
                <a:pos x="130" y="393"/>
              </a:cxn>
              <a:cxn ang="0">
                <a:pos x="137" y="354"/>
              </a:cxn>
              <a:cxn ang="0">
                <a:pos x="137" y="314"/>
              </a:cxn>
              <a:cxn ang="0">
                <a:pos x="111" y="275"/>
              </a:cxn>
              <a:cxn ang="0">
                <a:pos x="91" y="235"/>
              </a:cxn>
              <a:cxn ang="0">
                <a:pos x="85" y="196"/>
              </a:cxn>
              <a:cxn ang="0">
                <a:pos x="104" y="177"/>
              </a:cxn>
              <a:cxn ang="0">
                <a:pos x="143" y="196"/>
              </a:cxn>
              <a:cxn ang="0">
                <a:pos x="176" y="229"/>
              </a:cxn>
              <a:cxn ang="0">
                <a:pos x="202" y="190"/>
              </a:cxn>
              <a:cxn ang="0">
                <a:pos x="202" y="150"/>
              </a:cxn>
              <a:cxn ang="0">
                <a:pos x="202" y="59"/>
              </a:cxn>
              <a:cxn ang="0">
                <a:pos x="209" y="13"/>
              </a:cxn>
              <a:cxn ang="0">
                <a:pos x="248" y="0"/>
              </a:cxn>
              <a:cxn ang="0">
                <a:pos x="262" y="46"/>
              </a:cxn>
              <a:cxn ang="0">
                <a:pos x="262" y="91"/>
              </a:cxn>
              <a:cxn ang="0">
                <a:pos x="255" y="131"/>
              </a:cxn>
              <a:cxn ang="0">
                <a:pos x="248" y="177"/>
              </a:cxn>
              <a:cxn ang="0">
                <a:pos x="248" y="222"/>
              </a:cxn>
              <a:cxn ang="0">
                <a:pos x="248" y="262"/>
              </a:cxn>
              <a:cxn ang="0">
                <a:pos x="235" y="301"/>
              </a:cxn>
              <a:cxn ang="0">
                <a:pos x="215" y="340"/>
              </a:cxn>
              <a:cxn ang="0">
                <a:pos x="202" y="379"/>
              </a:cxn>
              <a:cxn ang="0">
                <a:pos x="196" y="419"/>
              </a:cxn>
              <a:cxn ang="0">
                <a:pos x="190" y="458"/>
              </a:cxn>
              <a:cxn ang="0">
                <a:pos x="235" y="471"/>
              </a:cxn>
              <a:cxn ang="0">
                <a:pos x="248" y="511"/>
              </a:cxn>
              <a:cxn ang="0">
                <a:pos x="255" y="550"/>
              </a:cxn>
              <a:cxn ang="0">
                <a:pos x="215" y="563"/>
              </a:cxn>
              <a:cxn ang="0">
                <a:pos x="176" y="563"/>
              </a:cxn>
              <a:cxn ang="0">
                <a:pos x="137" y="563"/>
              </a:cxn>
              <a:cxn ang="0">
                <a:pos x="39" y="563"/>
              </a:cxn>
              <a:cxn ang="0">
                <a:pos x="0" y="570"/>
              </a:cxn>
              <a:cxn ang="0">
                <a:pos x="13" y="530"/>
              </a:cxn>
              <a:cxn ang="0">
                <a:pos x="71" y="501"/>
              </a:cxn>
            </a:cxnLst>
            <a:rect l="0" t="0" r="r" b="b"/>
            <a:pathLst>
              <a:path w="263" h="571">
                <a:moveTo>
                  <a:pt x="71" y="501"/>
                </a:moveTo>
                <a:lnTo>
                  <a:pt x="91" y="471"/>
                </a:lnTo>
                <a:lnTo>
                  <a:pt x="98" y="451"/>
                </a:lnTo>
                <a:lnTo>
                  <a:pt x="111" y="432"/>
                </a:lnTo>
                <a:lnTo>
                  <a:pt x="124" y="412"/>
                </a:lnTo>
                <a:lnTo>
                  <a:pt x="130" y="393"/>
                </a:lnTo>
                <a:lnTo>
                  <a:pt x="137" y="373"/>
                </a:lnTo>
                <a:lnTo>
                  <a:pt x="137" y="354"/>
                </a:lnTo>
                <a:lnTo>
                  <a:pt x="137" y="334"/>
                </a:lnTo>
                <a:lnTo>
                  <a:pt x="137" y="314"/>
                </a:lnTo>
                <a:lnTo>
                  <a:pt x="130" y="294"/>
                </a:lnTo>
                <a:lnTo>
                  <a:pt x="111" y="275"/>
                </a:lnTo>
                <a:lnTo>
                  <a:pt x="104" y="255"/>
                </a:lnTo>
                <a:lnTo>
                  <a:pt x="91" y="235"/>
                </a:lnTo>
                <a:lnTo>
                  <a:pt x="85" y="216"/>
                </a:lnTo>
                <a:lnTo>
                  <a:pt x="85" y="196"/>
                </a:lnTo>
                <a:lnTo>
                  <a:pt x="85" y="177"/>
                </a:lnTo>
                <a:lnTo>
                  <a:pt x="104" y="177"/>
                </a:lnTo>
                <a:lnTo>
                  <a:pt x="124" y="177"/>
                </a:lnTo>
                <a:lnTo>
                  <a:pt x="143" y="196"/>
                </a:lnTo>
                <a:lnTo>
                  <a:pt x="157" y="216"/>
                </a:lnTo>
                <a:lnTo>
                  <a:pt x="176" y="229"/>
                </a:lnTo>
                <a:lnTo>
                  <a:pt x="196" y="210"/>
                </a:lnTo>
                <a:lnTo>
                  <a:pt x="202" y="190"/>
                </a:lnTo>
                <a:lnTo>
                  <a:pt x="202" y="170"/>
                </a:lnTo>
                <a:lnTo>
                  <a:pt x="202" y="150"/>
                </a:lnTo>
                <a:lnTo>
                  <a:pt x="202" y="98"/>
                </a:lnTo>
                <a:lnTo>
                  <a:pt x="202" y="59"/>
                </a:lnTo>
                <a:lnTo>
                  <a:pt x="202" y="33"/>
                </a:lnTo>
                <a:lnTo>
                  <a:pt x="209" y="13"/>
                </a:lnTo>
                <a:lnTo>
                  <a:pt x="229" y="0"/>
                </a:lnTo>
                <a:lnTo>
                  <a:pt x="248" y="0"/>
                </a:lnTo>
                <a:lnTo>
                  <a:pt x="262" y="19"/>
                </a:lnTo>
                <a:lnTo>
                  <a:pt x="262" y="46"/>
                </a:lnTo>
                <a:lnTo>
                  <a:pt x="262" y="65"/>
                </a:lnTo>
                <a:lnTo>
                  <a:pt x="262" y="91"/>
                </a:lnTo>
                <a:lnTo>
                  <a:pt x="262" y="111"/>
                </a:lnTo>
                <a:lnTo>
                  <a:pt x="255" y="131"/>
                </a:lnTo>
                <a:lnTo>
                  <a:pt x="248" y="150"/>
                </a:lnTo>
                <a:lnTo>
                  <a:pt x="248" y="177"/>
                </a:lnTo>
                <a:lnTo>
                  <a:pt x="248" y="203"/>
                </a:lnTo>
                <a:lnTo>
                  <a:pt x="248" y="222"/>
                </a:lnTo>
                <a:lnTo>
                  <a:pt x="248" y="242"/>
                </a:lnTo>
                <a:lnTo>
                  <a:pt x="248" y="262"/>
                </a:lnTo>
                <a:lnTo>
                  <a:pt x="242" y="282"/>
                </a:lnTo>
                <a:lnTo>
                  <a:pt x="235" y="301"/>
                </a:lnTo>
                <a:lnTo>
                  <a:pt x="229" y="321"/>
                </a:lnTo>
                <a:lnTo>
                  <a:pt x="215" y="340"/>
                </a:lnTo>
                <a:lnTo>
                  <a:pt x="209" y="360"/>
                </a:lnTo>
                <a:lnTo>
                  <a:pt x="202" y="379"/>
                </a:lnTo>
                <a:lnTo>
                  <a:pt x="196" y="399"/>
                </a:lnTo>
                <a:lnTo>
                  <a:pt x="196" y="419"/>
                </a:lnTo>
                <a:lnTo>
                  <a:pt x="190" y="439"/>
                </a:lnTo>
                <a:lnTo>
                  <a:pt x="190" y="458"/>
                </a:lnTo>
                <a:lnTo>
                  <a:pt x="209" y="471"/>
                </a:lnTo>
                <a:lnTo>
                  <a:pt x="235" y="471"/>
                </a:lnTo>
                <a:lnTo>
                  <a:pt x="248" y="491"/>
                </a:lnTo>
                <a:lnTo>
                  <a:pt x="248" y="511"/>
                </a:lnTo>
                <a:lnTo>
                  <a:pt x="255" y="530"/>
                </a:lnTo>
                <a:lnTo>
                  <a:pt x="255" y="550"/>
                </a:lnTo>
                <a:lnTo>
                  <a:pt x="235" y="556"/>
                </a:lnTo>
                <a:lnTo>
                  <a:pt x="215" y="563"/>
                </a:lnTo>
                <a:lnTo>
                  <a:pt x="196" y="563"/>
                </a:lnTo>
                <a:lnTo>
                  <a:pt x="176" y="563"/>
                </a:lnTo>
                <a:lnTo>
                  <a:pt x="157" y="563"/>
                </a:lnTo>
                <a:lnTo>
                  <a:pt x="137" y="563"/>
                </a:lnTo>
                <a:lnTo>
                  <a:pt x="91" y="563"/>
                </a:lnTo>
                <a:lnTo>
                  <a:pt x="39" y="563"/>
                </a:lnTo>
                <a:lnTo>
                  <a:pt x="19" y="563"/>
                </a:lnTo>
                <a:lnTo>
                  <a:pt x="0" y="570"/>
                </a:lnTo>
                <a:lnTo>
                  <a:pt x="0" y="550"/>
                </a:lnTo>
                <a:lnTo>
                  <a:pt x="13" y="530"/>
                </a:lnTo>
                <a:lnTo>
                  <a:pt x="26" y="511"/>
                </a:lnTo>
                <a:lnTo>
                  <a:pt x="71" y="501"/>
                </a:lnTo>
                <a:lnTo>
                  <a:pt x="71" y="501"/>
                </a:lnTo>
              </a:path>
            </a:pathLst>
          </a:custGeom>
          <a:solidFill>
            <a:srgbClr val="CC0000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 useBgFill="1">
        <p:nvSpPr>
          <p:cNvPr id="14347" name="Rectangle 11"/>
          <p:cNvSpPr>
            <a:spLocks noChangeArrowheads="1"/>
          </p:cNvSpPr>
          <p:nvPr/>
        </p:nvSpPr>
        <p:spPr bwMode="auto">
          <a:xfrm>
            <a:off x="3406775" y="2862263"/>
            <a:ext cx="1179513" cy="212725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lIns="44450" tIns="22225" rIns="44450" bIns="22225">
            <a:spAutoFit/>
          </a:bodyPr>
          <a:lstStyle/>
          <a:p>
            <a:pPr defTabSz="211138">
              <a:spcBef>
                <a:spcPct val="50000"/>
              </a:spcBef>
            </a:pPr>
            <a:r>
              <a:rPr lang="ru-RU" sz="1100" b="1" dirty="0">
                <a:solidFill>
                  <a:srgbClr val="FF0000"/>
                </a:solidFill>
                <a:latin typeface="Arial" charset="0"/>
              </a:rPr>
              <a:t>MESENCHYME</a:t>
            </a:r>
          </a:p>
        </p:txBody>
      </p:sp>
      <p:sp useBgFill="1">
        <p:nvSpPr>
          <p:cNvPr id="14348" name="Rectangle 12"/>
          <p:cNvSpPr>
            <a:spLocks noChangeArrowheads="1"/>
          </p:cNvSpPr>
          <p:nvPr/>
        </p:nvSpPr>
        <p:spPr bwMode="auto">
          <a:xfrm>
            <a:off x="3040063" y="5148263"/>
            <a:ext cx="1455737" cy="212725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lIns="44450" tIns="22225" rIns="44450" bIns="22225">
            <a:spAutoFit/>
          </a:bodyPr>
          <a:lstStyle/>
          <a:p>
            <a:pPr defTabSz="211138">
              <a:spcBef>
                <a:spcPct val="50000"/>
              </a:spcBef>
            </a:pPr>
            <a:r>
              <a:rPr lang="ru-RU" sz="1100" b="1">
                <a:solidFill>
                  <a:srgbClr val="FF7C80"/>
                </a:solidFill>
                <a:latin typeface="Arial" charset="0"/>
              </a:rPr>
              <a:t>ALVEOLAR  BONE</a:t>
            </a:r>
          </a:p>
        </p:txBody>
      </p:sp>
      <p:grpSp>
        <p:nvGrpSpPr>
          <p:cNvPr id="2" name="Group 414"/>
          <p:cNvGrpSpPr>
            <a:grpSpLocks/>
          </p:cNvGrpSpPr>
          <p:nvPr/>
        </p:nvGrpSpPr>
        <p:grpSpPr bwMode="auto">
          <a:xfrm>
            <a:off x="974725" y="2020888"/>
            <a:ext cx="2925763" cy="2708275"/>
            <a:chOff x="614" y="1273"/>
            <a:chExt cx="1843" cy="1706"/>
          </a:xfrm>
        </p:grpSpPr>
        <p:sp>
          <p:nvSpPr>
            <p:cNvPr id="14349" name="Freeform 13"/>
            <p:cNvSpPr>
              <a:spLocks/>
            </p:cNvSpPr>
            <p:nvPr/>
          </p:nvSpPr>
          <p:spPr bwMode="auto">
            <a:xfrm>
              <a:off x="865" y="1476"/>
              <a:ext cx="1192" cy="1121"/>
            </a:xfrm>
            <a:custGeom>
              <a:avLst/>
              <a:gdLst/>
              <a:ahLst/>
              <a:cxnLst>
                <a:cxn ang="0">
                  <a:pos x="327" y="163"/>
                </a:cxn>
                <a:cxn ang="0">
                  <a:pos x="385" y="91"/>
                </a:cxn>
                <a:cxn ang="0">
                  <a:pos x="464" y="32"/>
                </a:cxn>
                <a:cxn ang="0">
                  <a:pos x="543" y="13"/>
                </a:cxn>
                <a:cxn ang="0">
                  <a:pos x="621" y="0"/>
                </a:cxn>
                <a:cxn ang="0">
                  <a:pos x="700" y="39"/>
                </a:cxn>
                <a:cxn ang="0">
                  <a:pos x="778" y="85"/>
                </a:cxn>
                <a:cxn ang="0">
                  <a:pos x="850" y="150"/>
                </a:cxn>
                <a:cxn ang="0">
                  <a:pos x="903" y="222"/>
                </a:cxn>
                <a:cxn ang="0">
                  <a:pos x="955" y="307"/>
                </a:cxn>
                <a:cxn ang="0">
                  <a:pos x="981" y="386"/>
                </a:cxn>
                <a:cxn ang="0">
                  <a:pos x="1014" y="464"/>
                </a:cxn>
                <a:cxn ang="0">
                  <a:pos x="1066" y="536"/>
                </a:cxn>
                <a:cxn ang="0">
                  <a:pos x="1106" y="622"/>
                </a:cxn>
                <a:cxn ang="0">
                  <a:pos x="1158" y="700"/>
                </a:cxn>
                <a:cxn ang="0">
                  <a:pos x="1178" y="779"/>
                </a:cxn>
                <a:cxn ang="0">
                  <a:pos x="1191" y="857"/>
                </a:cxn>
                <a:cxn ang="0">
                  <a:pos x="1191" y="936"/>
                </a:cxn>
                <a:cxn ang="0">
                  <a:pos x="1171" y="1015"/>
                </a:cxn>
                <a:cxn ang="0">
                  <a:pos x="1106" y="1080"/>
                </a:cxn>
                <a:cxn ang="0">
                  <a:pos x="1027" y="1073"/>
                </a:cxn>
                <a:cxn ang="0">
                  <a:pos x="988" y="995"/>
                </a:cxn>
                <a:cxn ang="0">
                  <a:pos x="962" y="916"/>
                </a:cxn>
                <a:cxn ang="0">
                  <a:pos x="909" y="844"/>
                </a:cxn>
                <a:cxn ang="0">
                  <a:pos x="890" y="766"/>
                </a:cxn>
                <a:cxn ang="0">
                  <a:pos x="844" y="687"/>
                </a:cxn>
                <a:cxn ang="0">
                  <a:pos x="824" y="608"/>
                </a:cxn>
                <a:cxn ang="0">
                  <a:pos x="778" y="530"/>
                </a:cxn>
                <a:cxn ang="0">
                  <a:pos x="746" y="451"/>
                </a:cxn>
                <a:cxn ang="0">
                  <a:pos x="700" y="373"/>
                </a:cxn>
                <a:cxn ang="0">
                  <a:pos x="641" y="301"/>
                </a:cxn>
                <a:cxn ang="0">
                  <a:pos x="562" y="295"/>
                </a:cxn>
                <a:cxn ang="0">
                  <a:pos x="504" y="360"/>
                </a:cxn>
                <a:cxn ang="0">
                  <a:pos x="457" y="439"/>
                </a:cxn>
                <a:cxn ang="0">
                  <a:pos x="412" y="517"/>
                </a:cxn>
                <a:cxn ang="0">
                  <a:pos x="379" y="596"/>
                </a:cxn>
                <a:cxn ang="0">
                  <a:pos x="346" y="674"/>
                </a:cxn>
                <a:cxn ang="0">
                  <a:pos x="313" y="752"/>
                </a:cxn>
                <a:cxn ang="0">
                  <a:pos x="274" y="831"/>
                </a:cxn>
                <a:cxn ang="0">
                  <a:pos x="235" y="910"/>
                </a:cxn>
                <a:cxn ang="0">
                  <a:pos x="209" y="988"/>
                </a:cxn>
                <a:cxn ang="0">
                  <a:pos x="196" y="1067"/>
                </a:cxn>
                <a:cxn ang="0">
                  <a:pos x="150" y="1113"/>
                </a:cxn>
                <a:cxn ang="0">
                  <a:pos x="72" y="1106"/>
                </a:cxn>
                <a:cxn ang="0">
                  <a:pos x="32" y="1028"/>
                </a:cxn>
                <a:cxn ang="0">
                  <a:pos x="13" y="943"/>
                </a:cxn>
                <a:cxn ang="0">
                  <a:pos x="0" y="864"/>
                </a:cxn>
                <a:cxn ang="0">
                  <a:pos x="0" y="785"/>
                </a:cxn>
                <a:cxn ang="0">
                  <a:pos x="25" y="707"/>
                </a:cxn>
                <a:cxn ang="0">
                  <a:pos x="58" y="628"/>
                </a:cxn>
                <a:cxn ang="0">
                  <a:pos x="97" y="550"/>
                </a:cxn>
                <a:cxn ang="0">
                  <a:pos x="144" y="471"/>
                </a:cxn>
                <a:cxn ang="0">
                  <a:pos x="176" y="392"/>
                </a:cxn>
                <a:cxn ang="0">
                  <a:pos x="222" y="314"/>
                </a:cxn>
                <a:cxn ang="0">
                  <a:pos x="268" y="235"/>
                </a:cxn>
                <a:cxn ang="0">
                  <a:pos x="327" y="157"/>
                </a:cxn>
                <a:cxn ang="0">
                  <a:pos x="353" y="109"/>
                </a:cxn>
              </a:cxnLst>
              <a:rect l="0" t="0" r="r" b="b"/>
              <a:pathLst>
                <a:path w="1192" h="1121">
                  <a:moveTo>
                    <a:pt x="267" y="195"/>
                  </a:moveTo>
                  <a:lnTo>
                    <a:pt x="294" y="196"/>
                  </a:lnTo>
                  <a:lnTo>
                    <a:pt x="313" y="183"/>
                  </a:lnTo>
                  <a:lnTo>
                    <a:pt x="327" y="163"/>
                  </a:lnTo>
                  <a:lnTo>
                    <a:pt x="340" y="144"/>
                  </a:lnTo>
                  <a:lnTo>
                    <a:pt x="353" y="124"/>
                  </a:lnTo>
                  <a:lnTo>
                    <a:pt x="366" y="104"/>
                  </a:lnTo>
                  <a:lnTo>
                    <a:pt x="385" y="91"/>
                  </a:lnTo>
                  <a:lnTo>
                    <a:pt x="405" y="78"/>
                  </a:lnTo>
                  <a:lnTo>
                    <a:pt x="425" y="59"/>
                  </a:lnTo>
                  <a:lnTo>
                    <a:pt x="445" y="39"/>
                  </a:lnTo>
                  <a:lnTo>
                    <a:pt x="464" y="32"/>
                  </a:lnTo>
                  <a:lnTo>
                    <a:pt x="484" y="26"/>
                  </a:lnTo>
                  <a:lnTo>
                    <a:pt x="504" y="19"/>
                  </a:lnTo>
                  <a:lnTo>
                    <a:pt x="523" y="13"/>
                  </a:lnTo>
                  <a:lnTo>
                    <a:pt x="543" y="13"/>
                  </a:lnTo>
                  <a:lnTo>
                    <a:pt x="562" y="6"/>
                  </a:lnTo>
                  <a:lnTo>
                    <a:pt x="582" y="6"/>
                  </a:lnTo>
                  <a:lnTo>
                    <a:pt x="601" y="0"/>
                  </a:lnTo>
                  <a:lnTo>
                    <a:pt x="621" y="0"/>
                  </a:lnTo>
                  <a:lnTo>
                    <a:pt x="641" y="0"/>
                  </a:lnTo>
                  <a:lnTo>
                    <a:pt x="661" y="6"/>
                  </a:lnTo>
                  <a:lnTo>
                    <a:pt x="680" y="26"/>
                  </a:lnTo>
                  <a:lnTo>
                    <a:pt x="700" y="39"/>
                  </a:lnTo>
                  <a:lnTo>
                    <a:pt x="720" y="46"/>
                  </a:lnTo>
                  <a:lnTo>
                    <a:pt x="739" y="59"/>
                  </a:lnTo>
                  <a:lnTo>
                    <a:pt x="759" y="71"/>
                  </a:lnTo>
                  <a:lnTo>
                    <a:pt x="778" y="85"/>
                  </a:lnTo>
                  <a:lnTo>
                    <a:pt x="798" y="98"/>
                  </a:lnTo>
                  <a:lnTo>
                    <a:pt x="818" y="111"/>
                  </a:lnTo>
                  <a:lnTo>
                    <a:pt x="837" y="124"/>
                  </a:lnTo>
                  <a:lnTo>
                    <a:pt x="850" y="150"/>
                  </a:lnTo>
                  <a:lnTo>
                    <a:pt x="864" y="170"/>
                  </a:lnTo>
                  <a:lnTo>
                    <a:pt x="877" y="190"/>
                  </a:lnTo>
                  <a:lnTo>
                    <a:pt x="896" y="203"/>
                  </a:lnTo>
                  <a:lnTo>
                    <a:pt x="903" y="222"/>
                  </a:lnTo>
                  <a:lnTo>
                    <a:pt x="922" y="248"/>
                  </a:lnTo>
                  <a:lnTo>
                    <a:pt x="929" y="268"/>
                  </a:lnTo>
                  <a:lnTo>
                    <a:pt x="942" y="288"/>
                  </a:lnTo>
                  <a:lnTo>
                    <a:pt x="955" y="307"/>
                  </a:lnTo>
                  <a:lnTo>
                    <a:pt x="962" y="327"/>
                  </a:lnTo>
                  <a:lnTo>
                    <a:pt x="969" y="347"/>
                  </a:lnTo>
                  <a:lnTo>
                    <a:pt x="975" y="367"/>
                  </a:lnTo>
                  <a:lnTo>
                    <a:pt x="981" y="386"/>
                  </a:lnTo>
                  <a:lnTo>
                    <a:pt x="988" y="406"/>
                  </a:lnTo>
                  <a:lnTo>
                    <a:pt x="1001" y="425"/>
                  </a:lnTo>
                  <a:lnTo>
                    <a:pt x="1008" y="445"/>
                  </a:lnTo>
                  <a:lnTo>
                    <a:pt x="1014" y="464"/>
                  </a:lnTo>
                  <a:lnTo>
                    <a:pt x="1027" y="484"/>
                  </a:lnTo>
                  <a:lnTo>
                    <a:pt x="1047" y="497"/>
                  </a:lnTo>
                  <a:lnTo>
                    <a:pt x="1053" y="517"/>
                  </a:lnTo>
                  <a:lnTo>
                    <a:pt x="1066" y="536"/>
                  </a:lnTo>
                  <a:lnTo>
                    <a:pt x="1066" y="556"/>
                  </a:lnTo>
                  <a:lnTo>
                    <a:pt x="1086" y="583"/>
                  </a:lnTo>
                  <a:lnTo>
                    <a:pt x="1093" y="602"/>
                  </a:lnTo>
                  <a:lnTo>
                    <a:pt x="1106" y="622"/>
                  </a:lnTo>
                  <a:lnTo>
                    <a:pt x="1119" y="641"/>
                  </a:lnTo>
                  <a:lnTo>
                    <a:pt x="1132" y="661"/>
                  </a:lnTo>
                  <a:lnTo>
                    <a:pt x="1145" y="680"/>
                  </a:lnTo>
                  <a:lnTo>
                    <a:pt x="1158" y="700"/>
                  </a:lnTo>
                  <a:lnTo>
                    <a:pt x="1171" y="720"/>
                  </a:lnTo>
                  <a:lnTo>
                    <a:pt x="1171" y="740"/>
                  </a:lnTo>
                  <a:lnTo>
                    <a:pt x="1178" y="759"/>
                  </a:lnTo>
                  <a:lnTo>
                    <a:pt x="1178" y="779"/>
                  </a:lnTo>
                  <a:lnTo>
                    <a:pt x="1178" y="799"/>
                  </a:lnTo>
                  <a:lnTo>
                    <a:pt x="1178" y="818"/>
                  </a:lnTo>
                  <a:lnTo>
                    <a:pt x="1185" y="838"/>
                  </a:lnTo>
                  <a:lnTo>
                    <a:pt x="1191" y="857"/>
                  </a:lnTo>
                  <a:lnTo>
                    <a:pt x="1191" y="877"/>
                  </a:lnTo>
                  <a:lnTo>
                    <a:pt x="1191" y="897"/>
                  </a:lnTo>
                  <a:lnTo>
                    <a:pt x="1191" y="916"/>
                  </a:lnTo>
                  <a:lnTo>
                    <a:pt x="1191" y="936"/>
                  </a:lnTo>
                  <a:lnTo>
                    <a:pt x="1191" y="956"/>
                  </a:lnTo>
                  <a:lnTo>
                    <a:pt x="1185" y="976"/>
                  </a:lnTo>
                  <a:lnTo>
                    <a:pt x="1178" y="995"/>
                  </a:lnTo>
                  <a:lnTo>
                    <a:pt x="1171" y="1015"/>
                  </a:lnTo>
                  <a:lnTo>
                    <a:pt x="1158" y="1034"/>
                  </a:lnTo>
                  <a:lnTo>
                    <a:pt x="1145" y="1054"/>
                  </a:lnTo>
                  <a:lnTo>
                    <a:pt x="1125" y="1073"/>
                  </a:lnTo>
                  <a:lnTo>
                    <a:pt x="1106" y="1080"/>
                  </a:lnTo>
                  <a:lnTo>
                    <a:pt x="1086" y="1087"/>
                  </a:lnTo>
                  <a:lnTo>
                    <a:pt x="1066" y="1087"/>
                  </a:lnTo>
                  <a:lnTo>
                    <a:pt x="1047" y="1087"/>
                  </a:lnTo>
                  <a:lnTo>
                    <a:pt x="1027" y="1073"/>
                  </a:lnTo>
                  <a:lnTo>
                    <a:pt x="1008" y="1054"/>
                  </a:lnTo>
                  <a:lnTo>
                    <a:pt x="994" y="1034"/>
                  </a:lnTo>
                  <a:lnTo>
                    <a:pt x="994" y="1015"/>
                  </a:lnTo>
                  <a:lnTo>
                    <a:pt x="988" y="995"/>
                  </a:lnTo>
                  <a:lnTo>
                    <a:pt x="988" y="976"/>
                  </a:lnTo>
                  <a:lnTo>
                    <a:pt x="981" y="956"/>
                  </a:lnTo>
                  <a:lnTo>
                    <a:pt x="975" y="936"/>
                  </a:lnTo>
                  <a:lnTo>
                    <a:pt x="962" y="916"/>
                  </a:lnTo>
                  <a:lnTo>
                    <a:pt x="942" y="903"/>
                  </a:lnTo>
                  <a:lnTo>
                    <a:pt x="936" y="884"/>
                  </a:lnTo>
                  <a:lnTo>
                    <a:pt x="922" y="864"/>
                  </a:lnTo>
                  <a:lnTo>
                    <a:pt x="909" y="844"/>
                  </a:lnTo>
                  <a:lnTo>
                    <a:pt x="903" y="825"/>
                  </a:lnTo>
                  <a:lnTo>
                    <a:pt x="896" y="805"/>
                  </a:lnTo>
                  <a:lnTo>
                    <a:pt x="890" y="785"/>
                  </a:lnTo>
                  <a:lnTo>
                    <a:pt x="890" y="766"/>
                  </a:lnTo>
                  <a:lnTo>
                    <a:pt x="877" y="746"/>
                  </a:lnTo>
                  <a:lnTo>
                    <a:pt x="864" y="727"/>
                  </a:lnTo>
                  <a:lnTo>
                    <a:pt x="857" y="707"/>
                  </a:lnTo>
                  <a:lnTo>
                    <a:pt x="844" y="687"/>
                  </a:lnTo>
                  <a:lnTo>
                    <a:pt x="837" y="668"/>
                  </a:lnTo>
                  <a:lnTo>
                    <a:pt x="837" y="648"/>
                  </a:lnTo>
                  <a:lnTo>
                    <a:pt x="831" y="628"/>
                  </a:lnTo>
                  <a:lnTo>
                    <a:pt x="824" y="608"/>
                  </a:lnTo>
                  <a:lnTo>
                    <a:pt x="811" y="589"/>
                  </a:lnTo>
                  <a:lnTo>
                    <a:pt x="798" y="569"/>
                  </a:lnTo>
                  <a:lnTo>
                    <a:pt x="785" y="550"/>
                  </a:lnTo>
                  <a:lnTo>
                    <a:pt x="778" y="530"/>
                  </a:lnTo>
                  <a:lnTo>
                    <a:pt x="765" y="511"/>
                  </a:lnTo>
                  <a:lnTo>
                    <a:pt x="759" y="491"/>
                  </a:lnTo>
                  <a:lnTo>
                    <a:pt x="752" y="471"/>
                  </a:lnTo>
                  <a:lnTo>
                    <a:pt x="746" y="451"/>
                  </a:lnTo>
                  <a:lnTo>
                    <a:pt x="733" y="432"/>
                  </a:lnTo>
                  <a:lnTo>
                    <a:pt x="720" y="412"/>
                  </a:lnTo>
                  <a:lnTo>
                    <a:pt x="706" y="392"/>
                  </a:lnTo>
                  <a:lnTo>
                    <a:pt x="700" y="373"/>
                  </a:lnTo>
                  <a:lnTo>
                    <a:pt x="687" y="353"/>
                  </a:lnTo>
                  <a:lnTo>
                    <a:pt x="674" y="334"/>
                  </a:lnTo>
                  <a:lnTo>
                    <a:pt x="654" y="320"/>
                  </a:lnTo>
                  <a:lnTo>
                    <a:pt x="641" y="301"/>
                  </a:lnTo>
                  <a:lnTo>
                    <a:pt x="621" y="295"/>
                  </a:lnTo>
                  <a:lnTo>
                    <a:pt x="601" y="295"/>
                  </a:lnTo>
                  <a:lnTo>
                    <a:pt x="582" y="295"/>
                  </a:lnTo>
                  <a:lnTo>
                    <a:pt x="562" y="295"/>
                  </a:lnTo>
                  <a:lnTo>
                    <a:pt x="543" y="301"/>
                  </a:lnTo>
                  <a:lnTo>
                    <a:pt x="529" y="320"/>
                  </a:lnTo>
                  <a:lnTo>
                    <a:pt x="517" y="340"/>
                  </a:lnTo>
                  <a:lnTo>
                    <a:pt x="504" y="360"/>
                  </a:lnTo>
                  <a:lnTo>
                    <a:pt x="497" y="379"/>
                  </a:lnTo>
                  <a:lnTo>
                    <a:pt x="484" y="399"/>
                  </a:lnTo>
                  <a:lnTo>
                    <a:pt x="471" y="419"/>
                  </a:lnTo>
                  <a:lnTo>
                    <a:pt x="457" y="439"/>
                  </a:lnTo>
                  <a:lnTo>
                    <a:pt x="445" y="458"/>
                  </a:lnTo>
                  <a:lnTo>
                    <a:pt x="432" y="478"/>
                  </a:lnTo>
                  <a:lnTo>
                    <a:pt x="418" y="497"/>
                  </a:lnTo>
                  <a:lnTo>
                    <a:pt x="412" y="517"/>
                  </a:lnTo>
                  <a:lnTo>
                    <a:pt x="405" y="536"/>
                  </a:lnTo>
                  <a:lnTo>
                    <a:pt x="392" y="556"/>
                  </a:lnTo>
                  <a:lnTo>
                    <a:pt x="385" y="576"/>
                  </a:lnTo>
                  <a:lnTo>
                    <a:pt x="379" y="596"/>
                  </a:lnTo>
                  <a:lnTo>
                    <a:pt x="366" y="615"/>
                  </a:lnTo>
                  <a:lnTo>
                    <a:pt x="366" y="635"/>
                  </a:lnTo>
                  <a:lnTo>
                    <a:pt x="360" y="655"/>
                  </a:lnTo>
                  <a:lnTo>
                    <a:pt x="346" y="674"/>
                  </a:lnTo>
                  <a:lnTo>
                    <a:pt x="340" y="694"/>
                  </a:lnTo>
                  <a:lnTo>
                    <a:pt x="333" y="713"/>
                  </a:lnTo>
                  <a:lnTo>
                    <a:pt x="327" y="733"/>
                  </a:lnTo>
                  <a:lnTo>
                    <a:pt x="313" y="752"/>
                  </a:lnTo>
                  <a:lnTo>
                    <a:pt x="307" y="772"/>
                  </a:lnTo>
                  <a:lnTo>
                    <a:pt x="294" y="792"/>
                  </a:lnTo>
                  <a:lnTo>
                    <a:pt x="288" y="812"/>
                  </a:lnTo>
                  <a:lnTo>
                    <a:pt x="274" y="831"/>
                  </a:lnTo>
                  <a:lnTo>
                    <a:pt x="261" y="851"/>
                  </a:lnTo>
                  <a:lnTo>
                    <a:pt x="255" y="871"/>
                  </a:lnTo>
                  <a:lnTo>
                    <a:pt x="241" y="890"/>
                  </a:lnTo>
                  <a:lnTo>
                    <a:pt x="235" y="910"/>
                  </a:lnTo>
                  <a:lnTo>
                    <a:pt x="229" y="929"/>
                  </a:lnTo>
                  <a:lnTo>
                    <a:pt x="222" y="949"/>
                  </a:lnTo>
                  <a:lnTo>
                    <a:pt x="216" y="969"/>
                  </a:lnTo>
                  <a:lnTo>
                    <a:pt x="209" y="988"/>
                  </a:lnTo>
                  <a:lnTo>
                    <a:pt x="202" y="1008"/>
                  </a:lnTo>
                  <a:lnTo>
                    <a:pt x="202" y="1028"/>
                  </a:lnTo>
                  <a:lnTo>
                    <a:pt x="202" y="1048"/>
                  </a:lnTo>
                  <a:lnTo>
                    <a:pt x="196" y="1067"/>
                  </a:lnTo>
                  <a:lnTo>
                    <a:pt x="196" y="1087"/>
                  </a:lnTo>
                  <a:lnTo>
                    <a:pt x="189" y="1106"/>
                  </a:lnTo>
                  <a:lnTo>
                    <a:pt x="169" y="1106"/>
                  </a:lnTo>
                  <a:lnTo>
                    <a:pt x="150" y="1113"/>
                  </a:lnTo>
                  <a:lnTo>
                    <a:pt x="130" y="1120"/>
                  </a:lnTo>
                  <a:lnTo>
                    <a:pt x="111" y="1120"/>
                  </a:lnTo>
                  <a:lnTo>
                    <a:pt x="91" y="1120"/>
                  </a:lnTo>
                  <a:lnTo>
                    <a:pt x="72" y="1106"/>
                  </a:lnTo>
                  <a:lnTo>
                    <a:pt x="65" y="1087"/>
                  </a:lnTo>
                  <a:lnTo>
                    <a:pt x="52" y="1067"/>
                  </a:lnTo>
                  <a:lnTo>
                    <a:pt x="39" y="1048"/>
                  </a:lnTo>
                  <a:lnTo>
                    <a:pt x="32" y="1028"/>
                  </a:lnTo>
                  <a:lnTo>
                    <a:pt x="25" y="1008"/>
                  </a:lnTo>
                  <a:lnTo>
                    <a:pt x="25" y="988"/>
                  </a:lnTo>
                  <a:lnTo>
                    <a:pt x="19" y="969"/>
                  </a:lnTo>
                  <a:lnTo>
                    <a:pt x="13" y="943"/>
                  </a:lnTo>
                  <a:lnTo>
                    <a:pt x="6" y="923"/>
                  </a:lnTo>
                  <a:lnTo>
                    <a:pt x="6" y="903"/>
                  </a:lnTo>
                  <a:lnTo>
                    <a:pt x="6" y="884"/>
                  </a:lnTo>
                  <a:lnTo>
                    <a:pt x="0" y="864"/>
                  </a:lnTo>
                  <a:lnTo>
                    <a:pt x="0" y="844"/>
                  </a:lnTo>
                  <a:lnTo>
                    <a:pt x="0" y="825"/>
                  </a:lnTo>
                  <a:lnTo>
                    <a:pt x="0" y="805"/>
                  </a:lnTo>
                  <a:lnTo>
                    <a:pt x="0" y="785"/>
                  </a:lnTo>
                  <a:lnTo>
                    <a:pt x="13" y="766"/>
                  </a:lnTo>
                  <a:lnTo>
                    <a:pt x="13" y="746"/>
                  </a:lnTo>
                  <a:lnTo>
                    <a:pt x="19" y="727"/>
                  </a:lnTo>
                  <a:lnTo>
                    <a:pt x="25" y="707"/>
                  </a:lnTo>
                  <a:lnTo>
                    <a:pt x="39" y="687"/>
                  </a:lnTo>
                  <a:lnTo>
                    <a:pt x="45" y="668"/>
                  </a:lnTo>
                  <a:lnTo>
                    <a:pt x="45" y="648"/>
                  </a:lnTo>
                  <a:lnTo>
                    <a:pt x="58" y="628"/>
                  </a:lnTo>
                  <a:lnTo>
                    <a:pt x="65" y="608"/>
                  </a:lnTo>
                  <a:lnTo>
                    <a:pt x="72" y="589"/>
                  </a:lnTo>
                  <a:lnTo>
                    <a:pt x="85" y="569"/>
                  </a:lnTo>
                  <a:lnTo>
                    <a:pt x="97" y="550"/>
                  </a:lnTo>
                  <a:lnTo>
                    <a:pt x="104" y="530"/>
                  </a:lnTo>
                  <a:lnTo>
                    <a:pt x="117" y="511"/>
                  </a:lnTo>
                  <a:lnTo>
                    <a:pt x="130" y="491"/>
                  </a:lnTo>
                  <a:lnTo>
                    <a:pt x="144" y="471"/>
                  </a:lnTo>
                  <a:lnTo>
                    <a:pt x="150" y="451"/>
                  </a:lnTo>
                  <a:lnTo>
                    <a:pt x="157" y="432"/>
                  </a:lnTo>
                  <a:lnTo>
                    <a:pt x="169" y="412"/>
                  </a:lnTo>
                  <a:lnTo>
                    <a:pt x="176" y="392"/>
                  </a:lnTo>
                  <a:lnTo>
                    <a:pt x="189" y="373"/>
                  </a:lnTo>
                  <a:lnTo>
                    <a:pt x="202" y="353"/>
                  </a:lnTo>
                  <a:lnTo>
                    <a:pt x="209" y="334"/>
                  </a:lnTo>
                  <a:lnTo>
                    <a:pt x="222" y="314"/>
                  </a:lnTo>
                  <a:lnTo>
                    <a:pt x="229" y="295"/>
                  </a:lnTo>
                  <a:lnTo>
                    <a:pt x="241" y="275"/>
                  </a:lnTo>
                  <a:lnTo>
                    <a:pt x="255" y="255"/>
                  </a:lnTo>
                  <a:lnTo>
                    <a:pt x="268" y="235"/>
                  </a:lnTo>
                  <a:lnTo>
                    <a:pt x="267" y="195"/>
                  </a:lnTo>
                  <a:lnTo>
                    <a:pt x="294" y="190"/>
                  </a:lnTo>
                  <a:lnTo>
                    <a:pt x="307" y="170"/>
                  </a:lnTo>
                  <a:lnTo>
                    <a:pt x="327" y="157"/>
                  </a:lnTo>
                  <a:lnTo>
                    <a:pt x="333" y="137"/>
                  </a:lnTo>
                  <a:lnTo>
                    <a:pt x="353" y="131"/>
                  </a:lnTo>
                  <a:lnTo>
                    <a:pt x="360" y="111"/>
                  </a:lnTo>
                  <a:lnTo>
                    <a:pt x="353" y="109"/>
                  </a:lnTo>
                </a:path>
              </a:pathLst>
            </a:custGeom>
            <a:solidFill>
              <a:srgbClr val="CBCBCB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50" name="Freeform 14"/>
            <p:cNvSpPr>
              <a:spLocks/>
            </p:cNvSpPr>
            <p:nvPr/>
          </p:nvSpPr>
          <p:spPr bwMode="auto">
            <a:xfrm>
              <a:off x="1732" y="2772"/>
              <a:ext cx="103" cy="64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52" y="14"/>
                </a:cxn>
                <a:cxn ang="0">
                  <a:pos x="38" y="29"/>
                </a:cxn>
                <a:cxn ang="0">
                  <a:pos x="25" y="38"/>
                </a:cxn>
                <a:cxn ang="0">
                  <a:pos x="13" y="52"/>
                </a:cxn>
                <a:cxn ang="0">
                  <a:pos x="0" y="62"/>
                </a:cxn>
                <a:cxn ang="0">
                  <a:pos x="16" y="63"/>
                </a:cxn>
                <a:cxn ang="0">
                  <a:pos x="30" y="58"/>
                </a:cxn>
                <a:cxn ang="0">
                  <a:pos x="44" y="49"/>
                </a:cxn>
                <a:cxn ang="0">
                  <a:pos x="59" y="41"/>
                </a:cxn>
                <a:cxn ang="0">
                  <a:pos x="73" y="31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3" h="64">
                  <a:moveTo>
                    <a:pt x="102" y="0"/>
                  </a:moveTo>
                  <a:lnTo>
                    <a:pt x="52" y="14"/>
                  </a:lnTo>
                  <a:lnTo>
                    <a:pt x="38" y="29"/>
                  </a:lnTo>
                  <a:lnTo>
                    <a:pt x="25" y="38"/>
                  </a:lnTo>
                  <a:lnTo>
                    <a:pt x="13" y="52"/>
                  </a:lnTo>
                  <a:lnTo>
                    <a:pt x="0" y="62"/>
                  </a:lnTo>
                  <a:lnTo>
                    <a:pt x="16" y="63"/>
                  </a:lnTo>
                  <a:lnTo>
                    <a:pt x="30" y="58"/>
                  </a:lnTo>
                  <a:lnTo>
                    <a:pt x="44" y="49"/>
                  </a:lnTo>
                  <a:lnTo>
                    <a:pt x="59" y="41"/>
                  </a:lnTo>
                  <a:lnTo>
                    <a:pt x="73" y="31"/>
                  </a:lnTo>
                  <a:lnTo>
                    <a:pt x="102" y="0"/>
                  </a:lnTo>
                  <a:lnTo>
                    <a:pt x="102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51" name="AutoShape 15"/>
            <p:cNvSpPr>
              <a:spLocks noChangeArrowheads="1"/>
            </p:cNvSpPr>
            <p:nvPr/>
          </p:nvSpPr>
          <p:spPr bwMode="auto">
            <a:xfrm rot="17640000" flipH="1">
              <a:off x="1447" y="1830"/>
              <a:ext cx="61" cy="3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352" name="Freeform 16"/>
            <p:cNvSpPr>
              <a:spLocks/>
            </p:cNvSpPr>
            <p:nvPr/>
          </p:nvSpPr>
          <p:spPr bwMode="auto">
            <a:xfrm>
              <a:off x="1135" y="1562"/>
              <a:ext cx="88" cy="139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12" y="115"/>
                </a:cxn>
                <a:cxn ang="0">
                  <a:pos x="24" y="100"/>
                </a:cxn>
                <a:cxn ang="0">
                  <a:pos x="33" y="73"/>
                </a:cxn>
                <a:cxn ang="0">
                  <a:pos x="40" y="53"/>
                </a:cxn>
                <a:cxn ang="0">
                  <a:pos x="50" y="45"/>
                </a:cxn>
                <a:cxn ang="0">
                  <a:pos x="58" y="31"/>
                </a:cxn>
                <a:cxn ang="0">
                  <a:pos x="68" y="22"/>
                </a:cxn>
                <a:cxn ang="0">
                  <a:pos x="76" y="8"/>
                </a:cxn>
                <a:cxn ang="0">
                  <a:pos x="86" y="0"/>
                </a:cxn>
                <a:cxn ang="0">
                  <a:pos x="87" y="18"/>
                </a:cxn>
                <a:cxn ang="0">
                  <a:pos x="80" y="38"/>
                </a:cxn>
                <a:cxn ang="0">
                  <a:pos x="71" y="52"/>
                </a:cxn>
                <a:cxn ang="0">
                  <a:pos x="64" y="72"/>
                </a:cxn>
                <a:cxn ang="0">
                  <a:pos x="54" y="81"/>
                </a:cxn>
                <a:cxn ang="0">
                  <a:pos x="46" y="95"/>
                </a:cxn>
                <a:cxn ang="0">
                  <a:pos x="39" y="115"/>
                </a:cxn>
                <a:cxn ang="0">
                  <a:pos x="29" y="124"/>
                </a:cxn>
                <a:cxn ang="0">
                  <a:pos x="21" y="138"/>
                </a:cxn>
                <a:cxn ang="0">
                  <a:pos x="0" y="138"/>
                </a:cxn>
                <a:cxn ang="0">
                  <a:pos x="0" y="138"/>
                </a:cxn>
              </a:cxnLst>
              <a:rect l="0" t="0" r="r" b="b"/>
              <a:pathLst>
                <a:path w="88" h="139">
                  <a:moveTo>
                    <a:pt x="0" y="138"/>
                  </a:moveTo>
                  <a:lnTo>
                    <a:pt x="12" y="115"/>
                  </a:lnTo>
                  <a:lnTo>
                    <a:pt x="24" y="100"/>
                  </a:lnTo>
                  <a:lnTo>
                    <a:pt x="33" y="73"/>
                  </a:lnTo>
                  <a:lnTo>
                    <a:pt x="40" y="53"/>
                  </a:lnTo>
                  <a:lnTo>
                    <a:pt x="50" y="45"/>
                  </a:lnTo>
                  <a:lnTo>
                    <a:pt x="58" y="31"/>
                  </a:lnTo>
                  <a:lnTo>
                    <a:pt x="68" y="22"/>
                  </a:lnTo>
                  <a:lnTo>
                    <a:pt x="76" y="8"/>
                  </a:lnTo>
                  <a:lnTo>
                    <a:pt x="86" y="0"/>
                  </a:lnTo>
                  <a:lnTo>
                    <a:pt x="87" y="18"/>
                  </a:lnTo>
                  <a:lnTo>
                    <a:pt x="80" y="38"/>
                  </a:lnTo>
                  <a:lnTo>
                    <a:pt x="71" y="52"/>
                  </a:lnTo>
                  <a:lnTo>
                    <a:pt x="64" y="72"/>
                  </a:lnTo>
                  <a:lnTo>
                    <a:pt x="54" y="81"/>
                  </a:lnTo>
                  <a:lnTo>
                    <a:pt x="46" y="95"/>
                  </a:lnTo>
                  <a:lnTo>
                    <a:pt x="39" y="115"/>
                  </a:lnTo>
                  <a:lnTo>
                    <a:pt x="29" y="124"/>
                  </a:lnTo>
                  <a:lnTo>
                    <a:pt x="21" y="138"/>
                  </a:lnTo>
                  <a:lnTo>
                    <a:pt x="0" y="138"/>
                  </a:lnTo>
                  <a:lnTo>
                    <a:pt x="0" y="138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53" name="Freeform 17"/>
            <p:cNvSpPr>
              <a:spLocks/>
            </p:cNvSpPr>
            <p:nvPr/>
          </p:nvSpPr>
          <p:spPr bwMode="auto">
            <a:xfrm>
              <a:off x="1042" y="1700"/>
              <a:ext cx="88" cy="139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12" y="115"/>
                </a:cxn>
                <a:cxn ang="0">
                  <a:pos x="24" y="100"/>
                </a:cxn>
                <a:cxn ang="0">
                  <a:pos x="33" y="73"/>
                </a:cxn>
                <a:cxn ang="0">
                  <a:pos x="40" y="53"/>
                </a:cxn>
                <a:cxn ang="0">
                  <a:pos x="50" y="45"/>
                </a:cxn>
                <a:cxn ang="0">
                  <a:pos x="58" y="31"/>
                </a:cxn>
                <a:cxn ang="0">
                  <a:pos x="68" y="22"/>
                </a:cxn>
                <a:cxn ang="0">
                  <a:pos x="76" y="8"/>
                </a:cxn>
                <a:cxn ang="0">
                  <a:pos x="86" y="0"/>
                </a:cxn>
                <a:cxn ang="0">
                  <a:pos x="87" y="18"/>
                </a:cxn>
                <a:cxn ang="0">
                  <a:pos x="80" y="38"/>
                </a:cxn>
                <a:cxn ang="0">
                  <a:pos x="71" y="52"/>
                </a:cxn>
                <a:cxn ang="0">
                  <a:pos x="64" y="72"/>
                </a:cxn>
                <a:cxn ang="0">
                  <a:pos x="54" y="81"/>
                </a:cxn>
                <a:cxn ang="0">
                  <a:pos x="46" y="95"/>
                </a:cxn>
                <a:cxn ang="0">
                  <a:pos x="39" y="115"/>
                </a:cxn>
                <a:cxn ang="0">
                  <a:pos x="29" y="124"/>
                </a:cxn>
                <a:cxn ang="0">
                  <a:pos x="21" y="138"/>
                </a:cxn>
                <a:cxn ang="0">
                  <a:pos x="0" y="138"/>
                </a:cxn>
                <a:cxn ang="0">
                  <a:pos x="0" y="138"/>
                </a:cxn>
              </a:cxnLst>
              <a:rect l="0" t="0" r="r" b="b"/>
              <a:pathLst>
                <a:path w="88" h="139">
                  <a:moveTo>
                    <a:pt x="0" y="138"/>
                  </a:moveTo>
                  <a:lnTo>
                    <a:pt x="12" y="115"/>
                  </a:lnTo>
                  <a:lnTo>
                    <a:pt x="24" y="100"/>
                  </a:lnTo>
                  <a:lnTo>
                    <a:pt x="33" y="73"/>
                  </a:lnTo>
                  <a:lnTo>
                    <a:pt x="40" y="53"/>
                  </a:lnTo>
                  <a:lnTo>
                    <a:pt x="50" y="45"/>
                  </a:lnTo>
                  <a:lnTo>
                    <a:pt x="58" y="31"/>
                  </a:lnTo>
                  <a:lnTo>
                    <a:pt x="68" y="22"/>
                  </a:lnTo>
                  <a:lnTo>
                    <a:pt x="76" y="8"/>
                  </a:lnTo>
                  <a:lnTo>
                    <a:pt x="86" y="0"/>
                  </a:lnTo>
                  <a:lnTo>
                    <a:pt x="87" y="18"/>
                  </a:lnTo>
                  <a:lnTo>
                    <a:pt x="80" y="38"/>
                  </a:lnTo>
                  <a:lnTo>
                    <a:pt x="71" y="52"/>
                  </a:lnTo>
                  <a:lnTo>
                    <a:pt x="64" y="72"/>
                  </a:lnTo>
                  <a:lnTo>
                    <a:pt x="54" y="81"/>
                  </a:lnTo>
                  <a:lnTo>
                    <a:pt x="46" y="95"/>
                  </a:lnTo>
                  <a:lnTo>
                    <a:pt x="39" y="115"/>
                  </a:lnTo>
                  <a:lnTo>
                    <a:pt x="29" y="124"/>
                  </a:lnTo>
                  <a:lnTo>
                    <a:pt x="21" y="138"/>
                  </a:lnTo>
                  <a:lnTo>
                    <a:pt x="0" y="138"/>
                  </a:lnTo>
                  <a:lnTo>
                    <a:pt x="0" y="138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54" name="Freeform 18"/>
            <p:cNvSpPr>
              <a:spLocks/>
            </p:cNvSpPr>
            <p:nvPr/>
          </p:nvSpPr>
          <p:spPr bwMode="auto">
            <a:xfrm>
              <a:off x="973" y="1838"/>
              <a:ext cx="88" cy="139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12" y="115"/>
                </a:cxn>
                <a:cxn ang="0">
                  <a:pos x="24" y="100"/>
                </a:cxn>
                <a:cxn ang="0">
                  <a:pos x="33" y="73"/>
                </a:cxn>
                <a:cxn ang="0">
                  <a:pos x="40" y="53"/>
                </a:cxn>
                <a:cxn ang="0">
                  <a:pos x="50" y="45"/>
                </a:cxn>
                <a:cxn ang="0">
                  <a:pos x="58" y="31"/>
                </a:cxn>
                <a:cxn ang="0">
                  <a:pos x="68" y="22"/>
                </a:cxn>
                <a:cxn ang="0">
                  <a:pos x="76" y="8"/>
                </a:cxn>
                <a:cxn ang="0">
                  <a:pos x="86" y="0"/>
                </a:cxn>
                <a:cxn ang="0">
                  <a:pos x="87" y="18"/>
                </a:cxn>
                <a:cxn ang="0">
                  <a:pos x="80" y="38"/>
                </a:cxn>
                <a:cxn ang="0">
                  <a:pos x="71" y="52"/>
                </a:cxn>
                <a:cxn ang="0">
                  <a:pos x="64" y="72"/>
                </a:cxn>
                <a:cxn ang="0">
                  <a:pos x="54" y="81"/>
                </a:cxn>
                <a:cxn ang="0">
                  <a:pos x="46" y="95"/>
                </a:cxn>
                <a:cxn ang="0">
                  <a:pos x="39" y="115"/>
                </a:cxn>
                <a:cxn ang="0">
                  <a:pos x="29" y="124"/>
                </a:cxn>
                <a:cxn ang="0">
                  <a:pos x="21" y="138"/>
                </a:cxn>
                <a:cxn ang="0">
                  <a:pos x="0" y="138"/>
                </a:cxn>
                <a:cxn ang="0">
                  <a:pos x="0" y="138"/>
                </a:cxn>
              </a:cxnLst>
              <a:rect l="0" t="0" r="r" b="b"/>
              <a:pathLst>
                <a:path w="88" h="139">
                  <a:moveTo>
                    <a:pt x="0" y="138"/>
                  </a:moveTo>
                  <a:lnTo>
                    <a:pt x="12" y="115"/>
                  </a:lnTo>
                  <a:lnTo>
                    <a:pt x="24" y="100"/>
                  </a:lnTo>
                  <a:lnTo>
                    <a:pt x="33" y="73"/>
                  </a:lnTo>
                  <a:lnTo>
                    <a:pt x="40" y="53"/>
                  </a:lnTo>
                  <a:lnTo>
                    <a:pt x="50" y="45"/>
                  </a:lnTo>
                  <a:lnTo>
                    <a:pt x="58" y="31"/>
                  </a:lnTo>
                  <a:lnTo>
                    <a:pt x="68" y="22"/>
                  </a:lnTo>
                  <a:lnTo>
                    <a:pt x="76" y="8"/>
                  </a:lnTo>
                  <a:lnTo>
                    <a:pt x="86" y="0"/>
                  </a:lnTo>
                  <a:lnTo>
                    <a:pt x="87" y="18"/>
                  </a:lnTo>
                  <a:lnTo>
                    <a:pt x="80" y="38"/>
                  </a:lnTo>
                  <a:lnTo>
                    <a:pt x="71" y="52"/>
                  </a:lnTo>
                  <a:lnTo>
                    <a:pt x="64" y="72"/>
                  </a:lnTo>
                  <a:lnTo>
                    <a:pt x="54" y="81"/>
                  </a:lnTo>
                  <a:lnTo>
                    <a:pt x="46" y="95"/>
                  </a:lnTo>
                  <a:lnTo>
                    <a:pt x="39" y="115"/>
                  </a:lnTo>
                  <a:lnTo>
                    <a:pt x="29" y="124"/>
                  </a:lnTo>
                  <a:lnTo>
                    <a:pt x="21" y="138"/>
                  </a:lnTo>
                  <a:lnTo>
                    <a:pt x="0" y="138"/>
                  </a:lnTo>
                  <a:lnTo>
                    <a:pt x="0" y="138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55" name="Freeform 19"/>
            <p:cNvSpPr>
              <a:spLocks/>
            </p:cNvSpPr>
            <p:nvPr/>
          </p:nvSpPr>
          <p:spPr bwMode="auto">
            <a:xfrm>
              <a:off x="904" y="1976"/>
              <a:ext cx="88" cy="139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12" y="115"/>
                </a:cxn>
                <a:cxn ang="0">
                  <a:pos x="24" y="100"/>
                </a:cxn>
                <a:cxn ang="0">
                  <a:pos x="33" y="73"/>
                </a:cxn>
                <a:cxn ang="0">
                  <a:pos x="40" y="53"/>
                </a:cxn>
                <a:cxn ang="0">
                  <a:pos x="50" y="45"/>
                </a:cxn>
                <a:cxn ang="0">
                  <a:pos x="58" y="31"/>
                </a:cxn>
                <a:cxn ang="0">
                  <a:pos x="68" y="22"/>
                </a:cxn>
                <a:cxn ang="0">
                  <a:pos x="76" y="8"/>
                </a:cxn>
                <a:cxn ang="0">
                  <a:pos x="86" y="0"/>
                </a:cxn>
                <a:cxn ang="0">
                  <a:pos x="87" y="18"/>
                </a:cxn>
                <a:cxn ang="0">
                  <a:pos x="80" y="38"/>
                </a:cxn>
                <a:cxn ang="0">
                  <a:pos x="71" y="52"/>
                </a:cxn>
                <a:cxn ang="0">
                  <a:pos x="64" y="72"/>
                </a:cxn>
                <a:cxn ang="0">
                  <a:pos x="54" y="81"/>
                </a:cxn>
                <a:cxn ang="0">
                  <a:pos x="46" y="95"/>
                </a:cxn>
                <a:cxn ang="0">
                  <a:pos x="39" y="115"/>
                </a:cxn>
                <a:cxn ang="0">
                  <a:pos x="29" y="124"/>
                </a:cxn>
                <a:cxn ang="0">
                  <a:pos x="21" y="138"/>
                </a:cxn>
                <a:cxn ang="0">
                  <a:pos x="0" y="138"/>
                </a:cxn>
                <a:cxn ang="0">
                  <a:pos x="0" y="138"/>
                </a:cxn>
              </a:cxnLst>
              <a:rect l="0" t="0" r="r" b="b"/>
              <a:pathLst>
                <a:path w="88" h="139">
                  <a:moveTo>
                    <a:pt x="0" y="138"/>
                  </a:moveTo>
                  <a:lnTo>
                    <a:pt x="12" y="115"/>
                  </a:lnTo>
                  <a:lnTo>
                    <a:pt x="24" y="100"/>
                  </a:lnTo>
                  <a:lnTo>
                    <a:pt x="33" y="73"/>
                  </a:lnTo>
                  <a:lnTo>
                    <a:pt x="40" y="53"/>
                  </a:lnTo>
                  <a:lnTo>
                    <a:pt x="50" y="45"/>
                  </a:lnTo>
                  <a:lnTo>
                    <a:pt x="58" y="31"/>
                  </a:lnTo>
                  <a:lnTo>
                    <a:pt x="68" y="22"/>
                  </a:lnTo>
                  <a:lnTo>
                    <a:pt x="76" y="8"/>
                  </a:lnTo>
                  <a:lnTo>
                    <a:pt x="86" y="0"/>
                  </a:lnTo>
                  <a:lnTo>
                    <a:pt x="87" y="18"/>
                  </a:lnTo>
                  <a:lnTo>
                    <a:pt x="80" y="38"/>
                  </a:lnTo>
                  <a:lnTo>
                    <a:pt x="71" y="52"/>
                  </a:lnTo>
                  <a:lnTo>
                    <a:pt x="64" y="72"/>
                  </a:lnTo>
                  <a:lnTo>
                    <a:pt x="54" y="81"/>
                  </a:lnTo>
                  <a:lnTo>
                    <a:pt x="46" y="95"/>
                  </a:lnTo>
                  <a:lnTo>
                    <a:pt x="39" y="115"/>
                  </a:lnTo>
                  <a:lnTo>
                    <a:pt x="29" y="124"/>
                  </a:lnTo>
                  <a:lnTo>
                    <a:pt x="21" y="138"/>
                  </a:lnTo>
                  <a:lnTo>
                    <a:pt x="0" y="138"/>
                  </a:lnTo>
                  <a:lnTo>
                    <a:pt x="0" y="138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56" name="Freeform 20"/>
            <p:cNvSpPr>
              <a:spLocks/>
            </p:cNvSpPr>
            <p:nvPr/>
          </p:nvSpPr>
          <p:spPr bwMode="auto">
            <a:xfrm>
              <a:off x="1220" y="1478"/>
              <a:ext cx="147" cy="84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22" y="59"/>
                </a:cxn>
                <a:cxn ang="0">
                  <a:pos x="40" y="52"/>
                </a:cxn>
                <a:cxn ang="0">
                  <a:pos x="62" y="34"/>
                </a:cxn>
                <a:cxn ang="0">
                  <a:pos x="78" y="21"/>
                </a:cxn>
                <a:cxn ang="0">
                  <a:pos x="91" y="19"/>
                </a:cxn>
                <a:cxn ang="0">
                  <a:pos x="105" y="12"/>
                </a:cxn>
                <a:cxn ang="0">
                  <a:pos x="119" y="10"/>
                </a:cxn>
                <a:cxn ang="0">
                  <a:pos x="133" y="2"/>
                </a:cxn>
                <a:cxn ang="0">
                  <a:pos x="146" y="0"/>
                </a:cxn>
                <a:cxn ang="0">
                  <a:pos x="136" y="16"/>
                </a:cxn>
                <a:cxn ang="0">
                  <a:pos x="120" y="29"/>
                </a:cxn>
                <a:cxn ang="0">
                  <a:pos x="105" y="37"/>
                </a:cxn>
                <a:cxn ang="0">
                  <a:pos x="89" y="50"/>
                </a:cxn>
                <a:cxn ang="0">
                  <a:pos x="76" y="52"/>
                </a:cxn>
                <a:cxn ang="0">
                  <a:pos x="62" y="59"/>
                </a:cxn>
                <a:cxn ang="0">
                  <a:pos x="45" y="73"/>
                </a:cxn>
                <a:cxn ang="0">
                  <a:pos x="32" y="75"/>
                </a:cxn>
                <a:cxn ang="0">
                  <a:pos x="18" y="83"/>
                </a:cxn>
                <a:cxn ang="0">
                  <a:pos x="0" y="71"/>
                </a:cxn>
                <a:cxn ang="0">
                  <a:pos x="0" y="71"/>
                </a:cxn>
              </a:cxnLst>
              <a:rect l="0" t="0" r="r" b="b"/>
              <a:pathLst>
                <a:path w="147" h="84">
                  <a:moveTo>
                    <a:pt x="0" y="71"/>
                  </a:moveTo>
                  <a:lnTo>
                    <a:pt x="22" y="59"/>
                  </a:lnTo>
                  <a:lnTo>
                    <a:pt x="40" y="52"/>
                  </a:lnTo>
                  <a:lnTo>
                    <a:pt x="62" y="34"/>
                  </a:lnTo>
                  <a:lnTo>
                    <a:pt x="78" y="21"/>
                  </a:lnTo>
                  <a:lnTo>
                    <a:pt x="91" y="19"/>
                  </a:lnTo>
                  <a:lnTo>
                    <a:pt x="105" y="12"/>
                  </a:lnTo>
                  <a:lnTo>
                    <a:pt x="119" y="10"/>
                  </a:lnTo>
                  <a:lnTo>
                    <a:pt x="133" y="2"/>
                  </a:lnTo>
                  <a:lnTo>
                    <a:pt x="146" y="0"/>
                  </a:lnTo>
                  <a:lnTo>
                    <a:pt x="136" y="16"/>
                  </a:lnTo>
                  <a:lnTo>
                    <a:pt x="120" y="29"/>
                  </a:lnTo>
                  <a:lnTo>
                    <a:pt x="105" y="37"/>
                  </a:lnTo>
                  <a:lnTo>
                    <a:pt x="89" y="50"/>
                  </a:lnTo>
                  <a:lnTo>
                    <a:pt x="76" y="52"/>
                  </a:lnTo>
                  <a:lnTo>
                    <a:pt x="62" y="59"/>
                  </a:lnTo>
                  <a:lnTo>
                    <a:pt x="45" y="73"/>
                  </a:lnTo>
                  <a:lnTo>
                    <a:pt x="32" y="75"/>
                  </a:lnTo>
                  <a:lnTo>
                    <a:pt x="18" y="83"/>
                  </a:lnTo>
                  <a:lnTo>
                    <a:pt x="0" y="71"/>
                  </a:lnTo>
                  <a:lnTo>
                    <a:pt x="0" y="71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57" name="Freeform 21"/>
            <p:cNvSpPr>
              <a:spLocks/>
            </p:cNvSpPr>
            <p:nvPr/>
          </p:nvSpPr>
          <p:spPr bwMode="auto">
            <a:xfrm>
              <a:off x="852" y="2129"/>
              <a:ext cx="59" cy="155"/>
            </a:xfrm>
            <a:custGeom>
              <a:avLst/>
              <a:gdLst/>
              <a:ahLst/>
              <a:cxnLst>
                <a:cxn ang="0">
                  <a:pos x="0" y="154"/>
                </a:cxn>
                <a:cxn ang="0">
                  <a:pos x="6" y="129"/>
                </a:cxn>
                <a:cxn ang="0">
                  <a:pos x="14" y="111"/>
                </a:cxn>
                <a:cxn ang="0">
                  <a:pos x="17" y="83"/>
                </a:cxn>
                <a:cxn ang="0">
                  <a:pos x="20" y="62"/>
                </a:cxn>
                <a:cxn ang="0">
                  <a:pos x="28" y="52"/>
                </a:cxn>
                <a:cxn ang="0">
                  <a:pos x="33" y="36"/>
                </a:cxn>
                <a:cxn ang="0">
                  <a:pos x="41" y="26"/>
                </a:cxn>
                <a:cxn ang="0">
                  <a:pos x="45" y="10"/>
                </a:cxn>
                <a:cxn ang="0">
                  <a:pos x="53" y="0"/>
                </a:cxn>
                <a:cxn ang="0">
                  <a:pos x="58" y="18"/>
                </a:cxn>
                <a:cxn ang="0">
                  <a:pos x="56" y="39"/>
                </a:cxn>
                <a:cxn ang="0">
                  <a:pos x="50" y="55"/>
                </a:cxn>
                <a:cxn ang="0">
                  <a:pos x="48" y="75"/>
                </a:cxn>
                <a:cxn ang="0">
                  <a:pos x="40" y="86"/>
                </a:cxn>
                <a:cxn ang="0">
                  <a:pos x="35" y="101"/>
                </a:cxn>
                <a:cxn ang="0">
                  <a:pos x="33" y="122"/>
                </a:cxn>
                <a:cxn ang="0">
                  <a:pos x="25" y="133"/>
                </a:cxn>
                <a:cxn ang="0">
                  <a:pos x="20" y="149"/>
                </a:cxn>
                <a:cxn ang="0">
                  <a:pos x="0" y="154"/>
                </a:cxn>
                <a:cxn ang="0">
                  <a:pos x="0" y="154"/>
                </a:cxn>
              </a:cxnLst>
              <a:rect l="0" t="0" r="r" b="b"/>
              <a:pathLst>
                <a:path w="59" h="155">
                  <a:moveTo>
                    <a:pt x="0" y="154"/>
                  </a:moveTo>
                  <a:lnTo>
                    <a:pt x="6" y="129"/>
                  </a:lnTo>
                  <a:lnTo>
                    <a:pt x="14" y="111"/>
                  </a:lnTo>
                  <a:lnTo>
                    <a:pt x="17" y="83"/>
                  </a:lnTo>
                  <a:lnTo>
                    <a:pt x="20" y="62"/>
                  </a:lnTo>
                  <a:lnTo>
                    <a:pt x="28" y="52"/>
                  </a:lnTo>
                  <a:lnTo>
                    <a:pt x="33" y="36"/>
                  </a:lnTo>
                  <a:lnTo>
                    <a:pt x="41" y="26"/>
                  </a:lnTo>
                  <a:lnTo>
                    <a:pt x="45" y="10"/>
                  </a:lnTo>
                  <a:lnTo>
                    <a:pt x="53" y="0"/>
                  </a:lnTo>
                  <a:lnTo>
                    <a:pt x="58" y="18"/>
                  </a:lnTo>
                  <a:lnTo>
                    <a:pt x="56" y="39"/>
                  </a:lnTo>
                  <a:lnTo>
                    <a:pt x="50" y="55"/>
                  </a:lnTo>
                  <a:lnTo>
                    <a:pt x="48" y="75"/>
                  </a:lnTo>
                  <a:lnTo>
                    <a:pt x="40" y="86"/>
                  </a:lnTo>
                  <a:lnTo>
                    <a:pt x="35" y="101"/>
                  </a:lnTo>
                  <a:lnTo>
                    <a:pt x="33" y="122"/>
                  </a:lnTo>
                  <a:lnTo>
                    <a:pt x="25" y="133"/>
                  </a:lnTo>
                  <a:lnTo>
                    <a:pt x="20" y="149"/>
                  </a:lnTo>
                  <a:lnTo>
                    <a:pt x="0" y="154"/>
                  </a:lnTo>
                  <a:lnTo>
                    <a:pt x="0" y="154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58" name="Freeform 22"/>
            <p:cNvSpPr>
              <a:spLocks/>
            </p:cNvSpPr>
            <p:nvPr/>
          </p:nvSpPr>
          <p:spPr bwMode="auto">
            <a:xfrm>
              <a:off x="1375" y="1459"/>
              <a:ext cx="164" cy="32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25" y="7"/>
                </a:cxn>
                <a:cxn ang="0">
                  <a:pos x="44" y="10"/>
                </a:cxn>
                <a:cxn ang="0">
                  <a:pos x="72" y="3"/>
                </a:cxn>
                <a:cxn ang="0">
                  <a:pos x="93" y="0"/>
                </a:cxn>
                <a:cxn ang="0">
                  <a:pos x="105" y="4"/>
                </a:cxn>
                <a:cxn ang="0">
                  <a:pos x="121" y="3"/>
                </a:cxn>
                <a:cxn ang="0">
                  <a:pos x="134" y="8"/>
                </a:cxn>
                <a:cxn ang="0">
                  <a:pos x="150" y="7"/>
                </a:cxn>
                <a:cxn ang="0">
                  <a:pos x="163" y="11"/>
                </a:cxn>
                <a:cxn ang="0">
                  <a:pos x="147" y="21"/>
                </a:cxn>
                <a:cxn ang="0">
                  <a:pos x="126" y="26"/>
                </a:cxn>
                <a:cxn ang="0">
                  <a:pos x="110" y="26"/>
                </a:cxn>
                <a:cxn ang="0">
                  <a:pos x="89" y="31"/>
                </a:cxn>
                <a:cxn ang="0">
                  <a:pos x="77" y="26"/>
                </a:cxn>
                <a:cxn ang="0">
                  <a:pos x="61" y="26"/>
                </a:cxn>
                <a:cxn ang="0">
                  <a:pos x="39" y="31"/>
                </a:cxn>
                <a:cxn ang="0">
                  <a:pos x="26" y="26"/>
                </a:cxn>
                <a:cxn ang="0">
                  <a:pos x="11" y="27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164" h="32">
                  <a:moveTo>
                    <a:pt x="0" y="8"/>
                  </a:moveTo>
                  <a:lnTo>
                    <a:pt x="25" y="7"/>
                  </a:lnTo>
                  <a:lnTo>
                    <a:pt x="44" y="10"/>
                  </a:lnTo>
                  <a:lnTo>
                    <a:pt x="72" y="3"/>
                  </a:lnTo>
                  <a:lnTo>
                    <a:pt x="93" y="0"/>
                  </a:lnTo>
                  <a:lnTo>
                    <a:pt x="105" y="4"/>
                  </a:lnTo>
                  <a:lnTo>
                    <a:pt x="121" y="3"/>
                  </a:lnTo>
                  <a:lnTo>
                    <a:pt x="134" y="8"/>
                  </a:lnTo>
                  <a:lnTo>
                    <a:pt x="150" y="7"/>
                  </a:lnTo>
                  <a:lnTo>
                    <a:pt x="163" y="11"/>
                  </a:lnTo>
                  <a:lnTo>
                    <a:pt x="147" y="21"/>
                  </a:lnTo>
                  <a:lnTo>
                    <a:pt x="126" y="26"/>
                  </a:lnTo>
                  <a:lnTo>
                    <a:pt x="110" y="26"/>
                  </a:lnTo>
                  <a:lnTo>
                    <a:pt x="89" y="31"/>
                  </a:lnTo>
                  <a:lnTo>
                    <a:pt x="77" y="26"/>
                  </a:lnTo>
                  <a:lnTo>
                    <a:pt x="61" y="26"/>
                  </a:lnTo>
                  <a:lnTo>
                    <a:pt x="39" y="31"/>
                  </a:lnTo>
                  <a:lnTo>
                    <a:pt x="26" y="26"/>
                  </a:lnTo>
                  <a:lnTo>
                    <a:pt x="11" y="27"/>
                  </a:lnTo>
                  <a:lnTo>
                    <a:pt x="0" y="8"/>
                  </a:lnTo>
                  <a:lnTo>
                    <a:pt x="0" y="8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59" name="Freeform 23"/>
            <p:cNvSpPr>
              <a:spLocks/>
            </p:cNvSpPr>
            <p:nvPr/>
          </p:nvSpPr>
          <p:spPr bwMode="auto">
            <a:xfrm>
              <a:off x="1529" y="1471"/>
              <a:ext cx="137" cy="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2" y="13"/>
                </a:cxn>
                <a:cxn ang="0">
                  <a:pos x="37" y="26"/>
                </a:cxn>
                <a:cxn ang="0">
                  <a:pos x="64" y="36"/>
                </a:cxn>
                <a:cxn ang="0">
                  <a:pos x="83" y="44"/>
                </a:cxn>
                <a:cxn ang="0">
                  <a:pos x="91" y="54"/>
                </a:cxn>
                <a:cxn ang="0">
                  <a:pos x="105" y="63"/>
                </a:cxn>
                <a:cxn ang="0">
                  <a:pos x="113" y="73"/>
                </a:cxn>
                <a:cxn ang="0">
                  <a:pos x="127" y="82"/>
                </a:cxn>
                <a:cxn ang="0">
                  <a:pos x="136" y="92"/>
                </a:cxn>
                <a:cxn ang="0">
                  <a:pos x="117" y="92"/>
                </a:cxn>
                <a:cxn ang="0">
                  <a:pos x="97" y="84"/>
                </a:cxn>
                <a:cxn ang="0">
                  <a:pos x="84" y="75"/>
                </a:cxn>
                <a:cxn ang="0">
                  <a:pos x="64" y="68"/>
                </a:cxn>
                <a:cxn ang="0">
                  <a:pos x="56" y="57"/>
                </a:cxn>
                <a:cxn ang="0">
                  <a:pos x="42" y="48"/>
                </a:cxn>
                <a:cxn ang="0">
                  <a:pos x="22" y="40"/>
                </a:cxn>
                <a:cxn ang="0">
                  <a:pos x="13" y="30"/>
                </a:cxn>
                <a:cxn ang="0">
                  <a:pos x="0" y="2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37" h="93">
                  <a:moveTo>
                    <a:pt x="0" y="0"/>
                  </a:moveTo>
                  <a:lnTo>
                    <a:pt x="22" y="13"/>
                  </a:lnTo>
                  <a:lnTo>
                    <a:pt x="37" y="26"/>
                  </a:lnTo>
                  <a:lnTo>
                    <a:pt x="64" y="36"/>
                  </a:lnTo>
                  <a:lnTo>
                    <a:pt x="83" y="44"/>
                  </a:lnTo>
                  <a:lnTo>
                    <a:pt x="91" y="54"/>
                  </a:lnTo>
                  <a:lnTo>
                    <a:pt x="105" y="63"/>
                  </a:lnTo>
                  <a:lnTo>
                    <a:pt x="113" y="73"/>
                  </a:lnTo>
                  <a:lnTo>
                    <a:pt x="127" y="82"/>
                  </a:lnTo>
                  <a:lnTo>
                    <a:pt x="136" y="92"/>
                  </a:lnTo>
                  <a:lnTo>
                    <a:pt x="117" y="92"/>
                  </a:lnTo>
                  <a:lnTo>
                    <a:pt x="97" y="84"/>
                  </a:lnTo>
                  <a:lnTo>
                    <a:pt x="84" y="75"/>
                  </a:lnTo>
                  <a:lnTo>
                    <a:pt x="64" y="68"/>
                  </a:lnTo>
                  <a:lnTo>
                    <a:pt x="56" y="57"/>
                  </a:lnTo>
                  <a:lnTo>
                    <a:pt x="42" y="48"/>
                  </a:lnTo>
                  <a:lnTo>
                    <a:pt x="22" y="40"/>
                  </a:lnTo>
                  <a:lnTo>
                    <a:pt x="13" y="30"/>
                  </a:lnTo>
                  <a:lnTo>
                    <a:pt x="0" y="22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60" name="Freeform 24"/>
            <p:cNvSpPr>
              <a:spLocks/>
            </p:cNvSpPr>
            <p:nvPr/>
          </p:nvSpPr>
          <p:spPr bwMode="auto">
            <a:xfrm>
              <a:off x="1650" y="1552"/>
              <a:ext cx="122" cy="114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23" y="16"/>
                </a:cxn>
                <a:cxn ang="0">
                  <a:pos x="36" y="31"/>
                </a:cxn>
                <a:cxn ang="0">
                  <a:pos x="60" y="45"/>
                </a:cxn>
                <a:cxn ang="0">
                  <a:pos x="78" y="57"/>
                </a:cxn>
                <a:cxn ang="0">
                  <a:pos x="83" y="68"/>
                </a:cxn>
                <a:cxn ang="0">
                  <a:pos x="96" y="79"/>
                </a:cxn>
                <a:cxn ang="0">
                  <a:pos x="102" y="91"/>
                </a:cxn>
                <a:cxn ang="0">
                  <a:pos x="114" y="102"/>
                </a:cxn>
                <a:cxn ang="0">
                  <a:pos x="121" y="113"/>
                </a:cxn>
                <a:cxn ang="0">
                  <a:pos x="102" y="109"/>
                </a:cxn>
                <a:cxn ang="0">
                  <a:pos x="84" y="99"/>
                </a:cxn>
                <a:cxn ang="0">
                  <a:pos x="73" y="88"/>
                </a:cxn>
                <a:cxn ang="0">
                  <a:pos x="55" y="78"/>
                </a:cxn>
                <a:cxn ang="0">
                  <a:pos x="49" y="65"/>
                </a:cxn>
                <a:cxn ang="0">
                  <a:pos x="37" y="54"/>
                </a:cxn>
                <a:cxn ang="0">
                  <a:pos x="18" y="43"/>
                </a:cxn>
                <a:cxn ang="0">
                  <a:pos x="12" y="31"/>
                </a:cxn>
                <a:cxn ang="0">
                  <a:pos x="0" y="21"/>
                </a:cxn>
                <a:cxn ang="0">
                  <a:pos x="5" y="0"/>
                </a:cxn>
                <a:cxn ang="0">
                  <a:pos x="5" y="0"/>
                </a:cxn>
              </a:cxnLst>
              <a:rect l="0" t="0" r="r" b="b"/>
              <a:pathLst>
                <a:path w="122" h="114">
                  <a:moveTo>
                    <a:pt x="5" y="0"/>
                  </a:moveTo>
                  <a:lnTo>
                    <a:pt x="23" y="16"/>
                  </a:lnTo>
                  <a:lnTo>
                    <a:pt x="36" y="31"/>
                  </a:lnTo>
                  <a:lnTo>
                    <a:pt x="60" y="45"/>
                  </a:lnTo>
                  <a:lnTo>
                    <a:pt x="78" y="57"/>
                  </a:lnTo>
                  <a:lnTo>
                    <a:pt x="83" y="68"/>
                  </a:lnTo>
                  <a:lnTo>
                    <a:pt x="96" y="79"/>
                  </a:lnTo>
                  <a:lnTo>
                    <a:pt x="102" y="91"/>
                  </a:lnTo>
                  <a:lnTo>
                    <a:pt x="114" y="102"/>
                  </a:lnTo>
                  <a:lnTo>
                    <a:pt x="121" y="113"/>
                  </a:lnTo>
                  <a:lnTo>
                    <a:pt x="102" y="109"/>
                  </a:lnTo>
                  <a:lnTo>
                    <a:pt x="84" y="99"/>
                  </a:lnTo>
                  <a:lnTo>
                    <a:pt x="73" y="88"/>
                  </a:lnTo>
                  <a:lnTo>
                    <a:pt x="55" y="78"/>
                  </a:lnTo>
                  <a:lnTo>
                    <a:pt x="49" y="65"/>
                  </a:lnTo>
                  <a:lnTo>
                    <a:pt x="37" y="54"/>
                  </a:lnTo>
                  <a:lnTo>
                    <a:pt x="18" y="43"/>
                  </a:lnTo>
                  <a:lnTo>
                    <a:pt x="12" y="31"/>
                  </a:lnTo>
                  <a:lnTo>
                    <a:pt x="0" y="21"/>
                  </a:lnTo>
                  <a:lnTo>
                    <a:pt x="5" y="0"/>
                  </a:lnTo>
                  <a:lnTo>
                    <a:pt x="5" y="0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61" name="Freeform 25"/>
            <p:cNvSpPr>
              <a:spLocks/>
            </p:cNvSpPr>
            <p:nvPr/>
          </p:nvSpPr>
          <p:spPr bwMode="auto">
            <a:xfrm>
              <a:off x="1754" y="1654"/>
              <a:ext cx="91" cy="143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23" y="21"/>
                </a:cxn>
                <a:cxn ang="0">
                  <a:pos x="31" y="39"/>
                </a:cxn>
                <a:cxn ang="0">
                  <a:pos x="51" y="60"/>
                </a:cxn>
                <a:cxn ang="0">
                  <a:pos x="64" y="76"/>
                </a:cxn>
                <a:cxn ang="0">
                  <a:pos x="67" y="88"/>
                </a:cxn>
                <a:cxn ang="0">
                  <a:pos x="75" y="102"/>
                </a:cxn>
                <a:cxn ang="0">
                  <a:pos x="78" y="115"/>
                </a:cxn>
                <a:cxn ang="0">
                  <a:pos x="87" y="130"/>
                </a:cxn>
                <a:cxn ang="0">
                  <a:pos x="90" y="142"/>
                </a:cxn>
                <a:cxn ang="0">
                  <a:pos x="73" y="133"/>
                </a:cxn>
                <a:cxn ang="0">
                  <a:pos x="58" y="117"/>
                </a:cxn>
                <a:cxn ang="0">
                  <a:pos x="50" y="104"/>
                </a:cxn>
                <a:cxn ang="0">
                  <a:pos x="36" y="88"/>
                </a:cxn>
                <a:cxn ang="0">
                  <a:pos x="34" y="75"/>
                </a:cxn>
                <a:cxn ang="0">
                  <a:pos x="25" y="61"/>
                </a:cxn>
                <a:cxn ang="0">
                  <a:pos x="11" y="45"/>
                </a:cxn>
                <a:cxn ang="0">
                  <a:pos x="8" y="32"/>
                </a:cxn>
                <a:cxn ang="0">
                  <a:pos x="0" y="18"/>
                </a:cxn>
                <a:cxn ang="0">
                  <a:pos x="11" y="0"/>
                </a:cxn>
                <a:cxn ang="0">
                  <a:pos x="11" y="0"/>
                </a:cxn>
              </a:cxnLst>
              <a:rect l="0" t="0" r="r" b="b"/>
              <a:pathLst>
                <a:path w="91" h="143">
                  <a:moveTo>
                    <a:pt x="11" y="0"/>
                  </a:moveTo>
                  <a:lnTo>
                    <a:pt x="23" y="21"/>
                  </a:lnTo>
                  <a:lnTo>
                    <a:pt x="31" y="39"/>
                  </a:lnTo>
                  <a:lnTo>
                    <a:pt x="51" y="60"/>
                  </a:lnTo>
                  <a:lnTo>
                    <a:pt x="64" y="76"/>
                  </a:lnTo>
                  <a:lnTo>
                    <a:pt x="67" y="88"/>
                  </a:lnTo>
                  <a:lnTo>
                    <a:pt x="75" y="102"/>
                  </a:lnTo>
                  <a:lnTo>
                    <a:pt x="78" y="115"/>
                  </a:lnTo>
                  <a:lnTo>
                    <a:pt x="87" y="130"/>
                  </a:lnTo>
                  <a:lnTo>
                    <a:pt x="90" y="142"/>
                  </a:lnTo>
                  <a:lnTo>
                    <a:pt x="73" y="133"/>
                  </a:lnTo>
                  <a:lnTo>
                    <a:pt x="58" y="117"/>
                  </a:lnTo>
                  <a:lnTo>
                    <a:pt x="50" y="104"/>
                  </a:lnTo>
                  <a:lnTo>
                    <a:pt x="36" y="88"/>
                  </a:lnTo>
                  <a:lnTo>
                    <a:pt x="34" y="75"/>
                  </a:lnTo>
                  <a:lnTo>
                    <a:pt x="25" y="61"/>
                  </a:lnTo>
                  <a:lnTo>
                    <a:pt x="11" y="45"/>
                  </a:lnTo>
                  <a:lnTo>
                    <a:pt x="8" y="32"/>
                  </a:lnTo>
                  <a:lnTo>
                    <a:pt x="0" y="18"/>
                  </a:lnTo>
                  <a:lnTo>
                    <a:pt x="11" y="0"/>
                  </a:lnTo>
                  <a:lnTo>
                    <a:pt x="11" y="0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62" name="Freeform 26"/>
            <p:cNvSpPr>
              <a:spLocks/>
            </p:cNvSpPr>
            <p:nvPr/>
          </p:nvSpPr>
          <p:spPr bwMode="auto">
            <a:xfrm>
              <a:off x="1970" y="2062"/>
              <a:ext cx="74" cy="134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24" y="20"/>
                </a:cxn>
                <a:cxn ang="0">
                  <a:pos x="29" y="36"/>
                </a:cxn>
                <a:cxn ang="0">
                  <a:pos x="46" y="57"/>
                </a:cxn>
                <a:cxn ang="0">
                  <a:pos x="57" y="72"/>
                </a:cxn>
                <a:cxn ang="0">
                  <a:pos x="57" y="83"/>
                </a:cxn>
                <a:cxn ang="0">
                  <a:pos x="64" y="97"/>
                </a:cxn>
                <a:cxn ang="0">
                  <a:pos x="65" y="108"/>
                </a:cxn>
                <a:cxn ang="0">
                  <a:pos x="71" y="121"/>
                </a:cxn>
                <a:cxn ang="0">
                  <a:pos x="73" y="133"/>
                </a:cxn>
                <a:cxn ang="0">
                  <a:pos x="57" y="123"/>
                </a:cxn>
                <a:cxn ang="0">
                  <a:pos x="44" y="107"/>
                </a:cxn>
                <a:cxn ang="0">
                  <a:pos x="39" y="95"/>
                </a:cxn>
                <a:cxn ang="0">
                  <a:pos x="26" y="80"/>
                </a:cxn>
                <a:cxn ang="0">
                  <a:pos x="26" y="67"/>
                </a:cxn>
                <a:cxn ang="0">
                  <a:pos x="20" y="54"/>
                </a:cxn>
                <a:cxn ang="0">
                  <a:pos x="7" y="38"/>
                </a:cxn>
                <a:cxn ang="0">
                  <a:pos x="7" y="27"/>
                </a:cxn>
                <a:cxn ang="0">
                  <a:pos x="0" y="14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74" h="134">
                  <a:moveTo>
                    <a:pt x="14" y="0"/>
                  </a:moveTo>
                  <a:lnTo>
                    <a:pt x="24" y="20"/>
                  </a:lnTo>
                  <a:lnTo>
                    <a:pt x="29" y="36"/>
                  </a:lnTo>
                  <a:lnTo>
                    <a:pt x="46" y="57"/>
                  </a:lnTo>
                  <a:lnTo>
                    <a:pt x="57" y="72"/>
                  </a:lnTo>
                  <a:lnTo>
                    <a:pt x="57" y="83"/>
                  </a:lnTo>
                  <a:lnTo>
                    <a:pt x="64" y="97"/>
                  </a:lnTo>
                  <a:lnTo>
                    <a:pt x="65" y="108"/>
                  </a:lnTo>
                  <a:lnTo>
                    <a:pt x="71" y="121"/>
                  </a:lnTo>
                  <a:lnTo>
                    <a:pt x="73" y="133"/>
                  </a:lnTo>
                  <a:lnTo>
                    <a:pt x="57" y="123"/>
                  </a:lnTo>
                  <a:lnTo>
                    <a:pt x="44" y="107"/>
                  </a:lnTo>
                  <a:lnTo>
                    <a:pt x="39" y="95"/>
                  </a:lnTo>
                  <a:lnTo>
                    <a:pt x="26" y="80"/>
                  </a:lnTo>
                  <a:lnTo>
                    <a:pt x="26" y="67"/>
                  </a:lnTo>
                  <a:lnTo>
                    <a:pt x="20" y="54"/>
                  </a:lnTo>
                  <a:lnTo>
                    <a:pt x="7" y="38"/>
                  </a:lnTo>
                  <a:lnTo>
                    <a:pt x="7" y="27"/>
                  </a:lnTo>
                  <a:lnTo>
                    <a:pt x="0" y="14"/>
                  </a:lnTo>
                  <a:lnTo>
                    <a:pt x="14" y="0"/>
                  </a:lnTo>
                  <a:lnTo>
                    <a:pt x="14" y="0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63" name="Freeform 27"/>
            <p:cNvSpPr>
              <a:spLocks/>
            </p:cNvSpPr>
            <p:nvPr/>
          </p:nvSpPr>
          <p:spPr bwMode="auto">
            <a:xfrm>
              <a:off x="1825" y="1791"/>
              <a:ext cx="87" cy="147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24" y="21"/>
                </a:cxn>
                <a:cxn ang="0">
                  <a:pos x="31" y="39"/>
                </a:cxn>
                <a:cxn ang="0">
                  <a:pos x="50" y="61"/>
                </a:cxn>
                <a:cxn ang="0">
                  <a:pos x="63" y="78"/>
                </a:cxn>
                <a:cxn ang="0">
                  <a:pos x="64" y="91"/>
                </a:cxn>
                <a:cxn ang="0">
                  <a:pos x="73" y="105"/>
                </a:cxn>
                <a:cxn ang="0">
                  <a:pos x="75" y="118"/>
                </a:cxn>
                <a:cxn ang="0">
                  <a:pos x="83" y="132"/>
                </a:cxn>
                <a:cxn ang="0">
                  <a:pos x="86" y="146"/>
                </a:cxn>
                <a:cxn ang="0">
                  <a:pos x="70" y="135"/>
                </a:cxn>
                <a:cxn ang="0">
                  <a:pos x="55" y="119"/>
                </a:cxn>
                <a:cxn ang="0">
                  <a:pos x="48" y="106"/>
                </a:cxn>
                <a:cxn ang="0">
                  <a:pos x="35" y="90"/>
                </a:cxn>
                <a:cxn ang="0">
                  <a:pos x="32" y="76"/>
                </a:cxn>
                <a:cxn ang="0">
                  <a:pos x="24" y="62"/>
                </a:cxn>
                <a:cxn ang="0">
                  <a:pos x="10" y="45"/>
                </a:cxn>
                <a:cxn ang="0">
                  <a:pos x="8" y="32"/>
                </a:cxn>
                <a:cxn ang="0">
                  <a:pos x="0" y="18"/>
                </a:cxn>
                <a:cxn ang="0">
                  <a:pos x="12" y="0"/>
                </a:cxn>
                <a:cxn ang="0">
                  <a:pos x="12" y="0"/>
                </a:cxn>
              </a:cxnLst>
              <a:rect l="0" t="0" r="r" b="b"/>
              <a:pathLst>
                <a:path w="87" h="147">
                  <a:moveTo>
                    <a:pt x="12" y="0"/>
                  </a:moveTo>
                  <a:lnTo>
                    <a:pt x="24" y="21"/>
                  </a:lnTo>
                  <a:lnTo>
                    <a:pt x="31" y="39"/>
                  </a:lnTo>
                  <a:lnTo>
                    <a:pt x="50" y="61"/>
                  </a:lnTo>
                  <a:lnTo>
                    <a:pt x="63" y="78"/>
                  </a:lnTo>
                  <a:lnTo>
                    <a:pt x="64" y="91"/>
                  </a:lnTo>
                  <a:lnTo>
                    <a:pt x="73" y="105"/>
                  </a:lnTo>
                  <a:lnTo>
                    <a:pt x="75" y="118"/>
                  </a:lnTo>
                  <a:lnTo>
                    <a:pt x="83" y="132"/>
                  </a:lnTo>
                  <a:lnTo>
                    <a:pt x="86" y="146"/>
                  </a:lnTo>
                  <a:lnTo>
                    <a:pt x="70" y="135"/>
                  </a:lnTo>
                  <a:lnTo>
                    <a:pt x="55" y="119"/>
                  </a:lnTo>
                  <a:lnTo>
                    <a:pt x="48" y="106"/>
                  </a:lnTo>
                  <a:lnTo>
                    <a:pt x="35" y="90"/>
                  </a:lnTo>
                  <a:lnTo>
                    <a:pt x="32" y="76"/>
                  </a:lnTo>
                  <a:lnTo>
                    <a:pt x="24" y="62"/>
                  </a:lnTo>
                  <a:lnTo>
                    <a:pt x="10" y="45"/>
                  </a:lnTo>
                  <a:lnTo>
                    <a:pt x="8" y="32"/>
                  </a:lnTo>
                  <a:lnTo>
                    <a:pt x="0" y="18"/>
                  </a:lnTo>
                  <a:lnTo>
                    <a:pt x="12" y="0"/>
                  </a:lnTo>
                  <a:lnTo>
                    <a:pt x="12" y="0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64" name="Freeform 28"/>
            <p:cNvSpPr>
              <a:spLocks/>
            </p:cNvSpPr>
            <p:nvPr/>
          </p:nvSpPr>
          <p:spPr bwMode="auto">
            <a:xfrm>
              <a:off x="1896" y="1927"/>
              <a:ext cx="82" cy="149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23" y="22"/>
                </a:cxn>
                <a:cxn ang="0">
                  <a:pos x="30" y="40"/>
                </a:cxn>
                <a:cxn ang="0">
                  <a:pos x="48" y="62"/>
                </a:cxn>
                <a:cxn ang="0">
                  <a:pos x="59" y="80"/>
                </a:cxn>
                <a:cxn ang="0">
                  <a:pos x="61" y="92"/>
                </a:cxn>
                <a:cxn ang="0">
                  <a:pos x="69" y="107"/>
                </a:cxn>
                <a:cxn ang="0">
                  <a:pos x="71" y="121"/>
                </a:cxn>
                <a:cxn ang="0">
                  <a:pos x="79" y="135"/>
                </a:cxn>
                <a:cxn ang="0">
                  <a:pos x="81" y="148"/>
                </a:cxn>
                <a:cxn ang="0">
                  <a:pos x="65" y="138"/>
                </a:cxn>
                <a:cxn ang="0">
                  <a:pos x="51" y="121"/>
                </a:cxn>
                <a:cxn ang="0">
                  <a:pos x="45" y="107"/>
                </a:cxn>
                <a:cxn ang="0">
                  <a:pos x="31" y="90"/>
                </a:cxn>
                <a:cxn ang="0">
                  <a:pos x="30" y="77"/>
                </a:cxn>
                <a:cxn ang="0">
                  <a:pos x="23" y="62"/>
                </a:cxn>
                <a:cxn ang="0">
                  <a:pos x="9" y="45"/>
                </a:cxn>
                <a:cxn ang="0">
                  <a:pos x="8" y="32"/>
                </a:cxn>
                <a:cxn ang="0">
                  <a:pos x="0" y="17"/>
                </a:cxn>
                <a:cxn ang="0">
                  <a:pos x="12" y="0"/>
                </a:cxn>
                <a:cxn ang="0">
                  <a:pos x="12" y="0"/>
                </a:cxn>
              </a:cxnLst>
              <a:rect l="0" t="0" r="r" b="b"/>
              <a:pathLst>
                <a:path w="82" h="149">
                  <a:moveTo>
                    <a:pt x="12" y="0"/>
                  </a:moveTo>
                  <a:lnTo>
                    <a:pt x="23" y="22"/>
                  </a:lnTo>
                  <a:lnTo>
                    <a:pt x="30" y="40"/>
                  </a:lnTo>
                  <a:lnTo>
                    <a:pt x="48" y="62"/>
                  </a:lnTo>
                  <a:lnTo>
                    <a:pt x="59" y="80"/>
                  </a:lnTo>
                  <a:lnTo>
                    <a:pt x="61" y="92"/>
                  </a:lnTo>
                  <a:lnTo>
                    <a:pt x="69" y="107"/>
                  </a:lnTo>
                  <a:lnTo>
                    <a:pt x="71" y="121"/>
                  </a:lnTo>
                  <a:lnTo>
                    <a:pt x="79" y="135"/>
                  </a:lnTo>
                  <a:lnTo>
                    <a:pt x="81" y="148"/>
                  </a:lnTo>
                  <a:lnTo>
                    <a:pt x="65" y="138"/>
                  </a:lnTo>
                  <a:lnTo>
                    <a:pt x="51" y="121"/>
                  </a:lnTo>
                  <a:lnTo>
                    <a:pt x="45" y="107"/>
                  </a:lnTo>
                  <a:lnTo>
                    <a:pt x="31" y="90"/>
                  </a:lnTo>
                  <a:lnTo>
                    <a:pt x="30" y="77"/>
                  </a:lnTo>
                  <a:lnTo>
                    <a:pt x="23" y="62"/>
                  </a:lnTo>
                  <a:lnTo>
                    <a:pt x="9" y="45"/>
                  </a:lnTo>
                  <a:lnTo>
                    <a:pt x="8" y="32"/>
                  </a:lnTo>
                  <a:lnTo>
                    <a:pt x="0" y="17"/>
                  </a:lnTo>
                  <a:lnTo>
                    <a:pt x="12" y="0"/>
                  </a:lnTo>
                  <a:lnTo>
                    <a:pt x="12" y="0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65" name="Freeform 29"/>
            <p:cNvSpPr>
              <a:spLocks/>
            </p:cNvSpPr>
            <p:nvPr/>
          </p:nvSpPr>
          <p:spPr bwMode="auto">
            <a:xfrm>
              <a:off x="859" y="2427"/>
              <a:ext cx="54" cy="160"/>
            </a:xfrm>
            <a:custGeom>
              <a:avLst/>
              <a:gdLst/>
              <a:ahLst/>
              <a:cxnLst>
                <a:cxn ang="0">
                  <a:pos x="37" y="159"/>
                </a:cxn>
                <a:cxn ang="0">
                  <a:pos x="30" y="134"/>
                </a:cxn>
                <a:cxn ang="0">
                  <a:pos x="27" y="115"/>
                </a:cxn>
                <a:cxn ang="0">
                  <a:pos x="15" y="89"/>
                </a:cxn>
                <a:cxn ang="0">
                  <a:pos x="6" y="70"/>
                </a:cxn>
                <a:cxn ang="0">
                  <a:pos x="7" y="58"/>
                </a:cxn>
                <a:cxn ang="0">
                  <a:pos x="3" y="42"/>
                </a:cxn>
                <a:cxn ang="0">
                  <a:pos x="4" y="29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14" y="13"/>
                </a:cxn>
                <a:cxn ang="0">
                  <a:pos x="23" y="32"/>
                </a:cxn>
                <a:cxn ang="0">
                  <a:pos x="27" y="48"/>
                </a:cxn>
                <a:cxn ang="0">
                  <a:pos x="37" y="67"/>
                </a:cxn>
                <a:cxn ang="0">
                  <a:pos x="35" y="80"/>
                </a:cxn>
                <a:cxn ang="0">
                  <a:pos x="39" y="96"/>
                </a:cxn>
                <a:cxn ang="0">
                  <a:pos x="49" y="115"/>
                </a:cxn>
                <a:cxn ang="0">
                  <a:pos x="48" y="128"/>
                </a:cxn>
                <a:cxn ang="0">
                  <a:pos x="53" y="144"/>
                </a:cxn>
                <a:cxn ang="0">
                  <a:pos x="37" y="159"/>
                </a:cxn>
                <a:cxn ang="0">
                  <a:pos x="37" y="159"/>
                </a:cxn>
              </a:cxnLst>
              <a:rect l="0" t="0" r="r" b="b"/>
              <a:pathLst>
                <a:path w="54" h="160">
                  <a:moveTo>
                    <a:pt x="37" y="159"/>
                  </a:moveTo>
                  <a:lnTo>
                    <a:pt x="30" y="134"/>
                  </a:lnTo>
                  <a:lnTo>
                    <a:pt x="27" y="115"/>
                  </a:lnTo>
                  <a:lnTo>
                    <a:pt x="15" y="89"/>
                  </a:lnTo>
                  <a:lnTo>
                    <a:pt x="6" y="70"/>
                  </a:lnTo>
                  <a:lnTo>
                    <a:pt x="7" y="58"/>
                  </a:lnTo>
                  <a:lnTo>
                    <a:pt x="3" y="42"/>
                  </a:lnTo>
                  <a:lnTo>
                    <a:pt x="4" y="29"/>
                  </a:lnTo>
                  <a:lnTo>
                    <a:pt x="0" y="12"/>
                  </a:lnTo>
                  <a:lnTo>
                    <a:pt x="0" y="0"/>
                  </a:lnTo>
                  <a:lnTo>
                    <a:pt x="14" y="13"/>
                  </a:lnTo>
                  <a:lnTo>
                    <a:pt x="23" y="32"/>
                  </a:lnTo>
                  <a:lnTo>
                    <a:pt x="27" y="48"/>
                  </a:lnTo>
                  <a:lnTo>
                    <a:pt x="37" y="67"/>
                  </a:lnTo>
                  <a:lnTo>
                    <a:pt x="35" y="80"/>
                  </a:lnTo>
                  <a:lnTo>
                    <a:pt x="39" y="96"/>
                  </a:lnTo>
                  <a:lnTo>
                    <a:pt x="49" y="115"/>
                  </a:lnTo>
                  <a:lnTo>
                    <a:pt x="48" y="128"/>
                  </a:lnTo>
                  <a:lnTo>
                    <a:pt x="53" y="144"/>
                  </a:lnTo>
                  <a:lnTo>
                    <a:pt x="37" y="159"/>
                  </a:lnTo>
                  <a:lnTo>
                    <a:pt x="37" y="159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66" name="Freeform 30"/>
            <p:cNvSpPr>
              <a:spLocks/>
            </p:cNvSpPr>
            <p:nvPr/>
          </p:nvSpPr>
          <p:spPr bwMode="auto">
            <a:xfrm>
              <a:off x="2034" y="2339"/>
              <a:ext cx="41" cy="161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35" y="24"/>
                </a:cxn>
                <a:cxn ang="0">
                  <a:pos x="30" y="43"/>
                </a:cxn>
                <a:cxn ang="0">
                  <a:pos x="31" y="72"/>
                </a:cxn>
                <a:cxn ang="0">
                  <a:pos x="31" y="93"/>
                </a:cxn>
                <a:cxn ang="0">
                  <a:pos x="25" y="104"/>
                </a:cxn>
                <a:cxn ang="0">
                  <a:pos x="22" y="120"/>
                </a:cxn>
                <a:cxn ang="0">
                  <a:pos x="16" y="133"/>
                </a:cxn>
                <a:cxn ang="0">
                  <a:pos x="13" y="148"/>
                </a:cxn>
                <a:cxn ang="0">
                  <a:pos x="7" y="160"/>
                </a:cxn>
                <a:cxn ang="0">
                  <a:pos x="0" y="143"/>
                </a:cxn>
                <a:cxn ang="0">
                  <a:pos x="0" y="121"/>
                </a:cxn>
                <a:cxn ang="0">
                  <a:pos x="2" y="106"/>
                </a:cxn>
                <a:cxn ang="0">
                  <a:pos x="1" y="85"/>
                </a:cxn>
                <a:cxn ang="0">
                  <a:pos x="8" y="73"/>
                </a:cxn>
                <a:cxn ang="0">
                  <a:pos x="11" y="56"/>
                </a:cxn>
                <a:cxn ang="0">
                  <a:pos x="10" y="35"/>
                </a:cxn>
                <a:cxn ang="0">
                  <a:pos x="16" y="24"/>
                </a:cxn>
                <a:cxn ang="0">
                  <a:pos x="19" y="7"/>
                </a:cxn>
                <a:cxn ang="0">
                  <a:pos x="40" y="0"/>
                </a:cxn>
                <a:cxn ang="0">
                  <a:pos x="40" y="0"/>
                </a:cxn>
              </a:cxnLst>
              <a:rect l="0" t="0" r="r" b="b"/>
              <a:pathLst>
                <a:path w="41" h="161">
                  <a:moveTo>
                    <a:pt x="40" y="0"/>
                  </a:moveTo>
                  <a:lnTo>
                    <a:pt x="35" y="24"/>
                  </a:lnTo>
                  <a:lnTo>
                    <a:pt x="30" y="43"/>
                  </a:lnTo>
                  <a:lnTo>
                    <a:pt x="31" y="72"/>
                  </a:lnTo>
                  <a:lnTo>
                    <a:pt x="31" y="93"/>
                  </a:lnTo>
                  <a:lnTo>
                    <a:pt x="25" y="104"/>
                  </a:lnTo>
                  <a:lnTo>
                    <a:pt x="22" y="120"/>
                  </a:lnTo>
                  <a:lnTo>
                    <a:pt x="16" y="133"/>
                  </a:lnTo>
                  <a:lnTo>
                    <a:pt x="13" y="148"/>
                  </a:lnTo>
                  <a:lnTo>
                    <a:pt x="7" y="160"/>
                  </a:lnTo>
                  <a:lnTo>
                    <a:pt x="0" y="143"/>
                  </a:lnTo>
                  <a:lnTo>
                    <a:pt x="0" y="121"/>
                  </a:lnTo>
                  <a:lnTo>
                    <a:pt x="2" y="106"/>
                  </a:lnTo>
                  <a:lnTo>
                    <a:pt x="1" y="85"/>
                  </a:lnTo>
                  <a:lnTo>
                    <a:pt x="8" y="73"/>
                  </a:lnTo>
                  <a:lnTo>
                    <a:pt x="11" y="56"/>
                  </a:lnTo>
                  <a:lnTo>
                    <a:pt x="10" y="35"/>
                  </a:lnTo>
                  <a:lnTo>
                    <a:pt x="16" y="24"/>
                  </a:lnTo>
                  <a:lnTo>
                    <a:pt x="19" y="7"/>
                  </a:lnTo>
                  <a:lnTo>
                    <a:pt x="40" y="0"/>
                  </a:lnTo>
                  <a:lnTo>
                    <a:pt x="40" y="0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67" name="Freeform 31"/>
            <p:cNvSpPr>
              <a:spLocks/>
            </p:cNvSpPr>
            <p:nvPr/>
          </p:nvSpPr>
          <p:spPr bwMode="auto">
            <a:xfrm>
              <a:off x="2033" y="2175"/>
              <a:ext cx="37" cy="163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21" y="24"/>
                </a:cxn>
                <a:cxn ang="0">
                  <a:pos x="21" y="44"/>
                </a:cxn>
                <a:cxn ang="0">
                  <a:pos x="30" y="71"/>
                </a:cxn>
                <a:cxn ang="0">
                  <a:pos x="36" y="91"/>
                </a:cxn>
                <a:cxn ang="0">
                  <a:pos x="32" y="104"/>
                </a:cxn>
                <a:cxn ang="0">
                  <a:pos x="35" y="120"/>
                </a:cxn>
                <a:cxn ang="0">
                  <a:pos x="32" y="133"/>
                </a:cxn>
                <a:cxn ang="0">
                  <a:pos x="34" y="149"/>
                </a:cxn>
                <a:cxn ang="0">
                  <a:pos x="31" y="162"/>
                </a:cxn>
                <a:cxn ang="0">
                  <a:pos x="20" y="147"/>
                </a:cxn>
                <a:cxn ang="0">
                  <a:pos x="13" y="127"/>
                </a:cxn>
                <a:cxn ang="0">
                  <a:pos x="12" y="111"/>
                </a:cxn>
                <a:cxn ang="0">
                  <a:pos x="5" y="92"/>
                </a:cxn>
                <a:cxn ang="0">
                  <a:pos x="8" y="78"/>
                </a:cxn>
                <a:cxn ang="0">
                  <a:pos x="6" y="62"/>
                </a:cxn>
                <a:cxn ang="0">
                  <a:pos x="0" y="41"/>
                </a:cxn>
                <a:cxn ang="0">
                  <a:pos x="2" y="29"/>
                </a:cxn>
                <a:cxn ang="0">
                  <a:pos x="0" y="12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37" h="163">
                  <a:moveTo>
                    <a:pt x="18" y="0"/>
                  </a:moveTo>
                  <a:lnTo>
                    <a:pt x="21" y="24"/>
                  </a:lnTo>
                  <a:lnTo>
                    <a:pt x="21" y="44"/>
                  </a:lnTo>
                  <a:lnTo>
                    <a:pt x="30" y="71"/>
                  </a:lnTo>
                  <a:lnTo>
                    <a:pt x="36" y="91"/>
                  </a:lnTo>
                  <a:lnTo>
                    <a:pt x="32" y="104"/>
                  </a:lnTo>
                  <a:lnTo>
                    <a:pt x="35" y="120"/>
                  </a:lnTo>
                  <a:lnTo>
                    <a:pt x="32" y="133"/>
                  </a:lnTo>
                  <a:lnTo>
                    <a:pt x="34" y="149"/>
                  </a:lnTo>
                  <a:lnTo>
                    <a:pt x="31" y="162"/>
                  </a:lnTo>
                  <a:lnTo>
                    <a:pt x="20" y="147"/>
                  </a:lnTo>
                  <a:lnTo>
                    <a:pt x="13" y="127"/>
                  </a:lnTo>
                  <a:lnTo>
                    <a:pt x="12" y="111"/>
                  </a:lnTo>
                  <a:lnTo>
                    <a:pt x="5" y="92"/>
                  </a:lnTo>
                  <a:lnTo>
                    <a:pt x="8" y="78"/>
                  </a:lnTo>
                  <a:lnTo>
                    <a:pt x="6" y="62"/>
                  </a:lnTo>
                  <a:lnTo>
                    <a:pt x="0" y="41"/>
                  </a:lnTo>
                  <a:lnTo>
                    <a:pt x="2" y="29"/>
                  </a:lnTo>
                  <a:lnTo>
                    <a:pt x="0" y="12"/>
                  </a:lnTo>
                  <a:lnTo>
                    <a:pt x="18" y="0"/>
                  </a:lnTo>
                  <a:lnTo>
                    <a:pt x="18" y="0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68" name="Freeform 32"/>
            <p:cNvSpPr>
              <a:spLocks/>
            </p:cNvSpPr>
            <p:nvPr/>
          </p:nvSpPr>
          <p:spPr bwMode="auto">
            <a:xfrm>
              <a:off x="890" y="2564"/>
              <a:ext cx="138" cy="5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2" y="8"/>
                </a:cxn>
                <a:cxn ang="0">
                  <a:pos x="37" y="13"/>
                </a:cxn>
                <a:cxn ang="0">
                  <a:pos x="53" y="13"/>
                </a:cxn>
                <a:cxn ang="0">
                  <a:pos x="68" y="19"/>
                </a:cxn>
                <a:cxn ang="0">
                  <a:pos x="84" y="24"/>
                </a:cxn>
                <a:cxn ang="0">
                  <a:pos x="100" y="24"/>
                </a:cxn>
                <a:cxn ang="0">
                  <a:pos x="115" y="29"/>
                </a:cxn>
                <a:cxn ang="0">
                  <a:pos x="131" y="34"/>
                </a:cxn>
                <a:cxn ang="0">
                  <a:pos x="137" y="50"/>
                </a:cxn>
                <a:cxn ang="0">
                  <a:pos x="121" y="50"/>
                </a:cxn>
                <a:cxn ang="0">
                  <a:pos x="105" y="50"/>
                </a:cxn>
                <a:cxn ang="0">
                  <a:pos x="89" y="50"/>
                </a:cxn>
                <a:cxn ang="0">
                  <a:pos x="74" y="50"/>
                </a:cxn>
                <a:cxn ang="0">
                  <a:pos x="58" y="39"/>
                </a:cxn>
                <a:cxn ang="0">
                  <a:pos x="42" y="34"/>
                </a:cxn>
                <a:cxn ang="0">
                  <a:pos x="26" y="29"/>
                </a:cxn>
                <a:cxn ang="0">
                  <a:pos x="22" y="13"/>
                </a:cxn>
                <a:cxn ang="0">
                  <a:pos x="0" y="0"/>
                </a:cxn>
              </a:cxnLst>
              <a:rect l="0" t="0" r="r" b="b"/>
              <a:pathLst>
                <a:path w="138" h="51">
                  <a:moveTo>
                    <a:pt x="0" y="0"/>
                  </a:moveTo>
                  <a:lnTo>
                    <a:pt x="22" y="8"/>
                  </a:lnTo>
                  <a:lnTo>
                    <a:pt x="37" y="13"/>
                  </a:lnTo>
                  <a:lnTo>
                    <a:pt x="53" y="13"/>
                  </a:lnTo>
                  <a:lnTo>
                    <a:pt x="68" y="19"/>
                  </a:lnTo>
                  <a:lnTo>
                    <a:pt x="84" y="24"/>
                  </a:lnTo>
                  <a:lnTo>
                    <a:pt x="100" y="24"/>
                  </a:lnTo>
                  <a:lnTo>
                    <a:pt x="115" y="29"/>
                  </a:lnTo>
                  <a:lnTo>
                    <a:pt x="131" y="34"/>
                  </a:lnTo>
                  <a:lnTo>
                    <a:pt x="137" y="50"/>
                  </a:lnTo>
                  <a:lnTo>
                    <a:pt x="121" y="50"/>
                  </a:lnTo>
                  <a:lnTo>
                    <a:pt x="105" y="50"/>
                  </a:lnTo>
                  <a:lnTo>
                    <a:pt x="89" y="50"/>
                  </a:lnTo>
                  <a:lnTo>
                    <a:pt x="74" y="50"/>
                  </a:lnTo>
                  <a:lnTo>
                    <a:pt x="58" y="39"/>
                  </a:lnTo>
                  <a:lnTo>
                    <a:pt x="42" y="34"/>
                  </a:lnTo>
                  <a:lnTo>
                    <a:pt x="26" y="29"/>
                  </a:lnTo>
                  <a:lnTo>
                    <a:pt x="22" y="13"/>
                  </a:lnTo>
                  <a:lnTo>
                    <a:pt x="0" y="0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69" name="Freeform 33"/>
            <p:cNvSpPr>
              <a:spLocks/>
            </p:cNvSpPr>
            <p:nvPr/>
          </p:nvSpPr>
          <p:spPr bwMode="auto">
            <a:xfrm>
              <a:off x="1949" y="2494"/>
              <a:ext cx="95" cy="79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79" y="25"/>
                </a:cxn>
                <a:cxn ang="0">
                  <a:pos x="63" y="40"/>
                </a:cxn>
                <a:cxn ang="0">
                  <a:pos x="47" y="56"/>
                </a:cxn>
                <a:cxn ang="0">
                  <a:pos x="31" y="67"/>
                </a:cxn>
                <a:cxn ang="0">
                  <a:pos x="15" y="72"/>
                </a:cxn>
                <a:cxn ang="0">
                  <a:pos x="0" y="78"/>
                </a:cxn>
                <a:cxn ang="0">
                  <a:pos x="5" y="62"/>
                </a:cxn>
                <a:cxn ang="0">
                  <a:pos x="21" y="46"/>
                </a:cxn>
                <a:cxn ang="0">
                  <a:pos x="36" y="35"/>
                </a:cxn>
                <a:cxn ang="0">
                  <a:pos x="52" y="25"/>
                </a:cxn>
                <a:cxn ang="0">
                  <a:pos x="68" y="20"/>
                </a:cxn>
                <a:cxn ang="0">
                  <a:pos x="94" y="0"/>
                </a:cxn>
                <a:cxn ang="0">
                  <a:pos x="94" y="0"/>
                </a:cxn>
              </a:cxnLst>
              <a:rect l="0" t="0" r="r" b="b"/>
              <a:pathLst>
                <a:path w="95" h="79">
                  <a:moveTo>
                    <a:pt x="94" y="0"/>
                  </a:moveTo>
                  <a:lnTo>
                    <a:pt x="79" y="25"/>
                  </a:lnTo>
                  <a:lnTo>
                    <a:pt x="63" y="40"/>
                  </a:lnTo>
                  <a:lnTo>
                    <a:pt x="47" y="56"/>
                  </a:lnTo>
                  <a:lnTo>
                    <a:pt x="31" y="67"/>
                  </a:lnTo>
                  <a:lnTo>
                    <a:pt x="15" y="72"/>
                  </a:lnTo>
                  <a:lnTo>
                    <a:pt x="0" y="78"/>
                  </a:lnTo>
                  <a:lnTo>
                    <a:pt x="5" y="62"/>
                  </a:lnTo>
                  <a:lnTo>
                    <a:pt x="21" y="46"/>
                  </a:lnTo>
                  <a:lnTo>
                    <a:pt x="36" y="35"/>
                  </a:lnTo>
                  <a:lnTo>
                    <a:pt x="52" y="25"/>
                  </a:lnTo>
                  <a:lnTo>
                    <a:pt x="68" y="20"/>
                  </a:lnTo>
                  <a:lnTo>
                    <a:pt x="94" y="0"/>
                  </a:lnTo>
                  <a:lnTo>
                    <a:pt x="94" y="0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70" name="Freeform 34"/>
            <p:cNvSpPr>
              <a:spLocks/>
            </p:cNvSpPr>
            <p:nvPr/>
          </p:nvSpPr>
          <p:spPr bwMode="auto">
            <a:xfrm>
              <a:off x="1843" y="2545"/>
              <a:ext cx="122" cy="27"/>
            </a:xfrm>
            <a:custGeom>
              <a:avLst/>
              <a:gdLst/>
              <a:ahLst/>
              <a:cxnLst>
                <a:cxn ang="0">
                  <a:pos x="121" y="11"/>
                </a:cxn>
                <a:cxn ang="0">
                  <a:pos x="93" y="22"/>
                </a:cxn>
                <a:cxn ang="0">
                  <a:pos x="71" y="24"/>
                </a:cxn>
                <a:cxn ang="0">
                  <a:pos x="49" y="26"/>
                </a:cxn>
                <a:cxn ang="0">
                  <a:pos x="30" y="24"/>
                </a:cxn>
                <a:cxn ang="0">
                  <a:pos x="15" y="17"/>
                </a:cxn>
                <a:cxn ang="0">
                  <a:pos x="0" y="11"/>
                </a:cxn>
                <a:cxn ang="0">
                  <a:pos x="13" y="2"/>
                </a:cxn>
                <a:cxn ang="0">
                  <a:pos x="36" y="0"/>
                </a:cxn>
                <a:cxn ang="0">
                  <a:pos x="54" y="2"/>
                </a:cxn>
                <a:cxn ang="0">
                  <a:pos x="73" y="4"/>
                </a:cxn>
                <a:cxn ang="0">
                  <a:pos x="89" y="11"/>
                </a:cxn>
                <a:cxn ang="0">
                  <a:pos x="121" y="11"/>
                </a:cxn>
                <a:cxn ang="0">
                  <a:pos x="121" y="11"/>
                </a:cxn>
              </a:cxnLst>
              <a:rect l="0" t="0" r="r" b="b"/>
              <a:pathLst>
                <a:path w="122" h="27">
                  <a:moveTo>
                    <a:pt x="121" y="11"/>
                  </a:moveTo>
                  <a:lnTo>
                    <a:pt x="93" y="22"/>
                  </a:lnTo>
                  <a:lnTo>
                    <a:pt x="71" y="24"/>
                  </a:lnTo>
                  <a:lnTo>
                    <a:pt x="49" y="26"/>
                  </a:lnTo>
                  <a:lnTo>
                    <a:pt x="30" y="24"/>
                  </a:lnTo>
                  <a:lnTo>
                    <a:pt x="15" y="17"/>
                  </a:lnTo>
                  <a:lnTo>
                    <a:pt x="0" y="11"/>
                  </a:lnTo>
                  <a:lnTo>
                    <a:pt x="13" y="2"/>
                  </a:lnTo>
                  <a:lnTo>
                    <a:pt x="36" y="0"/>
                  </a:lnTo>
                  <a:lnTo>
                    <a:pt x="54" y="2"/>
                  </a:lnTo>
                  <a:lnTo>
                    <a:pt x="73" y="4"/>
                  </a:lnTo>
                  <a:lnTo>
                    <a:pt x="89" y="11"/>
                  </a:lnTo>
                  <a:lnTo>
                    <a:pt x="121" y="11"/>
                  </a:lnTo>
                  <a:lnTo>
                    <a:pt x="121" y="11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71" name="Freeform 35"/>
            <p:cNvSpPr>
              <a:spLocks/>
            </p:cNvSpPr>
            <p:nvPr/>
          </p:nvSpPr>
          <p:spPr bwMode="auto">
            <a:xfrm>
              <a:off x="1030" y="2538"/>
              <a:ext cx="86" cy="86"/>
            </a:xfrm>
            <a:custGeom>
              <a:avLst/>
              <a:gdLst/>
              <a:ahLst/>
              <a:cxnLst>
                <a:cxn ang="0">
                  <a:pos x="85" y="0"/>
                </a:cxn>
                <a:cxn ang="0">
                  <a:pos x="73" y="26"/>
                </a:cxn>
                <a:cxn ang="0">
                  <a:pos x="58" y="42"/>
                </a:cxn>
                <a:cxn ang="0">
                  <a:pos x="44" y="60"/>
                </a:cxn>
                <a:cxn ang="0">
                  <a:pos x="30" y="71"/>
                </a:cxn>
                <a:cxn ang="0">
                  <a:pos x="14" y="78"/>
                </a:cxn>
                <a:cxn ang="0">
                  <a:pos x="0" y="85"/>
                </a:cxn>
                <a:cxn ang="0">
                  <a:pos x="3" y="68"/>
                </a:cxn>
                <a:cxn ang="0">
                  <a:pos x="17" y="51"/>
                </a:cxn>
                <a:cxn ang="0">
                  <a:pos x="31" y="40"/>
                </a:cxn>
                <a:cxn ang="0">
                  <a:pos x="46" y="28"/>
                </a:cxn>
                <a:cxn ang="0">
                  <a:pos x="62" y="21"/>
                </a:cxn>
                <a:cxn ang="0">
                  <a:pos x="85" y="0"/>
                </a:cxn>
                <a:cxn ang="0">
                  <a:pos x="85" y="0"/>
                </a:cxn>
              </a:cxnLst>
              <a:rect l="0" t="0" r="r" b="b"/>
              <a:pathLst>
                <a:path w="86" h="86">
                  <a:moveTo>
                    <a:pt x="85" y="0"/>
                  </a:moveTo>
                  <a:lnTo>
                    <a:pt x="73" y="26"/>
                  </a:lnTo>
                  <a:lnTo>
                    <a:pt x="58" y="42"/>
                  </a:lnTo>
                  <a:lnTo>
                    <a:pt x="44" y="60"/>
                  </a:lnTo>
                  <a:lnTo>
                    <a:pt x="30" y="71"/>
                  </a:lnTo>
                  <a:lnTo>
                    <a:pt x="14" y="78"/>
                  </a:lnTo>
                  <a:lnTo>
                    <a:pt x="0" y="85"/>
                  </a:lnTo>
                  <a:lnTo>
                    <a:pt x="3" y="68"/>
                  </a:lnTo>
                  <a:lnTo>
                    <a:pt x="17" y="51"/>
                  </a:lnTo>
                  <a:lnTo>
                    <a:pt x="31" y="40"/>
                  </a:lnTo>
                  <a:lnTo>
                    <a:pt x="46" y="28"/>
                  </a:lnTo>
                  <a:lnTo>
                    <a:pt x="62" y="21"/>
                  </a:lnTo>
                  <a:lnTo>
                    <a:pt x="85" y="0"/>
                  </a:lnTo>
                  <a:lnTo>
                    <a:pt x="85" y="0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72" name="Freeform 36"/>
            <p:cNvSpPr>
              <a:spLocks/>
            </p:cNvSpPr>
            <p:nvPr/>
          </p:nvSpPr>
          <p:spPr bwMode="auto">
            <a:xfrm>
              <a:off x="1810" y="2484"/>
              <a:ext cx="49" cy="74"/>
            </a:xfrm>
            <a:custGeom>
              <a:avLst/>
              <a:gdLst/>
              <a:ahLst/>
              <a:cxnLst>
                <a:cxn ang="0">
                  <a:pos x="15" y="59"/>
                </a:cxn>
                <a:cxn ang="0">
                  <a:pos x="3" y="32"/>
                </a:cxn>
                <a:cxn ang="0">
                  <a:pos x="0" y="14"/>
                </a:cxn>
                <a:cxn ang="0">
                  <a:pos x="6" y="0"/>
                </a:cxn>
                <a:cxn ang="0">
                  <a:pos x="20" y="6"/>
                </a:cxn>
                <a:cxn ang="0">
                  <a:pos x="35" y="12"/>
                </a:cxn>
                <a:cxn ang="0">
                  <a:pos x="48" y="23"/>
                </a:cxn>
                <a:cxn ang="0">
                  <a:pos x="41" y="38"/>
                </a:cxn>
                <a:cxn ang="0">
                  <a:pos x="45" y="56"/>
                </a:cxn>
                <a:cxn ang="0">
                  <a:pos x="43" y="73"/>
                </a:cxn>
                <a:cxn ang="0">
                  <a:pos x="15" y="59"/>
                </a:cxn>
                <a:cxn ang="0">
                  <a:pos x="15" y="59"/>
                </a:cxn>
              </a:cxnLst>
              <a:rect l="0" t="0" r="r" b="b"/>
              <a:pathLst>
                <a:path w="49" h="74">
                  <a:moveTo>
                    <a:pt x="15" y="59"/>
                  </a:moveTo>
                  <a:lnTo>
                    <a:pt x="3" y="32"/>
                  </a:lnTo>
                  <a:lnTo>
                    <a:pt x="0" y="14"/>
                  </a:lnTo>
                  <a:lnTo>
                    <a:pt x="6" y="0"/>
                  </a:lnTo>
                  <a:lnTo>
                    <a:pt x="20" y="6"/>
                  </a:lnTo>
                  <a:lnTo>
                    <a:pt x="35" y="12"/>
                  </a:lnTo>
                  <a:lnTo>
                    <a:pt x="48" y="23"/>
                  </a:lnTo>
                  <a:lnTo>
                    <a:pt x="41" y="38"/>
                  </a:lnTo>
                  <a:lnTo>
                    <a:pt x="45" y="56"/>
                  </a:lnTo>
                  <a:lnTo>
                    <a:pt x="43" y="73"/>
                  </a:lnTo>
                  <a:lnTo>
                    <a:pt x="15" y="59"/>
                  </a:lnTo>
                  <a:lnTo>
                    <a:pt x="15" y="59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73" name="AutoShape 37"/>
            <p:cNvSpPr>
              <a:spLocks noChangeArrowheads="1"/>
            </p:cNvSpPr>
            <p:nvPr/>
          </p:nvSpPr>
          <p:spPr bwMode="auto">
            <a:xfrm rot="1260000">
              <a:off x="1110" y="2437"/>
              <a:ext cx="61" cy="3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374" name="Freeform 38"/>
            <p:cNvSpPr>
              <a:spLocks/>
            </p:cNvSpPr>
            <p:nvPr/>
          </p:nvSpPr>
          <p:spPr bwMode="auto">
            <a:xfrm>
              <a:off x="1090" y="2467"/>
              <a:ext cx="49" cy="82"/>
            </a:xfrm>
            <a:custGeom>
              <a:avLst/>
              <a:gdLst/>
              <a:ahLst/>
              <a:cxnLst>
                <a:cxn ang="0">
                  <a:pos x="0" y="53"/>
                </a:cxn>
                <a:cxn ang="0">
                  <a:pos x="7" y="24"/>
                </a:cxn>
                <a:cxn ang="0">
                  <a:pos x="15" y="7"/>
                </a:cxn>
                <a:cxn ang="0">
                  <a:pos x="28" y="0"/>
                </a:cxn>
                <a:cxn ang="0">
                  <a:pos x="36" y="13"/>
                </a:cxn>
                <a:cxn ang="0">
                  <a:pos x="43" y="27"/>
                </a:cxn>
                <a:cxn ang="0">
                  <a:pos x="48" y="43"/>
                </a:cxn>
                <a:cxn ang="0">
                  <a:pos x="34" y="52"/>
                </a:cxn>
                <a:cxn ang="0">
                  <a:pos x="25" y="67"/>
                </a:cxn>
                <a:cxn ang="0">
                  <a:pos x="14" y="81"/>
                </a:cxn>
                <a:cxn ang="0">
                  <a:pos x="0" y="53"/>
                </a:cxn>
                <a:cxn ang="0">
                  <a:pos x="0" y="53"/>
                </a:cxn>
              </a:cxnLst>
              <a:rect l="0" t="0" r="r" b="b"/>
              <a:pathLst>
                <a:path w="49" h="82">
                  <a:moveTo>
                    <a:pt x="0" y="53"/>
                  </a:moveTo>
                  <a:lnTo>
                    <a:pt x="7" y="24"/>
                  </a:lnTo>
                  <a:lnTo>
                    <a:pt x="15" y="7"/>
                  </a:lnTo>
                  <a:lnTo>
                    <a:pt x="28" y="0"/>
                  </a:lnTo>
                  <a:lnTo>
                    <a:pt x="36" y="13"/>
                  </a:lnTo>
                  <a:lnTo>
                    <a:pt x="43" y="27"/>
                  </a:lnTo>
                  <a:lnTo>
                    <a:pt x="48" y="43"/>
                  </a:lnTo>
                  <a:lnTo>
                    <a:pt x="34" y="52"/>
                  </a:lnTo>
                  <a:lnTo>
                    <a:pt x="25" y="67"/>
                  </a:lnTo>
                  <a:lnTo>
                    <a:pt x="14" y="81"/>
                  </a:lnTo>
                  <a:lnTo>
                    <a:pt x="0" y="53"/>
                  </a:lnTo>
                  <a:lnTo>
                    <a:pt x="0" y="53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grpSp>
          <p:nvGrpSpPr>
            <p:cNvPr id="3" name="Group 49"/>
            <p:cNvGrpSpPr>
              <a:grpSpLocks/>
            </p:cNvGrpSpPr>
            <p:nvPr/>
          </p:nvGrpSpPr>
          <p:grpSpPr bwMode="auto">
            <a:xfrm>
              <a:off x="1124" y="2103"/>
              <a:ext cx="195" cy="344"/>
              <a:chOff x="1124" y="2103"/>
              <a:chExt cx="195" cy="344"/>
            </a:xfrm>
          </p:grpSpPr>
          <p:sp>
            <p:nvSpPr>
              <p:cNvPr id="14375" name="AutoShape 39"/>
              <p:cNvSpPr>
                <a:spLocks noChangeArrowheads="1"/>
              </p:cNvSpPr>
              <p:nvPr/>
            </p:nvSpPr>
            <p:spPr bwMode="auto">
              <a:xfrm rot="1260000">
                <a:off x="1124" y="2408"/>
                <a:ext cx="61" cy="39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376" name="AutoShape 40"/>
              <p:cNvSpPr>
                <a:spLocks noChangeArrowheads="1"/>
              </p:cNvSpPr>
              <p:nvPr/>
            </p:nvSpPr>
            <p:spPr bwMode="auto">
              <a:xfrm rot="1260000">
                <a:off x="1144" y="2383"/>
                <a:ext cx="61" cy="38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377" name="AutoShape 41"/>
              <p:cNvSpPr>
                <a:spLocks noChangeArrowheads="1"/>
              </p:cNvSpPr>
              <p:nvPr/>
            </p:nvSpPr>
            <p:spPr bwMode="auto">
              <a:xfrm rot="1260000">
                <a:off x="1164" y="2334"/>
                <a:ext cx="61" cy="39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378" name="AutoShape 42"/>
              <p:cNvSpPr>
                <a:spLocks noChangeArrowheads="1"/>
              </p:cNvSpPr>
              <p:nvPr/>
            </p:nvSpPr>
            <p:spPr bwMode="auto">
              <a:xfrm rot="1320000">
                <a:off x="1175" y="2295"/>
                <a:ext cx="60" cy="38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379" name="AutoShape 43"/>
              <p:cNvSpPr>
                <a:spLocks noChangeArrowheads="1"/>
              </p:cNvSpPr>
              <p:nvPr/>
            </p:nvSpPr>
            <p:spPr bwMode="auto">
              <a:xfrm rot="1320000">
                <a:off x="1190" y="2244"/>
                <a:ext cx="61" cy="39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380" name="AutoShape 44"/>
              <p:cNvSpPr>
                <a:spLocks noChangeArrowheads="1"/>
              </p:cNvSpPr>
              <p:nvPr/>
            </p:nvSpPr>
            <p:spPr bwMode="auto">
              <a:xfrm rot="1320000">
                <a:off x="1211" y="2220"/>
                <a:ext cx="60" cy="38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381" name="AutoShape 45"/>
              <p:cNvSpPr>
                <a:spLocks noChangeArrowheads="1"/>
              </p:cNvSpPr>
              <p:nvPr/>
            </p:nvSpPr>
            <p:spPr bwMode="auto">
              <a:xfrm rot="1320000">
                <a:off x="1231" y="2194"/>
                <a:ext cx="61" cy="38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382" name="AutoShape 46"/>
              <p:cNvSpPr>
                <a:spLocks noChangeArrowheads="1"/>
              </p:cNvSpPr>
              <p:nvPr/>
            </p:nvSpPr>
            <p:spPr bwMode="auto">
              <a:xfrm rot="1200000">
                <a:off x="1245" y="2158"/>
                <a:ext cx="61" cy="39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383" name="AutoShape 47"/>
              <p:cNvSpPr>
                <a:spLocks noChangeArrowheads="1"/>
              </p:cNvSpPr>
              <p:nvPr/>
            </p:nvSpPr>
            <p:spPr bwMode="auto">
              <a:xfrm rot="1200000">
                <a:off x="1257" y="2130"/>
                <a:ext cx="62" cy="38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384" name="AutoShape 48"/>
              <p:cNvSpPr>
                <a:spLocks noChangeArrowheads="1"/>
              </p:cNvSpPr>
              <p:nvPr/>
            </p:nvSpPr>
            <p:spPr bwMode="auto">
              <a:xfrm rot="1200000">
                <a:off x="1254" y="2103"/>
                <a:ext cx="61" cy="38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sp>
          <p:nvSpPr>
            <p:cNvPr id="14386" name="AutoShape 50"/>
            <p:cNvSpPr>
              <a:spLocks noChangeArrowheads="1"/>
            </p:cNvSpPr>
            <p:nvPr/>
          </p:nvSpPr>
          <p:spPr bwMode="auto">
            <a:xfrm rot="1260000">
              <a:off x="1286" y="2063"/>
              <a:ext cx="61" cy="3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387" name="AutoShape 51"/>
            <p:cNvSpPr>
              <a:spLocks noChangeArrowheads="1"/>
            </p:cNvSpPr>
            <p:nvPr/>
          </p:nvSpPr>
          <p:spPr bwMode="auto">
            <a:xfrm rot="1260000">
              <a:off x="1305" y="2037"/>
              <a:ext cx="61" cy="39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388" name="AutoShape 52"/>
            <p:cNvSpPr>
              <a:spLocks noChangeArrowheads="1"/>
            </p:cNvSpPr>
            <p:nvPr/>
          </p:nvSpPr>
          <p:spPr bwMode="auto">
            <a:xfrm rot="1260000">
              <a:off x="1325" y="1989"/>
              <a:ext cx="62" cy="3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389" name="AutoShape 53"/>
            <p:cNvSpPr>
              <a:spLocks noChangeArrowheads="1"/>
            </p:cNvSpPr>
            <p:nvPr/>
          </p:nvSpPr>
          <p:spPr bwMode="auto">
            <a:xfrm rot="1320000">
              <a:off x="1336" y="1950"/>
              <a:ext cx="60" cy="3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390" name="AutoShape 54"/>
            <p:cNvSpPr>
              <a:spLocks noChangeArrowheads="1"/>
            </p:cNvSpPr>
            <p:nvPr/>
          </p:nvSpPr>
          <p:spPr bwMode="auto">
            <a:xfrm rot="1320000">
              <a:off x="1351" y="1899"/>
              <a:ext cx="62" cy="3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391" name="AutoShape 55"/>
            <p:cNvSpPr>
              <a:spLocks noChangeArrowheads="1"/>
            </p:cNvSpPr>
            <p:nvPr/>
          </p:nvSpPr>
          <p:spPr bwMode="auto">
            <a:xfrm rot="1320000">
              <a:off x="1372" y="1874"/>
              <a:ext cx="60" cy="3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392" name="AutoShape 56"/>
            <p:cNvSpPr>
              <a:spLocks noChangeArrowheads="1"/>
            </p:cNvSpPr>
            <p:nvPr/>
          </p:nvSpPr>
          <p:spPr bwMode="auto">
            <a:xfrm rot="3960000">
              <a:off x="1416" y="1825"/>
              <a:ext cx="61" cy="39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393" name="AutoShape 57"/>
            <p:cNvSpPr>
              <a:spLocks noChangeArrowheads="1"/>
            </p:cNvSpPr>
            <p:nvPr/>
          </p:nvSpPr>
          <p:spPr bwMode="auto">
            <a:xfrm rot="5580000">
              <a:off x="1429" y="1813"/>
              <a:ext cx="61" cy="3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394" name="AutoShape 58"/>
            <p:cNvSpPr>
              <a:spLocks noChangeArrowheads="1"/>
            </p:cNvSpPr>
            <p:nvPr/>
          </p:nvSpPr>
          <p:spPr bwMode="auto">
            <a:xfrm rot="20340000" flipH="1">
              <a:off x="1580" y="2063"/>
              <a:ext cx="61" cy="3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395" name="AutoShape 59"/>
            <p:cNvSpPr>
              <a:spLocks noChangeArrowheads="1"/>
            </p:cNvSpPr>
            <p:nvPr/>
          </p:nvSpPr>
          <p:spPr bwMode="auto">
            <a:xfrm rot="20340000" flipH="1">
              <a:off x="1560" y="2037"/>
              <a:ext cx="62" cy="39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396" name="AutoShape 60"/>
            <p:cNvSpPr>
              <a:spLocks noChangeArrowheads="1"/>
            </p:cNvSpPr>
            <p:nvPr/>
          </p:nvSpPr>
          <p:spPr bwMode="auto">
            <a:xfrm rot="20340000" flipH="1">
              <a:off x="1540" y="1989"/>
              <a:ext cx="62" cy="3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397" name="AutoShape 61"/>
            <p:cNvSpPr>
              <a:spLocks noChangeArrowheads="1"/>
            </p:cNvSpPr>
            <p:nvPr/>
          </p:nvSpPr>
          <p:spPr bwMode="auto">
            <a:xfrm rot="20280000" flipH="1">
              <a:off x="1530" y="1950"/>
              <a:ext cx="61" cy="3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398" name="AutoShape 62"/>
            <p:cNvSpPr>
              <a:spLocks noChangeArrowheads="1"/>
            </p:cNvSpPr>
            <p:nvPr/>
          </p:nvSpPr>
          <p:spPr bwMode="auto">
            <a:xfrm rot="20280000" flipH="1">
              <a:off x="1514" y="1899"/>
              <a:ext cx="62" cy="3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399" name="AutoShape 63"/>
            <p:cNvSpPr>
              <a:spLocks noChangeArrowheads="1"/>
            </p:cNvSpPr>
            <p:nvPr/>
          </p:nvSpPr>
          <p:spPr bwMode="auto">
            <a:xfrm rot="20280000" flipH="1">
              <a:off x="1494" y="1874"/>
              <a:ext cx="61" cy="3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400" name="AutoShape 64"/>
            <p:cNvSpPr>
              <a:spLocks noChangeArrowheads="1"/>
            </p:cNvSpPr>
            <p:nvPr/>
          </p:nvSpPr>
          <p:spPr bwMode="auto">
            <a:xfrm rot="20280000" flipH="1">
              <a:off x="1473" y="1848"/>
              <a:ext cx="61" cy="3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401" name="AutoShape 65"/>
            <p:cNvSpPr>
              <a:spLocks noChangeArrowheads="1"/>
            </p:cNvSpPr>
            <p:nvPr/>
          </p:nvSpPr>
          <p:spPr bwMode="auto">
            <a:xfrm rot="3000000" flipH="1">
              <a:off x="1381" y="1849"/>
              <a:ext cx="61" cy="39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grpSp>
          <p:nvGrpSpPr>
            <p:cNvPr id="4" name="Group 76"/>
            <p:cNvGrpSpPr>
              <a:grpSpLocks/>
            </p:cNvGrpSpPr>
            <p:nvPr/>
          </p:nvGrpSpPr>
          <p:grpSpPr bwMode="auto">
            <a:xfrm>
              <a:off x="1608" y="2103"/>
              <a:ext cx="195" cy="344"/>
              <a:chOff x="1608" y="2103"/>
              <a:chExt cx="195" cy="344"/>
            </a:xfrm>
          </p:grpSpPr>
          <p:sp>
            <p:nvSpPr>
              <p:cNvPr id="14402" name="AutoShape 66"/>
              <p:cNvSpPr>
                <a:spLocks noChangeArrowheads="1"/>
              </p:cNvSpPr>
              <p:nvPr/>
            </p:nvSpPr>
            <p:spPr bwMode="auto">
              <a:xfrm rot="20340000" flipH="1">
                <a:off x="1742" y="2408"/>
                <a:ext cx="61" cy="39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03" name="AutoShape 67"/>
              <p:cNvSpPr>
                <a:spLocks noChangeArrowheads="1"/>
              </p:cNvSpPr>
              <p:nvPr/>
            </p:nvSpPr>
            <p:spPr bwMode="auto">
              <a:xfrm rot="20340000" flipH="1">
                <a:off x="1722" y="2383"/>
                <a:ext cx="61" cy="38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04" name="AutoShape 68"/>
              <p:cNvSpPr>
                <a:spLocks noChangeArrowheads="1"/>
              </p:cNvSpPr>
              <p:nvPr/>
            </p:nvSpPr>
            <p:spPr bwMode="auto">
              <a:xfrm rot="20340000" flipH="1">
                <a:off x="1701" y="2334"/>
                <a:ext cx="62" cy="39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05" name="AutoShape 69"/>
              <p:cNvSpPr>
                <a:spLocks noChangeArrowheads="1"/>
              </p:cNvSpPr>
              <p:nvPr/>
            </p:nvSpPr>
            <p:spPr bwMode="auto">
              <a:xfrm rot="20280000" flipH="1">
                <a:off x="1691" y="2295"/>
                <a:ext cx="61" cy="38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06" name="AutoShape 70"/>
              <p:cNvSpPr>
                <a:spLocks noChangeArrowheads="1"/>
              </p:cNvSpPr>
              <p:nvPr/>
            </p:nvSpPr>
            <p:spPr bwMode="auto">
              <a:xfrm rot="20280000" flipH="1">
                <a:off x="1676" y="2244"/>
                <a:ext cx="61" cy="39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07" name="AutoShape 71"/>
              <p:cNvSpPr>
                <a:spLocks noChangeArrowheads="1"/>
              </p:cNvSpPr>
              <p:nvPr/>
            </p:nvSpPr>
            <p:spPr bwMode="auto">
              <a:xfrm rot="20280000" flipH="1">
                <a:off x="1655" y="2220"/>
                <a:ext cx="61" cy="38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08" name="AutoShape 72"/>
              <p:cNvSpPr>
                <a:spLocks noChangeArrowheads="1"/>
              </p:cNvSpPr>
              <p:nvPr/>
            </p:nvSpPr>
            <p:spPr bwMode="auto">
              <a:xfrm rot="20280000" flipH="1">
                <a:off x="1635" y="2194"/>
                <a:ext cx="60" cy="38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09" name="AutoShape 73"/>
              <p:cNvSpPr>
                <a:spLocks noChangeArrowheads="1"/>
              </p:cNvSpPr>
              <p:nvPr/>
            </p:nvSpPr>
            <p:spPr bwMode="auto">
              <a:xfrm rot="20400000" flipH="1">
                <a:off x="1621" y="2158"/>
                <a:ext cx="61" cy="39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10" name="AutoShape 74"/>
              <p:cNvSpPr>
                <a:spLocks noChangeArrowheads="1"/>
              </p:cNvSpPr>
              <p:nvPr/>
            </p:nvSpPr>
            <p:spPr bwMode="auto">
              <a:xfrm rot="20400000" flipH="1">
                <a:off x="1608" y="2130"/>
                <a:ext cx="61" cy="38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11" name="AutoShape 75"/>
              <p:cNvSpPr>
                <a:spLocks noChangeArrowheads="1"/>
              </p:cNvSpPr>
              <p:nvPr/>
            </p:nvSpPr>
            <p:spPr bwMode="auto">
              <a:xfrm rot="20400000" flipH="1">
                <a:off x="1612" y="2103"/>
                <a:ext cx="61" cy="38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sp>
          <p:nvSpPr>
            <p:cNvPr id="14413" name="AutoShape 77"/>
            <p:cNvSpPr>
              <a:spLocks noChangeArrowheads="1"/>
            </p:cNvSpPr>
            <p:nvPr/>
          </p:nvSpPr>
          <p:spPr bwMode="auto">
            <a:xfrm rot="20340000" flipH="1">
              <a:off x="1765" y="2455"/>
              <a:ext cx="61" cy="3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414" name="Freeform 78"/>
            <p:cNvSpPr>
              <a:spLocks/>
            </p:cNvSpPr>
            <p:nvPr/>
          </p:nvSpPr>
          <p:spPr bwMode="auto">
            <a:xfrm>
              <a:off x="1227" y="1953"/>
              <a:ext cx="87" cy="139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11" y="115"/>
                </a:cxn>
                <a:cxn ang="0">
                  <a:pos x="23" y="100"/>
                </a:cxn>
                <a:cxn ang="0">
                  <a:pos x="32" y="73"/>
                </a:cxn>
                <a:cxn ang="0">
                  <a:pos x="40" y="53"/>
                </a:cxn>
                <a:cxn ang="0">
                  <a:pos x="49" y="45"/>
                </a:cxn>
                <a:cxn ang="0">
                  <a:pos x="57" y="31"/>
                </a:cxn>
                <a:cxn ang="0">
                  <a:pos x="67" y="22"/>
                </a:cxn>
                <a:cxn ang="0">
                  <a:pos x="76" y="8"/>
                </a:cxn>
                <a:cxn ang="0">
                  <a:pos x="85" y="0"/>
                </a:cxn>
                <a:cxn ang="0">
                  <a:pos x="86" y="18"/>
                </a:cxn>
                <a:cxn ang="0">
                  <a:pos x="79" y="38"/>
                </a:cxn>
                <a:cxn ang="0">
                  <a:pos x="70" y="52"/>
                </a:cxn>
                <a:cxn ang="0">
                  <a:pos x="64" y="72"/>
                </a:cxn>
                <a:cxn ang="0">
                  <a:pos x="54" y="81"/>
                </a:cxn>
                <a:cxn ang="0">
                  <a:pos x="46" y="95"/>
                </a:cxn>
                <a:cxn ang="0">
                  <a:pos x="38" y="115"/>
                </a:cxn>
                <a:cxn ang="0">
                  <a:pos x="28" y="124"/>
                </a:cxn>
                <a:cxn ang="0">
                  <a:pos x="20" y="138"/>
                </a:cxn>
                <a:cxn ang="0">
                  <a:pos x="0" y="138"/>
                </a:cxn>
                <a:cxn ang="0">
                  <a:pos x="0" y="138"/>
                </a:cxn>
              </a:cxnLst>
              <a:rect l="0" t="0" r="r" b="b"/>
              <a:pathLst>
                <a:path w="87" h="139">
                  <a:moveTo>
                    <a:pt x="0" y="138"/>
                  </a:moveTo>
                  <a:lnTo>
                    <a:pt x="11" y="115"/>
                  </a:lnTo>
                  <a:lnTo>
                    <a:pt x="23" y="100"/>
                  </a:lnTo>
                  <a:lnTo>
                    <a:pt x="32" y="73"/>
                  </a:lnTo>
                  <a:lnTo>
                    <a:pt x="40" y="53"/>
                  </a:lnTo>
                  <a:lnTo>
                    <a:pt x="49" y="45"/>
                  </a:lnTo>
                  <a:lnTo>
                    <a:pt x="57" y="31"/>
                  </a:lnTo>
                  <a:lnTo>
                    <a:pt x="67" y="22"/>
                  </a:lnTo>
                  <a:lnTo>
                    <a:pt x="76" y="8"/>
                  </a:lnTo>
                  <a:lnTo>
                    <a:pt x="85" y="0"/>
                  </a:lnTo>
                  <a:lnTo>
                    <a:pt x="86" y="18"/>
                  </a:lnTo>
                  <a:lnTo>
                    <a:pt x="79" y="38"/>
                  </a:lnTo>
                  <a:lnTo>
                    <a:pt x="70" y="52"/>
                  </a:lnTo>
                  <a:lnTo>
                    <a:pt x="64" y="72"/>
                  </a:lnTo>
                  <a:lnTo>
                    <a:pt x="54" y="81"/>
                  </a:lnTo>
                  <a:lnTo>
                    <a:pt x="46" y="95"/>
                  </a:lnTo>
                  <a:lnTo>
                    <a:pt x="38" y="115"/>
                  </a:lnTo>
                  <a:lnTo>
                    <a:pt x="28" y="124"/>
                  </a:lnTo>
                  <a:lnTo>
                    <a:pt x="20" y="138"/>
                  </a:lnTo>
                  <a:lnTo>
                    <a:pt x="0" y="138"/>
                  </a:lnTo>
                  <a:lnTo>
                    <a:pt x="0" y="138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15" name="Freeform 79"/>
            <p:cNvSpPr>
              <a:spLocks/>
            </p:cNvSpPr>
            <p:nvPr/>
          </p:nvSpPr>
          <p:spPr bwMode="auto">
            <a:xfrm>
              <a:off x="1157" y="2091"/>
              <a:ext cx="88" cy="139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12" y="115"/>
                </a:cxn>
                <a:cxn ang="0">
                  <a:pos x="24" y="100"/>
                </a:cxn>
                <a:cxn ang="0">
                  <a:pos x="33" y="73"/>
                </a:cxn>
                <a:cxn ang="0">
                  <a:pos x="40" y="53"/>
                </a:cxn>
                <a:cxn ang="0">
                  <a:pos x="50" y="45"/>
                </a:cxn>
                <a:cxn ang="0">
                  <a:pos x="58" y="31"/>
                </a:cxn>
                <a:cxn ang="0">
                  <a:pos x="68" y="22"/>
                </a:cxn>
                <a:cxn ang="0">
                  <a:pos x="76" y="8"/>
                </a:cxn>
                <a:cxn ang="0">
                  <a:pos x="86" y="0"/>
                </a:cxn>
                <a:cxn ang="0">
                  <a:pos x="87" y="18"/>
                </a:cxn>
                <a:cxn ang="0">
                  <a:pos x="80" y="38"/>
                </a:cxn>
                <a:cxn ang="0">
                  <a:pos x="71" y="52"/>
                </a:cxn>
                <a:cxn ang="0">
                  <a:pos x="64" y="72"/>
                </a:cxn>
                <a:cxn ang="0">
                  <a:pos x="54" y="81"/>
                </a:cxn>
                <a:cxn ang="0">
                  <a:pos x="46" y="95"/>
                </a:cxn>
                <a:cxn ang="0">
                  <a:pos x="39" y="115"/>
                </a:cxn>
                <a:cxn ang="0">
                  <a:pos x="29" y="124"/>
                </a:cxn>
                <a:cxn ang="0">
                  <a:pos x="21" y="138"/>
                </a:cxn>
                <a:cxn ang="0">
                  <a:pos x="0" y="138"/>
                </a:cxn>
                <a:cxn ang="0">
                  <a:pos x="0" y="138"/>
                </a:cxn>
              </a:cxnLst>
              <a:rect l="0" t="0" r="r" b="b"/>
              <a:pathLst>
                <a:path w="88" h="139">
                  <a:moveTo>
                    <a:pt x="0" y="138"/>
                  </a:moveTo>
                  <a:lnTo>
                    <a:pt x="12" y="115"/>
                  </a:lnTo>
                  <a:lnTo>
                    <a:pt x="24" y="100"/>
                  </a:lnTo>
                  <a:lnTo>
                    <a:pt x="33" y="73"/>
                  </a:lnTo>
                  <a:lnTo>
                    <a:pt x="40" y="53"/>
                  </a:lnTo>
                  <a:lnTo>
                    <a:pt x="50" y="45"/>
                  </a:lnTo>
                  <a:lnTo>
                    <a:pt x="58" y="31"/>
                  </a:lnTo>
                  <a:lnTo>
                    <a:pt x="68" y="22"/>
                  </a:lnTo>
                  <a:lnTo>
                    <a:pt x="76" y="8"/>
                  </a:lnTo>
                  <a:lnTo>
                    <a:pt x="86" y="0"/>
                  </a:lnTo>
                  <a:lnTo>
                    <a:pt x="87" y="18"/>
                  </a:lnTo>
                  <a:lnTo>
                    <a:pt x="80" y="38"/>
                  </a:lnTo>
                  <a:lnTo>
                    <a:pt x="71" y="52"/>
                  </a:lnTo>
                  <a:lnTo>
                    <a:pt x="64" y="72"/>
                  </a:lnTo>
                  <a:lnTo>
                    <a:pt x="54" y="81"/>
                  </a:lnTo>
                  <a:lnTo>
                    <a:pt x="46" y="95"/>
                  </a:lnTo>
                  <a:lnTo>
                    <a:pt x="39" y="115"/>
                  </a:lnTo>
                  <a:lnTo>
                    <a:pt x="29" y="124"/>
                  </a:lnTo>
                  <a:lnTo>
                    <a:pt x="21" y="138"/>
                  </a:lnTo>
                  <a:lnTo>
                    <a:pt x="0" y="138"/>
                  </a:lnTo>
                  <a:lnTo>
                    <a:pt x="0" y="138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16" name="Freeform 80"/>
            <p:cNvSpPr>
              <a:spLocks/>
            </p:cNvSpPr>
            <p:nvPr/>
          </p:nvSpPr>
          <p:spPr bwMode="auto">
            <a:xfrm>
              <a:off x="1095" y="2249"/>
              <a:ext cx="74" cy="147"/>
            </a:xfrm>
            <a:custGeom>
              <a:avLst/>
              <a:gdLst/>
              <a:ahLst/>
              <a:cxnLst>
                <a:cxn ang="0">
                  <a:pos x="0" y="146"/>
                </a:cxn>
                <a:cxn ang="0">
                  <a:pos x="9" y="122"/>
                </a:cxn>
                <a:cxn ang="0">
                  <a:pos x="20" y="106"/>
                </a:cxn>
                <a:cxn ang="0">
                  <a:pos x="26" y="78"/>
                </a:cxn>
                <a:cxn ang="0">
                  <a:pos x="31" y="57"/>
                </a:cxn>
                <a:cxn ang="0">
                  <a:pos x="39" y="48"/>
                </a:cxn>
                <a:cxn ang="0">
                  <a:pos x="46" y="33"/>
                </a:cxn>
                <a:cxn ang="0">
                  <a:pos x="55" y="24"/>
                </a:cxn>
                <a:cxn ang="0">
                  <a:pos x="62" y="10"/>
                </a:cxn>
                <a:cxn ang="0">
                  <a:pos x="70" y="0"/>
                </a:cxn>
                <a:cxn ang="0">
                  <a:pos x="73" y="18"/>
                </a:cxn>
                <a:cxn ang="0">
                  <a:pos x="68" y="39"/>
                </a:cxn>
                <a:cxn ang="0">
                  <a:pos x="61" y="54"/>
                </a:cxn>
                <a:cxn ang="0">
                  <a:pos x="56" y="74"/>
                </a:cxn>
                <a:cxn ang="0">
                  <a:pos x="47" y="84"/>
                </a:cxn>
                <a:cxn ang="0">
                  <a:pos x="41" y="98"/>
                </a:cxn>
                <a:cxn ang="0">
                  <a:pos x="36" y="119"/>
                </a:cxn>
                <a:cxn ang="0">
                  <a:pos x="27" y="128"/>
                </a:cxn>
                <a:cxn ang="0">
                  <a:pos x="20" y="143"/>
                </a:cxn>
                <a:cxn ang="0">
                  <a:pos x="0" y="146"/>
                </a:cxn>
                <a:cxn ang="0">
                  <a:pos x="0" y="146"/>
                </a:cxn>
              </a:cxnLst>
              <a:rect l="0" t="0" r="r" b="b"/>
              <a:pathLst>
                <a:path w="74" h="147">
                  <a:moveTo>
                    <a:pt x="0" y="146"/>
                  </a:moveTo>
                  <a:lnTo>
                    <a:pt x="9" y="122"/>
                  </a:lnTo>
                  <a:lnTo>
                    <a:pt x="20" y="106"/>
                  </a:lnTo>
                  <a:lnTo>
                    <a:pt x="26" y="78"/>
                  </a:lnTo>
                  <a:lnTo>
                    <a:pt x="31" y="57"/>
                  </a:lnTo>
                  <a:lnTo>
                    <a:pt x="39" y="48"/>
                  </a:lnTo>
                  <a:lnTo>
                    <a:pt x="46" y="33"/>
                  </a:lnTo>
                  <a:lnTo>
                    <a:pt x="55" y="24"/>
                  </a:lnTo>
                  <a:lnTo>
                    <a:pt x="62" y="10"/>
                  </a:lnTo>
                  <a:lnTo>
                    <a:pt x="70" y="0"/>
                  </a:lnTo>
                  <a:lnTo>
                    <a:pt x="73" y="18"/>
                  </a:lnTo>
                  <a:lnTo>
                    <a:pt x="68" y="39"/>
                  </a:lnTo>
                  <a:lnTo>
                    <a:pt x="61" y="54"/>
                  </a:lnTo>
                  <a:lnTo>
                    <a:pt x="56" y="74"/>
                  </a:lnTo>
                  <a:lnTo>
                    <a:pt x="47" y="84"/>
                  </a:lnTo>
                  <a:lnTo>
                    <a:pt x="41" y="98"/>
                  </a:lnTo>
                  <a:lnTo>
                    <a:pt x="36" y="119"/>
                  </a:lnTo>
                  <a:lnTo>
                    <a:pt x="27" y="128"/>
                  </a:lnTo>
                  <a:lnTo>
                    <a:pt x="20" y="143"/>
                  </a:lnTo>
                  <a:lnTo>
                    <a:pt x="0" y="146"/>
                  </a:lnTo>
                  <a:lnTo>
                    <a:pt x="0" y="146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17" name="Freeform 81"/>
            <p:cNvSpPr>
              <a:spLocks/>
            </p:cNvSpPr>
            <p:nvPr/>
          </p:nvSpPr>
          <p:spPr bwMode="auto">
            <a:xfrm>
              <a:off x="1296" y="1815"/>
              <a:ext cx="88" cy="139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12" y="115"/>
                </a:cxn>
                <a:cxn ang="0">
                  <a:pos x="24" y="100"/>
                </a:cxn>
                <a:cxn ang="0">
                  <a:pos x="33" y="73"/>
                </a:cxn>
                <a:cxn ang="0">
                  <a:pos x="40" y="53"/>
                </a:cxn>
                <a:cxn ang="0">
                  <a:pos x="50" y="45"/>
                </a:cxn>
                <a:cxn ang="0">
                  <a:pos x="58" y="31"/>
                </a:cxn>
                <a:cxn ang="0">
                  <a:pos x="68" y="22"/>
                </a:cxn>
                <a:cxn ang="0">
                  <a:pos x="76" y="8"/>
                </a:cxn>
                <a:cxn ang="0">
                  <a:pos x="86" y="0"/>
                </a:cxn>
                <a:cxn ang="0">
                  <a:pos x="87" y="18"/>
                </a:cxn>
                <a:cxn ang="0">
                  <a:pos x="80" y="38"/>
                </a:cxn>
                <a:cxn ang="0">
                  <a:pos x="71" y="52"/>
                </a:cxn>
                <a:cxn ang="0">
                  <a:pos x="64" y="72"/>
                </a:cxn>
                <a:cxn ang="0">
                  <a:pos x="54" y="81"/>
                </a:cxn>
                <a:cxn ang="0">
                  <a:pos x="46" y="95"/>
                </a:cxn>
                <a:cxn ang="0">
                  <a:pos x="39" y="115"/>
                </a:cxn>
                <a:cxn ang="0">
                  <a:pos x="29" y="124"/>
                </a:cxn>
                <a:cxn ang="0">
                  <a:pos x="21" y="138"/>
                </a:cxn>
                <a:cxn ang="0">
                  <a:pos x="0" y="138"/>
                </a:cxn>
                <a:cxn ang="0">
                  <a:pos x="0" y="138"/>
                </a:cxn>
              </a:cxnLst>
              <a:rect l="0" t="0" r="r" b="b"/>
              <a:pathLst>
                <a:path w="88" h="139">
                  <a:moveTo>
                    <a:pt x="0" y="138"/>
                  </a:moveTo>
                  <a:lnTo>
                    <a:pt x="12" y="115"/>
                  </a:lnTo>
                  <a:lnTo>
                    <a:pt x="24" y="100"/>
                  </a:lnTo>
                  <a:lnTo>
                    <a:pt x="33" y="73"/>
                  </a:lnTo>
                  <a:lnTo>
                    <a:pt x="40" y="53"/>
                  </a:lnTo>
                  <a:lnTo>
                    <a:pt x="50" y="45"/>
                  </a:lnTo>
                  <a:lnTo>
                    <a:pt x="58" y="31"/>
                  </a:lnTo>
                  <a:lnTo>
                    <a:pt x="68" y="22"/>
                  </a:lnTo>
                  <a:lnTo>
                    <a:pt x="76" y="8"/>
                  </a:lnTo>
                  <a:lnTo>
                    <a:pt x="86" y="0"/>
                  </a:lnTo>
                  <a:lnTo>
                    <a:pt x="87" y="18"/>
                  </a:lnTo>
                  <a:lnTo>
                    <a:pt x="80" y="38"/>
                  </a:lnTo>
                  <a:lnTo>
                    <a:pt x="71" y="52"/>
                  </a:lnTo>
                  <a:lnTo>
                    <a:pt x="64" y="72"/>
                  </a:lnTo>
                  <a:lnTo>
                    <a:pt x="54" y="81"/>
                  </a:lnTo>
                  <a:lnTo>
                    <a:pt x="46" y="95"/>
                  </a:lnTo>
                  <a:lnTo>
                    <a:pt x="39" y="115"/>
                  </a:lnTo>
                  <a:lnTo>
                    <a:pt x="29" y="124"/>
                  </a:lnTo>
                  <a:lnTo>
                    <a:pt x="21" y="138"/>
                  </a:lnTo>
                  <a:lnTo>
                    <a:pt x="0" y="138"/>
                  </a:lnTo>
                  <a:lnTo>
                    <a:pt x="0" y="138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18" name="Freeform 82"/>
            <p:cNvSpPr>
              <a:spLocks/>
            </p:cNvSpPr>
            <p:nvPr/>
          </p:nvSpPr>
          <p:spPr bwMode="auto">
            <a:xfrm>
              <a:off x="1526" y="1792"/>
              <a:ext cx="88" cy="139"/>
            </a:xfrm>
            <a:custGeom>
              <a:avLst/>
              <a:gdLst/>
              <a:ahLst/>
              <a:cxnLst>
                <a:cxn ang="0">
                  <a:pos x="87" y="138"/>
                </a:cxn>
                <a:cxn ang="0">
                  <a:pos x="74" y="115"/>
                </a:cxn>
                <a:cxn ang="0">
                  <a:pos x="62" y="100"/>
                </a:cxn>
                <a:cxn ang="0">
                  <a:pos x="53" y="73"/>
                </a:cxn>
                <a:cxn ang="0">
                  <a:pos x="46" y="53"/>
                </a:cxn>
                <a:cxn ang="0">
                  <a:pos x="36" y="45"/>
                </a:cxn>
                <a:cxn ang="0">
                  <a:pos x="28" y="31"/>
                </a:cxn>
                <a:cxn ang="0">
                  <a:pos x="18" y="22"/>
                </a:cxn>
                <a:cxn ang="0">
                  <a:pos x="10" y="8"/>
                </a:cxn>
                <a:cxn ang="0">
                  <a:pos x="0" y="0"/>
                </a:cxn>
                <a:cxn ang="0">
                  <a:pos x="0" y="18"/>
                </a:cxn>
                <a:cxn ang="0">
                  <a:pos x="6" y="38"/>
                </a:cxn>
                <a:cxn ang="0">
                  <a:pos x="15" y="52"/>
                </a:cxn>
                <a:cxn ang="0">
                  <a:pos x="22" y="72"/>
                </a:cxn>
                <a:cxn ang="0">
                  <a:pos x="32" y="81"/>
                </a:cxn>
                <a:cxn ang="0">
                  <a:pos x="40" y="95"/>
                </a:cxn>
                <a:cxn ang="0">
                  <a:pos x="47" y="115"/>
                </a:cxn>
                <a:cxn ang="0">
                  <a:pos x="57" y="124"/>
                </a:cxn>
                <a:cxn ang="0">
                  <a:pos x="65" y="138"/>
                </a:cxn>
                <a:cxn ang="0">
                  <a:pos x="87" y="138"/>
                </a:cxn>
                <a:cxn ang="0">
                  <a:pos x="87" y="138"/>
                </a:cxn>
              </a:cxnLst>
              <a:rect l="0" t="0" r="r" b="b"/>
              <a:pathLst>
                <a:path w="88" h="139">
                  <a:moveTo>
                    <a:pt x="87" y="138"/>
                  </a:moveTo>
                  <a:lnTo>
                    <a:pt x="74" y="115"/>
                  </a:lnTo>
                  <a:lnTo>
                    <a:pt x="62" y="100"/>
                  </a:lnTo>
                  <a:lnTo>
                    <a:pt x="53" y="73"/>
                  </a:lnTo>
                  <a:lnTo>
                    <a:pt x="46" y="53"/>
                  </a:lnTo>
                  <a:lnTo>
                    <a:pt x="36" y="45"/>
                  </a:lnTo>
                  <a:lnTo>
                    <a:pt x="28" y="31"/>
                  </a:lnTo>
                  <a:lnTo>
                    <a:pt x="18" y="22"/>
                  </a:lnTo>
                  <a:lnTo>
                    <a:pt x="10" y="8"/>
                  </a:lnTo>
                  <a:lnTo>
                    <a:pt x="0" y="0"/>
                  </a:lnTo>
                  <a:lnTo>
                    <a:pt x="0" y="18"/>
                  </a:lnTo>
                  <a:lnTo>
                    <a:pt x="6" y="38"/>
                  </a:lnTo>
                  <a:lnTo>
                    <a:pt x="15" y="52"/>
                  </a:lnTo>
                  <a:lnTo>
                    <a:pt x="22" y="72"/>
                  </a:lnTo>
                  <a:lnTo>
                    <a:pt x="32" y="81"/>
                  </a:lnTo>
                  <a:lnTo>
                    <a:pt x="40" y="95"/>
                  </a:lnTo>
                  <a:lnTo>
                    <a:pt x="47" y="115"/>
                  </a:lnTo>
                  <a:lnTo>
                    <a:pt x="57" y="124"/>
                  </a:lnTo>
                  <a:lnTo>
                    <a:pt x="65" y="138"/>
                  </a:lnTo>
                  <a:lnTo>
                    <a:pt x="87" y="138"/>
                  </a:lnTo>
                  <a:lnTo>
                    <a:pt x="87" y="138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19" name="Freeform 83"/>
            <p:cNvSpPr>
              <a:spLocks/>
            </p:cNvSpPr>
            <p:nvPr/>
          </p:nvSpPr>
          <p:spPr bwMode="auto">
            <a:xfrm>
              <a:off x="1594" y="1930"/>
              <a:ext cx="88" cy="139"/>
            </a:xfrm>
            <a:custGeom>
              <a:avLst/>
              <a:gdLst/>
              <a:ahLst/>
              <a:cxnLst>
                <a:cxn ang="0">
                  <a:pos x="87" y="138"/>
                </a:cxn>
                <a:cxn ang="0">
                  <a:pos x="74" y="115"/>
                </a:cxn>
                <a:cxn ang="0">
                  <a:pos x="62" y="100"/>
                </a:cxn>
                <a:cxn ang="0">
                  <a:pos x="53" y="73"/>
                </a:cxn>
                <a:cxn ang="0">
                  <a:pos x="46" y="53"/>
                </a:cxn>
                <a:cxn ang="0">
                  <a:pos x="36" y="45"/>
                </a:cxn>
                <a:cxn ang="0">
                  <a:pos x="28" y="31"/>
                </a:cxn>
                <a:cxn ang="0">
                  <a:pos x="18" y="22"/>
                </a:cxn>
                <a:cxn ang="0">
                  <a:pos x="10" y="8"/>
                </a:cxn>
                <a:cxn ang="0">
                  <a:pos x="0" y="0"/>
                </a:cxn>
                <a:cxn ang="0">
                  <a:pos x="0" y="18"/>
                </a:cxn>
                <a:cxn ang="0">
                  <a:pos x="6" y="38"/>
                </a:cxn>
                <a:cxn ang="0">
                  <a:pos x="15" y="52"/>
                </a:cxn>
                <a:cxn ang="0">
                  <a:pos x="22" y="72"/>
                </a:cxn>
                <a:cxn ang="0">
                  <a:pos x="32" y="81"/>
                </a:cxn>
                <a:cxn ang="0">
                  <a:pos x="40" y="95"/>
                </a:cxn>
                <a:cxn ang="0">
                  <a:pos x="47" y="115"/>
                </a:cxn>
                <a:cxn ang="0">
                  <a:pos x="57" y="124"/>
                </a:cxn>
                <a:cxn ang="0">
                  <a:pos x="65" y="138"/>
                </a:cxn>
                <a:cxn ang="0">
                  <a:pos x="87" y="138"/>
                </a:cxn>
                <a:cxn ang="0">
                  <a:pos x="87" y="138"/>
                </a:cxn>
              </a:cxnLst>
              <a:rect l="0" t="0" r="r" b="b"/>
              <a:pathLst>
                <a:path w="88" h="139">
                  <a:moveTo>
                    <a:pt x="87" y="138"/>
                  </a:moveTo>
                  <a:lnTo>
                    <a:pt x="74" y="115"/>
                  </a:lnTo>
                  <a:lnTo>
                    <a:pt x="62" y="100"/>
                  </a:lnTo>
                  <a:lnTo>
                    <a:pt x="53" y="73"/>
                  </a:lnTo>
                  <a:lnTo>
                    <a:pt x="46" y="53"/>
                  </a:lnTo>
                  <a:lnTo>
                    <a:pt x="36" y="45"/>
                  </a:lnTo>
                  <a:lnTo>
                    <a:pt x="28" y="31"/>
                  </a:lnTo>
                  <a:lnTo>
                    <a:pt x="18" y="22"/>
                  </a:lnTo>
                  <a:lnTo>
                    <a:pt x="10" y="8"/>
                  </a:lnTo>
                  <a:lnTo>
                    <a:pt x="0" y="0"/>
                  </a:lnTo>
                  <a:lnTo>
                    <a:pt x="0" y="18"/>
                  </a:lnTo>
                  <a:lnTo>
                    <a:pt x="6" y="38"/>
                  </a:lnTo>
                  <a:lnTo>
                    <a:pt x="15" y="52"/>
                  </a:lnTo>
                  <a:lnTo>
                    <a:pt x="22" y="72"/>
                  </a:lnTo>
                  <a:lnTo>
                    <a:pt x="32" y="81"/>
                  </a:lnTo>
                  <a:lnTo>
                    <a:pt x="40" y="95"/>
                  </a:lnTo>
                  <a:lnTo>
                    <a:pt x="47" y="115"/>
                  </a:lnTo>
                  <a:lnTo>
                    <a:pt x="57" y="124"/>
                  </a:lnTo>
                  <a:lnTo>
                    <a:pt x="65" y="138"/>
                  </a:lnTo>
                  <a:lnTo>
                    <a:pt x="87" y="138"/>
                  </a:lnTo>
                  <a:lnTo>
                    <a:pt x="87" y="138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20" name="Freeform 84"/>
            <p:cNvSpPr>
              <a:spLocks/>
            </p:cNvSpPr>
            <p:nvPr/>
          </p:nvSpPr>
          <p:spPr bwMode="auto">
            <a:xfrm>
              <a:off x="1675" y="2061"/>
              <a:ext cx="61" cy="154"/>
            </a:xfrm>
            <a:custGeom>
              <a:avLst/>
              <a:gdLst/>
              <a:ahLst/>
              <a:cxnLst>
                <a:cxn ang="0">
                  <a:pos x="60" y="153"/>
                </a:cxn>
                <a:cxn ang="0">
                  <a:pos x="53" y="128"/>
                </a:cxn>
                <a:cxn ang="0">
                  <a:pos x="44" y="111"/>
                </a:cxn>
                <a:cxn ang="0">
                  <a:pos x="41" y="83"/>
                </a:cxn>
                <a:cxn ang="0">
                  <a:pos x="37" y="62"/>
                </a:cxn>
                <a:cxn ang="0">
                  <a:pos x="30" y="52"/>
                </a:cxn>
                <a:cxn ang="0">
                  <a:pos x="24" y="36"/>
                </a:cxn>
                <a:cxn ang="0">
                  <a:pos x="16" y="25"/>
                </a:cxn>
                <a:cxn ang="0">
                  <a:pos x="11" y="10"/>
                </a:cxn>
                <a:cxn ang="0">
                  <a:pos x="4" y="0"/>
                </a:cxn>
                <a:cxn ang="0">
                  <a:pos x="0" y="18"/>
                </a:cxn>
                <a:cxn ang="0">
                  <a:pos x="1" y="38"/>
                </a:cxn>
                <a:cxn ang="0">
                  <a:pos x="7" y="54"/>
                </a:cxn>
                <a:cxn ang="0">
                  <a:pos x="10" y="75"/>
                </a:cxn>
                <a:cxn ang="0">
                  <a:pos x="18" y="85"/>
                </a:cxn>
                <a:cxn ang="0">
                  <a:pos x="23" y="101"/>
                </a:cxn>
                <a:cxn ang="0">
                  <a:pos x="26" y="122"/>
                </a:cxn>
                <a:cxn ang="0">
                  <a:pos x="34" y="133"/>
                </a:cxn>
                <a:cxn ang="0">
                  <a:pos x="39" y="148"/>
                </a:cxn>
                <a:cxn ang="0">
                  <a:pos x="60" y="153"/>
                </a:cxn>
                <a:cxn ang="0">
                  <a:pos x="60" y="153"/>
                </a:cxn>
              </a:cxnLst>
              <a:rect l="0" t="0" r="r" b="b"/>
              <a:pathLst>
                <a:path w="61" h="154">
                  <a:moveTo>
                    <a:pt x="60" y="153"/>
                  </a:moveTo>
                  <a:lnTo>
                    <a:pt x="53" y="128"/>
                  </a:lnTo>
                  <a:lnTo>
                    <a:pt x="44" y="111"/>
                  </a:lnTo>
                  <a:lnTo>
                    <a:pt x="41" y="83"/>
                  </a:lnTo>
                  <a:lnTo>
                    <a:pt x="37" y="62"/>
                  </a:lnTo>
                  <a:lnTo>
                    <a:pt x="30" y="52"/>
                  </a:lnTo>
                  <a:lnTo>
                    <a:pt x="24" y="36"/>
                  </a:lnTo>
                  <a:lnTo>
                    <a:pt x="16" y="25"/>
                  </a:lnTo>
                  <a:lnTo>
                    <a:pt x="11" y="10"/>
                  </a:lnTo>
                  <a:lnTo>
                    <a:pt x="4" y="0"/>
                  </a:lnTo>
                  <a:lnTo>
                    <a:pt x="0" y="18"/>
                  </a:lnTo>
                  <a:lnTo>
                    <a:pt x="1" y="38"/>
                  </a:lnTo>
                  <a:lnTo>
                    <a:pt x="7" y="54"/>
                  </a:lnTo>
                  <a:lnTo>
                    <a:pt x="10" y="75"/>
                  </a:lnTo>
                  <a:lnTo>
                    <a:pt x="18" y="85"/>
                  </a:lnTo>
                  <a:lnTo>
                    <a:pt x="23" y="101"/>
                  </a:lnTo>
                  <a:lnTo>
                    <a:pt x="26" y="122"/>
                  </a:lnTo>
                  <a:lnTo>
                    <a:pt x="34" y="133"/>
                  </a:lnTo>
                  <a:lnTo>
                    <a:pt x="39" y="148"/>
                  </a:lnTo>
                  <a:lnTo>
                    <a:pt x="60" y="153"/>
                  </a:lnTo>
                  <a:lnTo>
                    <a:pt x="60" y="153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21" name="Freeform 85"/>
            <p:cNvSpPr>
              <a:spLocks/>
            </p:cNvSpPr>
            <p:nvPr/>
          </p:nvSpPr>
          <p:spPr bwMode="auto">
            <a:xfrm>
              <a:off x="1737" y="2226"/>
              <a:ext cx="75" cy="147"/>
            </a:xfrm>
            <a:custGeom>
              <a:avLst/>
              <a:gdLst/>
              <a:ahLst/>
              <a:cxnLst>
                <a:cxn ang="0">
                  <a:pos x="74" y="146"/>
                </a:cxn>
                <a:cxn ang="0">
                  <a:pos x="64" y="122"/>
                </a:cxn>
                <a:cxn ang="0">
                  <a:pos x="54" y="106"/>
                </a:cxn>
                <a:cxn ang="0">
                  <a:pos x="48" y="78"/>
                </a:cxn>
                <a:cxn ang="0">
                  <a:pos x="42" y="58"/>
                </a:cxn>
                <a:cxn ang="0">
                  <a:pos x="33" y="49"/>
                </a:cxn>
                <a:cxn ang="0">
                  <a:pos x="26" y="33"/>
                </a:cxn>
                <a:cxn ang="0">
                  <a:pos x="17" y="24"/>
                </a:cxn>
                <a:cxn ang="0">
                  <a:pos x="11" y="9"/>
                </a:cxn>
                <a:cxn ang="0">
                  <a:pos x="2" y="0"/>
                </a:cxn>
                <a:cxn ang="0">
                  <a:pos x="0" y="18"/>
                </a:cxn>
                <a:cxn ang="0">
                  <a:pos x="4" y="39"/>
                </a:cxn>
                <a:cxn ang="0">
                  <a:pos x="12" y="54"/>
                </a:cxn>
                <a:cxn ang="0">
                  <a:pos x="16" y="74"/>
                </a:cxn>
                <a:cxn ang="0">
                  <a:pos x="25" y="83"/>
                </a:cxn>
                <a:cxn ang="0">
                  <a:pos x="32" y="98"/>
                </a:cxn>
                <a:cxn ang="0">
                  <a:pos x="37" y="119"/>
                </a:cxn>
                <a:cxn ang="0">
                  <a:pos x="46" y="129"/>
                </a:cxn>
                <a:cxn ang="0">
                  <a:pos x="53" y="143"/>
                </a:cxn>
                <a:cxn ang="0">
                  <a:pos x="74" y="146"/>
                </a:cxn>
                <a:cxn ang="0">
                  <a:pos x="74" y="146"/>
                </a:cxn>
              </a:cxnLst>
              <a:rect l="0" t="0" r="r" b="b"/>
              <a:pathLst>
                <a:path w="75" h="147">
                  <a:moveTo>
                    <a:pt x="74" y="146"/>
                  </a:moveTo>
                  <a:lnTo>
                    <a:pt x="64" y="122"/>
                  </a:lnTo>
                  <a:lnTo>
                    <a:pt x="54" y="106"/>
                  </a:lnTo>
                  <a:lnTo>
                    <a:pt x="48" y="78"/>
                  </a:lnTo>
                  <a:lnTo>
                    <a:pt x="42" y="58"/>
                  </a:lnTo>
                  <a:lnTo>
                    <a:pt x="33" y="49"/>
                  </a:lnTo>
                  <a:lnTo>
                    <a:pt x="26" y="33"/>
                  </a:lnTo>
                  <a:lnTo>
                    <a:pt x="17" y="24"/>
                  </a:lnTo>
                  <a:lnTo>
                    <a:pt x="11" y="9"/>
                  </a:lnTo>
                  <a:lnTo>
                    <a:pt x="2" y="0"/>
                  </a:lnTo>
                  <a:lnTo>
                    <a:pt x="0" y="18"/>
                  </a:lnTo>
                  <a:lnTo>
                    <a:pt x="4" y="39"/>
                  </a:lnTo>
                  <a:lnTo>
                    <a:pt x="12" y="54"/>
                  </a:lnTo>
                  <a:lnTo>
                    <a:pt x="16" y="74"/>
                  </a:lnTo>
                  <a:lnTo>
                    <a:pt x="25" y="83"/>
                  </a:lnTo>
                  <a:lnTo>
                    <a:pt x="32" y="98"/>
                  </a:lnTo>
                  <a:lnTo>
                    <a:pt x="37" y="119"/>
                  </a:lnTo>
                  <a:lnTo>
                    <a:pt x="46" y="129"/>
                  </a:lnTo>
                  <a:lnTo>
                    <a:pt x="53" y="143"/>
                  </a:lnTo>
                  <a:lnTo>
                    <a:pt x="74" y="146"/>
                  </a:lnTo>
                  <a:lnTo>
                    <a:pt x="74" y="146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22" name="Freeform 86"/>
            <p:cNvSpPr>
              <a:spLocks/>
            </p:cNvSpPr>
            <p:nvPr/>
          </p:nvSpPr>
          <p:spPr bwMode="auto">
            <a:xfrm>
              <a:off x="1783" y="2341"/>
              <a:ext cx="75" cy="147"/>
            </a:xfrm>
            <a:custGeom>
              <a:avLst/>
              <a:gdLst/>
              <a:ahLst/>
              <a:cxnLst>
                <a:cxn ang="0">
                  <a:pos x="74" y="146"/>
                </a:cxn>
                <a:cxn ang="0">
                  <a:pos x="64" y="122"/>
                </a:cxn>
                <a:cxn ang="0">
                  <a:pos x="54" y="106"/>
                </a:cxn>
                <a:cxn ang="0">
                  <a:pos x="48" y="78"/>
                </a:cxn>
                <a:cxn ang="0">
                  <a:pos x="42" y="58"/>
                </a:cxn>
                <a:cxn ang="0">
                  <a:pos x="33" y="49"/>
                </a:cxn>
                <a:cxn ang="0">
                  <a:pos x="26" y="33"/>
                </a:cxn>
                <a:cxn ang="0">
                  <a:pos x="17" y="24"/>
                </a:cxn>
                <a:cxn ang="0">
                  <a:pos x="11" y="9"/>
                </a:cxn>
                <a:cxn ang="0">
                  <a:pos x="2" y="0"/>
                </a:cxn>
                <a:cxn ang="0">
                  <a:pos x="0" y="18"/>
                </a:cxn>
                <a:cxn ang="0">
                  <a:pos x="4" y="39"/>
                </a:cxn>
                <a:cxn ang="0">
                  <a:pos x="12" y="54"/>
                </a:cxn>
                <a:cxn ang="0">
                  <a:pos x="16" y="74"/>
                </a:cxn>
                <a:cxn ang="0">
                  <a:pos x="25" y="83"/>
                </a:cxn>
                <a:cxn ang="0">
                  <a:pos x="32" y="98"/>
                </a:cxn>
                <a:cxn ang="0">
                  <a:pos x="37" y="119"/>
                </a:cxn>
                <a:cxn ang="0">
                  <a:pos x="46" y="129"/>
                </a:cxn>
                <a:cxn ang="0">
                  <a:pos x="53" y="143"/>
                </a:cxn>
                <a:cxn ang="0">
                  <a:pos x="74" y="146"/>
                </a:cxn>
                <a:cxn ang="0">
                  <a:pos x="74" y="146"/>
                </a:cxn>
              </a:cxnLst>
              <a:rect l="0" t="0" r="r" b="b"/>
              <a:pathLst>
                <a:path w="75" h="147">
                  <a:moveTo>
                    <a:pt x="74" y="146"/>
                  </a:moveTo>
                  <a:lnTo>
                    <a:pt x="64" y="122"/>
                  </a:lnTo>
                  <a:lnTo>
                    <a:pt x="54" y="106"/>
                  </a:lnTo>
                  <a:lnTo>
                    <a:pt x="48" y="78"/>
                  </a:lnTo>
                  <a:lnTo>
                    <a:pt x="42" y="58"/>
                  </a:lnTo>
                  <a:lnTo>
                    <a:pt x="33" y="49"/>
                  </a:lnTo>
                  <a:lnTo>
                    <a:pt x="26" y="33"/>
                  </a:lnTo>
                  <a:lnTo>
                    <a:pt x="17" y="24"/>
                  </a:lnTo>
                  <a:lnTo>
                    <a:pt x="11" y="9"/>
                  </a:lnTo>
                  <a:lnTo>
                    <a:pt x="2" y="0"/>
                  </a:lnTo>
                  <a:lnTo>
                    <a:pt x="0" y="18"/>
                  </a:lnTo>
                  <a:lnTo>
                    <a:pt x="4" y="39"/>
                  </a:lnTo>
                  <a:lnTo>
                    <a:pt x="12" y="54"/>
                  </a:lnTo>
                  <a:lnTo>
                    <a:pt x="16" y="74"/>
                  </a:lnTo>
                  <a:lnTo>
                    <a:pt x="25" y="83"/>
                  </a:lnTo>
                  <a:lnTo>
                    <a:pt x="32" y="98"/>
                  </a:lnTo>
                  <a:lnTo>
                    <a:pt x="37" y="119"/>
                  </a:lnTo>
                  <a:lnTo>
                    <a:pt x="46" y="129"/>
                  </a:lnTo>
                  <a:lnTo>
                    <a:pt x="53" y="143"/>
                  </a:lnTo>
                  <a:lnTo>
                    <a:pt x="74" y="146"/>
                  </a:lnTo>
                  <a:lnTo>
                    <a:pt x="74" y="146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23" name="Freeform 87"/>
            <p:cNvSpPr>
              <a:spLocks/>
            </p:cNvSpPr>
            <p:nvPr/>
          </p:nvSpPr>
          <p:spPr bwMode="auto">
            <a:xfrm>
              <a:off x="1397" y="1766"/>
              <a:ext cx="113" cy="38"/>
            </a:xfrm>
            <a:custGeom>
              <a:avLst/>
              <a:gdLst/>
              <a:ahLst/>
              <a:cxnLst>
                <a:cxn ang="0">
                  <a:pos x="0" y="37"/>
                </a:cxn>
                <a:cxn ang="0">
                  <a:pos x="1" y="15"/>
                </a:cxn>
                <a:cxn ang="0">
                  <a:pos x="17" y="10"/>
                </a:cxn>
                <a:cxn ang="0">
                  <a:pos x="33" y="0"/>
                </a:cxn>
                <a:cxn ang="0">
                  <a:pos x="49" y="0"/>
                </a:cxn>
                <a:cxn ang="0">
                  <a:pos x="64" y="0"/>
                </a:cxn>
                <a:cxn ang="0">
                  <a:pos x="80" y="0"/>
                </a:cxn>
                <a:cxn ang="0">
                  <a:pos x="96" y="0"/>
                </a:cxn>
                <a:cxn ang="0">
                  <a:pos x="112" y="5"/>
                </a:cxn>
                <a:cxn ang="0">
                  <a:pos x="112" y="20"/>
                </a:cxn>
                <a:cxn ang="0">
                  <a:pos x="112" y="35"/>
                </a:cxn>
                <a:cxn ang="0">
                  <a:pos x="96" y="35"/>
                </a:cxn>
                <a:cxn ang="0">
                  <a:pos x="80" y="25"/>
                </a:cxn>
                <a:cxn ang="0">
                  <a:pos x="64" y="20"/>
                </a:cxn>
                <a:cxn ang="0">
                  <a:pos x="49" y="20"/>
                </a:cxn>
                <a:cxn ang="0">
                  <a:pos x="33" y="20"/>
                </a:cxn>
                <a:cxn ang="0">
                  <a:pos x="28" y="35"/>
                </a:cxn>
                <a:cxn ang="0">
                  <a:pos x="0" y="37"/>
                </a:cxn>
                <a:cxn ang="0">
                  <a:pos x="0" y="37"/>
                </a:cxn>
              </a:cxnLst>
              <a:rect l="0" t="0" r="r" b="b"/>
              <a:pathLst>
                <a:path w="113" h="38">
                  <a:moveTo>
                    <a:pt x="0" y="37"/>
                  </a:moveTo>
                  <a:lnTo>
                    <a:pt x="1" y="15"/>
                  </a:lnTo>
                  <a:lnTo>
                    <a:pt x="17" y="10"/>
                  </a:lnTo>
                  <a:lnTo>
                    <a:pt x="33" y="0"/>
                  </a:lnTo>
                  <a:lnTo>
                    <a:pt x="49" y="0"/>
                  </a:lnTo>
                  <a:lnTo>
                    <a:pt x="64" y="0"/>
                  </a:lnTo>
                  <a:lnTo>
                    <a:pt x="80" y="0"/>
                  </a:lnTo>
                  <a:lnTo>
                    <a:pt x="96" y="0"/>
                  </a:lnTo>
                  <a:lnTo>
                    <a:pt x="112" y="5"/>
                  </a:lnTo>
                  <a:lnTo>
                    <a:pt x="112" y="20"/>
                  </a:lnTo>
                  <a:lnTo>
                    <a:pt x="112" y="35"/>
                  </a:lnTo>
                  <a:lnTo>
                    <a:pt x="96" y="35"/>
                  </a:lnTo>
                  <a:lnTo>
                    <a:pt x="80" y="25"/>
                  </a:lnTo>
                  <a:lnTo>
                    <a:pt x="64" y="20"/>
                  </a:lnTo>
                  <a:lnTo>
                    <a:pt x="49" y="20"/>
                  </a:lnTo>
                  <a:lnTo>
                    <a:pt x="33" y="20"/>
                  </a:lnTo>
                  <a:lnTo>
                    <a:pt x="28" y="35"/>
                  </a:lnTo>
                  <a:lnTo>
                    <a:pt x="0" y="37"/>
                  </a:lnTo>
                  <a:lnTo>
                    <a:pt x="0" y="37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24" name="Freeform 88"/>
            <p:cNvSpPr>
              <a:spLocks/>
            </p:cNvSpPr>
            <p:nvPr/>
          </p:nvSpPr>
          <p:spPr bwMode="auto">
            <a:xfrm>
              <a:off x="1546" y="1722"/>
              <a:ext cx="103" cy="113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32" y="24"/>
                </a:cxn>
                <a:cxn ang="0">
                  <a:pos x="54" y="24"/>
                </a:cxn>
                <a:cxn ang="0">
                  <a:pos x="71" y="17"/>
                </a:cxn>
                <a:cxn ang="0">
                  <a:pos x="88" y="10"/>
                </a:cxn>
                <a:cxn ang="0">
                  <a:pos x="102" y="0"/>
                </a:cxn>
                <a:cxn ang="0">
                  <a:pos x="88" y="10"/>
                </a:cxn>
                <a:cxn ang="0">
                  <a:pos x="75" y="22"/>
                </a:cxn>
                <a:cxn ang="0">
                  <a:pos x="66" y="37"/>
                </a:cxn>
                <a:cxn ang="0">
                  <a:pos x="69" y="60"/>
                </a:cxn>
                <a:cxn ang="0">
                  <a:pos x="77" y="78"/>
                </a:cxn>
                <a:cxn ang="0">
                  <a:pos x="90" y="92"/>
                </a:cxn>
                <a:cxn ang="0">
                  <a:pos x="97" y="110"/>
                </a:cxn>
                <a:cxn ang="0">
                  <a:pos x="85" y="96"/>
                </a:cxn>
                <a:cxn ang="0">
                  <a:pos x="73" y="81"/>
                </a:cxn>
                <a:cxn ang="0">
                  <a:pos x="60" y="67"/>
                </a:cxn>
                <a:cxn ang="0">
                  <a:pos x="47" y="78"/>
                </a:cxn>
                <a:cxn ang="0">
                  <a:pos x="34" y="89"/>
                </a:cxn>
                <a:cxn ang="0">
                  <a:pos x="20" y="100"/>
                </a:cxn>
                <a:cxn ang="0">
                  <a:pos x="7" y="112"/>
                </a:cxn>
                <a:cxn ang="0">
                  <a:pos x="20" y="100"/>
                </a:cxn>
                <a:cxn ang="0">
                  <a:pos x="29" y="84"/>
                </a:cxn>
                <a:cxn ang="0">
                  <a:pos x="35" y="63"/>
                </a:cxn>
                <a:cxn ang="0">
                  <a:pos x="32" y="42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103" h="113">
                  <a:moveTo>
                    <a:pt x="0" y="14"/>
                  </a:moveTo>
                  <a:lnTo>
                    <a:pt x="32" y="24"/>
                  </a:lnTo>
                  <a:lnTo>
                    <a:pt x="54" y="24"/>
                  </a:lnTo>
                  <a:lnTo>
                    <a:pt x="71" y="17"/>
                  </a:lnTo>
                  <a:lnTo>
                    <a:pt x="88" y="10"/>
                  </a:lnTo>
                  <a:lnTo>
                    <a:pt x="102" y="0"/>
                  </a:lnTo>
                  <a:lnTo>
                    <a:pt x="88" y="10"/>
                  </a:lnTo>
                  <a:lnTo>
                    <a:pt x="75" y="22"/>
                  </a:lnTo>
                  <a:lnTo>
                    <a:pt x="66" y="37"/>
                  </a:lnTo>
                  <a:lnTo>
                    <a:pt x="69" y="60"/>
                  </a:lnTo>
                  <a:lnTo>
                    <a:pt x="77" y="78"/>
                  </a:lnTo>
                  <a:lnTo>
                    <a:pt x="90" y="92"/>
                  </a:lnTo>
                  <a:lnTo>
                    <a:pt x="97" y="110"/>
                  </a:lnTo>
                  <a:lnTo>
                    <a:pt x="85" y="96"/>
                  </a:lnTo>
                  <a:lnTo>
                    <a:pt x="73" y="81"/>
                  </a:lnTo>
                  <a:lnTo>
                    <a:pt x="60" y="67"/>
                  </a:lnTo>
                  <a:lnTo>
                    <a:pt x="47" y="78"/>
                  </a:lnTo>
                  <a:lnTo>
                    <a:pt x="34" y="89"/>
                  </a:lnTo>
                  <a:lnTo>
                    <a:pt x="20" y="100"/>
                  </a:lnTo>
                  <a:lnTo>
                    <a:pt x="7" y="112"/>
                  </a:lnTo>
                  <a:lnTo>
                    <a:pt x="20" y="100"/>
                  </a:lnTo>
                  <a:lnTo>
                    <a:pt x="29" y="84"/>
                  </a:lnTo>
                  <a:lnTo>
                    <a:pt x="35" y="63"/>
                  </a:lnTo>
                  <a:lnTo>
                    <a:pt x="32" y="42"/>
                  </a:lnTo>
                  <a:lnTo>
                    <a:pt x="0" y="14"/>
                  </a:lnTo>
                  <a:lnTo>
                    <a:pt x="0" y="14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25" name="Freeform 89"/>
            <p:cNvSpPr>
              <a:spLocks/>
            </p:cNvSpPr>
            <p:nvPr/>
          </p:nvSpPr>
          <p:spPr bwMode="auto">
            <a:xfrm>
              <a:off x="1507" y="1549"/>
              <a:ext cx="131" cy="114"/>
            </a:xfrm>
            <a:custGeom>
              <a:avLst/>
              <a:gdLst/>
              <a:ahLst/>
              <a:cxnLst>
                <a:cxn ang="0">
                  <a:pos x="51" y="0"/>
                </a:cxn>
                <a:cxn ang="0">
                  <a:pos x="67" y="24"/>
                </a:cxn>
                <a:cxn ang="0">
                  <a:pos x="83" y="34"/>
                </a:cxn>
                <a:cxn ang="0">
                  <a:pos x="98" y="39"/>
                </a:cxn>
                <a:cxn ang="0">
                  <a:pos x="114" y="44"/>
                </a:cxn>
                <a:cxn ang="0">
                  <a:pos x="130" y="44"/>
                </a:cxn>
                <a:cxn ang="0">
                  <a:pos x="114" y="44"/>
                </a:cxn>
                <a:cxn ang="0">
                  <a:pos x="98" y="44"/>
                </a:cxn>
                <a:cxn ang="0">
                  <a:pos x="83" y="50"/>
                </a:cxn>
                <a:cxn ang="0">
                  <a:pos x="72" y="65"/>
                </a:cxn>
                <a:cxn ang="0">
                  <a:pos x="67" y="81"/>
                </a:cxn>
                <a:cxn ang="0">
                  <a:pos x="67" y="97"/>
                </a:cxn>
                <a:cxn ang="0">
                  <a:pos x="62" y="113"/>
                </a:cxn>
                <a:cxn ang="0">
                  <a:pos x="62" y="97"/>
                </a:cxn>
                <a:cxn ang="0">
                  <a:pos x="62" y="81"/>
                </a:cxn>
                <a:cxn ang="0">
                  <a:pos x="62" y="65"/>
                </a:cxn>
                <a:cxn ang="0">
                  <a:pos x="46" y="65"/>
                </a:cxn>
                <a:cxn ang="0">
                  <a:pos x="31" y="65"/>
                </a:cxn>
                <a:cxn ang="0">
                  <a:pos x="15" y="65"/>
                </a:cxn>
                <a:cxn ang="0">
                  <a:pos x="0" y="65"/>
                </a:cxn>
                <a:cxn ang="0">
                  <a:pos x="15" y="65"/>
                </a:cxn>
                <a:cxn ang="0">
                  <a:pos x="31" y="60"/>
                </a:cxn>
                <a:cxn ang="0">
                  <a:pos x="46" y="50"/>
                </a:cxn>
                <a:cxn ang="0">
                  <a:pos x="57" y="34"/>
                </a:cxn>
                <a:cxn ang="0">
                  <a:pos x="51" y="0"/>
                </a:cxn>
                <a:cxn ang="0">
                  <a:pos x="51" y="0"/>
                </a:cxn>
              </a:cxnLst>
              <a:rect l="0" t="0" r="r" b="b"/>
              <a:pathLst>
                <a:path w="131" h="114">
                  <a:moveTo>
                    <a:pt x="51" y="0"/>
                  </a:moveTo>
                  <a:lnTo>
                    <a:pt x="67" y="24"/>
                  </a:lnTo>
                  <a:lnTo>
                    <a:pt x="83" y="34"/>
                  </a:lnTo>
                  <a:lnTo>
                    <a:pt x="98" y="39"/>
                  </a:lnTo>
                  <a:lnTo>
                    <a:pt x="114" y="44"/>
                  </a:lnTo>
                  <a:lnTo>
                    <a:pt x="130" y="44"/>
                  </a:lnTo>
                  <a:lnTo>
                    <a:pt x="114" y="44"/>
                  </a:lnTo>
                  <a:lnTo>
                    <a:pt x="98" y="44"/>
                  </a:lnTo>
                  <a:lnTo>
                    <a:pt x="83" y="50"/>
                  </a:lnTo>
                  <a:lnTo>
                    <a:pt x="72" y="65"/>
                  </a:lnTo>
                  <a:lnTo>
                    <a:pt x="67" y="81"/>
                  </a:lnTo>
                  <a:lnTo>
                    <a:pt x="67" y="97"/>
                  </a:lnTo>
                  <a:lnTo>
                    <a:pt x="62" y="113"/>
                  </a:lnTo>
                  <a:lnTo>
                    <a:pt x="62" y="97"/>
                  </a:lnTo>
                  <a:lnTo>
                    <a:pt x="62" y="81"/>
                  </a:lnTo>
                  <a:lnTo>
                    <a:pt x="62" y="65"/>
                  </a:lnTo>
                  <a:lnTo>
                    <a:pt x="46" y="65"/>
                  </a:lnTo>
                  <a:lnTo>
                    <a:pt x="31" y="65"/>
                  </a:lnTo>
                  <a:lnTo>
                    <a:pt x="15" y="65"/>
                  </a:lnTo>
                  <a:lnTo>
                    <a:pt x="0" y="65"/>
                  </a:lnTo>
                  <a:lnTo>
                    <a:pt x="15" y="65"/>
                  </a:lnTo>
                  <a:lnTo>
                    <a:pt x="31" y="60"/>
                  </a:lnTo>
                  <a:lnTo>
                    <a:pt x="46" y="50"/>
                  </a:lnTo>
                  <a:lnTo>
                    <a:pt x="57" y="34"/>
                  </a:lnTo>
                  <a:lnTo>
                    <a:pt x="51" y="0"/>
                  </a:lnTo>
                  <a:lnTo>
                    <a:pt x="51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26" name="Freeform 90"/>
            <p:cNvSpPr>
              <a:spLocks/>
            </p:cNvSpPr>
            <p:nvPr/>
          </p:nvSpPr>
          <p:spPr bwMode="auto">
            <a:xfrm>
              <a:off x="1609" y="1610"/>
              <a:ext cx="113" cy="131"/>
            </a:xfrm>
            <a:custGeom>
              <a:avLst/>
              <a:gdLst/>
              <a:ahLst/>
              <a:cxnLst>
                <a:cxn ang="0">
                  <a:pos x="0" y="78"/>
                </a:cxn>
                <a:cxn ang="0">
                  <a:pos x="23" y="62"/>
                </a:cxn>
                <a:cxn ang="0">
                  <a:pos x="34" y="46"/>
                </a:cxn>
                <a:cxn ang="0">
                  <a:pos x="39" y="31"/>
                </a:cxn>
                <a:cxn ang="0">
                  <a:pos x="44" y="15"/>
                </a:cxn>
                <a:cxn ang="0">
                  <a:pos x="44" y="0"/>
                </a:cxn>
                <a:cxn ang="0">
                  <a:pos x="44" y="15"/>
                </a:cxn>
                <a:cxn ang="0">
                  <a:pos x="44" y="31"/>
                </a:cxn>
                <a:cxn ang="0">
                  <a:pos x="49" y="46"/>
                </a:cxn>
                <a:cxn ang="0">
                  <a:pos x="65" y="57"/>
                </a:cxn>
                <a:cxn ang="0">
                  <a:pos x="81" y="62"/>
                </a:cxn>
                <a:cxn ang="0">
                  <a:pos x="96" y="62"/>
                </a:cxn>
                <a:cxn ang="0">
                  <a:pos x="112" y="67"/>
                </a:cxn>
                <a:cxn ang="0">
                  <a:pos x="96" y="67"/>
                </a:cxn>
                <a:cxn ang="0">
                  <a:pos x="81" y="67"/>
                </a:cxn>
                <a:cxn ang="0">
                  <a:pos x="65" y="67"/>
                </a:cxn>
                <a:cxn ang="0">
                  <a:pos x="65" y="83"/>
                </a:cxn>
                <a:cxn ang="0">
                  <a:pos x="65" y="98"/>
                </a:cxn>
                <a:cxn ang="0">
                  <a:pos x="65" y="114"/>
                </a:cxn>
                <a:cxn ang="0">
                  <a:pos x="65" y="130"/>
                </a:cxn>
                <a:cxn ang="0">
                  <a:pos x="65" y="114"/>
                </a:cxn>
                <a:cxn ang="0">
                  <a:pos x="60" y="98"/>
                </a:cxn>
                <a:cxn ang="0">
                  <a:pos x="49" y="83"/>
                </a:cxn>
                <a:cxn ang="0">
                  <a:pos x="34" y="72"/>
                </a:cxn>
                <a:cxn ang="0">
                  <a:pos x="0" y="78"/>
                </a:cxn>
                <a:cxn ang="0">
                  <a:pos x="0" y="78"/>
                </a:cxn>
              </a:cxnLst>
              <a:rect l="0" t="0" r="r" b="b"/>
              <a:pathLst>
                <a:path w="113" h="131">
                  <a:moveTo>
                    <a:pt x="0" y="78"/>
                  </a:moveTo>
                  <a:lnTo>
                    <a:pt x="23" y="62"/>
                  </a:lnTo>
                  <a:lnTo>
                    <a:pt x="34" y="46"/>
                  </a:lnTo>
                  <a:lnTo>
                    <a:pt x="39" y="31"/>
                  </a:lnTo>
                  <a:lnTo>
                    <a:pt x="44" y="15"/>
                  </a:lnTo>
                  <a:lnTo>
                    <a:pt x="44" y="0"/>
                  </a:lnTo>
                  <a:lnTo>
                    <a:pt x="44" y="15"/>
                  </a:lnTo>
                  <a:lnTo>
                    <a:pt x="44" y="31"/>
                  </a:lnTo>
                  <a:lnTo>
                    <a:pt x="49" y="46"/>
                  </a:lnTo>
                  <a:lnTo>
                    <a:pt x="65" y="57"/>
                  </a:lnTo>
                  <a:lnTo>
                    <a:pt x="81" y="62"/>
                  </a:lnTo>
                  <a:lnTo>
                    <a:pt x="96" y="62"/>
                  </a:lnTo>
                  <a:lnTo>
                    <a:pt x="112" y="67"/>
                  </a:lnTo>
                  <a:lnTo>
                    <a:pt x="96" y="67"/>
                  </a:lnTo>
                  <a:lnTo>
                    <a:pt x="81" y="67"/>
                  </a:lnTo>
                  <a:lnTo>
                    <a:pt x="65" y="67"/>
                  </a:lnTo>
                  <a:lnTo>
                    <a:pt x="65" y="83"/>
                  </a:lnTo>
                  <a:lnTo>
                    <a:pt x="65" y="98"/>
                  </a:lnTo>
                  <a:lnTo>
                    <a:pt x="65" y="114"/>
                  </a:lnTo>
                  <a:lnTo>
                    <a:pt x="65" y="130"/>
                  </a:lnTo>
                  <a:lnTo>
                    <a:pt x="65" y="114"/>
                  </a:lnTo>
                  <a:lnTo>
                    <a:pt x="60" y="98"/>
                  </a:lnTo>
                  <a:lnTo>
                    <a:pt x="49" y="83"/>
                  </a:lnTo>
                  <a:lnTo>
                    <a:pt x="34" y="72"/>
                  </a:lnTo>
                  <a:lnTo>
                    <a:pt x="0" y="78"/>
                  </a:lnTo>
                  <a:lnTo>
                    <a:pt x="0" y="78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27" name="Freeform 91"/>
            <p:cNvSpPr>
              <a:spLocks/>
            </p:cNvSpPr>
            <p:nvPr/>
          </p:nvSpPr>
          <p:spPr bwMode="auto">
            <a:xfrm>
              <a:off x="970" y="2045"/>
              <a:ext cx="103" cy="113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32" y="24"/>
                </a:cxn>
                <a:cxn ang="0">
                  <a:pos x="54" y="24"/>
                </a:cxn>
                <a:cxn ang="0">
                  <a:pos x="71" y="17"/>
                </a:cxn>
                <a:cxn ang="0">
                  <a:pos x="88" y="10"/>
                </a:cxn>
                <a:cxn ang="0">
                  <a:pos x="102" y="0"/>
                </a:cxn>
                <a:cxn ang="0">
                  <a:pos x="88" y="10"/>
                </a:cxn>
                <a:cxn ang="0">
                  <a:pos x="75" y="22"/>
                </a:cxn>
                <a:cxn ang="0">
                  <a:pos x="66" y="37"/>
                </a:cxn>
                <a:cxn ang="0">
                  <a:pos x="69" y="60"/>
                </a:cxn>
                <a:cxn ang="0">
                  <a:pos x="77" y="78"/>
                </a:cxn>
                <a:cxn ang="0">
                  <a:pos x="90" y="92"/>
                </a:cxn>
                <a:cxn ang="0">
                  <a:pos x="97" y="110"/>
                </a:cxn>
                <a:cxn ang="0">
                  <a:pos x="85" y="96"/>
                </a:cxn>
                <a:cxn ang="0">
                  <a:pos x="73" y="81"/>
                </a:cxn>
                <a:cxn ang="0">
                  <a:pos x="60" y="67"/>
                </a:cxn>
                <a:cxn ang="0">
                  <a:pos x="47" y="78"/>
                </a:cxn>
                <a:cxn ang="0">
                  <a:pos x="34" y="89"/>
                </a:cxn>
                <a:cxn ang="0">
                  <a:pos x="20" y="100"/>
                </a:cxn>
                <a:cxn ang="0">
                  <a:pos x="7" y="112"/>
                </a:cxn>
                <a:cxn ang="0">
                  <a:pos x="20" y="100"/>
                </a:cxn>
                <a:cxn ang="0">
                  <a:pos x="29" y="84"/>
                </a:cxn>
                <a:cxn ang="0">
                  <a:pos x="35" y="63"/>
                </a:cxn>
                <a:cxn ang="0">
                  <a:pos x="32" y="42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103" h="113">
                  <a:moveTo>
                    <a:pt x="0" y="14"/>
                  </a:moveTo>
                  <a:lnTo>
                    <a:pt x="32" y="24"/>
                  </a:lnTo>
                  <a:lnTo>
                    <a:pt x="54" y="24"/>
                  </a:lnTo>
                  <a:lnTo>
                    <a:pt x="71" y="17"/>
                  </a:lnTo>
                  <a:lnTo>
                    <a:pt x="88" y="10"/>
                  </a:lnTo>
                  <a:lnTo>
                    <a:pt x="102" y="0"/>
                  </a:lnTo>
                  <a:lnTo>
                    <a:pt x="88" y="10"/>
                  </a:lnTo>
                  <a:lnTo>
                    <a:pt x="75" y="22"/>
                  </a:lnTo>
                  <a:lnTo>
                    <a:pt x="66" y="37"/>
                  </a:lnTo>
                  <a:lnTo>
                    <a:pt x="69" y="60"/>
                  </a:lnTo>
                  <a:lnTo>
                    <a:pt x="77" y="78"/>
                  </a:lnTo>
                  <a:lnTo>
                    <a:pt x="90" y="92"/>
                  </a:lnTo>
                  <a:lnTo>
                    <a:pt x="97" y="110"/>
                  </a:lnTo>
                  <a:lnTo>
                    <a:pt x="85" y="96"/>
                  </a:lnTo>
                  <a:lnTo>
                    <a:pt x="73" y="81"/>
                  </a:lnTo>
                  <a:lnTo>
                    <a:pt x="60" y="67"/>
                  </a:lnTo>
                  <a:lnTo>
                    <a:pt x="47" y="78"/>
                  </a:lnTo>
                  <a:lnTo>
                    <a:pt x="34" y="89"/>
                  </a:lnTo>
                  <a:lnTo>
                    <a:pt x="20" y="100"/>
                  </a:lnTo>
                  <a:lnTo>
                    <a:pt x="7" y="112"/>
                  </a:lnTo>
                  <a:lnTo>
                    <a:pt x="20" y="100"/>
                  </a:lnTo>
                  <a:lnTo>
                    <a:pt x="29" y="84"/>
                  </a:lnTo>
                  <a:lnTo>
                    <a:pt x="35" y="63"/>
                  </a:lnTo>
                  <a:lnTo>
                    <a:pt x="32" y="42"/>
                  </a:lnTo>
                  <a:lnTo>
                    <a:pt x="0" y="14"/>
                  </a:lnTo>
                  <a:lnTo>
                    <a:pt x="0" y="14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28" name="Freeform 92"/>
            <p:cNvSpPr>
              <a:spLocks/>
            </p:cNvSpPr>
            <p:nvPr/>
          </p:nvSpPr>
          <p:spPr bwMode="auto">
            <a:xfrm>
              <a:off x="1017" y="1952"/>
              <a:ext cx="99" cy="91"/>
            </a:xfrm>
            <a:custGeom>
              <a:avLst/>
              <a:gdLst/>
              <a:ahLst/>
              <a:cxnLst>
                <a:cxn ang="0">
                  <a:pos x="83" y="0"/>
                </a:cxn>
                <a:cxn ang="0">
                  <a:pos x="75" y="28"/>
                </a:cxn>
                <a:cxn ang="0">
                  <a:pos x="76" y="46"/>
                </a:cxn>
                <a:cxn ang="0">
                  <a:pos x="82" y="62"/>
                </a:cxn>
                <a:cxn ang="0">
                  <a:pos x="88" y="77"/>
                </a:cxn>
                <a:cxn ang="0">
                  <a:pos x="98" y="90"/>
                </a:cxn>
                <a:cxn ang="0">
                  <a:pos x="88" y="77"/>
                </a:cxn>
                <a:cxn ang="0">
                  <a:pos x="78" y="65"/>
                </a:cxn>
                <a:cxn ang="0">
                  <a:pos x="64" y="56"/>
                </a:cxn>
                <a:cxn ang="0">
                  <a:pos x="45" y="58"/>
                </a:cxn>
                <a:cxn ang="0">
                  <a:pos x="30" y="64"/>
                </a:cxn>
                <a:cxn ang="0">
                  <a:pos x="18" y="74"/>
                </a:cxn>
                <a:cxn ang="0">
                  <a:pos x="2" y="79"/>
                </a:cxn>
                <a:cxn ang="0">
                  <a:pos x="14" y="70"/>
                </a:cxn>
                <a:cxn ang="0">
                  <a:pos x="27" y="60"/>
                </a:cxn>
                <a:cxn ang="0">
                  <a:pos x="39" y="50"/>
                </a:cxn>
                <a:cxn ang="0">
                  <a:pos x="29" y="38"/>
                </a:cxn>
                <a:cxn ang="0">
                  <a:pos x="19" y="25"/>
                </a:cxn>
                <a:cxn ang="0">
                  <a:pos x="9" y="13"/>
                </a:cxn>
                <a:cxn ang="0">
                  <a:pos x="0" y="1"/>
                </a:cxn>
                <a:cxn ang="0">
                  <a:pos x="9" y="13"/>
                </a:cxn>
                <a:cxn ang="0">
                  <a:pos x="23" y="22"/>
                </a:cxn>
                <a:cxn ang="0">
                  <a:pos x="41" y="27"/>
                </a:cxn>
                <a:cxn ang="0">
                  <a:pos x="60" y="26"/>
                </a:cxn>
                <a:cxn ang="0">
                  <a:pos x="83" y="0"/>
                </a:cxn>
                <a:cxn ang="0">
                  <a:pos x="83" y="0"/>
                </a:cxn>
              </a:cxnLst>
              <a:rect l="0" t="0" r="r" b="b"/>
              <a:pathLst>
                <a:path w="99" h="91">
                  <a:moveTo>
                    <a:pt x="83" y="0"/>
                  </a:moveTo>
                  <a:lnTo>
                    <a:pt x="75" y="28"/>
                  </a:lnTo>
                  <a:lnTo>
                    <a:pt x="76" y="46"/>
                  </a:lnTo>
                  <a:lnTo>
                    <a:pt x="82" y="62"/>
                  </a:lnTo>
                  <a:lnTo>
                    <a:pt x="88" y="77"/>
                  </a:lnTo>
                  <a:lnTo>
                    <a:pt x="98" y="90"/>
                  </a:lnTo>
                  <a:lnTo>
                    <a:pt x="88" y="77"/>
                  </a:lnTo>
                  <a:lnTo>
                    <a:pt x="78" y="65"/>
                  </a:lnTo>
                  <a:lnTo>
                    <a:pt x="64" y="56"/>
                  </a:lnTo>
                  <a:lnTo>
                    <a:pt x="45" y="58"/>
                  </a:lnTo>
                  <a:lnTo>
                    <a:pt x="30" y="64"/>
                  </a:lnTo>
                  <a:lnTo>
                    <a:pt x="18" y="74"/>
                  </a:lnTo>
                  <a:lnTo>
                    <a:pt x="2" y="79"/>
                  </a:lnTo>
                  <a:lnTo>
                    <a:pt x="14" y="70"/>
                  </a:lnTo>
                  <a:lnTo>
                    <a:pt x="27" y="60"/>
                  </a:lnTo>
                  <a:lnTo>
                    <a:pt x="39" y="50"/>
                  </a:lnTo>
                  <a:lnTo>
                    <a:pt x="29" y="38"/>
                  </a:lnTo>
                  <a:lnTo>
                    <a:pt x="19" y="25"/>
                  </a:lnTo>
                  <a:lnTo>
                    <a:pt x="9" y="13"/>
                  </a:lnTo>
                  <a:lnTo>
                    <a:pt x="0" y="1"/>
                  </a:lnTo>
                  <a:lnTo>
                    <a:pt x="9" y="13"/>
                  </a:lnTo>
                  <a:lnTo>
                    <a:pt x="23" y="22"/>
                  </a:lnTo>
                  <a:lnTo>
                    <a:pt x="41" y="27"/>
                  </a:lnTo>
                  <a:lnTo>
                    <a:pt x="60" y="26"/>
                  </a:lnTo>
                  <a:lnTo>
                    <a:pt x="83" y="0"/>
                  </a:lnTo>
                  <a:lnTo>
                    <a:pt x="83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29" name="Freeform 93"/>
            <p:cNvSpPr>
              <a:spLocks/>
            </p:cNvSpPr>
            <p:nvPr/>
          </p:nvSpPr>
          <p:spPr bwMode="auto">
            <a:xfrm>
              <a:off x="1147" y="1956"/>
              <a:ext cx="114" cy="131"/>
            </a:xfrm>
            <a:custGeom>
              <a:avLst/>
              <a:gdLst/>
              <a:ahLst/>
              <a:cxnLst>
                <a:cxn ang="0">
                  <a:pos x="0" y="78"/>
                </a:cxn>
                <a:cxn ang="0">
                  <a:pos x="24" y="62"/>
                </a:cxn>
                <a:cxn ang="0">
                  <a:pos x="34" y="46"/>
                </a:cxn>
                <a:cxn ang="0">
                  <a:pos x="39" y="31"/>
                </a:cxn>
                <a:cxn ang="0">
                  <a:pos x="44" y="15"/>
                </a:cxn>
                <a:cxn ang="0">
                  <a:pos x="44" y="0"/>
                </a:cxn>
                <a:cxn ang="0">
                  <a:pos x="44" y="15"/>
                </a:cxn>
                <a:cxn ang="0">
                  <a:pos x="44" y="31"/>
                </a:cxn>
                <a:cxn ang="0">
                  <a:pos x="50" y="46"/>
                </a:cxn>
                <a:cxn ang="0">
                  <a:pos x="65" y="57"/>
                </a:cxn>
                <a:cxn ang="0">
                  <a:pos x="81" y="62"/>
                </a:cxn>
                <a:cxn ang="0">
                  <a:pos x="97" y="62"/>
                </a:cxn>
                <a:cxn ang="0">
                  <a:pos x="113" y="67"/>
                </a:cxn>
                <a:cxn ang="0">
                  <a:pos x="97" y="67"/>
                </a:cxn>
                <a:cxn ang="0">
                  <a:pos x="81" y="67"/>
                </a:cxn>
                <a:cxn ang="0">
                  <a:pos x="65" y="67"/>
                </a:cxn>
                <a:cxn ang="0">
                  <a:pos x="65" y="83"/>
                </a:cxn>
                <a:cxn ang="0">
                  <a:pos x="65" y="98"/>
                </a:cxn>
                <a:cxn ang="0">
                  <a:pos x="65" y="114"/>
                </a:cxn>
                <a:cxn ang="0">
                  <a:pos x="65" y="130"/>
                </a:cxn>
                <a:cxn ang="0">
                  <a:pos x="65" y="114"/>
                </a:cxn>
                <a:cxn ang="0">
                  <a:pos x="60" y="98"/>
                </a:cxn>
                <a:cxn ang="0">
                  <a:pos x="50" y="83"/>
                </a:cxn>
                <a:cxn ang="0">
                  <a:pos x="34" y="72"/>
                </a:cxn>
                <a:cxn ang="0">
                  <a:pos x="0" y="78"/>
                </a:cxn>
                <a:cxn ang="0">
                  <a:pos x="0" y="78"/>
                </a:cxn>
              </a:cxnLst>
              <a:rect l="0" t="0" r="r" b="b"/>
              <a:pathLst>
                <a:path w="114" h="131">
                  <a:moveTo>
                    <a:pt x="0" y="78"/>
                  </a:moveTo>
                  <a:lnTo>
                    <a:pt x="24" y="62"/>
                  </a:lnTo>
                  <a:lnTo>
                    <a:pt x="34" y="46"/>
                  </a:lnTo>
                  <a:lnTo>
                    <a:pt x="39" y="31"/>
                  </a:lnTo>
                  <a:lnTo>
                    <a:pt x="44" y="15"/>
                  </a:lnTo>
                  <a:lnTo>
                    <a:pt x="44" y="0"/>
                  </a:lnTo>
                  <a:lnTo>
                    <a:pt x="44" y="15"/>
                  </a:lnTo>
                  <a:lnTo>
                    <a:pt x="44" y="31"/>
                  </a:lnTo>
                  <a:lnTo>
                    <a:pt x="50" y="46"/>
                  </a:lnTo>
                  <a:lnTo>
                    <a:pt x="65" y="57"/>
                  </a:lnTo>
                  <a:lnTo>
                    <a:pt x="81" y="62"/>
                  </a:lnTo>
                  <a:lnTo>
                    <a:pt x="97" y="62"/>
                  </a:lnTo>
                  <a:lnTo>
                    <a:pt x="113" y="67"/>
                  </a:lnTo>
                  <a:lnTo>
                    <a:pt x="97" y="67"/>
                  </a:lnTo>
                  <a:lnTo>
                    <a:pt x="81" y="67"/>
                  </a:lnTo>
                  <a:lnTo>
                    <a:pt x="65" y="67"/>
                  </a:lnTo>
                  <a:lnTo>
                    <a:pt x="65" y="83"/>
                  </a:lnTo>
                  <a:lnTo>
                    <a:pt x="65" y="98"/>
                  </a:lnTo>
                  <a:lnTo>
                    <a:pt x="65" y="114"/>
                  </a:lnTo>
                  <a:lnTo>
                    <a:pt x="65" y="130"/>
                  </a:lnTo>
                  <a:lnTo>
                    <a:pt x="65" y="114"/>
                  </a:lnTo>
                  <a:lnTo>
                    <a:pt x="60" y="98"/>
                  </a:lnTo>
                  <a:lnTo>
                    <a:pt x="50" y="83"/>
                  </a:lnTo>
                  <a:lnTo>
                    <a:pt x="34" y="72"/>
                  </a:lnTo>
                  <a:lnTo>
                    <a:pt x="0" y="78"/>
                  </a:lnTo>
                  <a:lnTo>
                    <a:pt x="0" y="78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30" name="Freeform 94"/>
            <p:cNvSpPr>
              <a:spLocks/>
            </p:cNvSpPr>
            <p:nvPr/>
          </p:nvSpPr>
          <p:spPr bwMode="auto">
            <a:xfrm>
              <a:off x="1731" y="1860"/>
              <a:ext cx="102" cy="114"/>
            </a:xfrm>
            <a:custGeom>
              <a:avLst/>
              <a:gdLst/>
              <a:ahLst/>
              <a:cxnLst>
                <a:cxn ang="0">
                  <a:pos x="0" y="15"/>
                </a:cxn>
                <a:cxn ang="0">
                  <a:pos x="32" y="25"/>
                </a:cxn>
                <a:cxn ang="0">
                  <a:pos x="53" y="24"/>
                </a:cxn>
                <a:cxn ang="0">
                  <a:pos x="70" y="17"/>
                </a:cxn>
                <a:cxn ang="0">
                  <a:pos x="88" y="10"/>
                </a:cxn>
                <a:cxn ang="0">
                  <a:pos x="101" y="0"/>
                </a:cxn>
                <a:cxn ang="0">
                  <a:pos x="88" y="10"/>
                </a:cxn>
                <a:cxn ang="0">
                  <a:pos x="74" y="22"/>
                </a:cxn>
                <a:cxn ang="0">
                  <a:pos x="65" y="38"/>
                </a:cxn>
                <a:cxn ang="0">
                  <a:pos x="68" y="60"/>
                </a:cxn>
                <a:cxn ang="0">
                  <a:pos x="77" y="79"/>
                </a:cxn>
                <a:cxn ang="0">
                  <a:pos x="89" y="93"/>
                </a:cxn>
                <a:cxn ang="0">
                  <a:pos x="96" y="111"/>
                </a:cxn>
                <a:cxn ang="0">
                  <a:pos x="84" y="97"/>
                </a:cxn>
                <a:cxn ang="0">
                  <a:pos x="72" y="82"/>
                </a:cxn>
                <a:cxn ang="0">
                  <a:pos x="60" y="67"/>
                </a:cxn>
                <a:cxn ang="0">
                  <a:pos x="46" y="79"/>
                </a:cxn>
                <a:cxn ang="0">
                  <a:pos x="33" y="90"/>
                </a:cxn>
                <a:cxn ang="0">
                  <a:pos x="20" y="101"/>
                </a:cxn>
                <a:cxn ang="0">
                  <a:pos x="7" y="113"/>
                </a:cxn>
                <a:cxn ang="0">
                  <a:pos x="20" y="101"/>
                </a:cxn>
                <a:cxn ang="0">
                  <a:pos x="29" y="85"/>
                </a:cxn>
                <a:cxn ang="0">
                  <a:pos x="34" y="64"/>
                </a:cxn>
                <a:cxn ang="0">
                  <a:pos x="32" y="42"/>
                </a:cxn>
                <a:cxn ang="0">
                  <a:pos x="0" y="15"/>
                </a:cxn>
                <a:cxn ang="0">
                  <a:pos x="0" y="15"/>
                </a:cxn>
              </a:cxnLst>
              <a:rect l="0" t="0" r="r" b="b"/>
              <a:pathLst>
                <a:path w="102" h="114">
                  <a:moveTo>
                    <a:pt x="0" y="15"/>
                  </a:moveTo>
                  <a:lnTo>
                    <a:pt x="32" y="25"/>
                  </a:lnTo>
                  <a:lnTo>
                    <a:pt x="53" y="24"/>
                  </a:lnTo>
                  <a:lnTo>
                    <a:pt x="70" y="17"/>
                  </a:lnTo>
                  <a:lnTo>
                    <a:pt x="88" y="10"/>
                  </a:lnTo>
                  <a:lnTo>
                    <a:pt x="101" y="0"/>
                  </a:lnTo>
                  <a:lnTo>
                    <a:pt x="88" y="10"/>
                  </a:lnTo>
                  <a:lnTo>
                    <a:pt x="74" y="22"/>
                  </a:lnTo>
                  <a:lnTo>
                    <a:pt x="65" y="38"/>
                  </a:lnTo>
                  <a:lnTo>
                    <a:pt x="68" y="60"/>
                  </a:lnTo>
                  <a:lnTo>
                    <a:pt x="77" y="79"/>
                  </a:lnTo>
                  <a:lnTo>
                    <a:pt x="89" y="93"/>
                  </a:lnTo>
                  <a:lnTo>
                    <a:pt x="96" y="111"/>
                  </a:lnTo>
                  <a:lnTo>
                    <a:pt x="84" y="97"/>
                  </a:lnTo>
                  <a:lnTo>
                    <a:pt x="72" y="82"/>
                  </a:lnTo>
                  <a:lnTo>
                    <a:pt x="60" y="67"/>
                  </a:lnTo>
                  <a:lnTo>
                    <a:pt x="46" y="79"/>
                  </a:lnTo>
                  <a:lnTo>
                    <a:pt x="33" y="90"/>
                  </a:lnTo>
                  <a:lnTo>
                    <a:pt x="20" y="101"/>
                  </a:lnTo>
                  <a:lnTo>
                    <a:pt x="7" y="113"/>
                  </a:lnTo>
                  <a:lnTo>
                    <a:pt x="20" y="101"/>
                  </a:lnTo>
                  <a:lnTo>
                    <a:pt x="29" y="85"/>
                  </a:lnTo>
                  <a:lnTo>
                    <a:pt x="34" y="64"/>
                  </a:lnTo>
                  <a:lnTo>
                    <a:pt x="32" y="42"/>
                  </a:lnTo>
                  <a:lnTo>
                    <a:pt x="0" y="15"/>
                  </a:lnTo>
                  <a:lnTo>
                    <a:pt x="0" y="15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31" name="Freeform 95"/>
            <p:cNvSpPr>
              <a:spLocks/>
            </p:cNvSpPr>
            <p:nvPr/>
          </p:nvSpPr>
          <p:spPr bwMode="auto">
            <a:xfrm>
              <a:off x="1644" y="1733"/>
              <a:ext cx="133" cy="114"/>
            </a:xfrm>
            <a:custGeom>
              <a:avLst/>
              <a:gdLst/>
              <a:ahLst/>
              <a:cxnLst>
                <a:cxn ang="0">
                  <a:pos x="51" y="0"/>
                </a:cxn>
                <a:cxn ang="0">
                  <a:pos x="68" y="24"/>
                </a:cxn>
                <a:cxn ang="0">
                  <a:pos x="84" y="34"/>
                </a:cxn>
                <a:cxn ang="0">
                  <a:pos x="100" y="39"/>
                </a:cxn>
                <a:cxn ang="0">
                  <a:pos x="116" y="44"/>
                </a:cxn>
                <a:cxn ang="0">
                  <a:pos x="132" y="44"/>
                </a:cxn>
                <a:cxn ang="0">
                  <a:pos x="116" y="44"/>
                </a:cxn>
                <a:cxn ang="0">
                  <a:pos x="100" y="44"/>
                </a:cxn>
                <a:cxn ang="0">
                  <a:pos x="84" y="50"/>
                </a:cxn>
                <a:cxn ang="0">
                  <a:pos x="73" y="65"/>
                </a:cxn>
                <a:cxn ang="0">
                  <a:pos x="68" y="81"/>
                </a:cxn>
                <a:cxn ang="0">
                  <a:pos x="68" y="97"/>
                </a:cxn>
                <a:cxn ang="0">
                  <a:pos x="63" y="113"/>
                </a:cxn>
                <a:cxn ang="0">
                  <a:pos x="63" y="97"/>
                </a:cxn>
                <a:cxn ang="0">
                  <a:pos x="63" y="81"/>
                </a:cxn>
                <a:cxn ang="0">
                  <a:pos x="63" y="65"/>
                </a:cxn>
                <a:cxn ang="0">
                  <a:pos x="47" y="65"/>
                </a:cxn>
                <a:cxn ang="0">
                  <a:pos x="31" y="65"/>
                </a:cxn>
                <a:cxn ang="0">
                  <a:pos x="15" y="65"/>
                </a:cxn>
                <a:cxn ang="0">
                  <a:pos x="0" y="65"/>
                </a:cxn>
                <a:cxn ang="0">
                  <a:pos x="15" y="65"/>
                </a:cxn>
                <a:cxn ang="0">
                  <a:pos x="31" y="60"/>
                </a:cxn>
                <a:cxn ang="0">
                  <a:pos x="47" y="50"/>
                </a:cxn>
                <a:cxn ang="0">
                  <a:pos x="58" y="34"/>
                </a:cxn>
                <a:cxn ang="0">
                  <a:pos x="51" y="0"/>
                </a:cxn>
                <a:cxn ang="0">
                  <a:pos x="51" y="0"/>
                </a:cxn>
              </a:cxnLst>
              <a:rect l="0" t="0" r="r" b="b"/>
              <a:pathLst>
                <a:path w="133" h="114">
                  <a:moveTo>
                    <a:pt x="51" y="0"/>
                  </a:moveTo>
                  <a:lnTo>
                    <a:pt x="68" y="24"/>
                  </a:lnTo>
                  <a:lnTo>
                    <a:pt x="84" y="34"/>
                  </a:lnTo>
                  <a:lnTo>
                    <a:pt x="100" y="39"/>
                  </a:lnTo>
                  <a:lnTo>
                    <a:pt x="116" y="44"/>
                  </a:lnTo>
                  <a:lnTo>
                    <a:pt x="132" y="44"/>
                  </a:lnTo>
                  <a:lnTo>
                    <a:pt x="116" y="44"/>
                  </a:lnTo>
                  <a:lnTo>
                    <a:pt x="100" y="44"/>
                  </a:lnTo>
                  <a:lnTo>
                    <a:pt x="84" y="50"/>
                  </a:lnTo>
                  <a:lnTo>
                    <a:pt x="73" y="65"/>
                  </a:lnTo>
                  <a:lnTo>
                    <a:pt x="68" y="81"/>
                  </a:lnTo>
                  <a:lnTo>
                    <a:pt x="68" y="97"/>
                  </a:lnTo>
                  <a:lnTo>
                    <a:pt x="63" y="113"/>
                  </a:lnTo>
                  <a:lnTo>
                    <a:pt x="63" y="97"/>
                  </a:lnTo>
                  <a:lnTo>
                    <a:pt x="63" y="81"/>
                  </a:lnTo>
                  <a:lnTo>
                    <a:pt x="63" y="65"/>
                  </a:lnTo>
                  <a:lnTo>
                    <a:pt x="47" y="65"/>
                  </a:lnTo>
                  <a:lnTo>
                    <a:pt x="31" y="65"/>
                  </a:lnTo>
                  <a:lnTo>
                    <a:pt x="15" y="65"/>
                  </a:lnTo>
                  <a:lnTo>
                    <a:pt x="0" y="65"/>
                  </a:lnTo>
                  <a:lnTo>
                    <a:pt x="15" y="65"/>
                  </a:lnTo>
                  <a:lnTo>
                    <a:pt x="31" y="60"/>
                  </a:lnTo>
                  <a:lnTo>
                    <a:pt x="47" y="50"/>
                  </a:lnTo>
                  <a:lnTo>
                    <a:pt x="58" y="34"/>
                  </a:lnTo>
                  <a:lnTo>
                    <a:pt x="51" y="0"/>
                  </a:lnTo>
                  <a:lnTo>
                    <a:pt x="51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32" name="Freeform 96"/>
            <p:cNvSpPr>
              <a:spLocks/>
            </p:cNvSpPr>
            <p:nvPr/>
          </p:nvSpPr>
          <p:spPr bwMode="auto">
            <a:xfrm>
              <a:off x="1609" y="1816"/>
              <a:ext cx="113" cy="132"/>
            </a:xfrm>
            <a:custGeom>
              <a:avLst/>
              <a:gdLst/>
              <a:ahLst/>
              <a:cxnLst>
                <a:cxn ang="0">
                  <a:pos x="0" y="79"/>
                </a:cxn>
                <a:cxn ang="0">
                  <a:pos x="23" y="62"/>
                </a:cxn>
                <a:cxn ang="0">
                  <a:pos x="34" y="47"/>
                </a:cxn>
                <a:cxn ang="0">
                  <a:pos x="39" y="31"/>
                </a:cxn>
                <a:cxn ang="0">
                  <a:pos x="44" y="15"/>
                </a:cxn>
                <a:cxn ang="0">
                  <a:pos x="44" y="0"/>
                </a:cxn>
                <a:cxn ang="0">
                  <a:pos x="44" y="15"/>
                </a:cxn>
                <a:cxn ang="0">
                  <a:pos x="44" y="31"/>
                </a:cxn>
                <a:cxn ang="0">
                  <a:pos x="49" y="47"/>
                </a:cxn>
                <a:cxn ang="0">
                  <a:pos x="65" y="57"/>
                </a:cxn>
                <a:cxn ang="0">
                  <a:pos x="81" y="62"/>
                </a:cxn>
                <a:cxn ang="0">
                  <a:pos x="96" y="62"/>
                </a:cxn>
                <a:cxn ang="0">
                  <a:pos x="112" y="67"/>
                </a:cxn>
                <a:cxn ang="0">
                  <a:pos x="96" y="67"/>
                </a:cxn>
                <a:cxn ang="0">
                  <a:pos x="81" y="67"/>
                </a:cxn>
                <a:cxn ang="0">
                  <a:pos x="65" y="67"/>
                </a:cxn>
                <a:cxn ang="0">
                  <a:pos x="65" y="83"/>
                </a:cxn>
                <a:cxn ang="0">
                  <a:pos x="65" y="99"/>
                </a:cxn>
                <a:cxn ang="0">
                  <a:pos x="65" y="115"/>
                </a:cxn>
                <a:cxn ang="0">
                  <a:pos x="65" y="131"/>
                </a:cxn>
                <a:cxn ang="0">
                  <a:pos x="65" y="115"/>
                </a:cxn>
                <a:cxn ang="0">
                  <a:pos x="60" y="99"/>
                </a:cxn>
                <a:cxn ang="0">
                  <a:pos x="49" y="83"/>
                </a:cxn>
                <a:cxn ang="0">
                  <a:pos x="34" y="73"/>
                </a:cxn>
                <a:cxn ang="0">
                  <a:pos x="0" y="79"/>
                </a:cxn>
                <a:cxn ang="0">
                  <a:pos x="0" y="79"/>
                </a:cxn>
              </a:cxnLst>
              <a:rect l="0" t="0" r="r" b="b"/>
              <a:pathLst>
                <a:path w="113" h="132">
                  <a:moveTo>
                    <a:pt x="0" y="79"/>
                  </a:moveTo>
                  <a:lnTo>
                    <a:pt x="23" y="62"/>
                  </a:lnTo>
                  <a:lnTo>
                    <a:pt x="34" y="47"/>
                  </a:lnTo>
                  <a:lnTo>
                    <a:pt x="39" y="31"/>
                  </a:lnTo>
                  <a:lnTo>
                    <a:pt x="44" y="15"/>
                  </a:lnTo>
                  <a:lnTo>
                    <a:pt x="44" y="0"/>
                  </a:lnTo>
                  <a:lnTo>
                    <a:pt x="44" y="15"/>
                  </a:lnTo>
                  <a:lnTo>
                    <a:pt x="44" y="31"/>
                  </a:lnTo>
                  <a:lnTo>
                    <a:pt x="49" y="47"/>
                  </a:lnTo>
                  <a:lnTo>
                    <a:pt x="65" y="57"/>
                  </a:lnTo>
                  <a:lnTo>
                    <a:pt x="81" y="62"/>
                  </a:lnTo>
                  <a:lnTo>
                    <a:pt x="96" y="62"/>
                  </a:lnTo>
                  <a:lnTo>
                    <a:pt x="112" y="67"/>
                  </a:lnTo>
                  <a:lnTo>
                    <a:pt x="96" y="67"/>
                  </a:lnTo>
                  <a:lnTo>
                    <a:pt x="81" y="67"/>
                  </a:lnTo>
                  <a:lnTo>
                    <a:pt x="65" y="67"/>
                  </a:lnTo>
                  <a:lnTo>
                    <a:pt x="65" y="83"/>
                  </a:lnTo>
                  <a:lnTo>
                    <a:pt x="65" y="99"/>
                  </a:lnTo>
                  <a:lnTo>
                    <a:pt x="65" y="115"/>
                  </a:lnTo>
                  <a:lnTo>
                    <a:pt x="65" y="131"/>
                  </a:lnTo>
                  <a:lnTo>
                    <a:pt x="65" y="115"/>
                  </a:lnTo>
                  <a:lnTo>
                    <a:pt x="60" y="99"/>
                  </a:lnTo>
                  <a:lnTo>
                    <a:pt x="49" y="83"/>
                  </a:lnTo>
                  <a:lnTo>
                    <a:pt x="34" y="73"/>
                  </a:lnTo>
                  <a:lnTo>
                    <a:pt x="0" y="79"/>
                  </a:lnTo>
                  <a:lnTo>
                    <a:pt x="0" y="79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33" name="Freeform 97"/>
            <p:cNvSpPr>
              <a:spLocks/>
            </p:cNvSpPr>
            <p:nvPr/>
          </p:nvSpPr>
          <p:spPr bwMode="auto">
            <a:xfrm>
              <a:off x="1869" y="2413"/>
              <a:ext cx="103" cy="114"/>
            </a:xfrm>
            <a:custGeom>
              <a:avLst/>
              <a:gdLst/>
              <a:ahLst/>
              <a:cxnLst>
                <a:cxn ang="0">
                  <a:pos x="0" y="15"/>
                </a:cxn>
                <a:cxn ang="0">
                  <a:pos x="32" y="25"/>
                </a:cxn>
                <a:cxn ang="0">
                  <a:pos x="54" y="24"/>
                </a:cxn>
                <a:cxn ang="0">
                  <a:pos x="71" y="17"/>
                </a:cxn>
                <a:cxn ang="0">
                  <a:pos x="88" y="10"/>
                </a:cxn>
                <a:cxn ang="0">
                  <a:pos x="102" y="0"/>
                </a:cxn>
                <a:cxn ang="0">
                  <a:pos x="88" y="10"/>
                </a:cxn>
                <a:cxn ang="0">
                  <a:pos x="75" y="22"/>
                </a:cxn>
                <a:cxn ang="0">
                  <a:pos x="66" y="38"/>
                </a:cxn>
                <a:cxn ang="0">
                  <a:pos x="69" y="60"/>
                </a:cxn>
                <a:cxn ang="0">
                  <a:pos x="77" y="79"/>
                </a:cxn>
                <a:cxn ang="0">
                  <a:pos x="90" y="93"/>
                </a:cxn>
                <a:cxn ang="0">
                  <a:pos x="97" y="111"/>
                </a:cxn>
                <a:cxn ang="0">
                  <a:pos x="85" y="97"/>
                </a:cxn>
                <a:cxn ang="0">
                  <a:pos x="73" y="82"/>
                </a:cxn>
                <a:cxn ang="0">
                  <a:pos x="60" y="67"/>
                </a:cxn>
                <a:cxn ang="0">
                  <a:pos x="47" y="79"/>
                </a:cxn>
                <a:cxn ang="0">
                  <a:pos x="34" y="90"/>
                </a:cxn>
                <a:cxn ang="0">
                  <a:pos x="20" y="101"/>
                </a:cxn>
                <a:cxn ang="0">
                  <a:pos x="7" y="113"/>
                </a:cxn>
                <a:cxn ang="0">
                  <a:pos x="20" y="101"/>
                </a:cxn>
                <a:cxn ang="0">
                  <a:pos x="29" y="85"/>
                </a:cxn>
                <a:cxn ang="0">
                  <a:pos x="35" y="64"/>
                </a:cxn>
                <a:cxn ang="0">
                  <a:pos x="32" y="42"/>
                </a:cxn>
                <a:cxn ang="0">
                  <a:pos x="0" y="15"/>
                </a:cxn>
                <a:cxn ang="0">
                  <a:pos x="0" y="15"/>
                </a:cxn>
              </a:cxnLst>
              <a:rect l="0" t="0" r="r" b="b"/>
              <a:pathLst>
                <a:path w="103" h="114">
                  <a:moveTo>
                    <a:pt x="0" y="15"/>
                  </a:moveTo>
                  <a:lnTo>
                    <a:pt x="32" y="25"/>
                  </a:lnTo>
                  <a:lnTo>
                    <a:pt x="54" y="24"/>
                  </a:lnTo>
                  <a:lnTo>
                    <a:pt x="71" y="17"/>
                  </a:lnTo>
                  <a:lnTo>
                    <a:pt x="88" y="10"/>
                  </a:lnTo>
                  <a:lnTo>
                    <a:pt x="102" y="0"/>
                  </a:lnTo>
                  <a:lnTo>
                    <a:pt x="88" y="10"/>
                  </a:lnTo>
                  <a:lnTo>
                    <a:pt x="75" y="22"/>
                  </a:lnTo>
                  <a:lnTo>
                    <a:pt x="66" y="38"/>
                  </a:lnTo>
                  <a:lnTo>
                    <a:pt x="69" y="60"/>
                  </a:lnTo>
                  <a:lnTo>
                    <a:pt x="77" y="79"/>
                  </a:lnTo>
                  <a:lnTo>
                    <a:pt x="90" y="93"/>
                  </a:lnTo>
                  <a:lnTo>
                    <a:pt x="97" y="111"/>
                  </a:lnTo>
                  <a:lnTo>
                    <a:pt x="85" y="97"/>
                  </a:lnTo>
                  <a:lnTo>
                    <a:pt x="73" y="82"/>
                  </a:lnTo>
                  <a:lnTo>
                    <a:pt x="60" y="67"/>
                  </a:lnTo>
                  <a:lnTo>
                    <a:pt x="47" y="79"/>
                  </a:lnTo>
                  <a:lnTo>
                    <a:pt x="34" y="90"/>
                  </a:lnTo>
                  <a:lnTo>
                    <a:pt x="20" y="101"/>
                  </a:lnTo>
                  <a:lnTo>
                    <a:pt x="7" y="113"/>
                  </a:lnTo>
                  <a:lnTo>
                    <a:pt x="20" y="101"/>
                  </a:lnTo>
                  <a:lnTo>
                    <a:pt x="29" y="85"/>
                  </a:lnTo>
                  <a:lnTo>
                    <a:pt x="35" y="64"/>
                  </a:lnTo>
                  <a:lnTo>
                    <a:pt x="32" y="42"/>
                  </a:lnTo>
                  <a:lnTo>
                    <a:pt x="0" y="15"/>
                  </a:lnTo>
                  <a:lnTo>
                    <a:pt x="0" y="15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34" name="Freeform 98"/>
            <p:cNvSpPr>
              <a:spLocks/>
            </p:cNvSpPr>
            <p:nvPr/>
          </p:nvSpPr>
          <p:spPr bwMode="auto">
            <a:xfrm>
              <a:off x="1830" y="2288"/>
              <a:ext cx="131" cy="113"/>
            </a:xfrm>
            <a:custGeom>
              <a:avLst/>
              <a:gdLst/>
              <a:ahLst/>
              <a:cxnLst>
                <a:cxn ang="0">
                  <a:pos x="51" y="0"/>
                </a:cxn>
                <a:cxn ang="0">
                  <a:pos x="67" y="23"/>
                </a:cxn>
                <a:cxn ang="0">
                  <a:pos x="83" y="34"/>
                </a:cxn>
                <a:cxn ang="0">
                  <a:pos x="98" y="39"/>
                </a:cxn>
                <a:cxn ang="0">
                  <a:pos x="114" y="44"/>
                </a:cxn>
                <a:cxn ang="0">
                  <a:pos x="130" y="44"/>
                </a:cxn>
                <a:cxn ang="0">
                  <a:pos x="114" y="44"/>
                </a:cxn>
                <a:cxn ang="0">
                  <a:pos x="98" y="44"/>
                </a:cxn>
                <a:cxn ang="0">
                  <a:pos x="83" y="49"/>
                </a:cxn>
                <a:cxn ang="0">
                  <a:pos x="72" y="65"/>
                </a:cxn>
                <a:cxn ang="0">
                  <a:pos x="67" y="81"/>
                </a:cxn>
                <a:cxn ang="0">
                  <a:pos x="67" y="96"/>
                </a:cxn>
                <a:cxn ang="0">
                  <a:pos x="62" y="112"/>
                </a:cxn>
                <a:cxn ang="0">
                  <a:pos x="62" y="96"/>
                </a:cxn>
                <a:cxn ang="0">
                  <a:pos x="62" y="81"/>
                </a:cxn>
                <a:cxn ang="0">
                  <a:pos x="62" y="65"/>
                </a:cxn>
                <a:cxn ang="0">
                  <a:pos x="46" y="65"/>
                </a:cxn>
                <a:cxn ang="0">
                  <a:pos x="31" y="65"/>
                </a:cxn>
                <a:cxn ang="0">
                  <a:pos x="15" y="65"/>
                </a:cxn>
                <a:cxn ang="0">
                  <a:pos x="0" y="65"/>
                </a:cxn>
                <a:cxn ang="0">
                  <a:pos x="15" y="65"/>
                </a:cxn>
                <a:cxn ang="0">
                  <a:pos x="31" y="60"/>
                </a:cxn>
                <a:cxn ang="0">
                  <a:pos x="46" y="49"/>
                </a:cxn>
                <a:cxn ang="0">
                  <a:pos x="57" y="34"/>
                </a:cxn>
                <a:cxn ang="0">
                  <a:pos x="51" y="0"/>
                </a:cxn>
                <a:cxn ang="0">
                  <a:pos x="51" y="0"/>
                </a:cxn>
              </a:cxnLst>
              <a:rect l="0" t="0" r="r" b="b"/>
              <a:pathLst>
                <a:path w="131" h="113">
                  <a:moveTo>
                    <a:pt x="51" y="0"/>
                  </a:moveTo>
                  <a:lnTo>
                    <a:pt x="67" y="23"/>
                  </a:lnTo>
                  <a:lnTo>
                    <a:pt x="83" y="34"/>
                  </a:lnTo>
                  <a:lnTo>
                    <a:pt x="98" y="39"/>
                  </a:lnTo>
                  <a:lnTo>
                    <a:pt x="114" y="44"/>
                  </a:lnTo>
                  <a:lnTo>
                    <a:pt x="130" y="44"/>
                  </a:lnTo>
                  <a:lnTo>
                    <a:pt x="114" y="44"/>
                  </a:lnTo>
                  <a:lnTo>
                    <a:pt x="98" y="44"/>
                  </a:lnTo>
                  <a:lnTo>
                    <a:pt x="83" y="49"/>
                  </a:lnTo>
                  <a:lnTo>
                    <a:pt x="72" y="65"/>
                  </a:lnTo>
                  <a:lnTo>
                    <a:pt x="67" y="81"/>
                  </a:lnTo>
                  <a:lnTo>
                    <a:pt x="67" y="96"/>
                  </a:lnTo>
                  <a:lnTo>
                    <a:pt x="62" y="112"/>
                  </a:lnTo>
                  <a:lnTo>
                    <a:pt x="62" y="96"/>
                  </a:lnTo>
                  <a:lnTo>
                    <a:pt x="62" y="81"/>
                  </a:lnTo>
                  <a:lnTo>
                    <a:pt x="62" y="65"/>
                  </a:lnTo>
                  <a:lnTo>
                    <a:pt x="46" y="65"/>
                  </a:lnTo>
                  <a:lnTo>
                    <a:pt x="31" y="65"/>
                  </a:lnTo>
                  <a:lnTo>
                    <a:pt x="15" y="65"/>
                  </a:lnTo>
                  <a:lnTo>
                    <a:pt x="0" y="65"/>
                  </a:lnTo>
                  <a:lnTo>
                    <a:pt x="15" y="65"/>
                  </a:lnTo>
                  <a:lnTo>
                    <a:pt x="31" y="60"/>
                  </a:lnTo>
                  <a:lnTo>
                    <a:pt x="46" y="49"/>
                  </a:lnTo>
                  <a:lnTo>
                    <a:pt x="57" y="34"/>
                  </a:lnTo>
                  <a:lnTo>
                    <a:pt x="51" y="0"/>
                  </a:lnTo>
                  <a:lnTo>
                    <a:pt x="51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35" name="Freeform 99"/>
            <p:cNvSpPr>
              <a:spLocks/>
            </p:cNvSpPr>
            <p:nvPr/>
          </p:nvSpPr>
          <p:spPr bwMode="auto">
            <a:xfrm>
              <a:off x="1954" y="2324"/>
              <a:ext cx="114" cy="132"/>
            </a:xfrm>
            <a:custGeom>
              <a:avLst/>
              <a:gdLst/>
              <a:ahLst/>
              <a:cxnLst>
                <a:cxn ang="0">
                  <a:pos x="0" y="79"/>
                </a:cxn>
                <a:cxn ang="0">
                  <a:pos x="24" y="62"/>
                </a:cxn>
                <a:cxn ang="0">
                  <a:pos x="34" y="47"/>
                </a:cxn>
                <a:cxn ang="0">
                  <a:pos x="39" y="31"/>
                </a:cxn>
                <a:cxn ang="0">
                  <a:pos x="44" y="15"/>
                </a:cxn>
                <a:cxn ang="0">
                  <a:pos x="44" y="0"/>
                </a:cxn>
                <a:cxn ang="0">
                  <a:pos x="44" y="15"/>
                </a:cxn>
                <a:cxn ang="0">
                  <a:pos x="44" y="31"/>
                </a:cxn>
                <a:cxn ang="0">
                  <a:pos x="50" y="47"/>
                </a:cxn>
                <a:cxn ang="0">
                  <a:pos x="65" y="57"/>
                </a:cxn>
                <a:cxn ang="0">
                  <a:pos x="81" y="62"/>
                </a:cxn>
                <a:cxn ang="0">
                  <a:pos x="97" y="62"/>
                </a:cxn>
                <a:cxn ang="0">
                  <a:pos x="113" y="67"/>
                </a:cxn>
                <a:cxn ang="0">
                  <a:pos x="97" y="67"/>
                </a:cxn>
                <a:cxn ang="0">
                  <a:pos x="81" y="67"/>
                </a:cxn>
                <a:cxn ang="0">
                  <a:pos x="65" y="67"/>
                </a:cxn>
                <a:cxn ang="0">
                  <a:pos x="65" y="83"/>
                </a:cxn>
                <a:cxn ang="0">
                  <a:pos x="65" y="99"/>
                </a:cxn>
                <a:cxn ang="0">
                  <a:pos x="65" y="115"/>
                </a:cxn>
                <a:cxn ang="0">
                  <a:pos x="65" y="131"/>
                </a:cxn>
                <a:cxn ang="0">
                  <a:pos x="65" y="115"/>
                </a:cxn>
                <a:cxn ang="0">
                  <a:pos x="60" y="99"/>
                </a:cxn>
                <a:cxn ang="0">
                  <a:pos x="50" y="83"/>
                </a:cxn>
                <a:cxn ang="0">
                  <a:pos x="34" y="73"/>
                </a:cxn>
                <a:cxn ang="0">
                  <a:pos x="0" y="79"/>
                </a:cxn>
                <a:cxn ang="0">
                  <a:pos x="0" y="79"/>
                </a:cxn>
              </a:cxnLst>
              <a:rect l="0" t="0" r="r" b="b"/>
              <a:pathLst>
                <a:path w="114" h="132">
                  <a:moveTo>
                    <a:pt x="0" y="79"/>
                  </a:moveTo>
                  <a:lnTo>
                    <a:pt x="24" y="62"/>
                  </a:lnTo>
                  <a:lnTo>
                    <a:pt x="34" y="47"/>
                  </a:lnTo>
                  <a:lnTo>
                    <a:pt x="39" y="31"/>
                  </a:lnTo>
                  <a:lnTo>
                    <a:pt x="44" y="15"/>
                  </a:lnTo>
                  <a:lnTo>
                    <a:pt x="44" y="0"/>
                  </a:lnTo>
                  <a:lnTo>
                    <a:pt x="44" y="15"/>
                  </a:lnTo>
                  <a:lnTo>
                    <a:pt x="44" y="31"/>
                  </a:lnTo>
                  <a:lnTo>
                    <a:pt x="50" y="47"/>
                  </a:lnTo>
                  <a:lnTo>
                    <a:pt x="65" y="57"/>
                  </a:lnTo>
                  <a:lnTo>
                    <a:pt x="81" y="62"/>
                  </a:lnTo>
                  <a:lnTo>
                    <a:pt x="97" y="62"/>
                  </a:lnTo>
                  <a:lnTo>
                    <a:pt x="113" y="67"/>
                  </a:lnTo>
                  <a:lnTo>
                    <a:pt x="97" y="67"/>
                  </a:lnTo>
                  <a:lnTo>
                    <a:pt x="81" y="67"/>
                  </a:lnTo>
                  <a:lnTo>
                    <a:pt x="65" y="67"/>
                  </a:lnTo>
                  <a:lnTo>
                    <a:pt x="65" y="83"/>
                  </a:lnTo>
                  <a:lnTo>
                    <a:pt x="65" y="99"/>
                  </a:lnTo>
                  <a:lnTo>
                    <a:pt x="65" y="115"/>
                  </a:lnTo>
                  <a:lnTo>
                    <a:pt x="65" y="131"/>
                  </a:lnTo>
                  <a:lnTo>
                    <a:pt x="65" y="115"/>
                  </a:lnTo>
                  <a:lnTo>
                    <a:pt x="60" y="99"/>
                  </a:lnTo>
                  <a:lnTo>
                    <a:pt x="50" y="83"/>
                  </a:lnTo>
                  <a:lnTo>
                    <a:pt x="34" y="73"/>
                  </a:lnTo>
                  <a:lnTo>
                    <a:pt x="0" y="79"/>
                  </a:lnTo>
                  <a:lnTo>
                    <a:pt x="0" y="79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36" name="Freeform 100"/>
            <p:cNvSpPr>
              <a:spLocks/>
            </p:cNvSpPr>
            <p:nvPr/>
          </p:nvSpPr>
          <p:spPr bwMode="auto">
            <a:xfrm>
              <a:off x="1799" y="2183"/>
              <a:ext cx="102" cy="113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32" y="24"/>
                </a:cxn>
                <a:cxn ang="0">
                  <a:pos x="53" y="24"/>
                </a:cxn>
                <a:cxn ang="0">
                  <a:pos x="70" y="17"/>
                </a:cxn>
                <a:cxn ang="0">
                  <a:pos x="88" y="10"/>
                </a:cxn>
                <a:cxn ang="0">
                  <a:pos x="101" y="0"/>
                </a:cxn>
                <a:cxn ang="0">
                  <a:pos x="88" y="10"/>
                </a:cxn>
                <a:cxn ang="0">
                  <a:pos x="74" y="22"/>
                </a:cxn>
                <a:cxn ang="0">
                  <a:pos x="65" y="37"/>
                </a:cxn>
                <a:cxn ang="0">
                  <a:pos x="68" y="60"/>
                </a:cxn>
                <a:cxn ang="0">
                  <a:pos x="77" y="78"/>
                </a:cxn>
                <a:cxn ang="0">
                  <a:pos x="89" y="92"/>
                </a:cxn>
                <a:cxn ang="0">
                  <a:pos x="96" y="110"/>
                </a:cxn>
                <a:cxn ang="0">
                  <a:pos x="84" y="96"/>
                </a:cxn>
                <a:cxn ang="0">
                  <a:pos x="72" y="81"/>
                </a:cxn>
                <a:cxn ang="0">
                  <a:pos x="60" y="67"/>
                </a:cxn>
                <a:cxn ang="0">
                  <a:pos x="46" y="78"/>
                </a:cxn>
                <a:cxn ang="0">
                  <a:pos x="33" y="89"/>
                </a:cxn>
                <a:cxn ang="0">
                  <a:pos x="20" y="100"/>
                </a:cxn>
                <a:cxn ang="0">
                  <a:pos x="7" y="112"/>
                </a:cxn>
                <a:cxn ang="0">
                  <a:pos x="20" y="100"/>
                </a:cxn>
                <a:cxn ang="0">
                  <a:pos x="29" y="84"/>
                </a:cxn>
                <a:cxn ang="0">
                  <a:pos x="34" y="63"/>
                </a:cxn>
                <a:cxn ang="0">
                  <a:pos x="32" y="42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102" h="113">
                  <a:moveTo>
                    <a:pt x="0" y="14"/>
                  </a:moveTo>
                  <a:lnTo>
                    <a:pt x="32" y="24"/>
                  </a:lnTo>
                  <a:lnTo>
                    <a:pt x="53" y="24"/>
                  </a:lnTo>
                  <a:lnTo>
                    <a:pt x="70" y="17"/>
                  </a:lnTo>
                  <a:lnTo>
                    <a:pt x="88" y="10"/>
                  </a:lnTo>
                  <a:lnTo>
                    <a:pt x="101" y="0"/>
                  </a:lnTo>
                  <a:lnTo>
                    <a:pt x="88" y="10"/>
                  </a:lnTo>
                  <a:lnTo>
                    <a:pt x="74" y="22"/>
                  </a:lnTo>
                  <a:lnTo>
                    <a:pt x="65" y="37"/>
                  </a:lnTo>
                  <a:lnTo>
                    <a:pt x="68" y="60"/>
                  </a:lnTo>
                  <a:lnTo>
                    <a:pt x="77" y="78"/>
                  </a:lnTo>
                  <a:lnTo>
                    <a:pt x="89" y="92"/>
                  </a:lnTo>
                  <a:lnTo>
                    <a:pt x="96" y="110"/>
                  </a:lnTo>
                  <a:lnTo>
                    <a:pt x="84" y="96"/>
                  </a:lnTo>
                  <a:lnTo>
                    <a:pt x="72" y="81"/>
                  </a:lnTo>
                  <a:lnTo>
                    <a:pt x="60" y="67"/>
                  </a:lnTo>
                  <a:lnTo>
                    <a:pt x="46" y="78"/>
                  </a:lnTo>
                  <a:lnTo>
                    <a:pt x="33" y="89"/>
                  </a:lnTo>
                  <a:lnTo>
                    <a:pt x="20" y="100"/>
                  </a:lnTo>
                  <a:lnTo>
                    <a:pt x="7" y="112"/>
                  </a:lnTo>
                  <a:lnTo>
                    <a:pt x="20" y="100"/>
                  </a:lnTo>
                  <a:lnTo>
                    <a:pt x="29" y="84"/>
                  </a:lnTo>
                  <a:lnTo>
                    <a:pt x="34" y="63"/>
                  </a:lnTo>
                  <a:lnTo>
                    <a:pt x="32" y="42"/>
                  </a:lnTo>
                  <a:lnTo>
                    <a:pt x="0" y="14"/>
                  </a:lnTo>
                  <a:lnTo>
                    <a:pt x="0" y="14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37" name="Freeform 101"/>
            <p:cNvSpPr>
              <a:spLocks/>
            </p:cNvSpPr>
            <p:nvPr/>
          </p:nvSpPr>
          <p:spPr bwMode="auto">
            <a:xfrm>
              <a:off x="1853" y="2079"/>
              <a:ext cx="131" cy="115"/>
            </a:xfrm>
            <a:custGeom>
              <a:avLst/>
              <a:gdLst/>
              <a:ahLst/>
              <a:cxnLst>
                <a:cxn ang="0">
                  <a:pos x="51" y="0"/>
                </a:cxn>
                <a:cxn ang="0">
                  <a:pos x="67" y="24"/>
                </a:cxn>
                <a:cxn ang="0">
                  <a:pos x="83" y="34"/>
                </a:cxn>
                <a:cxn ang="0">
                  <a:pos x="98" y="40"/>
                </a:cxn>
                <a:cxn ang="0">
                  <a:pos x="114" y="45"/>
                </a:cxn>
                <a:cxn ang="0">
                  <a:pos x="130" y="45"/>
                </a:cxn>
                <a:cxn ang="0">
                  <a:pos x="114" y="45"/>
                </a:cxn>
                <a:cxn ang="0">
                  <a:pos x="98" y="45"/>
                </a:cxn>
                <a:cxn ang="0">
                  <a:pos x="83" y="50"/>
                </a:cxn>
                <a:cxn ang="0">
                  <a:pos x="72" y="66"/>
                </a:cxn>
                <a:cxn ang="0">
                  <a:pos x="67" y="82"/>
                </a:cxn>
                <a:cxn ang="0">
                  <a:pos x="67" y="98"/>
                </a:cxn>
                <a:cxn ang="0">
                  <a:pos x="62" y="114"/>
                </a:cxn>
                <a:cxn ang="0">
                  <a:pos x="62" y="98"/>
                </a:cxn>
                <a:cxn ang="0">
                  <a:pos x="62" y="82"/>
                </a:cxn>
                <a:cxn ang="0">
                  <a:pos x="62" y="66"/>
                </a:cxn>
                <a:cxn ang="0">
                  <a:pos x="46" y="66"/>
                </a:cxn>
                <a:cxn ang="0">
                  <a:pos x="31" y="66"/>
                </a:cxn>
                <a:cxn ang="0">
                  <a:pos x="15" y="66"/>
                </a:cxn>
                <a:cxn ang="0">
                  <a:pos x="0" y="66"/>
                </a:cxn>
                <a:cxn ang="0">
                  <a:pos x="15" y="66"/>
                </a:cxn>
                <a:cxn ang="0">
                  <a:pos x="31" y="61"/>
                </a:cxn>
                <a:cxn ang="0">
                  <a:pos x="46" y="50"/>
                </a:cxn>
                <a:cxn ang="0">
                  <a:pos x="57" y="34"/>
                </a:cxn>
                <a:cxn ang="0">
                  <a:pos x="51" y="0"/>
                </a:cxn>
                <a:cxn ang="0">
                  <a:pos x="51" y="0"/>
                </a:cxn>
              </a:cxnLst>
              <a:rect l="0" t="0" r="r" b="b"/>
              <a:pathLst>
                <a:path w="131" h="115">
                  <a:moveTo>
                    <a:pt x="51" y="0"/>
                  </a:moveTo>
                  <a:lnTo>
                    <a:pt x="67" y="24"/>
                  </a:lnTo>
                  <a:lnTo>
                    <a:pt x="83" y="34"/>
                  </a:lnTo>
                  <a:lnTo>
                    <a:pt x="98" y="40"/>
                  </a:lnTo>
                  <a:lnTo>
                    <a:pt x="114" y="45"/>
                  </a:lnTo>
                  <a:lnTo>
                    <a:pt x="130" y="45"/>
                  </a:lnTo>
                  <a:lnTo>
                    <a:pt x="114" y="45"/>
                  </a:lnTo>
                  <a:lnTo>
                    <a:pt x="98" y="45"/>
                  </a:lnTo>
                  <a:lnTo>
                    <a:pt x="83" y="50"/>
                  </a:lnTo>
                  <a:lnTo>
                    <a:pt x="72" y="66"/>
                  </a:lnTo>
                  <a:lnTo>
                    <a:pt x="67" y="82"/>
                  </a:lnTo>
                  <a:lnTo>
                    <a:pt x="67" y="98"/>
                  </a:lnTo>
                  <a:lnTo>
                    <a:pt x="62" y="114"/>
                  </a:lnTo>
                  <a:lnTo>
                    <a:pt x="62" y="98"/>
                  </a:lnTo>
                  <a:lnTo>
                    <a:pt x="62" y="82"/>
                  </a:lnTo>
                  <a:lnTo>
                    <a:pt x="62" y="66"/>
                  </a:lnTo>
                  <a:lnTo>
                    <a:pt x="46" y="66"/>
                  </a:lnTo>
                  <a:lnTo>
                    <a:pt x="31" y="66"/>
                  </a:lnTo>
                  <a:lnTo>
                    <a:pt x="15" y="66"/>
                  </a:lnTo>
                  <a:lnTo>
                    <a:pt x="0" y="66"/>
                  </a:lnTo>
                  <a:lnTo>
                    <a:pt x="15" y="66"/>
                  </a:lnTo>
                  <a:lnTo>
                    <a:pt x="31" y="61"/>
                  </a:lnTo>
                  <a:lnTo>
                    <a:pt x="46" y="50"/>
                  </a:lnTo>
                  <a:lnTo>
                    <a:pt x="57" y="34"/>
                  </a:lnTo>
                  <a:lnTo>
                    <a:pt x="51" y="0"/>
                  </a:lnTo>
                  <a:lnTo>
                    <a:pt x="51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38" name="Freeform 102"/>
            <p:cNvSpPr>
              <a:spLocks/>
            </p:cNvSpPr>
            <p:nvPr/>
          </p:nvSpPr>
          <p:spPr bwMode="auto">
            <a:xfrm>
              <a:off x="1931" y="2209"/>
              <a:ext cx="114" cy="132"/>
            </a:xfrm>
            <a:custGeom>
              <a:avLst/>
              <a:gdLst/>
              <a:ahLst/>
              <a:cxnLst>
                <a:cxn ang="0">
                  <a:pos x="0" y="79"/>
                </a:cxn>
                <a:cxn ang="0">
                  <a:pos x="24" y="62"/>
                </a:cxn>
                <a:cxn ang="0">
                  <a:pos x="34" y="47"/>
                </a:cxn>
                <a:cxn ang="0">
                  <a:pos x="39" y="31"/>
                </a:cxn>
                <a:cxn ang="0">
                  <a:pos x="44" y="15"/>
                </a:cxn>
                <a:cxn ang="0">
                  <a:pos x="44" y="0"/>
                </a:cxn>
                <a:cxn ang="0">
                  <a:pos x="44" y="15"/>
                </a:cxn>
                <a:cxn ang="0">
                  <a:pos x="44" y="31"/>
                </a:cxn>
                <a:cxn ang="0">
                  <a:pos x="50" y="47"/>
                </a:cxn>
                <a:cxn ang="0">
                  <a:pos x="65" y="57"/>
                </a:cxn>
                <a:cxn ang="0">
                  <a:pos x="81" y="62"/>
                </a:cxn>
                <a:cxn ang="0">
                  <a:pos x="97" y="62"/>
                </a:cxn>
                <a:cxn ang="0">
                  <a:pos x="113" y="67"/>
                </a:cxn>
                <a:cxn ang="0">
                  <a:pos x="97" y="67"/>
                </a:cxn>
                <a:cxn ang="0">
                  <a:pos x="81" y="67"/>
                </a:cxn>
                <a:cxn ang="0">
                  <a:pos x="65" y="67"/>
                </a:cxn>
                <a:cxn ang="0">
                  <a:pos x="65" y="83"/>
                </a:cxn>
                <a:cxn ang="0">
                  <a:pos x="65" y="99"/>
                </a:cxn>
                <a:cxn ang="0">
                  <a:pos x="65" y="115"/>
                </a:cxn>
                <a:cxn ang="0">
                  <a:pos x="65" y="131"/>
                </a:cxn>
                <a:cxn ang="0">
                  <a:pos x="65" y="115"/>
                </a:cxn>
                <a:cxn ang="0">
                  <a:pos x="60" y="99"/>
                </a:cxn>
                <a:cxn ang="0">
                  <a:pos x="50" y="83"/>
                </a:cxn>
                <a:cxn ang="0">
                  <a:pos x="34" y="73"/>
                </a:cxn>
                <a:cxn ang="0">
                  <a:pos x="0" y="79"/>
                </a:cxn>
                <a:cxn ang="0">
                  <a:pos x="0" y="79"/>
                </a:cxn>
              </a:cxnLst>
              <a:rect l="0" t="0" r="r" b="b"/>
              <a:pathLst>
                <a:path w="114" h="132">
                  <a:moveTo>
                    <a:pt x="0" y="79"/>
                  </a:moveTo>
                  <a:lnTo>
                    <a:pt x="24" y="62"/>
                  </a:lnTo>
                  <a:lnTo>
                    <a:pt x="34" y="47"/>
                  </a:lnTo>
                  <a:lnTo>
                    <a:pt x="39" y="31"/>
                  </a:lnTo>
                  <a:lnTo>
                    <a:pt x="44" y="15"/>
                  </a:lnTo>
                  <a:lnTo>
                    <a:pt x="44" y="0"/>
                  </a:lnTo>
                  <a:lnTo>
                    <a:pt x="44" y="15"/>
                  </a:lnTo>
                  <a:lnTo>
                    <a:pt x="44" y="31"/>
                  </a:lnTo>
                  <a:lnTo>
                    <a:pt x="50" y="47"/>
                  </a:lnTo>
                  <a:lnTo>
                    <a:pt x="65" y="57"/>
                  </a:lnTo>
                  <a:lnTo>
                    <a:pt x="81" y="62"/>
                  </a:lnTo>
                  <a:lnTo>
                    <a:pt x="97" y="62"/>
                  </a:lnTo>
                  <a:lnTo>
                    <a:pt x="113" y="67"/>
                  </a:lnTo>
                  <a:lnTo>
                    <a:pt x="97" y="67"/>
                  </a:lnTo>
                  <a:lnTo>
                    <a:pt x="81" y="67"/>
                  </a:lnTo>
                  <a:lnTo>
                    <a:pt x="65" y="67"/>
                  </a:lnTo>
                  <a:lnTo>
                    <a:pt x="65" y="83"/>
                  </a:lnTo>
                  <a:lnTo>
                    <a:pt x="65" y="99"/>
                  </a:lnTo>
                  <a:lnTo>
                    <a:pt x="65" y="115"/>
                  </a:lnTo>
                  <a:lnTo>
                    <a:pt x="65" y="131"/>
                  </a:lnTo>
                  <a:lnTo>
                    <a:pt x="65" y="115"/>
                  </a:lnTo>
                  <a:lnTo>
                    <a:pt x="60" y="99"/>
                  </a:lnTo>
                  <a:lnTo>
                    <a:pt x="50" y="83"/>
                  </a:lnTo>
                  <a:lnTo>
                    <a:pt x="34" y="73"/>
                  </a:lnTo>
                  <a:lnTo>
                    <a:pt x="0" y="79"/>
                  </a:lnTo>
                  <a:lnTo>
                    <a:pt x="0" y="79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39" name="Freeform 103"/>
            <p:cNvSpPr>
              <a:spLocks/>
            </p:cNvSpPr>
            <p:nvPr/>
          </p:nvSpPr>
          <p:spPr bwMode="auto">
            <a:xfrm>
              <a:off x="1799" y="1976"/>
              <a:ext cx="102" cy="113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32" y="24"/>
                </a:cxn>
                <a:cxn ang="0">
                  <a:pos x="53" y="24"/>
                </a:cxn>
                <a:cxn ang="0">
                  <a:pos x="70" y="17"/>
                </a:cxn>
                <a:cxn ang="0">
                  <a:pos x="88" y="10"/>
                </a:cxn>
                <a:cxn ang="0">
                  <a:pos x="101" y="0"/>
                </a:cxn>
                <a:cxn ang="0">
                  <a:pos x="88" y="10"/>
                </a:cxn>
                <a:cxn ang="0">
                  <a:pos x="74" y="22"/>
                </a:cxn>
                <a:cxn ang="0">
                  <a:pos x="65" y="37"/>
                </a:cxn>
                <a:cxn ang="0">
                  <a:pos x="68" y="60"/>
                </a:cxn>
                <a:cxn ang="0">
                  <a:pos x="77" y="78"/>
                </a:cxn>
                <a:cxn ang="0">
                  <a:pos x="89" y="92"/>
                </a:cxn>
                <a:cxn ang="0">
                  <a:pos x="96" y="110"/>
                </a:cxn>
                <a:cxn ang="0">
                  <a:pos x="84" y="96"/>
                </a:cxn>
                <a:cxn ang="0">
                  <a:pos x="72" y="81"/>
                </a:cxn>
                <a:cxn ang="0">
                  <a:pos x="60" y="67"/>
                </a:cxn>
                <a:cxn ang="0">
                  <a:pos x="46" y="78"/>
                </a:cxn>
                <a:cxn ang="0">
                  <a:pos x="33" y="89"/>
                </a:cxn>
                <a:cxn ang="0">
                  <a:pos x="20" y="100"/>
                </a:cxn>
                <a:cxn ang="0">
                  <a:pos x="7" y="112"/>
                </a:cxn>
                <a:cxn ang="0">
                  <a:pos x="20" y="100"/>
                </a:cxn>
                <a:cxn ang="0">
                  <a:pos x="29" y="84"/>
                </a:cxn>
                <a:cxn ang="0">
                  <a:pos x="34" y="63"/>
                </a:cxn>
                <a:cxn ang="0">
                  <a:pos x="32" y="42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102" h="113">
                  <a:moveTo>
                    <a:pt x="0" y="14"/>
                  </a:moveTo>
                  <a:lnTo>
                    <a:pt x="32" y="24"/>
                  </a:lnTo>
                  <a:lnTo>
                    <a:pt x="53" y="24"/>
                  </a:lnTo>
                  <a:lnTo>
                    <a:pt x="70" y="17"/>
                  </a:lnTo>
                  <a:lnTo>
                    <a:pt x="88" y="10"/>
                  </a:lnTo>
                  <a:lnTo>
                    <a:pt x="101" y="0"/>
                  </a:lnTo>
                  <a:lnTo>
                    <a:pt x="88" y="10"/>
                  </a:lnTo>
                  <a:lnTo>
                    <a:pt x="74" y="22"/>
                  </a:lnTo>
                  <a:lnTo>
                    <a:pt x="65" y="37"/>
                  </a:lnTo>
                  <a:lnTo>
                    <a:pt x="68" y="60"/>
                  </a:lnTo>
                  <a:lnTo>
                    <a:pt x="77" y="78"/>
                  </a:lnTo>
                  <a:lnTo>
                    <a:pt x="89" y="92"/>
                  </a:lnTo>
                  <a:lnTo>
                    <a:pt x="96" y="110"/>
                  </a:lnTo>
                  <a:lnTo>
                    <a:pt x="84" y="96"/>
                  </a:lnTo>
                  <a:lnTo>
                    <a:pt x="72" y="81"/>
                  </a:lnTo>
                  <a:lnTo>
                    <a:pt x="60" y="67"/>
                  </a:lnTo>
                  <a:lnTo>
                    <a:pt x="46" y="78"/>
                  </a:lnTo>
                  <a:lnTo>
                    <a:pt x="33" y="89"/>
                  </a:lnTo>
                  <a:lnTo>
                    <a:pt x="20" y="100"/>
                  </a:lnTo>
                  <a:lnTo>
                    <a:pt x="7" y="112"/>
                  </a:lnTo>
                  <a:lnTo>
                    <a:pt x="20" y="100"/>
                  </a:lnTo>
                  <a:lnTo>
                    <a:pt x="29" y="84"/>
                  </a:lnTo>
                  <a:lnTo>
                    <a:pt x="34" y="63"/>
                  </a:lnTo>
                  <a:lnTo>
                    <a:pt x="32" y="42"/>
                  </a:lnTo>
                  <a:lnTo>
                    <a:pt x="0" y="14"/>
                  </a:lnTo>
                  <a:lnTo>
                    <a:pt x="0" y="14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40" name="Freeform 104"/>
            <p:cNvSpPr>
              <a:spLocks/>
            </p:cNvSpPr>
            <p:nvPr/>
          </p:nvSpPr>
          <p:spPr bwMode="auto">
            <a:xfrm>
              <a:off x="1667" y="1964"/>
              <a:ext cx="133" cy="115"/>
            </a:xfrm>
            <a:custGeom>
              <a:avLst/>
              <a:gdLst/>
              <a:ahLst/>
              <a:cxnLst>
                <a:cxn ang="0">
                  <a:pos x="51" y="0"/>
                </a:cxn>
                <a:cxn ang="0">
                  <a:pos x="68" y="24"/>
                </a:cxn>
                <a:cxn ang="0">
                  <a:pos x="84" y="34"/>
                </a:cxn>
                <a:cxn ang="0">
                  <a:pos x="100" y="40"/>
                </a:cxn>
                <a:cxn ang="0">
                  <a:pos x="116" y="45"/>
                </a:cxn>
                <a:cxn ang="0">
                  <a:pos x="132" y="45"/>
                </a:cxn>
                <a:cxn ang="0">
                  <a:pos x="116" y="45"/>
                </a:cxn>
                <a:cxn ang="0">
                  <a:pos x="100" y="45"/>
                </a:cxn>
                <a:cxn ang="0">
                  <a:pos x="84" y="50"/>
                </a:cxn>
                <a:cxn ang="0">
                  <a:pos x="73" y="66"/>
                </a:cxn>
                <a:cxn ang="0">
                  <a:pos x="68" y="82"/>
                </a:cxn>
                <a:cxn ang="0">
                  <a:pos x="68" y="98"/>
                </a:cxn>
                <a:cxn ang="0">
                  <a:pos x="63" y="114"/>
                </a:cxn>
                <a:cxn ang="0">
                  <a:pos x="63" y="98"/>
                </a:cxn>
                <a:cxn ang="0">
                  <a:pos x="63" y="82"/>
                </a:cxn>
                <a:cxn ang="0">
                  <a:pos x="63" y="66"/>
                </a:cxn>
                <a:cxn ang="0">
                  <a:pos x="47" y="66"/>
                </a:cxn>
                <a:cxn ang="0">
                  <a:pos x="31" y="66"/>
                </a:cxn>
                <a:cxn ang="0">
                  <a:pos x="15" y="66"/>
                </a:cxn>
                <a:cxn ang="0">
                  <a:pos x="0" y="66"/>
                </a:cxn>
                <a:cxn ang="0">
                  <a:pos x="15" y="66"/>
                </a:cxn>
                <a:cxn ang="0">
                  <a:pos x="31" y="61"/>
                </a:cxn>
                <a:cxn ang="0">
                  <a:pos x="47" y="50"/>
                </a:cxn>
                <a:cxn ang="0">
                  <a:pos x="58" y="34"/>
                </a:cxn>
                <a:cxn ang="0">
                  <a:pos x="51" y="0"/>
                </a:cxn>
                <a:cxn ang="0">
                  <a:pos x="51" y="0"/>
                </a:cxn>
              </a:cxnLst>
              <a:rect l="0" t="0" r="r" b="b"/>
              <a:pathLst>
                <a:path w="133" h="115">
                  <a:moveTo>
                    <a:pt x="51" y="0"/>
                  </a:moveTo>
                  <a:lnTo>
                    <a:pt x="68" y="24"/>
                  </a:lnTo>
                  <a:lnTo>
                    <a:pt x="84" y="34"/>
                  </a:lnTo>
                  <a:lnTo>
                    <a:pt x="100" y="40"/>
                  </a:lnTo>
                  <a:lnTo>
                    <a:pt x="116" y="45"/>
                  </a:lnTo>
                  <a:lnTo>
                    <a:pt x="132" y="45"/>
                  </a:lnTo>
                  <a:lnTo>
                    <a:pt x="116" y="45"/>
                  </a:lnTo>
                  <a:lnTo>
                    <a:pt x="100" y="45"/>
                  </a:lnTo>
                  <a:lnTo>
                    <a:pt x="84" y="50"/>
                  </a:lnTo>
                  <a:lnTo>
                    <a:pt x="73" y="66"/>
                  </a:lnTo>
                  <a:lnTo>
                    <a:pt x="68" y="82"/>
                  </a:lnTo>
                  <a:lnTo>
                    <a:pt x="68" y="98"/>
                  </a:lnTo>
                  <a:lnTo>
                    <a:pt x="63" y="114"/>
                  </a:lnTo>
                  <a:lnTo>
                    <a:pt x="63" y="98"/>
                  </a:lnTo>
                  <a:lnTo>
                    <a:pt x="63" y="82"/>
                  </a:lnTo>
                  <a:lnTo>
                    <a:pt x="63" y="66"/>
                  </a:lnTo>
                  <a:lnTo>
                    <a:pt x="47" y="66"/>
                  </a:lnTo>
                  <a:lnTo>
                    <a:pt x="31" y="66"/>
                  </a:lnTo>
                  <a:lnTo>
                    <a:pt x="15" y="66"/>
                  </a:lnTo>
                  <a:lnTo>
                    <a:pt x="0" y="66"/>
                  </a:lnTo>
                  <a:lnTo>
                    <a:pt x="15" y="66"/>
                  </a:lnTo>
                  <a:lnTo>
                    <a:pt x="31" y="61"/>
                  </a:lnTo>
                  <a:lnTo>
                    <a:pt x="47" y="50"/>
                  </a:lnTo>
                  <a:lnTo>
                    <a:pt x="58" y="34"/>
                  </a:lnTo>
                  <a:lnTo>
                    <a:pt x="51" y="0"/>
                  </a:lnTo>
                  <a:lnTo>
                    <a:pt x="51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41" name="Freeform 105"/>
            <p:cNvSpPr>
              <a:spLocks/>
            </p:cNvSpPr>
            <p:nvPr/>
          </p:nvSpPr>
          <p:spPr bwMode="auto">
            <a:xfrm>
              <a:off x="1747" y="2093"/>
              <a:ext cx="114" cy="13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24" y="63"/>
                </a:cxn>
                <a:cxn ang="0">
                  <a:pos x="34" y="47"/>
                </a:cxn>
                <a:cxn ang="0">
                  <a:pos x="39" y="31"/>
                </a:cxn>
                <a:cxn ang="0">
                  <a:pos x="44" y="15"/>
                </a:cxn>
                <a:cxn ang="0">
                  <a:pos x="44" y="0"/>
                </a:cxn>
                <a:cxn ang="0">
                  <a:pos x="44" y="15"/>
                </a:cxn>
                <a:cxn ang="0">
                  <a:pos x="44" y="31"/>
                </a:cxn>
                <a:cxn ang="0">
                  <a:pos x="50" y="47"/>
                </a:cxn>
                <a:cxn ang="0">
                  <a:pos x="65" y="58"/>
                </a:cxn>
                <a:cxn ang="0">
                  <a:pos x="81" y="63"/>
                </a:cxn>
                <a:cxn ang="0">
                  <a:pos x="97" y="63"/>
                </a:cxn>
                <a:cxn ang="0">
                  <a:pos x="113" y="68"/>
                </a:cxn>
                <a:cxn ang="0">
                  <a:pos x="97" y="68"/>
                </a:cxn>
                <a:cxn ang="0">
                  <a:pos x="81" y="68"/>
                </a:cxn>
                <a:cxn ang="0">
                  <a:pos x="65" y="68"/>
                </a:cxn>
                <a:cxn ang="0">
                  <a:pos x="65" y="84"/>
                </a:cxn>
                <a:cxn ang="0">
                  <a:pos x="65" y="100"/>
                </a:cxn>
                <a:cxn ang="0">
                  <a:pos x="65" y="116"/>
                </a:cxn>
                <a:cxn ang="0">
                  <a:pos x="65" y="132"/>
                </a:cxn>
                <a:cxn ang="0">
                  <a:pos x="65" y="116"/>
                </a:cxn>
                <a:cxn ang="0">
                  <a:pos x="60" y="100"/>
                </a:cxn>
                <a:cxn ang="0">
                  <a:pos x="50" y="84"/>
                </a:cxn>
                <a:cxn ang="0">
                  <a:pos x="34" y="73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114" h="133">
                  <a:moveTo>
                    <a:pt x="0" y="80"/>
                  </a:moveTo>
                  <a:lnTo>
                    <a:pt x="24" y="63"/>
                  </a:lnTo>
                  <a:lnTo>
                    <a:pt x="34" y="47"/>
                  </a:lnTo>
                  <a:lnTo>
                    <a:pt x="39" y="31"/>
                  </a:lnTo>
                  <a:lnTo>
                    <a:pt x="44" y="15"/>
                  </a:lnTo>
                  <a:lnTo>
                    <a:pt x="44" y="0"/>
                  </a:lnTo>
                  <a:lnTo>
                    <a:pt x="44" y="15"/>
                  </a:lnTo>
                  <a:lnTo>
                    <a:pt x="44" y="31"/>
                  </a:lnTo>
                  <a:lnTo>
                    <a:pt x="50" y="47"/>
                  </a:lnTo>
                  <a:lnTo>
                    <a:pt x="65" y="58"/>
                  </a:lnTo>
                  <a:lnTo>
                    <a:pt x="81" y="63"/>
                  </a:lnTo>
                  <a:lnTo>
                    <a:pt x="97" y="63"/>
                  </a:lnTo>
                  <a:lnTo>
                    <a:pt x="113" y="68"/>
                  </a:lnTo>
                  <a:lnTo>
                    <a:pt x="97" y="68"/>
                  </a:lnTo>
                  <a:lnTo>
                    <a:pt x="81" y="68"/>
                  </a:lnTo>
                  <a:lnTo>
                    <a:pt x="65" y="68"/>
                  </a:lnTo>
                  <a:lnTo>
                    <a:pt x="65" y="84"/>
                  </a:lnTo>
                  <a:lnTo>
                    <a:pt x="65" y="100"/>
                  </a:lnTo>
                  <a:lnTo>
                    <a:pt x="65" y="116"/>
                  </a:lnTo>
                  <a:lnTo>
                    <a:pt x="65" y="132"/>
                  </a:lnTo>
                  <a:lnTo>
                    <a:pt x="65" y="116"/>
                  </a:lnTo>
                  <a:lnTo>
                    <a:pt x="60" y="100"/>
                  </a:lnTo>
                  <a:lnTo>
                    <a:pt x="50" y="84"/>
                  </a:lnTo>
                  <a:lnTo>
                    <a:pt x="34" y="73"/>
                  </a:lnTo>
                  <a:lnTo>
                    <a:pt x="0" y="80"/>
                  </a:lnTo>
                  <a:lnTo>
                    <a:pt x="0" y="8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42" name="Freeform 106"/>
            <p:cNvSpPr>
              <a:spLocks/>
            </p:cNvSpPr>
            <p:nvPr/>
          </p:nvSpPr>
          <p:spPr bwMode="auto">
            <a:xfrm>
              <a:off x="1269" y="1768"/>
              <a:ext cx="102" cy="112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32" y="24"/>
                </a:cxn>
                <a:cxn ang="0">
                  <a:pos x="53" y="23"/>
                </a:cxn>
                <a:cxn ang="0">
                  <a:pos x="70" y="17"/>
                </a:cxn>
                <a:cxn ang="0">
                  <a:pos x="88" y="10"/>
                </a:cxn>
                <a:cxn ang="0">
                  <a:pos x="101" y="0"/>
                </a:cxn>
                <a:cxn ang="0">
                  <a:pos x="88" y="10"/>
                </a:cxn>
                <a:cxn ang="0">
                  <a:pos x="74" y="21"/>
                </a:cxn>
                <a:cxn ang="0">
                  <a:pos x="65" y="37"/>
                </a:cxn>
                <a:cxn ang="0">
                  <a:pos x="68" y="59"/>
                </a:cxn>
                <a:cxn ang="0">
                  <a:pos x="77" y="77"/>
                </a:cxn>
                <a:cxn ang="0">
                  <a:pos x="89" y="91"/>
                </a:cxn>
                <a:cxn ang="0">
                  <a:pos x="96" y="109"/>
                </a:cxn>
                <a:cxn ang="0">
                  <a:pos x="84" y="95"/>
                </a:cxn>
                <a:cxn ang="0">
                  <a:pos x="72" y="80"/>
                </a:cxn>
                <a:cxn ang="0">
                  <a:pos x="60" y="66"/>
                </a:cxn>
                <a:cxn ang="0">
                  <a:pos x="46" y="77"/>
                </a:cxn>
                <a:cxn ang="0">
                  <a:pos x="33" y="89"/>
                </a:cxn>
                <a:cxn ang="0">
                  <a:pos x="20" y="100"/>
                </a:cxn>
                <a:cxn ang="0">
                  <a:pos x="7" y="111"/>
                </a:cxn>
                <a:cxn ang="0">
                  <a:pos x="20" y="100"/>
                </a:cxn>
                <a:cxn ang="0">
                  <a:pos x="29" y="83"/>
                </a:cxn>
                <a:cxn ang="0">
                  <a:pos x="34" y="63"/>
                </a:cxn>
                <a:cxn ang="0">
                  <a:pos x="32" y="41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102" h="112">
                  <a:moveTo>
                    <a:pt x="0" y="14"/>
                  </a:moveTo>
                  <a:lnTo>
                    <a:pt x="32" y="24"/>
                  </a:lnTo>
                  <a:lnTo>
                    <a:pt x="53" y="23"/>
                  </a:lnTo>
                  <a:lnTo>
                    <a:pt x="70" y="17"/>
                  </a:lnTo>
                  <a:lnTo>
                    <a:pt x="88" y="10"/>
                  </a:lnTo>
                  <a:lnTo>
                    <a:pt x="101" y="0"/>
                  </a:lnTo>
                  <a:lnTo>
                    <a:pt x="88" y="10"/>
                  </a:lnTo>
                  <a:lnTo>
                    <a:pt x="74" y="21"/>
                  </a:lnTo>
                  <a:lnTo>
                    <a:pt x="65" y="37"/>
                  </a:lnTo>
                  <a:lnTo>
                    <a:pt x="68" y="59"/>
                  </a:lnTo>
                  <a:lnTo>
                    <a:pt x="77" y="77"/>
                  </a:lnTo>
                  <a:lnTo>
                    <a:pt x="89" y="91"/>
                  </a:lnTo>
                  <a:lnTo>
                    <a:pt x="96" y="109"/>
                  </a:lnTo>
                  <a:lnTo>
                    <a:pt x="84" y="95"/>
                  </a:lnTo>
                  <a:lnTo>
                    <a:pt x="72" y="80"/>
                  </a:lnTo>
                  <a:lnTo>
                    <a:pt x="60" y="66"/>
                  </a:lnTo>
                  <a:lnTo>
                    <a:pt x="46" y="77"/>
                  </a:lnTo>
                  <a:lnTo>
                    <a:pt x="33" y="89"/>
                  </a:lnTo>
                  <a:lnTo>
                    <a:pt x="20" y="100"/>
                  </a:lnTo>
                  <a:lnTo>
                    <a:pt x="7" y="111"/>
                  </a:lnTo>
                  <a:lnTo>
                    <a:pt x="20" y="100"/>
                  </a:lnTo>
                  <a:lnTo>
                    <a:pt x="29" y="83"/>
                  </a:lnTo>
                  <a:lnTo>
                    <a:pt x="34" y="63"/>
                  </a:lnTo>
                  <a:lnTo>
                    <a:pt x="32" y="41"/>
                  </a:lnTo>
                  <a:lnTo>
                    <a:pt x="0" y="14"/>
                  </a:lnTo>
                  <a:lnTo>
                    <a:pt x="0" y="14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43" name="Freeform 107"/>
            <p:cNvSpPr>
              <a:spLocks/>
            </p:cNvSpPr>
            <p:nvPr/>
          </p:nvSpPr>
          <p:spPr bwMode="auto">
            <a:xfrm>
              <a:off x="1190" y="1644"/>
              <a:ext cx="121" cy="101"/>
            </a:xfrm>
            <a:custGeom>
              <a:avLst/>
              <a:gdLst/>
              <a:ahLst/>
              <a:cxnLst>
                <a:cxn ang="0">
                  <a:pos x="79" y="0"/>
                </a:cxn>
                <a:cxn ang="0">
                  <a:pos x="79" y="29"/>
                </a:cxn>
                <a:cxn ang="0">
                  <a:pos x="86" y="46"/>
                </a:cxn>
                <a:cxn ang="0">
                  <a:pos x="96" y="60"/>
                </a:cxn>
                <a:cxn ang="0">
                  <a:pos x="107" y="72"/>
                </a:cxn>
                <a:cxn ang="0">
                  <a:pos x="120" y="81"/>
                </a:cxn>
                <a:cxn ang="0">
                  <a:pos x="107" y="72"/>
                </a:cxn>
                <a:cxn ang="0">
                  <a:pos x="94" y="63"/>
                </a:cxn>
                <a:cxn ang="0">
                  <a:pos x="78" y="59"/>
                </a:cxn>
                <a:cxn ang="0">
                  <a:pos x="60" y="66"/>
                </a:cxn>
                <a:cxn ang="0">
                  <a:pos x="47" y="76"/>
                </a:cxn>
                <a:cxn ang="0">
                  <a:pos x="38" y="90"/>
                </a:cxn>
                <a:cxn ang="0">
                  <a:pos x="25" y="100"/>
                </a:cxn>
                <a:cxn ang="0">
                  <a:pos x="34" y="87"/>
                </a:cxn>
                <a:cxn ang="0">
                  <a:pos x="43" y="74"/>
                </a:cxn>
                <a:cxn ang="0">
                  <a:pos x="52" y="61"/>
                </a:cxn>
                <a:cxn ang="0">
                  <a:pos x="38" y="51"/>
                </a:cxn>
                <a:cxn ang="0">
                  <a:pos x="25" y="43"/>
                </a:cxn>
                <a:cxn ang="0">
                  <a:pos x="12" y="34"/>
                </a:cxn>
                <a:cxn ang="0">
                  <a:pos x="0" y="25"/>
                </a:cxn>
                <a:cxn ang="0">
                  <a:pos x="12" y="34"/>
                </a:cxn>
                <a:cxn ang="0">
                  <a:pos x="28" y="38"/>
                </a:cxn>
                <a:cxn ang="0">
                  <a:pos x="48" y="38"/>
                </a:cxn>
                <a:cxn ang="0">
                  <a:pos x="65" y="32"/>
                </a:cxn>
                <a:cxn ang="0">
                  <a:pos x="79" y="0"/>
                </a:cxn>
                <a:cxn ang="0">
                  <a:pos x="79" y="0"/>
                </a:cxn>
              </a:cxnLst>
              <a:rect l="0" t="0" r="r" b="b"/>
              <a:pathLst>
                <a:path w="121" h="101">
                  <a:moveTo>
                    <a:pt x="79" y="0"/>
                  </a:moveTo>
                  <a:lnTo>
                    <a:pt x="79" y="29"/>
                  </a:lnTo>
                  <a:lnTo>
                    <a:pt x="86" y="46"/>
                  </a:lnTo>
                  <a:lnTo>
                    <a:pt x="96" y="60"/>
                  </a:lnTo>
                  <a:lnTo>
                    <a:pt x="107" y="72"/>
                  </a:lnTo>
                  <a:lnTo>
                    <a:pt x="120" y="81"/>
                  </a:lnTo>
                  <a:lnTo>
                    <a:pt x="107" y="72"/>
                  </a:lnTo>
                  <a:lnTo>
                    <a:pt x="94" y="63"/>
                  </a:lnTo>
                  <a:lnTo>
                    <a:pt x="78" y="59"/>
                  </a:lnTo>
                  <a:lnTo>
                    <a:pt x="60" y="66"/>
                  </a:lnTo>
                  <a:lnTo>
                    <a:pt x="47" y="76"/>
                  </a:lnTo>
                  <a:lnTo>
                    <a:pt x="38" y="90"/>
                  </a:lnTo>
                  <a:lnTo>
                    <a:pt x="25" y="100"/>
                  </a:lnTo>
                  <a:lnTo>
                    <a:pt x="34" y="87"/>
                  </a:lnTo>
                  <a:lnTo>
                    <a:pt x="43" y="74"/>
                  </a:lnTo>
                  <a:lnTo>
                    <a:pt x="52" y="61"/>
                  </a:lnTo>
                  <a:lnTo>
                    <a:pt x="38" y="51"/>
                  </a:lnTo>
                  <a:lnTo>
                    <a:pt x="25" y="43"/>
                  </a:lnTo>
                  <a:lnTo>
                    <a:pt x="12" y="34"/>
                  </a:lnTo>
                  <a:lnTo>
                    <a:pt x="0" y="25"/>
                  </a:lnTo>
                  <a:lnTo>
                    <a:pt x="12" y="34"/>
                  </a:lnTo>
                  <a:lnTo>
                    <a:pt x="28" y="38"/>
                  </a:lnTo>
                  <a:lnTo>
                    <a:pt x="48" y="38"/>
                  </a:lnTo>
                  <a:lnTo>
                    <a:pt x="65" y="32"/>
                  </a:lnTo>
                  <a:lnTo>
                    <a:pt x="79" y="0"/>
                  </a:lnTo>
                  <a:lnTo>
                    <a:pt x="79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44" name="Freeform 108"/>
            <p:cNvSpPr>
              <a:spLocks/>
            </p:cNvSpPr>
            <p:nvPr/>
          </p:nvSpPr>
          <p:spPr bwMode="auto">
            <a:xfrm>
              <a:off x="1309" y="1632"/>
              <a:ext cx="113" cy="132"/>
            </a:xfrm>
            <a:custGeom>
              <a:avLst/>
              <a:gdLst/>
              <a:ahLst/>
              <a:cxnLst>
                <a:cxn ang="0">
                  <a:pos x="0" y="79"/>
                </a:cxn>
                <a:cxn ang="0">
                  <a:pos x="23" y="62"/>
                </a:cxn>
                <a:cxn ang="0">
                  <a:pos x="34" y="47"/>
                </a:cxn>
                <a:cxn ang="0">
                  <a:pos x="39" y="31"/>
                </a:cxn>
                <a:cxn ang="0">
                  <a:pos x="44" y="15"/>
                </a:cxn>
                <a:cxn ang="0">
                  <a:pos x="44" y="0"/>
                </a:cxn>
                <a:cxn ang="0">
                  <a:pos x="44" y="15"/>
                </a:cxn>
                <a:cxn ang="0">
                  <a:pos x="44" y="31"/>
                </a:cxn>
                <a:cxn ang="0">
                  <a:pos x="49" y="47"/>
                </a:cxn>
                <a:cxn ang="0">
                  <a:pos x="65" y="57"/>
                </a:cxn>
                <a:cxn ang="0">
                  <a:pos x="81" y="62"/>
                </a:cxn>
                <a:cxn ang="0">
                  <a:pos x="96" y="62"/>
                </a:cxn>
                <a:cxn ang="0">
                  <a:pos x="112" y="67"/>
                </a:cxn>
                <a:cxn ang="0">
                  <a:pos x="96" y="67"/>
                </a:cxn>
                <a:cxn ang="0">
                  <a:pos x="81" y="67"/>
                </a:cxn>
                <a:cxn ang="0">
                  <a:pos x="65" y="67"/>
                </a:cxn>
                <a:cxn ang="0">
                  <a:pos x="65" y="83"/>
                </a:cxn>
                <a:cxn ang="0">
                  <a:pos x="65" y="99"/>
                </a:cxn>
                <a:cxn ang="0">
                  <a:pos x="65" y="115"/>
                </a:cxn>
                <a:cxn ang="0">
                  <a:pos x="65" y="131"/>
                </a:cxn>
                <a:cxn ang="0">
                  <a:pos x="65" y="115"/>
                </a:cxn>
                <a:cxn ang="0">
                  <a:pos x="60" y="99"/>
                </a:cxn>
                <a:cxn ang="0">
                  <a:pos x="49" y="83"/>
                </a:cxn>
                <a:cxn ang="0">
                  <a:pos x="34" y="73"/>
                </a:cxn>
                <a:cxn ang="0">
                  <a:pos x="0" y="79"/>
                </a:cxn>
                <a:cxn ang="0">
                  <a:pos x="0" y="79"/>
                </a:cxn>
              </a:cxnLst>
              <a:rect l="0" t="0" r="r" b="b"/>
              <a:pathLst>
                <a:path w="113" h="132">
                  <a:moveTo>
                    <a:pt x="0" y="79"/>
                  </a:moveTo>
                  <a:lnTo>
                    <a:pt x="23" y="62"/>
                  </a:lnTo>
                  <a:lnTo>
                    <a:pt x="34" y="47"/>
                  </a:lnTo>
                  <a:lnTo>
                    <a:pt x="39" y="31"/>
                  </a:lnTo>
                  <a:lnTo>
                    <a:pt x="44" y="15"/>
                  </a:lnTo>
                  <a:lnTo>
                    <a:pt x="44" y="0"/>
                  </a:lnTo>
                  <a:lnTo>
                    <a:pt x="44" y="15"/>
                  </a:lnTo>
                  <a:lnTo>
                    <a:pt x="44" y="31"/>
                  </a:lnTo>
                  <a:lnTo>
                    <a:pt x="49" y="47"/>
                  </a:lnTo>
                  <a:lnTo>
                    <a:pt x="65" y="57"/>
                  </a:lnTo>
                  <a:lnTo>
                    <a:pt x="81" y="62"/>
                  </a:lnTo>
                  <a:lnTo>
                    <a:pt x="96" y="62"/>
                  </a:lnTo>
                  <a:lnTo>
                    <a:pt x="112" y="67"/>
                  </a:lnTo>
                  <a:lnTo>
                    <a:pt x="96" y="67"/>
                  </a:lnTo>
                  <a:lnTo>
                    <a:pt x="81" y="67"/>
                  </a:lnTo>
                  <a:lnTo>
                    <a:pt x="65" y="67"/>
                  </a:lnTo>
                  <a:lnTo>
                    <a:pt x="65" y="83"/>
                  </a:lnTo>
                  <a:lnTo>
                    <a:pt x="65" y="99"/>
                  </a:lnTo>
                  <a:lnTo>
                    <a:pt x="65" y="115"/>
                  </a:lnTo>
                  <a:lnTo>
                    <a:pt x="65" y="131"/>
                  </a:lnTo>
                  <a:lnTo>
                    <a:pt x="65" y="115"/>
                  </a:lnTo>
                  <a:lnTo>
                    <a:pt x="60" y="99"/>
                  </a:lnTo>
                  <a:lnTo>
                    <a:pt x="49" y="83"/>
                  </a:lnTo>
                  <a:lnTo>
                    <a:pt x="34" y="73"/>
                  </a:lnTo>
                  <a:lnTo>
                    <a:pt x="0" y="79"/>
                  </a:lnTo>
                  <a:lnTo>
                    <a:pt x="0" y="79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45" name="Freeform 109"/>
            <p:cNvSpPr>
              <a:spLocks/>
            </p:cNvSpPr>
            <p:nvPr/>
          </p:nvSpPr>
          <p:spPr bwMode="auto">
            <a:xfrm>
              <a:off x="878" y="2229"/>
              <a:ext cx="103" cy="113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32" y="24"/>
                </a:cxn>
                <a:cxn ang="0">
                  <a:pos x="54" y="24"/>
                </a:cxn>
                <a:cxn ang="0">
                  <a:pos x="71" y="17"/>
                </a:cxn>
                <a:cxn ang="0">
                  <a:pos x="88" y="10"/>
                </a:cxn>
                <a:cxn ang="0">
                  <a:pos x="102" y="0"/>
                </a:cxn>
                <a:cxn ang="0">
                  <a:pos x="88" y="10"/>
                </a:cxn>
                <a:cxn ang="0">
                  <a:pos x="75" y="22"/>
                </a:cxn>
                <a:cxn ang="0">
                  <a:pos x="66" y="37"/>
                </a:cxn>
                <a:cxn ang="0">
                  <a:pos x="69" y="60"/>
                </a:cxn>
                <a:cxn ang="0">
                  <a:pos x="77" y="78"/>
                </a:cxn>
                <a:cxn ang="0">
                  <a:pos x="90" y="92"/>
                </a:cxn>
                <a:cxn ang="0">
                  <a:pos x="97" y="110"/>
                </a:cxn>
                <a:cxn ang="0">
                  <a:pos x="85" y="96"/>
                </a:cxn>
                <a:cxn ang="0">
                  <a:pos x="73" y="81"/>
                </a:cxn>
                <a:cxn ang="0">
                  <a:pos x="60" y="67"/>
                </a:cxn>
                <a:cxn ang="0">
                  <a:pos x="47" y="78"/>
                </a:cxn>
                <a:cxn ang="0">
                  <a:pos x="34" y="89"/>
                </a:cxn>
                <a:cxn ang="0">
                  <a:pos x="20" y="100"/>
                </a:cxn>
                <a:cxn ang="0">
                  <a:pos x="7" y="112"/>
                </a:cxn>
                <a:cxn ang="0">
                  <a:pos x="20" y="100"/>
                </a:cxn>
                <a:cxn ang="0">
                  <a:pos x="29" y="84"/>
                </a:cxn>
                <a:cxn ang="0">
                  <a:pos x="35" y="63"/>
                </a:cxn>
                <a:cxn ang="0">
                  <a:pos x="32" y="42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103" h="113">
                  <a:moveTo>
                    <a:pt x="0" y="14"/>
                  </a:moveTo>
                  <a:lnTo>
                    <a:pt x="32" y="24"/>
                  </a:lnTo>
                  <a:lnTo>
                    <a:pt x="54" y="24"/>
                  </a:lnTo>
                  <a:lnTo>
                    <a:pt x="71" y="17"/>
                  </a:lnTo>
                  <a:lnTo>
                    <a:pt x="88" y="10"/>
                  </a:lnTo>
                  <a:lnTo>
                    <a:pt x="102" y="0"/>
                  </a:lnTo>
                  <a:lnTo>
                    <a:pt x="88" y="10"/>
                  </a:lnTo>
                  <a:lnTo>
                    <a:pt x="75" y="22"/>
                  </a:lnTo>
                  <a:lnTo>
                    <a:pt x="66" y="37"/>
                  </a:lnTo>
                  <a:lnTo>
                    <a:pt x="69" y="60"/>
                  </a:lnTo>
                  <a:lnTo>
                    <a:pt x="77" y="78"/>
                  </a:lnTo>
                  <a:lnTo>
                    <a:pt x="90" y="92"/>
                  </a:lnTo>
                  <a:lnTo>
                    <a:pt x="97" y="110"/>
                  </a:lnTo>
                  <a:lnTo>
                    <a:pt x="85" y="96"/>
                  </a:lnTo>
                  <a:lnTo>
                    <a:pt x="73" y="81"/>
                  </a:lnTo>
                  <a:lnTo>
                    <a:pt x="60" y="67"/>
                  </a:lnTo>
                  <a:lnTo>
                    <a:pt x="47" y="78"/>
                  </a:lnTo>
                  <a:lnTo>
                    <a:pt x="34" y="89"/>
                  </a:lnTo>
                  <a:lnTo>
                    <a:pt x="20" y="100"/>
                  </a:lnTo>
                  <a:lnTo>
                    <a:pt x="7" y="112"/>
                  </a:lnTo>
                  <a:lnTo>
                    <a:pt x="20" y="100"/>
                  </a:lnTo>
                  <a:lnTo>
                    <a:pt x="29" y="84"/>
                  </a:lnTo>
                  <a:lnTo>
                    <a:pt x="35" y="63"/>
                  </a:lnTo>
                  <a:lnTo>
                    <a:pt x="32" y="42"/>
                  </a:lnTo>
                  <a:lnTo>
                    <a:pt x="0" y="14"/>
                  </a:lnTo>
                  <a:lnTo>
                    <a:pt x="0" y="14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46" name="Freeform 110"/>
            <p:cNvSpPr>
              <a:spLocks/>
            </p:cNvSpPr>
            <p:nvPr/>
          </p:nvSpPr>
          <p:spPr bwMode="auto">
            <a:xfrm>
              <a:off x="907" y="2126"/>
              <a:ext cx="132" cy="114"/>
            </a:xfrm>
            <a:custGeom>
              <a:avLst/>
              <a:gdLst/>
              <a:ahLst/>
              <a:cxnLst>
                <a:cxn ang="0">
                  <a:pos x="51" y="0"/>
                </a:cxn>
                <a:cxn ang="0">
                  <a:pos x="68" y="24"/>
                </a:cxn>
                <a:cxn ang="0">
                  <a:pos x="83" y="34"/>
                </a:cxn>
                <a:cxn ang="0">
                  <a:pos x="99" y="39"/>
                </a:cxn>
                <a:cxn ang="0">
                  <a:pos x="115" y="44"/>
                </a:cxn>
                <a:cxn ang="0">
                  <a:pos x="131" y="44"/>
                </a:cxn>
                <a:cxn ang="0">
                  <a:pos x="115" y="44"/>
                </a:cxn>
                <a:cxn ang="0">
                  <a:pos x="99" y="44"/>
                </a:cxn>
                <a:cxn ang="0">
                  <a:pos x="83" y="50"/>
                </a:cxn>
                <a:cxn ang="0">
                  <a:pos x="73" y="65"/>
                </a:cxn>
                <a:cxn ang="0">
                  <a:pos x="68" y="81"/>
                </a:cxn>
                <a:cxn ang="0">
                  <a:pos x="68" y="97"/>
                </a:cxn>
                <a:cxn ang="0">
                  <a:pos x="63" y="113"/>
                </a:cxn>
                <a:cxn ang="0">
                  <a:pos x="63" y="97"/>
                </a:cxn>
                <a:cxn ang="0">
                  <a:pos x="63" y="81"/>
                </a:cxn>
                <a:cxn ang="0">
                  <a:pos x="63" y="65"/>
                </a:cxn>
                <a:cxn ang="0">
                  <a:pos x="47" y="65"/>
                </a:cxn>
                <a:cxn ang="0">
                  <a:pos x="31" y="65"/>
                </a:cxn>
                <a:cxn ang="0">
                  <a:pos x="15" y="65"/>
                </a:cxn>
                <a:cxn ang="0">
                  <a:pos x="0" y="65"/>
                </a:cxn>
                <a:cxn ang="0">
                  <a:pos x="15" y="65"/>
                </a:cxn>
                <a:cxn ang="0">
                  <a:pos x="31" y="60"/>
                </a:cxn>
                <a:cxn ang="0">
                  <a:pos x="47" y="50"/>
                </a:cxn>
                <a:cxn ang="0">
                  <a:pos x="57" y="34"/>
                </a:cxn>
                <a:cxn ang="0">
                  <a:pos x="51" y="0"/>
                </a:cxn>
                <a:cxn ang="0">
                  <a:pos x="51" y="0"/>
                </a:cxn>
              </a:cxnLst>
              <a:rect l="0" t="0" r="r" b="b"/>
              <a:pathLst>
                <a:path w="132" h="114">
                  <a:moveTo>
                    <a:pt x="51" y="0"/>
                  </a:moveTo>
                  <a:lnTo>
                    <a:pt x="68" y="24"/>
                  </a:lnTo>
                  <a:lnTo>
                    <a:pt x="83" y="34"/>
                  </a:lnTo>
                  <a:lnTo>
                    <a:pt x="99" y="39"/>
                  </a:lnTo>
                  <a:lnTo>
                    <a:pt x="115" y="44"/>
                  </a:lnTo>
                  <a:lnTo>
                    <a:pt x="131" y="44"/>
                  </a:lnTo>
                  <a:lnTo>
                    <a:pt x="115" y="44"/>
                  </a:lnTo>
                  <a:lnTo>
                    <a:pt x="99" y="44"/>
                  </a:lnTo>
                  <a:lnTo>
                    <a:pt x="83" y="50"/>
                  </a:lnTo>
                  <a:lnTo>
                    <a:pt x="73" y="65"/>
                  </a:lnTo>
                  <a:lnTo>
                    <a:pt x="68" y="81"/>
                  </a:lnTo>
                  <a:lnTo>
                    <a:pt x="68" y="97"/>
                  </a:lnTo>
                  <a:lnTo>
                    <a:pt x="63" y="113"/>
                  </a:lnTo>
                  <a:lnTo>
                    <a:pt x="63" y="97"/>
                  </a:lnTo>
                  <a:lnTo>
                    <a:pt x="63" y="81"/>
                  </a:lnTo>
                  <a:lnTo>
                    <a:pt x="63" y="65"/>
                  </a:lnTo>
                  <a:lnTo>
                    <a:pt x="47" y="65"/>
                  </a:lnTo>
                  <a:lnTo>
                    <a:pt x="31" y="65"/>
                  </a:lnTo>
                  <a:lnTo>
                    <a:pt x="15" y="65"/>
                  </a:lnTo>
                  <a:lnTo>
                    <a:pt x="0" y="65"/>
                  </a:lnTo>
                  <a:lnTo>
                    <a:pt x="15" y="65"/>
                  </a:lnTo>
                  <a:lnTo>
                    <a:pt x="31" y="60"/>
                  </a:lnTo>
                  <a:lnTo>
                    <a:pt x="47" y="50"/>
                  </a:lnTo>
                  <a:lnTo>
                    <a:pt x="57" y="34"/>
                  </a:lnTo>
                  <a:lnTo>
                    <a:pt x="51" y="0"/>
                  </a:lnTo>
                  <a:lnTo>
                    <a:pt x="51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47" name="Freeform 111"/>
            <p:cNvSpPr>
              <a:spLocks/>
            </p:cNvSpPr>
            <p:nvPr/>
          </p:nvSpPr>
          <p:spPr bwMode="auto">
            <a:xfrm>
              <a:off x="1077" y="2048"/>
              <a:ext cx="114" cy="131"/>
            </a:xfrm>
            <a:custGeom>
              <a:avLst/>
              <a:gdLst/>
              <a:ahLst/>
              <a:cxnLst>
                <a:cxn ang="0">
                  <a:pos x="0" y="78"/>
                </a:cxn>
                <a:cxn ang="0">
                  <a:pos x="24" y="62"/>
                </a:cxn>
                <a:cxn ang="0">
                  <a:pos x="34" y="46"/>
                </a:cxn>
                <a:cxn ang="0">
                  <a:pos x="39" y="31"/>
                </a:cxn>
                <a:cxn ang="0">
                  <a:pos x="44" y="15"/>
                </a:cxn>
                <a:cxn ang="0">
                  <a:pos x="44" y="0"/>
                </a:cxn>
                <a:cxn ang="0">
                  <a:pos x="44" y="15"/>
                </a:cxn>
                <a:cxn ang="0">
                  <a:pos x="44" y="31"/>
                </a:cxn>
                <a:cxn ang="0">
                  <a:pos x="50" y="46"/>
                </a:cxn>
                <a:cxn ang="0">
                  <a:pos x="65" y="57"/>
                </a:cxn>
                <a:cxn ang="0">
                  <a:pos x="81" y="62"/>
                </a:cxn>
                <a:cxn ang="0">
                  <a:pos x="97" y="62"/>
                </a:cxn>
                <a:cxn ang="0">
                  <a:pos x="113" y="67"/>
                </a:cxn>
                <a:cxn ang="0">
                  <a:pos x="97" y="67"/>
                </a:cxn>
                <a:cxn ang="0">
                  <a:pos x="81" y="67"/>
                </a:cxn>
                <a:cxn ang="0">
                  <a:pos x="65" y="67"/>
                </a:cxn>
                <a:cxn ang="0">
                  <a:pos x="65" y="83"/>
                </a:cxn>
                <a:cxn ang="0">
                  <a:pos x="65" y="98"/>
                </a:cxn>
                <a:cxn ang="0">
                  <a:pos x="65" y="114"/>
                </a:cxn>
                <a:cxn ang="0">
                  <a:pos x="65" y="130"/>
                </a:cxn>
                <a:cxn ang="0">
                  <a:pos x="65" y="114"/>
                </a:cxn>
                <a:cxn ang="0">
                  <a:pos x="60" y="98"/>
                </a:cxn>
                <a:cxn ang="0">
                  <a:pos x="50" y="83"/>
                </a:cxn>
                <a:cxn ang="0">
                  <a:pos x="34" y="72"/>
                </a:cxn>
                <a:cxn ang="0">
                  <a:pos x="0" y="78"/>
                </a:cxn>
                <a:cxn ang="0">
                  <a:pos x="0" y="78"/>
                </a:cxn>
              </a:cxnLst>
              <a:rect l="0" t="0" r="r" b="b"/>
              <a:pathLst>
                <a:path w="114" h="131">
                  <a:moveTo>
                    <a:pt x="0" y="78"/>
                  </a:moveTo>
                  <a:lnTo>
                    <a:pt x="24" y="62"/>
                  </a:lnTo>
                  <a:lnTo>
                    <a:pt x="34" y="46"/>
                  </a:lnTo>
                  <a:lnTo>
                    <a:pt x="39" y="31"/>
                  </a:lnTo>
                  <a:lnTo>
                    <a:pt x="44" y="15"/>
                  </a:lnTo>
                  <a:lnTo>
                    <a:pt x="44" y="0"/>
                  </a:lnTo>
                  <a:lnTo>
                    <a:pt x="44" y="15"/>
                  </a:lnTo>
                  <a:lnTo>
                    <a:pt x="44" y="31"/>
                  </a:lnTo>
                  <a:lnTo>
                    <a:pt x="50" y="46"/>
                  </a:lnTo>
                  <a:lnTo>
                    <a:pt x="65" y="57"/>
                  </a:lnTo>
                  <a:lnTo>
                    <a:pt x="81" y="62"/>
                  </a:lnTo>
                  <a:lnTo>
                    <a:pt x="97" y="62"/>
                  </a:lnTo>
                  <a:lnTo>
                    <a:pt x="113" y="67"/>
                  </a:lnTo>
                  <a:lnTo>
                    <a:pt x="97" y="67"/>
                  </a:lnTo>
                  <a:lnTo>
                    <a:pt x="81" y="67"/>
                  </a:lnTo>
                  <a:lnTo>
                    <a:pt x="65" y="67"/>
                  </a:lnTo>
                  <a:lnTo>
                    <a:pt x="65" y="83"/>
                  </a:lnTo>
                  <a:lnTo>
                    <a:pt x="65" y="98"/>
                  </a:lnTo>
                  <a:lnTo>
                    <a:pt x="65" y="114"/>
                  </a:lnTo>
                  <a:lnTo>
                    <a:pt x="65" y="130"/>
                  </a:lnTo>
                  <a:lnTo>
                    <a:pt x="65" y="114"/>
                  </a:lnTo>
                  <a:lnTo>
                    <a:pt x="60" y="98"/>
                  </a:lnTo>
                  <a:lnTo>
                    <a:pt x="50" y="83"/>
                  </a:lnTo>
                  <a:lnTo>
                    <a:pt x="34" y="72"/>
                  </a:lnTo>
                  <a:lnTo>
                    <a:pt x="0" y="78"/>
                  </a:lnTo>
                  <a:lnTo>
                    <a:pt x="0" y="78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48" name="Freeform 112"/>
            <p:cNvSpPr>
              <a:spLocks/>
            </p:cNvSpPr>
            <p:nvPr/>
          </p:nvSpPr>
          <p:spPr bwMode="auto">
            <a:xfrm>
              <a:off x="1431" y="1630"/>
              <a:ext cx="102" cy="113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32" y="24"/>
                </a:cxn>
                <a:cxn ang="0">
                  <a:pos x="53" y="24"/>
                </a:cxn>
                <a:cxn ang="0">
                  <a:pos x="70" y="17"/>
                </a:cxn>
                <a:cxn ang="0">
                  <a:pos x="88" y="10"/>
                </a:cxn>
                <a:cxn ang="0">
                  <a:pos x="101" y="0"/>
                </a:cxn>
                <a:cxn ang="0">
                  <a:pos x="88" y="10"/>
                </a:cxn>
                <a:cxn ang="0">
                  <a:pos x="74" y="22"/>
                </a:cxn>
                <a:cxn ang="0">
                  <a:pos x="65" y="37"/>
                </a:cxn>
                <a:cxn ang="0">
                  <a:pos x="68" y="60"/>
                </a:cxn>
                <a:cxn ang="0">
                  <a:pos x="77" y="78"/>
                </a:cxn>
                <a:cxn ang="0">
                  <a:pos x="89" y="92"/>
                </a:cxn>
                <a:cxn ang="0">
                  <a:pos x="96" y="110"/>
                </a:cxn>
                <a:cxn ang="0">
                  <a:pos x="84" y="96"/>
                </a:cxn>
                <a:cxn ang="0">
                  <a:pos x="72" y="81"/>
                </a:cxn>
                <a:cxn ang="0">
                  <a:pos x="60" y="67"/>
                </a:cxn>
                <a:cxn ang="0">
                  <a:pos x="46" y="78"/>
                </a:cxn>
                <a:cxn ang="0">
                  <a:pos x="33" y="89"/>
                </a:cxn>
                <a:cxn ang="0">
                  <a:pos x="20" y="100"/>
                </a:cxn>
                <a:cxn ang="0">
                  <a:pos x="7" y="112"/>
                </a:cxn>
                <a:cxn ang="0">
                  <a:pos x="20" y="100"/>
                </a:cxn>
                <a:cxn ang="0">
                  <a:pos x="29" y="84"/>
                </a:cxn>
                <a:cxn ang="0">
                  <a:pos x="34" y="63"/>
                </a:cxn>
                <a:cxn ang="0">
                  <a:pos x="32" y="42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102" h="113">
                  <a:moveTo>
                    <a:pt x="0" y="14"/>
                  </a:moveTo>
                  <a:lnTo>
                    <a:pt x="32" y="24"/>
                  </a:lnTo>
                  <a:lnTo>
                    <a:pt x="53" y="24"/>
                  </a:lnTo>
                  <a:lnTo>
                    <a:pt x="70" y="17"/>
                  </a:lnTo>
                  <a:lnTo>
                    <a:pt x="88" y="10"/>
                  </a:lnTo>
                  <a:lnTo>
                    <a:pt x="101" y="0"/>
                  </a:lnTo>
                  <a:lnTo>
                    <a:pt x="88" y="10"/>
                  </a:lnTo>
                  <a:lnTo>
                    <a:pt x="74" y="22"/>
                  </a:lnTo>
                  <a:lnTo>
                    <a:pt x="65" y="37"/>
                  </a:lnTo>
                  <a:lnTo>
                    <a:pt x="68" y="60"/>
                  </a:lnTo>
                  <a:lnTo>
                    <a:pt x="77" y="78"/>
                  </a:lnTo>
                  <a:lnTo>
                    <a:pt x="89" y="92"/>
                  </a:lnTo>
                  <a:lnTo>
                    <a:pt x="96" y="110"/>
                  </a:lnTo>
                  <a:lnTo>
                    <a:pt x="84" y="96"/>
                  </a:lnTo>
                  <a:lnTo>
                    <a:pt x="72" y="81"/>
                  </a:lnTo>
                  <a:lnTo>
                    <a:pt x="60" y="67"/>
                  </a:lnTo>
                  <a:lnTo>
                    <a:pt x="46" y="78"/>
                  </a:lnTo>
                  <a:lnTo>
                    <a:pt x="33" y="89"/>
                  </a:lnTo>
                  <a:lnTo>
                    <a:pt x="20" y="100"/>
                  </a:lnTo>
                  <a:lnTo>
                    <a:pt x="7" y="112"/>
                  </a:lnTo>
                  <a:lnTo>
                    <a:pt x="20" y="100"/>
                  </a:lnTo>
                  <a:lnTo>
                    <a:pt x="29" y="84"/>
                  </a:lnTo>
                  <a:lnTo>
                    <a:pt x="34" y="63"/>
                  </a:lnTo>
                  <a:lnTo>
                    <a:pt x="32" y="42"/>
                  </a:lnTo>
                  <a:lnTo>
                    <a:pt x="0" y="14"/>
                  </a:lnTo>
                  <a:lnTo>
                    <a:pt x="0" y="14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49" name="Freeform 113"/>
            <p:cNvSpPr>
              <a:spLocks/>
            </p:cNvSpPr>
            <p:nvPr/>
          </p:nvSpPr>
          <p:spPr bwMode="auto">
            <a:xfrm>
              <a:off x="1275" y="1526"/>
              <a:ext cx="133" cy="114"/>
            </a:xfrm>
            <a:custGeom>
              <a:avLst/>
              <a:gdLst/>
              <a:ahLst/>
              <a:cxnLst>
                <a:cxn ang="0">
                  <a:pos x="51" y="0"/>
                </a:cxn>
                <a:cxn ang="0">
                  <a:pos x="68" y="24"/>
                </a:cxn>
                <a:cxn ang="0">
                  <a:pos x="84" y="34"/>
                </a:cxn>
                <a:cxn ang="0">
                  <a:pos x="100" y="39"/>
                </a:cxn>
                <a:cxn ang="0">
                  <a:pos x="116" y="44"/>
                </a:cxn>
                <a:cxn ang="0">
                  <a:pos x="132" y="44"/>
                </a:cxn>
                <a:cxn ang="0">
                  <a:pos x="116" y="44"/>
                </a:cxn>
                <a:cxn ang="0">
                  <a:pos x="100" y="44"/>
                </a:cxn>
                <a:cxn ang="0">
                  <a:pos x="84" y="50"/>
                </a:cxn>
                <a:cxn ang="0">
                  <a:pos x="73" y="65"/>
                </a:cxn>
                <a:cxn ang="0">
                  <a:pos x="68" y="81"/>
                </a:cxn>
                <a:cxn ang="0">
                  <a:pos x="68" y="97"/>
                </a:cxn>
                <a:cxn ang="0">
                  <a:pos x="63" y="113"/>
                </a:cxn>
                <a:cxn ang="0">
                  <a:pos x="63" y="97"/>
                </a:cxn>
                <a:cxn ang="0">
                  <a:pos x="63" y="81"/>
                </a:cxn>
                <a:cxn ang="0">
                  <a:pos x="63" y="65"/>
                </a:cxn>
                <a:cxn ang="0">
                  <a:pos x="47" y="65"/>
                </a:cxn>
                <a:cxn ang="0">
                  <a:pos x="31" y="65"/>
                </a:cxn>
                <a:cxn ang="0">
                  <a:pos x="15" y="65"/>
                </a:cxn>
                <a:cxn ang="0">
                  <a:pos x="0" y="65"/>
                </a:cxn>
                <a:cxn ang="0">
                  <a:pos x="15" y="65"/>
                </a:cxn>
                <a:cxn ang="0">
                  <a:pos x="31" y="60"/>
                </a:cxn>
                <a:cxn ang="0">
                  <a:pos x="47" y="50"/>
                </a:cxn>
                <a:cxn ang="0">
                  <a:pos x="58" y="34"/>
                </a:cxn>
                <a:cxn ang="0">
                  <a:pos x="51" y="0"/>
                </a:cxn>
                <a:cxn ang="0">
                  <a:pos x="51" y="0"/>
                </a:cxn>
              </a:cxnLst>
              <a:rect l="0" t="0" r="r" b="b"/>
              <a:pathLst>
                <a:path w="133" h="114">
                  <a:moveTo>
                    <a:pt x="51" y="0"/>
                  </a:moveTo>
                  <a:lnTo>
                    <a:pt x="68" y="24"/>
                  </a:lnTo>
                  <a:lnTo>
                    <a:pt x="84" y="34"/>
                  </a:lnTo>
                  <a:lnTo>
                    <a:pt x="100" y="39"/>
                  </a:lnTo>
                  <a:lnTo>
                    <a:pt x="116" y="44"/>
                  </a:lnTo>
                  <a:lnTo>
                    <a:pt x="132" y="44"/>
                  </a:lnTo>
                  <a:lnTo>
                    <a:pt x="116" y="44"/>
                  </a:lnTo>
                  <a:lnTo>
                    <a:pt x="100" y="44"/>
                  </a:lnTo>
                  <a:lnTo>
                    <a:pt x="84" y="50"/>
                  </a:lnTo>
                  <a:lnTo>
                    <a:pt x="73" y="65"/>
                  </a:lnTo>
                  <a:lnTo>
                    <a:pt x="68" y="81"/>
                  </a:lnTo>
                  <a:lnTo>
                    <a:pt x="68" y="97"/>
                  </a:lnTo>
                  <a:lnTo>
                    <a:pt x="63" y="113"/>
                  </a:lnTo>
                  <a:lnTo>
                    <a:pt x="63" y="97"/>
                  </a:lnTo>
                  <a:lnTo>
                    <a:pt x="63" y="81"/>
                  </a:lnTo>
                  <a:lnTo>
                    <a:pt x="63" y="65"/>
                  </a:lnTo>
                  <a:lnTo>
                    <a:pt x="47" y="65"/>
                  </a:lnTo>
                  <a:lnTo>
                    <a:pt x="31" y="65"/>
                  </a:lnTo>
                  <a:lnTo>
                    <a:pt x="15" y="65"/>
                  </a:lnTo>
                  <a:lnTo>
                    <a:pt x="0" y="65"/>
                  </a:lnTo>
                  <a:lnTo>
                    <a:pt x="15" y="65"/>
                  </a:lnTo>
                  <a:lnTo>
                    <a:pt x="31" y="60"/>
                  </a:lnTo>
                  <a:lnTo>
                    <a:pt x="47" y="50"/>
                  </a:lnTo>
                  <a:lnTo>
                    <a:pt x="58" y="34"/>
                  </a:lnTo>
                  <a:lnTo>
                    <a:pt x="51" y="0"/>
                  </a:lnTo>
                  <a:lnTo>
                    <a:pt x="51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50" name="Freeform 114"/>
            <p:cNvSpPr>
              <a:spLocks/>
            </p:cNvSpPr>
            <p:nvPr/>
          </p:nvSpPr>
          <p:spPr bwMode="auto">
            <a:xfrm>
              <a:off x="1400" y="1494"/>
              <a:ext cx="114" cy="132"/>
            </a:xfrm>
            <a:custGeom>
              <a:avLst/>
              <a:gdLst/>
              <a:ahLst/>
              <a:cxnLst>
                <a:cxn ang="0">
                  <a:pos x="0" y="79"/>
                </a:cxn>
                <a:cxn ang="0">
                  <a:pos x="24" y="62"/>
                </a:cxn>
                <a:cxn ang="0">
                  <a:pos x="34" y="47"/>
                </a:cxn>
                <a:cxn ang="0">
                  <a:pos x="39" y="31"/>
                </a:cxn>
                <a:cxn ang="0">
                  <a:pos x="44" y="15"/>
                </a:cxn>
                <a:cxn ang="0">
                  <a:pos x="44" y="0"/>
                </a:cxn>
                <a:cxn ang="0">
                  <a:pos x="44" y="15"/>
                </a:cxn>
                <a:cxn ang="0">
                  <a:pos x="44" y="31"/>
                </a:cxn>
                <a:cxn ang="0">
                  <a:pos x="50" y="47"/>
                </a:cxn>
                <a:cxn ang="0">
                  <a:pos x="65" y="57"/>
                </a:cxn>
                <a:cxn ang="0">
                  <a:pos x="81" y="62"/>
                </a:cxn>
                <a:cxn ang="0">
                  <a:pos x="97" y="62"/>
                </a:cxn>
                <a:cxn ang="0">
                  <a:pos x="113" y="67"/>
                </a:cxn>
                <a:cxn ang="0">
                  <a:pos x="97" y="67"/>
                </a:cxn>
                <a:cxn ang="0">
                  <a:pos x="81" y="67"/>
                </a:cxn>
                <a:cxn ang="0">
                  <a:pos x="65" y="67"/>
                </a:cxn>
                <a:cxn ang="0">
                  <a:pos x="65" y="83"/>
                </a:cxn>
                <a:cxn ang="0">
                  <a:pos x="65" y="99"/>
                </a:cxn>
                <a:cxn ang="0">
                  <a:pos x="65" y="115"/>
                </a:cxn>
                <a:cxn ang="0">
                  <a:pos x="65" y="131"/>
                </a:cxn>
                <a:cxn ang="0">
                  <a:pos x="65" y="115"/>
                </a:cxn>
                <a:cxn ang="0">
                  <a:pos x="60" y="99"/>
                </a:cxn>
                <a:cxn ang="0">
                  <a:pos x="50" y="83"/>
                </a:cxn>
                <a:cxn ang="0">
                  <a:pos x="34" y="73"/>
                </a:cxn>
                <a:cxn ang="0">
                  <a:pos x="0" y="79"/>
                </a:cxn>
                <a:cxn ang="0">
                  <a:pos x="0" y="79"/>
                </a:cxn>
              </a:cxnLst>
              <a:rect l="0" t="0" r="r" b="b"/>
              <a:pathLst>
                <a:path w="114" h="132">
                  <a:moveTo>
                    <a:pt x="0" y="79"/>
                  </a:moveTo>
                  <a:lnTo>
                    <a:pt x="24" y="62"/>
                  </a:lnTo>
                  <a:lnTo>
                    <a:pt x="34" y="47"/>
                  </a:lnTo>
                  <a:lnTo>
                    <a:pt x="39" y="31"/>
                  </a:lnTo>
                  <a:lnTo>
                    <a:pt x="44" y="15"/>
                  </a:lnTo>
                  <a:lnTo>
                    <a:pt x="44" y="0"/>
                  </a:lnTo>
                  <a:lnTo>
                    <a:pt x="44" y="15"/>
                  </a:lnTo>
                  <a:lnTo>
                    <a:pt x="44" y="31"/>
                  </a:lnTo>
                  <a:lnTo>
                    <a:pt x="50" y="47"/>
                  </a:lnTo>
                  <a:lnTo>
                    <a:pt x="65" y="57"/>
                  </a:lnTo>
                  <a:lnTo>
                    <a:pt x="81" y="62"/>
                  </a:lnTo>
                  <a:lnTo>
                    <a:pt x="97" y="62"/>
                  </a:lnTo>
                  <a:lnTo>
                    <a:pt x="113" y="67"/>
                  </a:lnTo>
                  <a:lnTo>
                    <a:pt x="97" y="67"/>
                  </a:lnTo>
                  <a:lnTo>
                    <a:pt x="81" y="67"/>
                  </a:lnTo>
                  <a:lnTo>
                    <a:pt x="65" y="67"/>
                  </a:lnTo>
                  <a:lnTo>
                    <a:pt x="65" y="83"/>
                  </a:lnTo>
                  <a:lnTo>
                    <a:pt x="65" y="99"/>
                  </a:lnTo>
                  <a:lnTo>
                    <a:pt x="65" y="115"/>
                  </a:lnTo>
                  <a:lnTo>
                    <a:pt x="65" y="131"/>
                  </a:lnTo>
                  <a:lnTo>
                    <a:pt x="65" y="115"/>
                  </a:lnTo>
                  <a:lnTo>
                    <a:pt x="60" y="99"/>
                  </a:lnTo>
                  <a:lnTo>
                    <a:pt x="50" y="83"/>
                  </a:lnTo>
                  <a:lnTo>
                    <a:pt x="34" y="73"/>
                  </a:lnTo>
                  <a:lnTo>
                    <a:pt x="0" y="79"/>
                  </a:lnTo>
                  <a:lnTo>
                    <a:pt x="0" y="79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51" name="Freeform 115"/>
            <p:cNvSpPr>
              <a:spLocks/>
            </p:cNvSpPr>
            <p:nvPr/>
          </p:nvSpPr>
          <p:spPr bwMode="auto">
            <a:xfrm>
              <a:off x="1063" y="1837"/>
              <a:ext cx="102" cy="112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32" y="24"/>
                </a:cxn>
                <a:cxn ang="0">
                  <a:pos x="53" y="23"/>
                </a:cxn>
                <a:cxn ang="0">
                  <a:pos x="70" y="17"/>
                </a:cxn>
                <a:cxn ang="0">
                  <a:pos x="88" y="10"/>
                </a:cxn>
                <a:cxn ang="0">
                  <a:pos x="101" y="0"/>
                </a:cxn>
                <a:cxn ang="0">
                  <a:pos x="88" y="10"/>
                </a:cxn>
                <a:cxn ang="0">
                  <a:pos x="74" y="21"/>
                </a:cxn>
                <a:cxn ang="0">
                  <a:pos x="65" y="37"/>
                </a:cxn>
                <a:cxn ang="0">
                  <a:pos x="68" y="59"/>
                </a:cxn>
                <a:cxn ang="0">
                  <a:pos x="77" y="77"/>
                </a:cxn>
                <a:cxn ang="0">
                  <a:pos x="89" y="91"/>
                </a:cxn>
                <a:cxn ang="0">
                  <a:pos x="96" y="109"/>
                </a:cxn>
                <a:cxn ang="0">
                  <a:pos x="84" y="95"/>
                </a:cxn>
                <a:cxn ang="0">
                  <a:pos x="72" y="80"/>
                </a:cxn>
                <a:cxn ang="0">
                  <a:pos x="60" y="66"/>
                </a:cxn>
                <a:cxn ang="0">
                  <a:pos x="46" y="77"/>
                </a:cxn>
                <a:cxn ang="0">
                  <a:pos x="33" y="89"/>
                </a:cxn>
                <a:cxn ang="0">
                  <a:pos x="20" y="100"/>
                </a:cxn>
                <a:cxn ang="0">
                  <a:pos x="7" y="111"/>
                </a:cxn>
                <a:cxn ang="0">
                  <a:pos x="20" y="100"/>
                </a:cxn>
                <a:cxn ang="0">
                  <a:pos x="29" y="83"/>
                </a:cxn>
                <a:cxn ang="0">
                  <a:pos x="34" y="63"/>
                </a:cxn>
                <a:cxn ang="0">
                  <a:pos x="32" y="41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102" h="112">
                  <a:moveTo>
                    <a:pt x="0" y="14"/>
                  </a:moveTo>
                  <a:lnTo>
                    <a:pt x="32" y="24"/>
                  </a:lnTo>
                  <a:lnTo>
                    <a:pt x="53" y="23"/>
                  </a:lnTo>
                  <a:lnTo>
                    <a:pt x="70" y="17"/>
                  </a:lnTo>
                  <a:lnTo>
                    <a:pt x="88" y="10"/>
                  </a:lnTo>
                  <a:lnTo>
                    <a:pt x="101" y="0"/>
                  </a:lnTo>
                  <a:lnTo>
                    <a:pt x="88" y="10"/>
                  </a:lnTo>
                  <a:lnTo>
                    <a:pt x="74" y="21"/>
                  </a:lnTo>
                  <a:lnTo>
                    <a:pt x="65" y="37"/>
                  </a:lnTo>
                  <a:lnTo>
                    <a:pt x="68" y="59"/>
                  </a:lnTo>
                  <a:lnTo>
                    <a:pt x="77" y="77"/>
                  </a:lnTo>
                  <a:lnTo>
                    <a:pt x="89" y="91"/>
                  </a:lnTo>
                  <a:lnTo>
                    <a:pt x="96" y="109"/>
                  </a:lnTo>
                  <a:lnTo>
                    <a:pt x="84" y="95"/>
                  </a:lnTo>
                  <a:lnTo>
                    <a:pt x="72" y="80"/>
                  </a:lnTo>
                  <a:lnTo>
                    <a:pt x="60" y="66"/>
                  </a:lnTo>
                  <a:lnTo>
                    <a:pt x="46" y="77"/>
                  </a:lnTo>
                  <a:lnTo>
                    <a:pt x="33" y="89"/>
                  </a:lnTo>
                  <a:lnTo>
                    <a:pt x="20" y="100"/>
                  </a:lnTo>
                  <a:lnTo>
                    <a:pt x="7" y="111"/>
                  </a:lnTo>
                  <a:lnTo>
                    <a:pt x="20" y="100"/>
                  </a:lnTo>
                  <a:lnTo>
                    <a:pt x="29" y="83"/>
                  </a:lnTo>
                  <a:lnTo>
                    <a:pt x="34" y="63"/>
                  </a:lnTo>
                  <a:lnTo>
                    <a:pt x="32" y="41"/>
                  </a:lnTo>
                  <a:lnTo>
                    <a:pt x="0" y="14"/>
                  </a:lnTo>
                  <a:lnTo>
                    <a:pt x="0" y="14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52" name="Freeform 116"/>
            <p:cNvSpPr>
              <a:spLocks/>
            </p:cNvSpPr>
            <p:nvPr/>
          </p:nvSpPr>
          <p:spPr bwMode="auto">
            <a:xfrm>
              <a:off x="1114" y="1733"/>
              <a:ext cx="132" cy="114"/>
            </a:xfrm>
            <a:custGeom>
              <a:avLst/>
              <a:gdLst/>
              <a:ahLst/>
              <a:cxnLst>
                <a:cxn ang="0">
                  <a:pos x="51" y="0"/>
                </a:cxn>
                <a:cxn ang="0">
                  <a:pos x="68" y="24"/>
                </a:cxn>
                <a:cxn ang="0">
                  <a:pos x="83" y="34"/>
                </a:cxn>
                <a:cxn ang="0">
                  <a:pos x="99" y="39"/>
                </a:cxn>
                <a:cxn ang="0">
                  <a:pos x="115" y="44"/>
                </a:cxn>
                <a:cxn ang="0">
                  <a:pos x="131" y="44"/>
                </a:cxn>
                <a:cxn ang="0">
                  <a:pos x="115" y="44"/>
                </a:cxn>
                <a:cxn ang="0">
                  <a:pos x="99" y="44"/>
                </a:cxn>
                <a:cxn ang="0">
                  <a:pos x="83" y="50"/>
                </a:cxn>
                <a:cxn ang="0">
                  <a:pos x="73" y="65"/>
                </a:cxn>
                <a:cxn ang="0">
                  <a:pos x="68" y="81"/>
                </a:cxn>
                <a:cxn ang="0">
                  <a:pos x="68" y="97"/>
                </a:cxn>
                <a:cxn ang="0">
                  <a:pos x="63" y="113"/>
                </a:cxn>
                <a:cxn ang="0">
                  <a:pos x="63" y="97"/>
                </a:cxn>
                <a:cxn ang="0">
                  <a:pos x="63" y="81"/>
                </a:cxn>
                <a:cxn ang="0">
                  <a:pos x="63" y="65"/>
                </a:cxn>
                <a:cxn ang="0">
                  <a:pos x="47" y="65"/>
                </a:cxn>
                <a:cxn ang="0">
                  <a:pos x="31" y="65"/>
                </a:cxn>
                <a:cxn ang="0">
                  <a:pos x="15" y="65"/>
                </a:cxn>
                <a:cxn ang="0">
                  <a:pos x="0" y="65"/>
                </a:cxn>
                <a:cxn ang="0">
                  <a:pos x="15" y="65"/>
                </a:cxn>
                <a:cxn ang="0">
                  <a:pos x="31" y="60"/>
                </a:cxn>
                <a:cxn ang="0">
                  <a:pos x="47" y="50"/>
                </a:cxn>
                <a:cxn ang="0">
                  <a:pos x="57" y="34"/>
                </a:cxn>
                <a:cxn ang="0">
                  <a:pos x="51" y="0"/>
                </a:cxn>
                <a:cxn ang="0">
                  <a:pos x="51" y="0"/>
                </a:cxn>
              </a:cxnLst>
              <a:rect l="0" t="0" r="r" b="b"/>
              <a:pathLst>
                <a:path w="132" h="114">
                  <a:moveTo>
                    <a:pt x="51" y="0"/>
                  </a:moveTo>
                  <a:lnTo>
                    <a:pt x="68" y="24"/>
                  </a:lnTo>
                  <a:lnTo>
                    <a:pt x="83" y="34"/>
                  </a:lnTo>
                  <a:lnTo>
                    <a:pt x="99" y="39"/>
                  </a:lnTo>
                  <a:lnTo>
                    <a:pt x="115" y="44"/>
                  </a:lnTo>
                  <a:lnTo>
                    <a:pt x="131" y="44"/>
                  </a:lnTo>
                  <a:lnTo>
                    <a:pt x="115" y="44"/>
                  </a:lnTo>
                  <a:lnTo>
                    <a:pt x="99" y="44"/>
                  </a:lnTo>
                  <a:lnTo>
                    <a:pt x="83" y="50"/>
                  </a:lnTo>
                  <a:lnTo>
                    <a:pt x="73" y="65"/>
                  </a:lnTo>
                  <a:lnTo>
                    <a:pt x="68" y="81"/>
                  </a:lnTo>
                  <a:lnTo>
                    <a:pt x="68" y="97"/>
                  </a:lnTo>
                  <a:lnTo>
                    <a:pt x="63" y="113"/>
                  </a:lnTo>
                  <a:lnTo>
                    <a:pt x="63" y="97"/>
                  </a:lnTo>
                  <a:lnTo>
                    <a:pt x="63" y="81"/>
                  </a:lnTo>
                  <a:lnTo>
                    <a:pt x="63" y="65"/>
                  </a:lnTo>
                  <a:lnTo>
                    <a:pt x="47" y="65"/>
                  </a:lnTo>
                  <a:lnTo>
                    <a:pt x="31" y="65"/>
                  </a:lnTo>
                  <a:lnTo>
                    <a:pt x="15" y="65"/>
                  </a:lnTo>
                  <a:lnTo>
                    <a:pt x="0" y="65"/>
                  </a:lnTo>
                  <a:lnTo>
                    <a:pt x="15" y="65"/>
                  </a:lnTo>
                  <a:lnTo>
                    <a:pt x="31" y="60"/>
                  </a:lnTo>
                  <a:lnTo>
                    <a:pt x="47" y="50"/>
                  </a:lnTo>
                  <a:lnTo>
                    <a:pt x="57" y="34"/>
                  </a:lnTo>
                  <a:lnTo>
                    <a:pt x="51" y="0"/>
                  </a:lnTo>
                  <a:lnTo>
                    <a:pt x="51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53" name="Freeform 117"/>
            <p:cNvSpPr>
              <a:spLocks/>
            </p:cNvSpPr>
            <p:nvPr/>
          </p:nvSpPr>
          <p:spPr bwMode="auto">
            <a:xfrm>
              <a:off x="1171" y="1840"/>
              <a:ext cx="113" cy="131"/>
            </a:xfrm>
            <a:custGeom>
              <a:avLst/>
              <a:gdLst/>
              <a:ahLst/>
              <a:cxnLst>
                <a:cxn ang="0">
                  <a:pos x="0" y="78"/>
                </a:cxn>
                <a:cxn ang="0">
                  <a:pos x="23" y="62"/>
                </a:cxn>
                <a:cxn ang="0">
                  <a:pos x="34" y="46"/>
                </a:cxn>
                <a:cxn ang="0">
                  <a:pos x="39" y="31"/>
                </a:cxn>
                <a:cxn ang="0">
                  <a:pos x="44" y="15"/>
                </a:cxn>
                <a:cxn ang="0">
                  <a:pos x="44" y="0"/>
                </a:cxn>
                <a:cxn ang="0">
                  <a:pos x="44" y="15"/>
                </a:cxn>
                <a:cxn ang="0">
                  <a:pos x="44" y="31"/>
                </a:cxn>
                <a:cxn ang="0">
                  <a:pos x="49" y="46"/>
                </a:cxn>
                <a:cxn ang="0">
                  <a:pos x="65" y="57"/>
                </a:cxn>
                <a:cxn ang="0">
                  <a:pos x="81" y="62"/>
                </a:cxn>
                <a:cxn ang="0">
                  <a:pos x="96" y="62"/>
                </a:cxn>
                <a:cxn ang="0">
                  <a:pos x="112" y="67"/>
                </a:cxn>
                <a:cxn ang="0">
                  <a:pos x="96" y="67"/>
                </a:cxn>
                <a:cxn ang="0">
                  <a:pos x="81" y="67"/>
                </a:cxn>
                <a:cxn ang="0">
                  <a:pos x="65" y="67"/>
                </a:cxn>
                <a:cxn ang="0">
                  <a:pos x="65" y="83"/>
                </a:cxn>
                <a:cxn ang="0">
                  <a:pos x="65" y="98"/>
                </a:cxn>
                <a:cxn ang="0">
                  <a:pos x="65" y="114"/>
                </a:cxn>
                <a:cxn ang="0">
                  <a:pos x="65" y="130"/>
                </a:cxn>
                <a:cxn ang="0">
                  <a:pos x="65" y="114"/>
                </a:cxn>
                <a:cxn ang="0">
                  <a:pos x="60" y="98"/>
                </a:cxn>
                <a:cxn ang="0">
                  <a:pos x="49" y="83"/>
                </a:cxn>
                <a:cxn ang="0">
                  <a:pos x="34" y="72"/>
                </a:cxn>
                <a:cxn ang="0">
                  <a:pos x="0" y="78"/>
                </a:cxn>
                <a:cxn ang="0">
                  <a:pos x="0" y="78"/>
                </a:cxn>
              </a:cxnLst>
              <a:rect l="0" t="0" r="r" b="b"/>
              <a:pathLst>
                <a:path w="113" h="131">
                  <a:moveTo>
                    <a:pt x="0" y="78"/>
                  </a:moveTo>
                  <a:lnTo>
                    <a:pt x="23" y="62"/>
                  </a:lnTo>
                  <a:lnTo>
                    <a:pt x="34" y="46"/>
                  </a:lnTo>
                  <a:lnTo>
                    <a:pt x="39" y="31"/>
                  </a:lnTo>
                  <a:lnTo>
                    <a:pt x="44" y="15"/>
                  </a:lnTo>
                  <a:lnTo>
                    <a:pt x="44" y="0"/>
                  </a:lnTo>
                  <a:lnTo>
                    <a:pt x="44" y="15"/>
                  </a:lnTo>
                  <a:lnTo>
                    <a:pt x="44" y="31"/>
                  </a:lnTo>
                  <a:lnTo>
                    <a:pt x="49" y="46"/>
                  </a:lnTo>
                  <a:lnTo>
                    <a:pt x="65" y="57"/>
                  </a:lnTo>
                  <a:lnTo>
                    <a:pt x="81" y="62"/>
                  </a:lnTo>
                  <a:lnTo>
                    <a:pt x="96" y="62"/>
                  </a:lnTo>
                  <a:lnTo>
                    <a:pt x="112" y="67"/>
                  </a:lnTo>
                  <a:lnTo>
                    <a:pt x="96" y="67"/>
                  </a:lnTo>
                  <a:lnTo>
                    <a:pt x="81" y="67"/>
                  </a:lnTo>
                  <a:lnTo>
                    <a:pt x="65" y="67"/>
                  </a:lnTo>
                  <a:lnTo>
                    <a:pt x="65" y="83"/>
                  </a:lnTo>
                  <a:lnTo>
                    <a:pt x="65" y="98"/>
                  </a:lnTo>
                  <a:lnTo>
                    <a:pt x="65" y="114"/>
                  </a:lnTo>
                  <a:lnTo>
                    <a:pt x="65" y="130"/>
                  </a:lnTo>
                  <a:lnTo>
                    <a:pt x="65" y="114"/>
                  </a:lnTo>
                  <a:lnTo>
                    <a:pt x="60" y="98"/>
                  </a:lnTo>
                  <a:lnTo>
                    <a:pt x="49" y="83"/>
                  </a:lnTo>
                  <a:lnTo>
                    <a:pt x="34" y="72"/>
                  </a:lnTo>
                  <a:lnTo>
                    <a:pt x="0" y="78"/>
                  </a:lnTo>
                  <a:lnTo>
                    <a:pt x="0" y="78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54" name="Freeform 118"/>
            <p:cNvSpPr>
              <a:spLocks/>
            </p:cNvSpPr>
            <p:nvPr/>
          </p:nvSpPr>
          <p:spPr bwMode="auto">
            <a:xfrm>
              <a:off x="1016" y="2391"/>
              <a:ext cx="103" cy="112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32" y="24"/>
                </a:cxn>
                <a:cxn ang="0">
                  <a:pos x="54" y="23"/>
                </a:cxn>
                <a:cxn ang="0">
                  <a:pos x="71" y="17"/>
                </a:cxn>
                <a:cxn ang="0">
                  <a:pos x="88" y="10"/>
                </a:cxn>
                <a:cxn ang="0">
                  <a:pos x="102" y="0"/>
                </a:cxn>
                <a:cxn ang="0">
                  <a:pos x="88" y="10"/>
                </a:cxn>
                <a:cxn ang="0">
                  <a:pos x="75" y="21"/>
                </a:cxn>
                <a:cxn ang="0">
                  <a:pos x="66" y="37"/>
                </a:cxn>
                <a:cxn ang="0">
                  <a:pos x="69" y="59"/>
                </a:cxn>
                <a:cxn ang="0">
                  <a:pos x="77" y="77"/>
                </a:cxn>
                <a:cxn ang="0">
                  <a:pos x="90" y="91"/>
                </a:cxn>
                <a:cxn ang="0">
                  <a:pos x="97" y="109"/>
                </a:cxn>
                <a:cxn ang="0">
                  <a:pos x="85" y="95"/>
                </a:cxn>
                <a:cxn ang="0">
                  <a:pos x="73" y="80"/>
                </a:cxn>
                <a:cxn ang="0">
                  <a:pos x="60" y="66"/>
                </a:cxn>
                <a:cxn ang="0">
                  <a:pos x="47" y="77"/>
                </a:cxn>
                <a:cxn ang="0">
                  <a:pos x="34" y="89"/>
                </a:cxn>
                <a:cxn ang="0">
                  <a:pos x="20" y="100"/>
                </a:cxn>
                <a:cxn ang="0">
                  <a:pos x="7" y="111"/>
                </a:cxn>
                <a:cxn ang="0">
                  <a:pos x="20" y="100"/>
                </a:cxn>
                <a:cxn ang="0">
                  <a:pos x="29" y="83"/>
                </a:cxn>
                <a:cxn ang="0">
                  <a:pos x="35" y="63"/>
                </a:cxn>
                <a:cxn ang="0">
                  <a:pos x="32" y="41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103" h="112">
                  <a:moveTo>
                    <a:pt x="0" y="14"/>
                  </a:moveTo>
                  <a:lnTo>
                    <a:pt x="32" y="24"/>
                  </a:lnTo>
                  <a:lnTo>
                    <a:pt x="54" y="23"/>
                  </a:lnTo>
                  <a:lnTo>
                    <a:pt x="71" y="17"/>
                  </a:lnTo>
                  <a:lnTo>
                    <a:pt x="88" y="10"/>
                  </a:lnTo>
                  <a:lnTo>
                    <a:pt x="102" y="0"/>
                  </a:lnTo>
                  <a:lnTo>
                    <a:pt x="88" y="10"/>
                  </a:lnTo>
                  <a:lnTo>
                    <a:pt x="75" y="21"/>
                  </a:lnTo>
                  <a:lnTo>
                    <a:pt x="66" y="37"/>
                  </a:lnTo>
                  <a:lnTo>
                    <a:pt x="69" y="59"/>
                  </a:lnTo>
                  <a:lnTo>
                    <a:pt x="77" y="77"/>
                  </a:lnTo>
                  <a:lnTo>
                    <a:pt x="90" y="91"/>
                  </a:lnTo>
                  <a:lnTo>
                    <a:pt x="97" y="109"/>
                  </a:lnTo>
                  <a:lnTo>
                    <a:pt x="85" y="95"/>
                  </a:lnTo>
                  <a:lnTo>
                    <a:pt x="73" y="80"/>
                  </a:lnTo>
                  <a:lnTo>
                    <a:pt x="60" y="66"/>
                  </a:lnTo>
                  <a:lnTo>
                    <a:pt x="47" y="77"/>
                  </a:lnTo>
                  <a:lnTo>
                    <a:pt x="34" y="89"/>
                  </a:lnTo>
                  <a:lnTo>
                    <a:pt x="20" y="100"/>
                  </a:lnTo>
                  <a:lnTo>
                    <a:pt x="7" y="111"/>
                  </a:lnTo>
                  <a:lnTo>
                    <a:pt x="20" y="100"/>
                  </a:lnTo>
                  <a:lnTo>
                    <a:pt x="29" y="83"/>
                  </a:lnTo>
                  <a:lnTo>
                    <a:pt x="35" y="63"/>
                  </a:lnTo>
                  <a:lnTo>
                    <a:pt x="32" y="41"/>
                  </a:lnTo>
                  <a:lnTo>
                    <a:pt x="0" y="14"/>
                  </a:lnTo>
                  <a:lnTo>
                    <a:pt x="0" y="14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55" name="Freeform 119"/>
            <p:cNvSpPr>
              <a:spLocks/>
            </p:cNvSpPr>
            <p:nvPr/>
          </p:nvSpPr>
          <p:spPr bwMode="auto">
            <a:xfrm>
              <a:off x="1022" y="2171"/>
              <a:ext cx="132" cy="115"/>
            </a:xfrm>
            <a:custGeom>
              <a:avLst/>
              <a:gdLst/>
              <a:ahLst/>
              <a:cxnLst>
                <a:cxn ang="0">
                  <a:pos x="51" y="0"/>
                </a:cxn>
                <a:cxn ang="0">
                  <a:pos x="68" y="24"/>
                </a:cxn>
                <a:cxn ang="0">
                  <a:pos x="83" y="34"/>
                </a:cxn>
                <a:cxn ang="0">
                  <a:pos x="99" y="40"/>
                </a:cxn>
                <a:cxn ang="0">
                  <a:pos x="115" y="45"/>
                </a:cxn>
                <a:cxn ang="0">
                  <a:pos x="131" y="45"/>
                </a:cxn>
                <a:cxn ang="0">
                  <a:pos x="115" y="45"/>
                </a:cxn>
                <a:cxn ang="0">
                  <a:pos x="99" y="45"/>
                </a:cxn>
                <a:cxn ang="0">
                  <a:pos x="83" y="50"/>
                </a:cxn>
                <a:cxn ang="0">
                  <a:pos x="73" y="66"/>
                </a:cxn>
                <a:cxn ang="0">
                  <a:pos x="68" y="82"/>
                </a:cxn>
                <a:cxn ang="0">
                  <a:pos x="68" y="98"/>
                </a:cxn>
                <a:cxn ang="0">
                  <a:pos x="63" y="114"/>
                </a:cxn>
                <a:cxn ang="0">
                  <a:pos x="63" y="98"/>
                </a:cxn>
                <a:cxn ang="0">
                  <a:pos x="63" y="82"/>
                </a:cxn>
                <a:cxn ang="0">
                  <a:pos x="63" y="66"/>
                </a:cxn>
                <a:cxn ang="0">
                  <a:pos x="47" y="66"/>
                </a:cxn>
                <a:cxn ang="0">
                  <a:pos x="31" y="66"/>
                </a:cxn>
                <a:cxn ang="0">
                  <a:pos x="15" y="66"/>
                </a:cxn>
                <a:cxn ang="0">
                  <a:pos x="0" y="66"/>
                </a:cxn>
                <a:cxn ang="0">
                  <a:pos x="15" y="66"/>
                </a:cxn>
                <a:cxn ang="0">
                  <a:pos x="31" y="61"/>
                </a:cxn>
                <a:cxn ang="0">
                  <a:pos x="47" y="50"/>
                </a:cxn>
                <a:cxn ang="0">
                  <a:pos x="57" y="34"/>
                </a:cxn>
                <a:cxn ang="0">
                  <a:pos x="51" y="0"/>
                </a:cxn>
                <a:cxn ang="0">
                  <a:pos x="51" y="0"/>
                </a:cxn>
              </a:cxnLst>
              <a:rect l="0" t="0" r="r" b="b"/>
              <a:pathLst>
                <a:path w="132" h="115">
                  <a:moveTo>
                    <a:pt x="51" y="0"/>
                  </a:moveTo>
                  <a:lnTo>
                    <a:pt x="68" y="24"/>
                  </a:lnTo>
                  <a:lnTo>
                    <a:pt x="83" y="34"/>
                  </a:lnTo>
                  <a:lnTo>
                    <a:pt x="99" y="40"/>
                  </a:lnTo>
                  <a:lnTo>
                    <a:pt x="115" y="45"/>
                  </a:lnTo>
                  <a:lnTo>
                    <a:pt x="131" y="45"/>
                  </a:lnTo>
                  <a:lnTo>
                    <a:pt x="115" y="45"/>
                  </a:lnTo>
                  <a:lnTo>
                    <a:pt x="99" y="45"/>
                  </a:lnTo>
                  <a:lnTo>
                    <a:pt x="83" y="50"/>
                  </a:lnTo>
                  <a:lnTo>
                    <a:pt x="73" y="66"/>
                  </a:lnTo>
                  <a:lnTo>
                    <a:pt x="68" y="82"/>
                  </a:lnTo>
                  <a:lnTo>
                    <a:pt x="68" y="98"/>
                  </a:lnTo>
                  <a:lnTo>
                    <a:pt x="63" y="114"/>
                  </a:lnTo>
                  <a:lnTo>
                    <a:pt x="63" y="98"/>
                  </a:lnTo>
                  <a:lnTo>
                    <a:pt x="63" y="82"/>
                  </a:lnTo>
                  <a:lnTo>
                    <a:pt x="63" y="66"/>
                  </a:lnTo>
                  <a:lnTo>
                    <a:pt x="47" y="66"/>
                  </a:lnTo>
                  <a:lnTo>
                    <a:pt x="31" y="66"/>
                  </a:lnTo>
                  <a:lnTo>
                    <a:pt x="15" y="66"/>
                  </a:lnTo>
                  <a:lnTo>
                    <a:pt x="0" y="66"/>
                  </a:lnTo>
                  <a:lnTo>
                    <a:pt x="15" y="66"/>
                  </a:lnTo>
                  <a:lnTo>
                    <a:pt x="31" y="61"/>
                  </a:lnTo>
                  <a:lnTo>
                    <a:pt x="47" y="50"/>
                  </a:lnTo>
                  <a:lnTo>
                    <a:pt x="57" y="34"/>
                  </a:lnTo>
                  <a:lnTo>
                    <a:pt x="51" y="0"/>
                  </a:lnTo>
                  <a:lnTo>
                    <a:pt x="51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56" name="Freeform 120"/>
            <p:cNvSpPr>
              <a:spLocks/>
            </p:cNvSpPr>
            <p:nvPr/>
          </p:nvSpPr>
          <p:spPr bwMode="auto">
            <a:xfrm>
              <a:off x="985" y="2255"/>
              <a:ext cx="114" cy="132"/>
            </a:xfrm>
            <a:custGeom>
              <a:avLst/>
              <a:gdLst/>
              <a:ahLst/>
              <a:cxnLst>
                <a:cxn ang="0">
                  <a:pos x="0" y="79"/>
                </a:cxn>
                <a:cxn ang="0">
                  <a:pos x="24" y="62"/>
                </a:cxn>
                <a:cxn ang="0">
                  <a:pos x="34" y="47"/>
                </a:cxn>
                <a:cxn ang="0">
                  <a:pos x="39" y="31"/>
                </a:cxn>
                <a:cxn ang="0">
                  <a:pos x="44" y="15"/>
                </a:cxn>
                <a:cxn ang="0">
                  <a:pos x="44" y="0"/>
                </a:cxn>
                <a:cxn ang="0">
                  <a:pos x="44" y="15"/>
                </a:cxn>
                <a:cxn ang="0">
                  <a:pos x="44" y="31"/>
                </a:cxn>
                <a:cxn ang="0">
                  <a:pos x="50" y="47"/>
                </a:cxn>
                <a:cxn ang="0">
                  <a:pos x="65" y="57"/>
                </a:cxn>
                <a:cxn ang="0">
                  <a:pos x="81" y="62"/>
                </a:cxn>
                <a:cxn ang="0">
                  <a:pos x="97" y="62"/>
                </a:cxn>
                <a:cxn ang="0">
                  <a:pos x="113" y="67"/>
                </a:cxn>
                <a:cxn ang="0">
                  <a:pos x="97" y="67"/>
                </a:cxn>
                <a:cxn ang="0">
                  <a:pos x="81" y="67"/>
                </a:cxn>
                <a:cxn ang="0">
                  <a:pos x="65" y="67"/>
                </a:cxn>
                <a:cxn ang="0">
                  <a:pos x="65" y="83"/>
                </a:cxn>
                <a:cxn ang="0">
                  <a:pos x="65" y="99"/>
                </a:cxn>
                <a:cxn ang="0">
                  <a:pos x="65" y="115"/>
                </a:cxn>
                <a:cxn ang="0">
                  <a:pos x="65" y="131"/>
                </a:cxn>
                <a:cxn ang="0">
                  <a:pos x="65" y="115"/>
                </a:cxn>
                <a:cxn ang="0">
                  <a:pos x="60" y="99"/>
                </a:cxn>
                <a:cxn ang="0">
                  <a:pos x="50" y="83"/>
                </a:cxn>
                <a:cxn ang="0">
                  <a:pos x="34" y="73"/>
                </a:cxn>
                <a:cxn ang="0">
                  <a:pos x="0" y="79"/>
                </a:cxn>
                <a:cxn ang="0">
                  <a:pos x="0" y="79"/>
                </a:cxn>
              </a:cxnLst>
              <a:rect l="0" t="0" r="r" b="b"/>
              <a:pathLst>
                <a:path w="114" h="132">
                  <a:moveTo>
                    <a:pt x="0" y="79"/>
                  </a:moveTo>
                  <a:lnTo>
                    <a:pt x="24" y="62"/>
                  </a:lnTo>
                  <a:lnTo>
                    <a:pt x="34" y="47"/>
                  </a:lnTo>
                  <a:lnTo>
                    <a:pt x="39" y="31"/>
                  </a:lnTo>
                  <a:lnTo>
                    <a:pt x="44" y="15"/>
                  </a:lnTo>
                  <a:lnTo>
                    <a:pt x="44" y="0"/>
                  </a:lnTo>
                  <a:lnTo>
                    <a:pt x="44" y="15"/>
                  </a:lnTo>
                  <a:lnTo>
                    <a:pt x="44" y="31"/>
                  </a:lnTo>
                  <a:lnTo>
                    <a:pt x="50" y="47"/>
                  </a:lnTo>
                  <a:lnTo>
                    <a:pt x="65" y="57"/>
                  </a:lnTo>
                  <a:lnTo>
                    <a:pt x="81" y="62"/>
                  </a:lnTo>
                  <a:lnTo>
                    <a:pt x="97" y="62"/>
                  </a:lnTo>
                  <a:lnTo>
                    <a:pt x="113" y="67"/>
                  </a:lnTo>
                  <a:lnTo>
                    <a:pt x="97" y="67"/>
                  </a:lnTo>
                  <a:lnTo>
                    <a:pt x="81" y="67"/>
                  </a:lnTo>
                  <a:lnTo>
                    <a:pt x="65" y="67"/>
                  </a:lnTo>
                  <a:lnTo>
                    <a:pt x="65" y="83"/>
                  </a:lnTo>
                  <a:lnTo>
                    <a:pt x="65" y="99"/>
                  </a:lnTo>
                  <a:lnTo>
                    <a:pt x="65" y="115"/>
                  </a:lnTo>
                  <a:lnTo>
                    <a:pt x="65" y="131"/>
                  </a:lnTo>
                  <a:lnTo>
                    <a:pt x="65" y="115"/>
                  </a:lnTo>
                  <a:lnTo>
                    <a:pt x="60" y="99"/>
                  </a:lnTo>
                  <a:lnTo>
                    <a:pt x="50" y="83"/>
                  </a:lnTo>
                  <a:lnTo>
                    <a:pt x="34" y="73"/>
                  </a:lnTo>
                  <a:lnTo>
                    <a:pt x="0" y="79"/>
                  </a:lnTo>
                  <a:lnTo>
                    <a:pt x="0" y="79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57" name="Freeform 121"/>
            <p:cNvSpPr>
              <a:spLocks/>
            </p:cNvSpPr>
            <p:nvPr/>
          </p:nvSpPr>
          <p:spPr bwMode="auto">
            <a:xfrm>
              <a:off x="885" y="2340"/>
              <a:ext cx="128" cy="107"/>
            </a:xfrm>
            <a:custGeom>
              <a:avLst/>
              <a:gdLst/>
              <a:ahLst/>
              <a:cxnLst>
                <a:cxn ang="0">
                  <a:pos x="51" y="106"/>
                </a:cxn>
                <a:cxn ang="0">
                  <a:pos x="47" y="77"/>
                </a:cxn>
                <a:cxn ang="0">
                  <a:pos x="38" y="61"/>
                </a:cxn>
                <a:cxn ang="0">
                  <a:pos x="25" y="49"/>
                </a:cxn>
                <a:cxn ang="0">
                  <a:pos x="13" y="38"/>
                </a:cxn>
                <a:cxn ang="0">
                  <a:pos x="0" y="31"/>
                </a:cxn>
                <a:cxn ang="0">
                  <a:pos x="13" y="38"/>
                </a:cxn>
                <a:cxn ang="0">
                  <a:pos x="28" y="44"/>
                </a:cxn>
                <a:cxn ang="0">
                  <a:pos x="44" y="47"/>
                </a:cxn>
                <a:cxn ang="0">
                  <a:pos x="61" y="37"/>
                </a:cxn>
                <a:cxn ang="0">
                  <a:pos x="72" y="25"/>
                </a:cxn>
                <a:cxn ang="0">
                  <a:pos x="79" y="11"/>
                </a:cxn>
                <a:cxn ang="0">
                  <a:pos x="90" y="0"/>
                </a:cxn>
                <a:cxn ang="0">
                  <a:pos x="84" y="13"/>
                </a:cxn>
                <a:cxn ang="0">
                  <a:pos x="77" y="28"/>
                </a:cxn>
                <a:cxn ang="0">
                  <a:pos x="70" y="42"/>
                </a:cxn>
                <a:cxn ang="0">
                  <a:pos x="84" y="49"/>
                </a:cxn>
                <a:cxn ang="0">
                  <a:pos x="99" y="55"/>
                </a:cxn>
                <a:cxn ang="0">
                  <a:pos x="113" y="63"/>
                </a:cxn>
                <a:cxn ang="0">
                  <a:pos x="127" y="69"/>
                </a:cxn>
                <a:cxn ang="0">
                  <a:pos x="113" y="63"/>
                </a:cxn>
                <a:cxn ang="0">
                  <a:pos x="96" y="60"/>
                </a:cxn>
                <a:cxn ang="0">
                  <a:pos x="77" y="63"/>
                </a:cxn>
                <a:cxn ang="0">
                  <a:pos x="61" y="72"/>
                </a:cxn>
                <a:cxn ang="0">
                  <a:pos x="51" y="106"/>
                </a:cxn>
                <a:cxn ang="0">
                  <a:pos x="51" y="106"/>
                </a:cxn>
              </a:cxnLst>
              <a:rect l="0" t="0" r="r" b="b"/>
              <a:pathLst>
                <a:path w="128" h="107">
                  <a:moveTo>
                    <a:pt x="51" y="106"/>
                  </a:moveTo>
                  <a:lnTo>
                    <a:pt x="47" y="77"/>
                  </a:lnTo>
                  <a:lnTo>
                    <a:pt x="38" y="61"/>
                  </a:lnTo>
                  <a:lnTo>
                    <a:pt x="25" y="49"/>
                  </a:lnTo>
                  <a:lnTo>
                    <a:pt x="13" y="38"/>
                  </a:lnTo>
                  <a:lnTo>
                    <a:pt x="0" y="31"/>
                  </a:lnTo>
                  <a:lnTo>
                    <a:pt x="13" y="38"/>
                  </a:lnTo>
                  <a:lnTo>
                    <a:pt x="28" y="44"/>
                  </a:lnTo>
                  <a:lnTo>
                    <a:pt x="44" y="47"/>
                  </a:lnTo>
                  <a:lnTo>
                    <a:pt x="61" y="37"/>
                  </a:lnTo>
                  <a:lnTo>
                    <a:pt x="72" y="25"/>
                  </a:lnTo>
                  <a:lnTo>
                    <a:pt x="79" y="11"/>
                  </a:lnTo>
                  <a:lnTo>
                    <a:pt x="90" y="0"/>
                  </a:lnTo>
                  <a:lnTo>
                    <a:pt x="84" y="13"/>
                  </a:lnTo>
                  <a:lnTo>
                    <a:pt x="77" y="28"/>
                  </a:lnTo>
                  <a:lnTo>
                    <a:pt x="70" y="42"/>
                  </a:lnTo>
                  <a:lnTo>
                    <a:pt x="84" y="49"/>
                  </a:lnTo>
                  <a:lnTo>
                    <a:pt x="99" y="55"/>
                  </a:lnTo>
                  <a:lnTo>
                    <a:pt x="113" y="63"/>
                  </a:lnTo>
                  <a:lnTo>
                    <a:pt x="127" y="69"/>
                  </a:lnTo>
                  <a:lnTo>
                    <a:pt x="113" y="63"/>
                  </a:lnTo>
                  <a:lnTo>
                    <a:pt x="96" y="60"/>
                  </a:lnTo>
                  <a:lnTo>
                    <a:pt x="77" y="63"/>
                  </a:lnTo>
                  <a:lnTo>
                    <a:pt x="61" y="72"/>
                  </a:lnTo>
                  <a:lnTo>
                    <a:pt x="51" y="106"/>
                  </a:lnTo>
                  <a:lnTo>
                    <a:pt x="51" y="106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58" name="Freeform 122"/>
            <p:cNvSpPr>
              <a:spLocks/>
            </p:cNvSpPr>
            <p:nvPr/>
          </p:nvSpPr>
          <p:spPr bwMode="auto">
            <a:xfrm>
              <a:off x="928" y="2452"/>
              <a:ext cx="144" cy="136"/>
            </a:xfrm>
            <a:custGeom>
              <a:avLst/>
              <a:gdLst/>
              <a:ahLst/>
              <a:cxnLst>
                <a:cxn ang="0">
                  <a:pos x="53" y="0"/>
                </a:cxn>
                <a:cxn ang="0">
                  <a:pos x="73" y="28"/>
                </a:cxn>
                <a:cxn ang="0">
                  <a:pos x="90" y="40"/>
                </a:cxn>
                <a:cxn ang="0">
                  <a:pos x="108" y="45"/>
                </a:cxn>
                <a:cxn ang="0">
                  <a:pos x="126" y="51"/>
                </a:cxn>
                <a:cxn ang="0">
                  <a:pos x="143" y="50"/>
                </a:cxn>
                <a:cxn ang="0">
                  <a:pos x="126" y="51"/>
                </a:cxn>
                <a:cxn ang="0">
                  <a:pos x="108" y="51"/>
                </a:cxn>
                <a:cxn ang="0">
                  <a:pos x="91" y="58"/>
                </a:cxn>
                <a:cxn ang="0">
                  <a:pos x="80" y="78"/>
                </a:cxn>
                <a:cxn ang="0">
                  <a:pos x="75" y="97"/>
                </a:cxn>
                <a:cxn ang="0">
                  <a:pos x="76" y="116"/>
                </a:cxn>
                <a:cxn ang="0">
                  <a:pos x="71" y="135"/>
                </a:cxn>
                <a:cxn ang="0">
                  <a:pos x="70" y="116"/>
                </a:cxn>
                <a:cxn ang="0">
                  <a:pos x="70" y="97"/>
                </a:cxn>
                <a:cxn ang="0">
                  <a:pos x="69" y="78"/>
                </a:cxn>
                <a:cxn ang="0">
                  <a:pos x="52" y="78"/>
                </a:cxn>
                <a:cxn ang="0">
                  <a:pos x="34" y="79"/>
                </a:cxn>
                <a:cxn ang="0">
                  <a:pos x="16" y="80"/>
                </a:cxn>
                <a:cxn ang="0">
                  <a:pos x="0" y="80"/>
                </a:cxn>
                <a:cxn ang="0">
                  <a:pos x="16" y="80"/>
                </a:cxn>
                <a:cxn ang="0">
                  <a:pos x="34" y="73"/>
                </a:cxn>
                <a:cxn ang="0">
                  <a:pos x="51" y="60"/>
                </a:cxn>
                <a:cxn ang="0">
                  <a:pos x="62" y="41"/>
                </a:cxn>
                <a:cxn ang="0">
                  <a:pos x="53" y="0"/>
                </a:cxn>
                <a:cxn ang="0">
                  <a:pos x="53" y="0"/>
                </a:cxn>
              </a:cxnLst>
              <a:rect l="0" t="0" r="r" b="b"/>
              <a:pathLst>
                <a:path w="144" h="136">
                  <a:moveTo>
                    <a:pt x="53" y="0"/>
                  </a:moveTo>
                  <a:lnTo>
                    <a:pt x="73" y="28"/>
                  </a:lnTo>
                  <a:lnTo>
                    <a:pt x="90" y="40"/>
                  </a:lnTo>
                  <a:lnTo>
                    <a:pt x="108" y="45"/>
                  </a:lnTo>
                  <a:lnTo>
                    <a:pt x="126" y="51"/>
                  </a:lnTo>
                  <a:lnTo>
                    <a:pt x="143" y="50"/>
                  </a:lnTo>
                  <a:lnTo>
                    <a:pt x="126" y="51"/>
                  </a:lnTo>
                  <a:lnTo>
                    <a:pt x="108" y="51"/>
                  </a:lnTo>
                  <a:lnTo>
                    <a:pt x="91" y="58"/>
                  </a:lnTo>
                  <a:lnTo>
                    <a:pt x="80" y="78"/>
                  </a:lnTo>
                  <a:lnTo>
                    <a:pt x="75" y="97"/>
                  </a:lnTo>
                  <a:lnTo>
                    <a:pt x="76" y="116"/>
                  </a:lnTo>
                  <a:lnTo>
                    <a:pt x="71" y="135"/>
                  </a:lnTo>
                  <a:lnTo>
                    <a:pt x="70" y="116"/>
                  </a:lnTo>
                  <a:lnTo>
                    <a:pt x="70" y="97"/>
                  </a:lnTo>
                  <a:lnTo>
                    <a:pt x="69" y="78"/>
                  </a:lnTo>
                  <a:lnTo>
                    <a:pt x="52" y="78"/>
                  </a:lnTo>
                  <a:lnTo>
                    <a:pt x="34" y="79"/>
                  </a:lnTo>
                  <a:lnTo>
                    <a:pt x="16" y="80"/>
                  </a:lnTo>
                  <a:lnTo>
                    <a:pt x="0" y="80"/>
                  </a:lnTo>
                  <a:lnTo>
                    <a:pt x="16" y="80"/>
                  </a:lnTo>
                  <a:lnTo>
                    <a:pt x="34" y="73"/>
                  </a:lnTo>
                  <a:lnTo>
                    <a:pt x="51" y="60"/>
                  </a:lnTo>
                  <a:lnTo>
                    <a:pt x="62" y="41"/>
                  </a:lnTo>
                  <a:lnTo>
                    <a:pt x="53" y="0"/>
                  </a:lnTo>
                  <a:lnTo>
                    <a:pt x="53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grpSp>
          <p:nvGrpSpPr>
            <p:cNvPr id="5" name="Group 129"/>
            <p:cNvGrpSpPr>
              <a:grpSpLocks/>
            </p:cNvGrpSpPr>
            <p:nvPr/>
          </p:nvGrpSpPr>
          <p:grpSpPr bwMode="auto">
            <a:xfrm>
              <a:off x="1766" y="1411"/>
              <a:ext cx="126" cy="176"/>
              <a:chOff x="1766" y="1411"/>
              <a:chExt cx="126" cy="176"/>
            </a:xfrm>
          </p:grpSpPr>
          <p:grpSp>
            <p:nvGrpSpPr>
              <p:cNvPr id="6" name="Group 125"/>
              <p:cNvGrpSpPr>
                <a:grpSpLocks/>
              </p:cNvGrpSpPr>
              <p:nvPr/>
            </p:nvGrpSpPr>
            <p:grpSpPr bwMode="auto">
              <a:xfrm>
                <a:off x="1766" y="1434"/>
                <a:ext cx="104" cy="153"/>
                <a:chOff x="1766" y="1434"/>
                <a:chExt cx="104" cy="153"/>
              </a:xfrm>
            </p:grpSpPr>
            <p:sp>
              <p:nvSpPr>
                <p:cNvPr id="14459" name="Freeform 123"/>
                <p:cNvSpPr>
                  <a:spLocks/>
                </p:cNvSpPr>
                <p:nvPr/>
              </p:nvSpPr>
              <p:spPr bwMode="auto">
                <a:xfrm>
                  <a:off x="1766" y="1434"/>
                  <a:ext cx="64" cy="8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21"/>
                    </a:cxn>
                    <a:cxn ang="0">
                      <a:pos x="21" y="37"/>
                    </a:cxn>
                    <a:cxn ang="0">
                      <a:pos x="31" y="53"/>
                    </a:cxn>
                    <a:cxn ang="0">
                      <a:pos x="41" y="69"/>
                    </a:cxn>
                    <a:cxn ang="0">
                      <a:pos x="52" y="85"/>
                    </a:cxn>
                    <a:cxn ang="0">
                      <a:pos x="63" y="69"/>
                    </a:cxn>
                    <a:cxn ang="0">
                      <a:pos x="63" y="53"/>
                    </a:cxn>
                    <a:cxn ang="0">
                      <a:pos x="52" y="37"/>
                    </a:cxn>
                    <a:cxn ang="0">
                      <a:pos x="36" y="27"/>
                    </a:cxn>
                    <a:cxn ang="0">
                      <a:pos x="26" y="11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4" h="86">
                      <a:moveTo>
                        <a:pt x="0" y="0"/>
                      </a:moveTo>
                      <a:lnTo>
                        <a:pt x="5" y="21"/>
                      </a:lnTo>
                      <a:lnTo>
                        <a:pt x="21" y="37"/>
                      </a:lnTo>
                      <a:lnTo>
                        <a:pt x="31" y="53"/>
                      </a:lnTo>
                      <a:lnTo>
                        <a:pt x="41" y="69"/>
                      </a:lnTo>
                      <a:lnTo>
                        <a:pt x="52" y="85"/>
                      </a:lnTo>
                      <a:lnTo>
                        <a:pt x="63" y="69"/>
                      </a:lnTo>
                      <a:lnTo>
                        <a:pt x="63" y="53"/>
                      </a:lnTo>
                      <a:lnTo>
                        <a:pt x="52" y="37"/>
                      </a:lnTo>
                      <a:lnTo>
                        <a:pt x="36" y="27"/>
                      </a:lnTo>
                      <a:lnTo>
                        <a:pt x="26" y="11"/>
                      </a:lnTo>
                      <a:lnTo>
                        <a:pt x="0" y="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FF66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4460" name="Freeform 124"/>
                <p:cNvSpPr>
                  <a:spLocks/>
                </p:cNvSpPr>
                <p:nvPr/>
              </p:nvSpPr>
              <p:spPr bwMode="auto">
                <a:xfrm>
                  <a:off x="1812" y="1504"/>
                  <a:ext cx="58" cy="8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9" y="24"/>
                    </a:cxn>
                    <a:cxn ang="0">
                      <a:pos x="14" y="39"/>
                    </a:cxn>
                    <a:cxn ang="0">
                      <a:pos x="30" y="50"/>
                    </a:cxn>
                    <a:cxn ang="0">
                      <a:pos x="35" y="66"/>
                    </a:cxn>
                    <a:cxn ang="0">
                      <a:pos x="41" y="82"/>
                    </a:cxn>
                    <a:cxn ang="0">
                      <a:pos x="57" y="76"/>
                    </a:cxn>
                    <a:cxn ang="0">
                      <a:pos x="57" y="60"/>
                    </a:cxn>
                    <a:cxn ang="0">
                      <a:pos x="51" y="44"/>
                    </a:cxn>
                    <a:cxn ang="0">
                      <a:pos x="35" y="39"/>
                    </a:cxn>
                    <a:cxn ang="0">
                      <a:pos x="30" y="24"/>
                    </a:cxn>
                    <a:cxn ang="0">
                      <a:pos x="30" y="8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8" h="83">
                      <a:moveTo>
                        <a:pt x="0" y="0"/>
                      </a:moveTo>
                      <a:lnTo>
                        <a:pt x="9" y="24"/>
                      </a:lnTo>
                      <a:lnTo>
                        <a:pt x="14" y="39"/>
                      </a:lnTo>
                      <a:lnTo>
                        <a:pt x="30" y="50"/>
                      </a:lnTo>
                      <a:lnTo>
                        <a:pt x="35" y="66"/>
                      </a:lnTo>
                      <a:lnTo>
                        <a:pt x="41" y="82"/>
                      </a:lnTo>
                      <a:lnTo>
                        <a:pt x="57" y="76"/>
                      </a:lnTo>
                      <a:lnTo>
                        <a:pt x="57" y="60"/>
                      </a:lnTo>
                      <a:lnTo>
                        <a:pt x="51" y="44"/>
                      </a:lnTo>
                      <a:lnTo>
                        <a:pt x="35" y="39"/>
                      </a:lnTo>
                      <a:lnTo>
                        <a:pt x="30" y="24"/>
                      </a:lnTo>
                      <a:lnTo>
                        <a:pt x="30" y="8"/>
                      </a:lnTo>
                      <a:lnTo>
                        <a:pt x="0" y="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FF66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</p:grpSp>
          <p:grpSp>
            <p:nvGrpSpPr>
              <p:cNvPr id="7" name="Group 128"/>
              <p:cNvGrpSpPr>
                <a:grpSpLocks/>
              </p:cNvGrpSpPr>
              <p:nvPr/>
            </p:nvGrpSpPr>
            <p:grpSpPr bwMode="auto">
              <a:xfrm>
                <a:off x="1789" y="1411"/>
                <a:ext cx="103" cy="153"/>
                <a:chOff x="1789" y="1411"/>
                <a:chExt cx="103" cy="153"/>
              </a:xfrm>
            </p:grpSpPr>
            <p:sp>
              <p:nvSpPr>
                <p:cNvPr id="14462" name="Freeform 126"/>
                <p:cNvSpPr>
                  <a:spLocks/>
                </p:cNvSpPr>
                <p:nvPr/>
              </p:nvSpPr>
              <p:spPr bwMode="auto">
                <a:xfrm>
                  <a:off x="1789" y="1411"/>
                  <a:ext cx="64" cy="8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21"/>
                    </a:cxn>
                    <a:cxn ang="0">
                      <a:pos x="21" y="37"/>
                    </a:cxn>
                    <a:cxn ang="0">
                      <a:pos x="31" y="53"/>
                    </a:cxn>
                    <a:cxn ang="0">
                      <a:pos x="41" y="69"/>
                    </a:cxn>
                    <a:cxn ang="0">
                      <a:pos x="52" y="85"/>
                    </a:cxn>
                    <a:cxn ang="0">
                      <a:pos x="63" y="69"/>
                    </a:cxn>
                    <a:cxn ang="0">
                      <a:pos x="63" y="53"/>
                    </a:cxn>
                    <a:cxn ang="0">
                      <a:pos x="52" y="37"/>
                    </a:cxn>
                    <a:cxn ang="0">
                      <a:pos x="36" y="27"/>
                    </a:cxn>
                    <a:cxn ang="0">
                      <a:pos x="26" y="11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4" h="86">
                      <a:moveTo>
                        <a:pt x="0" y="0"/>
                      </a:moveTo>
                      <a:lnTo>
                        <a:pt x="5" y="21"/>
                      </a:lnTo>
                      <a:lnTo>
                        <a:pt x="21" y="37"/>
                      </a:lnTo>
                      <a:lnTo>
                        <a:pt x="31" y="53"/>
                      </a:lnTo>
                      <a:lnTo>
                        <a:pt x="41" y="69"/>
                      </a:lnTo>
                      <a:lnTo>
                        <a:pt x="52" y="85"/>
                      </a:lnTo>
                      <a:lnTo>
                        <a:pt x="63" y="69"/>
                      </a:lnTo>
                      <a:lnTo>
                        <a:pt x="63" y="53"/>
                      </a:lnTo>
                      <a:lnTo>
                        <a:pt x="52" y="37"/>
                      </a:lnTo>
                      <a:lnTo>
                        <a:pt x="36" y="27"/>
                      </a:lnTo>
                      <a:lnTo>
                        <a:pt x="26" y="11"/>
                      </a:lnTo>
                      <a:lnTo>
                        <a:pt x="0" y="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FF66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4463" name="Freeform 127"/>
                <p:cNvSpPr>
                  <a:spLocks/>
                </p:cNvSpPr>
                <p:nvPr/>
              </p:nvSpPr>
              <p:spPr bwMode="auto">
                <a:xfrm>
                  <a:off x="1835" y="1481"/>
                  <a:ext cx="57" cy="8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9" y="24"/>
                    </a:cxn>
                    <a:cxn ang="0">
                      <a:pos x="14" y="39"/>
                    </a:cxn>
                    <a:cxn ang="0">
                      <a:pos x="29" y="50"/>
                    </a:cxn>
                    <a:cxn ang="0">
                      <a:pos x="35" y="66"/>
                    </a:cxn>
                    <a:cxn ang="0">
                      <a:pos x="40" y="82"/>
                    </a:cxn>
                    <a:cxn ang="0">
                      <a:pos x="56" y="76"/>
                    </a:cxn>
                    <a:cxn ang="0">
                      <a:pos x="56" y="60"/>
                    </a:cxn>
                    <a:cxn ang="0">
                      <a:pos x="50" y="44"/>
                    </a:cxn>
                    <a:cxn ang="0">
                      <a:pos x="35" y="39"/>
                    </a:cxn>
                    <a:cxn ang="0">
                      <a:pos x="29" y="24"/>
                    </a:cxn>
                    <a:cxn ang="0">
                      <a:pos x="29" y="8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7" h="83">
                      <a:moveTo>
                        <a:pt x="0" y="0"/>
                      </a:moveTo>
                      <a:lnTo>
                        <a:pt x="9" y="24"/>
                      </a:lnTo>
                      <a:lnTo>
                        <a:pt x="14" y="39"/>
                      </a:lnTo>
                      <a:lnTo>
                        <a:pt x="29" y="50"/>
                      </a:lnTo>
                      <a:lnTo>
                        <a:pt x="35" y="66"/>
                      </a:lnTo>
                      <a:lnTo>
                        <a:pt x="40" y="82"/>
                      </a:lnTo>
                      <a:lnTo>
                        <a:pt x="56" y="76"/>
                      </a:lnTo>
                      <a:lnTo>
                        <a:pt x="56" y="60"/>
                      </a:lnTo>
                      <a:lnTo>
                        <a:pt x="50" y="44"/>
                      </a:lnTo>
                      <a:lnTo>
                        <a:pt x="35" y="39"/>
                      </a:lnTo>
                      <a:lnTo>
                        <a:pt x="29" y="24"/>
                      </a:lnTo>
                      <a:lnTo>
                        <a:pt x="29" y="8"/>
                      </a:lnTo>
                      <a:lnTo>
                        <a:pt x="0" y="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FF66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</p:grpSp>
        </p:grpSp>
        <p:grpSp>
          <p:nvGrpSpPr>
            <p:cNvPr id="8" name="Group 132"/>
            <p:cNvGrpSpPr>
              <a:grpSpLocks/>
            </p:cNvGrpSpPr>
            <p:nvPr/>
          </p:nvGrpSpPr>
          <p:grpSpPr bwMode="auto">
            <a:xfrm>
              <a:off x="1881" y="1550"/>
              <a:ext cx="104" cy="152"/>
              <a:chOff x="1881" y="1550"/>
              <a:chExt cx="104" cy="152"/>
            </a:xfrm>
          </p:grpSpPr>
          <p:sp>
            <p:nvSpPr>
              <p:cNvPr id="14466" name="Freeform 130"/>
              <p:cNvSpPr>
                <a:spLocks/>
              </p:cNvSpPr>
              <p:nvPr/>
            </p:nvSpPr>
            <p:spPr bwMode="auto">
              <a:xfrm>
                <a:off x="1881" y="1550"/>
                <a:ext cx="64" cy="8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21"/>
                  </a:cxn>
                  <a:cxn ang="0">
                    <a:pos x="21" y="37"/>
                  </a:cxn>
                  <a:cxn ang="0">
                    <a:pos x="31" y="52"/>
                  </a:cxn>
                  <a:cxn ang="0">
                    <a:pos x="41" y="68"/>
                  </a:cxn>
                  <a:cxn ang="0">
                    <a:pos x="52" y="84"/>
                  </a:cxn>
                  <a:cxn ang="0">
                    <a:pos x="63" y="68"/>
                  </a:cxn>
                  <a:cxn ang="0">
                    <a:pos x="63" y="52"/>
                  </a:cxn>
                  <a:cxn ang="0">
                    <a:pos x="52" y="37"/>
                  </a:cxn>
                  <a:cxn ang="0">
                    <a:pos x="36" y="26"/>
                  </a:cxn>
                  <a:cxn ang="0">
                    <a:pos x="26" y="1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64" h="85">
                    <a:moveTo>
                      <a:pt x="0" y="0"/>
                    </a:moveTo>
                    <a:lnTo>
                      <a:pt x="5" y="21"/>
                    </a:lnTo>
                    <a:lnTo>
                      <a:pt x="21" y="37"/>
                    </a:lnTo>
                    <a:lnTo>
                      <a:pt x="31" y="52"/>
                    </a:lnTo>
                    <a:lnTo>
                      <a:pt x="41" y="68"/>
                    </a:lnTo>
                    <a:lnTo>
                      <a:pt x="52" y="84"/>
                    </a:lnTo>
                    <a:lnTo>
                      <a:pt x="63" y="68"/>
                    </a:lnTo>
                    <a:lnTo>
                      <a:pt x="63" y="52"/>
                    </a:lnTo>
                    <a:lnTo>
                      <a:pt x="52" y="37"/>
                    </a:lnTo>
                    <a:lnTo>
                      <a:pt x="36" y="26"/>
                    </a:lnTo>
                    <a:lnTo>
                      <a:pt x="26" y="1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66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4467" name="Freeform 131"/>
              <p:cNvSpPr>
                <a:spLocks/>
              </p:cNvSpPr>
              <p:nvPr/>
            </p:nvSpPr>
            <p:spPr bwMode="auto">
              <a:xfrm>
                <a:off x="1927" y="1619"/>
                <a:ext cx="58" cy="8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" y="24"/>
                  </a:cxn>
                  <a:cxn ang="0">
                    <a:pos x="14" y="39"/>
                  </a:cxn>
                  <a:cxn ang="0">
                    <a:pos x="30" y="50"/>
                  </a:cxn>
                  <a:cxn ang="0">
                    <a:pos x="35" y="66"/>
                  </a:cxn>
                  <a:cxn ang="0">
                    <a:pos x="41" y="82"/>
                  </a:cxn>
                  <a:cxn ang="0">
                    <a:pos x="57" y="76"/>
                  </a:cxn>
                  <a:cxn ang="0">
                    <a:pos x="57" y="60"/>
                  </a:cxn>
                  <a:cxn ang="0">
                    <a:pos x="51" y="44"/>
                  </a:cxn>
                  <a:cxn ang="0">
                    <a:pos x="35" y="39"/>
                  </a:cxn>
                  <a:cxn ang="0">
                    <a:pos x="30" y="24"/>
                  </a:cxn>
                  <a:cxn ang="0">
                    <a:pos x="30" y="8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8" h="83">
                    <a:moveTo>
                      <a:pt x="0" y="0"/>
                    </a:moveTo>
                    <a:lnTo>
                      <a:pt x="9" y="24"/>
                    </a:lnTo>
                    <a:lnTo>
                      <a:pt x="14" y="39"/>
                    </a:lnTo>
                    <a:lnTo>
                      <a:pt x="30" y="50"/>
                    </a:lnTo>
                    <a:lnTo>
                      <a:pt x="35" y="66"/>
                    </a:lnTo>
                    <a:lnTo>
                      <a:pt x="41" y="82"/>
                    </a:lnTo>
                    <a:lnTo>
                      <a:pt x="57" y="76"/>
                    </a:lnTo>
                    <a:lnTo>
                      <a:pt x="57" y="60"/>
                    </a:lnTo>
                    <a:lnTo>
                      <a:pt x="51" y="44"/>
                    </a:lnTo>
                    <a:lnTo>
                      <a:pt x="35" y="39"/>
                    </a:lnTo>
                    <a:lnTo>
                      <a:pt x="30" y="24"/>
                    </a:lnTo>
                    <a:lnTo>
                      <a:pt x="30" y="8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66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14469" name="Freeform 133"/>
            <p:cNvSpPr>
              <a:spLocks/>
            </p:cNvSpPr>
            <p:nvPr/>
          </p:nvSpPr>
          <p:spPr bwMode="auto">
            <a:xfrm>
              <a:off x="1822" y="1588"/>
              <a:ext cx="44" cy="93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21" y="17"/>
                </a:cxn>
                <a:cxn ang="0">
                  <a:pos x="18" y="39"/>
                </a:cxn>
                <a:cxn ang="0">
                  <a:pos x="12" y="57"/>
                </a:cxn>
                <a:cxn ang="0">
                  <a:pos x="6" y="74"/>
                </a:cxn>
                <a:cxn ang="0">
                  <a:pos x="0" y="92"/>
                </a:cxn>
                <a:cxn ang="0">
                  <a:pos x="19" y="91"/>
                </a:cxn>
                <a:cxn ang="0">
                  <a:pos x="31" y="81"/>
                </a:cxn>
                <a:cxn ang="0">
                  <a:pos x="37" y="63"/>
                </a:cxn>
                <a:cxn ang="0">
                  <a:pos x="36" y="45"/>
                </a:cxn>
                <a:cxn ang="0">
                  <a:pos x="43" y="27"/>
                </a:cxn>
                <a:cxn ang="0">
                  <a:pos x="35" y="0"/>
                </a:cxn>
                <a:cxn ang="0">
                  <a:pos x="35" y="0"/>
                </a:cxn>
              </a:cxnLst>
              <a:rect l="0" t="0" r="r" b="b"/>
              <a:pathLst>
                <a:path w="44" h="93">
                  <a:moveTo>
                    <a:pt x="35" y="0"/>
                  </a:moveTo>
                  <a:lnTo>
                    <a:pt x="21" y="17"/>
                  </a:lnTo>
                  <a:lnTo>
                    <a:pt x="18" y="39"/>
                  </a:lnTo>
                  <a:lnTo>
                    <a:pt x="12" y="57"/>
                  </a:lnTo>
                  <a:lnTo>
                    <a:pt x="6" y="74"/>
                  </a:lnTo>
                  <a:lnTo>
                    <a:pt x="0" y="92"/>
                  </a:lnTo>
                  <a:lnTo>
                    <a:pt x="19" y="91"/>
                  </a:lnTo>
                  <a:lnTo>
                    <a:pt x="31" y="81"/>
                  </a:lnTo>
                  <a:lnTo>
                    <a:pt x="37" y="63"/>
                  </a:lnTo>
                  <a:lnTo>
                    <a:pt x="36" y="45"/>
                  </a:lnTo>
                  <a:lnTo>
                    <a:pt x="43" y="27"/>
                  </a:lnTo>
                  <a:lnTo>
                    <a:pt x="35" y="0"/>
                  </a:lnTo>
                  <a:lnTo>
                    <a:pt x="35" y="0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470" name="Freeform 134"/>
            <p:cNvSpPr>
              <a:spLocks/>
            </p:cNvSpPr>
            <p:nvPr/>
          </p:nvSpPr>
          <p:spPr bwMode="auto">
            <a:xfrm>
              <a:off x="1802" y="1656"/>
              <a:ext cx="38" cy="96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1" y="24"/>
                </a:cxn>
                <a:cxn ang="0">
                  <a:pos x="5" y="39"/>
                </a:cxn>
                <a:cxn ang="0">
                  <a:pos x="11" y="57"/>
                </a:cxn>
                <a:cxn ang="0">
                  <a:pos x="5" y="73"/>
                </a:cxn>
                <a:cxn ang="0">
                  <a:pos x="0" y="89"/>
                </a:cxn>
                <a:cxn ang="0">
                  <a:pos x="15" y="95"/>
                </a:cxn>
                <a:cxn ang="0">
                  <a:pos x="25" y="82"/>
                </a:cxn>
                <a:cxn ang="0">
                  <a:pos x="31" y="66"/>
                </a:cxn>
                <a:cxn ang="0">
                  <a:pos x="22" y="52"/>
                </a:cxn>
                <a:cxn ang="0">
                  <a:pos x="27" y="37"/>
                </a:cxn>
                <a:cxn ang="0">
                  <a:pos x="37" y="24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38" h="96">
                  <a:moveTo>
                    <a:pt x="18" y="0"/>
                  </a:moveTo>
                  <a:lnTo>
                    <a:pt x="11" y="24"/>
                  </a:lnTo>
                  <a:lnTo>
                    <a:pt x="5" y="39"/>
                  </a:lnTo>
                  <a:lnTo>
                    <a:pt x="11" y="57"/>
                  </a:lnTo>
                  <a:lnTo>
                    <a:pt x="5" y="73"/>
                  </a:lnTo>
                  <a:lnTo>
                    <a:pt x="0" y="89"/>
                  </a:lnTo>
                  <a:lnTo>
                    <a:pt x="15" y="95"/>
                  </a:lnTo>
                  <a:lnTo>
                    <a:pt x="25" y="82"/>
                  </a:lnTo>
                  <a:lnTo>
                    <a:pt x="31" y="66"/>
                  </a:lnTo>
                  <a:lnTo>
                    <a:pt x="22" y="52"/>
                  </a:lnTo>
                  <a:lnTo>
                    <a:pt x="27" y="37"/>
                  </a:lnTo>
                  <a:lnTo>
                    <a:pt x="37" y="24"/>
                  </a:lnTo>
                  <a:lnTo>
                    <a:pt x="18" y="0"/>
                  </a:lnTo>
                  <a:lnTo>
                    <a:pt x="18" y="0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grpSp>
          <p:nvGrpSpPr>
            <p:cNvPr id="9" name="Group 137"/>
            <p:cNvGrpSpPr>
              <a:grpSpLocks/>
            </p:cNvGrpSpPr>
            <p:nvPr/>
          </p:nvGrpSpPr>
          <p:grpSpPr bwMode="auto">
            <a:xfrm>
              <a:off x="1858" y="1572"/>
              <a:ext cx="104" cy="153"/>
              <a:chOff x="1858" y="1572"/>
              <a:chExt cx="104" cy="153"/>
            </a:xfrm>
          </p:grpSpPr>
          <p:sp>
            <p:nvSpPr>
              <p:cNvPr id="14471" name="Freeform 135"/>
              <p:cNvSpPr>
                <a:spLocks/>
              </p:cNvSpPr>
              <p:nvPr/>
            </p:nvSpPr>
            <p:spPr bwMode="auto">
              <a:xfrm>
                <a:off x="1858" y="1572"/>
                <a:ext cx="64" cy="8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21"/>
                  </a:cxn>
                  <a:cxn ang="0">
                    <a:pos x="21" y="37"/>
                  </a:cxn>
                  <a:cxn ang="0">
                    <a:pos x="31" y="53"/>
                  </a:cxn>
                  <a:cxn ang="0">
                    <a:pos x="41" y="69"/>
                  </a:cxn>
                  <a:cxn ang="0">
                    <a:pos x="52" y="85"/>
                  </a:cxn>
                  <a:cxn ang="0">
                    <a:pos x="63" y="69"/>
                  </a:cxn>
                  <a:cxn ang="0">
                    <a:pos x="63" y="53"/>
                  </a:cxn>
                  <a:cxn ang="0">
                    <a:pos x="52" y="37"/>
                  </a:cxn>
                  <a:cxn ang="0">
                    <a:pos x="36" y="27"/>
                  </a:cxn>
                  <a:cxn ang="0">
                    <a:pos x="26" y="11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64" h="86">
                    <a:moveTo>
                      <a:pt x="0" y="0"/>
                    </a:moveTo>
                    <a:lnTo>
                      <a:pt x="5" y="21"/>
                    </a:lnTo>
                    <a:lnTo>
                      <a:pt x="21" y="37"/>
                    </a:lnTo>
                    <a:lnTo>
                      <a:pt x="31" y="53"/>
                    </a:lnTo>
                    <a:lnTo>
                      <a:pt x="41" y="69"/>
                    </a:lnTo>
                    <a:lnTo>
                      <a:pt x="52" y="85"/>
                    </a:lnTo>
                    <a:lnTo>
                      <a:pt x="63" y="69"/>
                    </a:lnTo>
                    <a:lnTo>
                      <a:pt x="63" y="53"/>
                    </a:lnTo>
                    <a:lnTo>
                      <a:pt x="52" y="37"/>
                    </a:lnTo>
                    <a:lnTo>
                      <a:pt x="36" y="27"/>
                    </a:lnTo>
                    <a:lnTo>
                      <a:pt x="26" y="11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66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4472" name="Freeform 136"/>
              <p:cNvSpPr>
                <a:spLocks/>
              </p:cNvSpPr>
              <p:nvPr/>
            </p:nvSpPr>
            <p:spPr bwMode="auto">
              <a:xfrm>
                <a:off x="1904" y="1642"/>
                <a:ext cx="58" cy="8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" y="24"/>
                  </a:cxn>
                  <a:cxn ang="0">
                    <a:pos x="14" y="39"/>
                  </a:cxn>
                  <a:cxn ang="0">
                    <a:pos x="30" y="50"/>
                  </a:cxn>
                  <a:cxn ang="0">
                    <a:pos x="35" y="66"/>
                  </a:cxn>
                  <a:cxn ang="0">
                    <a:pos x="41" y="82"/>
                  </a:cxn>
                  <a:cxn ang="0">
                    <a:pos x="57" y="76"/>
                  </a:cxn>
                  <a:cxn ang="0">
                    <a:pos x="57" y="60"/>
                  </a:cxn>
                  <a:cxn ang="0">
                    <a:pos x="51" y="44"/>
                  </a:cxn>
                  <a:cxn ang="0">
                    <a:pos x="35" y="39"/>
                  </a:cxn>
                  <a:cxn ang="0">
                    <a:pos x="30" y="24"/>
                  </a:cxn>
                  <a:cxn ang="0">
                    <a:pos x="30" y="8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8" h="83">
                    <a:moveTo>
                      <a:pt x="0" y="0"/>
                    </a:moveTo>
                    <a:lnTo>
                      <a:pt x="9" y="24"/>
                    </a:lnTo>
                    <a:lnTo>
                      <a:pt x="14" y="39"/>
                    </a:lnTo>
                    <a:lnTo>
                      <a:pt x="30" y="50"/>
                    </a:lnTo>
                    <a:lnTo>
                      <a:pt x="35" y="66"/>
                    </a:lnTo>
                    <a:lnTo>
                      <a:pt x="41" y="82"/>
                    </a:lnTo>
                    <a:lnTo>
                      <a:pt x="57" y="76"/>
                    </a:lnTo>
                    <a:lnTo>
                      <a:pt x="57" y="60"/>
                    </a:lnTo>
                    <a:lnTo>
                      <a:pt x="51" y="44"/>
                    </a:lnTo>
                    <a:lnTo>
                      <a:pt x="35" y="39"/>
                    </a:lnTo>
                    <a:lnTo>
                      <a:pt x="30" y="24"/>
                    </a:lnTo>
                    <a:lnTo>
                      <a:pt x="30" y="8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66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</p:grpSp>
        <p:grpSp>
          <p:nvGrpSpPr>
            <p:cNvPr id="10" name="Group 144"/>
            <p:cNvGrpSpPr>
              <a:grpSpLocks/>
            </p:cNvGrpSpPr>
            <p:nvPr/>
          </p:nvGrpSpPr>
          <p:grpSpPr bwMode="auto">
            <a:xfrm>
              <a:off x="1674" y="1273"/>
              <a:ext cx="127" cy="176"/>
              <a:chOff x="1674" y="1273"/>
              <a:chExt cx="127" cy="176"/>
            </a:xfrm>
          </p:grpSpPr>
          <p:grpSp>
            <p:nvGrpSpPr>
              <p:cNvPr id="11" name="Group 140"/>
              <p:cNvGrpSpPr>
                <a:grpSpLocks/>
              </p:cNvGrpSpPr>
              <p:nvPr/>
            </p:nvGrpSpPr>
            <p:grpSpPr bwMode="auto">
              <a:xfrm>
                <a:off x="1674" y="1296"/>
                <a:ext cx="103" cy="153"/>
                <a:chOff x="1674" y="1296"/>
                <a:chExt cx="103" cy="153"/>
              </a:xfrm>
            </p:grpSpPr>
            <p:sp>
              <p:nvSpPr>
                <p:cNvPr id="14474" name="Freeform 138"/>
                <p:cNvSpPr>
                  <a:spLocks/>
                </p:cNvSpPr>
                <p:nvPr/>
              </p:nvSpPr>
              <p:spPr bwMode="auto">
                <a:xfrm>
                  <a:off x="1674" y="1296"/>
                  <a:ext cx="64" cy="8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21"/>
                    </a:cxn>
                    <a:cxn ang="0">
                      <a:pos x="21" y="37"/>
                    </a:cxn>
                    <a:cxn ang="0">
                      <a:pos x="31" y="52"/>
                    </a:cxn>
                    <a:cxn ang="0">
                      <a:pos x="41" y="68"/>
                    </a:cxn>
                    <a:cxn ang="0">
                      <a:pos x="52" y="84"/>
                    </a:cxn>
                    <a:cxn ang="0">
                      <a:pos x="63" y="68"/>
                    </a:cxn>
                    <a:cxn ang="0">
                      <a:pos x="63" y="52"/>
                    </a:cxn>
                    <a:cxn ang="0">
                      <a:pos x="52" y="37"/>
                    </a:cxn>
                    <a:cxn ang="0">
                      <a:pos x="36" y="26"/>
                    </a:cxn>
                    <a:cxn ang="0">
                      <a:pos x="26" y="1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4" h="85">
                      <a:moveTo>
                        <a:pt x="0" y="0"/>
                      </a:moveTo>
                      <a:lnTo>
                        <a:pt x="5" y="21"/>
                      </a:lnTo>
                      <a:lnTo>
                        <a:pt x="21" y="37"/>
                      </a:lnTo>
                      <a:lnTo>
                        <a:pt x="31" y="52"/>
                      </a:lnTo>
                      <a:lnTo>
                        <a:pt x="41" y="68"/>
                      </a:lnTo>
                      <a:lnTo>
                        <a:pt x="52" y="84"/>
                      </a:lnTo>
                      <a:lnTo>
                        <a:pt x="63" y="68"/>
                      </a:lnTo>
                      <a:lnTo>
                        <a:pt x="63" y="52"/>
                      </a:lnTo>
                      <a:lnTo>
                        <a:pt x="52" y="37"/>
                      </a:lnTo>
                      <a:lnTo>
                        <a:pt x="36" y="26"/>
                      </a:lnTo>
                      <a:lnTo>
                        <a:pt x="26" y="10"/>
                      </a:lnTo>
                      <a:lnTo>
                        <a:pt x="0" y="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FF66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4475" name="Freeform 139"/>
                <p:cNvSpPr>
                  <a:spLocks/>
                </p:cNvSpPr>
                <p:nvPr/>
              </p:nvSpPr>
              <p:spPr bwMode="auto">
                <a:xfrm>
                  <a:off x="1720" y="1366"/>
                  <a:ext cx="57" cy="8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9" y="24"/>
                    </a:cxn>
                    <a:cxn ang="0">
                      <a:pos x="14" y="39"/>
                    </a:cxn>
                    <a:cxn ang="0">
                      <a:pos x="29" y="50"/>
                    </a:cxn>
                    <a:cxn ang="0">
                      <a:pos x="35" y="66"/>
                    </a:cxn>
                    <a:cxn ang="0">
                      <a:pos x="40" y="82"/>
                    </a:cxn>
                    <a:cxn ang="0">
                      <a:pos x="56" y="76"/>
                    </a:cxn>
                    <a:cxn ang="0">
                      <a:pos x="56" y="60"/>
                    </a:cxn>
                    <a:cxn ang="0">
                      <a:pos x="50" y="44"/>
                    </a:cxn>
                    <a:cxn ang="0">
                      <a:pos x="35" y="39"/>
                    </a:cxn>
                    <a:cxn ang="0">
                      <a:pos x="29" y="24"/>
                    </a:cxn>
                    <a:cxn ang="0">
                      <a:pos x="29" y="8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7" h="83">
                      <a:moveTo>
                        <a:pt x="0" y="0"/>
                      </a:moveTo>
                      <a:lnTo>
                        <a:pt x="9" y="24"/>
                      </a:lnTo>
                      <a:lnTo>
                        <a:pt x="14" y="39"/>
                      </a:lnTo>
                      <a:lnTo>
                        <a:pt x="29" y="50"/>
                      </a:lnTo>
                      <a:lnTo>
                        <a:pt x="35" y="66"/>
                      </a:lnTo>
                      <a:lnTo>
                        <a:pt x="40" y="82"/>
                      </a:lnTo>
                      <a:lnTo>
                        <a:pt x="56" y="76"/>
                      </a:lnTo>
                      <a:lnTo>
                        <a:pt x="56" y="60"/>
                      </a:lnTo>
                      <a:lnTo>
                        <a:pt x="50" y="44"/>
                      </a:lnTo>
                      <a:lnTo>
                        <a:pt x="35" y="39"/>
                      </a:lnTo>
                      <a:lnTo>
                        <a:pt x="29" y="24"/>
                      </a:lnTo>
                      <a:lnTo>
                        <a:pt x="29" y="8"/>
                      </a:lnTo>
                      <a:lnTo>
                        <a:pt x="0" y="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FF66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</p:grpSp>
          <p:grpSp>
            <p:nvGrpSpPr>
              <p:cNvPr id="12" name="Group 143"/>
              <p:cNvGrpSpPr>
                <a:grpSpLocks/>
              </p:cNvGrpSpPr>
              <p:nvPr/>
            </p:nvGrpSpPr>
            <p:grpSpPr bwMode="auto">
              <a:xfrm>
                <a:off x="1697" y="1273"/>
                <a:ext cx="104" cy="151"/>
                <a:chOff x="1697" y="1273"/>
                <a:chExt cx="104" cy="151"/>
              </a:xfrm>
            </p:grpSpPr>
            <p:sp>
              <p:nvSpPr>
                <p:cNvPr id="14477" name="Freeform 141"/>
                <p:cNvSpPr>
                  <a:spLocks/>
                </p:cNvSpPr>
                <p:nvPr/>
              </p:nvSpPr>
              <p:spPr bwMode="auto">
                <a:xfrm>
                  <a:off x="1697" y="1273"/>
                  <a:ext cx="63" cy="8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21"/>
                    </a:cxn>
                    <a:cxn ang="0">
                      <a:pos x="20" y="37"/>
                    </a:cxn>
                    <a:cxn ang="0">
                      <a:pos x="31" y="53"/>
                    </a:cxn>
                    <a:cxn ang="0">
                      <a:pos x="41" y="69"/>
                    </a:cxn>
                    <a:cxn ang="0">
                      <a:pos x="51" y="85"/>
                    </a:cxn>
                    <a:cxn ang="0">
                      <a:pos x="62" y="69"/>
                    </a:cxn>
                    <a:cxn ang="0">
                      <a:pos x="62" y="53"/>
                    </a:cxn>
                    <a:cxn ang="0">
                      <a:pos x="51" y="37"/>
                    </a:cxn>
                    <a:cxn ang="0">
                      <a:pos x="35" y="27"/>
                    </a:cxn>
                    <a:cxn ang="0">
                      <a:pos x="26" y="11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3" h="86">
                      <a:moveTo>
                        <a:pt x="0" y="0"/>
                      </a:moveTo>
                      <a:lnTo>
                        <a:pt x="5" y="21"/>
                      </a:lnTo>
                      <a:lnTo>
                        <a:pt x="20" y="37"/>
                      </a:lnTo>
                      <a:lnTo>
                        <a:pt x="31" y="53"/>
                      </a:lnTo>
                      <a:lnTo>
                        <a:pt x="41" y="69"/>
                      </a:lnTo>
                      <a:lnTo>
                        <a:pt x="51" y="85"/>
                      </a:lnTo>
                      <a:lnTo>
                        <a:pt x="62" y="69"/>
                      </a:lnTo>
                      <a:lnTo>
                        <a:pt x="62" y="53"/>
                      </a:lnTo>
                      <a:lnTo>
                        <a:pt x="51" y="37"/>
                      </a:lnTo>
                      <a:lnTo>
                        <a:pt x="35" y="27"/>
                      </a:lnTo>
                      <a:lnTo>
                        <a:pt x="26" y="11"/>
                      </a:lnTo>
                      <a:lnTo>
                        <a:pt x="0" y="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FF66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4478" name="Freeform 142"/>
                <p:cNvSpPr>
                  <a:spLocks/>
                </p:cNvSpPr>
                <p:nvPr/>
              </p:nvSpPr>
              <p:spPr bwMode="auto">
                <a:xfrm>
                  <a:off x="1743" y="1343"/>
                  <a:ext cx="58" cy="8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9" y="23"/>
                    </a:cxn>
                    <a:cxn ang="0">
                      <a:pos x="14" y="38"/>
                    </a:cxn>
                    <a:cxn ang="0">
                      <a:pos x="30" y="48"/>
                    </a:cxn>
                    <a:cxn ang="0">
                      <a:pos x="35" y="64"/>
                    </a:cxn>
                    <a:cxn ang="0">
                      <a:pos x="41" y="80"/>
                    </a:cxn>
                    <a:cxn ang="0">
                      <a:pos x="57" y="74"/>
                    </a:cxn>
                    <a:cxn ang="0">
                      <a:pos x="57" y="59"/>
                    </a:cxn>
                    <a:cxn ang="0">
                      <a:pos x="51" y="43"/>
                    </a:cxn>
                    <a:cxn ang="0">
                      <a:pos x="35" y="38"/>
                    </a:cxn>
                    <a:cxn ang="0">
                      <a:pos x="30" y="23"/>
                    </a:cxn>
                    <a:cxn ang="0">
                      <a:pos x="30" y="8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8" h="81">
                      <a:moveTo>
                        <a:pt x="0" y="0"/>
                      </a:moveTo>
                      <a:lnTo>
                        <a:pt x="9" y="23"/>
                      </a:lnTo>
                      <a:lnTo>
                        <a:pt x="14" y="38"/>
                      </a:lnTo>
                      <a:lnTo>
                        <a:pt x="30" y="48"/>
                      </a:lnTo>
                      <a:lnTo>
                        <a:pt x="35" y="64"/>
                      </a:lnTo>
                      <a:lnTo>
                        <a:pt x="41" y="80"/>
                      </a:lnTo>
                      <a:lnTo>
                        <a:pt x="57" y="74"/>
                      </a:lnTo>
                      <a:lnTo>
                        <a:pt x="57" y="59"/>
                      </a:lnTo>
                      <a:lnTo>
                        <a:pt x="51" y="43"/>
                      </a:lnTo>
                      <a:lnTo>
                        <a:pt x="35" y="38"/>
                      </a:lnTo>
                      <a:lnTo>
                        <a:pt x="30" y="23"/>
                      </a:lnTo>
                      <a:lnTo>
                        <a:pt x="30" y="8"/>
                      </a:lnTo>
                      <a:lnTo>
                        <a:pt x="0" y="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FF66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</p:grpSp>
        </p:grpSp>
        <p:grpSp>
          <p:nvGrpSpPr>
            <p:cNvPr id="13" name="Group 151"/>
            <p:cNvGrpSpPr>
              <a:grpSpLocks/>
            </p:cNvGrpSpPr>
            <p:nvPr/>
          </p:nvGrpSpPr>
          <p:grpSpPr bwMode="auto">
            <a:xfrm>
              <a:off x="1328" y="2138"/>
              <a:ext cx="137" cy="115"/>
              <a:chOff x="1328" y="2138"/>
              <a:chExt cx="137" cy="115"/>
            </a:xfrm>
          </p:grpSpPr>
          <p:sp>
            <p:nvSpPr>
              <p:cNvPr id="14481" name="Oval 145"/>
              <p:cNvSpPr>
                <a:spLocks noChangeArrowheads="1"/>
              </p:cNvSpPr>
              <p:nvPr/>
            </p:nvSpPr>
            <p:spPr bwMode="auto">
              <a:xfrm>
                <a:off x="1383" y="2184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82" name="Oval 146"/>
              <p:cNvSpPr>
                <a:spLocks noChangeArrowheads="1"/>
              </p:cNvSpPr>
              <p:nvPr/>
            </p:nvSpPr>
            <p:spPr bwMode="auto">
              <a:xfrm rot="2700000">
                <a:off x="1421" y="2169"/>
                <a:ext cx="45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83" name="Oval 147"/>
              <p:cNvSpPr>
                <a:spLocks noChangeArrowheads="1"/>
              </p:cNvSpPr>
              <p:nvPr/>
            </p:nvSpPr>
            <p:spPr bwMode="auto">
              <a:xfrm rot="19020000">
                <a:off x="1361" y="2208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84" name="Oval 148"/>
              <p:cNvSpPr>
                <a:spLocks noChangeArrowheads="1"/>
              </p:cNvSpPr>
              <p:nvPr/>
            </p:nvSpPr>
            <p:spPr bwMode="auto">
              <a:xfrm rot="2820000">
                <a:off x="1337" y="2161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85" name="Oval 149"/>
              <p:cNvSpPr>
                <a:spLocks noChangeArrowheads="1"/>
              </p:cNvSpPr>
              <p:nvPr/>
            </p:nvSpPr>
            <p:spPr bwMode="auto">
              <a:xfrm rot="19020000">
                <a:off x="1383" y="2138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86" name="Oval 150"/>
              <p:cNvSpPr>
                <a:spLocks noChangeArrowheads="1"/>
              </p:cNvSpPr>
              <p:nvPr/>
            </p:nvSpPr>
            <p:spPr bwMode="auto">
              <a:xfrm rot="13620000">
                <a:off x="1429" y="2207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14" name="Group 158"/>
            <p:cNvGrpSpPr>
              <a:grpSpLocks/>
            </p:cNvGrpSpPr>
            <p:nvPr/>
          </p:nvGrpSpPr>
          <p:grpSpPr bwMode="auto">
            <a:xfrm>
              <a:off x="1466" y="2115"/>
              <a:ext cx="137" cy="115"/>
              <a:chOff x="1466" y="2115"/>
              <a:chExt cx="137" cy="115"/>
            </a:xfrm>
          </p:grpSpPr>
          <p:sp>
            <p:nvSpPr>
              <p:cNvPr id="14488" name="Oval 152"/>
              <p:cNvSpPr>
                <a:spLocks noChangeArrowheads="1"/>
              </p:cNvSpPr>
              <p:nvPr/>
            </p:nvSpPr>
            <p:spPr bwMode="auto">
              <a:xfrm>
                <a:off x="1521" y="2161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89" name="Oval 153"/>
              <p:cNvSpPr>
                <a:spLocks noChangeArrowheads="1"/>
              </p:cNvSpPr>
              <p:nvPr/>
            </p:nvSpPr>
            <p:spPr bwMode="auto">
              <a:xfrm rot="2700000">
                <a:off x="1559" y="2146"/>
                <a:ext cx="46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90" name="Oval 154"/>
              <p:cNvSpPr>
                <a:spLocks noChangeArrowheads="1"/>
              </p:cNvSpPr>
              <p:nvPr/>
            </p:nvSpPr>
            <p:spPr bwMode="auto">
              <a:xfrm rot="19020000">
                <a:off x="1499" y="2184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91" name="Oval 155"/>
              <p:cNvSpPr>
                <a:spLocks noChangeArrowheads="1"/>
              </p:cNvSpPr>
              <p:nvPr/>
            </p:nvSpPr>
            <p:spPr bwMode="auto">
              <a:xfrm rot="2820000">
                <a:off x="1475" y="2138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92" name="Oval 156"/>
              <p:cNvSpPr>
                <a:spLocks noChangeArrowheads="1"/>
              </p:cNvSpPr>
              <p:nvPr/>
            </p:nvSpPr>
            <p:spPr bwMode="auto">
              <a:xfrm rot="19020000">
                <a:off x="1521" y="2115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93" name="Oval 157"/>
              <p:cNvSpPr>
                <a:spLocks noChangeArrowheads="1"/>
              </p:cNvSpPr>
              <p:nvPr/>
            </p:nvSpPr>
            <p:spPr bwMode="auto">
              <a:xfrm rot="13620000">
                <a:off x="1567" y="2184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15" name="Group 165"/>
            <p:cNvGrpSpPr>
              <a:grpSpLocks/>
            </p:cNvGrpSpPr>
            <p:nvPr/>
          </p:nvGrpSpPr>
          <p:grpSpPr bwMode="auto">
            <a:xfrm>
              <a:off x="1374" y="2023"/>
              <a:ext cx="137" cy="114"/>
              <a:chOff x="1374" y="2023"/>
              <a:chExt cx="137" cy="114"/>
            </a:xfrm>
          </p:grpSpPr>
          <p:sp>
            <p:nvSpPr>
              <p:cNvPr id="14495" name="Oval 159"/>
              <p:cNvSpPr>
                <a:spLocks noChangeArrowheads="1"/>
              </p:cNvSpPr>
              <p:nvPr/>
            </p:nvSpPr>
            <p:spPr bwMode="auto">
              <a:xfrm>
                <a:off x="1430" y="2069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96" name="Oval 160"/>
              <p:cNvSpPr>
                <a:spLocks noChangeArrowheads="1"/>
              </p:cNvSpPr>
              <p:nvPr/>
            </p:nvSpPr>
            <p:spPr bwMode="auto">
              <a:xfrm rot="2700000">
                <a:off x="1467" y="2054"/>
                <a:ext cx="45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97" name="Oval 161"/>
              <p:cNvSpPr>
                <a:spLocks noChangeArrowheads="1"/>
              </p:cNvSpPr>
              <p:nvPr/>
            </p:nvSpPr>
            <p:spPr bwMode="auto">
              <a:xfrm rot="19020000">
                <a:off x="1406" y="2092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98" name="Oval 162"/>
              <p:cNvSpPr>
                <a:spLocks noChangeArrowheads="1"/>
              </p:cNvSpPr>
              <p:nvPr/>
            </p:nvSpPr>
            <p:spPr bwMode="auto">
              <a:xfrm rot="2820000">
                <a:off x="1383" y="2046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499" name="Oval 163"/>
              <p:cNvSpPr>
                <a:spLocks noChangeArrowheads="1"/>
              </p:cNvSpPr>
              <p:nvPr/>
            </p:nvSpPr>
            <p:spPr bwMode="auto">
              <a:xfrm rot="19020000">
                <a:off x="1430" y="2023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00" name="Oval 164"/>
              <p:cNvSpPr>
                <a:spLocks noChangeArrowheads="1"/>
              </p:cNvSpPr>
              <p:nvPr/>
            </p:nvSpPr>
            <p:spPr bwMode="auto">
              <a:xfrm rot="13620000">
                <a:off x="1475" y="2092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16" name="Group 172"/>
            <p:cNvGrpSpPr>
              <a:grpSpLocks/>
            </p:cNvGrpSpPr>
            <p:nvPr/>
          </p:nvGrpSpPr>
          <p:grpSpPr bwMode="auto">
            <a:xfrm>
              <a:off x="1397" y="1908"/>
              <a:ext cx="137" cy="114"/>
              <a:chOff x="1397" y="1908"/>
              <a:chExt cx="137" cy="114"/>
            </a:xfrm>
          </p:grpSpPr>
          <p:sp>
            <p:nvSpPr>
              <p:cNvPr id="14502" name="Oval 166"/>
              <p:cNvSpPr>
                <a:spLocks noChangeArrowheads="1"/>
              </p:cNvSpPr>
              <p:nvPr/>
            </p:nvSpPr>
            <p:spPr bwMode="auto">
              <a:xfrm>
                <a:off x="1452" y="1954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03" name="Oval 167"/>
              <p:cNvSpPr>
                <a:spLocks noChangeArrowheads="1"/>
              </p:cNvSpPr>
              <p:nvPr/>
            </p:nvSpPr>
            <p:spPr bwMode="auto">
              <a:xfrm rot="2700000">
                <a:off x="1490" y="1939"/>
                <a:ext cx="45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04" name="Oval 168"/>
              <p:cNvSpPr>
                <a:spLocks noChangeArrowheads="1"/>
              </p:cNvSpPr>
              <p:nvPr/>
            </p:nvSpPr>
            <p:spPr bwMode="auto">
              <a:xfrm rot="19020000">
                <a:off x="1430" y="1977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05" name="Oval 169"/>
              <p:cNvSpPr>
                <a:spLocks noChangeArrowheads="1"/>
              </p:cNvSpPr>
              <p:nvPr/>
            </p:nvSpPr>
            <p:spPr bwMode="auto">
              <a:xfrm rot="2820000">
                <a:off x="1406" y="1930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06" name="Oval 170"/>
              <p:cNvSpPr>
                <a:spLocks noChangeArrowheads="1"/>
              </p:cNvSpPr>
              <p:nvPr/>
            </p:nvSpPr>
            <p:spPr bwMode="auto">
              <a:xfrm rot="19020000">
                <a:off x="1452" y="1908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07" name="Oval 171"/>
              <p:cNvSpPr>
                <a:spLocks noChangeArrowheads="1"/>
              </p:cNvSpPr>
              <p:nvPr/>
            </p:nvSpPr>
            <p:spPr bwMode="auto">
              <a:xfrm rot="13620000">
                <a:off x="1498" y="1977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17" name="Group 179"/>
            <p:cNvGrpSpPr>
              <a:grpSpLocks/>
            </p:cNvGrpSpPr>
            <p:nvPr/>
          </p:nvGrpSpPr>
          <p:grpSpPr bwMode="auto">
            <a:xfrm>
              <a:off x="1535" y="2230"/>
              <a:ext cx="138" cy="115"/>
              <a:chOff x="1535" y="2230"/>
              <a:chExt cx="138" cy="115"/>
            </a:xfrm>
          </p:grpSpPr>
          <p:sp>
            <p:nvSpPr>
              <p:cNvPr id="14509" name="Oval 173"/>
              <p:cNvSpPr>
                <a:spLocks noChangeArrowheads="1"/>
              </p:cNvSpPr>
              <p:nvPr/>
            </p:nvSpPr>
            <p:spPr bwMode="auto">
              <a:xfrm>
                <a:off x="1591" y="2277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10" name="Oval 174"/>
              <p:cNvSpPr>
                <a:spLocks noChangeArrowheads="1"/>
              </p:cNvSpPr>
              <p:nvPr/>
            </p:nvSpPr>
            <p:spPr bwMode="auto">
              <a:xfrm rot="2700000">
                <a:off x="1628" y="2262"/>
                <a:ext cx="46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11" name="Oval 175"/>
              <p:cNvSpPr>
                <a:spLocks noChangeArrowheads="1"/>
              </p:cNvSpPr>
              <p:nvPr/>
            </p:nvSpPr>
            <p:spPr bwMode="auto">
              <a:xfrm rot="19020000">
                <a:off x="1568" y="2299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12" name="Oval 176"/>
              <p:cNvSpPr>
                <a:spLocks noChangeArrowheads="1"/>
              </p:cNvSpPr>
              <p:nvPr/>
            </p:nvSpPr>
            <p:spPr bwMode="auto">
              <a:xfrm rot="2820000">
                <a:off x="1544" y="2253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13" name="Oval 177"/>
              <p:cNvSpPr>
                <a:spLocks noChangeArrowheads="1"/>
              </p:cNvSpPr>
              <p:nvPr/>
            </p:nvSpPr>
            <p:spPr bwMode="auto">
              <a:xfrm rot="19020000">
                <a:off x="1591" y="2230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14" name="Oval 178"/>
              <p:cNvSpPr>
                <a:spLocks noChangeArrowheads="1"/>
              </p:cNvSpPr>
              <p:nvPr/>
            </p:nvSpPr>
            <p:spPr bwMode="auto">
              <a:xfrm rot="13620000">
                <a:off x="1637" y="2299"/>
                <a:ext cx="27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18" name="Group 186"/>
            <p:cNvGrpSpPr>
              <a:grpSpLocks/>
            </p:cNvGrpSpPr>
            <p:nvPr/>
          </p:nvGrpSpPr>
          <p:grpSpPr bwMode="auto">
            <a:xfrm>
              <a:off x="1397" y="2254"/>
              <a:ext cx="138" cy="114"/>
              <a:chOff x="1397" y="2254"/>
              <a:chExt cx="138" cy="114"/>
            </a:xfrm>
          </p:grpSpPr>
          <p:sp>
            <p:nvSpPr>
              <p:cNvPr id="14516" name="Oval 180"/>
              <p:cNvSpPr>
                <a:spLocks noChangeArrowheads="1"/>
              </p:cNvSpPr>
              <p:nvPr/>
            </p:nvSpPr>
            <p:spPr bwMode="auto">
              <a:xfrm>
                <a:off x="1452" y="2299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17" name="Oval 181"/>
              <p:cNvSpPr>
                <a:spLocks noChangeArrowheads="1"/>
              </p:cNvSpPr>
              <p:nvPr/>
            </p:nvSpPr>
            <p:spPr bwMode="auto">
              <a:xfrm rot="2700000">
                <a:off x="1490" y="2285"/>
                <a:ext cx="45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18" name="Oval 182"/>
              <p:cNvSpPr>
                <a:spLocks noChangeArrowheads="1"/>
              </p:cNvSpPr>
              <p:nvPr/>
            </p:nvSpPr>
            <p:spPr bwMode="auto">
              <a:xfrm rot="19020000">
                <a:off x="1430" y="2323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19" name="Oval 183"/>
              <p:cNvSpPr>
                <a:spLocks noChangeArrowheads="1"/>
              </p:cNvSpPr>
              <p:nvPr/>
            </p:nvSpPr>
            <p:spPr bwMode="auto">
              <a:xfrm rot="2820000">
                <a:off x="1406" y="2276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20" name="Oval 184"/>
              <p:cNvSpPr>
                <a:spLocks noChangeArrowheads="1"/>
              </p:cNvSpPr>
              <p:nvPr/>
            </p:nvSpPr>
            <p:spPr bwMode="auto">
              <a:xfrm rot="19020000">
                <a:off x="1452" y="2254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21" name="Oval 185"/>
              <p:cNvSpPr>
                <a:spLocks noChangeArrowheads="1"/>
              </p:cNvSpPr>
              <p:nvPr/>
            </p:nvSpPr>
            <p:spPr bwMode="auto">
              <a:xfrm rot="13620000">
                <a:off x="1498" y="2322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19" name="Group 193"/>
            <p:cNvGrpSpPr>
              <a:grpSpLocks/>
            </p:cNvGrpSpPr>
            <p:nvPr/>
          </p:nvGrpSpPr>
          <p:grpSpPr bwMode="auto">
            <a:xfrm>
              <a:off x="1259" y="2230"/>
              <a:ext cx="137" cy="115"/>
              <a:chOff x="1259" y="2230"/>
              <a:chExt cx="137" cy="115"/>
            </a:xfrm>
          </p:grpSpPr>
          <p:sp>
            <p:nvSpPr>
              <p:cNvPr id="14523" name="Oval 187"/>
              <p:cNvSpPr>
                <a:spLocks noChangeArrowheads="1"/>
              </p:cNvSpPr>
              <p:nvPr/>
            </p:nvSpPr>
            <p:spPr bwMode="auto">
              <a:xfrm>
                <a:off x="1314" y="2277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24" name="Oval 188"/>
              <p:cNvSpPr>
                <a:spLocks noChangeArrowheads="1"/>
              </p:cNvSpPr>
              <p:nvPr/>
            </p:nvSpPr>
            <p:spPr bwMode="auto">
              <a:xfrm rot="2700000">
                <a:off x="1352" y="2262"/>
                <a:ext cx="45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25" name="Oval 189"/>
              <p:cNvSpPr>
                <a:spLocks noChangeArrowheads="1"/>
              </p:cNvSpPr>
              <p:nvPr/>
            </p:nvSpPr>
            <p:spPr bwMode="auto">
              <a:xfrm rot="19020000">
                <a:off x="1291" y="2299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26" name="Oval 190"/>
              <p:cNvSpPr>
                <a:spLocks noChangeArrowheads="1"/>
              </p:cNvSpPr>
              <p:nvPr/>
            </p:nvSpPr>
            <p:spPr bwMode="auto">
              <a:xfrm rot="2820000">
                <a:off x="1268" y="2253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27" name="Oval 191"/>
              <p:cNvSpPr>
                <a:spLocks noChangeArrowheads="1"/>
              </p:cNvSpPr>
              <p:nvPr/>
            </p:nvSpPr>
            <p:spPr bwMode="auto">
              <a:xfrm rot="19020000">
                <a:off x="1314" y="2230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28" name="Oval 192"/>
              <p:cNvSpPr>
                <a:spLocks noChangeArrowheads="1"/>
              </p:cNvSpPr>
              <p:nvPr/>
            </p:nvSpPr>
            <p:spPr bwMode="auto">
              <a:xfrm rot="13620000">
                <a:off x="1360" y="2299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20" name="Group 200"/>
            <p:cNvGrpSpPr>
              <a:grpSpLocks/>
            </p:cNvGrpSpPr>
            <p:nvPr/>
          </p:nvGrpSpPr>
          <p:grpSpPr bwMode="auto">
            <a:xfrm>
              <a:off x="1489" y="2346"/>
              <a:ext cx="138" cy="114"/>
              <a:chOff x="1489" y="2346"/>
              <a:chExt cx="138" cy="114"/>
            </a:xfrm>
          </p:grpSpPr>
          <p:sp>
            <p:nvSpPr>
              <p:cNvPr id="14530" name="Oval 194"/>
              <p:cNvSpPr>
                <a:spLocks noChangeArrowheads="1"/>
              </p:cNvSpPr>
              <p:nvPr/>
            </p:nvSpPr>
            <p:spPr bwMode="auto">
              <a:xfrm>
                <a:off x="1545" y="2392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31" name="Oval 195"/>
              <p:cNvSpPr>
                <a:spLocks noChangeArrowheads="1"/>
              </p:cNvSpPr>
              <p:nvPr/>
            </p:nvSpPr>
            <p:spPr bwMode="auto">
              <a:xfrm rot="2700000">
                <a:off x="1582" y="2377"/>
                <a:ext cx="46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32" name="Oval 196"/>
              <p:cNvSpPr>
                <a:spLocks noChangeArrowheads="1"/>
              </p:cNvSpPr>
              <p:nvPr/>
            </p:nvSpPr>
            <p:spPr bwMode="auto">
              <a:xfrm rot="19020000">
                <a:off x="1521" y="2414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33" name="Oval 197"/>
              <p:cNvSpPr>
                <a:spLocks noChangeArrowheads="1"/>
              </p:cNvSpPr>
              <p:nvPr/>
            </p:nvSpPr>
            <p:spPr bwMode="auto">
              <a:xfrm rot="2820000">
                <a:off x="1498" y="2368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34" name="Oval 198"/>
              <p:cNvSpPr>
                <a:spLocks noChangeArrowheads="1"/>
              </p:cNvSpPr>
              <p:nvPr/>
            </p:nvSpPr>
            <p:spPr bwMode="auto">
              <a:xfrm rot="19020000">
                <a:off x="1545" y="2346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35" name="Oval 199"/>
              <p:cNvSpPr>
                <a:spLocks noChangeArrowheads="1"/>
              </p:cNvSpPr>
              <p:nvPr/>
            </p:nvSpPr>
            <p:spPr bwMode="auto">
              <a:xfrm rot="13620000">
                <a:off x="1590" y="2414"/>
                <a:ext cx="29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21" name="Group 207"/>
            <p:cNvGrpSpPr>
              <a:grpSpLocks/>
            </p:cNvGrpSpPr>
            <p:nvPr/>
          </p:nvGrpSpPr>
          <p:grpSpPr bwMode="auto">
            <a:xfrm>
              <a:off x="1351" y="2323"/>
              <a:ext cx="137" cy="114"/>
              <a:chOff x="1351" y="2323"/>
              <a:chExt cx="137" cy="114"/>
            </a:xfrm>
          </p:grpSpPr>
          <p:sp>
            <p:nvSpPr>
              <p:cNvPr id="14537" name="Oval 201"/>
              <p:cNvSpPr>
                <a:spLocks noChangeArrowheads="1"/>
              </p:cNvSpPr>
              <p:nvPr/>
            </p:nvSpPr>
            <p:spPr bwMode="auto">
              <a:xfrm>
                <a:off x="1406" y="2369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38" name="Oval 202"/>
              <p:cNvSpPr>
                <a:spLocks noChangeArrowheads="1"/>
              </p:cNvSpPr>
              <p:nvPr/>
            </p:nvSpPr>
            <p:spPr bwMode="auto">
              <a:xfrm rot="2700000">
                <a:off x="1444" y="2354"/>
                <a:ext cx="45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39" name="Oval 203"/>
              <p:cNvSpPr>
                <a:spLocks noChangeArrowheads="1"/>
              </p:cNvSpPr>
              <p:nvPr/>
            </p:nvSpPr>
            <p:spPr bwMode="auto">
              <a:xfrm rot="19020000">
                <a:off x="1383" y="2392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40" name="Oval 204"/>
              <p:cNvSpPr>
                <a:spLocks noChangeArrowheads="1"/>
              </p:cNvSpPr>
              <p:nvPr/>
            </p:nvSpPr>
            <p:spPr bwMode="auto">
              <a:xfrm rot="2820000">
                <a:off x="1360" y="2345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41" name="Oval 205"/>
              <p:cNvSpPr>
                <a:spLocks noChangeArrowheads="1"/>
              </p:cNvSpPr>
              <p:nvPr/>
            </p:nvSpPr>
            <p:spPr bwMode="auto">
              <a:xfrm rot="19020000">
                <a:off x="1406" y="2323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42" name="Oval 206"/>
              <p:cNvSpPr>
                <a:spLocks noChangeArrowheads="1"/>
              </p:cNvSpPr>
              <p:nvPr/>
            </p:nvSpPr>
            <p:spPr bwMode="auto">
              <a:xfrm rot="13620000">
                <a:off x="1452" y="2391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22" name="Group 214"/>
            <p:cNvGrpSpPr>
              <a:grpSpLocks/>
            </p:cNvGrpSpPr>
            <p:nvPr/>
          </p:nvGrpSpPr>
          <p:grpSpPr bwMode="auto">
            <a:xfrm>
              <a:off x="1212" y="2346"/>
              <a:ext cx="138" cy="114"/>
              <a:chOff x="1212" y="2346"/>
              <a:chExt cx="138" cy="114"/>
            </a:xfrm>
          </p:grpSpPr>
          <p:sp>
            <p:nvSpPr>
              <p:cNvPr id="14544" name="Oval 208"/>
              <p:cNvSpPr>
                <a:spLocks noChangeArrowheads="1"/>
              </p:cNvSpPr>
              <p:nvPr/>
            </p:nvSpPr>
            <p:spPr bwMode="auto">
              <a:xfrm>
                <a:off x="1268" y="2392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45" name="Oval 209"/>
              <p:cNvSpPr>
                <a:spLocks noChangeArrowheads="1"/>
              </p:cNvSpPr>
              <p:nvPr/>
            </p:nvSpPr>
            <p:spPr bwMode="auto">
              <a:xfrm rot="2700000">
                <a:off x="1305" y="2377"/>
                <a:ext cx="46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46" name="Oval 210"/>
              <p:cNvSpPr>
                <a:spLocks noChangeArrowheads="1"/>
              </p:cNvSpPr>
              <p:nvPr/>
            </p:nvSpPr>
            <p:spPr bwMode="auto">
              <a:xfrm rot="19020000">
                <a:off x="1245" y="2414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47" name="Oval 211"/>
              <p:cNvSpPr>
                <a:spLocks noChangeArrowheads="1"/>
              </p:cNvSpPr>
              <p:nvPr/>
            </p:nvSpPr>
            <p:spPr bwMode="auto">
              <a:xfrm rot="2820000">
                <a:off x="1221" y="2368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48" name="Oval 212"/>
              <p:cNvSpPr>
                <a:spLocks noChangeArrowheads="1"/>
              </p:cNvSpPr>
              <p:nvPr/>
            </p:nvSpPr>
            <p:spPr bwMode="auto">
              <a:xfrm rot="19020000">
                <a:off x="1268" y="2346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49" name="Oval 213"/>
              <p:cNvSpPr>
                <a:spLocks noChangeArrowheads="1"/>
              </p:cNvSpPr>
              <p:nvPr/>
            </p:nvSpPr>
            <p:spPr bwMode="auto">
              <a:xfrm rot="13620000">
                <a:off x="1314" y="2414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23" name="Group 221"/>
            <p:cNvGrpSpPr>
              <a:grpSpLocks/>
            </p:cNvGrpSpPr>
            <p:nvPr/>
          </p:nvGrpSpPr>
          <p:grpSpPr bwMode="auto">
            <a:xfrm>
              <a:off x="1328" y="2438"/>
              <a:ext cx="138" cy="114"/>
              <a:chOff x="1328" y="2438"/>
              <a:chExt cx="138" cy="114"/>
            </a:xfrm>
          </p:grpSpPr>
          <p:sp>
            <p:nvSpPr>
              <p:cNvPr id="14551" name="Oval 215"/>
              <p:cNvSpPr>
                <a:spLocks noChangeArrowheads="1"/>
              </p:cNvSpPr>
              <p:nvPr/>
            </p:nvSpPr>
            <p:spPr bwMode="auto">
              <a:xfrm>
                <a:off x="1383" y="2484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52" name="Oval 216"/>
              <p:cNvSpPr>
                <a:spLocks noChangeArrowheads="1"/>
              </p:cNvSpPr>
              <p:nvPr/>
            </p:nvSpPr>
            <p:spPr bwMode="auto">
              <a:xfrm rot="2700000">
                <a:off x="1421" y="2469"/>
                <a:ext cx="45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53" name="Oval 217"/>
              <p:cNvSpPr>
                <a:spLocks noChangeArrowheads="1"/>
              </p:cNvSpPr>
              <p:nvPr/>
            </p:nvSpPr>
            <p:spPr bwMode="auto">
              <a:xfrm rot="19020000">
                <a:off x="1361" y="2507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54" name="Oval 218"/>
              <p:cNvSpPr>
                <a:spLocks noChangeArrowheads="1"/>
              </p:cNvSpPr>
              <p:nvPr/>
            </p:nvSpPr>
            <p:spPr bwMode="auto">
              <a:xfrm rot="2820000">
                <a:off x="1337" y="2460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55" name="Oval 219"/>
              <p:cNvSpPr>
                <a:spLocks noChangeArrowheads="1"/>
              </p:cNvSpPr>
              <p:nvPr/>
            </p:nvSpPr>
            <p:spPr bwMode="auto">
              <a:xfrm rot="19020000">
                <a:off x="1383" y="2438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56" name="Oval 220"/>
              <p:cNvSpPr>
                <a:spLocks noChangeArrowheads="1"/>
              </p:cNvSpPr>
              <p:nvPr/>
            </p:nvSpPr>
            <p:spPr bwMode="auto">
              <a:xfrm rot="13620000">
                <a:off x="1429" y="2506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sp>
          <p:nvSpPr>
            <p:cNvPr id="14558" name="Oval 222"/>
            <p:cNvSpPr>
              <a:spLocks noChangeArrowheads="1"/>
            </p:cNvSpPr>
            <p:nvPr/>
          </p:nvSpPr>
          <p:spPr bwMode="auto">
            <a:xfrm>
              <a:off x="1568" y="2507"/>
              <a:ext cx="28" cy="45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559" name="Oval 223"/>
            <p:cNvSpPr>
              <a:spLocks noChangeArrowheads="1"/>
            </p:cNvSpPr>
            <p:nvPr/>
          </p:nvSpPr>
          <p:spPr bwMode="auto">
            <a:xfrm rot="2700000">
              <a:off x="1559" y="2446"/>
              <a:ext cx="46" cy="2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560" name="Oval 224"/>
            <p:cNvSpPr>
              <a:spLocks noChangeArrowheads="1"/>
            </p:cNvSpPr>
            <p:nvPr/>
          </p:nvSpPr>
          <p:spPr bwMode="auto">
            <a:xfrm rot="19020000">
              <a:off x="1430" y="2553"/>
              <a:ext cx="28" cy="45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561" name="Oval 225"/>
            <p:cNvSpPr>
              <a:spLocks noChangeArrowheads="1"/>
            </p:cNvSpPr>
            <p:nvPr/>
          </p:nvSpPr>
          <p:spPr bwMode="auto">
            <a:xfrm rot="2820000">
              <a:off x="1429" y="2437"/>
              <a:ext cx="28" cy="4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562" name="Oval 226"/>
            <p:cNvSpPr>
              <a:spLocks noChangeArrowheads="1"/>
            </p:cNvSpPr>
            <p:nvPr/>
          </p:nvSpPr>
          <p:spPr bwMode="auto">
            <a:xfrm rot="19020000">
              <a:off x="1476" y="2414"/>
              <a:ext cx="28" cy="4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563" name="Oval 227"/>
            <p:cNvSpPr>
              <a:spLocks noChangeArrowheads="1"/>
            </p:cNvSpPr>
            <p:nvPr/>
          </p:nvSpPr>
          <p:spPr bwMode="auto">
            <a:xfrm rot="13620000">
              <a:off x="1521" y="2530"/>
              <a:ext cx="28" cy="44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grpSp>
          <p:nvGrpSpPr>
            <p:cNvPr id="24" name="Group 234"/>
            <p:cNvGrpSpPr>
              <a:grpSpLocks/>
            </p:cNvGrpSpPr>
            <p:nvPr/>
          </p:nvGrpSpPr>
          <p:grpSpPr bwMode="auto">
            <a:xfrm>
              <a:off x="1582" y="2323"/>
              <a:ext cx="136" cy="114"/>
              <a:chOff x="1582" y="2323"/>
              <a:chExt cx="136" cy="114"/>
            </a:xfrm>
          </p:grpSpPr>
          <p:sp>
            <p:nvSpPr>
              <p:cNvPr id="14564" name="Oval 228"/>
              <p:cNvSpPr>
                <a:spLocks noChangeArrowheads="1"/>
              </p:cNvSpPr>
              <p:nvPr/>
            </p:nvSpPr>
            <p:spPr bwMode="auto">
              <a:xfrm>
                <a:off x="1637" y="2369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65" name="Oval 229"/>
              <p:cNvSpPr>
                <a:spLocks noChangeArrowheads="1"/>
              </p:cNvSpPr>
              <p:nvPr/>
            </p:nvSpPr>
            <p:spPr bwMode="auto">
              <a:xfrm rot="2700000">
                <a:off x="1675" y="2354"/>
                <a:ext cx="44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66" name="Oval 230"/>
              <p:cNvSpPr>
                <a:spLocks noChangeArrowheads="1"/>
              </p:cNvSpPr>
              <p:nvPr/>
            </p:nvSpPr>
            <p:spPr bwMode="auto">
              <a:xfrm rot="19020000">
                <a:off x="1614" y="2392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67" name="Oval 231"/>
              <p:cNvSpPr>
                <a:spLocks noChangeArrowheads="1"/>
              </p:cNvSpPr>
              <p:nvPr/>
            </p:nvSpPr>
            <p:spPr bwMode="auto">
              <a:xfrm rot="2820000">
                <a:off x="1590" y="2345"/>
                <a:ext cx="29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68" name="Oval 232"/>
              <p:cNvSpPr>
                <a:spLocks noChangeArrowheads="1"/>
              </p:cNvSpPr>
              <p:nvPr/>
            </p:nvSpPr>
            <p:spPr bwMode="auto">
              <a:xfrm rot="19020000">
                <a:off x="1637" y="2323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69" name="Oval 233"/>
              <p:cNvSpPr>
                <a:spLocks noChangeArrowheads="1"/>
              </p:cNvSpPr>
              <p:nvPr/>
            </p:nvSpPr>
            <p:spPr bwMode="auto">
              <a:xfrm rot="13620000">
                <a:off x="1682" y="2391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25" name="Group 241"/>
            <p:cNvGrpSpPr>
              <a:grpSpLocks/>
            </p:cNvGrpSpPr>
            <p:nvPr/>
          </p:nvGrpSpPr>
          <p:grpSpPr bwMode="auto">
            <a:xfrm>
              <a:off x="1604" y="2438"/>
              <a:ext cx="139" cy="114"/>
              <a:chOff x="1604" y="2438"/>
              <a:chExt cx="139" cy="114"/>
            </a:xfrm>
          </p:grpSpPr>
          <p:sp>
            <p:nvSpPr>
              <p:cNvPr id="14571" name="Oval 235"/>
              <p:cNvSpPr>
                <a:spLocks noChangeArrowheads="1"/>
              </p:cNvSpPr>
              <p:nvPr/>
            </p:nvSpPr>
            <p:spPr bwMode="auto">
              <a:xfrm>
                <a:off x="1660" y="2484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72" name="Oval 236"/>
              <p:cNvSpPr>
                <a:spLocks noChangeArrowheads="1"/>
              </p:cNvSpPr>
              <p:nvPr/>
            </p:nvSpPr>
            <p:spPr bwMode="auto">
              <a:xfrm rot="2700000">
                <a:off x="1697" y="2469"/>
                <a:ext cx="46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73" name="Oval 237"/>
              <p:cNvSpPr>
                <a:spLocks noChangeArrowheads="1"/>
              </p:cNvSpPr>
              <p:nvPr/>
            </p:nvSpPr>
            <p:spPr bwMode="auto">
              <a:xfrm rot="19020000">
                <a:off x="1637" y="2507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74" name="Oval 238"/>
              <p:cNvSpPr>
                <a:spLocks noChangeArrowheads="1"/>
              </p:cNvSpPr>
              <p:nvPr/>
            </p:nvSpPr>
            <p:spPr bwMode="auto">
              <a:xfrm rot="2820000">
                <a:off x="1613" y="2460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75" name="Oval 239"/>
              <p:cNvSpPr>
                <a:spLocks noChangeArrowheads="1"/>
              </p:cNvSpPr>
              <p:nvPr/>
            </p:nvSpPr>
            <p:spPr bwMode="auto">
              <a:xfrm rot="19020000">
                <a:off x="1660" y="2438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576" name="Oval 240"/>
              <p:cNvSpPr>
                <a:spLocks noChangeArrowheads="1"/>
              </p:cNvSpPr>
              <p:nvPr/>
            </p:nvSpPr>
            <p:spPr bwMode="auto">
              <a:xfrm rot="13620000">
                <a:off x="1706" y="2506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26" name="Group 284"/>
            <p:cNvGrpSpPr>
              <a:grpSpLocks/>
            </p:cNvGrpSpPr>
            <p:nvPr/>
          </p:nvGrpSpPr>
          <p:grpSpPr bwMode="auto">
            <a:xfrm>
              <a:off x="1121" y="2461"/>
              <a:ext cx="736" cy="206"/>
              <a:chOff x="1121" y="2461"/>
              <a:chExt cx="736" cy="206"/>
            </a:xfrm>
          </p:grpSpPr>
          <p:grpSp>
            <p:nvGrpSpPr>
              <p:cNvPr id="27" name="Group 248"/>
              <p:cNvGrpSpPr>
                <a:grpSpLocks/>
              </p:cNvGrpSpPr>
              <p:nvPr/>
            </p:nvGrpSpPr>
            <p:grpSpPr bwMode="auto">
              <a:xfrm>
                <a:off x="1167" y="2461"/>
                <a:ext cx="137" cy="114"/>
                <a:chOff x="1167" y="2461"/>
                <a:chExt cx="137" cy="114"/>
              </a:xfrm>
            </p:grpSpPr>
            <p:sp>
              <p:nvSpPr>
                <p:cNvPr id="14578" name="Oval 242"/>
                <p:cNvSpPr>
                  <a:spLocks noChangeArrowheads="1"/>
                </p:cNvSpPr>
                <p:nvPr/>
              </p:nvSpPr>
              <p:spPr bwMode="auto">
                <a:xfrm>
                  <a:off x="1222" y="2507"/>
                  <a:ext cx="28" cy="45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579" name="Oval 243"/>
                <p:cNvSpPr>
                  <a:spLocks noChangeArrowheads="1"/>
                </p:cNvSpPr>
                <p:nvPr/>
              </p:nvSpPr>
              <p:spPr bwMode="auto">
                <a:xfrm rot="2700000">
                  <a:off x="1260" y="2492"/>
                  <a:ext cx="45" cy="28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580" name="Oval 244"/>
                <p:cNvSpPr>
                  <a:spLocks noChangeArrowheads="1"/>
                </p:cNvSpPr>
                <p:nvPr/>
              </p:nvSpPr>
              <p:spPr bwMode="auto">
                <a:xfrm rot="19020000">
                  <a:off x="1199" y="2530"/>
                  <a:ext cx="28" cy="45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581" name="Oval 245"/>
                <p:cNvSpPr>
                  <a:spLocks noChangeArrowheads="1"/>
                </p:cNvSpPr>
                <p:nvPr/>
              </p:nvSpPr>
              <p:spPr bwMode="auto">
                <a:xfrm rot="2820000">
                  <a:off x="1176" y="2483"/>
                  <a:ext cx="28" cy="46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582" name="Oval 246"/>
                <p:cNvSpPr>
                  <a:spLocks noChangeArrowheads="1"/>
                </p:cNvSpPr>
                <p:nvPr/>
              </p:nvSpPr>
              <p:spPr bwMode="auto">
                <a:xfrm rot="19020000">
                  <a:off x="1222" y="2461"/>
                  <a:ext cx="28" cy="45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583" name="Oval 247"/>
                <p:cNvSpPr>
                  <a:spLocks noChangeArrowheads="1"/>
                </p:cNvSpPr>
                <p:nvPr/>
              </p:nvSpPr>
              <p:spPr bwMode="auto">
                <a:xfrm rot="13620000">
                  <a:off x="1268" y="2530"/>
                  <a:ext cx="28" cy="44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</p:grpSp>
          <p:grpSp>
            <p:nvGrpSpPr>
              <p:cNvPr id="28" name="Group 255"/>
              <p:cNvGrpSpPr>
                <a:grpSpLocks/>
              </p:cNvGrpSpPr>
              <p:nvPr/>
            </p:nvGrpSpPr>
            <p:grpSpPr bwMode="auto">
              <a:xfrm>
                <a:off x="1121" y="2553"/>
                <a:ext cx="137" cy="114"/>
                <a:chOff x="1121" y="2553"/>
                <a:chExt cx="137" cy="114"/>
              </a:xfrm>
            </p:grpSpPr>
            <p:sp>
              <p:nvSpPr>
                <p:cNvPr id="14585" name="Oval 249"/>
                <p:cNvSpPr>
                  <a:spLocks noChangeArrowheads="1"/>
                </p:cNvSpPr>
                <p:nvPr/>
              </p:nvSpPr>
              <p:spPr bwMode="auto">
                <a:xfrm>
                  <a:off x="1176" y="2599"/>
                  <a:ext cx="28" cy="45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586" name="Oval 250"/>
                <p:cNvSpPr>
                  <a:spLocks noChangeArrowheads="1"/>
                </p:cNvSpPr>
                <p:nvPr/>
              </p:nvSpPr>
              <p:spPr bwMode="auto">
                <a:xfrm rot="2700000">
                  <a:off x="1214" y="2584"/>
                  <a:ext cx="45" cy="28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587" name="Oval 251"/>
                <p:cNvSpPr>
                  <a:spLocks noChangeArrowheads="1"/>
                </p:cNvSpPr>
                <p:nvPr/>
              </p:nvSpPr>
              <p:spPr bwMode="auto">
                <a:xfrm rot="19020000">
                  <a:off x="1153" y="2622"/>
                  <a:ext cx="28" cy="45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588" name="Oval 252"/>
                <p:cNvSpPr>
                  <a:spLocks noChangeArrowheads="1"/>
                </p:cNvSpPr>
                <p:nvPr/>
              </p:nvSpPr>
              <p:spPr bwMode="auto">
                <a:xfrm rot="2820000">
                  <a:off x="1130" y="2575"/>
                  <a:ext cx="28" cy="46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589" name="Oval 253"/>
                <p:cNvSpPr>
                  <a:spLocks noChangeArrowheads="1"/>
                </p:cNvSpPr>
                <p:nvPr/>
              </p:nvSpPr>
              <p:spPr bwMode="auto">
                <a:xfrm rot="19020000">
                  <a:off x="1176" y="2553"/>
                  <a:ext cx="28" cy="45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590" name="Oval 254"/>
                <p:cNvSpPr>
                  <a:spLocks noChangeArrowheads="1"/>
                </p:cNvSpPr>
                <p:nvPr/>
              </p:nvSpPr>
              <p:spPr bwMode="auto">
                <a:xfrm rot="13620000">
                  <a:off x="1221" y="2621"/>
                  <a:ext cx="28" cy="46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</p:grpSp>
          <p:grpSp>
            <p:nvGrpSpPr>
              <p:cNvPr id="29" name="Group 262"/>
              <p:cNvGrpSpPr>
                <a:grpSpLocks/>
              </p:cNvGrpSpPr>
              <p:nvPr/>
            </p:nvGrpSpPr>
            <p:grpSpPr bwMode="auto">
              <a:xfrm>
                <a:off x="1443" y="2553"/>
                <a:ext cx="138" cy="114"/>
                <a:chOff x="1443" y="2553"/>
                <a:chExt cx="138" cy="114"/>
              </a:xfrm>
            </p:grpSpPr>
            <p:sp>
              <p:nvSpPr>
                <p:cNvPr id="14592" name="Oval 256"/>
                <p:cNvSpPr>
                  <a:spLocks noChangeArrowheads="1"/>
                </p:cNvSpPr>
                <p:nvPr/>
              </p:nvSpPr>
              <p:spPr bwMode="auto">
                <a:xfrm>
                  <a:off x="1499" y="2599"/>
                  <a:ext cx="28" cy="45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593" name="Oval 257"/>
                <p:cNvSpPr>
                  <a:spLocks noChangeArrowheads="1"/>
                </p:cNvSpPr>
                <p:nvPr/>
              </p:nvSpPr>
              <p:spPr bwMode="auto">
                <a:xfrm rot="2700000">
                  <a:off x="1536" y="2584"/>
                  <a:ext cx="45" cy="28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594" name="Oval 258"/>
                <p:cNvSpPr>
                  <a:spLocks noChangeArrowheads="1"/>
                </p:cNvSpPr>
                <p:nvPr/>
              </p:nvSpPr>
              <p:spPr bwMode="auto">
                <a:xfrm rot="19020000">
                  <a:off x="1476" y="2622"/>
                  <a:ext cx="28" cy="45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595" name="Oval 259"/>
                <p:cNvSpPr>
                  <a:spLocks noChangeArrowheads="1"/>
                </p:cNvSpPr>
                <p:nvPr/>
              </p:nvSpPr>
              <p:spPr bwMode="auto">
                <a:xfrm rot="2820000">
                  <a:off x="1452" y="2575"/>
                  <a:ext cx="28" cy="46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596" name="Oval 260"/>
                <p:cNvSpPr>
                  <a:spLocks noChangeArrowheads="1"/>
                </p:cNvSpPr>
                <p:nvPr/>
              </p:nvSpPr>
              <p:spPr bwMode="auto">
                <a:xfrm rot="19020000">
                  <a:off x="1499" y="2553"/>
                  <a:ext cx="28" cy="45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597" name="Oval 261"/>
                <p:cNvSpPr>
                  <a:spLocks noChangeArrowheads="1"/>
                </p:cNvSpPr>
                <p:nvPr/>
              </p:nvSpPr>
              <p:spPr bwMode="auto">
                <a:xfrm rot="13620000">
                  <a:off x="1544" y="2621"/>
                  <a:ext cx="28" cy="46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</p:grpSp>
          <p:grpSp>
            <p:nvGrpSpPr>
              <p:cNvPr id="30" name="Group 269"/>
              <p:cNvGrpSpPr>
                <a:grpSpLocks/>
              </p:cNvGrpSpPr>
              <p:nvPr/>
            </p:nvGrpSpPr>
            <p:grpSpPr bwMode="auto">
              <a:xfrm>
                <a:off x="1282" y="2553"/>
                <a:ext cx="138" cy="114"/>
                <a:chOff x="1282" y="2553"/>
                <a:chExt cx="138" cy="114"/>
              </a:xfrm>
            </p:grpSpPr>
            <p:sp>
              <p:nvSpPr>
                <p:cNvPr id="14599" name="Oval 263"/>
                <p:cNvSpPr>
                  <a:spLocks noChangeArrowheads="1"/>
                </p:cNvSpPr>
                <p:nvPr/>
              </p:nvSpPr>
              <p:spPr bwMode="auto">
                <a:xfrm>
                  <a:off x="1337" y="2599"/>
                  <a:ext cx="28" cy="45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600" name="Oval 264"/>
                <p:cNvSpPr>
                  <a:spLocks noChangeArrowheads="1"/>
                </p:cNvSpPr>
                <p:nvPr/>
              </p:nvSpPr>
              <p:spPr bwMode="auto">
                <a:xfrm rot="2700000">
                  <a:off x="1375" y="2584"/>
                  <a:ext cx="45" cy="28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601" name="Oval 265"/>
                <p:cNvSpPr>
                  <a:spLocks noChangeArrowheads="1"/>
                </p:cNvSpPr>
                <p:nvPr/>
              </p:nvSpPr>
              <p:spPr bwMode="auto">
                <a:xfrm rot="19020000">
                  <a:off x="1314" y="2622"/>
                  <a:ext cx="28" cy="45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602" name="Oval 266"/>
                <p:cNvSpPr>
                  <a:spLocks noChangeArrowheads="1"/>
                </p:cNvSpPr>
                <p:nvPr/>
              </p:nvSpPr>
              <p:spPr bwMode="auto">
                <a:xfrm rot="2820000">
                  <a:off x="1291" y="2575"/>
                  <a:ext cx="28" cy="46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603" name="Oval 267"/>
                <p:cNvSpPr>
                  <a:spLocks noChangeArrowheads="1"/>
                </p:cNvSpPr>
                <p:nvPr/>
              </p:nvSpPr>
              <p:spPr bwMode="auto">
                <a:xfrm rot="19020000">
                  <a:off x="1337" y="2553"/>
                  <a:ext cx="28" cy="45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604" name="Oval 268"/>
                <p:cNvSpPr>
                  <a:spLocks noChangeArrowheads="1"/>
                </p:cNvSpPr>
                <p:nvPr/>
              </p:nvSpPr>
              <p:spPr bwMode="auto">
                <a:xfrm rot="13620000">
                  <a:off x="1383" y="2621"/>
                  <a:ext cx="28" cy="46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</p:grpSp>
          <p:grpSp>
            <p:nvGrpSpPr>
              <p:cNvPr id="31" name="Group 276"/>
              <p:cNvGrpSpPr>
                <a:grpSpLocks/>
              </p:cNvGrpSpPr>
              <p:nvPr/>
            </p:nvGrpSpPr>
            <p:grpSpPr bwMode="auto">
              <a:xfrm>
                <a:off x="1582" y="2530"/>
                <a:ext cx="136" cy="114"/>
                <a:chOff x="1582" y="2530"/>
                <a:chExt cx="136" cy="114"/>
              </a:xfrm>
            </p:grpSpPr>
            <p:sp>
              <p:nvSpPr>
                <p:cNvPr id="14606" name="Oval 270"/>
                <p:cNvSpPr>
                  <a:spLocks noChangeArrowheads="1"/>
                </p:cNvSpPr>
                <p:nvPr/>
              </p:nvSpPr>
              <p:spPr bwMode="auto">
                <a:xfrm>
                  <a:off x="1637" y="2576"/>
                  <a:ext cx="28" cy="45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607" name="Oval 271"/>
                <p:cNvSpPr>
                  <a:spLocks noChangeArrowheads="1"/>
                </p:cNvSpPr>
                <p:nvPr/>
              </p:nvSpPr>
              <p:spPr bwMode="auto">
                <a:xfrm rot="2700000">
                  <a:off x="1675" y="2561"/>
                  <a:ext cx="44" cy="28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608" name="Oval 272"/>
                <p:cNvSpPr>
                  <a:spLocks noChangeArrowheads="1"/>
                </p:cNvSpPr>
                <p:nvPr/>
              </p:nvSpPr>
              <p:spPr bwMode="auto">
                <a:xfrm rot="19020000">
                  <a:off x="1614" y="2599"/>
                  <a:ext cx="28" cy="45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609" name="Oval 273"/>
                <p:cNvSpPr>
                  <a:spLocks noChangeArrowheads="1"/>
                </p:cNvSpPr>
                <p:nvPr/>
              </p:nvSpPr>
              <p:spPr bwMode="auto">
                <a:xfrm rot="2820000">
                  <a:off x="1590" y="2552"/>
                  <a:ext cx="29" cy="46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610" name="Oval 274"/>
                <p:cNvSpPr>
                  <a:spLocks noChangeArrowheads="1"/>
                </p:cNvSpPr>
                <p:nvPr/>
              </p:nvSpPr>
              <p:spPr bwMode="auto">
                <a:xfrm rot="19020000">
                  <a:off x="1637" y="2530"/>
                  <a:ext cx="28" cy="45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611" name="Oval 275"/>
                <p:cNvSpPr>
                  <a:spLocks noChangeArrowheads="1"/>
                </p:cNvSpPr>
                <p:nvPr/>
              </p:nvSpPr>
              <p:spPr bwMode="auto">
                <a:xfrm rot="13620000">
                  <a:off x="1682" y="2599"/>
                  <a:ext cx="28" cy="45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</p:grpSp>
          <p:grpSp>
            <p:nvGrpSpPr>
              <p:cNvPr id="14725" name="Group 283"/>
              <p:cNvGrpSpPr>
                <a:grpSpLocks/>
              </p:cNvGrpSpPr>
              <p:nvPr/>
            </p:nvGrpSpPr>
            <p:grpSpPr bwMode="auto">
              <a:xfrm>
                <a:off x="1720" y="2530"/>
                <a:ext cx="137" cy="114"/>
                <a:chOff x="1720" y="2530"/>
                <a:chExt cx="137" cy="114"/>
              </a:xfrm>
            </p:grpSpPr>
            <p:sp>
              <p:nvSpPr>
                <p:cNvPr id="14613" name="Oval 277"/>
                <p:cNvSpPr>
                  <a:spLocks noChangeArrowheads="1"/>
                </p:cNvSpPr>
                <p:nvPr/>
              </p:nvSpPr>
              <p:spPr bwMode="auto">
                <a:xfrm>
                  <a:off x="1775" y="2576"/>
                  <a:ext cx="28" cy="45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614" name="Oval 278"/>
                <p:cNvSpPr>
                  <a:spLocks noChangeArrowheads="1"/>
                </p:cNvSpPr>
                <p:nvPr/>
              </p:nvSpPr>
              <p:spPr bwMode="auto">
                <a:xfrm rot="2700000">
                  <a:off x="1813" y="2561"/>
                  <a:ext cx="45" cy="28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615" name="Oval 279"/>
                <p:cNvSpPr>
                  <a:spLocks noChangeArrowheads="1"/>
                </p:cNvSpPr>
                <p:nvPr/>
              </p:nvSpPr>
              <p:spPr bwMode="auto">
                <a:xfrm rot="19020000">
                  <a:off x="1752" y="2599"/>
                  <a:ext cx="28" cy="45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616" name="Oval 280"/>
                <p:cNvSpPr>
                  <a:spLocks noChangeArrowheads="1"/>
                </p:cNvSpPr>
                <p:nvPr/>
              </p:nvSpPr>
              <p:spPr bwMode="auto">
                <a:xfrm rot="2820000">
                  <a:off x="1729" y="2552"/>
                  <a:ext cx="28" cy="46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617" name="Oval 281"/>
                <p:cNvSpPr>
                  <a:spLocks noChangeArrowheads="1"/>
                </p:cNvSpPr>
                <p:nvPr/>
              </p:nvSpPr>
              <p:spPr bwMode="auto">
                <a:xfrm rot="19020000">
                  <a:off x="1775" y="2530"/>
                  <a:ext cx="28" cy="45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4618" name="Oval 282"/>
                <p:cNvSpPr>
                  <a:spLocks noChangeArrowheads="1"/>
                </p:cNvSpPr>
                <p:nvPr/>
              </p:nvSpPr>
              <p:spPr bwMode="auto">
                <a:xfrm rot="13620000">
                  <a:off x="1821" y="2599"/>
                  <a:ext cx="28" cy="45"/>
                </a:xfrm>
                <a:prstGeom prst="ellipse">
                  <a:avLst/>
                </a:prstGeom>
                <a:solidFill>
                  <a:srgbClr val="FFCCCC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</p:grpSp>
        </p:grpSp>
        <p:grpSp>
          <p:nvGrpSpPr>
            <p:cNvPr id="14750" name="Group 291"/>
            <p:cNvGrpSpPr>
              <a:grpSpLocks/>
            </p:cNvGrpSpPr>
            <p:nvPr/>
          </p:nvGrpSpPr>
          <p:grpSpPr bwMode="auto">
            <a:xfrm>
              <a:off x="1005" y="2599"/>
              <a:ext cx="137" cy="115"/>
              <a:chOff x="1005" y="2599"/>
              <a:chExt cx="137" cy="115"/>
            </a:xfrm>
          </p:grpSpPr>
          <p:sp>
            <p:nvSpPr>
              <p:cNvPr id="14621" name="Oval 285"/>
              <p:cNvSpPr>
                <a:spLocks noChangeArrowheads="1"/>
              </p:cNvSpPr>
              <p:nvPr/>
            </p:nvSpPr>
            <p:spPr bwMode="auto">
              <a:xfrm>
                <a:off x="1061" y="2645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22" name="Oval 286"/>
              <p:cNvSpPr>
                <a:spLocks noChangeArrowheads="1"/>
              </p:cNvSpPr>
              <p:nvPr/>
            </p:nvSpPr>
            <p:spPr bwMode="auto">
              <a:xfrm rot="2700000">
                <a:off x="1098" y="2630"/>
                <a:ext cx="46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23" name="Oval 287"/>
              <p:cNvSpPr>
                <a:spLocks noChangeArrowheads="1"/>
              </p:cNvSpPr>
              <p:nvPr/>
            </p:nvSpPr>
            <p:spPr bwMode="auto">
              <a:xfrm rot="19020000">
                <a:off x="1038" y="2668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24" name="Oval 288"/>
              <p:cNvSpPr>
                <a:spLocks noChangeArrowheads="1"/>
              </p:cNvSpPr>
              <p:nvPr/>
            </p:nvSpPr>
            <p:spPr bwMode="auto">
              <a:xfrm rot="2820000">
                <a:off x="1014" y="2621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25" name="Oval 289"/>
              <p:cNvSpPr>
                <a:spLocks noChangeArrowheads="1"/>
              </p:cNvSpPr>
              <p:nvPr/>
            </p:nvSpPr>
            <p:spPr bwMode="auto">
              <a:xfrm rot="19020000">
                <a:off x="1061" y="2599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26" name="Oval 290"/>
              <p:cNvSpPr>
                <a:spLocks noChangeArrowheads="1"/>
              </p:cNvSpPr>
              <p:nvPr/>
            </p:nvSpPr>
            <p:spPr bwMode="auto">
              <a:xfrm rot="13620000">
                <a:off x="1106" y="2668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sp>
          <p:nvSpPr>
            <p:cNvPr id="14628" name="Oval 292"/>
            <p:cNvSpPr>
              <a:spLocks noChangeArrowheads="1"/>
            </p:cNvSpPr>
            <p:nvPr/>
          </p:nvSpPr>
          <p:spPr bwMode="auto">
            <a:xfrm>
              <a:off x="969" y="2691"/>
              <a:ext cx="28" cy="45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629" name="Oval 293"/>
            <p:cNvSpPr>
              <a:spLocks noChangeArrowheads="1"/>
            </p:cNvSpPr>
            <p:nvPr/>
          </p:nvSpPr>
          <p:spPr bwMode="auto">
            <a:xfrm rot="2700000">
              <a:off x="1052" y="2722"/>
              <a:ext cx="46" cy="2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630" name="Oval 294"/>
            <p:cNvSpPr>
              <a:spLocks noChangeArrowheads="1"/>
            </p:cNvSpPr>
            <p:nvPr/>
          </p:nvSpPr>
          <p:spPr bwMode="auto">
            <a:xfrm rot="19020000">
              <a:off x="1015" y="2737"/>
              <a:ext cx="28" cy="4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631" name="Oval 295"/>
            <p:cNvSpPr>
              <a:spLocks noChangeArrowheads="1"/>
            </p:cNvSpPr>
            <p:nvPr/>
          </p:nvSpPr>
          <p:spPr bwMode="auto">
            <a:xfrm rot="2820000">
              <a:off x="968" y="2645"/>
              <a:ext cx="28" cy="45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632" name="Oval 296"/>
            <p:cNvSpPr>
              <a:spLocks noChangeArrowheads="1"/>
            </p:cNvSpPr>
            <p:nvPr/>
          </p:nvSpPr>
          <p:spPr bwMode="auto">
            <a:xfrm rot="19020000">
              <a:off x="1015" y="2691"/>
              <a:ext cx="28" cy="45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633" name="Oval 297"/>
            <p:cNvSpPr>
              <a:spLocks noChangeArrowheads="1"/>
            </p:cNvSpPr>
            <p:nvPr/>
          </p:nvSpPr>
          <p:spPr bwMode="auto">
            <a:xfrm rot="13620000">
              <a:off x="1083" y="2737"/>
              <a:ext cx="28" cy="45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grpSp>
          <p:nvGrpSpPr>
            <p:cNvPr id="14763" name="Group 304"/>
            <p:cNvGrpSpPr>
              <a:grpSpLocks/>
            </p:cNvGrpSpPr>
            <p:nvPr/>
          </p:nvGrpSpPr>
          <p:grpSpPr bwMode="auto">
            <a:xfrm>
              <a:off x="1259" y="2668"/>
              <a:ext cx="137" cy="115"/>
              <a:chOff x="1259" y="2668"/>
              <a:chExt cx="137" cy="115"/>
            </a:xfrm>
          </p:grpSpPr>
          <p:sp>
            <p:nvSpPr>
              <p:cNvPr id="14634" name="Oval 298"/>
              <p:cNvSpPr>
                <a:spLocks noChangeArrowheads="1"/>
              </p:cNvSpPr>
              <p:nvPr/>
            </p:nvSpPr>
            <p:spPr bwMode="auto">
              <a:xfrm>
                <a:off x="1314" y="2714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35" name="Oval 299"/>
              <p:cNvSpPr>
                <a:spLocks noChangeArrowheads="1"/>
              </p:cNvSpPr>
              <p:nvPr/>
            </p:nvSpPr>
            <p:spPr bwMode="auto">
              <a:xfrm rot="2700000">
                <a:off x="1352" y="2699"/>
                <a:ext cx="45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36" name="Oval 300"/>
              <p:cNvSpPr>
                <a:spLocks noChangeArrowheads="1"/>
              </p:cNvSpPr>
              <p:nvPr/>
            </p:nvSpPr>
            <p:spPr bwMode="auto">
              <a:xfrm rot="19020000">
                <a:off x="1291" y="2737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37" name="Oval 301"/>
              <p:cNvSpPr>
                <a:spLocks noChangeArrowheads="1"/>
              </p:cNvSpPr>
              <p:nvPr/>
            </p:nvSpPr>
            <p:spPr bwMode="auto">
              <a:xfrm rot="2820000">
                <a:off x="1268" y="2690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38" name="Oval 302"/>
              <p:cNvSpPr>
                <a:spLocks noChangeArrowheads="1"/>
              </p:cNvSpPr>
              <p:nvPr/>
            </p:nvSpPr>
            <p:spPr bwMode="auto">
              <a:xfrm rot="19020000">
                <a:off x="1314" y="2668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39" name="Oval 303"/>
              <p:cNvSpPr>
                <a:spLocks noChangeArrowheads="1"/>
              </p:cNvSpPr>
              <p:nvPr/>
            </p:nvSpPr>
            <p:spPr bwMode="auto">
              <a:xfrm rot="13620000">
                <a:off x="1360" y="2737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14766" name="Group 311"/>
            <p:cNvGrpSpPr>
              <a:grpSpLocks/>
            </p:cNvGrpSpPr>
            <p:nvPr/>
          </p:nvGrpSpPr>
          <p:grpSpPr bwMode="auto">
            <a:xfrm>
              <a:off x="1121" y="2668"/>
              <a:ext cx="136" cy="115"/>
              <a:chOff x="1121" y="2668"/>
              <a:chExt cx="136" cy="115"/>
            </a:xfrm>
          </p:grpSpPr>
          <p:sp>
            <p:nvSpPr>
              <p:cNvPr id="14641" name="Oval 305"/>
              <p:cNvSpPr>
                <a:spLocks noChangeArrowheads="1"/>
              </p:cNvSpPr>
              <p:nvPr/>
            </p:nvSpPr>
            <p:spPr bwMode="auto">
              <a:xfrm>
                <a:off x="1176" y="2714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42" name="Oval 306"/>
              <p:cNvSpPr>
                <a:spLocks noChangeArrowheads="1"/>
              </p:cNvSpPr>
              <p:nvPr/>
            </p:nvSpPr>
            <p:spPr bwMode="auto">
              <a:xfrm rot="2700000">
                <a:off x="1214" y="2699"/>
                <a:ext cx="45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43" name="Oval 307"/>
              <p:cNvSpPr>
                <a:spLocks noChangeArrowheads="1"/>
              </p:cNvSpPr>
              <p:nvPr/>
            </p:nvSpPr>
            <p:spPr bwMode="auto">
              <a:xfrm rot="19020000">
                <a:off x="1153" y="2737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44" name="Oval 308"/>
              <p:cNvSpPr>
                <a:spLocks noChangeArrowheads="1"/>
              </p:cNvSpPr>
              <p:nvPr/>
            </p:nvSpPr>
            <p:spPr bwMode="auto">
              <a:xfrm rot="2820000">
                <a:off x="1130" y="2690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45" name="Oval 309"/>
              <p:cNvSpPr>
                <a:spLocks noChangeArrowheads="1"/>
              </p:cNvSpPr>
              <p:nvPr/>
            </p:nvSpPr>
            <p:spPr bwMode="auto">
              <a:xfrm rot="19020000">
                <a:off x="1176" y="2668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46" name="Oval 310"/>
              <p:cNvSpPr>
                <a:spLocks noChangeArrowheads="1"/>
              </p:cNvSpPr>
              <p:nvPr/>
            </p:nvSpPr>
            <p:spPr bwMode="auto">
              <a:xfrm rot="13620000">
                <a:off x="1221" y="2737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14777" name="Group 318"/>
            <p:cNvGrpSpPr>
              <a:grpSpLocks/>
            </p:cNvGrpSpPr>
            <p:nvPr/>
          </p:nvGrpSpPr>
          <p:grpSpPr bwMode="auto">
            <a:xfrm>
              <a:off x="1374" y="2645"/>
              <a:ext cx="137" cy="114"/>
              <a:chOff x="1374" y="2645"/>
              <a:chExt cx="137" cy="114"/>
            </a:xfrm>
          </p:grpSpPr>
          <p:sp>
            <p:nvSpPr>
              <p:cNvPr id="14648" name="Oval 312"/>
              <p:cNvSpPr>
                <a:spLocks noChangeArrowheads="1"/>
              </p:cNvSpPr>
              <p:nvPr/>
            </p:nvSpPr>
            <p:spPr bwMode="auto">
              <a:xfrm>
                <a:off x="1430" y="2691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49" name="Oval 313"/>
              <p:cNvSpPr>
                <a:spLocks noChangeArrowheads="1"/>
              </p:cNvSpPr>
              <p:nvPr/>
            </p:nvSpPr>
            <p:spPr bwMode="auto">
              <a:xfrm rot="2700000">
                <a:off x="1467" y="2676"/>
                <a:ext cx="45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50" name="Oval 314"/>
              <p:cNvSpPr>
                <a:spLocks noChangeArrowheads="1"/>
              </p:cNvSpPr>
              <p:nvPr/>
            </p:nvSpPr>
            <p:spPr bwMode="auto">
              <a:xfrm rot="19020000">
                <a:off x="1406" y="2714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51" name="Oval 315"/>
              <p:cNvSpPr>
                <a:spLocks noChangeArrowheads="1"/>
              </p:cNvSpPr>
              <p:nvPr/>
            </p:nvSpPr>
            <p:spPr bwMode="auto">
              <a:xfrm rot="2820000">
                <a:off x="1383" y="2668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52" name="Oval 316"/>
              <p:cNvSpPr>
                <a:spLocks noChangeArrowheads="1"/>
              </p:cNvSpPr>
              <p:nvPr/>
            </p:nvSpPr>
            <p:spPr bwMode="auto">
              <a:xfrm rot="19020000">
                <a:off x="1430" y="2645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53" name="Oval 317"/>
              <p:cNvSpPr>
                <a:spLocks noChangeArrowheads="1"/>
              </p:cNvSpPr>
              <p:nvPr/>
            </p:nvSpPr>
            <p:spPr bwMode="auto">
              <a:xfrm rot="13620000">
                <a:off x="1475" y="2714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14778" name="Group 325"/>
            <p:cNvGrpSpPr>
              <a:grpSpLocks/>
            </p:cNvGrpSpPr>
            <p:nvPr/>
          </p:nvGrpSpPr>
          <p:grpSpPr bwMode="auto">
            <a:xfrm>
              <a:off x="1512" y="2645"/>
              <a:ext cx="137" cy="114"/>
              <a:chOff x="1512" y="2645"/>
              <a:chExt cx="137" cy="114"/>
            </a:xfrm>
          </p:grpSpPr>
          <p:sp>
            <p:nvSpPr>
              <p:cNvPr id="14655" name="Oval 319"/>
              <p:cNvSpPr>
                <a:spLocks noChangeArrowheads="1"/>
              </p:cNvSpPr>
              <p:nvPr/>
            </p:nvSpPr>
            <p:spPr bwMode="auto">
              <a:xfrm>
                <a:off x="1568" y="2691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56" name="Oval 320"/>
              <p:cNvSpPr>
                <a:spLocks noChangeArrowheads="1"/>
              </p:cNvSpPr>
              <p:nvPr/>
            </p:nvSpPr>
            <p:spPr bwMode="auto">
              <a:xfrm rot="2700000">
                <a:off x="1605" y="2676"/>
                <a:ext cx="45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57" name="Oval 321"/>
              <p:cNvSpPr>
                <a:spLocks noChangeArrowheads="1"/>
              </p:cNvSpPr>
              <p:nvPr/>
            </p:nvSpPr>
            <p:spPr bwMode="auto">
              <a:xfrm rot="19020000">
                <a:off x="1545" y="2714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58" name="Oval 322"/>
              <p:cNvSpPr>
                <a:spLocks noChangeArrowheads="1"/>
              </p:cNvSpPr>
              <p:nvPr/>
            </p:nvSpPr>
            <p:spPr bwMode="auto">
              <a:xfrm rot="2820000">
                <a:off x="1521" y="2668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59" name="Oval 323"/>
              <p:cNvSpPr>
                <a:spLocks noChangeArrowheads="1"/>
              </p:cNvSpPr>
              <p:nvPr/>
            </p:nvSpPr>
            <p:spPr bwMode="auto">
              <a:xfrm rot="19020000">
                <a:off x="1568" y="2645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60" name="Oval 324"/>
              <p:cNvSpPr>
                <a:spLocks noChangeArrowheads="1"/>
              </p:cNvSpPr>
              <p:nvPr/>
            </p:nvSpPr>
            <p:spPr bwMode="auto">
              <a:xfrm rot="13620000">
                <a:off x="1613" y="2714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sp>
          <p:nvSpPr>
            <p:cNvPr id="14662" name="Oval 326"/>
            <p:cNvSpPr>
              <a:spLocks noChangeArrowheads="1"/>
            </p:cNvSpPr>
            <p:nvPr/>
          </p:nvSpPr>
          <p:spPr bwMode="auto">
            <a:xfrm>
              <a:off x="1844" y="2645"/>
              <a:ext cx="28" cy="45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663" name="Oval 327"/>
            <p:cNvSpPr>
              <a:spLocks noChangeArrowheads="1"/>
            </p:cNvSpPr>
            <p:nvPr/>
          </p:nvSpPr>
          <p:spPr bwMode="auto">
            <a:xfrm rot="2700000">
              <a:off x="1882" y="2607"/>
              <a:ext cx="45" cy="2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664" name="Oval 328"/>
            <p:cNvSpPr>
              <a:spLocks noChangeArrowheads="1"/>
            </p:cNvSpPr>
            <p:nvPr/>
          </p:nvSpPr>
          <p:spPr bwMode="auto">
            <a:xfrm rot="19020000">
              <a:off x="1821" y="2668"/>
              <a:ext cx="28" cy="4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665" name="Oval 329"/>
            <p:cNvSpPr>
              <a:spLocks noChangeArrowheads="1"/>
            </p:cNvSpPr>
            <p:nvPr/>
          </p:nvSpPr>
          <p:spPr bwMode="auto">
            <a:xfrm rot="2820000">
              <a:off x="1798" y="2621"/>
              <a:ext cx="28" cy="4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666" name="Oval 330"/>
            <p:cNvSpPr>
              <a:spLocks noChangeArrowheads="1"/>
            </p:cNvSpPr>
            <p:nvPr/>
          </p:nvSpPr>
          <p:spPr bwMode="auto">
            <a:xfrm rot="19020000">
              <a:off x="1844" y="2599"/>
              <a:ext cx="28" cy="45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667" name="Oval 331"/>
            <p:cNvSpPr>
              <a:spLocks noChangeArrowheads="1"/>
            </p:cNvSpPr>
            <p:nvPr/>
          </p:nvSpPr>
          <p:spPr bwMode="auto">
            <a:xfrm rot="13620000">
              <a:off x="1821" y="2714"/>
              <a:ext cx="28" cy="45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grpSp>
          <p:nvGrpSpPr>
            <p:cNvPr id="14779" name="Group 338"/>
            <p:cNvGrpSpPr>
              <a:grpSpLocks/>
            </p:cNvGrpSpPr>
            <p:nvPr/>
          </p:nvGrpSpPr>
          <p:grpSpPr bwMode="auto">
            <a:xfrm>
              <a:off x="1628" y="2714"/>
              <a:ext cx="137" cy="115"/>
              <a:chOff x="1628" y="2714"/>
              <a:chExt cx="137" cy="115"/>
            </a:xfrm>
          </p:grpSpPr>
          <p:sp>
            <p:nvSpPr>
              <p:cNvPr id="14668" name="Oval 332"/>
              <p:cNvSpPr>
                <a:spLocks noChangeArrowheads="1"/>
              </p:cNvSpPr>
              <p:nvPr/>
            </p:nvSpPr>
            <p:spPr bwMode="auto">
              <a:xfrm>
                <a:off x="1683" y="2760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69" name="Oval 333"/>
              <p:cNvSpPr>
                <a:spLocks noChangeArrowheads="1"/>
              </p:cNvSpPr>
              <p:nvPr/>
            </p:nvSpPr>
            <p:spPr bwMode="auto">
              <a:xfrm rot="2700000">
                <a:off x="1720" y="2746"/>
                <a:ext cx="46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70" name="Oval 334"/>
              <p:cNvSpPr>
                <a:spLocks noChangeArrowheads="1"/>
              </p:cNvSpPr>
              <p:nvPr/>
            </p:nvSpPr>
            <p:spPr bwMode="auto">
              <a:xfrm rot="19020000">
                <a:off x="1660" y="2783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71" name="Oval 335"/>
              <p:cNvSpPr>
                <a:spLocks noChangeArrowheads="1"/>
              </p:cNvSpPr>
              <p:nvPr/>
            </p:nvSpPr>
            <p:spPr bwMode="auto">
              <a:xfrm rot="2820000">
                <a:off x="1637" y="2737"/>
                <a:ext cx="27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72" name="Oval 336"/>
              <p:cNvSpPr>
                <a:spLocks noChangeArrowheads="1"/>
              </p:cNvSpPr>
              <p:nvPr/>
            </p:nvSpPr>
            <p:spPr bwMode="auto">
              <a:xfrm rot="19020000">
                <a:off x="1683" y="2714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73" name="Oval 337"/>
              <p:cNvSpPr>
                <a:spLocks noChangeArrowheads="1"/>
              </p:cNvSpPr>
              <p:nvPr/>
            </p:nvSpPr>
            <p:spPr bwMode="auto">
              <a:xfrm rot="13620000">
                <a:off x="1729" y="2783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14780" name="Group 345"/>
            <p:cNvGrpSpPr>
              <a:grpSpLocks/>
            </p:cNvGrpSpPr>
            <p:nvPr/>
          </p:nvGrpSpPr>
          <p:grpSpPr bwMode="auto">
            <a:xfrm>
              <a:off x="1167" y="2737"/>
              <a:ext cx="137" cy="115"/>
              <a:chOff x="1167" y="2737"/>
              <a:chExt cx="137" cy="115"/>
            </a:xfrm>
          </p:grpSpPr>
          <p:sp>
            <p:nvSpPr>
              <p:cNvPr id="14675" name="Oval 339"/>
              <p:cNvSpPr>
                <a:spLocks noChangeArrowheads="1"/>
              </p:cNvSpPr>
              <p:nvPr/>
            </p:nvSpPr>
            <p:spPr bwMode="auto">
              <a:xfrm>
                <a:off x="1222" y="2783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76" name="Oval 340"/>
              <p:cNvSpPr>
                <a:spLocks noChangeArrowheads="1"/>
              </p:cNvSpPr>
              <p:nvPr/>
            </p:nvSpPr>
            <p:spPr bwMode="auto">
              <a:xfrm rot="2700000">
                <a:off x="1260" y="2768"/>
                <a:ext cx="45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77" name="Oval 341"/>
              <p:cNvSpPr>
                <a:spLocks noChangeArrowheads="1"/>
              </p:cNvSpPr>
              <p:nvPr/>
            </p:nvSpPr>
            <p:spPr bwMode="auto">
              <a:xfrm rot="19020000">
                <a:off x="1199" y="2806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78" name="Oval 342"/>
              <p:cNvSpPr>
                <a:spLocks noChangeArrowheads="1"/>
              </p:cNvSpPr>
              <p:nvPr/>
            </p:nvSpPr>
            <p:spPr bwMode="auto">
              <a:xfrm rot="2820000">
                <a:off x="1176" y="2760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79" name="Oval 343"/>
              <p:cNvSpPr>
                <a:spLocks noChangeArrowheads="1"/>
              </p:cNvSpPr>
              <p:nvPr/>
            </p:nvSpPr>
            <p:spPr bwMode="auto">
              <a:xfrm rot="19020000">
                <a:off x="1222" y="2737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80" name="Oval 344"/>
              <p:cNvSpPr>
                <a:spLocks noChangeArrowheads="1"/>
              </p:cNvSpPr>
              <p:nvPr/>
            </p:nvSpPr>
            <p:spPr bwMode="auto">
              <a:xfrm rot="13620000">
                <a:off x="1268" y="2806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14781" name="Group 352"/>
            <p:cNvGrpSpPr>
              <a:grpSpLocks/>
            </p:cNvGrpSpPr>
            <p:nvPr/>
          </p:nvGrpSpPr>
          <p:grpSpPr bwMode="auto">
            <a:xfrm>
              <a:off x="1512" y="2737"/>
              <a:ext cx="137" cy="115"/>
              <a:chOff x="1512" y="2737"/>
              <a:chExt cx="137" cy="115"/>
            </a:xfrm>
          </p:grpSpPr>
          <p:sp>
            <p:nvSpPr>
              <p:cNvPr id="14682" name="Oval 346"/>
              <p:cNvSpPr>
                <a:spLocks noChangeArrowheads="1"/>
              </p:cNvSpPr>
              <p:nvPr/>
            </p:nvSpPr>
            <p:spPr bwMode="auto">
              <a:xfrm>
                <a:off x="1568" y="2783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83" name="Oval 347"/>
              <p:cNvSpPr>
                <a:spLocks noChangeArrowheads="1"/>
              </p:cNvSpPr>
              <p:nvPr/>
            </p:nvSpPr>
            <p:spPr bwMode="auto">
              <a:xfrm rot="2700000">
                <a:off x="1605" y="2768"/>
                <a:ext cx="45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84" name="Oval 348"/>
              <p:cNvSpPr>
                <a:spLocks noChangeArrowheads="1"/>
              </p:cNvSpPr>
              <p:nvPr/>
            </p:nvSpPr>
            <p:spPr bwMode="auto">
              <a:xfrm rot="19020000">
                <a:off x="1545" y="2806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85" name="Oval 349"/>
              <p:cNvSpPr>
                <a:spLocks noChangeArrowheads="1"/>
              </p:cNvSpPr>
              <p:nvPr/>
            </p:nvSpPr>
            <p:spPr bwMode="auto">
              <a:xfrm rot="2820000">
                <a:off x="1521" y="2760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86" name="Oval 350"/>
              <p:cNvSpPr>
                <a:spLocks noChangeArrowheads="1"/>
              </p:cNvSpPr>
              <p:nvPr/>
            </p:nvSpPr>
            <p:spPr bwMode="auto">
              <a:xfrm rot="19020000">
                <a:off x="1568" y="2737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87" name="Oval 351"/>
              <p:cNvSpPr>
                <a:spLocks noChangeArrowheads="1"/>
              </p:cNvSpPr>
              <p:nvPr/>
            </p:nvSpPr>
            <p:spPr bwMode="auto">
              <a:xfrm rot="13620000">
                <a:off x="1613" y="2806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14782" name="Group 359"/>
            <p:cNvGrpSpPr>
              <a:grpSpLocks/>
            </p:cNvGrpSpPr>
            <p:nvPr/>
          </p:nvGrpSpPr>
          <p:grpSpPr bwMode="auto">
            <a:xfrm>
              <a:off x="1351" y="2760"/>
              <a:ext cx="137" cy="114"/>
              <a:chOff x="1351" y="2760"/>
              <a:chExt cx="137" cy="114"/>
            </a:xfrm>
          </p:grpSpPr>
          <p:sp>
            <p:nvSpPr>
              <p:cNvPr id="14689" name="Oval 353"/>
              <p:cNvSpPr>
                <a:spLocks noChangeArrowheads="1"/>
              </p:cNvSpPr>
              <p:nvPr/>
            </p:nvSpPr>
            <p:spPr bwMode="auto">
              <a:xfrm>
                <a:off x="1406" y="2806"/>
                <a:ext cx="28" cy="4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90" name="Oval 354"/>
              <p:cNvSpPr>
                <a:spLocks noChangeArrowheads="1"/>
              </p:cNvSpPr>
              <p:nvPr/>
            </p:nvSpPr>
            <p:spPr bwMode="auto">
              <a:xfrm rot="2700000">
                <a:off x="1444" y="2791"/>
                <a:ext cx="45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91" name="Oval 355"/>
              <p:cNvSpPr>
                <a:spLocks noChangeArrowheads="1"/>
              </p:cNvSpPr>
              <p:nvPr/>
            </p:nvSpPr>
            <p:spPr bwMode="auto">
              <a:xfrm rot="19020000">
                <a:off x="1383" y="2830"/>
                <a:ext cx="28" cy="44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92" name="Oval 356"/>
              <p:cNvSpPr>
                <a:spLocks noChangeArrowheads="1"/>
              </p:cNvSpPr>
              <p:nvPr/>
            </p:nvSpPr>
            <p:spPr bwMode="auto">
              <a:xfrm rot="2820000">
                <a:off x="1360" y="2783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93" name="Oval 357"/>
              <p:cNvSpPr>
                <a:spLocks noChangeArrowheads="1"/>
              </p:cNvSpPr>
              <p:nvPr/>
            </p:nvSpPr>
            <p:spPr bwMode="auto">
              <a:xfrm rot="19020000">
                <a:off x="1406" y="2760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94" name="Oval 358"/>
              <p:cNvSpPr>
                <a:spLocks noChangeArrowheads="1"/>
              </p:cNvSpPr>
              <p:nvPr/>
            </p:nvSpPr>
            <p:spPr bwMode="auto">
              <a:xfrm rot="13620000">
                <a:off x="1452" y="2829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14783" name="Group 366"/>
            <p:cNvGrpSpPr>
              <a:grpSpLocks/>
            </p:cNvGrpSpPr>
            <p:nvPr/>
          </p:nvGrpSpPr>
          <p:grpSpPr bwMode="auto">
            <a:xfrm>
              <a:off x="1673" y="2645"/>
              <a:ext cx="138" cy="114"/>
              <a:chOff x="1673" y="2645"/>
              <a:chExt cx="138" cy="114"/>
            </a:xfrm>
          </p:grpSpPr>
          <p:sp>
            <p:nvSpPr>
              <p:cNvPr id="14696" name="Oval 360"/>
              <p:cNvSpPr>
                <a:spLocks noChangeArrowheads="1"/>
              </p:cNvSpPr>
              <p:nvPr/>
            </p:nvSpPr>
            <p:spPr bwMode="auto">
              <a:xfrm>
                <a:off x="1729" y="2691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97" name="Oval 361"/>
              <p:cNvSpPr>
                <a:spLocks noChangeArrowheads="1"/>
              </p:cNvSpPr>
              <p:nvPr/>
            </p:nvSpPr>
            <p:spPr bwMode="auto">
              <a:xfrm rot="2700000">
                <a:off x="1766" y="2676"/>
                <a:ext cx="46" cy="2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98" name="Oval 362"/>
              <p:cNvSpPr>
                <a:spLocks noChangeArrowheads="1"/>
              </p:cNvSpPr>
              <p:nvPr/>
            </p:nvSpPr>
            <p:spPr bwMode="auto">
              <a:xfrm rot="19020000">
                <a:off x="1706" y="2714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699" name="Oval 363"/>
              <p:cNvSpPr>
                <a:spLocks noChangeArrowheads="1"/>
              </p:cNvSpPr>
              <p:nvPr/>
            </p:nvSpPr>
            <p:spPr bwMode="auto">
              <a:xfrm rot="2820000">
                <a:off x="1682" y="2668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700" name="Oval 364"/>
              <p:cNvSpPr>
                <a:spLocks noChangeArrowheads="1"/>
              </p:cNvSpPr>
              <p:nvPr/>
            </p:nvSpPr>
            <p:spPr bwMode="auto">
              <a:xfrm rot="19020000">
                <a:off x="1729" y="2645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4701" name="Oval 365"/>
              <p:cNvSpPr>
                <a:spLocks noChangeArrowheads="1"/>
              </p:cNvSpPr>
              <p:nvPr/>
            </p:nvSpPr>
            <p:spPr bwMode="auto">
              <a:xfrm rot="13620000">
                <a:off x="1775" y="2714"/>
                <a:ext cx="28" cy="45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sp>
          <p:nvSpPr>
            <p:cNvPr id="14703" name="Oval 367"/>
            <p:cNvSpPr>
              <a:spLocks noChangeArrowheads="1"/>
            </p:cNvSpPr>
            <p:nvPr/>
          </p:nvSpPr>
          <p:spPr bwMode="auto">
            <a:xfrm>
              <a:off x="1499" y="2830"/>
              <a:ext cx="28" cy="44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704" name="Oval 368"/>
            <p:cNvSpPr>
              <a:spLocks noChangeArrowheads="1"/>
            </p:cNvSpPr>
            <p:nvPr/>
          </p:nvSpPr>
          <p:spPr bwMode="auto">
            <a:xfrm rot="2700000">
              <a:off x="1283" y="2446"/>
              <a:ext cx="45" cy="2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705" name="Oval 369"/>
            <p:cNvSpPr>
              <a:spLocks noChangeArrowheads="1"/>
            </p:cNvSpPr>
            <p:nvPr/>
          </p:nvSpPr>
          <p:spPr bwMode="auto">
            <a:xfrm rot="19020000">
              <a:off x="1130" y="2760"/>
              <a:ext cx="28" cy="45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706" name="Oval 370"/>
            <p:cNvSpPr>
              <a:spLocks noChangeArrowheads="1"/>
            </p:cNvSpPr>
            <p:nvPr/>
          </p:nvSpPr>
          <p:spPr bwMode="auto">
            <a:xfrm rot="2820000">
              <a:off x="1314" y="2829"/>
              <a:ext cx="28" cy="45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707" name="Oval 371"/>
            <p:cNvSpPr>
              <a:spLocks noChangeArrowheads="1"/>
            </p:cNvSpPr>
            <p:nvPr/>
          </p:nvSpPr>
          <p:spPr bwMode="auto">
            <a:xfrm rot="19020000">
              <a:off x="1268" y="2645"/>
              <a:ext cx="28" cy="45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708" name="Oval 372"/>
            <p:cNvSpPr>
              <a:spLocks noChangeArrowheads="1"/>
            </p:cNvSpPr>
            <p:nvPr/>
          </p:nvSpPr>
          <p:spPr bwMode="auto">
            <a:xfrm rot="13620000">
              <a:off x="1890" y="2645"/>
              <a:ext cx="28" cy="45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709" name="Oval 373"/>
            <p:cNvSpPr>
              <a:spLocks noChangeArrowheads="1"/>
            </p:cNvSpPr>
            <p:nvPr/>
          </p:nvSpPr>
          <p:spPr bwMode="auto">
            <a:xfrm>
              <a:off x="1936" y="2599"/>
              <a:ext cx="28" cy="45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710" name="Oval 374"/>
            <p:cNvSpPr>
              <a:spLocks noChangeArrowheads="1"/>
            </p:cNvSpPr>
            <p:nvPr/>
          </p:nvSpPr>
          <p:spPr bwMode="auto">
            <a:xfrm rot="2700000">
              <a:off x="1536" y="2077"/>
              <a:ext cx="45" cy="2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711" name="Oval 375"/>
            <p:cNvSpPr>
              <a:spLocks noChangeArrowheads="1"/>
            </p:cNvSpPr>
            <p:nvPr/>
          </p:nvSpPr>
          <p:spPr bwMode="auto">
            <a:xfrm rot="19020000">
              <a:off x="1913" y="2576"/>
              <a:ext cx="28" cy="45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712" name="Oval 376"/>
            <p:cNvSpPr>
              <a:spLocks noChangeArrowheads="1"/>
            </p:cNvSpPr>
            <p:nvPr/>
          </p:nvSpPr>
          <p:spPr bwMode="auto">
            <a:xfrm rot="2820000">
              <a:off x="922" y="2621"/>
              <a:ext cx="28" cy="4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713" name="Oval 377"/>
            <p:cNvSpPr>
              <a:spLocks noChangeArrowheads="1"/>
            </p:cNvSpPr>
            <p:nvPr/>
          </p:nvSpPr>
          <p:spPr bwMode="auto">
            <a:xfrm rot="19020000">
              <a:off x="1361" y="2092"/>
              <a:ext cx="28" cy="45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714" name="Oval 378"/>
            <p:cNvSpPr>
              <a:spLocks noChangeArrowheads="1"/>
            </p:cNvSpPr>
            <p:nvPr/>
          </p:nvSpPr>
          <p:spPr bwMode="auto">
            <a:xfrm rot="13620000">
              <a:off x="1498" y="2230"/>
              <a:ext cx="28" cy="45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715" name="Arc 379"/>
            <p:cNvSpPr>
              <a:spLocks/>
            </p:cNvSpPr>
            <p:nvPr/>
          </p:nvSpPr>
          <p:spPr bwMode="auto">
            <a:xfrm>
              <a:off x="614" y="1642"/>
              <a:ext cx="433" cy="231"/>
            </a:xfrm>
            <a:custGeom>
              <a:avLst/>
              <a:gdLst>
                <a:gd name="G0" fmla="+- 21600 0 0"/>
                <a:gd name="G1" fmla="+- 0 0 0"/>
                <a:gd name="G2" fmla="+- 21600 0 0"/>
                <a:gd name="T0" fmla="*/ 21600 w 21600"/>
                <a:gd name="T1" fmla="*/ 21600 h 21600"/>
                <a:gd name="T2" fmla="*/ 0 w 21600"/>
                <a:gd name="T3" fmla="*/ 0 h 21600"/>
                <a:gd name="T4" fmla="*/ 21600 w 21600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21600" y="21600"/>
                  </a:moveTo>
                  <a:cubicBezTo>
                    <a:pt x="9670" y="21600"/>
                    <a:pt x="0" y="11929"/>
                    <a:pt x="0" y="0"/>
                  </a:cubicBezTo>
                </a:path>
                <a:path w="21600" h="21600" stroke="0" extrusionOk="0">
                  <a:moveTo>
                    <a:pt x="21600" y="21600"/>
                  </a:moveTo>
                  <a:cubicBezTo>
                    <a:pt x="9670" y="21600"/>
                    <a:pt x="0" y="11929"/>
                    <a:pt x="0" y="0"/>
                  </a:cubicBezTo>
                  <a:lnTo>
                    <a:pt x="21600" y="0"/>
                  </a:lnTo>
                  <a:close/>
                </a:path>
              </a:pathLst>
            </a:custGeom>
            <a:noFill/>
            <a:ln w="12700" cap="rnd">
              <a:solidFill>
                <a:schemeClr val="bg1"/>
              </a:solidFill>
              <a:round/>
              <a:headEnd type="stealth" w="med" len="lg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16" name="Arc 380"/>
            <p:cNvSpPr>
              <a:spLocks/>
            </p:cNvSpPr>
            <p:nvPr/>
          </p:nvSpPr>
          <p:spPr bwMode="auto">
            <a:xfrm>
              <a:off x="1540" y="2357"/>
              <a:ext cx="600" cy="368"/>
            </a:xfrm>
            <a:custGeom>
              <a:avLst/>
              <a:gdLst>
                <a:gd name="G0" fmla="+- 21600 0 0"/>
                <a:gd name="G1" fmla="+- 0 0 0"/>
                <a:gd name="G2" fmla="+- 21600 0 0"/>
                <a:gd name="T0" fmla="*/ 21564 w 21600"/>
                <a:gd name="T1" fmla="*/ 21600 h 21600"/>
                <a:gd name="T2" fmla="*/ 0 w 21600"/>
                <a:gd name="T3" fmla="*/ 0 h 21600"/>
                <a:gd name="T4" fmla="*/ 21600 w 21600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21564" y="21599"/>
                  </a:moveTo>
                  <a:cubicBezTo>
                    <a:pt x="9648" y="21580"/>
                    <a:pt x="0" y="11915"/>
                    <a:pt x="0" y="0"/>
                  </a:cubicBezTo>
                </a:path>
                <a:path w="21600" h="21600" stroke="0" extrusionOk="0">
                  <a:moveTo>
                    <a:pt x="21564" y="21599"/>
                  </a:moveTo>
                  <a:cubicBezTo>
                    <a:pt x="9648" y="21580"/>
                    <a:pt x="0" y="11915"/>
                    <a:pt x="0" y="0"/>
                  </a:cubicBezTo>
                  <a:lnTo>
                    <a:pt x="21600" y="0"/>
                  </a:lnTo>
                  <a:close/>
                </a:path>
              </a:pathLst>
            </a:custGeom>
            <a:noFill/>
            <a:ln w="50800" cap="rnd">
              <a:solidFill>
                <a:srgbClr val="FFCCCC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17" name="Freeform 381"/>
            <p:cNvSpPr>
              <a:spLocks/>
            </p:cNvSpPr>
            <p:nvPr/>
          </p:nvSpPr>
          <p:spPr bwMode="auto">
            <a:xfrm>
              <a:off x="905" y="2724"/>
              <a:ext cx="97" cy="7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" y="40"/>
                </a:cxn>
                <a:cxn ang="0">
                  <a:pos x="50" y="46"/>
                </a:cxn>
                <a:cxn ang="0">
                  <a:pos x="63" y="56"/>
                </a:cxn>
                <a:cxn ang="0">
                  <a:pos x="82" y="61"/>
                </a:cxn>
                <a:cxn ang="0">
                  <a:pos x="96" y="72"/>
                </a:cxn>
                <a:cxn ang="0">
                  <a:pos x="90" y="56"/>
                </a:cxn>
                <a:cxn ang="0">
                  <a:pos x="81" y="43"/>
                </a:cxn>
                <a:cxn ang="0">
                  <a:pos x="67" y="33"/>
                </a:cxn>
                <a:cxn ang="0">
                  <a:pos x="54" y="24"/>
                </a:cxn>
                <a:cxn ang="0">
                  <a:pos x="39" y="14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7" h="73">
                  <a:moveTo>
                    <a:pt x="0" y="0"/>
                  </a:moveTo>
                  <a:lnTo>
                    <a:pt x="31" y="40"/>
                  </a:lnTo>
                  <a:lnTo>
                    <a:pt x="50" y="46"/>
                  </a:lnTo>
                  <a:lnTo>
                    <a:pt x="63" y="56"/>
                  </a:lnTo>
                  <a:lnTo>
                    <a:pt x="82" y="61"/>
                  </a:lnTo>
                  <a:lnTo>
                    <a:pt x="96" y="72"/>
                  </a:lnTo>
                  <a:lnTo>
                    <a:pt x="90" y="56"/>
                  </a:lnTo>
                  <a:lnTo>
                    <a:pt x="81" y="43"/>
                  </a:lnTo>
                  <a:lnTo>
                    <a:pt x="67" y="33"/>
                  </a:lnTo>
                  <a:lnTo>
                    <a:pt x="54" y="24"/>
                  </a:lnTo>
                  <a:lnTo>
                    <a:pt x="39" y="14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18" name="Freeform 382"/>
            <p:cNvSpPr>
              <a:spLocks/>
            </p:cNvSpPr>
            <p:nvPr/>
          </p:nvSpPr>
          <p:spPr bwMode="auto">
            <a:xfrm>
              <a:off x="994" y="2778"/>
              <a:ext cx="104" cy="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" y="34"/>
                </a:cxn>
                <a:cxn ang="0">
                  <a:pos x="55" y="38"/>
                </a:cxn>
                <a:cxn ang="0">
                  <a:pos x="70" y="45"/>
                </a:cxn>
                <a:cxn ang="0">
                  <a:pos x="88" y="48"/>
                </a:cxn>
                <a:cxn ang="0">
                  <a:pos x="103" y="57"/>
                </a:cxn>
                <a:cxn ang="0">
                  <a:pos x="95" y="42"/>
                </a:cxn>
                <a:cxn ang="0">
                  <a:pos x="84" y="31"/>
                </a:cxn>
                <a:cxn ang="0">
                  <a:pos x="69" y="23"/>
                </a:cxn>
                <a:cxn ang="0">
                  <a:pos x="55" y="15"/>
                </a:cxn>
                <a:cxn ang="0">
                  <a:pos x="40" y="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4" h="58">
                  <a:moveTo>
                    <a:pt x="0" y="0"/>
                  </a:moveTo>
                  <a:lnTo>
                    <a:pt x="36" y="34"/>
                  </a:lnTo>
                  <a:lnTo>
                    <a:pt x="55" y="38"/>
                  </a:lnTo>
                  <a:lnTo>
                    <a:pt x="70" y="45"/>
                  </a:lnTo>
                  <a:lnTo>
                    <a:pt x="88" y="48"/>
                  </a:lnTo>
                  <a:lnTo>
                    <a:pt x="103" y="57"/>
                  </a:lnTo>
                  <a:lnTo>
                    <a:pt x="95" y="42"/>
                  </a:lnTo>
                  <a:lnTo>
                    <a:pt x="84" y="31"/>
                  </a:lnTo>
                  <a:lnTo>
                    <a:pt x="69" y="23"/>
                  </a:lnTo>
                  <a:lnTo>
                    <a:pt x="55" y="15"/>
                  </a:lnTo>
                  <a:lnTo>
                    <a:pt x="40" y="8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grpSp>
          <p:nvGrpSpPr>
            <p:cNvPr id="14336" name="Group 389"/>
            <p:cNvGrpSpPr>
              <a:grpSpLocks/>
            </p:cNvGrpSpPr>
            <p:nvPr/>
          </p:nvGrpSpPr>
          <p:grpSpPr bwMode="auto">
            <a:xfrm>
              <a:off x="803" y="2146"/>
              <a:ext cx="103" cy="579"/>
              <a:chOff x="803" y="2146"/>
              <a:chExt cx="103" cy="579"/>
            </a:xfrm>
          </p:grpSpPr>
          <p:sp>
            <p:nvSpPr>
              <p:cNvPr id="14719" name="Freeform 383"/>
              <p:cNvSpPr>
                <a:spLocks/>
              </p:cNvSpPr>
              <p:nvPr/>
            </p:nvSpPr>
            <p:spPr bwMode="auto">
              <a:xfrm>
                <a:off x="845" y="2286"/>
                <a:ext cx="33" cy="164"/>
              </a:xfrm>
              <a:custGeom>
                <a:avLst/>
                <a:gdLst/>
                <a:ahLst/>
                <a:cxnLst>
                  <a:cxn ang="0">
                    <a:pos x="9" y="163"/>
                  </a:cxn>
                  <a:cxn ang="0">
                    <a:pos x="8" y="137"/>
                  </a:cxn>
                  <a:cxn ang="0">
                    <a:pos x="10" y="118"/>
                  </a:cxn>
                  <a:cxn ang="0">
                    <a:pos x="3" y="90"/>
                  </a:cxn>
                  <a:cxn ang="0">
                    <a:pos x="0" y="69"/>
                  </a:cxn>
                  <a:cxn ang="0">
                    <a:pos x="4" y="58"/>
                  </a:cxn>
                  <a:cxn ang="0">
                    <a:pos x="4" y="40"/>
                  </a:cxn>
                  <a:cxn ang="0">
                    <a:pos x="8" y="28"/>
                  </a:cxn>
                  <a:cxn ang="0">
                    <a:pos x="8" y="12"/>
                  </a:cxn>
                  <a:cxn ang="0">
                    <a:pos x="12" y="0"/>
                  </a:cxn>
                  <a:cxn ang="0">
                    <a:pos x="22" y="15"/>
                  </a:cxn>
                  <a:cxn ang="0">
                    <a:pos x="27" y="36"/>
                  </a:cxn>
                  <a:cxn ang="0">
                    <a:pos x="27" y="53"/>
                  </a:cxn>
                  <a:cxn ang="0">
                    <a:pos x="32" y="73"/>
                  </a:cxn>
                  <a:cxn ang="0">
                    <a:pos x="27" y="86"/>
                  </a:cxn>
                  <a:cxn ang="0">
                    <a:pos x="27" y="102"/>
                  </a:cxn>
                  <a:cxn ang="0">
                    <a:pos x="31" y="123"/>
                  </a:cxn>
                  <a:cxn ang="0">
                    <a:pos x="28" y="136"/>
                  </a:cxn>
                  <a:cxn ang="0">
                    <a:pos x="28" y="151"/>
                  </a:cxn>
                  <a:cxn ang="0">
                    <a:pos x="9" y="163"/>
                  </a:cxn>
                  <a:cxn ang="0">
                    <a:pos x="9" y="163"/>
                  </a:cxn>
                </a:cxnLst>
                <a:rect l="0" t="0" r="r" b="b"/>
                <a:pathLst>
                  <a:path w="33" h="164">
                    <a:moveTo>
                      <a:pt x="9" y="163"/>
                    </a:moveTo>
                    <a:lnTo>
                      <a:pt x="8" y="137"/>
                    </a:lnTo>
                    <a:lnTo>
                      <a:pt x="10" y="118"/>
                    </a:lnTo>
                    <a:lnTo>
                      <a:pt x="3" y="90"/>
                    </a:lnTo>
                    <a:lnTo>
                      <a:pt x="0" y="69"/>
                    </a:lnTo>
                    <a:lnTo>
                      <a:pt x="4" y="58"/>
                    </a:lnTo>
                    <a:lnTo>
                      <a:pt x="4" y="40"/>
                    </a:lnTo>
                    <a:lnTo>
                      <a:pt x="8" y="28"/>
                    </a:lnTo>
                    <a:lnTo>
                      <a:pt x="8" y="12"/>
                    </a:lnTo>
                    <a:lnTo>
                      <a:pt x="12" y="0"/>
                    </a:lnTo>
                    <a:lnTo>
                      <a:pt x="22" y="15"/>
                    </a:lnTo>
                    <a:lnTo>
                      <a:pt x="27" y="36"/>
                    </a:lnTo>
                    <a:lnTo>
                      <a:pt x="27" y="53"/>
                    </a:lnTo>
                    <a:lnTo>
                      <a:pt x="32" y="73"/>
                    </a:lnTo>
                    <a:lnTo>
                      <a:pt x="27" y="86"/>
                    </a:lnTo>
                    <a:lnTo>
                      <a:pt x="27" y="102"/>
                    </a:lnTo>
                    <a:lnTo>
                      <a:pt x="31" y="123"/>
                    </a:lnTo>
                    <a:lnTo>
                      <a:pt x="28" y="136"/>
                    </a:lnTo>
                    <a:lnTo>
                      <a:pt x="28" y="151"/>
                    </a:lnTo>
                    <a:lnTo>
                      <a:pt x="9" y="163"/>
                    </a:lnTo>
                    <a:lnTo>
                      <a:pt x="9" y="163"/>
                    </a:lnTo>
                  </a:path>
                </a:pathLst>
              </a:custGeom>
              <a:solidFill>
                <a:srgbClr val="FFFFCC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4720" name="Freeform 384"/>
              <p:cNvSpPr>
                <a:spLocks/>
              </p:cNvSpPr>
              <p:nvPr/>
            </p:nvSpPr>
            <p:spPr bwMode="auto">
              <a:xfrm>
                <a:off x="820" y="2494"/>
                <a:ext cx="40" cy="1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51"/>
                  </a:cxn>
                  <a:cxn ang="0">
                    <a:pos x="12" y="67"/>
                  </a:cxn>
                  <a:cxn ang="0">
                    <a:pos x="18" y="83"/>
                  </a:cxn>
                  <a:cxn ang="0">
                    <a:pos x="28" y="99"/>
                  </a:cxn>
                  <a:cxn ang="0">
                    <a:pos x="34" y="115"/>
                  </a:cxn>
                  <a:cxn ang="0">
                    <a:pos x="39" y="99"/>
                  </a:cxn>
                  <a:cxn ang="0">
                    <a:pos x="39" y="83"/>
                  </a:cxn>
                  <a:cxn ang="0">
                    <a:pos x="34" y="67"/>
                  </a:cxn>
                  <a:cxn ang="0">
                    <a:pos x="28" y="51"/>
                  </a:cxn>
                  <a:cxn ang="0">
                    <a:pos x="23" y="3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0" h="116">
                    <a:moveTo>
                      <a:pt x="0" y="0"/>
                    </a:moveTo>
                    <a:lnTo>
                      <a:pt x="1" y="51"/>
                    </a:lnTo>
                    <a:lnTo>
                      <a:pt x="12" y="67"/>
                    </a:lnTo>
                    <a:lnTo>
                      <a:pt x="18" y="83"/>
                    </a:lnTo>
                    <a:lnTo>
                      <a:pt x="28" y="99"/>
                    </a:lnTo>
                    <a:lnTo>
                      <a:pt x="34" y="115"/>
                    </a:lnTo>
                    <a:lnTo>
                      <a:pt x="39" y="99"/>
                    </a:lnTo>
                    <a:lnTo>
                      <a:pt x="39" y="83"/>
                    </a:lnTo>
                    <a:lnTo>
                      <a:pt x="34" y="67"/>
                    </a:lnTo>
                    <a:lnTo>
                      <a:pt x="28" y="51"/>
                    </a:lnTo>
                    <a:lnTo>
                      <a:pt x="23" y="35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99FF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4721" name="Freeform 385"/>
              <p:cNvSpPr>
                <a:spLocks/>
              </p:cNvSpPr>
              <p:nvPr/>
            </p:nvSpPr>
            <p:spPr bwMode="auto">
              <a:xfrm>
                <a:off x="867" y="2610"/>
                <a:ext cx="39" cy="11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51"/>
                  </a:cxn>
                  <a:cxn ang="0">
                    <a:pos x="12" y="67"/>
                  </a:cxn>
                  <a:cxn ang="0">
                    <a:pos x="17" y="82"/>
                  </a:cxn>
                  <a:cxn ang="0">
                    <a:pos x="28" y="98"/>
                  </a:cxn>
                  <a:cxn ang="0">
                    <a:pos x="33" y="114"/>
                  </a:cxn>
                  <a:cxn ang="0">
                    <a:pos x="38" y="98"/>
                  </a:cxn>
                  <a:cxn ang="0">
                    <a:pos x="38" y="82"/>
                  </a:cxn>
                  <a:cxn ang="0">
                    <a:pos x="33" y="67"/>
                  </a:cxn>
                  <a:cxn ang="0">
                    <a:pos x="28" y="51"/>
                  </a:cxn>
                  <a:cxn ang="0">
                    <a:pos x="22" y="3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9" h="115">
                    <a:moveTo>
                      <a:pt x="0" y="0"/>
                    </a:moveTo>
                    <a:lnTo>
                      <a:pt x="1" y="51"/>
                    </a:lnTo>
                    <a:lnTo>
                      <a:pt x="12" y="67"/>
                    </a:lnTo>
                    <a:lnTo>
                      <a:pt x="17" y="82"/>
                    </a:lnTo>
                    <a:lnTo>
                      <a:pt x="28" y="98"/>
                    </a:lnTo>
                    <a:lnTo>
                      <a:pt x="33" y="114"/>
                    </a:lnTo>
                    <a:lnTo>
                      <a:pt x="38" y="98"/>
                    </a:lnTo>
                    <a:lnTo>
                      <a:pt x="38" y="82"/>
                    </a:lnTo>
                    <a:lnTo>
                      <a:pt x="33" y="67"/>
                    </a:lnTo>
                    <a:lnTo>
                      <a:pt x="28" y="51"/>
                    </a:lnTo>
                    <a:lnTo>
                      <a:pt x="22" y="35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99FF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4722" name="Freeform 386"/>
              <p:cNvSpPr>
                <a:spLocks/>
              </p:cNvSpPr>
              <p:nvPr/>
            </p:nvSpPr>
            <p:spPr bwMode="auto">
              <a:xfrm>
                <a:off x="803" y="2377"/>
                <a:ext cx="27" cy="118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0" y="47"/>
                  </a:cxn>
                  <a:cxn ang="0">
                    <a:pos x="3" y="65"/>
                  </a:cxn>
                  <a:cxn ang="0">
                    <a:pos x="1" y="82"/>
                  </a:cxn>
                  <a:cxn ang="0">
                    <a:pos x="4" y="100"/>
                  </a:cxn>
                  <a:cxn ang="0">
                    <a:pos x="3" y="117"/>
                  </a:cxn>
                  <a:cxn ang="0">
                    <a:pos x="14" y="104"/>
                  </a:cxn>
                  <a:cxn ang="0">
                    <a:pos x="20" y="90"/>
                  </a:cxn>
                  <a:cxn ang="0">
                    <a:pos x="22" y="74"/>
                  </a:cxn>
                  <a:cxn ang="0">
                    <a:pos x="24" y="58"/>
                  </a:cxn>
                  <a:cxn ang="0">
                    <a:pos x="26" y="41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27" h="118">
                    <a:moveTo>
                      <a:pt x="19" y="0"/>
                    </a:moveTo>
                    <a:lnTo>
                      <a:pt x="0" y="47"/>
                    </a:lnTo>
                    <a:lnTo>
                      <a:pt x="3" y="65"/>
                    </a:lnTo>
                    <a:lnTo>
                      <a:pt x="1" y="82"/>
                    </a:lnTo>
                    <a:lnTo>
                      <a:pt x="4" y="100"/>
                    </a:lnTo>
                    <a:lnTo>
                      <a:pt x="3" y="117"/>
                    </a:lnTo>
                    <a:lnTo>
                      <a:pt x="14" y="104"/>
                    </a:lnTo>
                    <a:lnTo>
                      <a:pt x="20" y="90"/>
                    </a:lnTo>
                    <a:lnTo>
                      <a:pt x="22" y="74"/>
                    </a:lnTo>
                    <a:lnTo>
                      <a:pt x="24" y="58"/>
                    </a:lnTo>
                    <a:lnTo>
                      <a:pt x="26" y="41"/>
                    </a:lnTo>
                    <a:lnTo>
                      <a:pt x="19" y="0"/>
                    </a:lnTo>
                    <a:lnTo>
                      <a:pt x="19" y="0"/>
                    </a:lnTo>
                  </a:path>
                </a:pathLst>
              </a:custGeom>
              <a:solidFill>
                <a:srgbClr val="99FF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4723" name="Freeform 387"/>
              <p:cNvSpPr>
                <a:spLocks/>
              </p:cNvSpPr>
              <p:nvPr/>
            </p:nvSpPr>
            <p:spPr bwMode="auto">
              <a:xfrm>
                <a:off x="804" y="2262"/>
                <a:ext cx="27" cy="118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0" y="46"/>
                  </a:cxn>
                  <a:cxn ang="0">
                    <a:pos x="2" y="66"/>
                  </a:cxn>
                  <a:cxn ang="0">
                    <a:pos x="0" y="82"/>
                  </a:cxn>
                  <a:cxn ang="0">
                    <a:pos x="3" y="100"/>
                  </a:cxn>
                  <a:cxn ang="0">
                    <a:pos x="1" y="117"/>
                  </a:cxn>
                  <a:cxn ang="0">
                    <a:pos x="12" y="105"/>
                  </a:cxn>
                  <a:cxn ang="0">
                    <a:pos x="18" y="91"/>
                  </a:cxn>
                  <a:cxn ang="0">
                    <a:pos x="21" y="75"/>
                  </a:cxn>
                  <a:cxn ang="0">
                    <a:pos x="24" y="58"/>
                  </a:cxn>
                  <a:cxn ang="0">
                    <a:pos x="26" y="42"/>
                  </a:cxn>
                  <a:cxn ang="0">
                    <a:pos x="20" y="0"/>
                  </a:cxn>
                  <a:cxn ang="0">
                    <a:pos x="20" y="0"/>
                  </a:cxn>
                </a:cxnLst>
                <a:rect l="0" t="0" r="r" b="b"/>
                <a:pathLst>
                  <a:path w="27" h="118">
                    <a:moveTo>
                      <a:pt x="20" y="0"/>
                    </a:moveTo>
                    <a:lnTo>
                      <a:pt x="0" y="46"/>
                    </a:lnTo>
                    <a:lnTo>
                      <a:pt x="2" y="66"/>
                    </a:lnTo>
                    <a:lnTo>
                      <a:pt x="0" y="82"/>
                    </a:lnTo>
                    <a:lnTo>
                      <a:pt x="3" y="100"/>
                    </a:lnTo>
                    <a:lnTo>
                      <a:pt x="1" y="117"/>
                    </a:lnTo>
                    <a:lnTo>
                      <a:pt x="12" y="105"/>
                    </a:lnTo>
                    <a:lnTo>
                      <a:pt x="18" y="91"/>
                    </a:lnTo>
                    <a:lnTo>
                      <a:pt x="21" y="75"/>
                    </a:lnTo>
                    <a:lnTo>
                      <a:pt x="24" y="58"/>
                    </a:lnTo>
                    <a:lnTo>
                      <a:pt x="26" y="42"/>
                    </a:lnTo>
                    <a:lnTo>
                      <a:pt x="20" y="0"/>
                    </a:lnTo>
                    <a:lnTo>
                      <a:pt x="20" y="0"/>
                    </a:lnTo>
                  </a:path>
                </a:pathLst>
              </a:custGeom>
              <a:solidFill>
                <a:srgbClr val="99FF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4724" name="Freeform 388"/>
              <p:cNvSpPr>
                <a:spLocks/>
              </p:cNvSpPr>
              <p:nvPr/>
            </p:nvSpPr>
            <p:spPr bwMode="auto">
              <a:xfrm>
                <a:off x="827" y="2146"/>
                <a:ext cx="27" cy="119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0" y="47"/>
                  </a:cxn>
                  <a:cxn ang="0">
                    <a:pos x="2" y="66"/>
                  </a:cxn>
                  <a:cxn ang="0">
                    <a:pos x="0" y="83"/>
                  </a:cxn>
                  <a:cxn ang="0">
                    <a:pos x="3" y="101"/>
                  </a:cxn>
                  <a:cxn ang="0">
                    <a:pos x="1" y="118"/>
                  </a:cxn>
                  <a:cxn ang="0">
                    <a:pos x="12" y="105"/>
                  </a:cxn>
                  <a:cxn ang="0">
                    <a:pos x="18" y="92"/>
                  </a:cxn>
                  <a:cxn ang="0">
                    <a:pos x="21" y="76"/>
                  </a:cxn>
                  <a:cxn ang="0">
                    <a:pos x="24" y="59"/>
                  </a:cxn>
                  <a:cxn ang="0">
                    <a:pos x="26" y="42"/>
                  </a:cxn>
                  <a:cxn ang="0">
                    <a:pos x="20" y="0"/>
                  </a:cxn>
                  <a:cxn ang="0">
                    <a:pos x="20" y="0"/>
                  </a:cxn>
                </a:cxnLst>
                <a:rect l="0" t="0" r="r" b="b"/>
                <a:pathLst>
                  <a:path w="27" h="119">
                    <a:moveTo>
                      <a:pt x="20" y="0"/>
                    </a:moveTo>
                    <a:lnTo>
                      <a:pt x="0" y="47"/>
                    </a:lnTo>
                    <a:lnTo>
                      <a:pt x="2" y="66"/>
                    </a:lnTo>
                    <a:lnTo>
                      <a:pt x="0" y="83"/>
                    </a:lnTo>
                    <a:lnTo>
                      <a:pt x="3" y="101"/>
                    </a:lnTo>
                    <a:lnTo>
                      <a:pt x="1" y="118"/>
                    </a:lnTo>
                    <a:lnTo>
                      <a:pt x="12" y="105"/>
                    </a:lnTo>
                    <a:lnTo>
                      <a:pt x="18" y="92"/>
                    </a:lnTo>
                    <a:lnTo>
                      <a:pt x="21" y="76"/>
                    </a:lnTo>
                    <a:lnTo>
                      <a:pt x="24" y="59"/>
                    </a:lnTo>
                    <a:lnTo>
                      <a:pt x="26" y="42"/>
                    </a:lnTo>
                    <a:lnTo>
                      <a:pt x="20" y="0"/>
                    </a:lnTo>
                    <a:lnTo>
                      <a:pt x="20" y="0"/>
                    </a:lnTo>
                  </a:path>
                </a:pathLst>
              </a:custGeom>
              <a:solidFill>
                <a:srgbClr val="99FF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14726" name="Freeform 390"/>
            <p:cNvSpPr>
              <a:spLocks/>
            </p:cNvSpPr>
            <p:nvPr/>
          </p:nvSpPr>
          <p:spPr bwMode="auto">
            <a:xfrm>
              <a:off x="854" y="2037"/>
              <a:ext cx="60" cy="105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23" y="37"/>
                </a:cxn>
                <a:cxn ang="0">
                  <a:pos x="18" y="56"/>
                </a:cxn>
                <a:cxn ang="0">
                  <a:pos x="11" y="71"/>
                </a:cxn>
                <a:cxn ang="0">
                  <a:pos x="7" y="89"/>
                </a:cxn>
                <a:cxn ang="0">
                  <a:pos x="0" y="104"/>
                </a:cxn>
                <a:cxn ang="0">
                  <a:pos x="14" y="96"/>
                </a:cxn>
                <a:cxn ang="0">
                  <a:pos x="24" y="86"/>
                </a:cxn>
                <a:cxn ang="0">
                  <a:pos x="33" y="71"/>
                </a:cxn>
                <a:cxn ang="0">
                  <a:pos x="41" y="56"/>
                </a:cxn>
                <a:cxn ang="0">
                  <a:pos x="49" y="42"/>
                </a:cxn>
                <a:cxn ang="0">
                  <a:pos x="59" y="0"/>
                </a:cxn>
                <a:cxn ang="0">
                  <a:pos x="59" y="0"/>
                </a:cxn>
              </a:cxnLst>
              <a:rect l="0" t="0" r="r" b="b"/>
              <a:pathLst>
                <a:path w="60" h="105">
                  <a:moveTo>
                    <a:pt x="59" y="0"/>
                  </a:moveTo>
                  <a:lnTo>
                    <a:pt x="23" y="37"/>
                  </a:lnTo>
                  <a:lnTo>
                    <a:pt x="18" y="56"/>
                  </a:lnTo>
                  <a:lnTo>
                    <a:pt x="11" y="71"/>
                  </a:lnTo>
                  <a:lnTo>
                    <a:pt x="7" y="89"/>
                  </a:lnTo>
                  <a:lnTo>
                    <a:pt x="0" y="104"/>
                  </a:lnTo>
                  <a:lnTo>
                    <a:pt x="14" y="96"/>
                  </a:lnTo>
                  <a:lnTo>
                    <a:pt x="24" y="86"/>
                  </a:lnTo>
                  <a:lnTo>
                    <a:pt x="33" y="71"/>
                  </a:lnTo>
                  <a:lnTo>
                    <a:pt x="41" y="56"/>
                  </a:lnTo>
                  <a:lnTo>
                    <a:pt x="49" y="42"/>
                  </a:lnTo>
                  <a:lnTo>
                    <a:pt x="59" y="0"/>
                  </a:lnTo>
                  <a:lnTo>
                    <a:pt x="59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27" name="Freeform 391"/>
            <p:cNvSpPr>
              <a:spLocks/>
            </p:cNvSpPr>
            <p:nvPr/>
          </p:nvSpPr>
          <p:spPr bwMode="auto">
            <a:xfrm>
              <a:off x="843" y="2610"/>
              <a:ext cx="40" cy="11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51"/>
                </a:cxn>
                <a:cxn ang="0">
                  <a:pos x="12" y="67"/>
                </a:cxn>
                <a:cxn ang="0">
                  <a:pos x="18" y="82"/>
                </a:cxn>
                <a:cxn ang="0">
                  <a:pos x="28" y="98"/>
                </a:cxn>
                <a:cxn ang="0">
                  <a:pos x="34" y="114"/>
                </a:cxn>
                <a:cxn ang="0">
                  <a:pos x="39" y="98"/>
                </a:cxn>
                <a:cxn ang="0">
                  <a:pos x="39" y="82"/>
                </a:cxn>
                <a:cxn ang="0">
                  <a:pos x="34" y="67"/>
                </a:cxn>
                <a:cxn ang="0">
                  <a:pos x="28" y="51"/>
                </a:cxn>
                <a:cxn ang="0">
                  <a:pos x="23" y="35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0" h="115">
                  <a:moveTo>
                    <a:pt x="0" y="0"/>
                  </a:moveTo>
                  <a:lnTo>
                    <a:pt x="1" y="51"/>
                  </a:lnTo>
                  <a:lnTo>
                    <a:pt x="12" y="67"/>
                  </a:lnTo>
                  <a:lnTo>
                    <a:pt x="18" y="82"/>
                  </a:lnTo>
                  <a:lnTo>
                    <a:pt x="28" y="98"/>
                  </a:lnTo>
                  <a:lnTo>
                    <a:pt x="34" y="114"/>
                  </a:lnTo>
                  <a:lnTo>
                    <a:pt x="39" y="98"/>
                  </a:lnTo>
                  <a:lnTo>
                    <a:pt x="39" y="82"/>
                  </a:lnTo>
                  <a:lnTo>
                    <a:pt x="34" y="67"/>
                  </a:lnTo>
                  <a:lnTo>
                    <a:pt x="28" y="51"/>
                  </a:lnTo>
                  <a:lnTo>
                    <a:pt x="23" y="35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28" name="Freeform 392"/>
            <p:cNvSpPr>
              <a:spLocks/>
            </p:cNvSpPr>
            <p:nvPr/>
          </p:nvSpPr>
          <p:spPr bwMode="auto">
            <a:xfrm>
              <a:off x="886" y="2743"/>
              <a:ext cx="89" cy="8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8" y="43"/>
                </a:cxn>
                <a:cxn ang="0">
                  <a:pos x="45" y="51"/>
                </a:cxn>
                <a:cxn ang="0">
                  <a:pos x="58" y="62"/>
                </a:cxn>
                <a:cxn ang="0">
                  <a:pos x="75" y="69"/>
                </a:cxn>
                <a:cxn ang="0">
                  <a:pos x="88" y="81"/>
                </a:cxn>
                <a:cxn ang="0">
                  <a:pos x="84" y="64"/>
                </a:cxn>
                <a:cxn ang="0">
                  <a:pos x="75" y="51"/>
                </a:cxn>
                <a:cxn ang="0">
                  <a:pos x="63" y="40"/>
                </a:cxn>
                <a:cxn ang="0">
                  <a:pos x="50" y="29"/>
                </a:cxn>
                <a:cxn ang="0">
                  <a:pos x="37" y="1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9" h="82">
                  <a:moveTo>
                    <a:pt x="0" y="0"/>
                  </a:moveTo>
                  <a:lnTo>
                    <a:pt x="28" y="43"/>
                  </a:lnTo>
                  <a:lnTo>
                    <a:pt x="45" y="51"/>
                  </a:lnTo>
                  <a:lnTo>
                    <a:pt x="58" y="62"/>
                  </a:lnTo>
                  <a:lnTo>
                    <a:pt x="75" y="69"/>
                  </a:lnTo>
                  <a:lnTo>
                    <a:pt x="88" y="81"/>
                  </a:lnTo>
                  <a:lnTo>
                    <a:pt x="84" y="64"/>
                  </a:lnTo>
                  <a:lnTo>
                    <a:pt x="75" y="51"/>
                  </a:lnTo>
                  <a:lnTo>
                    <a:pt x="63" y="40"/>
                  </a:lnTo>
                  <a:lnTo>
                    <a:pt x="50" y="29"/>
                  </a:lnTo>
                  <a:lnTo>
                    <a:pt x="37" y="18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29" name="Freeform 393"/>
            <p:cNvSpPr>
              <a:spLocks/>
            </p:cNvSpPr>
            <p:nvPr/>
          </p:nvSpPr>
          <p:spPr bwMode="auto">
            <a:xfrm>
              <a:off x="777" y="2493"/>
              <a:ext cx="35" cy="118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51"/>
                </a:cxn>
                <a:cxn ang="0">
                  <a:pos x="9" y="68"/>
                </a:cxn>
                <a:cxn ang="0">
                  <a:pos x="13" y="84"/>
                </a:cxn>
                <a:cxn ang="0">
                  <a:pos x="22" y="101"/>
                </a:cxn>
                <a:cxn ang="0">
                  <a:pos x="26" y="117"/>
                </a:cxn>
                <a:cxn ang="0">
                  <a:pos x="33" y="101"/>
                </a:cxn>
                <a:cxn ang="0">
                  <a:pos x="34" y="86"/>
                </a:cxn>
                <a:cxn ang="0">
                  <a:pos x="30" y="69"/>
                </a:cxn>
                <a:cxn ang="0">
                  <a:pos x="25" y="53"/>
                </a:cxn>
                <a:cxn ang="0">
                  <a:pos x="22" y="37"/>
                </a:cxn>
                <a:cxn ang="0">
                  <a:pos x="1" y="0"/>
                </a:cxn>
                <a:cxn ang="0">
                  <a:pos x="1" y="0"/>
                </a:cxn>
              </a:cxnLst>
              <a:rect l="0" t="0" r="r" b="b"/>
              <a:pathLst>
                <a:path w="35" h="118">
                  <a:moveTo>
                    <a:pt x="1" y="0"/>
                  </a:moveTo>
                  <a:lnTo>
                    <a:pt x="0" y="51"/>
                  </a:lnTo>
                  <a:lnTo>
                    <a:pt x="9" y="68"/>
                  </a:lnTo>
                  <a:lnTo>
                    <a:pt x="13" y="84"/>
                  </a:lnTo>
                  <a:lnTo>
                    <a:pt x="22" y="101"/>
                  </a:lnTo>
                  <a:lnTo>
                    <a:pt x="26" y="117"/>
                  </a:lnTo>
                  <a:lnTo>
                    <a:pt x="33" y="101"/>
                  </a:lnTo>
                  <a:lnTo>
                    <a:pt x="34" y="86"/>
                  </a:lnTo>
                  <a:lnTo>
                    <a:pt x="30" y="69"/>
                  </a:lnTo>
                  <a:lnTo>
                    <a:pt x="25" y="53"/>
                  </a:lnTo>
                  <a:lnTo>
                    <a:pt x="22" y="37"/>
                  </a:lnTo>
                  <a:lnTo>
                    <a:pt x="1" y="0"/>
                  </a:lnTo>
                  <a:lnTo>
                    <a:pt x="1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30" name="Freeform 394"/>
            <p:cNvSpPr>
              <a:spLocks/>
            </p:cNvSpPr>
            <p:nvPr/>
          </p:nvSpPr>
          <p:spPr bwMode="auto">
            <a:xfrm>
              <a:off x="758" y="2377"/>
              <a:ext cx="27" cy="118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0" y="46"/>
                </a:cxn>
                <a:cxn ang="0">
                  <a:pos x="2" y="66"/>
                </a:cxn>
                <a:cxn ang="0">
                  <a:pos x="0" y="82"/>
                </a:cxn>
                <a:cxn ang="0">
                  <a:pos x="3" y="100"/>
                </a:cxn>
                <a:cxn ang="0">
                  <a:pos x="1" y="117"/>
                </a:cxn>
                <a:cxn ang="0">
                  <a:pos x="12" y="105"/>
                </a:cxn>
                <a:cxn ang="0">
                  <a:pos x="18" y="91"/>
                </a:cxn>
                <a:cxn ang="0">
                  <a:pos x="21" y="75"/>
                </a:cxn>
                <a:cxn ang="0">
                  <a:pos x="24" y="58"/>
                </a:cxn>
                <a:cxn ang="0">
                  <a:pos x="26" y="42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27" h="118">
                  <a:moveTo>
                    <a:pt x="20" y="0"/>
                  </a:moveTo>
                  <a:lnTo>
                    <a:pt x="0" y="46"/>
                  </a:lnTo>
                  <a:lnTo>
                    <a:pt x="2" y="66"/>
                  </a:lnTo>
                  <a:lnTo>
                    <a:pt x="0" y="82"/>
                  </a:lnTo>
                  <a:lnTo>
                    <a:pt x="3" y="100"/>
                  </a:lnTo>
                  <a:lnTo>
                    <a:pt x="1" y="117"/>
                  </a:lnTo>
                  <a:lnTo>
                    <a:pt x="12" y="105"/>
                  </a:lnTo>
                  <a:lnTo>
                    <a:pt x="18" y="91"/>
                  </a:lnTo>
                  <a:lnTo>
                    <a:pt x="21" y="75"/>
                  </a:lnTo>
                  <a:lnTo>
                    <a:pt x="24" y="58"/>
                  </a:lnTo>
                  <a:lnTo>
                    <a:pt x="26" y="42"/>
                  </a:lnTo>
                  <a:lnTo>
                    <a:pt x="20" y="0"/>
                  </a:lnTo>
                  <a:lnTo>
                    <a:pt x="20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31" name="Freeform 395"/>
            <p:cNvSpPr>
              <a:spLocks/>
            </p:cNvSpPr>
            <p:nvPr/>
          </p:nvSpPr>
          <p:spPr bwMode="auto">
            <a:xfrm>
              <a:off x="778" y="2216"/>
              <a:ext cx="31" cy="117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3" y="45"/>
                </a:cxn>
                <a:cxn ang="0">
                  <a:pos x="4" y="65"/>
                </a:cxn>
                <a:cxn ang="0">
                  <a:pos x="1" y="81"/>
                </a:cxn>
                <a:cxn ang="0">
                  <a:pos x="3" y="99"/>
                </a:cxn>
                <a:cxn ang="0">
                  <a:pos x="0" y="116"/>
                </a:cxn>
                <a:cxn ang="0">
                  <a:pos x="11" y="104"/>
                </a:cxn>
                <a:cxn ang="0">
                  <a:pos x="19" y="92"/>
                </a:cxn>
                <a:cxn ang="0">
                  <a:pos x="22" y="75"/>
                </a:cxn>
                <a:cxn ang="0">
                  <a:pos x="27" y="59"/>
                </a:cxn>
                <a:cxn ang="0">
                  <a:pos x="30" y="43"/>
                </a:cxn>
                <a:cxn ang="0">
                  <a:pos x="27" y="0"/>
                </a:cxn>
                <a:cxn ang="0">
                  <a:pos x="27" y="0"/>
                </a:cxn>
              </a:cxnLst>
              <a:rect l="0" t="0" r="r" b="b"/>
              <a:pathLst>
                <a:path w="31" h="117">
                  <a:moveTo>
                    <a:pt x="27" y="0"/>
                  </a:moveTo>
                  <a:lnTo>
                    <a:pt x="3" y="45"/>
                  </a:lnTo>
                  <a:lnTo>
                    <a:pt x="4" y="65"/>
                  </a:lnTo>
                  <a:lnTo>
                    <a:pt x="1" y="81"/>
                  </a:lnTo>
                  <a:lnTo>
                    <a:pt x="3" y="99"/>
                  </a:lnTo>
                  <a:lnTo>
                    <a:pt x="0" y="116"/>
                  </a:lnTo>
                  <a:lnTo>
                    <a:pt x="11" y="104"/>
                  </a:lnTo>
                  <a:lnTo>
                    <a:pt x="19" y="92"/>
                  </a:lnTo>
                  <a:lnTo>
                    <a:pt x="22" y="75"/>
                  </a:lnTo>
                  <a:lnTo>
                    <a:pt x="27" y="59"/>
                  </a:lnTo>
                  <a:lnTo>
                    <a:pt x="30" y="43"/>
                  </a:lnTo>
                  <a:lnTo>
                    <a:pt x="27" y="0"/>
                  </a:lnTo>
                  <a:lnTo>
                    <a:pt x="27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32" name="Freeform 396"/>
            <p:cNvSpPr>
              <a:spLocks/>
            </p:cNvSpPr>
            <p:nvPr/>
          </p:nvSpPr>
          <p:spPr bwMode="auto">
            <a:xfrm>
              <a:off x="2062" y="2402"/>
              <a:ext cx="42" cy="113"/>
            </a:xfrm>
            <a:custGeom>
              <a:avLst/>
              <a:gdLst/>
              <a:ahLst/>
              <a:cxnLst>
                <a:cxn ang="0">
                  <a:pos x="41" y="0"/>
                </a:cxn>
                <a:cxn ang="0">
                  <a:pos x="11" y="42"/>
                </a:cxn>
                <a:cxn ang="0">
                  <a:pos x="10" y="61"/>
                </a:cxn>
                <a:cxn ang="0">
                  <a:pos x="5" y="77"/>
                </a:cxn>
                <a:cxn ang="0">
                  <a:pos x="5" y="96"/>
                </a:cxn>
                <a:cxn ang="0">
                  <a:pos x="0" y="112"/>
                </a:cxn>
                <a:cxn ang="0">
                  <a:pos x="13" y="101"/>
                </a:cxn>
                <a:cxn ang="0">
                  <a:pos x="22" y="89"/>
                </a:cxn>
                <a:cxn ang="0">
                  <a:pos x="28" y="74"/>
                </a:cxn>
                <a:cxn ang="0">
                  <a:pos x="33" y="57"/>
                </a:cxn>
                <a:cxn ang="0">
                  <a:pos x="38" y="42"/>
                </a:cxn>
                <a:cxn ang="0">
                  <a:pos x="41" y="0"/>
                </a:cxn>
                <a:cxn ang="0">
                  <a:pos x="41" y="0"/>
                </a:cxn>
              </a:cxnLst>
              <a:rect l="0" t="0" r="r" b="b"/>
              <a:pathLst>
                <a:path w="42" h="113">
                  <a:moveTo>
                    <a:pt x="41" y="0"/>
                  </a:moveTo>
                  <a:lnTo>
                    <a:pt x="11" y="42"/>
                  </a:lnTo>
                  <a:lnTo>
                    <a:pt x="10" y="61"/>
                  </a:lnTo>
                  <a:lnTo>
                    <a:pt x="5" y="77"/>
                  </a:lnTo>
                  <a:lnTo>
                    <a:pt x="5" y="96"/>
                  </a:lnTo>
                  <a:lnTo>
                    <a:pt x="0" y="112"/>
                  </a:lnTo>
                  <a:lnTo>
                    <a:pt x="13" y="101"/>
                  </a:lnTo>
                  <a:lnTo>
                    <a:pt x="22" y="89"/>
                  </a:lnTo>
                  <a:lnTo>
                    <a:pt x="28" y="74"/>
                  </a:lnTo>
                  <a:lnTo>
                    <a:pt x="33" y="57"/>
                  </a:lnTo>
                  <a:lnTo>
                    <a:pt x="38" y="42"/>
                  </a:lnTo>
                  <a:lnTo>
                    <a:pt x="41" y="0"/>
                  </a:lnTo>
                  <a:lnTo>
                    <a:pt x="41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33" name="Freeform 397"/>
            <p:cNvSpPr>
              <a:spLocks/>
            </p:cNvSpPr>
            <p:nvPr/>
          </p:nvSpPr>
          <p:spPr bwMode="auto">
            <a:xfrm>
              <a:off x="1935" y="1949"/>
              <a:ext cx="65" cy="10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48"/>
                </a:cxn>
                <a:cxn ang="0">
                  <a:pos x="30" y="61"/>
                </a:cxn>
                <a:cxn ang="0">
                  <a:pos x="39" y="75"/>
                </a:cxn>
                <a:cxn ang="0">
                  <a:pos x="54" y="86"/>
                </a:cxn>
                <a:cxn ang="0">
                  <a:pos x="64" y="101"/>
                </a:cxn>
                <a:cxn ang="0">
                  <a:pos x="64" y="84"/>
                </a:cxn>
                <a:cxn ang="0">
                  <a:pos x="59" y="69"/>
                </a:cxn>
                <a:cxn ang="0">
                  <a:pos x="51" y="55"/>
                </a:cxn>
                <a:cxn ang="0">
                  <a:pos x="41" y="41"/>
                </a:cxn>
                <a:cxn ang="0">
                  <a:pos x="31" y="2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65" h="102">
                  <a:moveTo>
                    <a:pt x="0" y="0"/>
                  </a:moveTo>
                  <a:lnTo>
                    <a:pt x="15" y="48"/>
                  </a:lnTo>
                  <a:lnTo>
                    <a:pt x="30" y="61"/>
                  </a:lnTo>
                  <a:lnTo>
                    <a:pt x="39" y="75"/>
                  </a:lnTo>
                  <a:lnTo>
                    <a:pt x="54" y="86"/>
                  </a:lnTo>
                  <a:lnTo>
                    <a:pt x="64" y="101"/>
                  </a:lnTo>
                  <a:lnTo>
                    <a:pt x="64" y="84"/>
                  </a:lnTo>
                  <a:lnTo>
                    <a:pt x="59" y="69"/>
                  </a:lnTo>
                  <a:lnTo>
                    <a:pt x="51" y="55"/>
                  </a:lnTo>
                  <a:lnTo>
                    <a:pt x="41" y="41"/>
                  </a:lnTo>
                  <a:lnTo>
                    <a:pt x="31" y="28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34" name="Freeform 398"/>
            <p:cNvSpPr>
              <a:spLocks/>
            </p:cNvSpPr>
            <p:nvPr/>
          </p:nvSpPr>
          <p:spPr bwMode="auto">
            <a:xfrm>
              <a:off x="2094" y="2285"/>
              <a:ext cx="27" cy="119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0" y="47"/>
                </a:cxn>
                <a:cxn ang="0">
                  <a:pos x="3" y="66"/>
                </a:cxn>
                <a:cxn ang="0">
                  <a:pos x="1" y="82"/>
                </a:cxn>
                <a:cxn ang="0">
                  <a:pos x="4" y="101"/>
                </a:cxn>
                <a:cxn ang="0">
                  <a:pos x="3" y="118"/>
                </a:cxn>
                <a:cxn ang="0">
                  <a:pos x="14" y="105"/>
                </a:cxn>
                <a:cxn ang="0">
                  <a:pos x="20" y="91"/>
                </a:cxn>
                <a:cxn ang="0">
                  <a:pos x="22" y="74"/>
                </a:cxn>
                <a:cxn ang="0">
                  <a:pos x="24" y="58"/>
                </a:cxn>
                <a:cxn ang="0">
                  <a:pos x="26" y="41"/>
                </a:cxn>
                <a:cxn ang="0">
                  <a:pos x="19" y="0"/>
                </a:cxn>
                <a:cxn ang="0">
                  <a:pos x="19" y="0"/>
                </a:cxn>
              </a:cxnLst>
              <a:rect l="0" t="0" r="r" b="b"/>
              <a:pathLst>
                <a:path w="27" h="119">
                  <a:moveTo>
                    <a:pt x="19" y="0"/>
                  </a:moveTo>
                  <a:lnTo>
                    <a:pt x="0" y="47"/>
                  </a:lnTo>
                  <a:lnTo>
                    <a:pt x="3" y="66"/>
                  </a:lnTo>
                  <a:lnTo>
                    <a:pt x="1" y="82"/>
                  </a:lnTo>
                  <a:lnTo>
                    <a:pt x="4" y="101"/>
                  </a:lnTo>
                  <a:lnTo>
                    <a:pt x="3" y="118"/>
                  </a:lnTo>
                  <a:lnTo>
                    <a:pt x="14" y="105"/>
                  </a:lnTo>
                  <a:lnTo>
                    <a:pt x="20" y="91"/>
                  </a:lnTo>
                  <a:lnTo>
                    <a:pt x="22" y="74"/>
                  </a:lnTo>
                  <a:lnTo>
                    <a:pt x="24" y="58"/>
                  </a:lnTo>
                  <a:lnTo>
                    <a:pt x="26" y="41"/>
                  </a:lnTo>
                  <a:lnTo>
                    <a:pt x="19" y="0"/>
                  </a:lnTo>
                  <a:lnTo>
                    <a:pt x="19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35" name="Freeform 399"/>
            <p:cNvSpPr>
              <a:spLocks/>
            </p:cNvSpPr>
            <p:nvPr/>
          </p:nvSpPr>
          <p:spPr bwMode="auto">
            <a:xfrm>
              <a:off x="2068" y="2170"/>
              <a:ext cx="33" cy="119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0" y="51"/>
                </a:cxn>
                <a:cxn ang="0">
                  <a:pos x="8" y="69"/>
                </a:cxn>
                <a:cxn ang="0">
                  <a:pos x="11" y="85"/>
                </a:cxn>
                <a:cxn ang="0">
                  <a:pos x="19" y="102"/>
                </a:cxn>
                <a:cxn ang="0">
                  <a:pos x="23" y="118"/>
                </a:cxn>
                <a:cxn ang="0">
                  <a:pos x="30" y="103"/>
                </a:cxn>
                <a:cxn ang="0">
                  <a:pos x="32" y="88"/>
                </a:cxn>
                <a:cxn ang="0">
                  <a:pos x="29" y="72"/>
                </a:cxn>
                <a:cxn ang="0">
                  <a:pos x="27" y="55"/>
                </a:cxn>
                <a:cxn ang="0">
                  <a:pos x="23" y="39"/>
                </a:cxn>
                <a:cxn ang="0">
                  <a:pos x="5" y="0"/>
                </a:cxn>
                <a:cxn ang="0">
                  <a:pos x="5" y="0"/>
                </a:cxn>
              </a:cxnLst>
              <a:rect l="0" t="0" r="r" b="b"/>
              <a:pathLst>
                <a:path w="33" h="119">
                  <a:moveTo>
                    <a:pt x="5" y="0"/>
                  </a:moveTo>
                  <a:lnTo>
                    <a:pt x="0" y="51"/>
                  </a:lnTo>
                  <a:lnTo>
                    <a:pt x="8" y="69"/>
                  </a:lnTo>
                  <a:lnTo>
                    <a:pt x="11" y="85"/>
                  </a:lnTo>
                  <a:lnTo>
                    <a:pt x="19" y="102"/>
                  </a:lnTo>
                  <a:lnTo>
                    <a:pt x="23" y="118"/>
                  </a:lnTo>
                  <a:lnTo>
                    <a:pt x="30" y="103"/>
                  </a:lnTo>
                  <a:lnTo>
                    <a:pt x="32" y="88"/>
                  </a:lnTo>
                  <a:lnTo>
                    <a:pt x="29" y="72"/>
                  </a:lnTo>
                  <a:lnTo>
                    <a:pt x="27" y="55"/>
                  </a:lnTo>
                  <a:lnTo>
                    <a:pt x="23" y="39"/>
                  </a:lnTo>
                  <a:lnTo>
                    <a:pt x="5" y="0"/>
                  </a:lnTo>
                  <a:lnTo>
                    <a:pt x="5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36" name="Freeform 400"/>
            <p:cNvSpPr>
              <a:spLocks/>
            </p:cNvSpPr>
            <p:nvPr/>
          </p:nvSpPr>
          <p:spPr bwMode="auto">
            <a:xfrm>
              <a:off x="2007" y="2039"/>
              <a:ext cx="61" cy="10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3" y="49"/>
                </a:cxn>
                <a:cxn ang="0">
                  <a:pos x="27" y="63"/>
                </a:cxn>
                <a:cxn ang="0">
                  <a:pos x="36" y="77"/>
                </a:cxn>
                <a:cxn ang="0">
                  <a:pos x="49" y="90"/>
                </a:cxn>
                <a:cxn ang="0">
                  <a:pos x="59" y="104"/>
                </a:cxn>
                <a:cxn ang="0">
                  <a:pos x="60" y="87"/>
                </a:cxn>
                <a:cxn ang="0">
                  <a:pos x="56" y="73"/>
                </a:cxn>
                <a:cxn ang="0">
                  <a:pos x="48" y="58"/>
                </a:cxn>
                <a:cxn ang="0">
                  <a:pos x="39" y="44"/>
                </a:cxn>
                <a:cxn ang="0">
                  <a:pos x="31" y="3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61" h="105">
                  <a:moveTo>
                    <a:pt x="0" y="0"/>
                  </a:moveTo>
                  <a:lnTo>
                    <a:pt x="13" y="49"/>
                  </a:lnTo>
                  <a:lnTo>
                    <a:pt x="27" y="63"/>
                  </a:lnTo>
                  <a:lnTo>
                    <a:pt x="36" y="77"/>
                  </a:lnTo>
                  <a:lnTo>
                    <a:pt x="49" y="90"/>
                  </a:lnTo>
                  <a:lnTo>
                    <a:pt x="59" y="104"/>
                  </a:lnTo>
                  <a:lnTo>
                    <a:pt x="60" y="87"/>
                  </a:lnTo>
                  <a:lnTo>
                    <a:pt x="56" y="73"/>
                  </a:lnTo>
                  <a:lnTo>
                    <a:pt x="48" y="58"/>
                  </a:lnTo>
                  <a:lnTo>
                    <a:pt x="39" y="44"/>
                  </a:lnTo>
                  <a:lnTo>
                    <a:pt x="31" y="3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37" name="Freeform 401"/>
            <p:cNvSpPr>
              <a:spLocks/>
            </p:cNvSpPr>
            <p:nvPr/>
          </p:nvSpPr>
          <p:spPr bwMode="auto">
            <a:xfrm>
              <a:off x="1933" y="2617"/>
              <a:ext cx="70" cy="97"/>
            </a:xfrm>
            <a:custGeom>
              <a:avLst/>
              <a:gdLst/>
              <a:ahLst/>
              <a:cxnLst>
                <a:cxn ang="0">
                  <a:pos x="69" y="0"/>
                </a:cxn>
                <a:cxn ang="0">
                  <a:pos x="30" y="32"/>
                </a:cxn>
                <a:cxn ang="0">
                  <a:pos x="23" y="51"/>
                </a:cxn>
                <a:cxn ang="0">
                  <a:pos x="14" y="64"/>
                </a:cxn>
                <a:cxn ang="0">
                  <a:pos x="9" y="82"/>
                </a:cxn>
                <a:cxn ang="0">
                  <a:pos x="0" y="96"/>
                </a:cxn>
                <a:cxn ang="0">
                  <a:pos x="15" y="90"/>
                </a:cxn>
                <a:cxn ang="0">
                  <a:pos x="27" y="81"/>
                </a:cxn>
                <a:cxn ang="0">
                  <a:pos x="36" y="67"/>
                </a:cxn>
                <a:cxn ang="0">
                  <a:pos x="46" y="53"/>
                </a:cxn>
                <a:cxn ang="0">
                  <a:pos x="55" y="39"/>
                </a:cxn>
                <a:cxn ang="0">
                  <a:pos x="69" y="0"/>
                </a:cxn>
                <a:cxn ang="0">
                  <a:pos x="69" y="0"/>
                </a:cxn>
              </a:cxnLst>
              <a:rect l="0" t="0" r="r" b="b"/>
              <a:pathLst>
                <a:path w="70" h="97">
                  <a:moveTo>
                    <a:pt x="69" y="0"/>
                  </a:moveTo>
                  <a:lnTo>
                    <a:pt x="30" y="32"/>
                  </a:lnTo>
                  <a:lnTo>
                    <a:pt x="23" y="51"/>
                  </a:lnTo>
                  <a:lnTo>
                    <a:pt x="14" y="64"/>
                  </a:lnTo>
                  <a:lnTo>
                    <a:pt x="9" y="82"/>
                  </a:lnTo>
                  <a:lnTo>
                    <a:pt x="0" y="96"/>
                  </a:lnTo>
                  <a:lnTo>
                    <a:pt x="15" y="90"/>
                  </a:lnTo>
                  <a:lnTo>
                    <a:pt x="27" y="81"/>
                  </a:lnTo>
                  <a:lnTo>
                    <a:pt x="36" y="67"/>
                  </a:lnTo>
                  <a:lnTo>
                    <a:pt x="46" y="53"/>
                  </a:lnTo>
                  <a:lnTo>
                    <a:pt x="55" y="39"/>
                  </a:lnTo>
                  <a:lnTo>
                    <a:pt x="69" y="0"/>
                  </a:lnTo>
                  <a:lnTo>
                    <a:pt x="69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38" name="Freeform 402"/>
            <p:cNvSpPr>
              <a:spLocks/>
            </p:cNvSpPr>
            <p:nvPr/>
          </p:nvSpPr>
          <p:spPr bwMode="auto">
            <a:xfrm>
              <a:off x="2005" y="2523"/>
              <a:ext cx="65" cy="101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26" y="34"/>
                </a:cxn>
                <a:cxn ang="0">
                  <a:pos x="21" y="53"/>
                </a:cxn>
                <a:cxn ang="0">
                  <a:pos x="12" y="67"/>
                </a:cxn>
                <a:cxn ang="0">
                  <a:pos x="8" y="85"/>
                </a:cxn>
                <a:cxn ang="0">
                  <a:pos x="0" y="100"/>
                </a:cxn>
                <a:cxn ang="0">
                  <a:pos x="14" y="93"/>
                </a:cxn>
                <a:cxn ang="0">
                  <a:pos x="26" y="83"/>
                </a:cxn>
                <a:cxn ang="0">
                  <a:pos x="35" y="68"/>
                </a:cxn>
                <a:cxn ang="0">
                  <a:pos x="43" y="54"/>
                </a:cxn>
                <a:cxn ang="0">
                  <a:pos x="52" y="40"/>
                </a:cxn>
                <a:cxn ang="0">
                  <a:pos x="64" y="0"/>
                </a:cxn>
                <a:cxn ang="0">
                  <a:pos x="64" y="0"/>
                </a:cxn>
              </a:cxnLst>
              <a:rect l="0" t="0" r="r" b="b"/>
              <a:pathLst>
                <a:path w="65" h="101">
                  <a:moveTo>
                    <a:pt x="64" y="0"/>
                  </a:moveTo>
                  <a:lnTo>
                    <a:pt x="26" y="34"/>
                  </a:lnTo>
                  <a:lnTo>
                    <a:pt x="21" y="53"/>
                  </a:lnTo>
                  <a:lnTo>
                    <a:pt x="12" y="67"/>
                  </a:lnTo>
                  <a:lnTo>
                    <a:pt x="8" y="85"/>
                  </a:lnTo>
                  <a:lnTo>
                    <a:pt x="0" y="100"/>
                  </a:lnTo>
                  <a:lnTo>
                    <a:pt x="14" y="93"/>
                  </a:lnTo>
                  <a:lnTo>
                    <a:pt x="26" y="83"/>
                  </a:lnTo>
                  <a:lnTo>
                    <a:pt x="35" y="68"/>
                  </a:lnTo>
                  <a:lnTo>
                    <a:pt x="43" y="54"/>
                  </a:lnTo>
                  <a:lnTo>
                    <a:pt x="52" y="40"/>
                  </a:lnTo>
                  <a:lnTo>
                    <a:pt x="64" y="0"/>
                  </a:lnTo>
                  <a:lnTo>
                    <a:pt x="64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39" name="Freeform 403"/>
            <p:cNvSpPr>
              <a:spLocks/>
            </p:cNvSpPr>
            <p:nvPr/>
          </p:nvSpPr>
          <p:spPr bwMode="auto">
            <a:xfrm>
              <a:off x="1829" y="2696"/>
              <a:ext cx="93" cy="77"/>
            </a:xfrm>
            <a:custGeom>
              <a:avLst/>
              <a:gdLst/>
              <a:ahLst/>
              <a:cxnLst>
                <a:cxn ang="0">
                  <a:pos x="92" y="0"/>
                </a:cxn>
                <a:cxn ang="0">
                  <a:pos x="45" y="21"/>
                </a:cxn>
                <a:cxn ang="0">
                  <a:pos x="34" y="38"/>
                </a:cxn>
                <a:cxn ang="0">
                  <a:pos x="22" y="49"/>
                </a:cxn>
                <a:cxn ang="0">
                  <a:pos x="12" y="64"/>
                </a:cxn>
                <a:cxn ang="0">
                  <a:pos x="0" y="76"/>
                </a:cxn>
                <a:cxn ang="0">
                  <a:pos x="16" y="74"/>
                </a:cxn>
                <a:cxn ang="0">
                  <a:pos x="29" y="68"/>
                </a:cxn>
                <a:cxn ang="0">
                  <a:pos x="42" y="57"/>
                </a:cxn>
                <a:cxn ang="0">
                  <a:pos x="55" y="47"/>
                </a:cxn>
                <a:cxn ang="0">
                  <a:pos x="68" y="35"/>
                </a:cxn>
                <a:cxn ang="0">
                  <a:pos x="92" y="0"/>
                </a:cxn>
                <a:cxn ang="0">
                  <a:pos x="92" y="0"/>
                </a:cxn>
              </a:cxnLst>
              <a:rect l="0" t="0" r="r" b="b"/>
              <a:pathLst>
                <a:path w="93" h="77">
                  <a:moveTo>
                    <a:pt x="92" y="0"/>
                  </a:moveTo>
                  <a:lnTo>
                    <a:pt x="45" y="21"/>
                  </a:lnTo>
                  <a:lnTo>
                    <a:pt x="34" y="38"/>
                  </a:lnTo>
                  <a:lnTo>
                    <a:pt x="22" y="49"/>
                  </a:lnTo>
                  <a:lnTo>
                    <a:pt x="12" y="64"/>
                  </a:lnTo>
                  <a:lnTo>
                    <a:pt x="0" y="76"/>
                  </a:lnTo>
                  <a:lnTo>
                    <a:pt x="16" y="74"/>
                  </a:lnTo>
                  <a:lnTo>
                    <a:pt x="29" y="68"/>
                  </a:lnTo>
                  <a:lnTo>
                    <a:pt x="42" y="57"/>
                  </a:lnTo>
                  <a:lnTo>
                    <a:pt x="55" y="47"/>
                  </a:lnTo>
                  <a:lnTo>
                    <a:pt x="68" y="35"/>
                  </a:lnTo>
                  <a:lnTo>
                    <a:pt x="92" y="0"/>
                  </a:lnTo>
                  <a:lnTo>
                    <a:pt x="92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40" name="Freeform 404"/>
            <p:cNvSpPr>
              <a:spLocks/>
            </p:cNvSpPr>
            <p:nvPr/>
          </p:nvSpPr>
          <p:spPr bwMode="auto">
            <a:xfrm>
              <a:off x="2057" y="2497"/>
              <a:ext cx="52" cy="108"/>
            </a:xfrm>
            <a:custGeom>
              <a:avLst/>
              <a:gdLst/>
              <a:ahLst/>
              <a:cxnLst>
                <a:cxn ang="0">
                  <a:pos x="51" y="0"/>
                </a:cxn>
                <a:cxn ang="0">
                  <a:pos x="18" y="39"/>
                </a:cxn>
                <a:cxn ang="0">
                  <a:pos x="15" y="57"/>
                </a:cxn>
                <a:cxn ang="0">
                  <a:pos x="9" y="73"/>
                </a:cxn>
                <a:cxn ang="0">
                  <a:pos x="6" y="91"/>
                </a:cxn>
                <a:cxn ang="0">
                  <a:pos x="0" y="107"/>
                </a:cxn>
                <a:cxn ang="0">
                  <a:pos x="14" y="98"/>
                </a:cxn>
                <a:cxn ang="0">
                  <a:pos x="24" y="87"/>
                </a:cxn>
                <a:cxn ang="0">
                  <a:pos x="31" y="72"/>
                </a:cxn>
                <a:cxn ang="0">
                  <a:pos x="37" y="56"/>
                </a:cxn>
                <a:cxn ang="0">
                  <a:pos x="44" y="41"/>
                </a:cxn>
                <a:cxn ang="0">
                  <a:pos x="51" y="0"/>
                </a:cxn>
                <a:cxn ang="0">
                  <a:pos x="51" y="0"/>
                </a:cxn>
              </a:cxnLst>
              <a:rect l="0" t="0" r="r" b="b"/>
              <a:pathLst>
                <a:path w="52" h="108">
                  <a:moveTo>
                    <a:pt x="51" y="0"/>
                  </a:moveTo>
                  <a:lnTo>
                    <a:pt x="18" y="39"/>
                  </a:lnTo>
                  <a:lnTo>
                    <a:pt x="15" y="57"/>
                  </a:lnTo>
                  <a:lnTo>
                    <a:pt x="9" y="73"/>
                  </a:lnTo>
                  <a:lnTo>
                    <a:pt x="6" y="91"/>
                  </a:lnTo>
                  <a:lnTo>
                    <a:pt x="0" y="107"/>
                  </a:lnTo>
                  <a:lnTo>
                    <a:pt x="14" y="98"/>
                  </a:lnTo>
                  <a:lnTo>
                    <a:pt x="24" y="87"/>
                  </a:lnTo>
                  <a:lnTo>
                    <a:pt x="31" y="72"/>
                  </a:lnTo>
                  <a:lnTo>
                    <a:pt x="37" y="56"/>
                  </a:lnTo>
                  <a:lnTo>
                    <a:pt x="44" y="41"/>
                  </a:lnTo>
                  <a:lnTo>
                    <a:pt x="51" y="0"/>
                  </a:lnTo>
                  <a:lnTo>
                    <a:pt x="51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41" name="Freeform 405"/>
            <p:cNvSpPr>
              <a:spLocks/>
            </p:cNvSpPr>
            <p:nvPr/>
          </p:nvSpPr>
          <p:spPr bwMode="auto">
            <a:xfrm>
              <a:off x="2117" y="2377"/>
              <a:ext cx="27" cy="118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0" y="46"/>
                </a:cxn>
                <a:cxn ang="0">
                  <a:pos x="2" y="66"/>
                </a:cxn>
                <a:cxn ang="0">
                  <a:pos x="0" y="82"/>
                </a:cxn>
                <a:cxn ang="0">
                  <a:pos x="3" y="100"/>
                </a:cxn>
                <a:cxn ang="0">
                  <a:pos x="1" y="117"/>
                </a:cxn>
                <a:cxn ang="0">
                  <a:pos x="12" y="105"/>
                </a:cxn>
                <a:cxn ang="0">
                  <a:pos x="18" y="91"/>
                </a:cxn>
                <a:cxn ang="0">
                  <a:pos x="21" y="75"/>
                </a:cxn>
                <a:cxn ang="0">
                  <a:pos x="24" y="58"/>
                </a:cxn>
                <a:cxn ang="0">
                  <a:pos x="26" y="42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27" h="118">
                  <a:moveTo>
                    <a:pt x="20" y="0"/>
                  </a:moveTo>
                  <a:lnTo>
                    <a:pt x="0" y="46"/>
                  </a:lnTo>
                  <a:lnTo>
                    <a:pt x="2" y="66"/>
                  </a:lnTo>
                  <a:lnTo>
                    <a:pt x="0" y="82"/>
                  </a:lnTo>
                  <a:lnTo>
                    <a:pt x="3" y="100"/>
                  </a:lnTo>
                  <a:lnTo>
                    <a:pt x="1" y="117"/>
                  </a:lnTo>
                  <a:lnTo>
                    <a:pt x="12" y="105"/>
                  </a:lnTo>
                  <a:lnTo>
                    <a:pt x="18" y="91"/>
                  </a:lnTo>
                  <a:lnTo>
                    <a:pt x="21" y="75"/>
                  </a:lnTo>
                  <a:lnTo>
                    <a:pt x="24" y="58"/>
                  </a:lnTo>
                  <a:lnTo>
                    <a:pt x="26" y="42"/>
                  </a:lnTo>
                  <a:lnTo>
                    <a:pt x="20" y="0"/>
                  </a:lnTo>
                  <a:lnTo>
                    <a:pt x="20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42" name="Freeform 406"/>
            <p:cNvSpPr>
              <a:spLocks/>
            </p:cNvSpPr>
            <p:nvPr/>
          </p:nvSpPr>
          <p:spPr bwMode="auto">
            <a:xfrm>
              <a:off x="1849" y="2748"/>
              <a:ext cx="100" cy="67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51" y="16"/>
                </a:cxn>
                <a:cxn ang="0">
                  <a:pos x="37" y="31"/>
                </a:cxn>
                <a:cxn ang="0">
                  <a:pos x="24" y="41"/>
                </a:cxn>
                <a:cxn ang="0">
                  <a:pos x="12" y="55"/>
                </a:cxn>
                <a:cxn ang="0">
                  <a:pos x="0" y="66"/>
                </a:cxn>
                <a:cxn ang="0">
                  <a:pos x="16" y="66"/>
                </a:cxn>
                <a:cxn ang="0">
                  <a:pos x="30" y="61"/>
                </a:cxn>
                <a:cxn ang="0">
                  <a:pos x="43" y="52"/>
                </a:cxn>
                <a:cxn ang="0">
                  <a:pos x="58" y="42"/>
                </a:cxn>
                <a:cxn ang="0">
                  <a:pos x="71" y="33"/>
                </a:cxn>
                <a:cxn ang="0">
                  <a:pos x="99" y="0"/>
                </a:cxn>
                <a:cxn ang="0">
                  <a:pos x="99" y="0"/>
                </a:cxn>
              </a:cxnLst>
              <a:rect l="0" t="0" r="r" b="b"/>
              <a:pathLst>
                <a:path w="100" h="67">
                  <a:moveTo>
                    <a:pt x="99" y="0"/>
                  </a:moveTo>
                  <a:lnTo>
                    <a:pt x="51" y="16"/>
                  </a:lnTo>
                  <a:lnTo>
                    <a:pt x="37" y="31"/>
                  </a:lnTo>
                  <a:lnTo>
                    <a:pt x="24" y="41"/>
                  </a:lnTo>
                  <a:lnTo>
                    <a:pt x="12" y="55"/>
                  </a:lnTo>
                  <a:lnTo>
                    <a:pt x="0" y="66"/>
                  </a:lnTo>
                  <a:lnTo>
                    <a:pt x="16" y="66"/>
                  </a:lnTo>
                  <a:lnTo>
                    <a:pt x="30" y="61"/>
                  </a:lnTo>
                  <a:lnTo>
                    <a:pt x="43" y="52"/>
                  </a:lnTo>
                  <a:lnTo>
                    <a:pt x="58" y="42"/>
                  </a:lnTo>
                  <a:lnTo>
                    <a:pt x="71" y="33"/>
                  </a:lnTo>
                  <a:lnTo>
                    <a:pt x="99" y="0"/>
                  </a:lnTo>
                  <a:lnTo>
                    <a:pt x="99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43" name="Freeform 407"/>
            <p:cNvSpPr>
              <a:spLocks/>
            </p:cNvSpPr>
            <p:nvPr/>
          </p:nvSpPr>
          <p:spPr bwMode="auto">
            <a:xfrm>
              <a:off x="1703" y="2835"/>
              <a:ext cx="118" cy="34"/>
            </a:xfrm>
            <a:custGeom>
              <a:avLst/>
              <a:gdLst/>
              <a:ahLst/>
              <a:cxnLst>
                <a:cxn ang="0">
                  <a:pos x="0" y="29"/>
                </a:cxn>
                <a:cxn ang="0">
                  <a:pos x="51" y="33"/>
                </a:cxn>
                <a:cxn ang="0">
                  <a:pos x="68" y="23"/>
                </a:cxn>
                <a:cxn ang="0">
                  <a:pos x="84" y="20"/>
                </a:cxn>
                <a:cxn ang="0">
                  <a:pos x="101" y="11"/>
                </a:cxn>
                <a:cxn ang="0">
                  <a:pos x="117" y="8"/>
                </a:cxn>
                <a:cxn ang="0">
                  <a:pos x="102" y="1"/>
                </a:cxn>
                <a:cxn ang="0">
                  <a:pos x="86" y="0"/>
                </a:cxn>
                <a:cxn ang="0">
                  <a:pos x="70" y="2"/>
                </a:cxn>
                <a:cxn ang="0">
                  <a:pos x="54" y="6"/>
                </a:cxn>
                <a:cxn ang="0">
                  <a:pos x="37" y="10"/>
                </a:cxn>
                <a:cxn ang="0">
                  <a:pos x="0" y="29"/>
                </a:cxn>
                <a:cxn ang="0">
                  <a:pos x="0" y="29"/>
                </a:cxn>
              </a:cxnLst>
              <a:rect l="0" t="0" r="r" b="b"/>
              <a:pathLst>
                <a:path w="118" h="34">
                  <a:moveTo>
                    <a:pt x="0" y="29"/>
                  </a:moveTo>
                  <a:lnTo>
                    <a:pt x="51" y="33"/>
                  </a:lnTo>
                  <a:lnTo>
                    <a:pt x="68" y="23"/>
                  </a:lnTo>
                  <a:lnTo>
                    <a:pt x="84" y="20"/>
                  </a:lnTo>
                  <a:lnTo>
                    <a:pt x="101" y="11"/>
                  </a:lnTo>
                  <a:lnTo>
                    <a:pt x="117" y="8"/>
                  </a:lnTo>
                  <a:lnTo>
                    <a:pt x="102" y="1"/>
                  </a:lnTo>
                  <a:lnTo>
                    <a:pt x="86" y="0"/>
                  </a:lnTo>
                  <a:lnTo>
                    <a:pt x="70" y="2"/>
                  </a:lnTo>
                  <a:lnTo>
                    <a:pt x="54" y="6"/>
                  </a:lnTo>
                  <a:lnTo>
                    <a:pt x="37" y="10"/>
                  </a:lnTo>
                  <a:lnTo>
                    <a:pt x="0" y="29"/>
                  </a:lnTo>
                  <a:lnTo>
                    <a:pt x="0" y="29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44" name="Arc 408"/>
            <p:cNvSpPr>
              <a:spLocks/>
            </p:cNvSpPr>
            <p:nvPr/>
          </p:nvSpPr>
          <p:spPr bwMode="auto">
            <a:xfrm>
              <a:off x="1776" y="2880"/>
              <a:ext cx="174" cy="99"/>
            </a:xfrm>
            <a:custGeom>
              <a:avLst/>
              <a:gdLst>
                <a:gd name="G0" fmla="+- 21600 0 0"/>
                <a:gd name="G1" fmla="+- 0 0 0"/>
                <a:gd name="G2" fmla="+- 21600 0 0"/>
                <a:gd name="T0" fmla="*/ 21600 w 21600"/>
                <a:gd name="T1" fmla="*/ 21600 h 21600"/>
                <a:gd name="T2" fmla="*/ 0 w 21600"/>
                <a:gd name="T3" fmla="*/ 0 h 21600"/>
                <a:gd name="T4" fmla="*/ 21600 w 21600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21600" y="21600"/>
                  </a:moveTo>
                  <a:cubicBezTo>
                    <a:pt x="9670" y="21600"/>
                    <a:pt x="0" y="11929"/>
                    <a:pt x="0" y="0"/>
                  </a:cubicBezTo>
                </a:path>
                <a:path w="21600" h="21600" stroke="0" extrusionOk="0">
                  <a:moveTo>
                    <a:pt x="21600" y="21600"/>
                  </a:moveTo>
                  <a:cubicBezTo>
                    <a:pt x="9670" y="21600"/>
                    <a:pt x="0" y="11929"/>
                    <a:pt x="0" y="0"/>
                  </a:cubicBezTo>
                  <a:lnTo>
                    <a:pt x="21600" y="0"/>
                  </a:lnTo>
                  <a:close/>
                </a:path>
              </a:pathLst>
            </a:custGeom>
            <a:noFill/>
            <a:ln w="12700" cap="rnd">
              <a:solidFill>
                <a:srgbClr val="99FF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45" name="Line 409"/>
            <p:cNvSpPr>
              <a:spLocks noChangeShapeType="1"/>
            </p:cNvSpPr>
            <p:nvPr/>
          </p:nvSpPr>
          <p:spPr bwMode="auto">
            <a:xfrm flipH="1">
              <a:off x="2313" y="1958"/>
              <a:ext cx="144" cy="462"/>
            </a:xfrm>
            <a:prstGeom prst="line">
              <a:avLst/>
            </a:prstGeom>
            <a:noFill/>
            <a:ln w="12700">
              <a:solidFill>
                <a:srgbClr val="99FFCC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46" name="Arc 410"/>
            <p:cNvSpPr>
              <a:spLocks/>
            </p:cNvSpPr>
            <p:nvPr/>
          </p:nvSpPr>
          <p:spPr bwMode="auto">
            <a:xfrm>
              <a:off x="1852" y="1384"/>
              <a:ext cx="405" cy="58"/>
            </a:xfrm>
            <a:custGeom>
              <a:avLst/>
              <a:gdLst>
                <a:gd name="G0" fmla="+- 53 0 0"/>
                <a:gd name="G1" fmla="+- 21600 0 0"/>
                <a:gd name="G2" fmla="+- 21600 0 0"/>
                <a:gd name="T0" fmla="*/ 0 w 21653"/>
                <a:gd name="T1" fmla="*/ 0 h 21600"/>
                <a:gd name="T2" fmla="*/ 21653 w 21653"/>
                <a:gd name="T3" fmla="*/ 21600 h 21600"/>
                <a:gd name="T4" fmla="*/ 53 w 21653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53" h="21600" fill="none" extrusionOk="0">
                  <a:moveTo>
                    <a:pt x="0" y="0"/>
                  </a:moveTo>
                  <a:cubicBezTo>
                    <a:pt x="17" y="0"/>
                    <a:pt x="35" y="-1"/>
                    <a:pt x="53" y="0"/>
                  </a:cubicBezTo>
                  <a:cubicBezTo>
                    <a:pt x="11982" y="0"/>
                    <a:pt x="21653" y="9670"/>
                    <a:pt x="21653" y="21600"/>
                  </a:cubicBezTo>
                </a:path>
                <a:path w="21653" h="21600" stroke="0" extrusionOk="0">
                  <a:moveTo>
                    <a:pt x="0" y="0"/>
                  </a:moveTo>
                  <a:cubicBezTo>
                    <a:pt x="17" y="0"/>
                    <a:pt x="35" y="-1"/>
                    <a:pt x="53" y="0"/>
                  </a:cubicBezTo>
                  <a:cubicBezTo>
                    <a:pt x="11982" y="0"/>
                    <a:pt x="21653" y="9670"/>
                    <a:pt x="21653" y="21600"/>
                  </a:cubicBezTo>
                  <a:lnTo>
                    <a:pt x="53" y="21600"/>
                  </a:lnTo>
                  <a:close/>
                </a:path>
              </a:pathLst>
            </a:custGeom>
            <a:noFill/>
            <a:ln w="12700" cap="rnd">
              <a:solidFill>
                <a:srgbClr val="FFFF66"/>
              </a:solidFill>
              <a:round/>
              <a:headEnd type="stealth" w="med" len="lg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47" name="Freeform 411"/>
            <p:cNvSpPr>
              <a:spLocks/>
            </p:cNvSpPr>
            <p:nvPr/>
          </p:nvSpPr>
          <p:spPr bwMode="auto">
            <a:xfrm>
              <a:off x="1939" y="1729"/>
              <a:ext cx="46" cy="6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3" y="28"/>
                </a:cxn>
                <a:cxn ang="0">
                  <a:pos x="13" y="48"/>
                </a:cxn>
                <a:cxn ang="0">
                  <a:pos x="19" y="68"/>
                </a:cxn>
                <a:cxn ang="0">
                  <a:pos x="39" y="68"/>
                </a:cxn>
                <a:cxn ang="0">
                  <a:pos x="45" y="48"/>
                </a:cxn>
                <a:cxn ang="0">
                  <a:pos x="45" y="28"/>
                </a:cxn>
                <a:cxn ang="0">
                  <a:pos x="26" y="15"/>
                </a:cxn>
                <a:cxn ang="0">
                  <a:pos x="0" y="0"/>
                </a:cxn>
              </a:cxnLst>
              <a:rect l="0" t="0" r="r" b="b"/>
              <a:pathLst>
                <a:path w="46" h="69">
                  <a:moveTo>
                    <a:pt x="0" y="0"/>
                  </a:moveTo>
                  <a:lnTo>
                    <a:pt x="13" y="28"/>
                  </a:lnTo>
                  <a:lnTo>
                    <a:pt x="13" y="48"/>
                  </a:lnTo>
                  <a:lnTo>
                    <a:pt x="19" y="68"/>
                  </a:lnTo>
                  <a:lnTo>
                    <a:pt x="39" y="68"/>
                  </a:lnTo>
                  <a:lnTo>
                    <a:pt x="45" y="48"/>
                  </a:lnTo>
                  <a:lnTo>
                    <a:pt x="45" y="28"/>
                  </a:lnTo>
                  <a:lnTo>
                    <a:pt x="26" y="15"/>
                  </a:lnTo>
                  <a:lnTo>
                    <a:pt x="0" y="0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48" name="Freeform 412"/>
            <p:cNvSpPr>
              <a:spLocks/>
            </p:cNvSpPr>
            <p:nvPr/>
          </p:nvSpPr>
          <p:spPr bwMode="auto">
            <a:xfrm>
              <a:off x="1996" y="1700"/>
              <a:ext cx="47" cy="6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3" y="28"/>
                </a:cxn>
                <a:cxn ang="0">
                  <a:pos x="13" y="48"/>
                </a:cxn>
                <a:cxn ang="0">
                  <a:pos x="19" y="68"/>
                </a:cxn>
                <a:cxn ang="0">
                  <a:pos x="39" y="68"/>
                </a:cxn>
                <a:cxn ang="0">
                  <a:pos x="46" y="48"/>
                </a:cxn>
                <a:cxn ang="0">
                  <a:pos x="46" y="28"/>
                </a:cxn>
                <a:cxn ang="0">
                  <a:pos x="26" y="15"/>
                </a:cxn>
                <a:cxn ang="0">
                  <a:pos x="0" y="0"/>
                </a:cxn>
              </a:cxnLst>
              <a:rect l="0" t="0" r="r" b="b"/>
              <a:pathLst>
                <a:path w="47" h="69">
                  <a:moveTo>
                    <a:pt x="0" y="0"/>
                  </a:moveTo>
                  <a:lnTo>
                    <a:pt x="13" y="28"/>
                  </a:lnTo>
                  <a:lnTo>
                    <a:pt x="13" y="48"/>
                  </a:lnTo>
                  <a:lnTo>
                    <a:pt x="19" y="68"/>
                  </a:lnTo>
                  <a:lnTo>
                    <a:pt x="39" y="68"/>
                  </a:lnTo>
                  <a:lnTo>
                    <a:pt x="46" y="48"/>
                  </a:lnTo>
                  <a:lnTo>
                    <a:pt x="46" y="28"/>
                  </a:lnTo>
                  <a:lnTo>
                    <a:pt x="26" y="15"/>
                  </a:lnTo>
                  <a:lnTo>
                    <a:pt x="0" y="0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49" name="Freeform 413"/>
            <p:cNvSpPr>
              <a:spLocks/>
            </p:cNvSpPr>
            <p:nvPr/>
          </p:nvSpPr>
          <p:spPr bwMode="auto">
            <a:xfrm>
              <a:off x="1960" y="1701"/>
              <a:ext cx="49" cy="70"/>
            </a:xfrm>
            <a:custGeom>
              <a:avLst/>
              <a:gdLst/>
              <a:ahLst/>
              <a:cxnLst>
                <a:cxn ang="0">
                  <a:pos x="47" y="69"/>
                </a:cxn>
                <a:cxn ang="0">
                  <a:pos x="29" y="42"/>
                </a:cxn>
                <a:cxn ang="0">
                  <a:pos x="13" y="32"/>
                </a:cxn>
                <a:cxn ang="0">
                  <a:pos x="0" y="16"/>
                </a:cxn>
                <a:cxn ang="0">
                  <a:pos x="10" y="0"/>
                </a:cxn>
                <a:cxn ang="0">
                  <a:pos x="30" y="5"/>
                </a:cxn>
                <a:cxn ang="0">
                  <a:pos x="47" y="15"/>
                </a:cxn>
                <a:cxn ang="0">
                  <a:pos x="48" y="38"/>
                </a:cxn>
                <a:cxn ang="0">
                  <a:pos x="47" y="69"/>
                </a:cxn>
              </a:cxnLst>
              <a:rect l="0" t="0" r="r" b="b"/>
              <a:pathLst>
                <a:path w="49" h="70">
                  <a:moveTo>
                    <a:pt x="47" y="69"/>
                  </a:moveTo>
                  <a:lnTo>
                    <a:pt x="29" y="42"/>
                  </a:lnTo>
                  <a:lnTo>
                    <a:pt x="13" y="32"/>
                  </a:lnTo>
                  <a:lnTo>
                    <a:pt x="0" y="16"/>
                  </a:lnTo>
                  <a:lnTo>
                    <a:pt x="10" y="0"/>
                  </a:lnTo>
                  <a:lnTo>
                    <a:pt x="30" y="5"/>
                  </a:lnTo>
                  <a:lnTo>
                    <a:pt x="47" y="15"/>
                  </a:lnTo>
                  <a:lnTo>
                    <a:pt x="48" y="38"/>
                  </a:lnTo>
                  <a:lnTo>
                    <a:pt x="47" y="69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4751" name="Line 415"/>
          <p:cNvSpPr>
            <a:spLocks noChangeShapeType="1"/>
          </p:cNvSpPr>
          <p:nvPr/>
        </p:nvSpPr>
        <p:spPr bwMode="auto">
          <a:xfrm flipV="1">
            <a:off x="4648200" y="5181600"/>
            <a:ext cx="838200" cy="76200"/>
          </a:xfrm>
          <a:prstGeom prst="line">
            <a:avLst/>
          </a:prstGeom>
          <a:noFill/>
          <a:ln w="12700">
            <a:solidFill>
              <a:srgbClr val="FF7C80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4752" name="Line 416"/>
          <p:cNvSpPr>
            <a:spLocks noChangeShapeType="1"/>
          </p:cNvSpPr>
          <p:nvPr/>
        </p:nvSpPr>
        <p:spPr bwMode="auto">
          <a:xfrm flipV="1">
            <a:off x="4724400" y="3048000"/>
            <a:ext cx="838200" cy="1219200"/>
          </a:xfrm>
          <a:prstGeom prst="line">
            <a:avLst/>
          </a:prstGeom>
          <a:noFill/>
          <a:ln w="12700">
            <a:solidFill>
              <a:srgbClr val="FFCCCC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4753" name="Arc 417"/>
          <p:cNvSpPr>
            <a:spLocks/>
          </p:cNvSpPr>
          <p:nvPr/>
        </p:nvSpPr>
        <p:spPr bwMode="auto">
          <a:xfrm>
            <a:off x="4495800" y="2590800"/>
            <a:ext cx="1066800" cy="1676400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0 w 21600"/>
              <a:gd name="T1" fmla="*/ 21600 h 21600"/>
              <a:gd name="T2" fmla="*/ 21568 w 21600"/>
              <a:gd name="T3" fmla="*/ 0 h 21600"/>
              <a:gd name="T4" fmla="*/ 2160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21600"/>
                </a:moveTo>
                <a:cubicBezTo>
                  <a:pt x="0" y="9683"/>
                  <a:pt x="9651" y="17"/>
                  <a:pt x="21568" y="0"/>
                </a:cubicBezTo>
              </a:path>
              <a:path w="21600" h="21600" stroke="0" extrusionOk="0">
                <a:moveTo>
                  <a:pt x="0" y="21600"/>
                </a:moveTo>
                <a:cubicBezTo>
                  <a:pt x="0" y="9683"/>
                  <a:pt x="9651" y="17"/>
                  <a:pt x="21568" y="0"/>
                </a:cubicBezTo>
                <a:lnTo>
                  <a:pt x="21600" y="21600"/>
                </a:lnTo>
                <a:close/>
              </a:path>
            </a:pathLst>
          </a:custGeom>
          <a:noFill/>
          <a:ln w="12700" cap="rnd">
            <a:solidFill>
              <a:srgbClr val="FFCCCC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4754" name="Rectangle 418"/>
          <p:cNvSpPr>
            <a:spLocks noChangeArrowheads="1"/>
          </p:cNvSpPr>
          <p:nvPr/>
        </p:nvSpPr>
        <p:spPr bwMode="auto">
          <a:xfrm>
            <a:off x="5486400" y="2819400"/>
            <a:ext cx="12954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u="sng" dirty="0">
                <a:solidFill>
                  <a:srgbClr val="FFCCCC"/>
                </a:solidFill>
                <a:latin typeface="Arial" charset="0"/>
              </a:rPr>
              <a:t>PULP</a:t>
            </a:r>
          </a:p>
        </p:txBody>
      </p:sp>
      <p:sp>
        <p:nvSpPr>
          <p:cNvPr id="14755" name="Rectangle 419"/>
          <p:cNvSpPr>
            <a:spLocks noChangeArrowheads="1"/>
          </p:cNvSpPr>
          <p:nvPr/>
        </p:nvSpPr>
        <p:spPr bwMode="auto">
          <a:xfrm>
            <a:off x="5562600" y="2362200"/>
            <a:ext cx="15240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u="sng" dirty="0">
                <a:solidFill>
                  <a:srgbClr val="00CC99"/>
                </a:solidFill>
                <a:latin typeface="Arial" charset="0"/>
              </a:rPr>
              <a:t>DENTINE</a:t>
            </a:r>
          </a:p>
        </p:txBody>
      </p:sp>
      <p:sp>
        <p:nvSpPr>
          <p:cNvPr id="14756" name="Rectangle 420"/>
          <p:cNvSpPr>
            <a:spLocks noChangeArrowheads="1"/>
          </p:cNvSpPr>
          <p:nvPr/>
        </p:nvSpPr>
        <p:spPr bwMode="auto">
          <a:xfrm>
            <a:off x="5562600" y="1676400"/>
            <a:ext cx="15240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u="sng" dirty="0">
                <a:solidFill>
                  <a:schemeClr val="bg1"/>
                </a:solidFill>
                <a:latin typeface="Arial" charset="0"/>
              </a:rPr>
              <a:t>ENAMEL</a:t>
            </a:r>
          </a:p>
        </p:txBody>
      </p:sp>
      <p:sp>
        <p:nvSpPr>
          <p:cNvPr id="14757" name="Rectangle 421"/>
          <p:cNvSpPr>
            <a:spLocks noChangeArrowheads="1"/>
          </p:cNvSpPr>
          <p:nvPr/>
        </p:nvSpPr>
        <p:spPr bwMode="auto">
          <a:xfrm>
            <a:off x="5105400" y="3581400"/>
            <a:ext cx="20574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u="sng" dirty="0">
                <a:solidFill>
                  <a:srgbClr val="FFFF00"/>
                </a:solidFill>
                <a:latin typeface="Arial" charset="0"/>
              </a:rPr>
              <a:t>CEMENTUM</a:t>
            </a:r>
          </a:p>
        </p:txBody>
      </p:sp>
      <p:grpSp>
        <p:nvGrpSpPr>
          <p:cNvPr id="14337" name="Group 430"/>
          <p:cNvGrpSpPr>
            <a:grpSpLocks/>
          </p:cNvGrpSpPr>
          <p:nvPr/>
        </p:nvGrpSpPr>
        <p:grpSpPr bwMode="auto">
          <a:xfrm>
            <a:off x="6838950" y="1752600"/>
            <a:ext cx="2305050" cy="4467225"/>
            <a:chOff x="4308" y="1104"/>
            <a:chExt cx="1452" cy="2814"/>
          </a:xfrm>
        </p:grpSpPr>
        <p:grpSp>
          <p:nvGrpSpPr>
            <p:cNvPr id="14385" name="Group 427"/>
            <p:cNvGrpSpPr>
              <a:grpSpLocks/>
            </p:cNvGrpSpPr>
            <p:nvPr/>
          </p:nvGrpSpPr>
          <p:grpSpPr bwMode="auto">
            <a:xfrm>
              <a:off x="4698" y="1104"/>
              <a:ext cx="695" cy="2344"/>
              <a:chOff x="4698" y="1104"/>
              <a:chExt cx="695" cy="2344"/>
            </a:xfrm>
          </p:grpSpPr>
          <p:sp>
            <p:nvSpPr>
              <p:cNvPr id="14758" name="Freeform 422"/>
              <p:cNvSpPr>
                <a:spLocks/>
              </p:cNvSpPr>
              <p:nvPr/>
            </p:nvSpPr>
            <p:spPr bwMode="auto">
              <a:xfrm>
                <a:off x="4701" y="1104"/>
                <a:ext cx="692" cy="2344"/>
              </a:xfrm>
              <a:custGeom>
                <a:avLst/>
                <a:gdLst/>
                <a:ahLst/>
                <a:cxnLst>
                  <a:cxn ang="0">
                    <a:pos x="291" y="120"/>
                  </a:cxn>
                  <a:cxn ang="0">
                    <a:pos x="215" y="277"/>
                  </a:cxn>
                  <a:cxn ang="0">
                    <a:pos x="161" y="412"/>
                  </a:cxn>
                  <a:cxn ang="0">
                    <a:pos x="107" y="569"/>
                  </a:cxn>
                  <a:cxn ang="0">
                    <a:pos x="20" y="749"/>
                  </a:cxn>
                  <a:cxn ang="0">
                    <a:pos x="0" y="894"/>
                  </a:cxn>
                  <a:cxn ang="0">
                    <a:pos x="0" y="1029"/>
                  </a:cxn>
                  <a:cxn ang="0">
                    <a:pos x="9" y="1164"/>
                  </a:cxn>
                  <a:cxn ang="0">
                    <a:pos x="64" y="1299"/>
                  </a:cxn>
                  <a:cxn ang="0">
                    <a:pos x="118" y="1433"/>
                  </a:cxn>
                  <a:cxn ang="0">
                    <a:pos x="161" y="1568"/>
                  </a:cxn>
                  <a:cxn ang="0">
                    <a:pos x="215" y="1725"/>
                  </a:cxn>
                  <a:cxn ang="0">
                    <a:pos x="237" y="1917"/>
                  </a:cxn>
                  <a:cxn ang="0">
                    <a:pos x="248" y="2062"/>
                  </a:cxn>
                  <a:cxn ang="0">
                    <a:pos x="269" y="2196"/>
                  </a:cxn>
                  <a:cxn ang="0">
                    <a:pos x="312" y="2331"/>
                  </a:cxn>
                  <a:cxn ang="0">
                    <a:pos x="356" y="2242"/>
                  </a:cxn>
                  <a:cxn ang="0">
                    <a:pos x="356" y="2107"/>
                  </a:cxn>
                  <a:cxn ang="0">
                    <a:pos x="345" y="1972"/>
                  </a:cxn>
                  <a:cxn ang="0">
                    <a:pos x="345" y="1837"/>
                  </a:cxn>
                  <a:cxn ang="0">
                    <a:pos x="334" y="1691"/>
                  </a:cxn>
                  <a:cxn ang="0">
                    <a:pos x="334" y="1557"/>
                  </a:cxn>
                  <a:cxn ang="0">
                    <a:pos x="312" y="1422"/>
                  </a:cxn>
                  <a:cxn ang="0">
                    <a:pos x="269" y="1287"/>
                  </a:cxn>
                  <a:cxn ang="0">
                    <a:pos x="237" y="1142"/>
                  </a:cxn>
                  <a:cxn ang="0">
                    <a:pos x="237" y="1007"/>
                  </a:cxn>
                  <a:cxn ang="0">
                    <a:pos x="258" y="873"/>
                  </a:cxn>
                  <a:cxn ang="0">
                    <a:pos x="334" y="738"/>
                  </a:cxn>
                  <a:cxn ang="0">
                    <a:pos x="409" y="603"/>
                  </a:cxn>
                  <a:cxn ang="0">
                    <a:pos x="442" y="738"/>
                  </a:cxn>
                  <a:cxn ang="0">
                    <a:pos x="464" y="873"/>
                  </a:cxn>
                  <a:cxn ang="0">
                    <a:pos x="475" y="1007"/>
                  </a:cxn>
                  <a:cxn ang="0">
                    <a:pos x="475" y="1152"/>
                  </a:cxn>
                  <a:cxn ang="0">
                    <a:pos x="475" y="1287"/>
                  </a:cxn>
                  <a:cxn ang="0">
                    <a:pos x="442" y="1422"/>
                  </a:cxn>
                  <a:cxn ang="0">
                    <a:pos x="409" y="1557"/>
                  </a:cxn>
                  <a:cxn ang="0">
                    <a:pos x="409" y="1691"/>
                  </a:cxn>
                  <a:cxn ang="0">
                    <a:pos x="409" y="1826"/>
                  </a:cxn>
                  <a:cxn ang="0">
                    <a:pos x="409" y="1961"/>
                  </a:cxn>
                  <a:cxn ang="0">
                    <a:pos x="409" y="2096"/>
                  </a:cxn>
                  <a:cxn ang="0">
                    <a:pos x="398" y="2230"/>
                  </a:cxn>
                  <a:cxn ang="0">
                    <a:pos x="420" y="2343"/>
                  </a:cxn>
                  <a:cxn ang="0">
                    <a:pos x="495" y="2242"/>
                  </a:cxn>
                  <a:cxn ang="0">
                    <a:pos x="517" y="2107"/>
                  </a:cxn>
                  <a:cxn ang="0">
                    <a:pos x="517" y="1972"/>
                  </a:cxn>
                  <a:cxn ang="0">
                    <a:pos x="517" y="1826"/>
                  </a:cxn>
                  <a:cxn ang="0">
                    <a:pos x="528" y="1680"/>
                  </a:cxn>
                  <a:cxn ang="0">
                    <a:pos x="583" y="1535"/>
                  </a:cxn>
                  <a:cxn ang="0">
                    <a:pos x="614" y="1400"/>
                  </a:cxn>
                  <a:cxn ang="0">
                    <a:pos x="647" y="1266"/>
                  </a:cxn>
                  <a:cxn ang="0">
                    <a:pos x="669" y="1131"/>
                  </a:cxn>
                  <a:cxn ang="0">
                    <a:pos x="669" y="996"/>
                  </a:cxn>
                  <a:cxn ang="0">
                    <a:pos x="680" y="850"/>
                  </a:cxn>
                  <a:cxn ang="0">
                    <a:pos x="691" y="704"/>
                  </a:cxn>
                  <a:cxn ang="0">
                    <a:pos x="691" y="569"/>
                  </a:cxn>
                  <a:cxn ang="0">
                    <a:pos x="636" y="435"/>
                  </a:cxn>
                  <a:cxn ang="0">
                    <a:pos x="561" y="300"/>
                  </a:cxn>
                  <a:cxn ang="0">
                    <a:pos x="475" y="165"/>
                  </a:cxn>
                  <a:cxn ang="0">
                    <a:pos x="364" y="0"/>
                  </a:cxn>
                </a:cxnLst>
                <a:rect l="0" t="0" r="r" b="b"/>
                <a:pathLst>
                  <a:path w="692" h="2344">
                    <a:moveTo>
                      <a:pt x="364" y="0"/>
                    </a:moveTo>
                    <a:lnTo>
                      <a:pt x="334" y="53"/>
                    </a:lnTo>
                    <a:lnTo>
                      <a:pt x="323" y="87"/>
                    </a:lnTo>
                    <a:lnTo>
                      <a:pt x="291" y="120"/>
                    </a:lnTo>
                    <a:lnTo>
                      <a:pt x="269" y="165"/>
                    </a:lnTo>
                    <a:lnTo>
                      <a:pt x="248" y="199"/>
                    </a:lnTo>
                    <a:lnTo>
                      <a:pt x="237" y="243"/>
                    </a:lnTo>
                    <a:lnTo>
                      <a:pt x="215" y="277"/>
                    </a:lnTo>
                    <a:lnTo>
                      <a:pt x="204" y="311"/>
                    </a:lnTo>
                    <a:lnTo>
                      <a:pt x="194" y="345"/>
                    </a:lnTo>
                    <a:lnTo>
                      <a:pt x="172" y="378"/>
                    </a:lnTo>
                    <a:lnTo>
                      <a:pt x="161" y="412"/>
                    </a:lnTo>
                    <a:lnTo>
                      <a:pt x="150" y="446"/>
                    </a:lnTo>
                    <a:lnTo>
                      <a:pt x="139" y="491"/>
                    </a:lnTo>
                    <a:lnTo>
                      <a:pt x="118" y="535"/>
                    </a:lnTo>
                    <a:lnTo>
                      <a:pt x="107" y="569"/>
                    </a:lnTo>
                    <a:lnTo>
                      <a:pt x="86" y="615"/>
                    </a:lnTo>
                    <a:lnTo>
                      <a:pt x="64" y="659"/>
                    </a:lnTo>
                    <a:lnTo>
                      <a:pt x="42" y="704"/>
                    </a:lnTo>
                    <a:lnTo>
                      <a:pt x="20" y="749"/>
                    </a:lnTo>
                    <a:lnTo>
                      <a:pt x="9" y="794"/>
                    </a:lnTo>
                    <a:lnTo>
                      <a:pt x="0" y="827"/>
                    </a:lnTo>
                    <a:lnTo>
                      <a:pt x="0" y="861"/>
                    </a:lnTo>
                    <a:lnTo>
                      <a:pt x="0" y="894"/>
                    </a:lnTo>
                    <a:lnTo>
                      <a:pt x="0" y="928"/>
                    </a:lnTo>
                    <a:lnTo>
                      <a:pt x="0" y="962"/>
                    </a:lnTo>
                    <a:lnTo>
                      <a:pt x="0" y="996"/>
                    </a:lnTo>
                    <a:lnTo>
                      <a:pt x="0" y="1029"/>
                    </a:lnTo>
                    <a:lnTo>
                      <a:pt x="0" y="1063"/>
                    </a:lnTo>
                    <a:lnTo>
                      <a:pt x="0" y="1097"/>
                    </a:lnTo>
                    <a:lnTo>
                      <a:pt x="0" y="1131"/>
                    </a:lnTo>
                    <a:lnTo>
                      <a:pt x="9" y="1164"/>
                    </a:lnTo>
                    <a:lnTo>
                      <a:pt x="20" y="1198"/>
                    </a:lnTo>
                    <a:lnTo>
                      <a:pt x="31" y="1232"/>
                    </a:lnTo>
                    <a:lnTo>
                      <a:pt x="42" y="1266"/>
                    </a:lnTo>
                    <a:lnTo>
                      <a:pt x="64" y="1299"/>
                    </a:lnTo>
                    <a:lnTo>
                      <a:pt x="75" y="1332"/>
                    </a:lnTo>
                    <a:lnTo>
                      <a:pt x="97" y="1366"/>
                    </a:lnTo>
                    <a:lnTo>
                      <a:pt x="107" y="1400"/>
                    </a:lnTo>
                    <a:lnTo>
                      <a:pt x="118" y="1433"/>
                    </a:lnTo>
                    <a:lnTo>
                      <a:pt x="129" y="1467"/>
                    </a:lnTo>
                    <a:lnTo>
                      <a:pt x="139" y="1501"/>
                    </a:lnTo>
                    <a:lnTo>
                      <a:pt x="150" y="1535"/>
                    </a:lnTo>
                    <a:lnTo>
                      <a:pt x="161" y="1568"/>
                    </a:lnTo>
                    <a:lnTo>
                      <a:pt x="183" y="1613"/>
                    </a:lnTo>
                    <a:lnTo>
                      <a:pt x="183" y="1647"/>
                    </a:lnTo>
                    <a:lnTo>
                      <a:pt x="194" y="1691"/>
                    </a:lnTo>
                    <a:lnTo>
                      <a:pt x="215" y="1725"/>
                    </a:lnTo>
                    <a:lnTo>
                      <a:pt x="226" y="1759"/>
                    </a:lnTo>
                    <a:lnTo>
                      <a:pt x="226" y="1793"/>
                    </a:lnTo>
                    <a:lnTo>
                      <a:pt x="237" y="1837"/>
                    </a:lnTo>
                    <a:lnTo>
                      <a:pt x="237" y="1917"/>
                    </a:lnTo>
                    <a:lnTo>
                      <a:pt x="237" y="1961"/>
                    </a:lnTo>
                    <a:lnTo>
                      <a:pt x="237" y="1995"/>
                    </a:lnTo>
                    <a:lnTo>
                      <a:pt x="248" y="2029"/>
                    </a:lnTo>
                    <a:lnTo>
                      <a:pt x="248" y="2062"/>
                    </a:lnTo>
                    <a:lnTo>
                      <a:pt x="258" y="2096"/>
                    </a:lnTo>
                    <a:lnTo>
                      <a:pt x="258" y="2130"/>
                    </a:lnTo>
                    <a:lnTo>
                      <a:pt x="269" y="2164"/>
                    </a:lnTo>
                    <a:lnTo>
                      <a:pt x="269" y="2196"/>
                    </a:lnTo>
                    <a:lnTo>
                      <a:pt x="280" y="2230"/>
                    </a:lnTo>
                    <a:lnTo>
                      <a:pt x="291" y="2264"/>
                    </a:lnTo>
                    <a:lnTo>
                      <a:pt x="312" y="2298"/>
                    </a:lnTo>
                    <a:lnTo>
                      <a:pt x="312" y="2331"/>
                    </a:lnTo>
                    <a:lnTo>
                      <a:pt x="345" y="2343"/>
                    </a:lnTo>
                    <a:lnTo>
                      <a:pt x="356" y="2310"/>
                    </a:lnTo>
                    <a:lnTo>
                      <a:pt x="356" y="2276"/>
                    </a:lnTo>
                    <a:lnTo>
                      <a:pt x="356" y="2242"/>
                    </a:lnTo>
                    <a:lnTo>
                      <a:pt x="356" y="2208"/>
                    </a:lnTo>
                    <a:lnTo>
                      <a:pt x="356" y="2175"/>
                    </a:lnTo>
                    <a:lnTo>
                      <a:pt x="356" y="2141"/>
                    </a:lnTo>
                    <a:lnTo>
                      <a:pt x="356" y="2107"/>
                    </a:lnTo>
                    <a:lnTo>
                      <a:pt x="345" y="2073"/>
                    </a:lnTo>
                    <a:lnTo>
                      <a:pt x="345" y="2040"/>
                    </a:lnTo>
                    <a:lnTo>
                      <a:pt x="345" y="2006"/>
                    </a:lnTo>
                    <a:lnTo>
                      <a:pt x="345" y="1972"/>
                    </a:lnTo>
                    <a:lnTo>
                      <a:pt x="345" y="1938"/>
                    </a:lnTo>
                    <a:lnTo>
                      <a:pt x="345" y="1905"/>
                    </a:lnTo>
                    <a:lnTo>
                      <a:pt x="345" y="1871"/>
                    </a:lnTo>
                    <a:lnTo>
                      <a:pt x="345" y="1837"/>
                    </a:lnTo>
                    <a:lnTo>
                      <a:pt x="334" y="1804"/>
                    </a:lnTo>
                    <a:lnTo>
                      <a:pt x="334" y="1771"/>
                    </a:lnTo>
                    <a:lnTo>
                      <a:pt x="334" y="1725"/>
                    </a:lnTo>
                    <a:lnTo>
                      <a:pt x="334" y="1691"/>
                    </a:lnTo>
                    <a:lnTo>
                      <a:pt x="334" y="1659"/>
                    </a:lnTo>
                    <a:lnTo>
                      <a:pt x="334" y="1625"/>
                    </a:lnTo>
                    <a:lnTo>
                      <a:pt x="334" y="1591"/>
                    </a:lnTo>
                    <a:lnTo>
                      <a:pt x="334" y="1557"/>
                    </a:lnTo>
                    <a:lnTo>
                      <a:pt x="334" y="1524"/>
                    </a:lnTo>
                    <a:lnTo>
                      <a:pt x="323" y="1490"/>
                    </a:lnTo>
                    <a:lnTo>
                      <a:pt x="312" y="1456"/>
                    </a:lnTo>
                    <a:lnTo>
                      <a:pt x="312" y="1422"/>
                    </a:lnTo>
                    <a:lnTo>
                      <a:pt x="301" y="1389"/>
                    </a:lnTo>
                    <a:lnTo>
                      <a:pt x="291" y="1355"/>
                    </a:lnTo>
                    <a:lnTo>
                      <a:pt x="280" y="1321"/>
                    </a:lnTo>
                    <a:lnTo>
                      <a:pt x="269" y="1287"/>
                    </a:lnTo>
                    <a:lnTo>
                      <a:pt x="258" y="1254"/>
                    </a:lnTo>
                    <a:lnTo>
                      <a:pt x="248" y="1220"/>
                    </a:lnTo>
                    <a:lnTo>
                      <a:pt x="248" y="1175"/>
                    </a:lnTo>
                    <a:lnTo>
                      <a:pt x="237" y="1142"/>
                    </a:lnTo>
                    <a:lnTo>
                      <a:pt x="237" y="1108"/>
                    </a:lnTo>
                    <a:lnTo>
                      <a:pt x="237" y="1074"/>
                    </a:lnTo>
                    <a:lnTo>
                      <a:pt x="237" y="1040"/>
                    </a:lnTo>
                    <a:lnTo>
                      <a:pt x="237" y="1007"/>
                    </a:lnTo>
                    <a:lnTo>
                      <a:pt x="237" y="974"/>
                    </a:lnTo>
                    <a:lnTo>
                      <a:pt x="237" y="940"/>
                    </a:lnTo>
                    <a:lnTo>
                      <a:pt x="248" y="906"/>
                    </a:lnTo>
                    <a:lnTo>
                      <a:pt x="258" y="873"/>
                    </a:lnTo>
                    <a:lnTo>
                      <a:pt x="280" y="839"/>
                    </a:lnTo>
                    <a:lnTo>
                      <a:pt x="301" y="805"/>
                    </a:lnTo>
                    <a:lnTo>
                      <a:pt x="323" y="771"/>
                    </a:lnTo>
                    <a:lnTo>
                      <a:pt x="334" y="738"/>
                    </a:lnTo>
                    <a:lnTo>
                      <a:pt x="356" y="704"/>
                    </a:lnTo>
                    <a:lnTo>
                      <a:pt x="377" y="670"/>
                    </a:lnTo>
                    <a:lnTo>
                      <a:pt x="388" y="636"/>
                    </a:lnTo>
                    <a:lnTo>
                      <a:pt x="409" y="603"/>
                    </a:lnTo>
                    <a:lnTo>
                      <a:pt x="420" y="636"/>
                    </a:lnTo>
                    <a:lnTo>
                      <a:pt x="420" y="670"/>
                    </a:lnTo>
                    <a:lnTo>
                      <a:pt x="420" y="704"/>
                    </a:lnTo>
                    <a:lnTo>
                      <a:pt x="442" y="738"/>
                    </a:lnTo>
                    <a:lnTo>
                      <a:pt x="442" y="771"/>
                    </a:lnTo>
                    <a:lnTo>
                      <a:pt x="453" y="805"/>
                    </a:lnTo>
                    <a:lnTo>
                      <a:pt x="453" y="839"/>
                    </a:lnTo>
                    <a:lnTo>
                      <a:pt x="464" y="873"/>
                    </a:lnTo>
                    <a:lnTo>
                      <a:pt x="475" y="906"/>
                    </a:lnTo>
                    <a:lnTo>
                      <a:pt x="475" y="940"/>
                    </a:lnTo>
                    <a:lnTo>
                      <a:pt x="475" y="974"/>
                    </a:lnTo>
                    <a:lnTo>
                      <a:pt x="475" y="1007"/>
                    </a:lnTo>
                    <a:lnTo>
                      <a:pt x="475" y="1052"/>
                    </a:lnTo>
                    <a:lnTo>
                      <a:pt x="475" y="1086"/>
                    </a:lnTo>
                    <a:lnTo>
                      <a:pt x="475" y="1120"/>
                    </a:lnTo>
                    <a:lnTo>
                      <a:pt x="475" y="1152"/>
                    </a:lnTo>
                    <a:lnTo>
                      <a:pt x="475" y="1186"/>
                    </a:lnTo>
                    <a:lnTo>
                      <a:pt x="475" y="1220"/>
                    </a:lnTo>
                    <a:lnTo>
                      <a:pt x="475" y="1254"/>
                    </a:lnTo>
                    <a:lnTo>
                      <a:pt x="475" y="1287"/>
                    </a:lnTo>
                    <a:lnTo>
                      <a:pt x="464" y="1321"/>
                    </a:lnTo>
                    <a:lnTo>
                      <a:pt x="464" y="1355"/>
                    </a:lnTo>
                    <a:lnTo>
                      <a:pt x="453" y="1389"/>
                    </a:lnTo>
                    <a:lnTo>
                      <a:pt x="442" y="1422"/>
                    </a:lnTo>
                    <a:lnTo>
                      <a:pt x="431" y="1456"/>
                    </a:lnTo>
                    <a:lnTo>
                      <a:pt x="420" y="1490"/>
                    </a:lnTo>
                    <a:lnTo>
                      <a:pt x="420" y="1524"/>
                    </a:lnTo>
                    <a:lnTo>
                      <a:pt x="409" y="1557"/>
                    </a:lnTo>
                    <a:lnTo>
                      <a:pt x="409" y="1591"/>
                    </a:lnTo>
                    <a:lnTo>
                      <a:pt x="409" y="1625"/>
                    </a:lnTo>
                    <a:lnTo>
                      <a:pt x="409" y="1659"/>
                    </a:lnTo>
                    <a:lnTo>
                      <a:pt x="409" y="1691"/>
                    </a:lnTo>
                    <a:lnTo>
                      <a:pt x="409" y="1725"/>
                    </a:lnTo>
                    <a:lnTo>
                      <a:pt x="409" y="1759"/>
                    </a:lnTo>
                    <a:lnTo>
                      <a:pt x="409" y="1793"/>
                    </a:lnTo>
                    <a:lnTo>
                      <a:pt x="409" y="1826"/>
                    </a:lnTo>
                    <a:lnTo>
                      <a:pt x="409" y="1860"/>
                    </a:lnTo>
                    <a:lnTo>
                      <a:pt x="409" y="1894"/>
                    </a:lnTo>
                    <a:lnTo>
                      <a:pt x="409" y="1928"/>
                    </a:lnTo>
                    <a:lnTo>
                      <a:pt x="409" y="1961"/>
                    </a:lnTo>
                    <a:lnTo>
                      <a:pt x="409" y="1995"/>
                    </a:lnTo>
                    <a:lnTo>
                      <a:pt x="409" y="2029"/>
                    </a:lnTo>
                    <a:lnTo>
                      <a:pt x="409" y="2062"/>
                    </a:lnTo>
                    <a:lnTo>
                      <a:pt x="409" y="2096"/>
                    </a:lnTo>
                    <a:lnTo>
                      <a:pt x="409" y="2130"/>
                    </a:lnTo>
                    <a:lnTo>
                      <a:pt x="409" y="2164"/>
                    </a:lnTo>
                    <a:lnTo>
                      <a:pt x="398" y="2196"/>
                    </a:lnTo>
                    <a:lnTo>
                      <a:pt x="398" y="2230"/>
                    </a:lnTo>
                    <a:lnTo>
                      <a:pt x="398" y="2264"/>
                    </a:lnTo>
                    <a:lnTo>
                      <a:pt x="398" y="2298"/>
                    </a:lnTo>
                    <a:lnTo>
                      <a:pt x="388" y="2331"/>
                    </a:lnTo>
                    <a:lnTo>
                      <a:pt x="420" y="2343"/>
                    </a:lnTo>
                    <a:lnTo>
                      <a:pt x="453" y="2343"/>
                    </a:lnTo>
                    <a:lnTo>
                      <a:pt x="475" y="2310"/>
                    </a:lnTo>
                    <a:lnTo>
                      <a:pt x="486" y="2276"/>
                    </a:lnTo>
                    <a:lnTo>
                      <a:pt x="495" y="2242"/>
                    </a:lnTo>
                    <a:lnTo>
                      <a:pt x="495" y="2208"/>
                    </a:lnTo>
                    <a:lnTo>
                      <a:pt x="506" y="2175"/>
                    </a:lnTo>
                    <a:lnTo>
                      <a:pt x="506" y="2141"/>
                    </a:lnTo>
                    <a:lnTo>
                      <a:pt x="517" y="2107"/>
                    </a:lnTo>
                    <a:lnTo>
                      <a:pt x="517" y="2073"/>
                    </a:lnTo>
                    <a:lnTo>
                      <a:pt x="517" y="2040"/>
                    </a:lnTo>
                    <a:lnTo>
                      <a:pt x="517" y="2006"/>
                    </a:lnTo>
                    <a:lnTo>
                      <a:pt x="517" y="1972"/>
                    </a:lnTo>
                    <a:lnTo>
                      <a:pt x="517" y="1938"/>
                    </a:lnTo>
                    <a:lnTo>
                      <a:pt x="517" y="1905"/>
                    </a:lnTo>
                    <a:lnTo>
                      <a:pt x="517" y="1860"/>
                    </a:lnTo>
                    <a:lnTo>
                      <a:pt x="517" y="1826"/>
                    </a:lnTo>
                    <a:lnTo>
                      <a:pt x="517" y="1793"/>
                    </a:lnTo>
                    <a:lnTo>
                      <a:pt x="517" y="1759"/>
                    </a:lnTo>
                    <a:lnTo>
                      <a:pt x="528" y="1725"/>
                    </a:lnTo>
                    <a:lnTo>
                      <a:pt x="528" y="1680"/>
                    </a:lnTo>
                    <a:lnTo>
                      <a:pt x="539" y="1636"/>
                    </a:lnTo>
                    <a:lnTo>
                      <a:pt x="561" y="1602"/>
                    </a:lnTo>
                    <a:lnTo>
                      <a:pt x="572" y="1568"/>
                    </a:lnTo>
                    <a:lnTo>
                      <a:pt x="583" y="1535"/>
                    </a:lnTo>
                    <a:lnTo>
                      <a:pt x="583" y="1501"/>
                    </a:lnTo>
                    <a:lnTo>
                      <a:pt x="593" y="1467"/>
                    </a:lnTo>
                    <a:lnTo>
                      <a:pt x="604" y="1433"/>
                    </a:lnTo>
                    <a:lnTo>
                      <a:pt x="614" y="1400"/>
                    </a:lnTo>
                    <a:lnTo>
                      <a:pt x="625" y="1366"/>
                    </a:lnTo>
                    <a:lnTo>
                      <a:pt x="625" y="1332"/>
                    </a:lnTo>
                    <a:lnTo>
                      <a:pt x="636" y="1299"/>
                    </a:lnTo>
                    <a:lnTo>
                      <a:pt x="647" y="1266"/>
                    </a:lnTo>
                    <a:lnTo>
                      <a:pt x="658" y="1232"/>
                    </a:lnTo>
                    <a:lnTo>
                      <a:pt x="658" y="1198"/>
                    </a:lnTo>
                    <a:lnTo>
                      <a:pt x="669" y="1164"/>
                    </a:lnTo>
                    <a:lnTo>
                      <a:pt x="669" y="1131"/>
                    </a:lnTo>
                    <a:lnTo>
                      <a:pt x="669" y="1097"/>
                    </a:lnTo>
                    <a:lnTo>
                      <a:pt x="669" y="1063"/>
                    </a:lnTo>
                    <a:lnTo>
                      <a:pt x="669" y="1029"/>
                    </a:lnTo>
                    <a:lnTo>
                      <a:pt x="669" y="996"/>
                    </a:lnTo>
                    <a:lnTo>
                      <a:pt x="680" y="962"/>
                    </a:lnTo>
                    <a:lnTo>
                      <a:pt x="680" y="928"/>
                    </a:lnTo>
                    <a:lnTo>
                      <a:pt x="680" y="894"/>
                    </a:lnTo>
                    <a:lnTo>
                      <a:pt x="680" y="850"/>
                    </a:lnTo>
                    <a:lnTo>
                      <a:pt x="680" y="816"/>
                    </a:lnTo>
                    <a:lnTo>
                      <a:pt x="691" y="782"/>
                    </a:lnTo>
                    <a:lnTo>
                      <a:pt x="691" y="738"/>
                    </a:lnTo>
                    <a:lnTo>
                      <a:pt x="691" y="704"/>
                    </a:lnTo>
                    <a:lnTo>
                      <a:pt x="691" y="670"/>
                    </a:lnTo>
                    <a:lnTo>
                      <a:pt x="691" y="636"/>
                    </a:lnTo>
                    <a:lnTo>
                      <a:pt x="691" y="603"/>
                    </a:lnTo>
                    <a:lnTo>
                      <a:pt x="691" y="569"/>
                    </a:lnTo>
                    <a:lnTo>
                      <a:pt x="680" y="535"/>
                    </a:lnTo>
                    <a:lnTo>
                      <a:pt x="680" y="501"/>
                    </a:lnTo>
                    <a:lnTo>
                      <a:pt x="658" y="469"/>
                    </a:lnTo>
                    <a:lnTo>
                      <a:pt x="636" y="435"/>
                    </a:lnTo>
                    <a:lnTo>
                      <a:pt x="625" y="401"/>
                    </a:lnTo>
                    <a:lnTo>
                      <a:pt x="604" y="368"/>
                    </a:lnTo>
                    <a:lnTo>
                      <a:pt x="583" y="334"/>
                    </a:lnTo>
                    <a:lnTo>
                      <a:pt x="561" y="300"/>
                    </a:lnTo>
                    <a:lnTo>
                      <a:pt x="539" y="266"/>
                    </a:lnTo>
                    <a:lnTo>
                      <a:pt x="517" y="233"/>
                    </a:lnTo>
                    <a:lnTo>
                      <a:pt x="495" y="199"/>
                    </a:lnTo>
                    <a:lnTo>
                      <a:pt x="475" y="165"/>
                    </a:lnTo>
                    <a:lnTo>
                      <a:pt x="453" y="131"/>
                    </a:lnTo>
                    <a:lnTo>
                      <a:pt x="420" y="98"/>
                    </a:lnTo>
                    <a:lnTo>
                      <a:pt x="409" y="64"/>
                    </a:lnTo>
                    <a:lnTo>
                      <a:pt x="364" y="0"/>
                    </a:lnTo>
                    <a:lnTo>
                      <a:pt x="364" y="0"/>
                    </a:lnTo>
                  </a:path>
                </a:pathLst>
              </a:custGeom>
              <a:solidFill>
                <a:schemeClr val="accent1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4759" name="Freeform 423"/>
              <p:cNvSpPr>
                <a:spLocks/>
              </p:cNvSpPr>
              <p:nvPr/>
            </p:nvSpPr>
            <p:spPr bwMode="auto">
              <a:xfrm>
                <a:off x="4698" y="1112"/>
                <a:ext cx="695" cy="1145"/>
              </a:xfrm>
              <a:custGeom>
                <a:avLst/>
                <a:gdLst/>
                <a:ahLst/>
                <a:cxnLst>
                  <a:cxn ang="0">
                    <a:pos x="347" y="377"/>
                  </a:cxn>
                  <a:cxn ang="0">
                    <a:pos x="291" y="442"/>
                  </a:cxn>
                  <a:cxn ang="0">
                    <a:pos x="247" y="507"/>
                  </a:cxn>
                  <a:cxn ang="0">
                    <a:pos x="201" y="572"/>
                  </a:cxn>
                  <a:cxn ang="0">
                    <a:pos x="179" y="636"/>
                  </a:cxn>
                  <a:cxn ang="0">
                    <a:pos x="145" y="712"/>
                  </a:cxn>
                  <a:cxn ang="0">
                    <a:pos x="124" y="777"/>
                  </a:cxn>
                  <a:cxn ang="0">
                    <a:pos x="101" y="842"/>
                  </a:cxn>
                  <a:cxn ang="0">
                    <a:pos x="90" y="917"/>
                  </a:cxn>
                  <a:cxn ang="0">
                    <a:pos x="78" y="981"/>
                  </a:cxn>
                  <a:cxn ang="0">
                    <a:pos x="67" y="1047"/>
                  </a:cxn>
                  <a:cxn ang="0">
                    <a:pos x="45" y="1111"/>
                  </a:cxn>
                  <a:cxn ang="0">
                    <a:pos x="11" y="1111"/>
                  </a:cxn>
                  <a:cxn ang="0">
                    <a:pos x="0" y="1047"/>
                  </a:cxn>
                  <a:cxn ang="0">
                    <a:pos x="0" y="981"/>
                  </a:cxn>
                  <a:cxn ang="0">
                    <a:pos x="0" y="917"/>
                  </a:cxn>
                  <a:cxn ang="0">
                    <a:pos x="0" y="852"/>
                  </a:cxn>
                  <a:cxn ang="0">
                    <a:pos x="0" y="788"/>
                  </a:cxn>
                  <a:cxn ang="0">
                    <a:pos x="11" y="723"/>
                  </a:cxn>
                  <a:cxn ang="0">
                    <a:pos x="45" y="658"/>
                  </a:cxn>
                  <a:cxn ang="0">
                    <a:pos x="67" y="594"/>
                  </a:cxn>
                  <a:cxn ang="0">
                    <a:pos x="90" y="528"/>
                  </a:cxn>
                  <a:cxn ang="0">
                    <a:pos x="112" y="464"/>
                  </a:cxn>
                  <a:cxn ang="0">
                    <a:pos x="145" y="399"/>
                  </a:cxn>
                  <a:cxn ang="0">
                    <a:pos x="179" y="324"/>
                  </a:cxn>
                  <a:cxn ang="0">
                    <a:pos x="201" y="259"/>
                  </a:cxn>
                  <a:cxn ang="0">
                    <a:pos x="235" y="194"/>
                  </a:cxn>
                  <a:cxn ang="0">
                    <a:pos x="268" y="129"/>
                  </a:cxn>
                  <a:cxn ang="0">
                    <a:pos x="302" y="65"/>
                  </a:cxn>
                  <a:cxn ang="0">
                    <a:pos x="336" y="0"/>
                  </a:cxn>
                  <a:cxn ang="0">
                    <a:pos x="391" y="54"/>
                  </a:cxn>
                  <a:cxn ang="0">
                    <a:pos x="447" y="107"/>
                  </a:cxn>
                  <a:cxn ang="0">
                    <a:pos x="481" y="173"/>
                  </a:cxn>
                  <a:cxn ang="0">
                    <a:pos x="514" y="237"/>
                  </a:cxn>
                  <a:cxn ang="0">
                    <a:pos x="559" y="302"/>
                  </a:cxn>
                  <a:cxn ang="0">
                    <a:pos x="626" y="355"/>
                  </a:cxn>
                  <a:cxn ang="0">
                    <a:pos x="648" y="421"/>
                  </a:cxn>
                  <a:cxn ang="0">
                    <a:pos x="682" y="485"/>
                  </a:cxn>
                  <a:cxn ang="0">
                    <a:pos x="682" y="550"/>
                  </a:cxn>
                  <a:cxn ang="0">
                    <a:pos x="694" y="615"/>
                  </a:cxn>
                  <a:cxn ang="0">
                    <a:pos x="694" y="680"/>
                  </a:cxn>
                  <a:cxn ang="0">
                    <a:pos x="694" y="744"/>
                  </a:cxn>
                  <a:cxn ang="0">
                    <a:pos x="694" y="809"/>
                  </a:cxn>
                  <a:cxn ang="0">
                    <a:pos x="694" y="874"/>
                  </a:cxn>
                  <a:cxn ang="0">
                    <a:pos x="694" y="939"/>
                  </a:cxn>
                  <a:cxn ang="0">
                    <a:pos x="694" y="1003"/>
                  </a:cxn>
                  <a:cxn ang="0">
                    <a:pos x="682" y="1068"/>
                  </a:cxn>
                  <a:cxn ang="0">
                    <a:pos x="660" y="1068"/>
                  </a:cxn>
                  <a:cxn ang="0">
                    <a:pos x="648" y="1003"/>
                  </a:cxn>
                  <a:cxn ang="0">
                    <a:pos x="637" y="939"/>
                  </a:cxn>
                  <a:cxn ang="0">
                    <a:pos x="626" y="874"/>
                  </a:cxn>
                  <a:cxn ang="0">
                    <a:pos x="626" y="809"/>
                  </a:cxn>
                  <a:cxn ang="0">
                    <a:pos x="626" y="744"/>
                  </a:cxn>
                  <a:cxn ang="0">
                    <a:pos x="616" y="669"/>
                  </a:cxn>
                  <a:cxn ang="0">
                    <a:pos x="604" y="604"/>
                  </a:cxn>
                  <a:cxn ang="0">
                    <a:pos x="582" y="539"/>
                  </a:cxn>
                  <a:cxn ang="0">
                    <a:pos x="525" y="485"/>
                  </a:cxn>
                  <a:cxn ang="0">
                    <a:pos x="481" y="432"/>
                  </a:cxn>
                  <a:cxn ang="0">
                    <a:pos x="425" y="366"/>
                  </a:cxn>
                  <a:cxn ang="0">
                    <a:pos x="366" y="324"/>
                  </a:cxn>
                </a:cxnLst>
                <a:rect l="0" t="0" r="r" b="b"/>
                <a:pathLst>
                  <a:path w="695" h="1145">
                    <a:moveTo>
                      <a:pt x="366" y="324"/>
                    </a:moveTo>
                    <a:lnTo>
                      <a:pt x="347" y="377"/>
                    </a:lnTo>
                    <a:lnTo>
                      <a:pt x="324" y="410"/>
                    </a:lnTo>
                    <a:lnTo>
                      <a:pt x="291" y="442"/>
                    </a:lnTo>
                    <a:lnTo>
                      <a:pt x="268" y="474"/>
                    </a:lnTo>
                    <a:lnTo>
                      <a:pt x="247" y="507"/>
                    </a:lnTo>
                    <a:lnTo>
                      <a:pt x="224" y="539"/>
                    </a:lnTo>
                    <a:lnTo>
                      <a:pt x="201" y="572"/>
                    </a:lnTo>
                    <a:lnTo>
                      <a:pt x="190" y="604"/>
                    </a:lnTo>
                    <a:lnTo>
                      <a:pt x="179" y="636"/>
                    </a:lnTo>
                    <a:lnTo>
                      <a:pt x="156" y="680"/>
                    </a:lnTo>
                    <a:lnTo>
                      <a:pt x="145" y="712"/>
                    </a:lnTo>
                    <a:lnTo>
                      <a:pt x="134" y="744"/>
                    </a:lnTo>
                    <a:lnTo>
                      <a:pt x="124" y="777"/>
                    </a:lnTo>
                    <a:lnTo>
                      <a:pt x="112" y="809"/>
                    </a:lnTo>
                    <a:lnTo>
                      <a:pt x="101" y="842"/>
                    </a:lnTo>
                    <a:lnTo>
                      <a:pt x="101" y="874"/>
                    </a:lnTo>
                    <a:lnTo>
                      <a:pt x="90" y="917"/>
                    </a:lnTo>
                    <a:lnTo>
                      <a:pt x="90" y="950"/>
                    </a:lnTo>
                    <a:lnTo>
                      <a:pt x="78" y="981"/>
                    </a:lnTo>
                    <a:lnTo>
                      <a:pt x="67" y="1014"/>
                    </a:lnTo>
                    <a:lnTo>
                      <a:pt x="67" y="1047"/>
                    </a:lnTo>
                    <a:lnTo>
                      <a:pt x="56" y="1079"/>
                    </a:lnTo>
                    <a:lnTo>
                      <a:pt x="45" y="1111"/>
                    </a:lnTo>
                    <a:lnTo>
                      <a:pt x="45" y="1144"/>
                    </a:lnTo>
                    <a:lnTo>
                      <a:pt x="11" y="1111"/>
                    </a:lnTo>
                    <a:lnTo>
                      <a:pt x="11" y="1079"/>
                    </a:lnTo>
                    <a:lnTo>
                      <a:pt x="0" y="1047"/>
                    </a:lnTo>
                    <a:lnTo>
                      <a:pt x="0" y="1014"/>
                    </a:lnTo>
                    <a:lnTo>
                      <a:pt x="0" y="981"/>
                    </a:lnTo>
                    <a:lnTo>
                      <a:pt x="0" y="950"/>
                    </a:lnTo>
                    <a:lnTo>
                      <a:pt x="0" y="917"/>
                    </a:lnTo>
                    <a:lnTo>
                      <a:pt x="0" y="884"/>
                    </a:lnTo>
                    <a:lnTo>
                      <a:pt x="0" y="852"/>
                    </a:lnTo>
                    <a:lnTo>
                      <a:pt x="0" y="820"/>
                    </a:lnTo>
                    <a:lnTo>
                      <a:pt x="0" y="788"/>
                    </a:lnTo>
                    <a:lnTo>
                      <a:pt x="0" y="755"/>
                    </a:lnTo>
                    <a:lnTo>
                      <a:pt x="11" y="723"/>
                    </a:lnTo>
                    <a:lnTo>
                      <a:pt x="33" y="691"/>
                    </a:lnTo>
                    <a:lnTo>
                      <a:pt x="45" y="658"/>
                    </a:lnTo>
                    <a:lnTo>
                      <a:pt x="56" y="625"/>
                    </a:lnTo>
                    <a:lnTo>
                      <a:pt x="67" y="594"/>
                    </a:lnTo>
                    <a:lnTo>
                      <a:pt x="78" y="561"/>
                    </a:lnTo>
                    <a:lnTo>
                      <a:pt x="90" y="528"/>
                    </a:lnTo>
                    <a:lnTo>
                      <a:pt x="101" y="496"/>
                    </a:lnTo>
                    <a:lnTo>
                      <a:pt x="112" y="464"/>
                    </a:lnTo>
                    <a:lnTo>
                      <a:pt x="124" y="432"/>
                    </a:lnTo>
                    <a:lnTo>
                      <a:pt x="145" y="399"/>
                    </a:lnTo>
                    <a:lnTo>
                      <a:pt x="156" y="366"/>
                    </a:lnTo>
                    <a:lnTo>
                      <a:pt x="179" y="324"/>
                    </a:lnTo>
                    <a:lnTo>
                      <a:pt x="190" y="291"/>
                    </a:lnTo>
                    <a:lnTo>
                      <a:pt x="201" y="259"/>
                    </a:lnTo>
                    <a:lnTo>
                      <a:pt x="224" y="226"/>
                    </a:lnTo>
                    <a:lnTo>
                      <a:pt x="235" y="194"/>
                    </a:lnTo>
                    <a:lnTo>
                      <a:pt x="257" y="162"/>
                    </a:lnTo>
                    <a:lnTo>
                      <a:pt x="268" y="129"/>
                    </a:lnTo>
                    <a:lnTo>
                      <a:pt x="291" y="97"/>
                    </a:lnTo>
                    <a:lnTo>
                      <a:pt x="302" y="65"/>
                    </a:lnTo>
                    <a:lnTo>
                      <a:pt x="324" y="32"/>
                    </a:lnTo>
                    <a:lnTo>
                      <a:pt x="336" y="0"/>
                    </a:lnTo>
                    <a:lnTo>
                      <a:pt x="370" y="21"/>
                    </a:lnTo>
                    <a:lnTo>
                      <a:pt x="391" y="54"/>
                    </a:lnTo>
                    <a:lnTo>
                      <a:pt x="414" y="87"/>
                    </a:lnTo>
                    <a:lnTo>
                      <a:pt x="447" y="107"/>
                    </a:lnTo>
                    <a:lnTo>
                      <a:pt x="459" y="140"/>
                    </a:lnTo>
                    <a:lnTo>
                      <a:pt x="481" y="173"/>
                    </a:lnTo>
                    <a:lnTo>
                      <a:pt x="493" y="205"/>
                    </a:lnTo>
                    <a:lnTo>
                      <a:pt x="514" y="237"/>
                    </a:lnTo>
                    <a:lnTo>
                      <a:pt x="537" y="269"/>
                    </a:lnTo>
                    <a:lnTo>
                      <a:pt x="559" y="302"/>
                    </a:lnTo>
                    <a:lnTo>
                      <a:pt x="593" y="335"/>
                    </a:lnTo>
                    <a:lnTo>
                      <a:pt x="626" y="355"/>
                    </a:lnTo>
                    <a:lnTo>
                      <a:pt x="637" y="388"/>
                    </a:lnTo>
                    <a:lnTo>
                      <a:pt x="648" y="421"/>
                    </a:lnTo>
                    <a:lnTo>
                      <a:pt x="671" y="453"/>
                    </a:lnTo>
                    <a:lnTo>
                      <a:pt x="682" y="485"/>
                    </a:lnTo>
                    <a:lnTo>
                      <a:pt x="682" y="518"/>
                    </a:lnTo>
                    <a:lnTo>
                      <a:pt x="682" y="550"/>
                    </a:lnTo>
                    <a:lnTo>
                      <a:pt x="694" y="583"/>
                    </a:lnTo>
                    <a:lnTo>
                      <a:pt x="694" y="615"/>
                    </a:lnTo>
                    <a:lnTo>
                      <a:pt x="694" y="647"/>
                    </a:lnTo>
                    <a:lnTo>
                      <a:pt x="694" y="680"/>
                    </a:lnTo>
                    <a:lnTo>
                      <a:pt x="694" y="712"/>
                    </a:lnTo>
                    <a:lnTo>
                      <a:pt x="694" y="744"/>
                    </a:lnTo>
                    <a:lnTo>
                      <a:pt x="694" y="777"/>
                    </a:lnTo>
                    <a:lnTo>
                      <a:pt x="694" y="809"/>
                    </a:lnTo>
                    <a:lnTo>
                      <a:pt x="694" y="842"/>
                    </a:lnTo>
                    <a:lnTo>
                      <a:pt x="694" y="874"/>
                    </a:lnTo>
                    <a:lnTo>
                      <a:pt x="694" y="906"/>
                    </a:lnTo>
                    <a:lnTo>
                      <a:pt x="694" y="939"/>
                    </a:lnTo>
                    <a:lnTo>
                      <a:pt x="694" y="971"/>
                    </a:lnTo>
                    <a:lnTo>
                      <a:pt x="694" y="1003"/>
                    </a:lnTo>
                    <a:lnTo>
                      <a:pt x="682" y="1036"/>
                    </a:lnTo>
                    <a:lnTo>
                      <a:pt x="682" y="1068"/>
                    </a:lnTo>
                    <a:lnTo>
                      <a:pt x="671" y="1100"/>
                    </a:lnTo>
                    <a:lnTo>
                      <a:pt x="660" y="1068"/>
                    </a:lnTo>
                    <a:lnTo>
                      <a:pt x="648" y="1036"/>
                    </a:lnTo>
                    <a:lnTo>
                      <a:pt x="648" y="1003"/>
                    </a:lnTo>
                    <a:lnTo>
                      <a:pt x="637" y="971"/>
                    </a:lnTo>
                    <a:lnTo>
                      <a:pt x="637" y="939"/>
                    </a:lnTo>
                    <a:lnTo>
                      <a:pt x="637" y="906"/>
                    </a:lnTo>
                    <a:lnTo>
                      <a:pt x="626" y="874"/>
                    </a:lnTo>
                    <a:lnTo>
                      <a:pt x="626" y="842"/>
                    </a:lnTo>
                    <a:lnTo>
                      <a:pt x="626" y="809"/>
                    </a:lnTo>
                    <a:lnTo>
                      <a:pt x="626" y="777"/>
                    </a:lnTo>
                    <a:lnTo>
                      <a:pt x="626" y="744"/>
                    </a:lnTo>
                    <a:lnTo>
                      <a:pt x="616" y="712"/>
                    </a:lnTo>
                    <a:lnTo>
                      <a:pt x="616" y="669"/>
                    </a:lnTo>
                    <a:lnTo>
                      <a:pt x="604" y="636"/>
                    </a:lnTo>
                    <a:lnTo>
                      <a:pt x="604" y="604"/>
                    </a:lnTo>
                    <a:lnTo>
                      <a:pt x="593" y="572"/>
                    </a:lnTo>
                    <a:lnTo>
                      <a:pt x="582" y="539"/>
                    </a:lnTo>
                    <a:lnTo>
                      <a:pt x="559" y="507"/>
                    </a:lnTo>
                    <a:lnTo>
                      <a:pt x="525" y="485"/>
                    </a:lnTo>
                    <a:lnTo>
                      <a:pt x="514" y="453"/>
                    </a:lnTo>
                    <a:lnTo>
                      <a:pt x="481" y="432"/>
                    </a:lnTo>
                    <a:lnTo>
                      <a:pt x="459" y="399"/>
                    </a:lnTo>
                    <a:lnTo>
                      <a:pt x="425" y="366"/>
                    </a:lnTo>
                    <a:lnTo>
                      <a:pt x="366" y="324"/>
                    </a:lnTo>
                    <a:lnTo>
                      <a:pt x="366" y="324"/>
                    </a:lnTo>
                  </a:path>
                </a:pathLst>
              </a:custGeom>
              <a:solidFill>
                <a:schemeClr val="bg1"/>
              </a:solidFill>
              <a:ln w="9525" cap="rnd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4760" name="Freeform 424"/>
              <p:cNvSpPr>
                <a:spLocks/>
              </p:cNvSpPr>
              <p:nvPr/>
            </p:nvSpPr>
            <p:spPr bwMode="auto">
              <a:xfrm>
                <a:off x="4720" y="2256"/>
                <a:ext cx="289" cy="112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" y="46"/>
                  </a:cxn>
                  <a:cxn ang="0">
                    <a:pos x="11" y="79"/>
                  </a:cxn>
                  <a:cxn ang="0">
                    <a:pos x="33" y="111"/>
                  </a:cxn>
                  <a:cxn ang="0">
                    <a:pos x="44" y="144"/>
                  </a:cxn>
                  <a:cxn ang="0">
                    <a:pos x="55" y="177"/>
                  </a:cxn>
                  <a:cxn ang="0">
                    <a:pos x="77" y="210"/>
                  </a:cxn>
                  <a:cxn ang="0">
                    <a:pos x="88" y="242"/>
                  </a:cxn>
                  <a:cxn ang="0">
                    <a:pos x="99" y="275"/>
                  </a:cxn>
                  <a:cxn ang="0">
                    <a:pos x="120" y="308"/>
                  </a:cxn>
                  <a:cxn ang="0">
                    <a:pos x="131" y="341"/>
                  </a:cxn>
                  <a:cxn ang="0">
                    <a:pos x="131" y="373"/>
                  </a:cxn>
                  <a:cxn ang="0">
                    <a:pos x="142" y="406"/>
                  </a:cxn>
                  <a:cxn ang="0">
                    <a:pos x="142" y="439"/>
                  </a:cxn>
                  <a:cxn ang="0">
                    <a:pos x="153" y="482"/>
                  </a:cxn>
                  <a:cxn ang="0">
                    <a:pos x="175" y="526"/>
                  </a:cxn>
                  <a:cxn ang="0">
                    <a:pos x="186" y="559"/>
                  </a:cxn>
                  <a:cxn ang="0">
                    <a:pos x="186" y="592"/>
                  </a:cxn>
                  <a:cxn ang="0">
                    <a:pos x="197" y="635"/>
                  </a:cxn>
                  <a:cxn ang="0">
                    <a:pos x="208" y="668"/>
                  </a:cxn>
                  <a:cxn ang="0">
                    <a:pos x="219" y="701"/>
                  </a:cxn>
                  <a:cxn ang="0">
                    <a:pos x="229" y="733"/>
                  </a:cxn>
                  <a:cxn ang="0">
                    <a:pos x="229" y="766"/>
                  </a:cxn>
                  <a:cxn ang="0">
                    <a:pos x="229" y="799"/>
                  </a:cxn>
                  <a:cxn ang="0">
                    <a:pos x="229" y="832"/>
                  </a:cxn>
                  <a:cxn ang="0">
                    <a:pos x="229" y="864"/>
                  </a:cxn>
                  <a:cxn ang="0">
                    <a:pos x="229" y="897"/>
                  </a:cxn>
                  <a:cxn ang="0">
                    <a:pos x="240" y="930"/>
                  </a:cxn>
                  <a:cxn ang="0">
                    <a:pos x="240" y="963"/>
                  </a:cxn>
                  <a:cxn ang="0">
                    <a:pos x="240" y="995"/>
                  </a:cxn>
                  <a:cxn ang="0">
                    <a:pos x="251" y="1028"/>
                  </a:cxn>
                  <a:cxn ang="0">
                    <a:pos x="251" y="1061"/>
                  </a:cxn>
                  <a:cxn ang="0">
                    <a:pos x="262" y="1094"/>
                  </a:cxn>
                  <a:cxn ang="0">
                    <a:pos x="273" y="1126"/>
                  </a:cxn>
                  <a:cxn ang="0">
                    <a:pos x="288" y="1104"/>
                  </a:cxn>
                </a:cxnLst>
                <a:rect l="0" t="0" r="r" b="b"/>
                <a:pathLst>
                  <a:path w="289" h="1127">
                    <a:moveTo>
                      <a:pt x="0" y="0"/>
                    </a:moveTo>
                    <a:lnTo>
                      <a:pt x="11" y="46"/>
                    </a:lnTo>
                    <a:lnTo>
                      <a:pt x="11" y="79"/>
                    </a:lnTo>
                    <a:lnTo>
                      <a:pt x="33" y="111"/>
                    </a:lnTo>
                    <a:lnTo>
                      <a:pt x="44" y="144"/>
                    </a:lnTo>
                    <a:lnTo>
                      <a:pt x="55" y="177"/>
                    </a:lnTo>
                    <a:lnTo>
                      <a:pt x="77" y="210"/>
                    </a:lnTo>
                    <a:lnTo>
                      <a:pt x="88" y="242"/>
                    </a:lnTo>
                    <a:lnTo>
                      <a:pt x="99" y="275"/>
                    </a:lnTo>
                    <a:lnTo>
                      <a:pt x="120" y="308"/>
                    </a:lnTo>
                    <a:lnTo>
                      <a:pt x="131" y="341"/>
                    </a:lnTo>
                    <a:lnTo>
                      <a:pt x="131" y="373"/>
                    </a:lnTo>
                    <a:lnTo>
                      <a:pt x="142" y="406"/>
                    </a:lnTo>
                    <a:lnTo>
                      <a:pt x="142" y="439"/>
                    </a:lnTo>
                    <a:lnTo>
                      <a:pt x="153" y="482"/>
                    </a:lnTo>
                    <a:lnTo>
                      <a:pt x="175" y="526"/>
                    </a:lnTo>
                    <a:lnTo>
                      <a:pt x="186" y="559"/>
                    </a:lnTo>
                    <a:lnTo>
                      <a:pt x="186" y="592"/>
                    </a:lnTo>
                    <a:lnTo>
                      <a:pt x="197" y="635"/>
                    </a:lnTo>
                    <a:lnTo>
                      <a:pt x="208" y="668"/>
                    </a:lnTo>
                    <a:lnTo>
                      <a:pt x="219" y="701"/>
                    </a:lnTo>
                    <a:lnTo>
                      <a:pt x="229" y="733"/>
                    </a:lnTo>
                    <a:lnTo>
                      <a:pt x="229" y="766"/>
                    </a:lnTo>
                    <a:lnTo>
                      <a:pt x="229" y="799"/>
                    </a:lnTo>
                    <a:lnTo>
                      <a:pt x="229" y="832"/>
                    </a:lnTo>
                    <a:lnTo>
                      <a:pt x="229" y="864"/>
                    </a:lnTo>
                    <a:lnTo>
                      <a:pt x="229" y="897"/>
                    </a:lnTo>
                    <a:lnTo>
                      <a:pt x="240" y="930"/>
                    </a:lnTo>
                    <a:lnTo>
                      <a:pt x="240" y="963"/>
                    </a:lnTo>
                    <a:lnTo>
                      <a:pt x="240" y="995"/>
                    </a:lnTo>
                    <a:lnTo>
                      <a:pt x="251" y="1028"/>
                    </a:lnTo>
                    <a:lnTo>
                      <a:pt x="251" y="1061"/>
                    </a:lnTo>
                    <a:lnTo>
                      <a:pt x="262" y="1094"/>
                    </a:lnTo>
                    <a:lnTo>
                      <a:pt x="273" y="1126"/>
                    </a:lnTo>
                    <a:lnTo>
                      <a:pt x="288" y="1104"/>
                    </a:lnTo>
                  </a:path>
                </a:pathLst>
              </a:custGeom>
              <a:noFill/>
              <a:ln w="76200" cap="rnd" cmpd="sng">
                <a:solidFill>
                  <a:srgbClr val="FFFF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4761" name="Freeform 425"/>
              <p:cNvSpPr>
                <a:spLocks/>
              </p:cNvSpPr>
              <p:nvPr/>
            </p:nvSpPr>
            <p:spPr bwMode="auto">
              <a:xfrm>
                <a:off x="5104" y="2208"/>
                <a:ext cx="289" cy="1208"/>
              </a:xfrm>
              <a:custGeom>
                <a:avLst/>
                <a:gdLst/>
                <a:ahLst/>
                <a:cxnLst>
                  <a:cxn ang="0">
                    <a:pos x="288" y="0"/>
                  </a:cxn>
                  <a:cxn ang="0">
                    <a:pos x="271" y="50"/>
                  </a:cxn>
                  <a:cxn ang="0">
                    <a:pos x="260" y="83"/>
                  </a:cxn>
                  <a:cxn ang="0">
                    <a:pos x="249" y="116"/>
                  </a:cxn>
                  <a:cxn ang="0">
                    <a:pos x="238" y="148"/>
                  </a:cxn>
                  <a:cxn ang="0">
                    <a:pos x="227" y="181"/>
                  </a:cxn>
                  <a:cxn ang="0">
                    <a:pos x="216" y="214"/>
                  </a:cxn>
                  <a:cxn ang="0">
                    <a:pos x="195" y="247"/>
                  </a:cxn>
                  <a:cxn ang="0">
                    <a:pos x="195" y="279"/>
                  </a:cxn>
                  <a:cxn ang="0">
                    <a:pos x="184" y="312"/>
                  </a:cxn>
                  <a:cxn ang="0">
                    <a:pos x="173" y="345"/>
                  </a:cxn>
                  <a:cxn ang="0">
                    <a:pos x="162" y="378"/>
                  </a:cxn>
                  <a:cxn ang="0">
                    <a:pos x="151" y="410"/>
                  </a:cxn>
                  <a:cxn ang="0">
                    <a:pos x="140" y="443"/>
                  </a:cxn>
                  <a:cxn ang="0">
                    <a:pos x="140" y="476"/>
                  </a:cxn>
                  <a:cxn ang="0">
                    <a:pos x="140" y="509"/>
                  </a:cxn>
                  <a:cxn ang="0">
                    <a:pos x="118" y="541"/>
                  </a:cxn>
                  <a:cxn ang="0">
                    <a:pos x="118" y="574"/>
                  </a:cxn>
                  <a:cxn ang="0">
                    <a:pos x="118" y="607"/>
                  </a:cxn>
                  <a:cxn ang="0">
                    <a:pos x="107" y="640"/>
                  </a:cxn>
                  <a:cxn ang="0">
                    <a:pos x="107" y="672"/>
                  </a:cxn>
                  <a:cxn ang="0">
                    <a:pos x="107" y="705"/>
                  </a:cxn>
                  <a:cxn ang="0">
                    <a:pos x="96" y="738"/>
                  </a:cxn>
                  <a:cxn ang="0">
                    <a:pos x="96" y="771"/>
                  </a:cxn>
                  <a:cxn ang="0">
                    <a:pos x="96" y="803"/>
                  </a:cxn>
                  <a:cxn ang="0">
                    <a:pos x="96" y="836"/>
                  </a:cxn>
                  <a:cxn ang="0">
                    <a:pos x="96" y="869"/>
                  </a:cxn>
                  <a:cxn ang="0">
                    <a:pos x="96" y="901"/>
                  </a:cxn>
                  <a:cxn ang="0">
                    <a:pos x="85" y="934"/>
                  </a:cxn>
                  <a:cxn ang="0">
                    <a:pos x="85" y="967"/>
                  </a:cxn>
                  <a:cxn ang="0">
                    <a:pos x="85" y="1000"/>
                  </a:cxn>
                  <a:cxn ang="0">
                    <a:pos x="85" y="1032"/>
                  </a:cxn>
                  <a:cxn ang="0">
                    <a:pos x="85" y="1065"/>
                  </a:cxn>
                  <a:cxn ang="0">
                    <a:pos x="75" y="1098"/>
                  </a:cxn>
                  <a:cxn ang="0">
                    <a:pos x="64" y="1131"/>
                  </a:cxn>
                  <a:cxn ang="0">
                    <a:pos x="64" y="1163"/>
                  </a:cxn>
                  <a:cxn ang="0">
                    <a:pos x="53" y="1196"/>
                  </a:cxn>
                  <a:cxn ang="0">
                    <a:pos x="20" y="1207"/>
                  </a:cxn>
                  <a:cxn ang="0">
                    <a:pos x="0" y="1200"/>
                  </a:cxn>
                </a:cxnLst>
                <a:rect l="0" t="0" r="r" b="b"/>
                <a:pathLst>
                  <a:path w="289" h="1208">
                    <a:moveTo>
                      <a:pt x="288" y="0"/>
                    </a:moveTo>
                    <a:lnTo>
                      <a:pt x="271" y="50"/>
                    </a:lnTo>
                    <a:lnTo>
                      <a:pt x="260" y="83"/>
                    </a:lnTo>
                    <a:lnTo>
                      <a:pt x="249" y="116"/>
                    </a:lnTo>
                    <a:lnTo>
                      <a:pt x="238" y="148"/>
                    </a:lnTo>
                    <a:lnTo>
                      <a:pt x="227" y="181"/>
                    </a:lnTo>
                    <a:lnTo>
                      <a:pt x="216" y="214"/>
                    </a:lnTo>
                    <a:lnTo>
                      <a:pt x="195" y="247"/>
                    </a:lnTo>
                    <a:lnTo>
                      <a:pt x="195" y="279"/>
                    </a:lnTo>
                    <a:lnTo>
                      <a:pt x="184" y="312"/>
                    </a:lnTo>
                    <a:lnTo>
                      <a:pt x="173" y="345"/>
                    </a:lnTo>
                    <a:lnTo>
                      <a:pt x="162" y="378"/>
                    </a:lnTo>
                    <a:lnTo>
                      <a:pt x="151" y="410"/>
                    </a:lnTo>
                    <a:lnTo>
                      <a:pt x="140" y="443"/>
                    </a:lnTo>
                    <a:lnTo>
                      <a:pt x="140" y="476"/>
                    </a:lnTo>
                    <a:lnTo>
                      <a:pt x="140" y="509"/>
                    </a:lnTo>
                    <a:lnTo>
                      <a:pt x="118" y="541"/>
                    </a:lnTo>
                    <a:lnTo>
                      <a:pt x="118" y="574"/>
                    </a:lnTo>
                    <a:lnTo>
                      <a:pt x="118" y="607"/>
                    </a:lnTo>
                    <a:lnTo>
                      <a:pt x="107" y="640"/>
                    </a:lnTo>
                    <a:lnTo>
                      <a:pt x="107" y="672"/>
                    </a:lnTo>
                    <a:lnTo>
                      <a:pt x="107" y="705"/>
                    </a:lnTo>
                    <a:lnTo>
                      <a:pt x="96" y="738"/>
                    </a:lnTo>
                    <a:lnTo>
                      <a:pt x="96" y="771"/>
                    </a:lnTo>
                    <a:lnTo>
                      <a:pt x="96" y="803"/>
                    </a:lnTo>
                    <a:lnTo>
                      <a:pt x="96" y="836"/>
                    </a:lnTo>
                    <a:lnTo>
                      <a:pt x="96" y="869"/>
                    </a:lnTo>
                    <a:lnTo>
                      <a:pt x="96" y="901"/>
                    </a:lnTo>
                    <a:lnTo>
                      <a:pt x="85" y="934"/>
                    </a:lnTo>
                    <a:lnTo>
                      <a:pt x="85" y="967"/>
                    </a:lnTo>
                    <a:lnTo>
                      <a:pt x="85" y="1000"/>
                    </a:lnTo>
                    <a:lnTo>
                      <a:pt x="85" y="1032"/>
                    </a:lnTo>
                    <a:lnTo>
                      <a:pt x="85" y="1065"/>
                    </a:lnTo>
                    <a:lnTo>
                      <a:pt x="75" y="1098"/>
                    </a:lnTo>
                    <a:lnTo>
                      <a:pt x="64" y="1131"/>
                    </a:lnTo>
                    <a:lnTo>
                      <a:pt x="64" y="1163"/>
                    </a:lnTo>
                    <a:lnTo>
                      <a:pt x="53" y="1196"/>
                    </a:lnTo>
                    <a:lnTo>
                      <a:pt x="20" y="1207"/>
                    </a:lnTo>
                    <a:lnTo>
                      <a:pt x="0" y="1200"/>
                    </a:lnTo>
                  </a:path>
                </a:pathLst>
              </a:custGeom>
              <a:noFill/>
              <a:ln w="76200" cap="rnd" cmpd="sng">
                <a:solidFill>
                  <a:srgbClr val="FFFF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4762" name="Freeform 426"/>
              <p:cNvSpPr>
                <a:spLocks/>
              </p:cNvSpPr>
              <p:nvPr/>
            </p:nvSpPr>
            <p:spPr bwMode="auto">
              <a:xfrm>
                <a:off x="4864" y="1680"/>
                <a:ext cx="385" cy="1736"/>
              </a:xfrm>
              <a:custGeom>
                <a:avLst/>
                <a:gdLst/>
                <a:ahLst/>
                <a:cxnLst>
                  <a:cxn ang="0">
                    <a:pos x="296" y="54"/>
                  </a:cxn>
                  <a:cxn ang="0">
                    <a:pos x="296" y="120"/>
                  </a:cxn>
                  <a:cxn ang="0">
                    <a:pos x="296" y="185"/>
                  </a:cxn>
                  <a:cxn ang="0">
                    <a:pos x="366" y="240"/>
                  </a:cxn>
                  <a:cxn ang="0">
                    <a:pos x="384" y="305"/>
                  </a:cxn>
                  <a:cxn ang="0">
                    <a:pos x="384" y="371"/>
                  </a:cxn>
                  <a:cxn ang="0">
                    <a:pos x="384" y="436"/>
                  </a:cxn>
                  <a:cxn ang="0">
                    <a:pos x="384" y="502"/>
                  </a:cxn>
                  <a:cxn ang="0">
                    <a:pos x="384" y="567"/>
                  </a:cxn>
                  <a:cxn ang="0">
                    <a:pos x="384" y="633"/>
                  </a:cxn>
                  <a:cxn ang="0">
                    <a:pos x="366" y="698"/>
                  </a:cxn>
                  <a:cxn ang="0">
                    <a:pos x="331" y="764"/>
                  </a:cxn>
                  <a:cxn ang="0">
                    <a:pos x="313" y="829"/>
                  </a:cxn>
                  <a:cxn ang="0">
                    <a:pos x="296" y="895"/>
                  </a:cxn>
                  <a:cxn ang="0">
                    <a:pos x="278" y="960"/>
                  </a:cxn>
                  <a:cxn ang="0">
                    <a:pos x="278" y="1026"/>
                  </a:cxn>
                  <a:cxn ang="0">
                    <a:pos x="278" y="1091"/>
                  </a:cxn>
                  <a:cxn ang="0">
                    <a:pos x="278" y="1157"/>
                  </a:cxn>
                  <a:cxn ang="0">
                    <a:pos x="278" y="1222"/>
                  </a:cxn>
                  <a:cxn ang="0">
                    <a:pos x="278" y="1288"/>
                  </a:cxn>
                  <a:cxn ang="0">
                    <a:pos x="278" y="1353"/>
                  </a:cxn>
                  <a:cxn ang="0">
                    <a:pos x="278" y="1419"/>
                  </a:cxn>
                  <a:cxn ang="0">
                    <a:pos x="278" y="1484"/>
                  </a:cxn>
                  <a:cxn ang="0">
                    <a:pos x="278" y="1550"/>
                  </a:cxn>
                  <a:cxn ang="0">
                    <a:pos x="278" y="1615"/>
                  </a:cxn>
                  <a:cxn ang="0">
                    <a:pos x="260" y="1681"/>
                  </a:cxn>
                  <a:cxn ang="0">
                    <a:pos x="209" y="1735"/>
                  </a:cxn>
                  <a:cxn ang="0">
                    <a:pos x="156" y="1702"/>
                  </a:cxn>
                  <a:cxn ang="0">
                    <a:pos x="156" y="1637"/>
                  </a:cxn>
                  <a:cxn ang="0">
                    <a:pos x="192" y="1571"/>
                  </a:cxn>
                  <a:cxn ang="0">
                    <a:pos x="192" y="1506"/>
                  </a:cxn>
                  <a:cxn ang="0">
                    <a:pos x="192" y="1440"/>
                  </a:cxn>
                  <a:cxn ang="0">
                    <a:pos x="192" y="1375"/>
                  </a:cxn>
                  <a:cxn ang="0">
                    <a:pos x="174" y="1309"/>
                  </a:cxn>
                  <a:cxn ang="0">
                    <a:pos x="156" y="1244"/>
                  </a:cxn>
                  <a:cxn ang="0">
                    <a:pos x="139" y="1178"/>
                  </a:cxn>
                  <a:cxn ang="0">
                    <a:pos x="139" y="1113"/>
                  </a:cxn>
                  <a:cxn ang="0">
                    <a:pos x="139" y="1048"/>
                  </a:cxn>
                  <a:cxn ang="0">
                    <a:pos x="139" y="982"/>
                  </a:cxn>
                  <a:cxn ang="0">
                    <a:pos x="139" y="917"/>
                  </a:cxn>
                  <a:cxn ang="0">
                    <a:pos x="86" y="851"/>
                  </a:cxn>
                  <a:cxn ang="0">
                    <a:pos x="68" y="786"/>
                  </a:cxn>
                  <a:cxn ang="0">
                    <a:pos x="33" y="720"/>
                  </a:cxn>
                  <a:cxn ang="0">
                    <a:pos x="33" y="655"/>
                  </a:cxn>
                  <a:cxn ang="0">
                    <a:pos x="33" y="589"/>
                  </a:cxn>
                  <a:cxn ang="0">
                    <a:pos x="17" y="524"/>
                  </a:cxn>
                  <a:cxn ang="0">
                    <a:pos x="0" y="458"/>
                  </a:cxn>
                  <a:cxn ang="0">
                    <a:pos x="0" y="393"/>
                  </a:cxn>
                  <a:cxn ang="0">
                    <a:pos x="0" y="327"/>
                  </a:cxn>
                  <a:cxn ang="0">
                    <a:pos x="17" y="262"/>
                  </a:cxn>
                  <a:cxn ang="0">
                    <a:pos x="86" y="207"/>
                  </a:cxn>
                  <a:cxn ang="0">
                    <a:pos x="139" y="142"/>
                  </a:cxn>
                  <a:cxn ang="0">
                    <a:pos x="209" y="87"/>
                  </a:cxn>
                  <a:cxn ang="0">
                    <a:pos x="281" y="0"/>
                  </a:cxn>
                </a:cxnLst>
                <a:rect l="0" t="0" r="r" b="b"/>
                <a:pathLst>
                  <a:path w="385" h="1736">
                    <a:moveTo>
                      <a:pt x="281" y="0"/>
                    </a:moveTo>
                    <a:lnTo>
                      <a:pt x="296" y="54"/>
                    </a:lnTo>
                    <a:lnTo>
                      <a:pt x="296" y="87"/>
                    </a:lnTo>
                    <a:lnTo>
                      <a:pt x="296" y="120"/>
                    </a:lnTo>
                    <a:lnTo>
                      <a:pt x="296" y="153"/>
                    </a:lnTo>
                    <a:lnTo>
                      <a:pt x="296" y="185"/>
                    </a:lnTo>
                    <a:lnTo>
                      <a:pt x="348" y="207"/>
                    </a:lnTo>
                    <a:lnTo>
                      <a:pt x="366" y="240"/>
                    </a:lnTo>
                    <a:lnTo>
                      <a:pt x="384" y="273"/>
                    </a:lnTo>
                    <a:lnTo>
                      <a:pt x="384" y="305"/>
                    </a:lnTo>
                    <a:lnTo>
                      <a:pt x="384" y="338"/>
                    </a:lnTo>
                    <a:lnTo>
                      <a:pt x="384" y="371"/>
                    </a:lnTo>
                    <a:lnTo>
                      <a:pt x="384" y="404"/>
                    </a:lnTo>
                    <a:lnTo>
                      <a:pt x="384" y="436"/>
                    </a:lnTo>
                    <a:lnTo>
                      <a:pt x="384" y="469"/>
                    </a:lnTo>
                    <a:lnTo>
                      <a:pt x="384" y="502"/>
                    </a:lnTo>
                    <a:lnTo>
                      <a:pt x="384" y="535"/>
                    </a:lnTo>
                    <a:lnTo>
                      <a:pt x="384" y="567"/>
                    </a:lnTo>
                    <a:lnTo>
                      <a:pt x="384" y="600"/>
                    </a:lnTo>
                    <a:lnTo>
                      <a:pt x="384" y="633"/>
                    </a:lnTo>
                    <a:lnTo>
                      <a:pt x="384" y="666"/>
                    </a:lnTo>
                    <a:lnTo>
                      <a:pt x="366" y="698"/>
                    </a:lnTo>
                    <a:lnTo>
                      <a:pt x="348" y="731"/>
                    </a:lnTo>
                    <a:lnTo>
                      <a:pt x="331" y="764"/>
                    </a:lnTo>
                    <a:lnTo>
                      <a:pt x="313" y="796"/>
                    </a:lnTo>
                    <a:lnTo>
                      <a:pt x="313" y="829"/>
                    </a:lnTo>
                    <a:lnTo>
                      <a:pt x="313" y="862"/>
                    </a:lnTo>
                    <a:lnTo>
                      <a:pt x="296" y="895"/>
                    </a:lnTo>
                    <a:lnTo>
                      <a:pt x="278" y="927"/>
                    </a:lnTo>
                    <a:lnTo>
                      <a:pt x="278" y="960"/>
                    </a:lnTo>
                    <a:lnTo>
                      <a:pt x="278" y="993"/>
                    </a:lnTo>
                    <a:lnTo>
                      <a:pt x="278" y="1026"/>
                    </a:lnTo>
                    <a:lnTo>
                      <a:pt x="278" y="1058"/>
                    </a:lnTo>
                    <a:lnTo>
                      <a:pt x="278" y="1091"/>
                    </a:lnTo>
                    <a:lnTo>
                      <a:pt x="278" y="1124"/>
                    </a:lnTo>
                    <a:lnTo>
                      <a:pt x="278" y="1157"/>
                    </a:lnTo>
                    <a:lnTo>
                      <a:pt x="278" y="1189"/>
                    </a:lnTo>
                    <a:lnTo>
                      <a:pt x="278" y="1222"/>
                    </a:lnTo>
                    <a:lnTo>
                      <a:pt x="278" y="1255"/>
                    </a:lnTo>
                    <a:lnTo>
                      <a:pt x="278" y="1288"/>
                    </a:lnTo>
                    <a:lnTo>
                      <a:pt x="278" y="1320"/>
                    </a:lnTo>
                    <a:lnTo>
                      <a:pt x="278" y="1353"/>
                    </a:lnTo>
                    <a:lnTo>
                      <a:pt x="278" y="1386"/>
                    </a:lnTo>
                    <a:lnTo>
                      <a:pt x="278" y="1419"/>
                    </a:lnTo>
                    <a:lnTo>
                      <a:pt x="278" y="1451"/>
                    </a:lnTo>
                    <a:lnTo>
                      <a:pt x="278" y="1484"/>
                    </a:lnTo>
                    <a:lnTo>
                      <a:pt x="278" y="1517"/>
                    </a:lnTo>
                    <a:lnTo>
                      <a:pt x="278" y="1550"/>
                    </a:lnTo>
                    <a:lnTo>
                      <a:pt x="278" y="1582"/>
                    </a:lnTo>
                    <a:lnTo>
                      <a:pt x="278" y="1615"/>
                    </a:lnTo>
                    <a:lnTo>
                      <a:pt x="278" y="1648"/>
                    </a:lnTo>
                    <a:lnTo>
                      <a:pt x="260" y="1681"/>
                    </a:lnTo>
                    <a:lnTo>
                      <a:pt x="260" y="1713"/>
                    </a:lnTo>
                    <a:lnTo>
                      <a:pt x="209" y="1735"/>
                    </a:lnTo>
                    <a:lnTo>
                      <a:pt x="156" y="1735"/>
                    </a:lnTo>
                    <a:lnTo>
                      <a:pt x="156" y="1702"/>
                    </a:lnTo>
                    <a:lnTo>
                      <a:pt x="156" y="1670"/>
                    </a:lnTo>
                    <a:lnTo>
                      <a:pt x="156" y="1637"/>
                    </a:lnTo>
                    <a:lnTo>
                      <a:pt x="192" y="1604"/>
                    </a:lnTo>
                    <a:lnTo>
                      <a:pt x="192" y="1571"/>
                    </a:lnTo>
                    <a:lnTo>
                      <a:pt x="192" y="1539"/>
                    </a:lnTo>
                    <a:lnTo>
                      <a:pt x="192" y="1506"/>
                    </a:lnTo>
                    <a:lnTo>
                      <a:pt x="192" y="1473"/>
                    </a:lnTo>
                    <a:lnTo>
                      <a:pt x="192" y="1440"/>
                    </a:lnTo>
                    <a:lnTo>
                      <a:pt x="192" y="1408"/>
                    </a:lnTo>
                    <a:lnTo>
                      <a:pt x="192" y="1375"/>
                    </a:lnTo>
                    <a:lnTo>
                      <a:pt x="192" y="1342"/>
                    </a:lnTo>
                    <a:lnTo>
                      <a:pt x="174" y="1309"/>
                    </a:lnTo>
                    <a:lnTo>
                      <a:pt x="156" y="1277"/>
                    </a:lnTo>
                    <a:lnTo>
                      <a:pt x="156" y="1244"/>
                    </a:lnTo>
                    <a:lnTo>
                      <a:pt x="139" y="1211"/>
                    </a:lnTo>
                    <a:lnTo>
                      <a:pt x="139" y="1178"/>
                    </a:lnTo>
                    <a:lnTo>
                      <a:pt x="139" y="1146"/>
                    </a:lnTo>
                    <a:lnTo>
                      <a:pt x="139" y="1113"/>
                    </a:lnTo>
                    <a:lnTo>
                      <a:pt x="139" y="1080"/>
                    </a:lnTo>
                    <a:lnTo>
                      <a:pt x="139" y="1048"/>
                    </a:lnTo>
                    <a:lnTo>
                      <a:pt x="139" y="1015"/>
                    </a:lnTo>
                    <a:lnTo>
                      <a:pt x="139" y="982"/>
                    </a:lnTo>
                    <a:lnTo>
                      <a:pt x="139" y="949"/>
                    </a:lnTo>
                    <a:lnTo>
                      <a:pt x="139" y="917"/>
                    </a:lnTo>
                    <a:lnTo>
                      <a:pt x="121" y="884"/>
                    </a:lnTo>
                    <a:lnTo>
                      <a:pt x="86" y="851"/>
                    </a:lnTo>
                    <a:lnTo>
                      <a:pt x="86" y="818"/>
                    </a:lnTo>
                    <a:lnTo>
                      <a:pt x="68" y="786"/>
                    </a:lnTo>
                    <a:lnTo>
                      <a:pt x="68" y="753"/>
                    </a:lnTo>
                    <a:lnTo>
                      <a:pt x="33" y="720"/>
                    </a:lnTo>
                    <a:lnTo>
                      <a:pt x="33" y="687"/>
                    </a:lnTo>
                    <a:lnTo>
                      <a:pt x="33" y="655"/>
                    </a:lnTo>
                    <a:lnTo>
                      <a:pt x="33" y="622"/>
                    </a:lnTo>
                    <a:lnTo>
                      <a:pt x="33" y="589"/>
                    </a:lnTo>
                    <a:lnTo>
                      <a:pt x="17" y="556"/>
                    </a:lnTo>
                    <a:lnTo>
                      <a:pt x="17" y="524"/>
                    </a:lnTo>
                    <a:lnTo>
                      <a:pt x="17" y="491"/>
                    </a:lnTo>
                    <a:lnTo>
                      <a:pt x="0" y="458"/>
                    </a:lnTo>
                    <a:lnTo>
                      <a:pt x="0" y="425"/>
                    </a:lnTo>
                    <a:lnTo>
                      <a:pt x="0" y="393"/>
                    </a:lnTo>
                    <a:lnTo>
                      <a:pt x="0" y="360"/>
                    </a:lnTo>
                    <a:lnTo>
                      <a:pt x="0" y="327"/>
                    </a:lnTo>
                    <a:lnTo>
                      <a:pt x="0" y="294"/>
                    </a:lnTo>
                    <a:lnTo>
                      <a:pt x="17" y="262"/>
                    </a:lnTo>
                    <a:lnTo>
                      <a:pt x="68" y="240"/>
                    </a:lnTo>
                    <a:lnTo>
                      <a:pt x="86" y="207"/>
                    </a:lnTo>
                    <a:lnTo>
                      <a:pt x="104" y="174"/>
                    </a:lnTo>
                    <a:lnTo>
                      <a:pt x="139" y="142"/>
                    </a:lnTo>
                    <a:lnTo>
                      <a:pt x="156" y="109"/>
                    </a:lnTo>
                    <a:lnTo>
                      <a:pt x="209" y="87"/>
                    </a:lnTo>
                    <a:lnTo>
                      <a:pt x="225" y="54"/>
                    </a:lnTo>
                    <a:lnTo>
                      <a:pt x="281" y="0"/>
                    </a:lnTo>
                    <a:lnTo>
                      <a:pt x="281" y="0"/>
                    </a:lnTo>
                  </a:path>
                </a:pathLst>
              </a:custGeom>
              <a:solidFill>
                <a:srgbClr val="FFCCCC"/>
              </a:solidFill>
              <a:ln w="12700" cap="rnd" cmpd="sng">
                <a:solidFill>
                  <a:schemeClr val="accent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14764" name="Freeform 428"/>
            <p:cNvSpPr>
              <a:spLocks/>
            </p:cNvSpPr>
            <p:nvPr/>
          </p:nvSpPr>
          <p:spPr bwMode="auto">
            <a:xfrm>
              <a:off x="4624" y="2138"/>
              <a:ext cx="918" cy="1507"/>
            </a:xfrm>
            <a:custGeom>
              <a:avLst/>
              <a:gdLst/>
              <a:ahLst/>
              <a:cxnLst>
                <a:cxn ang="0">
                  <a:pos x="775" y="98"/>
                </a:cxn>
                <a:cxn ang="0">
                  <a:pos x="753" y="197"/>
                </a:cxn>
                <a:cxn ang="0">
                  <a:pos x="709" y="295"/>
                </a:cxn>
                <a:cxn ang="0">
                  <a:pos x="666" y="393"/>
                </a:cxn>
                <a:cxn ang="0">
                  <a:pos x="633" y="491"/>
                </a:cxn>
                <a:cxn ang="0">
                  <a:pos x="622" y="590"/>
                </a:cxn>
                <a:cxn ang="0">
                  <a:pos x="622" y="688"/>
                </a:cxn>
                <a:cxn ang="0">
                  <a:pos x="611" y="786"/>
                </a:cxn>
                <a:cxn ang="0">
                  <a:pos x="600" y="884"/>
                </a:cxn>
                <a:cxn ang="0">
                  <a:pos x="589" y="982"/>
                </a:cxn>
                <a:cxn ang="0">
                  <a:pos x="579" y="1081"/>
                </a:cxn>
                <a:cxn ang="0">
                  <a:pos x="557" y="1179"/>
                </a:cxn>
                <a:cxn ang="0">
                  <a:pos x="535" y="1277"/>
                </a:cxn>
                <a:cxn ang="0">
                  <a:pos x="437" y="1310"/>
                </a:cxn>
                <a:cxn ang="0">
                  <a:pos x="349" y="1266"/>
                </a:cxn>
                <a:cxn ang="0">
                  <a:pos x="339" y="1168"/>
                </a:cxn>
                <a:cxn ang="0">
                  <a:pos x="339" y="1070"/>
                </a:cxn>
                <a:cxn ang="0">
                  <a:pos x="317" y="971"/>
                </a:cxn>
                <a:cxn ang="0">
                  <a:pos x="295" y="873"/>
                </a:cxn>
                <a:cxn ang="0">
                  <a:pos x="273" y="775"/>
                </a:cxn>
                <a:cxn ang="0">
                  <a:pos x="251" y="677"/>
                </a:cxn>
                <a:cxn ang="0">
                  <a:pos x="218" y="579"/>
                </a:cxn>
                <a:cxn ang="0">
                  <a:pos x="186" y="480"/>
                </a:cxn>
                <a:cxn ang="0">
                  <a:pos x="164" y="382"/>
                </a:cxn>
                <a:cxn ang="0">
                  <a:pos x="120" y="284"/>
                </a:cxn>
                <a:cxn ang="0">
                  <a:pos x="98" y="186"/>
                </a:cxn>
                <a:cxn ang="0">
                  <a:pos x="77" y="77"/>
                </a:cxn>
                <a:cxn ang="0">
                  <a:pos x="0" y="98"/>
                </a:cxn>
                <a:cxn ang="0">
                  <a:pos x="0" y="197"/>
                </a:cxn>
                <a:cxn ang="0">
                  <a:pos x="0" y="295"/>
                </a:cxn>
                <a:cxn ang="0">
                  <a:pos x="33" y="404"/>
                </a:cxn>
                <a:cxn ang="0">
                  <a:pos x="66" y="502"/>
                </a:cxn>
                <a:cxn ang="0">
                  <a:pos x="88" y="600"/>
                </a:cxn>
                <a:cxn ang="0">
                  <a:pos x="98" y="699"/>
                </a:cxn>
                <a:cxn ang="0">
                  <a:pos x="120" y="808"/>
                </a:cxn>
                <a:cxn ang="0">
                  <a:pos x="131" y="906"/>
                </a:cxn>
                <a:cxn ang="0">
                  <a:pos x="153" y="1004"/>
                </a:cxn>
                <a:cxn ang="0">
                  <a:pos x="175" y="1102"/>
                </a:cxn>
                <a:cxn ang="0">
                  <a:pos x="175" y="1201"/>
                </a:cxn>
                <a:cxn ang="0">
                  <a:pos x="186" y="1299"/>
                </a:cxn>
                <a:cxn ang="0">
                  <a:pos x="208" y="1397"/>
                </a:cxn>
                <a:cxn ang="0">
                  <a:pos x="284" y="1474"/>
                </a:cxn>
                <a:cxn ang="0">
                  <a:pos x="382" y="1495"/>
                </a:cxn>
                <a:cxn ang="0">
                  <a:pos x="480" y="1506"/>
                </a:cxn>
                <a:cxn ang="0">
                  <a:pos x="579" y="1474"/>
                </a:cxn>
                <a:cxn ang="0">
                  <a:pos x="655" y="1386"/>
                </a:cxn>
                <a:cxn ang="0">
                  <a:pos x="731" y="1277"/>
                </a:cxn>
                <a:cxn ang="0">
                  <a:pos x="775" y="1124"/>
                </a:cxn>
                <a:cxn ang="0">
                  <a:pos x="775" y="1015"/>
                </a:cxn>
                <a:cxn ang="0">
                  <a:pos x="775" y="906"/>
                </a:cxn>
                <a:cxn ang="0">
                  <a:pos x="786" y="808"/>
                </a:cxn>
                <a:cxn ang="0">
                  <a:pos x="808" y="699"/>
                </a:cxn>
                <a:cxn ang="0">
                  <a:pos x="829" y="600"/>
                </a:cxn>
                <a:cxn ang="0">
                  <a:pos x="851" y="502"/>
                </a:cxn>
                <a:cxn ang="0">
                  <a:pos x="862" y="404"/>
                </a:cxn>
                <a:cxn ang="0">
                  <a:pos x="873" y="295"/>
                </a:cxn>
                <a:cxn ang="0">
                  <a:pos x="895" y="197"/>
                </a:cxn>
                <a:cxn ang="0">
                  <a:pos x="917" y="98"/>
                </a:cxn>
                <a:cxn ang="0">
                  <a:pos x="884" y="11"/>
                </a:cxn>
                <a:cxn ang="0">
                  <a:pos x="768" y="22"/>
                </a:cxn>
                <a:cxn ang="0">
                  <a:pos x="753" y="131"/>
                </a:cxn>
                <a:cxn ang="0">
                  <a:pos x="742" y="229"/>
                </a:cxn>
              </a:cxnLst>
              <a:rect l="0" t="0" r="r" b="b"/>
              <a:pathLst>
                <a:path w="918" h="1507">
                  <a:moveTo>
                    <a:pt x="768" y="22"/>
                  </a:moveTo>
                  <a:lnTo>
                    <a:pt x="775" y="66"/>
                  </a:lnTo>
                  <a:lnTo>
                    <a:pt x="775" y="98"/>
                  </a:lnTo>
                  <a:lnTo>
                    <a:pt x="775" y="131"/>
                  </a:lnTo>
                  <a:lnTo>
                    <a:pt x="775" y="164"/>
                  </a:lnTo>
                  <a:lnTo>
                    <a:pt x="753" y="197"/>
                  </a:lnTo>
                  <a:lnTo>
                    <a:pt x="742" y="229"/>
                  </a:lnTo>
                  <a:lnTo>
                    <a:pt x="731" y="262"/>
                  </a:lnTo>
                  <a:lnTo>
                    <a:pt x="709" y="295"/>
                  </a:lnTo>
                  <a:lnTo>
                    <a:pt x="699" y="328"/>
                  </a:lnTo>
                  <a:lnTo>
                    <a:pt x="677" y="360"/>
                  </a:lnTo>
                  <a:lnTo>
                    <a:pt x="666" y="393"/>
                  </a:lnTo>
                  <a:lnTo>
                    <a:pt x="655" y="426"/>
                  </a:lnTo>
                  <a:lnTo>
                    <a:pt x="644" y="459"/>
                  </a:lnTo>
                  <a:lnTo>
                    <a:pt x="633" y="491"/>
                  </a:lnTo>
                  <a:lnTo>
                    <a:pt x="633" y="524"/>
                  </a:lnTo>
                  <a:lnTo>
                    <a:pt x="622" y="557"/>
                  </a:lnTo>
                  <a:lnTo>
                    <a:pt x="622" y="590"/>
                  </a:lnTo>
                  <a:lnTo>
                    <a:pt x="622" y="622"/>
                  </a:lnTo>
                  <a:lnTo>
                    <a:pt x="622" y="655"/>
                  </a:lnTo>
                  <a:lnTo>
                    <a:pt x="622" y="688"/>
                  </a:lnTo>
                  <a:lnTo>
                    <a:pt x="611" y="720"/>
                  </a:lnTo>
                  <a:lnTo>
                    <a:pt x="611" y="753"/>
                  </a:lnTo>
                  <a:lnTo>
                    <a:pt x="611" y="786"/>
                  </a:lnTo>
                  <a:lnTo>
                    <a:pt x="600" y="819"/>
                  </a:lnTo>
                  <a:lnTo>
                    <a:pt x="600" y="851"/>
                  </a:lnTo>
                  <a:lnTo>
                    <a:pt x="600" y="884"/>
                  </a:lnTo>
                  <a:lnTo>
                    <a:pt x="589" y="917"/>
                  </a:lnTo>
                  <a:lnTo>
                    <a:pt x="589" y="950"/>
                  </a:lnTo>
                  <a:lnTo>
                    <a:pt x="589" y="982"/>
                  </a:lnTo>
                  <a:lnTo>
                    <a:pt x="579" y="1015"/>
                  </a:lnTo>
                  <a:lnTo>
                    <a:pt x="579" y="1048"/>
                  </a:lnTo>
                  <a:lnTo>
                    <a:pt x="579" y="1081"/>
                  </a:lnTo>
                  <a:lnTo>
                    <a:pt x="568" y="1113"/>
                  </a:lnTo>
                  <a:lnTo>
                    <a:pt x="568" y="1146"/>
                  </a:lnTo>
                  <a:lnTo>
                    <a:pt x="557" y="1179"/>
                  </a:lnTo>
                  <a:lnTo>
                    <a:pt x="557" y="1212"/>
                  </a:lnTo>
                  <a:lnTo>
                    <a:pt x="546" y="1244"/>
                  </a:lnTo>
                  <a:lnTo>
                    <a:pt x="535" y="1277"/>
                  </a:lnTo>
                  <a:lnTo>
                    <a:pt x="502" y="1299"/>
                  </a:lnTo>
                  <a:lnTo>
                    <a:pt x="469" y="1310"/>
                  </a:lnTo>
                  <a:lnTo>
                    <a:pt x="437" y="1310"/>
                  </a:lnTo>
                  <a:lnTo>
                    <a:pt x="404" y="1321"/>
                  </a:lnTo>
                  <a:lnTo>
                    <a:pt x="371" y="1299"/>
                  </a:lnTo>
                  <a:lnTo>
                    <a:pt x="349" y="1266"/>
                  </a:lnTo>
                  <a:lnTo>
                    <a:pt x="339" y="1233"/>
                  </a:lnTo>
                  <a:lnTo>
                    <a:pt x="339" y="1201"/>
                  </a:lnTo>
                  <a:lnTo>
                    <a:pt x="339" y="1168"/>
                  </a:lnTo>
                  <a:lnTo>
                    <a:pt x="339" y="1135"/>
                  </a:lnTo>
                  <a:lnTo>
                    <a:pt x="339" y="1102"/>
                  </a:lnTo>
                  <a:lnTo>
                    <a:pt x="339" y="1070"/>
                  </a:lnTo>
                  <a:lnTo>
                    <a:pt x="339" y="1037"/>
                  </a:lnTo>
                  <a:lnTo>
                    <a:pt x="317" y="1004"/>
                  </a:lnTo>
                  <a:lnTo>
                    <a:pt x="317" y="971"/>
                  </a:lnTo>
                  <a:lnTo>
                    <a:pt x="317" y="939"/>
                  </a:lnTo>
                  <a:lnTo>
                    <a:pt x="306" y="906"/>
                  </a:lnTo>
                  <a:lnTo>
                    <a:pt x="295" y="873"/>
                  </a:lnTo>
                  <a:lnTo>
                    <a:pt x="284" y="841"/>
                  </a:lnTo>
                  <a:lnTo>
                    <a:pt x="273" y="808"/>
                  </a:lnTo>
                  <a:lnTo>
                    <a:pt x="273" y="775"/>
                  </a:lnTo>
                  <a:lnTo>
                    <a:pt x="262" y="742"/>
                  </a:lnTo>
                  <a:lnTo>
                    <a:pt x="262" y="710"/>
                  </a:lnTo>
                  <a:lnTo>
                    <a:pt x="251" y="677"/>
                  </a:lnTo>
                  <a:lnTo>
                    <a:pt x="240" y="644"/>
                  </a:lnTo>
                  <a:lnTo>
                    <a:pt x="229" y="611"/>
                  </a:lnTo>
                  <a:lnTo>
                    <a:pt x="218" y="579"/>
                  </a:lnTo>
                  <a:lnTo>
                    <a:pt x="208" y="546"/>
                  </a:lnTo>
                  <a:lnTo>
                    <a:pt x="186" y="513"/>
                  </a:lnTo>
                  <a:lnTo>
                    <a:pt x="186" y="480"/>
                  </a:lnTo>
                  <a:lnTo>
                    <a:pt x="186" y="448"/>
                  </a:lnTo>
                  <a:lnTo>
                    <a:pt x="175" y="415"/>
                  </a:lnTo>
                  <a:lnTo>
                    <a:pt x="164" y="382"/>
                  </a:lnTo>
                  <a:lnTo>
                    <a:pt x="142" y="349"/>
                  </a:lnTo>
                  <a:lnTo>
                    <a:pt x="131" y="317"/>
                  </a:lnTo>
                  <a:lnTo>
                    <a:pt x="120" y="284"/>
                  </a:lnTo>
                  <a:lnTo>
                    <a:pt x="109" y="251"/>
                  </a:lnTo>
                  <a:lnTo>
                    <a:pt x="98" y="218"/>
                  </a:lnTo>
                  <a:lnTo>
                    <a:pt x="98" y="186"/>
                  </a:lnTo>
                  <a:lnTo>
                    <a:pt x="98" y="142"/>
                  </a:lnTo>
                  <a:lnTo>
                    <a:pt x="98" y="109"/>
                  </a:lnTo>
                  <a:lnTo>
                    <a:pt x="77" y="77"/>
                  </a:lnTo>
                  <a:lnTo>
                    <a:pt x="44" y="66"/>
                  </a:lnTo>
                  <a:lnTo>
                    <a:pt x="11" y="66"/>
                  </a:lnTo>
                  <a:lnTo>
                    <a:pt x="0" y="98"/>
                  </a:lnTo>
                  <a:lnTo>
                    <a:pt x="0" y="131"/>
                  </a:lnTo>
                  <a:lnTo>
                    <a:pt x="0" y="164"/>
                  </a:lnTo>
                  <a:lnTo>
                    <a:pt x="0" y="197"/>
                  </a:lnTo>
                  <a:lnTo>
                    <a:pt x="0" y="229"/>
                  </a:lnTo>
                  <a:lnTo>
                    <a:pt x="0" y="262"/>
                  </a:lnTo>
                  <a:lnTo>
                    <a:pt x="0" y="295"/>
                  </a:lnTo>
                  <a:lnTo>
                    <a:pt x="11" y="328"/>
                  </a:lnTo>
                  <a:lnTo>
                    <a:pt x="33" y="360"/>
                  </a:lnTo>
                  <a:lnTo>
                    <a:pt x="33" y="404"/>
                  </a:lnTo>
                  <a:lnTo>
                    <a:pt x="44" y="437"/>
                  </a:lnTo>
                  <a:lnTo>
                    <a:pt x="55" y="469"/>
                  </a:lnTo>
                  <a:lnTo>
                    <a:pt x="66" y="502"/>
                  </a:lnTo>
                  <a:lnTo>
                    <a:pt x="77" y="535"/>
                  </a:lnTo>
                  <a:lnTo>
                    <a:pt x="77" y="568"/>
                  </a:lnTo>
                  <a:lnTo>
                    <a:pt x="88" y="600"/>
                  </a:lnTo>
                  <a:lnTo>
                    <a:pt x="88" y="633"/>
                  </a:lnTo>
                  <a:lnTo>
                    <a:pt x="98" y="666"/>
                  </a:lnTo>
                  <a:lnTo>
                    <a:pt x="98" y="699"/>
                  </a:lnTo>
                  <a:lnTo>
                    <a:pt x="109" y="731"/>
                  </a:lnTo>
                  <a:lnTo>
                    <a:pt x="120" y="775"/>
                  </a:lnTo>
                  <a:lnTo>
                    <a:pt x="120" y="808"/>
                  </a:lnTo>
                  <a:lnTo>
                    <a:pt x="120" y="841"/>
                  </a:lnTo>
                  <a:lnTo>
                    <a:pt x="131" y="873"/>
                  </a:lnTo>
                  <a:lnTo>
                    <a:pt x="131" y="906"/>
                  </a:lnTo>
                  <a:lnTo>
                    <a:pt x="142" y="939"/>
                  </a:lnTo>
                  <a:lnTo>
                    <a:pt x="153" y="971"/>
                  </a:lnTo>
                  <a:lnTo>
                    <a:pt x="153" y="1004"/>
                  </a:lnTo>
                  <a:lnTo>
                    <a:pt x="164" y="1037"/>
                  </a:lnTo>
                  <a:lnTo>
                    <a:pt x="164" y="1070"/>
                  </a:lnTo>
                  <a:lnTo>
                    <a:pt x="175" y="1102"/>
                  </a:lnTo>
                  <a:lnTo>
                    <a:pt x="175" y="1135"/>
                  </a:lnTo>
                  <a:lnTo>
                    <a:pt x="175" y="1168"/>
                  </a:lnTo>
                  <a:lnTo>
                    <a:pt x="175" y="1201"/>
                  </a:lnTo>
                  <a:lnTo>
                    <a:pt x="186" y="1233"/>
                  </a:lnTo>
                  <a:lnTo>
                    <a:pt x="186" y="1266"/>
                  </a:lnTo>
                  <a:lnTo>
                    <a:pt x="186" y="1299"/>
                  </a:lnTo>
                  <a:lnTo>
                    <a:pt x="197" y="1332"/>
                  </a:lnTo>
                  <a:lnTo>
                    <a:pt x="208" y="1364"/>
                  </a:lnTo>
                  <a:lnTo>
                    <a:pt x="208" y="1397"/>
                  </a:lnTo>
                  <a:lnTo>
                    <a:pt x="218" y="1430"/>
                  </a:lnTo>
                  <a:lnTo>
                    <a:pt x="251" y="1452"/>
                  </a:lnTo>
                  <a:lnTo>
                    <a:pt x="284" y="1474"/>
                  </a:lnTo>
                  <a:lnTo>
                    <a:pt x="317" y="1495"/>
                  </a:lnTo>
                  <a:lnTo>
                    <a:pt x="349" y="1495"/>
                  </a:lnTo>
                  <a:lnTo>
                    <a:pt x="382" y="1495"/>
                  </a:lnTo>
                  <a:lnTo>
                    <a:pt x="415" y="1506"/>
                  </a:lnTo>
                  <a:lnTo>
                    <a:pt x="448" y="1506"/>
                  </a:lnTo>
                  <a:lnTo>
                    <a:pt x="480" y="1506"/>
                  </a:lnTo>
                  <a:lnTo>
                    <a:pt x="513" y="1506"/>
                  </a:lnTo>
                  <a:lnTo>
                    <a:pt x="546" y="1495"/>
                  </a:lnTo>
                  <a:lnTo>
                    <a:pt x="579" y="1474"/>
                  </a:lnTo>
                  <a:lnTo>
                    <a:pt x="600" y="1441"/>
                  </a:lnTo>
                  <a:lnTo>
                    <a:pt x="633" y="1419"/>
                  </a:lnTo>
                  <a:lnTo>
                    <a:pt x="655" y="1386"/>
                  </a:lnTo>
                  <a:lnTo>
                    <a:pt x="688" y="1353"/>
                  </a:lnTo>
                  <a:lnTo>
                    <a:pt x="709" y="1310"/>
                  </a:lnTo>
                  <a:lnTo>
                    <a:pt x="731" y="1277"/>
                  </a:lnTo>
                  <a:lnTo>
                    <a:pt x="753" y="1190"/>
                  </a:lnTo>
                  <a:lnTo>
                    <a:pt x="764" y="1157"/>
                  </a:lnTo>
                  <a:lnTo>
                    <a:pt x="775" y="1124"/>
                  </a:lnTo>
                  <a:lnTo>
                    <a:pt x="775" y="1081"/>
                  </a:lnTo>
                  <a:lnTo>
                    <a:pt x="775" y="1048"/>
                  </a:lnTo>
                  <a:lnTo>
                    <a:pt x="775" y="1015"/>
                  </a:lnTo>
                  <a:lnTo>
                    <a:pt x="775" y="982"/>
                  </a:lnTo>
                  <a:lnTo>
                    <a:pt x="775" y="950"/>
                  </a:lnTo>
                  <a:lnTo>
                    <a:pt x="775" y="906"/>
                  </a:lnTo>
                  <a:lnTo>
                    <a:pt x="775" y="873"/>
                  </a:lnTo>
                  <a:lnTo>
                    <a:pt x="775" y="841"/>
                  </a:lnTo>
                  <a:lnTo>
                    <a:pt x="786" y="808"/>
                  </a:lnTo>
                  <a:lnTo>
                    <a:pt x="786" y="775"/>
                  </a:lnTo>
                  <a:lnTo>
                    <a:pt x="797" y="742"/>
                  </a:lnTo>
                  <a:lnTo>
                    <a:pt x="808" y="699"/>
                  </a:lnTo>
                  <a:lnTo>
                    <a:pt x="819" y="666"/>
                  </a:lnTo>
                  <a:lnTo>
                    <a:pt x="829" y="633"/>
                  </a:lnTo>
                  <a:lnTo>
                    <a:pt x="829" y="600"/>
                  </a:lnTo>
                  <a:lnTo>
                    <a:pt x="840" y="568"/>
                  </a:lnTo>
                  <a:lnTo>
                    <a:pt x="840" y="535"/>
                  </a:lnTo>
                  <a:lnTo>
                    <a:pt x="851" y="502"/>
                  </a:lnTo>
                  <a:lnTo>
                    <a:pt x="862" y="469"/>
                  </a:lnTo>
                  <a:lnTo>
                    <a:pt x="862" y="437"/>
                  </a:lnTo>
                  <a:lnTo>
                    <a:pt x="862" y="404"/>
                  </a:lnTo>
                  <a:lnTo>
                    <a:pt x="862" y="360"/>
                  </a:lnTo>
                  <a:lnTo>
                    <a:pt x="873" y="328"/>
                  </a:lnTo>
                  <a:lnTo>
                    <a:pt x="873" y="295"/>
                  </a:lnTo>
                  <a:lnTo>
                    <a:pt x="884" y="262"/>
                  </a:lnTo>
                  <a:lnTo>
                    <a:pt x="884" y="229"/>
                  </a:lnTo>
                  <a:lnTo>
                    <a:pt x="895" y="197"/>
                  </a:lnTo>
                  <a:lnTo>
                    <a:pt x="906" y="164"/>
                  </a:lnTo>
                  <a:lnTo>
                    <a:pt x="917" y="131"/>
                  </a:lnTo>
                  <a:lnTo>
                    <a:pt x="917" y="98"/>
                  </a:lnTo>
                  <a:lnTo>
                    <a:pt x="917" y="66"/>
                  </a:lnTo>
                  <a:lnTo>
                    <a:pt x="917" y="33"/>
                  </a:lnTo>
                  <a:lnTo>
                    <a:pt x="884" y="11"/>
                  </a:lnTo>
                  <a:lnTo>
                    <a:pt x="851" y="0"/>
                  </a:lnTo>
                  <a:lnTo>
                    <a:pt x="819" y="0"/>
                  </a:lnTo>
                  <a:lnTo>
                    <a:pt x="768" y="22"/>
                  </a:lnTo>
                  <a:lnTo>
                    <a:pt x="764" y="66"/>
                  </a:lnTo>
                  <a:lnTo>
                    <a:pt x="764" y="98"/>
                  </a:lnTo>
                  <a:lnTo>
                    <a:pt x="753" y="131"/>
                  </a:lnTo>
                  <a:lnTo>
                    <a:pt x="753" y="164"/>
                  </a:lnTo>
                  <a:lnTo>
                    <a:pt x="753" y="197"/>
                  </a:lnTo>
                  <a:lnTo>
                    <a:pt x="742" y="229"/>
                  </a:lnTo>
                  <a:lnTo>
                    <a:pt x="720" y="262"/>
                  </a:lnTo>
                </a:path>
              </a:pathLst>
            </a:custGeom>
            <a:pattFill prst="narVert">
              <a:fgClr>
                <a:schemeClr val="accent1"/>
              </a:fgClr>
              <a:bgClr>
                <a:schemeClr val="bg1"/>
              </a:bgClr>
            </a:pattFill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765" name="Freeform 429"/>
            <p:cNvSpPr>
              <a:spLocks/>
            </p:cNvSpPr>
            <p:nvPr/>
          </p:nvSpPr>
          <p:spPr bwMode="auto">
            <a:xfrm>
              <a:off x="4308" y="2138"/>
              <a:ext cx="1452" cy="1780"/>
            </a:xfrm>
            <a:custGeom>
              <a:avLst/>
              <a:gdLst/>
              <a:ahLst/>
              <a:cxnLst>
                <a:cxn ang="0">
                  <a:pos x="1200" y="98"/>
                </a:cxn>
                <a:cxn ang="0">
                  <a:pos x="1287" y="0"/>
                </a:cxn>
                <a:cxn ang="0">
                  <a:pos x="1331" y="142"/>
                </a:cxn>
                <a:cxn ang="0">
                  <a:pos x="1364" y="295"/>
                </a:cxn>
                <a:cxn ang="0">
                  <a:pos x="1396" y="426"/>
                </a:cxn>
                <a:cxn ang="0">
                  <a:pos x="1429" y="579"/>
                </a:cxn>
                <a:cxn ang="0">
                  <a:pos x="1440" y="710"/>
                </a:cxn>
                <a:cxn ang="0">
                  <a:pos x="1440" y="862"/>
                </a:cxn>
                <a:cxn ang="0">
                  <a:pos x="1451" y="993"/>
                </a:cxn>
                <a:cxn ang="0">
                  <a:pos x="1451" y="1168"/>
                </a:cxn>
                <a:cxn ang="0">
                  <a:pos x="1451" y="1310"/>
                </a:cxn>
                <a:cxn ang="0">
                  <a:pos x="1451" y="1452"/>
                </a:cxn>
                <a:cxn ang="0">
                  <a:pos x="1451" y="1583"/>
                </a:cxn>
                <a:cxn ang="0">
                  <a:pos x="1440" y="1714"/>
                </a:cxn>
                <a:cxn ang="0">
                  <a:pos x="1342" y="1735"/>
                </a:cxn>
                <a:cxn ang="0">
                  <a:pos x="1255" y="1714"/>
                </a:cxn>
                <a:cxn ang="0">
                  <a:pos x="1124" y="1703"/>
                </a:cxn>
                <a:cxn ang="0">
                  <a:pos x="993" y="1703"/>
                </a:cxn>
                <a:cxn ang="0">
                  <a:pos x="873" y="1725"/>
                </a:cxn>
                <a:cxn ang="0">
                  <a:pos x="742" y="1746"/>
                </a:cxn>
                <a:cxn ang="0">
                  <a:pos x="611" y="1779"/>
                </a:cxn>
                <a:cxn ang="0">
                  <a:pos x="513" y="1746"/>
                </a:cxn>
                <a:cxn ang="0">
                  <a:pos x="393" y="1714"/>
                </a:cxn>
                <a:cxn ang="0">
                  <a:pos x="284" y="1725"/>
                </a:cxn>
                <a:cxn ang="0">
                  <a:pos x="185" y="1714"/>
                </a:cxn>
                <a:cxn ang="0">
                  <a:pos x="65" y="1735"/>
                </a:cxn>
                <a:cxn ang="0">
                  <a:pos x="0" y="1626"/>
                </a:cxn>
                <a:cxn ang="0">
                  <a:pos x="22" y="1495"/>
                </a:cxn>
                <a:cxn ang="0">
                  <a:pos x="54" y="1353"/>
                </a:cxn>
                <a:cxn ang="0">
                  <a:pos x="76" y="1168"/>
                </a:cxn>
                <a:cxn ang="0">
                  <a:pos x="87" y="1015"/>
                </a:cxn>
                <a:cxn ang="0">
                  <a:pos x="109" y="862"/>
                </a:cxn>
                <a:cxn ang="0">
                  <a:pos x="109" y="699"/>
                </a:cxn>
                <a:cxn ang="0">
                  <a:pos x="120" y="557"/>
                </a:cxn>
                <a:cxn ang="0">
                  <a:pos x="142" y="415"/>
                </a:cxn>
                <a:cxn ang="0">
                  <a:pos x="142" y="284"/>
                </a:cxn>
                <a:cxn ang="0">
                  <a:pos x="164" y="153"/>
                </a:cxn>
                <a:cxn ang="0">
                  <a:pos x="294" y="87"/>
                </a:cxn>
                <a:cxn ang="0">
                  <a:pos x="360" y="186"/>
                </a:cxn>
                <a:cxn ang="0">
                  <a:pos x="382" y="328"/>
                </a:cxn>
                <a:cxn ang="0">
                  <a:pos x="414" y="469"/>
                </a:cxn>
                <a:cxn ang="0">
                  <a:pos x="436" y="611"/>
                </a:cxn>
                <a:cxn ang="0">
                  <a:pos x="469" y="753"/>
                </a:cxn>
                <a:cxn ang="0">
                  <a:pos x="502" y="884"/>
                </a:cxn>
                <a:cxn ang="0">
                  <a:pos x="524" y="1015"/>
                </a:cxn>
                <a:cxn ang="0">
                  <a:pos x="534" y="1146"/>
                </a:cxn>
                <a:cxn ang="0">
                  <a:pos x="545" y="1277"/>
                </a:cxn>
                <a:cxn ang="0">
                  <a:pos x="567" y="1408"/>
                </a:cxn>
                <a:cxn ang="0">
                  <a:pos x="687" y="1452"/>
                </a:cxn>
                <a:cxn ang="0">
                  <a:pos x="818" y="1452"/>
                </a:cxn>
                <a:cxn ang="0">
                  <a:pos x="949" y="1375"/>
                </a:cxn>
                <a:cxn ang="0">
                  <a:pos x="1015" y="1255"/>
                </a:cxn>
                <a:cxn ang="0">
                  <a:pos x="1025" y="1124"/>
                </a:cxn>
                <a:cxn ang="0">
                  <a:pos x="1047" y="906"/>
                </a:cxn>
                <a:cxn ang="0">
                  <a:pos x="1080" y="742"/>
                </a:cxn>
                <a:cxn ang="0">
                  <a:pos x="1135" y="535"/>
                </a:cxn>
                <a:cxn ang="0">
                  <a:pos x="1178" y="404"/>
                </a:cxn>
                <a:cxn ang="0">
                  <a:pos x="1200" y="273"/>
                </a:cxn>
              </a:cxnLst>
              <a:rect l="0" t="0" r="r" b="b"/>
              <a:pathLst>
                <a:path w="1452" h="1780">
                  <a:moveTo>
                    <a:pt x="1180" y="214"/>
                  </a:moveTo>
                  <a:lnTo>
                    <a:pt x="1200" y="164"/>
                  </a:lnTo>
                  <a:lnTo>
                    <a:pt x="1200" y="131"/>
                  </a:lnTo>
                  <a:lnTo>
                    <a:pt x="1200" y="98"/>
                  </a:lnTo>
                  <a:lnTo>
                    <a:pt x="1211" y="66"/>
                  </a:lnTo>
                  <a:lnTo>
                    <a:pt x="1233" y="33"/>
                  </a:lnTo>
                  <a:lnTo>
                    <a:pt x="1255" y="0"/>
                  </a:lnTo>
                  <a:lnTo>
                    <a:pt x="1287" y="0"/>
                  </a:lnTo>
                  <a:lnTo>
                    <a:pt x="1320" y="22"/>
                  </a:lnTo>
                  <a:lnTo>
                    <a:pt x="1331" y="55"/>
                  </a:lnTo>
                  <a:lnTo>
                    <a:pt x="1331" y="98"/>
                  </a:lnTo>
                  <a:lnTo>
                    <a:pt x="1331" y="142"/>
                  </a:lnTo>
                  <a:lnTo>
                    <a:pt x="1342" y="186"/>
                  </a:lnTo>
                  <a:lnTo>
                    <a:pt x="1342" y="218"/>
                  </a:lnTo>
                  <a:lnTo>
                    <a:pt x="1353" y="262"/>
                  </a:lnTo>
                  <a:lnTo>
                    <a:pt x="1364" y="295"/>
                  </a:lnTo>
                  <a:lnTo>
                    <a:pt x="1375" y="328"/>
                  </a:lnTo>
                  <a:lnTo>
                    <a:pt x="1386" y="360"/>
                  </a:lnTo>
                  <a:lnTo>
                    <a:pt x="1396" y="393"/>
                  </a:lnTo>
                  <a:lnTo>
                    <a:pt x="1396" y="426"/>
                  </a:lnTo>
                  <a:lnTo>
                    <a:pt x="1418" y="459"/>
                  </a:lnTo>
                  <a:lnTo>
                    <a:pt x="1418" y="491"/>
                  </a:lnTo>
                  <a:lnTo>
                    <a:pt x="1429" y="535"/>
                  </a:lnTo>
                  <a:lnTo>
                    <a:pt x="1429" y="579"/>
                  </a:lnTo>
                  <a:lnTo>
                    <a:pt x="1429" y="611"/>
                  </a:lnTo>
                  <a:lnTo>
                    <a:pt x="1429" y="644"/>
                  </a:lnTo>
                  <a:lnTo>
                    <a:pt x="1440" y="677"/>
                  </a:lnTo>
                  <a:lnTo>
                    <a:pt x="1440" y="710"/>
                  </a:lnTo>
                  <a:lnTo>
                    <a:pt x="1440" y="753"/>
                  </a:lnTo>
                  <a:lnTo>
                    <a:pt x="1440" y="786"/>
                  </a:lnTo>
                  <a:lnTo>
                    <a:pt x="1440" y="830"/>
                  </a:lnTo>
                  <a:lnTo>
                    <a:pt x="1440" y="862"/>
                  </a:lnTo>
                  <a:lnTo>
                    <a:pt x="1440" y="895"/>
                  </a:lnTo>
                  <a:lnTo>
                    <a:pt x="1451" y="928"/>
                  </a:lnTo>
                  <a:lnTo>
                    <a:pt x="1451" y="961"/>
                  </a:lnTo>
                  <a:lnTo>
                    <a:pt x="1451" y="993"/>
                  </a:lnTo>
                  <a:lnTo>
                    <a:pt x="1451" y="1026"/>
                  </a:lnTo>
                  <a:lnTo>
                    <a:pt x="1451" y="1102"/>
                  </a:lnTo>
                  <a:lnTo>
                    <a:pt x="1451" y="1135"/>
                  </a:lnTo>
                  <a:lnTo>
                    <a:pt x="1451" y="1168"/>
                  </a:lnTo>
                  <a:lnTo>
                    <a:pt x="1451" y="1201"/>
                  </a:lnTo>
                  <a:lnTo>
                    <a:pt x="1451" y="1233"/>
                  </a:lnTo>
                  <a:lnTo>
                    <a:pt x="1451" y="1266"/>
                  </a:lnTo>
                  <a:lnTo>
                    <a:pt x="1451" y="1310"/>
                  </a:lnTo>
                  <a:lnTo>
                    <a:pt x="1451" y="1353"/>
                  </a:lnTo>
                  <a:lnTo>
                    <a:pt x="1451" y="1386"/>
                  </a:lnTo>
                  <a:lnTo>
                    <a:pt x="1451" y="1419"/>
                  </a:lnTo>
                  <a:lnTo>
                    <a:pt x="1451" y="1452"/>
                  </a:lnTo>
                  <a:lnTo>
                    <a:pt x="1451" y="1484"/>
                  </a:lnTo>
                  <a:lnTo>
                    <a:pt x="1451" y="1517"/>
                  </a:lnTo>
                  <a:lnTo>
                    <a:pt x="1451" y="1550"/>
                  </a:lnTo>
                  <a:lnTo>
                    <a:pt x="1451" y="1583"/>
                  </a:lnTo>
                  <a:lnTo>
                    <a:pt x="1451" y="1615"/>
                  </a:lnTo>
                  <a:lnTo>
                    <a:pt x="1451" y="1648"/>
                  </a:lnTo>
                  <a:lnTo>
                    <a:pt x="1451" y="1681"/>
                  </a:lnTo>
                  <a:lnTo>
                    <a:pt x="1440" y="1714"/>
                  </a:lnTo>
                  <a:lnTo>
                    <a:pt x="1407" y="1725"/>
                  </a:lnTo>
                  <a:lnTo>
                    <a:pt x="1396" y="1692"/>
                  </a:lnTo>
                  <a:lnTo>
                    <a:pt x="1375" y="1725"/>
                  </a:lnTo>
                  <a:lnTo>
                    <a:pt x="1342" y="1735"/>
                  </a:lnTo>
                  <a:lnTo>
                    <a:pt x="1309" y="1725"/>
                  </a:lnTo>
                  <a:lnTo>
                    <a:pt x="1298" y="1692"/>
                  </a:lnTo>
                  <a:lnTo>
                    <a:pt x="1266" y="1681"/>
                  </a:lnTo>
                  <a:lnTo>
                    <a:pt x="1255" y="1714"/>
                  </a:lnTo>
                  <a:lnTo>
                    <a:pt x="1222" y="1735"/>
                  </a:lnTo>
                  <a:lnTo>
                    <a:pt x="1189" y="1746"/>
                  </a:lnTo>
                  <a:lnTo>
                    <a:pt x="1156" y="1725"/>
                  </a:lnTo>
                  <a:lnTo>
                    <a:pt x="1124" y="1703"/>
                  </a:lnTo>
                  <a:lnTo>
                    <a:pt x="1091" y="1714"/>
                  </a:lnTo>
                  <a:lnTo>
                    <a:pt x="1058" y="1746"/>
                  </a:lnTo>
                  <a:lnTo>
                    <a:pt x="1025" y="1714"/>
                  </a:lnTo>
                  <a:lnTo>
                    <a:pt x="993" y="1703"/>
                  </a:lnTo>
                  <a:lnTo>
                    <a:pt x="960" y="1714"/>
                  </a:lnTo>
                  <a:lnTo>
                    <a:pt x="938" y="1746"/>
                  </a:lnTo>
                  <a:lnTo>
                    <a:pt x="905" y="1746"/>
                  </a:lnTo>
                  <a:lnTo>
                    <a:pt x="873" y="1725"/>
                  </a:lnTo>
                  <a:lnTo>
                    <a:pt x="829" y="1725"/>
                  </a:lnTo>
                  <a:lnTo>
                    <a:pt x="796" y="1735"/>
                  </a:lnTo>
                  <a:lnTo>
                    <a:pt x="775" y="1768"/>
                  </a:lnTo>
                  <a:lnTo>
                    <a:pt x="742" y="1746"/>
                  </a:lnTo>
                  <a:lnTo>
                    <a:pt x="709" y="1714"/>
                  </a:lnTo>
                  <a:lnTo>
                    <a:pt x="676" y="1714"/>
                  </a:lnTo>
                  <a:lnTo>
                    <a:pt x="644" y="1746"/>
                  </a:lnTo>
                  <a:lnTo>
                    <a:pt x="611" y="1779"/>
                  </a:lnTo>
                  <a:lnTo>
                    <a:pt x="600" y="1746"/>
                  </a:lnTo>
                  <a:lnTo>
                    <a:pt x="567" y="1714"/>
                  </a:lnTo>
                  <a:lnTo>
                    <a:pt x="534" y="1714"/>
                  </a:lnTo>
                  <a:lnTo>
                    <a:pt x="513" y="1746"/>
                  </a:lnTo>
                  <a:lnTo>
                    <a:pt x="480" y="1735"/>
                  </a:lnTo>
                  <a:lnTo>
                    <a:pt x="458" y="1703"/>
                  </a:lnTo>
                  <a:lnTo>
                    <a:pt x="425" y="1703"/>
                  </a:lnTo>
                  <a:lnTo>
                    <a:pt x="393" y="1714"/>
                  </a:lnTo>
                  <a:lnTo>
                    <a:pt x="382" y="1746"/>
                  </a:lnTo>
                  <a:lnTo>
                    <a:pt x="349" y="1746"/>
                  </a:lnTo>
                  <a:lnTo>
                    <a:pt x="316" y="1725"/>
                  </a:lnTo>
                  <a:lnTo>
                    <a:pt x="284" y="1725"/>
                  </a:lnTo>
                  <a:lnTo>
                    <a:pt x="251" y="1757"/>
                  </a:lnTo>
                  <a:lnTo>
                    <a:pt x="218" y="1768"/>
                  </a:lnTo>
                  <a:lnTo>
                    <a:pt x="218" y="1735"/>
                  </a:lnTo>
                  <a:lnTo>
                    <a:pt x="185" y="1714"/>
                  </a:lnTo>
                  <a:lnTo>
                    <a:pt x="153" y="1714"/>
                  </a:lnTo>
                  <a:lnTo>
                    <a:pt x="131" y="1746"/>
                  </a:lnTo>
                  <a:lnTo>
                    <a:pt x="98" y="1757"/>
                  </a:lnTo>
                  <a:lnTo>
                    <a:pt x="65" y="1735"/>
                  </a:lnTo>
                  <a:lnTo>
                    <a:pt x="33" y="1746"/>
                  </a:lnTo>
                  <a:lnTo>
                    <a:pt x="0" y="1746"/>
                  </a:lnTo>
                  <a:lnTo>
                    <a:pt x="0" y="1659"/>
                  </a:lnTo>
                  <a:lnTo>
                    <a:pt x="0" y="1626"/>
                  </a:lnTo>
                  <a:lnTo>
                    <a:pt x="0" y="1594"/>
                  </a:lnTo>
                  <a:lnTo>
                    <a:pt x="11" y="1561"/>
                  </a:lnTo>
                  <a:lnTo>
                    <a:pt x="22" y="1528"/>
                  </a:lnTo>
                  <a:lnTo>
                    <a:pt x="22" y="1495"/>
                  </a:lnTo>
                  <a:lnTo>
                    <a:pt x="33" y="1463"/>
                  </a:lnTo>
                  <a:lnTo>
                    <a:pt x="43" y="1419"/>
                  </a:lnTo>
                  <a:lnTo>
                    <a:pt x="43" y="1386"/>
                  </a:lnTo>
                  <a:lnTo>
                    <a:pt x="54" y="1353"/>
                  </a:lnTo>
                  <a:lnTo>
                    <a:pt x="65" y="1277"/>
                  </a:lnTo>
                  <a:lnTo>
                    <a:pt x="76" y="1244"/>
                  </a:lnTo>
                  <a:lnTo>
                    <a:pt x="76" y="1212"/>
                  </a:lnTo>
                  <a:lnTo>
                    <a:pt x="76" y="1168"/>
                  </a:lnTo>
                  <a:lnTo>
                    <a:pt x="76" y="1135"/>
                  </a:lnTo>
                  <a:lnTo>
                    <a:pt x="76" y="1092"/>
                  </a:lnTo>
                  <a:lnTo>
                    <a:pt x="87" y="1059"/>
                  </a:lnTo>
                  <a:lnTo>
                    <a:pt x="87" y="1015"/>
                  </a:lnTo>
                  <a:lnTo>
                    <a:pt x="87" y="982"/>
                  </a:lnTo>
                  <a:lnTo>
                    <a:pt x="98" y="939"/>
                  </a:lnTo>
                  <a:lnTo>
                    <a:pt x="109" y="895"/>
                  </a:lnTo>
                  <a:lnTo>
                    <a:pt x="109" y="862"/>
                  </a:lnTo>
                  <a:lnTo>
                    <a:pt x="109" y="819"/>
                  </a:lnTo>
                  <a:lnTo>
                    <a:pt x="109" y="775"/>
                  </a:lnTo>
                  <a:lnTo>
                    <a:pt x="109" y="731"/>
                  </a:lnTo>
                  <a:lnTo>
                    <a:pt x="109" y="699"/>
                  </a:lnTo>
                  <a:lnTo>
                    <a:pt x="120" y="666"/>
                  </a:lnTo>
                  <a:lnTo>
                    <a:pt x="120" y="633"/>
                  </a:lnTo>
                  <a:lnTo>
                    <a:pt x="120" y="600"/>
                  </a:lnTo>
                  <a:lnTo>
                    <a:pt x="120" y="557"/>
                  </a:lnTo>
                  <a:lnTo>
                    <a:pt x="131" y="524"/>
                  </a:lnTo>
                  <a:lnTo>
                    <a:pt x="131" y="491"/>
                  </a:lnTo>
                  <a:lnTo>
                    <a:pt x="131" y="448"/>
                  </a:lnTo>
                  <a:lnTo>
                    <a:pt x="142" y="415"/>
                  </a:lnTo>
                  <a:lnTo>
                    <a:pt x="142" y="382"/>
                  </a:lnTo>
                  <a:lnTo>
                    <a:pt x="142" y="349"/>
                  </a:lnTo>
                  <a:lnTo>
                    <a:pt x="142" y="317"/>
                  </a:lnTo>
                  <a:lnTo>
                    <a:pt x="142" y="284"/>
                  </a:lnTo>
                  <a:lnTo>
                    <a:pt x="142" y="251"/>
                  </a:lnTo>
                  <a:lnTo>
                    <a:pt x="153" y="218"/>
                  </a:lnTo>
                  <a:lnTo>
                    <a:pt x="164" y="186"/>
                  </a:lnTo>
                  <a:lnTo>
                    <a:pt x="164" y="153"/>
                  </a:lnTo>
                  <a:lnTo>
                    <a:pt x="196" y="120"/>
                  </a:lnTo>
                  <a:lnTo>
                    <a:pt x="229" y="98"/>
                  </a:lnTo>
                  <a:lnTo>
                    <a:pt x="262" y="87"/>
                  </a:lnTo>
                  <a:lnTo>
                    <a:pt x="294" y="87"/>
                  </a:lnTo>
                  <a:lnTo>
                    <a:pt x="327" y="87"/>
                  </a:lnTo>
                  <a:lnTo>
                    <a:pt x="338" y="120"/>
                  </a:lnTo>
                  <a:lnTo>
                    <a:pt x="349" y="153"/>
                  </a:lnTo>
                  <a:lnTo>
                    <a:pt x="360" y="186"/>
                  </a:lnTo>
                  <a:lnTo>
                    <a:pt x="360" y="218"/>
                  </a:lnTo>
                  <a:lnTo>
                    <a:pt x="371" y="251"/>
                  </a:lnTo>
                  <a:lnTo>
                    <a:pt x="382" y="284"/>
                  </a:lnTo>
                  <a:lnTo>
                    <a:pt x="382" y="328"/>
                  </a:lnTo>
                  <a:lnTo>
                    <a:pt x="393" y="371"/>
                  </a:lnTo>
                  <a:lnTo>
                    <a:pt x="404" y="404"/>
                  </a:lnTo>
                  <a:lnTo>
                    <a:pt x="404" y="437"/>
                  </a:lnTo>
                  <a:lnTo>
                    <a:pt x="414" y="469"/>
                  </a:lnTo>
                  <a:lnTo>
                    <a:pt x="425" y="502"/>
                  </a:lnTo>
                  <a:lnTo>
                    <a:pt x="425" y="546"/>
                  </a:lnTo>
                  <a:lnTo>
                    <a:pt x="436" y="579"/>
                  </a:lnTo>
                  <a:lnTo>
                    <a:pt x="436" y="611"/>
                  </a:lnTo>
                  <a:lnTo>
                    <a:pt x="447" y="644"/>
                  </a:lnTo>
                  <a:lnTo>
                    <a:pt x="458" y="688"/>
                  </a:lnTo>
                  <a:lnTo>
                    <a:pt x="458" y="720"/>
                  </a:lnTo>
                  <a:lnTo>
                    <a:pt x="469" y="753"/>
                  </a:lnTo>
                  <a:lnTo>
                    <a:pt x="469" y="786"/>
                  </a:lnTo>
                  <a:lnTo>
                    <a:pt x="480" y="819"/>
                  </a:lnTo>
                  <a:lnTo>
                    <a:pt x="491" y="851"/>
                  </a:lnTo>
                  <a:lnTo>
                    <a:pt x="502" y="884"/>
                  </a:lnTo>
                  <a:lnTo>
                    <a:pt x="513" y="917"/>
                  </a:lnTo>
                  <a:lnTo>
                    <a:pt x="513" y="950"/>
                  </a:lnTo>
                  <a:lnTo>
                    <a:pt x="524" y="982"/>
                  </a:lnTo>
                  <a:lnTo>
                    <a:pt x="524" y="1015"/>
                  </a:lnTo>
                  <a:lnTo>
                    <a:pt x="534" y="1048"/>
                  </a:lnTo>
                  <a:lnTo>
                    <a:pt x="534" y="1081"/>
                  </a:lnTo>
                  <a:lnTo>
                    <a:pt x="534" y="1113"/>
                  </a:lnTo>
                  <a:lnTo>
                    <a:pt x="534" y="1146"/>
                  </a:lnTo>
                  <a:lnTo>
                    <a:pt x="545" y="1179"/>
                  </a:lnTo>
                  <a:lnTo>
                    <a:pt x="545" y="1212"/>
                  </a:lnTo>
                  <a:lnTo>
                    <a:pt x="545" y="1244"/>
                  </a:lnTo>
                  <a:lnTo>
                    <a:pt x="545" y="1277"/>
                  </a:lnTo>
                  <a:lnTo>
                    <a:pt x="545" y="1310"/>
                  </a:lnTo>
                  <a:lnTo>
                    <a:pt x="556" y="1343"/>
                  </a:lnTo>
                  <a:lnTo>
                    <a:pt x="556" y="1375"/>
                  </a:lnTo>
                  <a:lnTo>
                    <a:pt x="567" y="1408"/>
                  </a:lnTo>
                  <a:lnTo>
                    <a:pt x="589" y="1441"/>
                  </a:lnTo>
                  <a:lnTo>
                    <a:pt x="622" y="1441"/>
                  </a:lnTo>
                  <a:lnTo>
                    <a:pt x="655" y="1441"/>
                  </a:lnTo>
                  <a:lnTo>
                    <a:pt x="687" y="1452"/>
                  </a:lnTo>
                  <a:lnTo>
                    <a:pt x="720" y="1452"/>
                  </a:lnTo>
                  <a:lnTo>
                    <a:pt x="753" y="1452"/>
                  </a:lnTo>
                  <a:lnTo>
                    <a:pt x="785" y="1452"/>
                  </a:lnTo>
                  <a:lnTo>
                    <a:pt x="818" y="1452"/>
                  </a:lnTo>
                  <a:lnTo>
                    <a:pt x="851" y="1441"/>
                  </a:lnTo>
                  <a:lnTo>
                    <a:pt x="884" y="1430"/>
                  </a:lnTo>
                  <a:lnTo>
                    <a:pt x="916" y="1408"/>
                  </a:lnTo>
                  <a:lnTo>
                    <a:pt x="949" y="1375"/>
                  </a:lnTo>
                  <a:lnTo>
                    <a:pt x="982" y="1353"/>
                  </a:lnTo>
                  <a:lnTo>
                    <a:pt x="993" y="1321"/>
                  </a:lnTo>
                  <a:lnTo>
                    <a:pt x="1004" y="1288"/>
                  </a:lnTo>
                  <a:lnTo>
                    <a:pt x="1015" y="1255"/>
                  </a:lnTo>
                  <a:lnTo>
                    <a:pt x="1025" y="1223"/>
                  </a:lnTo>
                  <a:lnTo>
                    <a:pt x="1025" y="1190"/>
                  </a:lnTo>
                  <a:lnTo>
                    <a:pt x="1025" y="1157"/>
                  </a:lnTo>
                  <a:lnTo>
                    <a:pt x="1025" y="1124"/>
                  </a:lnTo>
                  <a:lnTo>
                    <a:pt x="1025" y="1092"/>
                  </a:lnTo>
                  <a:lnTo>
                    <a:pt x="1036" y="1026"/>
                  </a:lnTo>
                  <a:lnTo>
                    <a:pt x="1047" y="939"/>
                  </a:lnTo>
                  <a:lnTo>
                    <a:pt x="1047" y="906"/>
                  </a:lnTo>
                  <a:lnTo>
                    <a:pt x="1058" y="862"/>
                  </a:lnTo>
                  <a:lnTo>
                    <a:pt x="1069" y="819"/>
                  </a:lnTo>
                  <a:lnTo>
                    <a:pt x="1080" y="786"/>
                  </a:lnTo>
                  <a:lnTo>
                    <a:pt x="1080" y="742"/>
                  </a:lnTo>
                  <a:lnTo>
                    <a:pt x="1091" y="699"/>
                  </a:lnTo>
                  <a:lnTo>
                    <a:pt x="1113" y="655"/>
                  </a:lnTo>
                  <a:lnTo>
                    <a:pt x="1124" y="568"/>
                  </a:lnTo>
                  <a:lnTo>
                    <a:pt x="1135" y="535"/>
                  </a:lnTo>
                  <a:lnTo>
                    <a:pt x="1145" y="502"/>
                  </a:lnTo>
                  <a:lnTo>
                    <a:pt x="1156" y="469"/>
                  </a:lnTo>
                  <a:lnTo>
                    <a:pt x="1167" y="437"/>
                  </a:lnTo>
                  <a:lnTo>
                    <a:pt x="1178" y="404"/>
                  </a:lnTo>
                  <a:lnTo>
                    <a:pt x="1178" y="371"/>
                  </a:lnTo>
                  <a:lnTo>
                    <a:pt x="1178" y="338"/>
                  </a:lnTo>
                  <a:lnTo>
                    <a:pt x="1189" y="306"/>
                  </a:lnTo>
                  <a:lnTo>
                    <a:pt x="1200" y="273"/>
                  </a:lnTo>
                  <a:lnTo>
                    <a:pt x="1180" y="214"/>
                  </a:lnTo>
                  <a:lnTo>
                    <a:pt x="1200" y="164"/>
                  </a:lnTo>
                  <a:lnTo>
                    <a:pt x="1180" y="166"/>
                  </a:lnTo>
                </a:path>
              </a:pathLst>
            </a:custGeom>
            <a:pattFill prst="lgCheck">
              <a:fgClr>
                <a:srgbClr val="CBCBCB"/>
              </a:fgClr>
              <a:bgClr>
                <a:srgbClr val="CC0000"/>
              </a:bgClr>
            </a:pattFill>
            <a:ln w="9525" cap="rnd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4767" name="Rectangle 431"/>
          <p:cNvSpPr>
            <a:spLocks noChangeArrowheads="1"/>
          </p:cNvSpPr>
          <p:nvPr/>
        </p:nvSpPr>
        <p:spPr bwMode="auto">
          <a:xfrm>
            <a:off x="5791200" y="4191000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99FFCC"/>
                </a:solidFill>
                <a:latin typeface="Arial" charset="0"/>
              </a:rPr>
              <a:t>PDL</a:t>
            </a:r>
          </a:p>
        </p:txBody>
      </p:sp>
      <p:sp>
        <p:nvSpPr>
          <p:cNvPr id="14768" name="Rectangle 432"/>
          <p:cNvSpPr>
            <a:spLocks noChangeArrowheads="1"/>
          </p:cNvSpPr>
          <p:nvPr/>
        </p:nvSpPr>
        <p:spPr bwMode="auto">
          <a:xfrm>
            <a:off x="5486400" y="48768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rgbClr val="FF7C80"/>
                </a:solidFill>
                <a:latin typeface="Arial" charset="0"/>
              </a:rPr>
              <a:t>A BONE</a:t>
            </a:r>
          </a:p>
        </p:txBody>
      </p:sp>
      <p:sp>
        <p:nvSpPr>
          <p:cNvPr id="14769" name="Arc 433"/>
          <p:cNvSpPr>
            <a:spLocks/>
          </p:cNvSpPr>
          <p:nvPr/>
        </p:nvSpPr>
        <p:spPr bwMode="auto">
          <a:xfrm>
            <a:off x="4876800" y="3962400"/>
            <a:ext cx="838200" cy="685800"/>
          </a:xfrm>
          <a:custGeom>
            <a:avLst/>
            <a:gdLst>
              <a:gd name="G0" fmla="+- 0 0 0"/>
              <a:gd name="G1" fmla="+- 0 0 0"/>
              <a:gd name="G2" fmla="+- 21600 0 0"/>
              <a:gd name="T0" fmla="*/ 21600 w 21600"/>
              <a:gd name="T1" fmla="*/ 0 h 21600"/>
              <a:gd name="T2" fmla="*/ 0 w 21600"/>
              <a:gd name="T3" fmla="*/ 21600 h 21600"/>
              <a:gd name="T4" fmla="*/ 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</a:path>
              <a:path w="21600" h="21600" stroke="0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  <a:lnTo>
                  <a:pt x="0" y="0"/>
                </a:lnTo>
                <a:close/>
              </a:path>
            </a:pathLst>
          </a:custGeom>
          <a:noFill/>
          <a:ln w="12700" cap="rnd">
            <a:solidFill>
              <a:srgbClr val="99FFFF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4770" name="Line 434"/>
          <p:cNvSpPr>
            <a:spLocks noChangeShapeType="1"/>
          </p:cNvSpPr>
          <p:nvPr/>
        </p:nvSpPr>
        <p:spPr bwMode="auto">
          <a:xfrm>
            <a:off x="6553200" y="4419600"/>
            <a:ext cx="990600" cy="0"/>
          </a:xfrm>
          <a:prstGeom prst="line">
            <a:avLst/>
          </a:prstGeom>
          <a:noFill/>
          <a:ln w="12700">
            <a:solidFill>
              <a:srgbClr val="99FFCC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4771" name="Line 435"/>
          <p:cNvSpPr>
            <a:spLocks noChangeShapeType="1"/>
          </p:cNvSpPr>
          <p:nvPr/>
        </p:nvSpPr>
        <p:spPr bwMode="auto">
          <a:xfrm>
            <a:off x="6781800" y="5105400"/>
            <a:ext cx="609600" cy="0"/>
          </a:xfrm>
          <a:prstGeom prst="line">
            <a:avLst/>
          </a:prstGeom>
          <a:noFill/>
          <a:ln w="12700">
            <a:solidFill>
              <a:srgbClr val="CC0000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4772" name="Line 436"/>
          <p:cNvSpPr>
            <a:spLocks noChangeShapeType="1"/>
          </p:cNvSpPr>
          <p:nvPr/>
        </p:nvSpPr>
        <p:spPr bwMode="auto">
          <a:xfrm>
            <a:off x="6400800" y="3048000"/>
            <a:ext cx="1676400" cy="304800"/>
          </a:xfrm>
          <a:prstGeom prst="line">
            <a:avLst/>
          </a:prstGeom>
          <a:noFill/>
          <a:ln w="12700">
            <a:solidFill>
              <a:srgbClr val="FF7C80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4773" name="Line 437"/>
          <p:cNvSpPr>
            <a:spLocks noChangeShapeType="1"/>
          </p:cNvSpPr>
          <p:nvPr/>
        </p:nvSpPr>
        <p:spPr bwMode="auto">
          <a:xfrm>
            <a:off x="7086600" y="2590800"/>
            <a:ext cx="762000" cy="152400"/>
          </a:xfrm>
          <a:prstGeom prst="line">
            <a:avLst/>
          </a:prstGeom>
          <a:noFill/>
          <a:ln w="12700">
            <a:solidFill>
              <a:schemeClr val="accent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4774" name="Line 438"/>
          <p:cNvSpPr>
            <a:spLocks noChangeShapeType="1"/>
          </p:cNvSpPr>
          <p:nvPr/>
        </p:nvSpPr>
        <p:spPr bwMode="auto">
          <a:xfrm>
            <a:off x="7010400" y="1905000"/>
            <a:ext cx="762000" cy="228600"/>
          </a:xfrm>
          <a:prstGeom prst="line">
            <a:avLst/>
          </a:prstGeom>
          <a:noFill/>
          <a:ln w="12700">
            <a:solidFill>
              <a:schemeClr val="accent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4775" name="Arc 439"/>
          <p:cNvSpPr>
            <a:spLocks/>
          </p:cNvSpPr>
          <p:nvPr/>
        </p:nvSpPr>
        <p:spPr bwMode="auto">
          <a:xfrm>
            <a:off x="1144588" y="1830388"/>
            <a:ext cx="4495800" cy="381000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0 w 21600"/>
              <a:gd name="T1" fmla="*/ 21600 h 21600"/>
              <a:gd name="T2" fmla="*/ 21592 w 21600"/>
              <a:gd name="T3" fmla="*/ 0 h 21600"/>
              <a:gd name="T4" fmla="*/ 2160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21600"/>
                </a:moveTo>
                <a:cubicBezTo>
                  <a:pt x="0" y="9673"/>
                  <a:pt x="9665" y="4"/>
                  <a:pt x="21592" y="0"/>
                </a:cubicBezTo>
              </a:path>
              <a:path w="21600" h="21600" stroke="0" extrusionOk="0">
                <a:moveTo>
                  <a:pt x="0" y="21600"/>
                </a:moveTo>
                <a:cubicBezTo>
                  <a:pt x="0" y="9673"/>
                  <a:pt x="9665" y="4"/>
                  <a:pt x="21592" y="0"/>
                </a:cubicBezTo>
                <a:lnTo>
                  <a:pt x="21600" y="21600"/>
                </a:lnTo>
                <a:close/>
              </a:path>
            </a:pathLst>
          </a:custGeom>
          <a:noFill/>
          <a:ln w="12700" cap="rnd">
            <a:solidFill>
              <a:schemeClr val="accent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4776" name="Arc 440"/>
          <p:cNvSpPr>
            <a:spLocks/>
          </p:cNvSpPr>
          <p:nvPr/>
        </p:nvSpPr>
        <p:spPr bwMode="auto">
          <a:xfrm>
            <a:off x="4953000" y="4419600"/>
            <a:ext cx="838200" cy="228600"/>
          </a:xfrm>
          <a:custGeom>
            <a:avLst/>
            <a:gdLst>
              <a:gd name="G0" fmla="+- 0 0 0"/>
              <a:gd name="G1" fmla="+- 0 0 0"/>
              <a:gd name="G2" fmla="+- 21600 0 0"/>
              <a:gd name="T0" fmla="*/ 21600 w 21600"/>
              <a:gd name="T1" fmla="*/ 0 h 21600"/>
              <a:gd name="T2" fmla="*/ 0 w 21600"/>
              <a:gd name="T3" fmla="*/ 21600 h 21600"/>
              <a:gd name="T4" fmla="*/ 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</a:path>
              <a:path w="21600" h="21600" stroke="0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  <a:lnTo>
                  <a:pt x="0" y="0"/>
                </a:lnTo>
                <a:close/>
              </a:path>
            </a:pathLst>
          </a:custGeom>
          <a:noFill/>
          <a:ln w="12700" cap="rnd">
            <a:solidFill>
              <a:srgbClr val="99FFFF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cxnSp>
        <p:nvCxnSpPr>
          <p:cNvPr id="442" name="Straight Arrow Connector 441"/>
          <p:cNvCxnSpPr/>
          <p:nvPr/>
        </p:nvCxnSpPr>
        <p:spPr>
          <a:xfrm>
            <a:off x="6705600" y="3810000"/>
            <a:ext cx="914400" cy="152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4762500" y="46038"/>
            <a:ext cx="3162300" cy="508474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endParaRPr lang="ru-RU" sz="2700" b="1" dirty="0">
              <a:solidFill>
                <a:srgbClr val="3333CC"/>
              </a:solidFill>
              <a:latin typeface="Arial" charset="0"/>
            </a:endParaRPr>
          </a:p>
        </p:txBody>
      </p:sp>
      <p:sp useBgFill="1">
        <p:nvSpPr>
          <p:cNvPr id="11267" name="Rectangle 3"/>
          <p:cNvSpPr>
            <a:spLocks noChangeArrowheads="1"/>
          </p:cNvSpPr>
          <p:nvPr/>
        </p:nvSpPr>
        <p:spPr bwMode="auto">
          <a:xfrm>
            <a:off x="0" y="3352800"/>
            <a:ext cx="2286000" cy="369974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Oral ectoderm</a:t>
            </a:r>
          </a:p>
        </p:txBody>
      </p:sp>
      <p:sp useBgFill="1">
        <p:nvSpPr>
          <p:cNvPr id="11268" name="Rectangle 4"/>
          <p:cNvSpPr>
            <a:spLocks noChangeArrowheads="1"/>
          </p:cNvSpPr>
          <p:nvPr/>
        </p:nvSpPr>
        <p:spPr bwMode="auto">
          <a:xfrm>
            <a:off x="5562600" y="304800"/>
            <a:ext cx="3579813" cy="1570303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Oral ectoderm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thicken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s and grows down to the </a:t>
            </a:r>
            <a:r>
              <a:rPr lang="en-US" sz="2400" b="1" dirty="0" err="1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mesenchyme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forming </a:t>
            </a:r>
            <a:r>
              <a:rPr lang="ru-RU" sz="2400" b="1" u="sng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Dental </a:t>
            </a:r>
            <a:r>
              <a:rPr lang="ru-RU" sz="2400" b="1" u="sng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lamina 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1269" name="Line 5"/>
          <p:cNvSpPr>
            <a:spLocks noChangeShapeType="1"/>
          </p:cNvSpPr>
          <p:nvPr/>
        </p:nvSpPr>
        <p:spPr bwMode="auto">
          <a:xfrm flipV="1">
            <a:off x="611188" y="1981200"/>
            <a:ext cx="1065212" cy="129540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82550" y="234950"/>
            <a:ext cx="3263900" cy="1282700"/>
            <a:chOff x="52" y="148"/>
            <a:chExt cx="2056" cy="808"/>
          </a:xfrm>
        </p:grpSpPr>
        <p:sp>
          <p:nvSpPr>
            <p:cNvPr id="11270" name="Rectangle 6"/>
            <p:cNvSpPr>
              <a:spLocks noChangeArrowheads="1"/>
            </p:cNvSpPr>
            <p:nvPr/>
          </p:nvSpPr>
          <p:spPr bwMode="auto">
            <a:xfrm>
              <a:off x="98" y="340"/>
              <a:ext cx="2009" cy="616"/>
            </a:xfrm>
            <a:prstGeom prst="rect">
              <a:avLst/>
            </a:prstGeom>
            <a:pattFill prst="lgConfetti">
              <a:fgClr>
                <a:schemeClr val="accent1"/>
              </a:fgClr>
              <a:bgClr>
                <a:srgbClr val="39393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1396" y="148"/>
              <a:ext cx="712" cy="184"/>
              <a:chOff x="1396" y="148"/>
              <a:chExt cx="712" cy="184"/>
            </a:xfrm>
          </p:grpSpPr>
          <p:grpSp>
            <p:nvGrpSpPr>
              <p:cNvPr id="4" name="Group 14"/>
              <p:cNvGrpSpPr>
                <a:grpSpLocks/>
              </p:cNvGrpSpPr>
              <p:nvPr/>
            </p:nvGrpSpPr>
            <p:grpSpPr bwMode="auto">
              <a:xfrm>
                <a:off x="1396" y="148"/>
                <a:ext cx="376" cy="184"/>
                <a:chOff x="1396" y="148"/>
                <a:chExt cx="376" cy="184"/>
              </a:xfrm>
            </p:grpSpPr>
            <p:sp>
              <p:nvSpPr>
                <p:cNvPr id="11271" name="Oval 7"/>
                <p:cNvSpPr>
                  <a:spLocks noChangeArrowheads="1"/>
                </p:cNvSpPr>
                <p:nvPr/>
              </p:nvSpPr>
              <p:spPr bwMode="auto">
                <a:xfrm>
                  <a:off x="1396" y="1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72" name="Oval 8"/>
                <p:cNvSpPr>
                  <a:spLocks noChangeArrowheads="1"/>
                </p:cNvSpPr>
                <p:nvPr/>
              </p:nvSpPr>
              <p:spPr bwMode="auto">
                <a:xfrm>
                  <a:off x="1492" y="1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73" name="Oval 9"/>
                <p:cNvSpPr>
                  <a:spLocks noChangeArrowheads="1"/>
                </p:cNvSpPr>
                <p:nvPr/>
              </p:nvSpPr>
              <p:spPr bwMode="auto">
                <a:xfrm>
                  <a:off x="1444" y="2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74" name="Oval 10"/>
                <p:cNvSpPr>
                  <a:spLocks noChangeArrowheads="1"/>
                </p:cNvSpPr>
                <p:nvPr/>
              </p:nvSpPr>
              <p:spPr bwMode="auto">
                <a:xfrm>
                  <a:off x="1540" y="2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75" name="Oval 11"/>
                <p:cNvSpPr>
                  <a:spLocks noChangeArrowheads="1"/>
                </p:cNvSpPr>
                <p:nvPr/>
              </p:nvSpPr>
              <p:spPr bwMode="auto">
                <a:xfrm>
                  <a:off x="1588" y="1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76" name="Oval 12"/>
                <p:cNvSpPr>
                  <a:spLocks noChangeArrowheads="1"/>
                </p:cNvSpPr>
                <p:nvPr/>
              </p:nvSpPr>
              <p:spPr bwMode="auto">
                <a:xfrm>
                  <a:off x="1636" y="2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77" name="Oval 13"/>
                <p:cNvSpPr>
                  <a:spLocks noChangeArrowheads="1"/>
                </p:cNvSpPr>
                <p:nvPr/>
              </p:nvSpPr>
              <p:spPr bwMode="auto">
                <a:xfrm>
                  <a:off x="1684" y="1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5" name="Group 22"/>
              <p:cNvGrpSpPr>
                <a:grpSpLocks/>
              </p:cNvGrpSpPr>
              <p:nvPr/>
            </p:nvGrpSpPr>
            <p:grpSpPr bwMode="auto">
              <a:xfrm>
                <a:off x="1732" y="148"/>
                <a:ext cx="376" cy="184"/>
                <a:chOff x="1732" y="148"/>
                <a:chExt cx="376" cy="184"/>
              </a:xfrm>
            </p:grpSpPr>
            <p:sp>
              <p:nvSpPr>
                <p:cNvPr id="11279" name="Oval 15"/>
                <p:cNvSpPr>
                  <a:spLocks noChangeArrowheads="1"/>
                </p:cNvSpPr>
                <p:nvPr/>
              </p:nvSpPr>
              <p:spPr bwMode="auto">
                <a:xfrm>
                  <a:off x="1732" y="2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80" name="Oval 16"/>
                <p:cNvSpPr>
                  <a:spLocks noChangeArrowheads="1"/>
                </p:cNvSpPr>
                <p:nvPr/>
              </p:nvSpPr>
              <p:spPr bwMode="auto">
                <a:xfrm>
                  <a:off x="1828" y="2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81" name="Oval 17"/>
                <p:cNvSpPr>
                  <a:spLocks noChangeArrowheads="1"/>
                </p:cNvSpPr>
                <p:nvPr/>
              </p:nvSpPr>
              <p:spPr bwMode="auto">
                <a:xfrm>
                  <a:off x="1780" y="1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82" name="Oval 18"/>
                <p:cNvSpPr>
                  <a:spLocks noChangeArrowheads="1"/>
                </p:cNvSpPr>
                <p:nvPr/>
              </p:nvSpPr>
              <p:spPr bwMode="auto">
                <a:xfrm>
                  <a:off x="1876" y="1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83" name="Oval 19"/>
                <p:cNvSpPr>
                  <a:spLocks noChangeArrowheads="1"/>
                </p:cNvSpPr>
                <p:nvPr/>
              </p:nvSpPr>
              <p:spPr bwMode="auto">
                <a:xfrm>
                  <a:off x="1924" y="2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84" name="Oval 20"/>
                <p:cNvSpPr>
                  <a:spLocks noChangeArrowheads="1"/>
                </p:cNvSpPr>
                <p:nvPr/>
              </p:nvSpPr>
              <p:spPr bwMode="auto">
                <a:xfrm>
                  <a:off x="1972" y="1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85" name="Oval 21"/>
                <p:cNvSpPr>
                  <a:spLocks noChangeArrowheads="1"/>
                </p:cNvSpPr>
                <p:nvPr/>
              </p:nvSpPr>
              <p:spPr bwMode="auto">
                <a:xfrm>
                  <a:off x="2020" y="2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11288" name="Oval 24"/>
            <p:cNvSpPr>
              <a:spLocks noChangeArrowheads="1"/>
            </p:cNvSpPr>
            <p:nvPr/>
          </p:nvSpPr>
          <p:spPr bwMode="auto">
            <a:xfrm>
              <a:off x="1204" y="34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" name="Group 41"/>
            <p:cNvGrpSpPr>
              <a:grpSpLocks/>
            </p:cNvGrpSpPr>
            <p:nvPr/>
          </p:nvGrpSpPr>
          <p:grpSpPr bwMode="auto">
            <a:xfrm>
              <a:off x="52" y="148"/>
              <a:ext cx="712" cy="184"/>
              <a:chOff x="52" y="148"/>
              <a:chExt cx="712" cy="184"/>
            </a:xfrm>
          </p:grpSpPr>
          <p:grpSp>
            <p:nvGrpSpPr>
              <p:cNvPr id="7" name="Group 32"/>
              <p:cNvGrpSpPr>
                <a:grpSpLocks/>
              </p:cNvGrpSpPr>
              <p:nvPr/>
            </p:nvGrpSpPr>
            <p:grpSpPr bwMode="auto">
              <a:xfrm>
                <a:off x="52" y="148"/>
                <a:ext cx="376" cy="184"/>
                <a:chOff x="52" y="148"/>
                <a:chExt cx="376" cy="184"/>
              </a:xfrm>
            </p:grpSpPr>
            <p:sp>
              <p:nvSpPr>
                <p:cNvPr id="11289" name="Oval 25"/>
                <p:cNvSpPr>
                  <a:spLocks noChangeArrowheads="1"/>
                </p:cNvSpPr>
                <p:nvPr/>
              </p:nvSpPr>
              <p:spPr bwMode="auto">
                <a:xfrm>
                  <a:off x="52" y="1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90" name="Oval 26"/>
                <p:cNvSpPr>
                  <a:spLocks noChangeArrowheads="1"/>
                </p:cNvSpPr>
                <p:nvPr/>
              </p:nvSpPr>
              <p:spPr bwMode="auto">
                <a:xfrm>
                  <a:off x="148" y="1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91" name="Oval 27"/>
                <p:cNvSpPr>
                  <a:spLocks noChangeArrowheads="1"/>
                </p:cNvSpPr>
                <p:nvPr/>
              </p:nvSpPr>
              <p:spPr bwMode="auto">
                <a:xfrm>
                  <a:off x="100" y="2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92" name="Oval 28"/>
                <p:cNvSpPr>
                  <a:spLocks noChangeArrowheads="1"/>
                </p:cNvSpPr>
                <p:nvPr/>
              </p:nvSpPr>
              <p:spPr bwMode="auto">
                <a:xfrm>
                  <a:off x="196" y="2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93" name="Oval 29"/>
                <p:cNvSpPr>
                  <a:spLocks noChangeArrowheads="1"/>
                </p:cNvSpPr>
                <p:nvPr/>
              </p:nvSpPr>
              <p:spPr bwMode="auto">
                <a:xfrm>
                  <a:off x="244" y="1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94" name="Oval 30"/>
                <p:cNvSpPr>
                  <a:spLocks noChangeArrowheads="1"/>
                </p:cNvSpPr>
                <p:nvPr/>
              </p:nvSpPr>
              <p:spPr bwMode="auto">
                <a:xfrm>
                  <a:off x="292" y="2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95" name="Oval 31"/>
                <p:cNvSpPr>
                  <a:spLocks noChangeArrowheads="1"/>
                </p:cNvSpPr>
                <p:nvPr/>
              </p:nvSpPr>
              <p:spPr bwMode="auto">
                <a:xfrm>
                  <a:off x="340" y="1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8" name="Group 40"/>
              <p:cNvGrpSpPr>
                <a:grpSpLocks/>
              </p:cNvGrpSpPr>
              <p:nvPr/>
            </p:nvGrpSpPr>
            <p:grpSpPr bwMode="auto">
              <a:xfrm>
                <a:off x="388" y="148"/>
                <a:ext cx="376" cy="184"/>
                <a:chOff x="388" y="148"/>
                <a:chExt cx="376" cy="184"/>
              </a:xfrm>
            </p:grpSpPr>
            <p:sp>
              <p:nvSpPr>
                <p:cNvPr id="11297" name="Oval 33"/>
                <p:cNvSpPr>
                  <a:spLocks noChangeArrowheads="1"/>
                </p:cNvSpPr>
                <p:nvPr/>
              </p:nvSpPr>
              <p:spPr bwMode="auto">
                <a:xfrm>
                  <a:off x="388" y="2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98" name="Oval 34"/>
                <p:cNvSpPr>
                  <a:spLocks noChangeArrowheads="1"/>
                </p:cNvSpPr>
                <p:nvPr/>
              </p:nvSpPr>
              <p:spPr bwMode="auto">
                <a:xfrm>
                  <a:off x="484" y="2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99" name="Oval 35"/>
                <p:cNvSpPr>
                  <a:spLocks noChangeArrowheads="1"/>
                </p:cNvSpPr>
                <p:nvPr/>
              </p:nvSpPr>
              <p:spPr bwMode="auto">
                <a:xfrm>
                  <a:off x="436" y="1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00" name="Oval 36"/>
                <p:cNvSpPr>
                  <a:spLocks noChangeArrowheads="1"/>
                </p:cNvSpPr>
                <p:nvPr/>
              </p:nvSpPr>
              <p:spPr bwMode="auto">
                <a:xfrm>
                  <a:off x="532" y="1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01" name="Oval 37"/>
                <p:cNvSpPr>
                  <a:spLocks noChangeArrowheads="1"/>
                </p:cNvSpPr>
                <p:nvPr/>
              </p:nvSpPr>
              <p:spPr bwMode="auto">
                <a:xfrm>
                  <a:off x="580" y="2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02" name="Oval 38"/>
                <p:cNvSpPr>
                  <a:spLocks noChangeArrowheads="1"/>
                </p:cNvSpPr>
                <p:nvPr/>
              </p:nvSpPr>
              <p:spPr bwMode="auto">
                <a:xfrm>
                  <a:off x="628" y="1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03" name="Oval 39"/>
                <p:cNvSpPr>
                  <a:spLocks noChangeArrowheads="1"/>
                </p:cNvSpPr>
                <p:nvPr/>
              </p:nvSpPr>
              <p:spPr bwMode="auto">
                <a:xfrm>
                  <a:off x="676" y="2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9" name="Group 58"/>
            <p:cNvGrpSpPr>
              <a:grpSpLocks/>
            </p:cNvGrpSpPr>
            <p:nvPr/>
          </p:nvGrpSpPr>
          <p:grpSpPr bwMode="auto">
            <a:xfrm>
              <a:off x="724" y="148"/>
              <a:ext cx="712" cy="184"/>
              <a:chOff x="724" y="148"/>
              <a:chExt cx="712" cy="184"/>
            </a:xfrm>
          </p:grpSpPr>
          <p:grpSp>
            <p:nvGrpSpPr>
              <p:cNvPr id="10" name="Group 49"/>
              <p:cNvGrpSpPr>
                <a:grpSpLocks/>
              </p:cNvGrpSpPr>
              <p:nvPr/>
            </p:nvGrpSpPr>
            <p:grpSpPr bwMode="auto">
              <a:xfrm>
                <a:off x="724" y="148"/>
                <a:ext cx="376" cy="184"/>
                <a:chOff x="724" y="148"/>
                <a:chExt cx="376" cy="184"/>
              </a:xfrm>
            </p:grpSpPr>
            <p:sp>
              <p:nvSpPr>
                <p:cNvPr id="11306" name="Oval 42"/>
                <p:cNvSpPr>
                  <a:spLocks noChangeArrowheads="1"/>
                </p:cNvSpPr>
                <p:nvPr/>
              </p:nvSpPr>
              <p:spPr bwMode="auto">
                <a:xfrm>
                  <a:off x="724" y="1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07" name="Oval 43"/>
                <p:cNvSpPr>
                  <a:spLocks noChangeArrowheads="1"/>
                </p:cNvSpPr>
                <p:nvPr/>
              </p:nvSpPr>
              <p:spPr bwMode="auto">
                <a:xfrm>
                  <a:off x="820" y="1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08" name="Oval 44"/>
                <p:cNvSpPr>
                  <a:spLocks noChangeArrowheads="1"/>
                </p:cNvSpPr>
                <p:nvPr/>
              </p:nvSpPr>
              <p:spPr bwMode="auto">
                <a:xfrm>
                  <a:off x="772" y="2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09" name="Oval 45"/>
                <p:cNvSpPr>
                  <a:spLocks noChangeArrowheads="1"/>
                </p:cNvSpPr>
                <p:nvPr/>
              </p:nvSpPr>
              <p:spPr bwMode="auto">
                <a:xfrm>
                  <a:off x="868" y="2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10" name="Oval 46"/>
                <p:cNvSpPr>
                  <a:spLocks noChangeArrowheads="1"/>
                </p:cNvSpPr>
                <p:nvPr/>
              </p:nvSpPr>
              <p:spPr bwMode="auto">
                <a:xfrm>
                  <a:off x="916" y="1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11" name="Oval 47"/>
                <p:cNvSpPr>
                  <a:spLocks noChangeArrowheads="1"/>
                </p:cNvSpPr>
                <p:nvPr/>
              </p:nvSpPr>
              <p:spPr bwMode="auto">
                <a:xfrm>
                  <a:off x="964" y="2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12" name="Oval 48"/>
                <p:cNvSpPr>
                  <a:spLocks noChangeArrowheads="1"/>
                </p:cNvSpPr>
                <p:nvPr/>
              </p:nvSpPr>
              <p:spPr bwMode="auto">
                <a:xfrm>
                  <a:off x="1012" y="1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" name="Group 57"/>
              <p:cNvGrpSpPr>
                <a:grpSpLocks/>
              </p:cNvGrpSpPr>
              <p:nvPr/>
            </p:nvGrpSpPr>
            <p:grpSpPr bwMode="auto">
              <a:xfrm>
                <a:off x="1060" y="148"/>
                <a:ext cx="376" cy="184"/>
                <a:chOff x="1060" y="148"/>
                <a:chExt cx="376" cy="184"/>
              </a:xfrm>
            </p:grpSpPr>
            <p:sp>
              <p:nvSpPr>
                <p:cNvPr id="11314" name="Oval 50"/>
                <p:cNvSpPr>
                  <a:spLocks noChangeArrowheads="1"/>
                </p:cNvSpPr>
                <p:nvPr/>
              </p:nvSpPr>
              <p:spPr bwMode="auto">
                <a:xfrm>
                  <a:off x="1060" y="2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15" name="Oval 51"/>
                <p:cNvSpPr>
                  <a:spLocks noChangeArrowheads="1"/>
                </p:cNvSpPr>
                <p:nvPr/>
              </p:nvSpPr>
              <p:spPr bwMode="auto">
                <a:xfrm>
                  <a:off x="1156" y="2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16" name="Oval 52"/>
                <p:cNvSpPr>
                  <a:spLocks noChangeArrowheads="1"/>
                </p:cNvSpPr>
                <p:nvPr/>
              </p:nvSpPr>
              <p:spPr bwMode="auto">
                <a:xfrm>
                  <a:off x="1108" y="1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17" name="Oval 53"/>
                <p:cNvSpPr>
                  <a:spLocks noChangeArrowheads="1"/>
                </p:cNvSpPr>
                <p:nvPr/>
              </p:nvSpPr>
              <p:spPr bwMode="auto">
                <a:xfrm>
                  <a:off x="1204" y="1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18" name="Oval 54"/>
                <p:cNvSpPr>
                  <a:spLocks noChangeArrowheads="1"/>
                </p:cNvSpPr>
                <p:nvPr/>
              </p:nvSpPr>
              <p:spPr bwMode="auto">
                <a:xfrm>
                  <a:off x="1252" y="2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19" name="Oval 55"/>
                <p:cNvSpPr>
                  <a:spLocks noChangeArrowheads="1"/>
                </p:cNvSpPr>
                <p:nvPr/>
              </p:nvSpPr>
              <p:spPr bwMode="auto">
                <a:xfrm>
                  <a:off x="1300" y="1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20" name="Oval 56"/>
                <p:cNvSpPr>
                  <a:spLocks noChangeArrowheads="1"/>
                </p:cNvSpPr>
                <p:nvPr/>
              </p:nvSpPr>
              <p:spPr bwMode="auto">
                <a:xfrm>
                  <a:off x="1348" y="2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11323" name="Oval 59"/>
            <p:cNvSpPr>
              <a:spLocks noChangeArrowheads="1"/>
            </p:cNvSpPr>
            <p:nvPr/>
          </p:nvSpPr>
          <p:spPr bwMode="auto">
            <a:xfrm>
              <a:off x="820" y="34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24" name="Oval 60"/>
            <p:cNvSpPr>
              <a:spLocks noChangeArrowheads="1"/>
            </p:cNvSpPr>
            <p:nvPr/>
          </p:nvSpPr>
          <p:spPr bwMode="auto">
            <a:xfrm>
              <a:off x="1108" y="34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25" name="Oval 61"/>
            <p:cNvSpPr>
              <a:spLocks noChangeArrowheads="1"/>
            </p:cNvSpPr>
            <p:nvPr/>
          </p:nvSpPr>
          <p:spPr bwMode="auto">
            <a:xfrm>
              <a:off x="916" y="34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26" name="Oval 62"/>
            <p:cNvSpPr>
              <a:spLocks noChangeArrowheads="1"/>
            </p:cNvSpPr>
            <p:nvPr/>
          </p:nvSpPr>
          <p:spPr bwMode="auto">
            <a:xfrm>
              <a:off x="1012" y="34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27" name="Oval 63"/>
            <p:cNvSpPr>
              <a:spLocks noChangeArrowheads="1"/>
            </p:cNvSpPr>
            <p:nvPr/>
          </p:nvSpPr>
          <p:spPr bwMode="auto">
            <a:xfrm>
              <a:off x="868" y="43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28" name="Oval 64"/>
            <p:cNvSpPr>
              <a:spLocks noChangeArrowheads="1"/>
            </p:cNvSpPr>
            <p:nvPr/>
          </p:nvSpPr>
          <p:spPr bwMode="auto">
            <a:xfrm>
              <a:off x="964" y="43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29" name="Oval 65"/>
            <p:cNvSpPr>
              <a:spLocks noChangeArrowheads="1"/>
            </p:cNvSpPr>
            <p:nvPr/>
          </p:nvSpPr>
          <p:spPr bwMode="auto">
            <a:xfrm>
              <a:off x="1060" y="43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30" name="Oval 66"/>
            <p:cNvSpPr>
              <a:spLocks noChangeArrowheads="1"/>
            </p:cNvSpPr>
            <p:nvPr/>
          </p:nvSpPr>
          <p:spPr bwMode="auto">
            <a:xfrm>
              <a:off x="1156" y="43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31" name="Oval 67"/>
            <p:cNvSpPr>
              <a:spLocks noChangeArrowheads="1"/>
            </p:cNvSpPr>
            <p:nvPr/>
          </p:nvSpPr>
          <p:spPr bwMode="auto">
            <a:xfrm>
              <a:off x="1396" y="34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32" name="Oval 68"/>
            <p:cNvSpPr>
              <a:spLocks noChangeArrowheads="1"/>
            </p:cNvSpPr>
            <p:nvPr/>
          </p:nvSpPr>
          <p:spPr bwMode="auto">
            <a:xfrm>
              <a:off x="724" y="34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33" name="Oval 69"/>
            <p:cNvSpPr>
              <a:spLocks noChangeArrowheads="1"/>
            </p:cNvSpPr>
            <p:nvPr/>
          </p:nvSpPr>
          <p:spPr bwMode="auto">
            <a:xfrm>
              <a:off x="1252" y="43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34" name="Oval 70"/>
            <p:cNvSpPr>
              <a:spLocks noChangeArrowheads="1"/>
            </p:cNvSpPr>
            <p:nvPr/>
          </p:nvSpPr>
          <p:spPr bwMode="auto">
            <a:xfrm>
              <a:off x="1300" y="34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35" name="Oval 71"/>
            <p:cNvSpPr>
              <a:spLocks noChangeArrowheads="1"/>
            </p:cNvSpPr>
            <p:nvPr/>
          </p:nvSpPr>
          <p:spPr bwMode="auto">
            <a:xfrm>
              <a:off x="1492" y="34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36" name="Oval 72"/>
            <p:cNvSpPr>
              <a:spLocks noChangeArrowheads="1"/>
            </p:cNvSpPr>
            <p:nvPr/>
          </p:nvSpPr>
          <p:spPr bwMode="auto">
            <a:xfrm>
              <a:off x="1348" y="43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37" name="Freeform 73"/>
            <p:cNvSpPr>
              <a:spLocks/>
            </p:cNvSpPr>
            <p:nvPr/>
          </p:nvSpPr>
          <p:spPr bwMode="auto">
            <a:xfrm>
              <a:off x="95" y="336"/>
              <a:ext cx="1978" cy="19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6" y="21"/>
                </a:cxn>
                <a:cxn ang="0">
                  <a:pos x="78" y="21"/>
                </a:cxn>
                <a:cxn ang="0">
                  <a:pos x="111" y="21"/>
                </a:cxn>
                <a:cxn ang="0">
                  <a:pos x="144" y="21"/>
                </a:cxn>
                <a:cxn ang="0">
                  <a:pos x="177" y="21"/>
                </a:cxn>
                <a:cxn ang="0">
                  <a:pos x="209" y="21"/>
                </a:cxn>
                <a:cxn ang="0">
                  <a:pos x="242" y="21"/>
                </a:cxn>
                <a:cxn ang="0">
                  <a:pos x="275" y="21"/>
                </a:cxn>
                <a:cxn ang="0">
                  <a:pos x="318" y="21"/>
                </a:cxn>
                <a:cxn ang="0">
                  <a:pos x="351" y="21"/>
                </a:cxn>
                <a:cxn ang="0">
                  <a:pos x="384" y="21"/>
                </a:cxn>
                <a:cxn ang="0">
                  <a:pos x="417" y="21"/>
                </a:cxn>
                <a:cxn ang="0">
                  <a:pos x="449" y="21"/>
                </a:cxn>
                <a:cxn ang="0">
                  <a:pos x="482" y="21"/>
                </a:cxn>
                <a:cxn ang="0">
                  <a:pos x="515" y="21"/>
                </a:cxn>
                <a:cxn ang="0">
                  <a:pos x="548" y="21"/>
                </a:cxn>
                <a:cxn ang="0">
                  <a:pos x="580" y="21"/>
                </a:cxn>
                <a:cxn ang="0">
                  <a:pos x="613" y="43"/>
                </a:cxn>
                <a:cxn ang="0">
                  <a:pos x="635" y="76"/>
                </a:cxn>
                <a:cxn ang="0">
                  <a:pos x="668" y="98"/>
                </a:cxn>
                <a:cxn ang="0">
                  <a:pos x="700" y="119"/>
                </a:cxn>
                <a:cxn ang="0">
                  <a:pos x="733" y="152"/>
                </a:cxn>
                <a:cxn ang="0">
                  <a:pos x="766" y="174"/>
                </a:cxn>
                <a:cxn ang="0">
                  <a:pos x="798" y="196"/>
                </a:cxn>
                <a:cxn ang="0">
                  <a:pos x="831" y="196"/>
                </a:cxn>
                <a:cxn ang="0">
                  <a:pos x="864" y="196"/>
                </a:cxn>
                <a:cxn ang="0">
                  <a:pos x="897" y="196"/>
                </a:cxn>
                <a:cxn ang="0">
                  <a:pos x="929" y="196"/>
                </a:cxn>
                <a:cxn ang="0">
                  <a:pos x="973" y="196"/>
                </a:cxn>
                <a:cxn ang="0">
                  <a:pos x="1006" y="196"/>
                </a:cxn>
                <a:cxn ang="0">
                  <a:pos x="1093" y="196"/>
                </a:cxn>
                <a:cxn ang="0">
                  <a:pos x="1126" y="196"/>
                </a:cxn>
                <a:cxn ang="0">
                  <a:pos x="1159" y="196"/>
                </a:cxn>
                <a:cxn ang="0">
                  <a:pos x="1191" y="196"/>
                </a:cxn>
                <a:cxn ang="0">
                  <a:pos x="1224" y="196"/>
                </a:cxn>
                <a:cxn ang="0">
                  <a:pos x="1257" y="196"/>
                </a:cxn>
                <a:cxn ang="0">
                  <a:pos x="1300" y="196"/>
                </a:cxn>
                <a:cxn ang="0">
                  <a:pos x="1333" y="196"/>
                </a:cxn>
                <a:cxn ang="0">
                  <a:pos x="1366" y="196"/>
                </a:cxn>
                <a:cxn ang="0">
                  <a:pos x="1399" y="174"/>
                </a:cxn>
                <a:cxn ang="0">
                  <a:pos x="1420" y="141"/>
                </a:cxn>
                <a:cxn ang="0">
                  <a:pos x="1453" y="119"/>
                </a:cxn>
                <a:cxn ang="0">
                  <a:pos x="1486" y="98"/>
                </a:cxn>
                <a:cxn ang="0">
                  <a:pos x="1508" y="65"/>
                </a:cxn>
                <a:cxn ang="0">
                  <a:pos x="1540" y="43"/>
                </a:cxn>
                <a:cxn ang="0">
                  <a:pos x="1573" y="32"/>
                </a:cxn>
                <a:cxn ang="0">
                  <a:pos x="1606" y="21"/>
                </a:cxn>
                <a:cxn ang="0">
                  <a:pos x="1639" y="10"/>
                </a:cxn>
                <a:cxn ang="0">
                  <a:pos x="1671" y="10"/>
                </a:cxn>
                <a:cxn ang="0">
                  <a:pos x="1704" y="10"/>
                </a:cxn>
                <a:cxn ang="0">
                  <a:pos x="1737" y="10"/>
                </a:cxn>
                <a:cxn ang="0">
                  <a:pos x="1770" y="10"/>
                </a:cxn>
                <a:cxn ang="0">
                  <a:pos x="1802" y="10"/>
                </a:cxn>
                <a:cxn ang="0">
                  <a:pos x="1835" y="10"/>
                </a:cxn>
                <a:cxn ang="0">
                  <a:pos x="1868" y="10"/>
                </a:cxn>
                <a:cxn ang="0">
                  <a:pos x="1911" y="10"/>
                </a:cxn>
                <a:cxn ang="0">
                  <a:pos x="1944" y="10"/>
                </a:cxn>
                <a:cxn ang="0">
                  <a:pos x="1977" y="10"/>
                </a:cxn>
                <a:cxn ang="0">
                  <a:pos x="1968" y="0"/>
                </a:cxn>
              </a:cxnLst>
              <a:rect l="0" t="0" r="r" b="b"/>
              <a:pathLst>
                <a:path w="1978" h="197">
                  <a:moveTo>
                    <a:pt x="0" y="0"/>
                  </a:moveTo>
                  <a:lnTo>
                    <a:pt x="46" y="21"/>
                  </a:lnTo>
                  <a:lnTo>
                    <a:pt x="78" y="21"/>
                  </a:lnTo>
                  <a:lnTo>
                    <a:pt x="111" y="21"/>
                  </a:lnTo>
                  <a:lnTo>
                    <a:pt x="144" y="21"/>
                  </a:lnTo>
                  <a:lnTo>
                    <a:pt x="177" y="21"/>
                  </a:lnTo>
                  <a:lnTo>
                    <a:pt x="209" y="21"/>
                  </a:lnTo>
                  <a:lnTo>
                    <a:pt x="242" y="21"/>
                  </a:lnTo>
                  <a:lnTo>
                    <a:pt x="275" y="21"/>
                  </a:lnTo>
                  <a:lnTo>
                    <a:pt x="318" y="21"/>
                  </a:lnTo>
                  <a:lnTo>
                    <a:pt x="351" y="21"/>
                  </a:lnTo>
                  <a:lnTo>
                    <a:pt x="384" y="21"/>
                  </a:lnTo>
                  <a:lnTo>
                    <a:pt x="417" y="21"/>
                  </a:lnTo>
                  <a:lnTo>
                    <a:pt x="449" y="21"/>
                  </a:lnTo>
                  <a:lnTo>
                    <a:pt x="482" y="21"/>
                  </a:lnTo>
                  <a:lnTo>
                    <a:pt x="515" y="21"/>
                  </a:lnTo>
                  <a:lnTo>
                    <a:pt x="548" y="21"/>
                  </a:lnTo>
                  <a:lnTo>
                    <a:pt x="580" y="21"/>
                  </a:lnTo>
                  <a:lnTo>
                    <a:pt x="613" y="43"/>
                  </a:lnTo>
                  <a:lnTo>
                    <a:pt x="635" y="76"/>
                  </a:lnTo>
                  <a:lnTo>
                    <a:pt x="668" y="98"/>
                  </a:lnTo>
                  <a:lnTo>
                    <a:pt x="700" y="119"/>
                  </a:lnTo>
                  <a:lnTo>
                    <a:pt x="733" y="152"/>
                  </a:lnTo>
                  <a:lnTo>
                    <a:pt x="766" y="174"/>
                  </a:lnTo>
                  <a:lnTo>
                    <a:pt x="798" y="196"/>
                  </a:lnTo>
                  <a:lnTo>
                    <a:pt x="831" y="196"/>
                  </a:lnTo>
                  <a:lnTo>
                    <a:pt x="864" y="196"/>
                  </a:lnTo>
                  <a:lnTo>
                    <a:pt x="897" y="196"/>
                  </a:lnTo>
                  <a:lnTo>
                    <a:pt x="929" y="196"/>
                  </a:lnTo>
                  <a:lnTo>
                    <a:pt x="973" y="196"/>
                  </a:lnTo>
                  <a:lnTo>
                    <a:pt x="1006" y="196"/>
                  </a:lnTo>
                  <a:lnTo>
                    <a:pt x="1093" y="196"/>
                  </a:lnTo>
                  <a:lnTo>
                    <a:pt x="1126" y="196"/>
                  </a:lnTo>
                  <a:lnTo>
                    <a:pt x="1159" y="196"/>
                  </a:lnTo>
                  <a:lnTo>
                    <a:pt x="1191" y="196"/>
                  </a:lnTo>
                  <a:lnTo>
                    <a:pt x="1224" y="196"/>
                  </a:lnTo>
                  <a:lnTo>
                    <a:pt x="1257" y="196"/>
                  </a:lnTo>
                  <a:lnTo>
                    <a:pt x="1300" y="196"/>
                  </a:lnTo>
                  <a:lnTo>
                    <a:pt x="1333" y="196"/>
                  </a:lnTo>
                  <a:lnTo>
                    <a:pt x="1366" y="196"/>
                  </a:lnTo>
                  <a:lnTo>
                    <a:pt x="1399" y="174"/>
                  </a:lnTo>
                  <a:lnTo>
                    <a:pt x="1420" y="141"/>
                  </a:lnTo>
                  <a:lnTo>
                    <a:pt x="1453" y="119"/>
                  </a:lnTo>
                  <a:lnTo>
                    <a:pt x="1486" y="98"/>
                  </a:lnTo>
                  <a:lnTo>
                    <a:pt x="1508" y="65"/>
                  </a:lnTo>
                  <a:lnTo>
                    <a:pt x="1540" y="43"/>
                  </a:lnTo>
                  <a:lnTo>
                    <a:pt x="1573" y="32"/>
                  </a:lnTo>
                  <a:lnTo>
                    <a:pt x="1606" y="21"/>
                  </a:lnTo>
                  <a:lnTo>
                    <a:pt x="1639" y="10"/>
                  </a:lnTo>
                  <a:lnTo>
                    <a:pt x="1671" y="10"/>
                  </a:lnTo>
                  <a:lnTo>
                    <a:pt x="1704" y="10"/>
                  </a:lnTo>
                  <a:lnTo>
                    <a:pt x="1737" y="10"/>
                  </a:lnTo>
                  <a:lnTo>
                    <a:pt x="1770" y="10"/>
                  </a:lnTo>
                  <a:lnTo>
                    <a:pt x="1802" y="10"/>
                  </a:lnTo>
                  <a:lnTo>
                    <a:pt x="1835" y="10"/>
                  </a:lnTo>
                  <a:lnTo>
                    <a:pt x="1868" y="10"/>
                  </a:lnTo>
                  <a:lnTo>
                    <a:pt x="1911" y="10"/>
                  </a:lnTo>
                  <a:lnTo>
                    <a:pt x="1944" y="10"/>
                  </a:lnTo>
                  <a:lnTo>
                    <a:pt x="1977" y="10"/>
                  </a:lnTo>
                  <a:lnTo>
                    <a:pt x="1968" y="0"/>
                  </a:lnTo>
                </a:path>
              </a:pathLst>
            </a:custGeom>
            <a:noFill/>
            <a:ln w="12700" cap="rnd" cmpd="sng">
              <a:solidFill>
                <a:srgbClr val="FF33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" name="Group 144"/>
          <p:cNvGrpSpPr>
            <a:grpSpLocks/>
          </p:cNvGrpSpPr>
          <p:nvPr/>
        </p:nvGrpSpPr>
        <p:grpSpPr bwMode="auto">
          <a:xfrm>
            <a:off x="1684338" y="1758950"/>
            <a:ext cx="3263900" cy="1282700"/>
            <a:chOff x="1061" y="1108"/>
            <a:chExt cx="2056" cy="808"/>
          </a:xfrm>
        </p:grpSpPr>
        <p:sp>
          <p:nvSpPr>
            <p:cNvPr id="11339" name="Oval 75"/>
            <p:cNvSpPr>
              <a:spLocks noChangeArrowheads="1"/>
            </p:cNvSpPr>
            <p:nvPr/>
          </p:nvSpPr>
          <p:spPr bwMode="auto">
            <a:xfrm>
              <a:off x="2069" y="1588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40" name="Rectangle 76"/>
            <p:cNvSpPr>
              <a:spLocks noChangeArrowheads="1"/>
            </p:cNvSpPr>
            <p:nvPr/>
          </p:nvSpPr>
          <p:spPr bwMode="auto">
            <a:xfrm>
              <a:off x="1107" y="1300"/>
              <a:ext cx="2009" cy="616"/>
            </a:xfrm>
            <a:prstGeom prst="rect">
              <a:avLst/>
            </a:prstGeom>
            <a:pattFill prst="lgConfetti">
              <a:fgClr>
                <a:schemeClr val="accent1"/>
              </a:fgClr>
              <a:bgClr>
                <a:srgbClr val="39393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3" name="Group 93"/>
            <p:cNvGrpSpPr>
              <a:grpSpLocks/>
            </p:cNvGrpSpPr>
            <p:nvPr/>
          </p:nvGrpSpPr>
          <p:grpSpPr bwMode="auto">
            <a:xfrm>
              <a:off x="2405" y="1108"/>
              <a:ext cx="712" cy="184"/>
              <a:chOff x="2405" y="1108"/>
              <a:chExt cx="712" cy="184"/>
            </a:xfrm>
          </p:grpSpPr>
          <p:grpSp>
            <p:nvGrpSpPr>
              <p:cNvPr id="14" name="Group 84"/>
              <p:cNvGrpSpPr>
                <a:grpSpLocks/>
              </p:cNvGrpSpPr>
              <p:nvPr/>
            </p:nvGrpSpPr>
            <p:grpSpPr bwMode="auto">
              <a:xfrm>
                <a:off x="2405" y="1108"/>
                <a:ext cx="376" cy="184"/>
                <a:chOff x="2405" y="1108"/>
                <a:chExt cx="376" cy="184"/>
              </a:xfrm>
            </p:grpSpPr>
            <p:sp>
              <p:nvSpPr>
                <p:cNvPr id="11341" name="Oval 77"/>
                <p:cNvSpPr>
                  <a:spLocks noChangeArrowheads="1"/>
                </p:cNvSpPr>
                <p:nvPr/>
              </p:nvSpPr>
              <p:spPr bwMode="auto">
                <a:xfrm>
                  <a:off x="2405" y="110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42" name="Oval 78"/>
                <p:cNvSpPr>
                  <a:spLocks noChangeArrowheads="1"/>
                </p:cNvSpPr>
                <p:nvPr/>
              </p:nvSpPr>
              <p:spPr bwMode="auto">
                <a:xfrm>
                  <a:off x="2501" y="110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43" name="Oval 79"/>
                <p:cNvSpPr>
                  <a:spLocks noChangeArrowheads="1"/>
                </p:cNvSpPr>
                <p:nvPr/>
              </p:nvSpPr>
              <p:spPr bwMode="auto">
                <a:xfrm>
                  <a:off x="2453" y="120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44" name="Oval 80"/>
                <p:cNvSpPr>
                  <a:spLocks noChangeArrowheads="1"/>
                </p:cNvSpPr>
                <p:nvPr/>
              </p:nvSpPr>
              <p:spPr bwMode="auto">
                <a:xfrm>
                  <a:off x="2549" y="120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45" name="Oval 81"/>
                <p:cNvSpPr>
                  <a:spLocks noChangeArrowheads="1"/>
                </p:cNvSpPr>
                <p:nvPr/>
              </p:nvSpPr>
              <p:spPr bwMode="auto">
                <a:xfrm>
                  <a:off x="2597" y="110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46" name="Oval 82"/>
                <p:cNvSpPr>
                  <a:spLocks noChangeArrowheads="1"/>
                </p:cNvSpPr>
                <p:nvPr/>
              </p:nvSpPr>
              <p:spPr bwMode="auto">
                <a:xfrm>
                  <a:off x="2645" y="120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47" name="Oval 83"/>
                <p:cNvSpPr>
                  <a:spLocks noChangeArrowheads="1"/>
                </p:cNvSpPr>
                <p:nvPr/>
              </p:nvSpPr>
              <p:spPr bwMode="auto">
                <a:xfrm>
                  <a:off x="2693" y="110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5" name="Group 92"/>
              <p:cNvGrpSpPr>
                <a:grpSpLocks/>
              </p:cNvGrpSpPr>
              <p:nvPr/>
            </p:nvGrpSpPr>
            <p:grpSpPr bwMode="auto">
              <a:xfrm>
                <a:off x="2741" y="1108"/>
                <a:ext cx="376" cy="184"/>
                <a:chOff x="2741" y="1108"/>
                <a:chExt cx="376" cy="184"/>
              </a:xfrm>
            </p:grpSpPr>
            <p:sp>
              <p:nvSpPr>
                <p:cNvPr id="11349" name="Oval 85"/>
                <p:cNvSpPr>
                  <a:spLocks noChangeArrowheads="1"/>
                </p:cNvSpPr>
                <p:nvPr/>
              </p:nvSpPr>
              <p:spPr bwMode="auto">
                <a:xfrm>
                  <a:off x="2741" y="120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50" name="Oval 86"/>
                <p:cNvSpPr>
                  <a:spLocks noChangeArrowheads="1"/>
                </p:cNvSpPr>
                <p:nvPr/>
              </p:nvSpPr>
              <p:spPr bwMode="auto">
                <a:xfrm>
                  <a:off x="2837" y="120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51" name="Oval 87"/>
                <p:cNvSpPr>
                  <a:spLocks noChangeArrowheads="1"/>
                </p:cNvSpPr>
                <p:nvPr/>
              </p:nvSpPr>
              <p:spPr bwMode="auto">
                <a:xfrm>
                  <a:off x="2789" y="110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52" name="Oval 88"/>
                <p:cNvSpPr>
                  <a:spLocks noChangeArrowheads="1"/>
                </p:cNvSpPr>
                <p:nvPr/>
              </p:nvSpPr>
              <p:spPr bwMode="auto">
                <a:xfrm>
                  <a:off x="2885" y="110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53" name="Oval 89"/>
                <p:cNvSpPr>
                  <a:spLocks noChangeArrowheads="1"/>
                </p:cNvSpPr>
                <p:nvPr/>
              </p:nvSpPr>
              <p:spPr bwMode="auto">
                <a:xfrm>
                  <a:off x="2933" y="120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54" name="Oval 90"/>
                <p:cNvSpPr>
                  <a:spLocks noChangeArrowheads="1"/>
                </p:cNvSpPr>
                <p:nvPr/>
              </p:nvSpPr>
              <p:spPr bwMode="auto">
                <a:xfrm>
                  <a:off x="2981" y="110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55" name="Oval 91"/>
                <p:cNvSpPr>
                  <a:spLocks noChangeArrowheads="1"/>
                </p:cNvSpPr>
                <p:nvPr/>
              </p:nvSpPr>
              <p:spPr bwMode="auto">
                <a:xfrm>
                  <a:off x="3029" y="120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11358" name="Oval 94"/>
            <p:cNvSpPr>
              <a:spLocks noChangeArrowheads="1"/>
            </p:cNvSpPr>
            <p:nvPr/>
          </p:nvSpPr>
          <p:spPr bwMode="auto">
            <a:xfrm>
              <a:off x="2213" y="130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6" name="Group 111"/>
            <p:cNvGrpSpPr>
              <a:grpSpLocks/>
            </p:cNvGrpSpPr>
            <p:nvPr/>
          </p:nvGrpSpPr>
          <p:grpSpPr bwMode="auto">
            <a:xfrm>
              <a:off x="1061" y="1108"/>
              <a:ext cx="712" cy="184"/>
              <a:chOff x="1061" y="1108"/>
              <a:chExt cx="712" cy="184"/>
            </a:xfrm>
          </p:grpSpPr>
          <p:grpSp>
            <p:nvGrpSpPr>
              <p:cNvPr id="17" name="Group 102"/>
              <p:cNvGrpSpPr>
                <a:grpSpLocks/>
              </p:cNvGrpSpPr>
              <p:nvPr/>
            </p:nvGrpSpPr>
            <p:grpSpPr bwMode="auto">
              <a:xfrm>
                <a:off x="1061" y="1108"/>
                <a:ext cx="376" cy="184"/>
                <a:chOff x="1061" y="1108"/>
                <a:chExt cx="376" cy="184"/>
              </a:xfrm>
            </p:grpSpPr>
            <p:sp>
              <p:nvSpPr>
                <p:cNvPr id="11359" name="Oval 95"/>
                <p:cNvSpPr>
                  <a:spLocks noChangeArrowheads="1"/>
                </p:cNvSpPr>
                <p:nvPr/>
              </p:nvSpPr>
              <p:spPr bwMode="auto">
                <a:xfrm>
                  <a:off x="1061" y="110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60" name="Oval 96"/>
                <p:cNvSpPr>
                  <a:spLocks noChangeArrowheads="1"/>
                </p:cNvSpPr>
                <p:nvPr/>
              </p:nvSpPr>
              <p:spPr bwMode="auto">
                <a:xfrm>
                  <a:off x="1157" y="110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61" name="Oval 97"/>
                <p:cNvSpPr>
                  <a:spLocks noChangeArrowheads="1"/>
                </p:cNvSpPr>
                <p:nvPr/>
              </p:nvSpPr>
              <p:spPr bwMode="auto">
                <a:xfrm>
                  <a:off x="1109" y="120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62" name="Oval 98"/>
                <p:cNvSpPr>
                  <a:spLocks noChangeArrowheads="1"/>
                </p:cNvSpPr>
                <p:nvPr/>
              </p:nvSpPr>
              <p:spPr bwMode="auto">
                <a:xfrm>
                  <a:off x="1205" y="120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63" name="Oval 99"/>
                <p:cNvSpPr>
                  <a:spLocks noChangeArrowheads="1"/>
                </p:cNvSpPr>
                <p:nvPr/>
              </p:nvSpPr>
              <p:spPr bwMode="auto">
                <a:xfrm>
                  <a:off x="1253" y="110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64" name="Oval 100"/>
                <p:cNvSpPr>
                  <a:spLocks noChangeArrowheads="1"/>
                </p:cNvSpPr>
                <p:nvPr/>
              </p:nvSpPr>
              <p:spPr bwMode="auto">
                <a:xfrm>
                  <a:off x="1301" y="120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65" name="Oval 101"/>
                <p:cNvSpPr>
                  <a:spLocks noChangeArrowheads="1"/>
                </p:cNvSpPr>
                <p:nvPr/>
              </p:nvSpPr>
              <p:spPr bwMode="auto">
                <a:xfrm>
                  <a:off x="1349" y="110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8" name="Group 110"/>
              <p:cNvGrpSpPr>
                <a:grpSpLocks/>
              </p:cNvGrpSpPr>
              <p:nvPr/>
            </p:nvGrpSpPr>
            <p:grpSpPr bwMode="auto">
              <a:xfrm>
                <a:off x="1397" y="1108"/>
                <a:ext cx="376" cy="184"/>
                <a:chOff x="1397" y="1108"/>
                <a:chExt cx="376" cy="184"/>
              </a:xfrm>
            </p:grpSpPr>
            <p:sp>
              <p:nvSpPr>
                <p:cNvPr id="11367" name="Oval 103"/>
                <p:cNvSpPr>
                  <a:spLocks noChangeArrowheads="1"/>
                </p:cNvSpPr>
                <p:nvPr/>
              </p:nvSpPr>
              <p:spPr bwMode="auto">
                <a:xfrm>
                  <a:off x="1397" y="120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68" name="Oval 104"/>
                <p:cNvSpPr>
                  <a:spLocks noChangeArrowheads="1"/>
                </p:cNvSpPr>
                <p:nvPr/>
              </p:nvSpPr>
              <p:spPr bwMode="auto">
                <a:xfrm>
                  <a:off x="1493" y="120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69" name="Oval 105"/>
                <p:cNvSpPr>
                  <a:spLocks noChangeArrowheads="1"/>
                </p:cNvSpPr>
                <p:nvPr/>
              </p:nvSpPr>
              <p:spPr bwMode="auto">
                <a:xfrm>
                  <a:off x="1445" y="110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70" name="Oval 106"/>
                <p:cNvSpPr>
                  <a:spLocks noChangeArrowheads="1"/>
                </p:cNvSpPr>
                <p:nvPr/>
              </p:nvSpPr>
              <p:spPr bwMode="auto">
                <a:xfrm>
                  <a:off x="1541" y="110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71" name="Oval 107"/>
                <p:cNvSpPr>
                  <a:spLocks noChangeArrowheads="1"/>
                </p:cNvSpPr>
                <p:nvPr/>
              </p:nvSpPr>
              <p:spPr bwMode="auto">
                <a:xfrm>
                  <a:off x="1589" y="120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72" name="Oval 108"/>
                <p:cNvSpPr>
                  <a:spLocks noChangeArrowheads="1"/>
                </p:cNvSpPr>
                <p:nvPr/>
              </p:nvSpPr>
              <p:spPr bwMode="auto">
                <a:xfrm>
                  <a:off x="1637" y="110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73" name="Oval 109"/>
                <p:cNvSpPr>
                  <a:spLocks noChangeArrowheads="1"/>
                </p:cNvSpPr>
                <p:nvPr/>
              </p:nvSpPr>
              <p:spPr bwMode="auto">
                <a:xfrm>
                  <a:off x="1685" y="120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9" name="Group 128"/>
            <p:cNvGrpSpPr>
              <a:grpSpLocks/>
            </p:cNvGrpSpPr>
            <p:nvPr/>
          </p:nvGrpSpPr>
          <p:grpSpPr bwMode="auto">
            <a:xfrm>
              <a:off x="1733" y="1108"/>
              <a:ext cx="712" cy="184"/>
              <a:chOff x="1733" y="1108"/>
              <a:chExt cx="712" cy="184"/>
            </a:xfrm>
          </p:grpSpPr>
          <p:grpSp>
            <p:nvGrpSpPr>
              <p:cNvPr id="20" name="Group 119"/>
              <p:cNvGrpSpPr>
                <a:grpSpLocks/>
              </p:cNvGrpSpPr>
              <p:nvPr/>
            </p:nvGrpSpPr>
            <p:grpSpPr bwMode="auto">
              <a:xfrm>
                <a:off x="1733" y="1108"/>
                <a:ext cx="376" cy="184"/>
                <a:chOff x="1733" y="1108"/>
                <a:chExt cx="376" cy="184"/>
              </a:xfrm>
            </p:grpSpPr>
            <p:sp>
              <p:nvSpPr>
                <p:cNvPr id="11376" name="Oval 112"/>
                <p:cNvSpPr>
                  <a:spLocks noChangeArrowheads="1"/>
                </p:cNvSpPr>
                <p:nvPr/>
              </p:nvSpPr>
              <p:spPr bwMode="auto">
                <a:xfrm>
                  <a:off x="1733" y="110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77" name="Oval 113"/>
                <p:cNvSpPr>
                  <a:spLocks noChangeArrowheads="1"/>
                </p:cNvSpPr>
                <p:nvPr/>
              </p:nvSpPr>
              <p:spPr bwMode="auto">
                <a:xfrm>
                  <a:off x="1829" y="110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78" name="Oval 114"/>
                <p:cNvSpPr>
                  <a:spLocks noChangeArrowheads="1"/>
                </p:cNvSpPr>
                <p:nvPr/>
              </p:nvSpPr>
              <p:spPr bwMode="auto">
                <a:xfrm>
                  <a:off x="1781" y="120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79" name="Oval 115"/>
                <p:cNvSpPr>
                  <a:spLocks noChangeArrowheads="1"/>
                </p:cNvSpPr>
                <p:nvPr/>
              </p:nvSpPr>
              <p:spPr bwMode="auto">
                <a:xfrm>
                  <a:off x="1877" y="120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80" name="Oval 116"/>
                <p:cNvSpPr>
                  <a:spLocks noChangeArrowheads="1"/>
                </p:cNvSpPr>
                <p:nvPr/>
              </p:nvSpPr>
              <p:spPr bwMode="auto">
                <a:xfrm>
                  <a:off x="1925" y="110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81" name="Oval 117"/>
                <p:cNvSpPr>
                  <a:spLocks noChangeArrowheads="1"/>
                </p:cNvSpPr>
                <p:nvPr/>
              </p:nvSpPr>
              <p:spPr bwMode="auto">
                <a:xfrm>
                  <a:off x="1973" y="120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82" name="Oval 118"/>
                <p:cNvSpPr>
                  <a:spLocks noChangeArrowheads="1"/>
                </p:cNvSpPr>
                <p:nvPr/>
              </p:nvSpPr>
              <p:spPr bwMode="auto">
                <a:xfrm>
                  <a:off x="2021" y="110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1" name="Group 127"/>
              <p:cNvGrpSpPr>
                <a:grpSpLocks/>
              </p:cNvGrpSpPr>
              <p:nvPr/>
            </p:nvGrpSpPr>
            <p:grpSpPr bwMode="auto">
              <a:xfrm>
                <a:off x="2069" y="1108"/>
                <a:ext cx="376" cy="184"/>
                <a:chOff x="2069" y="1108"/>
                <a:chExt cx="376" cy="184"/>
              </a:xfrm>
            </p:grpSpPr>
            <p:sp>
              <p:nvSpPr>
                <p:cNvPr id="11384" name="Oval 120"/>
                <p:cNvSpPr>
                  <a:spLocks noChangeArrowheads="1"/>
                </p:cNvSpPr>
                <p:nvPr/>
              </p:nvSpPr>
              <p:spPr bwMode="auto">
                <a:xfrm>
                  <a:off x="2069" y="120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85" name="Oval 121"/>
                <p:cNvSpPr>
                  <a:spLocks noChangeArrowheads="1"/>
                </p:cNvSpPr>
                <p:nvPr/>
              </p:nvSpPr>
              <p:spPr bwMode="auto">
                <a:xfrm>
                  <a:off x="2165" y="120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86" name="Oval 122"/>
                <p:cNvSpPr>
                  <a:spLocks noChangeArrowheads="1"/>
                </p:cNvSpPr>
                <p:nvPr/>
              </p:nvSpPr>
              <p:spPr bwMode="auto">
                <a:xfrm>
                  <a:off x="2117" y="110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87" name="Oval 123"/>
                <p:cNvSpPr>
                  <a:spLocks noChangeArrowheads="1"/>
                </p:cNvSpPr>
                <p:nvPr/>
              </p:nvSpPr>
              <p:spPr bwMode="auto">
                <a:xfrm>
                  <a:off x="2213" y="110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88" name="Oval 124"/>
                <p:cNvSpPr>
                  <a:spLocks noChangeArrowheads="1"/>
                </p:cNvSpPr>
                <p:nvPr/>
              </p:nvSpPr>
              <p:spPr bwMode="auto">
                <a:xfrm>
                  <a:off x="2261" y="120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89" name="Oval 125"/>
                <p:cNvSpPr>
                  <a:spLocks noChangeArrowheads="1"/>
                </p:cNvSpPr>
                <p:nvPr/>
              </p:nvSpPr>
              <p:spPr bwMode="auto">
                <a:xfrm>
                  <a:off x="2309" y="110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90" name="Oval 126"/>
                <p:cNvSpPr>
                  <a:spLocks noChangeArrowheads="1"/>
                </p:cNvSpPr>
                <p:nvPr/>
              </p:nvSpPr>
              <p:spPr bwMode="auto">
                <a:xfrm>
                  <a:off x="2357" y="120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11393" name="Oval 129"/>
            <p:cNvSpPr>
              <a:spLocks noChangeArrowheads="1"/>
            </p:cNvSpPr>
            <p:nvPr/>
          </p:nvSpPr>
          <p:spPr bwMode="auto">
            <a:xfrm>
              <a:off x="1829" y="130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94" name="Oval 130"/>
            <p:cNvSpPr>
              <a:spLocks noChangeArrowheads="1"/>
            </p:cNvSpPr>
            <p:nvPr/>
          </p:nvSpPr>
          <p:spPr bwMode="auto">
            <a:xfrm>
              <a:off x="2117" y="130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95" name="Oval 131"/>
            <p:cNvSpPr>
              <a:spLocks noChangeArrowheads="1"/>
            </p:cNvSpPr>
            <p:nvPr/>
          </p:nvSpPr>
          <p:spPr bwMode="auto">
            <a:xfrm>
              <a:off x="1925" y="130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96" name="Oval 132"/>
            <p:cNvSpPr>
              <a:spLocks noChangeArrowheads="1"/>
            </p:cNvSpPr>
            <p:nvPr/>
          </p:nvSpPr>
          <p:spPr bwMode="auto">
            <a:xfrm>
              <a:off x="2021" y="130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97" name="Oval 133"/>
            <p:cNvSpPr>
              <a:spLocks noChangeArrowheads="1"/>
            </p:cNvSpPr>
            <p:nvPr/>
          </p:nvSpPr>
          <p:spPr bwMode="auto">
            <a:xfrm>
              <a:off x="1877" y="139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98" name="Oval 134"/>
            <p:cNvSpPr>
              <a:spLocks noChangeArrowheads="1"/>
            </p:cNvSpPr>
            <p:nvPr/>
          </p:nvSpPr>
          <p:spPr bwMode="auto">
            <a:xfrm>
              <a:off x="1973" y="139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99" name="Oval 135"/>
            <p:cNvSpPr>
              <a:spLocks noChangeArrowheads="1"/>
            </p:cNvSpPr>
            <p:nvPr/>
          </p:nvSpPr>
          <p:spPr bwMode="auto">
            <a:xfrm>
              <a:off x="2069" y="139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00" name="Oval 136"/>
            <p:cNvSpPr>
              <a:spLocks noChangeArrowheads="1"/>
            </p:cNvSpPr>
            <p:nvPr/>
          </p:nvSpPr>
          <p:spPr bwMode="auto">
            <a:xfrm>
              <a:off x="2165" y="139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01" name="Oval 137"/>
            <p:cNvSpPr>
              <a:spLocks noChangeArrowheads="1"/>
            </p:cNvSpPr>
            <p:nvPr/>
          </p:nvSpPr>
          <p:spPr bwMode="auto">
            <a:xfrm>
              <a:off x="1733" y="130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02" name="Oval 138"/>
            <p:cNvSpPr>
              <a:spLocks noChangeArrowheads="1"/>
            </p:cNvSpPr>
            <p:nvPr/>
          </p:nvSpPr>
          <p:spPr bwMode="auto">
            <a:xfrm>
              <a:off x="2021" y="149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03" name="Oval 139"/>
            <p:cNvSpPr>
              <a:spLocks noChangeArrowheads="1"/>
            </p:cNvSpPr>
            <p:nvPr/>
          </p:nvSpPr>
          <p:spPr bwMode="auto">
            <a:xfrm>
              <a:off x="2261" y="139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04" name="Oval 140"/>
            <p:cNvSpPr>
              <a:spLocks noChangeArrowheads="1"/>
            </p:cNvSpPr>
            <p:nvPr/>
          </p:nvSpPr>
          <p:spPr bwMode="auto">
            <a:xfrm>
              <a:off x="2309" y="130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05" name="Oval 141"/>
            <p:cNvSpPr>
              <a:spLocks noChangeArrowheads="1"/>
            </p:cNvSpPr>
            <p:nvPr/>
          </p:nvSpPr>
          <p:spPr bwMode="auto">
            <a:xfrm>
              <a:off x="2117" y="149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06" name="Oval 142"/>
            <p:cNvSpPr>
              <a:spLocks noChangeArrowheads="1"/>
            </p:cNvSpPr>
            <p:nvPr/>
          </p:nvSpPr>
          <p:spPr bwMode="auto">
            <a:xfrm>
              <a:off x="2405" y="130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07" name="Oval 143"/>
            <p:cNvSpPr>
              <a:spLocks noChangeArrowheads="1"/>
            </p:cNvSpPr>
            <p:nvPr/>
          </p:nvSpPr>
          <p:spPr bwMode="auto">
            <a:xfrm>
              <a:off x="2069" y="1588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2" name="Group 217"/>
          <p:cNvGrpSpPr>
            <a:grpSpLocks/>
          </p:cNvGrpSpPr>
          <p:nvPr/>
        </p:nvGrpSpPr>
        <p:grpSpPr bwMode="auto">
          <a:xfrm>
            <a:off x="2979738" y="3206750"/>
            <a:ext cx="3263900" cy="1511300"/>
            <a:chOff x="1877" y="2020"/>
            <a:chExt cx="2056" cy="952"/>
          </a:xfrm>
        </p:grpSpPr>
        <p:sp>
          <p:nvSpPr>
            <p:cNvPr id="11409" name="Oval 145"/>
            <p:cNvSpPr>
              <a:spLocks noChangeArrowheads="1"/>
            </p:cNvSpPr>
            <p:nvPr/>
          </p:nvSpPr>
          <p:spPr bwMode="auto">
            <a:xfrm>
              <a:off x="2885" y="250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10" name="Rectangle 146"/>
            <p:cNvSpPr>
              <a:spLocks noChangeArrowheads="1"/>
            </p:cNvSpPr>
            <p:nvPr/>
          </p:nvSpPr>
          <p:spPr bwMode="auto">
            <a:xfrm>
              <a:off x="1923" y="2212"/>
              <a:ext cx="2009" cy="760"/>
            </a:xfrm>
            <a:prstGeom prst="rect">
              <a:avLst/>
            </a:prstGeom>
            <a:pattFill prst="lgConfetti">
              <a:fgClr>
                <a:schemeClr val="accent1"/>
              </a:fgClr>
              <a:bgClr>
                <a:srgbClr val="39393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3" name="Group 163"/>
            <p:cNvGrpSpPr>
              <a:grpSpLocks/>
            </p:cNvGrpSpPr>
            <p:nvPr/>
          </p:nvGrpSpPr>
          <p:grpSpPr bwMode="auto">
            <a:xfrm>
              <a:off x="3221" y="2020"/>
              <a:ext cx="712" cy="184"/>
              <a:chOff x="3221" y="2020"/>
              <a:chExt cx="712" cy="184"/>
            </a:xfrm>
          </p:grpSpPr>
          <p:grpSp>
            <p:nvGrpSpPr>
              <p:cNvPr id="24" name="Group 154"/>
              <p:cNvGrpSpPr>
                <a:grpSpLocks/>
              </p:cNvGrpSpPr>
              <p:nvPr/>
            </p:nvGrpSpPr>
            <p:grpSpPr bwMode="auto">
              <a:xfrm>
                <a:off x="3221" y="2020"/>
                <a:ext cx="376" cy="184"/>
                <a:chOff x="3221" y="2020"/>
                <a:chExt cx="376" cy="184"/>
              </a:xfrm>
            </p:grpSpPr>
            <p:sp>
              <p:nvSpPr>
                <p:cNvPr id="11411" name="Oval 147"/>
                <p:cNvSpPr>
                  <a:spLocks noChangeArrowheads="1"/>
                </p:cNvSpPr>
                <p:nvPr/>
              </p:nvSpPr>
              <p:spPr bwMode="auto">
                <a:xfrm>
                  <a:off x="3221" y="20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12" name="Oval 148"/>
                <p:cNvSpPr>
                  <a:spLocks noChangeArrowheads="1"/>
                </p:cNvSpPr>
                <p:nvPr/>
              </p:nvSpPr>
              <p:spPr bwMode="auto">
                <a:xfrm>
                  <a:off x="3317" y="20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13" name="Oval 149"/>
                <p:cNvSpPr>
                  <a:spLocks noChangeArrowheads="1"/>
                </p:cNvSpPr>
                <p:nvPr/>
              </p:nvSpPr>
              <p:spPr bwMode="auto">
                <a:xfrm>
                  <a:off x="3269" y="2116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14" name="Oval 150"/>
                <p:cNvSpPr>
                  <a:spLocks noChangeArrowheads="1"/>
                </p:cNvSpPr>
                <p:nvPr/>
              </p:nvSpPr>
              <p:spPr bwMode="auto">
                <a:xfrm>
                  <a:off x="3365" y="2116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15" name="Oval 151"/>
                <p:cNvSpPr>
                  <a:spLocks noChangeArrowheads="1"/>
                </p:cNvSpPr>
                <p:nvPr/>
              </p:nvSpPr>
              <p:spPr bwMode="auto">
                <a:xfrm>
                  <a:off x="3413" y="20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16" name="Oval 152"/>
                <p:cNvSpPr>
                  <a:spLocks noChangeArrowheads="1"/>
                </p:cNvSpPr>
                <p:nvPr/>
              </p:nvSpPr>
              <p:spPr bwMode="auto">
                <a:xfrm>
                  <a:off x="3461" y="2116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17" name="Oval 153"/>
                <p:cNvSpPr>
                  <a:spLocks noChangeArrowheads="1"/>
                </p:cNvSpPr>
                <p:nvPr/>
              </p:nvSpPr>
              <p:spPr bwMode="auto">
                <a:xfrm>
                  <a:off x="3509" y="20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5" name="Group 162"/>
              <p:cNvGrpSpPr>
                <a:grpSpLocks/>
              </p:cNvGrpSpPr>
              <p:nvPr/>
            </p:nvGrpSpPr>
            <p:grpSpPr bwMode="auto">
              <a:xfrm>
                <a:off x="3557" y="2020"/>
                <a:ext cx="376" cy="184"/>
                <a:chOff x="3557" y="2020"/>
                <a:chExt cx="376" cy="184"/>
              </a:xfrm>
            </p:grpSpPr>
            <p:sp>
              <p:nvSpPr>
                <p:cNvPr id="11419" name="Oval 155"/>
                <p:cNvSpPr>
                  <a:spLocks noChangeArrowheads="1"/>
                </p:cNvSpPr>
                <p:nvPr/>
              </p:nvSpPr>
              <p:spPr bwMode="auto">
                <a:xfrm>
                  <a:off x="3557" y="2116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20" name="Oval 156"/>
                <p:cNvSpPr>
                  <a:spLocks noChangeArrowheads="1"/>
                </p:cNvSpPr>
                <p:nvPr/>
              </p:nvSpPr>
              <p:spPr bwMode="auto">
                <a:xfrm>
                  <a:off x="3653" y="2116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21" name="Oval 157"/>
                <p:cNvSpPr>
                  <a:spLocks noChangeArrowheads="1"/>
                </p:cNvSpPr>
                <p:nvPr/>
              </p:nvSpPr>
              <p:spPr bwMode="auto">
                <a:xfrm>
                  <a:off x="3605" y="20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22" name="Oval 158"/>
                <p:cNvSpPr>
                  <a:spLocks noChangeArrowheads="1"/>
                </p:cNvSpPr>
                <p:nvPr/>
              </p:nvSpPr>
              <p:spPr bwMode="auto">
                <a:xfrm>
                  <a:off x="3701" y="20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23" name="Oval 159"/>
                <p:cNvSpPr>
                  <a:spLocks noChangeArrowheads="1"/>
                </p:cNvSpPr>
                <p:nvPr/>
              </p:nvSpPr>
              <p:spPr bwMode="auto">
                <a:xfrm>
                  <a:off x="3749" y="2116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24" name="Oval 160"/>
                <p:cNvSpPr>
                  <a:spLocks noChangeArrowheads="1"/>
                </p:cNvSpPr>
                <p:nvPr/>
              </p:nvSpPr>
              <p:spPr bwMode="auto">
                <a:xfrm>
                  <a:off x="3797" y="20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25" name="Oval 161"/>
                <p:cNvSpPr>
                  <a:spLocks noChangeArrowheads="1"/>
                </p:cNvSpPr>
                <p:nvPr/>
              </p:nvSpPr>
              <p:spPr bwMode="auto">
                <a:xfrm>
                  <a:off x="3845" y="2116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11428" name="Oval 164"/>
            <p:cNvSpPr>
              <a:spLocks noChangeArrowheads="1"/>
            </p:cNvSpPr>
            <p:nvPr/>
          </p:nvSpPr>
          <p:spPr bwMode="auto">
            <a:xfrm>
              <a:off x="3029" y="221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6" name="Group 181"/>
            <p:cNvGrpSpPr>
              <a:grpSpLocks/>
            </p:cNvGrpSpPr>
            <p:nvPr/>
          </p:nvGrpSpPr>
          <p:grpSpPr bwMode="auto">
            <a:xfrm>
              <a:off x="1877" y="2020"/>
              <a:ext cx="712" cy="184"/>
              <a:chOff x="1877" y="2020"/>
              <a:chExt cx="712" cy="184"/>
            </a:xfrm>
          </p:grpSpPr>
          <p:grpSp>
            <p:nvGrpSpPr>
              <p:cNvPr id="27" name="Group 172"/>
              <p:cNvGrpSpPr>
                <a:grpSpLocks/>
              </p:cNvGrpSpPr>
              <p:nvPr/>
            </p:nvGrpSpPr>
            <p:grpSpPr bwMode="auto">
              <a:xfrm>
                <a:off x="1877" y="2020"/>
                <a:ext cx="376" cy="184"/>
                <a:chOff x="1877" y="2020"/>
                <a:chExt cx="376" cy="184"/>
              </a:xfrm>
            </p:grpSpPr>
            <p:sp>
              <p:nvSpPr>
                <p:cNvPr id="11429" name="Oval 165"/>
                <p:cNvSpPr>
                  <a:spLocks noChangeArrowheads="1"/>
                </p:cNvSpPr>
                <p:nvPr/>
              </p:nvSpPr>
              <p:spPr bwMode="auto">
                <a:xfrm>
                  <a:off x="1877" y="20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30" name="Oval 166"/>
                <p:cNvSpPr>
                  <a:spLocks noChangeArrowheads="1"/>
                </p:cNvSpPr>
                <p:nvPr/>
              </p:nvSpPr>
              <p:spPr bwMode="auto">
                <a:xfrm>
                  <a:off x="1973" y="20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31" name="Oval 167"/>
                <p:cNvSpPr>
                  <a:spLocks noChangeArrowheads="1"/>
                </p:cNvSpPr>
                <p:nvPr/>
              </p:nvSpPr>
              <p:spPr bwMode="auto">
                <a:xfrm>
                  <a:off x="1925" y="2116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32" name="Oval 168"/>
                <p:cNvSpPr>
                  <a:spLocks noChangeArrowheads="1"/>
                </p:cNvSpPr>
                <p:nvPr/>
              </p:nvSpPr>
              <p:spPr bwMode="auto">
                <a:xfrm>
                  <a:off x="2021" y="2116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33" name="Oval 169"/>
                <p:cNvSpPr>
                  <a:spLocks noChangeArrowheads="1"/>
                </p:cNvSpPr>
                <p:nvPr/>
              </p:nvSpPr>
              <p:spPr bwMode="auto">
                <a:xfrm>
                  <a:off x="2069" y="20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34" name="Oval 170"/>
                <p:cNvSpPr>
                  <a:spLocks noChangeArrowheads="1"/>
                </p:cNvSpPr>
                <p:nvPr/>
              </p:nvSpPr>
              <p:spPr bwMode="auto">
                <a:xfrm>
                  <a:off x="2117" y="2116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35" name="Oval 171"/>
                <p:cNvSpPr>
                  <a:spLocks noChangeArrowheads="1"/>
                </p:cNvSpPr>
                <p:nvPr/>
              </p:nvSpPr>
              <p:spPr bwMode="auto">
                <a:xfrm>
                  <a:off x="2165" y="20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8" name="Group 180"/>
              <p:cNvGrpSpPr>
                <a:grpSpLocks/>
              </p:cNvGrpSpPr>
              <p:nvPr/>
            </p:nvGrpSpPr>
            <p:grpSpPr bwMode="auto">
              <a:xfrm>
                <a:off x="2213" y="2020"/>
                <a:ext cx="376" cy="184"/>
                <a:chOff x="2213" y="2020"/>
                <a:chExt cx="376" cy="184"/>
              </a:xfrm>
            </p:grpSpPr>
            <p:sp>
              <p:nvSpPr>
                <p:cNvPr id="11437" name="Oval 173"/>
                <p:cNvSpPr>
                  <a:spLocks noChangeArrowheads="1"/>
                </p:cNvSpPr>
                <p:nvPr/>
              </p:nvSpPr>
              <p:spPr bwMode="auto">
                <a:xfrm>
                  <a:off x="2213" y="2116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38" name="Oval 174"/>
                <p:cNvSpPr>
                  <a:spLocks noChangeArrowheads="1"/>
                </p:cNvSpPr>
                <p:nvPr/>
              </p:nvSpPr>
              <p:spPr bwMode="auto">
                <a:xfrm>
                  <a:off x="2309" y="2116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39" name="Oval 175"/>
                <p:cNvSpPr>
                  <a:spLocks noChangeArrowheads="1"/>
                </p:cNvSpPr>
                <p:nvPr/>
              </p:nvSpPr>
              <p:spPr bwMode="auto">
                <a:xfrm>
                  <a:off x="2261" y="20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40" name="Oval 176"/>
                <p:cNvSpPr>
                  <a:spLocks noChangeArrowheads="1"/>
                </p:cNvSpPr>
                <p:nvPr/>
              </p:nvSpPr>
              <p:spPr bwMode="auto">
                <a:xfrm>
                  <a:off x="2357" y="20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41" name="Oval 177"/>
                <p:cNvSpPr>
                  <a:spLocks noChangeArrowheads="1"/>
                </p:cNvSpPr>
                <p:nvPr/>
              </p:nvSpPr>
              <p:spPr bwMode="auto">
                <a:xfrm>
                  <a:off x="2405" y="2116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42" name="Oval 178"/>
                <p:cNvSpPr>
                  <a:spLocks noChangeArrowheads="1"/>
                </p:cNvSpPr>
                <p:nvPr/>
              </p:nvSpPr>
              <p:spPr bwMode="auto">
                <a:xfrm>
                  <a:off x="2453" y="20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43" name="Oval 179"/>
                <p:cNvSpPr>
                  <a:spLocks noChangeArrowheads="1"/>
                </p:cNvSpPr>
                <p:nvPr/>
              </p:nvSpPr>
              <p:spPr bwMode="auto">
                <a:xfrm>
                  <a:off x="2501" y="2116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29" name="Group 198"/>
            <p:cNvGrpSpPr>
              <a:grpSpLocks/>
            </p:cNvGrpSpPr>
            <p:nvPr/>
          </p:nvGrpSpPr>
          <p:grpSpPr bwMode="auto">
            <a:xfrm>
              <a:off x="2549" y="2020"/>
              <a:ext cx="712" cy="184"/>
              <a:chOff x="2549" y="2020"/>
              <a:chExt cx="712" cy="184"/>
            </a:xfrm>
          </p:grpSpPr>
          <p:grpSp>
            <p:nvGrpSpPr>
              <p:cNvPr id="30" name="Group 189"/>
              <p:cNvGrpSpPr>
                <a:grpSpLocks/>
              </p:cNvGrpSpPr>
              <p:nvPr/>
            </p:nvGrpSpPr>
            <p:grpSpPr bwMode="auto">
              <a:xfrm>
                <a:off x="2549" y="2020"/>
                <a:ext cx="376" cy="184"/>
                <a:chOff x="2549" y="2020"/>
                <a:chExt cx="376" cy="184"/>
              </a:xfrm>
            </p:grpSpPr>
            <p:sp>
              <p:nvSpPr>
                <p:cNvPr id="11446" name="Oval 182"/>
                <p:cNvSpPr>
                  <a:spLocks noChangeArrowheads="1"/>
                </p:cNvSpPr>
                <p:nvPr/>
              </p:nvSpPr>
              <p:spPr bwMode="auto">
                <a:xfrm>
                  <a:off x="2549" y="20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47" name="Oval 183"/>
                <p:cNvSpPr>
                  <a:spLocks noChangeArrowheads="1"/>
                </p:cNvSpPr>
                <p:nvPr/>
              </p:nvSpPr>
              <p:spPr bwMode="auto">
                <a:xfrm>
                  <a:off x="2645" y="20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48" name="Oval 184"/>
                <p:cNvSpPr>
                  <a:spLocks noChangeArrowheads="1"/>
                </p:cNvSpPr>
                <p:nvPr/>
              </p:nvSpPr>
              <p:spPr bwMode="auto">
                <a:xfrm>
                  <a:off x="2597" y="2116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49" name="Oval 185"/>
                <p:cNvSpPr>
                  <a:spLocks noChangeArrowheads="1"/>
                </p:cNvSpPr>
                <p:nvPr/>
              </p:nvSpPr>
              <p:spPr bwMode="auto">
                <a:xfrm>
                  <a:off x="2693" y="2116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50" name="Oval 186"/>
                <p:cNvSpPr>
                  <a:spLocks noChangeArrowheads="1"/>
                </p:cNvSpPr>
                <p:nvPr/>
              </p:nvSpPr>
              <p:spPr bwMode="auto">
                <a:xfrm>
                  <a:off x="2741" y="20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51" name="Oval 187"/>
                <p:cNvSpPr>
                  <a:spLocks noChangeArrowheads="1"/>
                </p:cNvSpPr>
                <p:nvPr/>
              </p:nvSpPr>
              <p:spPr bwMode="auto">
                <a:xfrm>
                  <a:off x="2789" y="2116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52" name="Oval 188"/>
                <p:cNvSpPr>
                  <a:spLocks noChangeArrowheads="1"/>
                </p:cNvSpPr>
                <p:nvPr/>
              </p:nvSpPr>
              <p:spPr bwMode="auto">
                <a:xfrm>
                  <a:off x="2837" y="20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1" name="Group 197"/>
              <p:cNvGrpSpPr>
                <a:grpSpLocks/>
              </p:cNvGrpSpPr>
              <p:nvPr/>
            </p:nvGrpSpPr>
            <p:grpSpPr bwMode="auto">
              <a:xfrm>
                <a:off x="2885" y="2020"/>
                <a:ext cx="376" cy="184"/>
                <a:chOff x="2885" y="2020"/>
                <a:chExt cx="376" cy="184"/>
              </a:xfrm>
            </p:grpSpPr>
            <p:sp>
              <p:nvSpPr>
                <p:cNvPr id="11454" name="Oval 190"/>
                <p:cNvSpPr>
                  <a:spLocks noChangeArrowheads="1"/>
                </p:cNvSpPr>
                <p:nvPr/>
              </p:nvSpPr>
              <p:spPr bwMode="auto">
                <a:xfrm>
                  <a:off x="2885" y="2116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55" name="Oval 191"/>
                <p:cNvSpPr>
                  <a:spLocks noChangeArrowheads="1"/>
                </p:cNvSpPr>
                <p:nvPr/>
              </p:nvSpPr>
              <p:spPr bwMode="auto">
                <a:xfrm>
                  <a:off x="2981" y="2116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56" name="Oval 192"/>
                <p:cNvSpPr>
                  <a:spLocks noChangeArrowheads="1"/>
                </p:cNvSpPr>
                <p:nvPr/>
              </p:nvSpPr>
              <p:spPr bwMode="auto">
                <a:xfrm>
                  <a:off x="2933" y="20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57" name="Oval 193"/>
                <p:cNvSpPr>
                  <a:spLocks noChangeArrowheads="1"/>
                </p:cNvSpPr>
                <p:nvPr/>
              </p:nvSpPr>
              <p:spPr bwMode="auto">
                <a:xfrm>
                  <a:off x="3029" y="20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58" name="Oval 194"/>
                <p:cNvSpPr>
                  <a:spLocks noChangeArrowheads="1"/>
                </p:cNvSpPr>
                <p:nvPr/>
              </p:nvSpPr>
              <p:spPr bwMode="auto">
                <a:xfrm>
                  <a:off x="3077" y="2116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59" name="Oval 195"/>
                <p:cNvSpPr>
                  <a:spLocks noChangeArrowheads="1"/>
                </p:cNvSpPr>
                <p:nvPr/>
              </p:nvSpPr>
              <p:spPr bwMode="auto">
                <a:xfrm>
                  <a:off x="3125" y="20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60" name="Oval 196"/>
                <p:cNvSpPr>
                  <a:spLocks noChangeArrowheads="1"/>
                </p:cNvSpPr>
                <p:nvPr/>
              </p:nvSpPr>
              <p:spPr bwMode="auto">
                <a:xfrm>
                  <a:off x="3173" y="2116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11463" name="Oval 199"/>
            <p:cNvSpPr>
              <a:spLocks noChangeArrowheads="1"/>
            </p:cNvSpPr>
            <p:nvPr/>
          </p:nvSpPr>
          <p:spPr bwMode="auto">
            <a:xfrm>
              <a:off x="2645" y="221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64" name="Oval 200"/>
            <p:cNvSpPr>
              <a:spLocks noChangeArrowheads="1"/>
            </p:cNvSpPr>
            <p:nvPr/>
          </p:nvSpPr>
          <p:spPr bwMode="auto">
            <a:xfrm>
              <a:off x="2933" y="221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65" name="Oval 201"/>
            <p:cNvSpPr>
              <a:spLocks noChangeArrowheads="1"/>
            </p:cNvSpPr>
            <p:nvPr/>
          </p:nvSpPr>
          <p:spPr bwMode="auto">
            <a:xfrm>
              <a:off x="2741" y="221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66" name="Oval 202"/>
            <p:cNvSpPr>
              <a:spLocks noChangeArrowheads="1"/>
            </p:cNvSpPr>
            <p:nvPr/>
          </p:nvSpPr>
          <p:spPr bwMode="auto">
            <a:xfrm>
              <a:off x="2837" y="221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67" name="Oval 203"/>
            <p:cNvSpPr>
              <a:spLocks noChangeArrowheads="1"/>
            </p:cNvSpPr>
            <p:nvPr/>
          </p:nvSpPr>
          <p:spPr bwMode="auto">
            <a:xfrm>
              <a:off x="2693" y="2308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68" name="Oval 204"/>
            <p:cNvSpPr>
              <a:spLocks noChangeArrowheads="1"/>
            </p:cNvSpPr>
            <p:nvPr/>
          </p:nvSpPr>
          <p:spPr bwMode="auto">
            <a:xfrm>
              <a:off x="2789" y="2308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69" name="Oval 205"/>
            <p:cNvSpPr>
              <a:spLocks noChangeArrowheads="1"/>
            </p:cNvSpPr>
            <p:nvPr/>
          </p:nvSpPr>
          <p:spPr bwMode="auto">
            <a:xfrm>
              <a:off x="2885" y="2308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70" name="Oval 206"/>
            <p:cNvSpPr>
              <a:spLocks noChangeArrowheads="1"/>
            </p:cNvSpPr>
            <p:nvPr/>
          </p:nvSpPr>
          <p:spPr bwMode="auto">
            <a:xfrm>
              <a:off x="2981" y="2308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71" name="Oval 207"/>
            <p:cNvSpPr>
              <a:spLocks noChangeArrowheads="1"/>
            </p:cNvSpPr>
            <p:nvPr/>
          </p:nvSpPr>
          <p:spPr bwMode="auto">
            <a:xfrm>
              <a:off x="2837" y="2404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72" name="Oval 208"/>
            <p:cNvSpPr>
              <a:spLocks noChangeArrowheads="1"/>
            </p:cNvSpPr>
            <p:nvPr/>
          </p:nvSpPr>
          <p:spPr bwMode="auto">
            <a:xfrm>
              <a:off x="3077" y="2308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73" name="Oval 209"/>
            <p:cNvSpPr>
              <a:spLocks noChangeArrowheads="1"/>
            </p:cNvSpPr>
            <p:nvPr/>
          </p:nvSpPr>
          <p:spPr bwMode="auto">
            <a:xfrm>
              <a:off x="3125" y="221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74" name="Oval 210"/>
            <p:cNvSpPr>
              <a:spLocks noChangeArrowheads="1"/>
            </p:cNvSpPr>
            <p:nvPr/>
          </p:nvSpPr>
          <p:spPr bwMode="auto">
            <a:xfrm>
              <a:off x="2933" y="2404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75" name="Oval 211"/>
            <p:cNvSpPr>
              <a:spLocks noChangeArrowheads="1"/>
            </p:cNvSpPr>
            <p:nvPr/>
          </p:nvSpPr>
          <p:spPr bwMode="auto">
            <a:xfrm>
              <a:off x="2885" y="250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76" name="Oval 212"/>
            <p:cNvSpPr>
              <a:spLocks noChangeArrowheads="1"/>
            </p:cNvSpPr>
            <p:nvPr/>
          </p:nvSpPr>
          <p:spPr bwMode="auto">
            <a:xfrm rot="19740000">
              <a:off x="2995" y="2482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77" name="Oval 213"/>
            <p:cNvSpPr>
              <a:spLocks noChangeArrowheads="1"/>
            </p:cNvSpPr>
            <p:nvPr/>
          </p:nvSpPr>
          <p:spPr bwMode="auto">
            <a:xfrm rot="19740000">
              <a:off x="2995" y="2578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78" name="Oval 214"/>
            <p:cNvSpPr>
              <a:spLocks noChangeArrowheads="1"/>
            </p:cNvSpPr>
            <p:nvPr/>
          </p:nvSpPr>
          <p:spPr bwMode="auto">
            <a:xfrm rot="19740000">
              <a:off x="3091" y="2626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79" name="Oval 215"/>
            <p:cNvSpPr>
              <a:spLocks noChangeArrowheads="1"/>
            </p:cNvSpPr>
            <p:nvPr/>
          </p:nvSpPr>
          <p:spPr bwMode="auto">
            <a:xfrm>
              <a:off x="3077" y="2788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80" name="Oval 216"/>
            <p:cNvSpPr>
              <a:spLocks noChangeArrowheads="1"/>
            </p:cNvSpPr>
            <p:nvPr/>
          </p:nvSpPr>
          <p:spPr bwMode="auto">
            <a:xfrm>
              <a:off x="3173" y="2788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482" name="Line 218"/>
          <p:cNvSpPr>
            <a:spLocks noChangeShapeType="1"/>
          </p:cNvSpPr>
          <p:nvPr/>
        </p:nvSpPr>
        <p:spPr bwMode="auto">
          <a:xfrm>
            <a:off x="2438400" y="762000"/>
            <a:ext cx="2895600" cy="228600"/>
          </a:xfrm>
          <a:prstGeom prst="line">
            <a:avLst/>
          </a:prstGeom>
          <a:ln>
            <a:headEnd type="stealth" w="med" len="lg"/>
            <a:tailEnd type="none" w="sm" len="sm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 useBgFill="1">
        <p:nvSpPr>
          <p:cNvPr id="11483" name="Rectangle 219"/>
          <p:cNvSpPr>
            <a:spLocks noChangeArrowheads="1"/>
          </p:cNvSpPr>
          <p:nvPr/>
        </p:nvSpPr>
        <p:spPr bwMode="auto">
          <a:xfrm>
            <a:off x="4876800" y="1981200"/>
            <a:ext cx="4267200" cy="400752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endParaRPr lang="ru-RU" sz="2000" b="1" dirty="0">
              <a:solidFill>
                <a:srgbClr val="FFCC99"/>
              </a:solidFill>
              <a:latin typeface="Arial" charset="0"/>
            </a:endParaRPr>
          </a:p>
        </p:txBody>
      </p:sp>
      <p:sp>
        <p:nvSpPr>
          <p:cNvPr id="11485" name="Oval 221"/>
          <p:cNvSpPr>
            <a:spLocks noChangeArrowheads="1"/>
          </p:cNvSpPr>
          <p:nvPr/>
        </p:nvSpPr>
        <p:spPr bwMode="auto">
          <a:xfrm>
            <a:off x="2139950" y="8445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486" name="Oval 222"/>
          <p:cNvSpPr>
            <a:spLocks noChangeArrowheads="1"/>
          </p:cNvSpPr>
          <p:nvPr/>
        </p:nvSpPr>
        <p:spPr bwMode="auto">
          <a:xfrm>
            <a:off x="1987550" y="9207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487" name="Oval 223"/>
          <p:cNvSpPr>
            <a:spLocks noChangeArrowheads="1"/>
          </p:cNvSpPr>
          <p:nvPr/>
        </p:nvSpPr>
        <p:spPr bwMode="auto">
          <a:xfrm>
            <a:off x="2292350" y="8445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488" name="Oval 224"/>
          <p:cNvSpPr>
            <a:spLocks noChangeArrowheads="1"/>
          </p:cNvSpPr>
          <p:nvPr/>
        </p:nvSpPr>
        <p:spPr bwMode="auto">
          <a:xfrm>
            <a:off x="1987550" y="10731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489" name="Oval 225"/>
          <p:cNvSpPr>
            <a:spLocks noChangeArrowheads="1"/>
          </p:cNvSpPr>
          <p:nvPr/>
        </p:nvSpPr>
        <p:spPr bwMode="auto">
          <a:xfrm>
            <a:off x="2139950" y="9969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1264" name="Group 238"/>
          <p:cNvGrpSpPr>
            <a:grpSpLocks/>
          </p:cNvGrpSpPr>
          <p:nvPr/>
        </p:nvGrpSpPr>
        <p:grpSpPr bwMode="auto">
          <a:xfrm>
            <a:off x="1073150" y="768350"/>
            <a:ext cx="901700" cy="444500"/>
            <a:chOff x="676" y="484"/>
            <a:chExt cx="568" cy="280"/>
          </a:xfrm>
        </p:grpSpPr>
        <p:grpSp>
          <p:nvGrpSpPr>
            <p:cNvPr id="11265" name="Group 231"/>
            <p:cNvGrpSpPr>
              <a:grpSpLocks/>
            </p:cNvGrpSpPr>
            <p:nvPr/>
          </p:nvGrpSpPr>
          <p:grpSpPr bwMode="auto">
            <a:xfrm>
              <a:off x="676" y="484"/>
              <a:ext cx="376" cy="280"/>
              <a:chOff x="676" y="484"/>
              <a:chExt cx="376" cy="280"/>
            </a:xfrm>
          </p:grpSpPr>
          <p:sp>
            <p:nvSpPr>
              <p:cNvPr id="11490" name="Oval 226"/>
              <p:cNvSpPr>
                <a:spLocks noChangeArrowheads="1"/>
              </p:cNvSpPr>
              <p:nvPr/>
            </p:nvSpPr>
            <p:spPr bwMode="auto">
              <a:xfrm>
                <a:off x="676" y="484"/>
                <a:ext cx="88" cy="88"/>
              </a:xfrm>
              <a:prstGeom prst="ellipse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491" name="Oval 227"/>
              <p:cNvSpPr>
                <a:spLocks noChangeArrowheads="1"/>
              </p:cNvSpPr>
              <p:nvPr/>
            </p:nvSpPr>
            <p:spPr bwMode="auto">
              <a:xfrm>
                <a:off x="772" y="532"/>
                <a:ext cx="88" cy="88"/>
              </a:xfrm>
              <a:prstGeom prst="ellipse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492" name="Oval 228"/>
              <p:cNvSpPr>
                <a:spLocks noChangeArrowheads="1"/>
              </p:cNvSpPr>
              <p:nvPr/>
            </p:nvSpPr>
            <p:spPr bwMode="auto">
              <a:xfrm>
                <a:off x="868" y="580"/>
                <a:ext cx="88" cy="88"/>
              </a:xfrm>
              <a:prstGeom prst="ellipse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493" name="Oval 229"/>
              <p:cNvSpPr>
                <a:spLocks noChangeArrowheads="1"/>
              </p:cNvSpPr>
              <p:nvPr/>
            </p:nvSpPr>
            <p:spPr bwMode="auto">
              <a:xfrm>
                <a:off x="964" y="580"/>
                <a:ext cx="88" cy="88"/>
              </a:xfrm>
              <a:prstGeom prst="ellipse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494" name="Oval 230"/>
              <p:cNvSpPr>
                <a:spLocks noChangeArrowheads="1"/>
              </p:cNvSpPr>
              <p:nvPr/>
            </p:nvSpPr>
            <p:spPr bwMode="auto">
              <a:xfrm>
                <a:off x="916" y="676"/>
                <a:ext cx="88" cy="88"/>
              </a:xfrm>
              <a:prstGeom prst="ellipse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1496" name="Oval 232"/>
            <p:cNvSpPr>
              <a:spLocks noChangeArrowheads="1"/>
            </p:cNvSpPr>
            <p:nvPr/>
          </p:nvSpPr>
          <p:spPr bwMode="auto">
            <a:xfrm>
              <a:off x="1060" y="580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97" name="Oval 233"/>
            <p:cNvSpPr>
              <a:spLocks noChangeArrowheads="1"/>
            </p:cNvSpPr>
            <p:nvPr/>
          </p:nvSpPr>
          <p:spPr bwMode="auto">
            <a:xfrm>
              <a:off x="1156" y="580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98" name="Oval 234"/>
            <p:cNvSpPr>
              <a:spLocks noChangeArrowheads="1"/>
            </p:cNvSpPr>
            <p:nvPr/>
          </p:nvSpPr>
          <p:spPr bwMode="auto">
            <a:xfrm>
              <a:off x="1156" y="676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99" name="Oval 235"/>
            <p:cNvSpPr>
              <a:spLocks noChangeArrowheads="1"/>
            </p:cNvSpPr>
            <p:nvPr/>
          </p:nvSpPr>
          <p:spPr bwMode="auto">
            <a:xfrm>
              <a:off x="1012" y="676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500" name="Oval 236"/>
            <p:cNvSpPr>
              <a:spLocks noChangeArrowheads="1"/>
            </p:cNvSpPr>
            <p:nvPr/>
          </p:nvSpPr>
          <p:spPr bwMode="auto">
            <a:xfrm>
              <a:off x="820" y="676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501" name="Oval 237"/>
            <p:cNvSpPr>
              <a:spLocks noChangeArrowheads="1"/>
            </p:cNvSpPr>
            <p:nvPr/>
          </p:nvSpPr>
          <p:spPr bwMode="auto">
            <a:xfrm>
              <a:off x="724" y="628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1278" name="Group 244"/>
          <p:cNvGrpSpPr>
            <a:grpSpLocks/>
          </p:cNvGrpSpPr>
          <p:nvPr/>
        </p:nvGrpSpPr>
        <p:grpSpPr bwMode="auto">
          <a:xfrm>
            <a:off x="2978150" y="2520950"/>
            <a:ext cx="596900" cy="444500"/>
            <a:chOff x="1876" y="1588"/>
            <a:chExt cx="376" cy="280"/>
          </a:xfrm>
        </p:grpSpPr>
        <p:sp>
          <p:nvSpPr>
            <p:cNvPr id="11503" name="Oval 239"/>
            <p:cNvSpPr>
              <a:spLocks noChangeArrowheads="1"/>
            </p:cNvSpPr>
            <p:nvPr/>
          </p:nvSpPr>
          <p:spPr bwMode="auto">
            <a:xfrm>
              <a:off x="1876" y="1588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504" name="Oval 240"/>
            <p:cNvSpPr>
              <a:spLocks noChangeArrowheads="1"/>
            </p:cNvSpPr>
            <p:nvPr/>
          </p:nvSpPr>
          <p:spPr bwMode="auto">
            <a:xfrm>
              <a:off x="1972" y="1636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505" name="Oval 241"/>
            <p:cNvSpPr>
              <a:spLocks noChangeArrowheads="1"/>
            </p:cNvSpPr>
            <p:nvPr/>
          </p:nvSpPr>
          <p:spPr bwMode="auto">
            <a:xfrm>
              <a:off x="2068" y="1684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506" name="Oval 242"/>
            <p:cNvSpPr>
              <a:spLocks noChangeArrowheads="1"/>
            </p:cNvSpPr>
            <p:nvPr/>
          </p:nvSpPr>
          <p:spPr bwMode="auto">
            <a:xfrm>
              <a:off x="2164" y="1684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507" name="Oval 243"/>
            <p:cNvSpPr>
              <a:spLocks noChangeArrowheads="1"/>
            </p:cNvSpPr>
            <p:nvPr/>
          </p:nvSpPr>
          <p:spPr bwMode="auto">
            <a:xfrm>
              <a:off x="2116" y="1780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509" name="Oval 245"/>
          <p:cNvSpPr>
            <a:spLocks noChangeArrowheads="1"/>
          </p:cNvSpPr>
          <p:nvPr/>
        </p:nvSpPr>
        <p:spPr bwMode="auto">
          <a:xfrm>
            <a:off x="3587750" y="26733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10" name="Oval 246"/>
          <p:cNvSpPr>
            <a:spLocks noChangeArrowheads="1"/>
          </p:cNvSpPr>
          <p:nvPr/>
        </p:nvSpPr>
        <p:spPr bwMode="auto">
          <a:xfrm>
            <a:off x="3740150" y="26733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11" name="Oval 247"/>
          <p:cNvSpPr>
            <a:spLocks noChangeArrowheads="1"/>
          </p:cNvSpPr>
          <p:nvPr/>
        </p:nvSpPr>
        <p:spPr bwMode="auto">
          <a:xfrm>
            <a:off x="3740150" y="28257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12" name="Oval 248"/>
          <p:cNvSpPr>
            <a:spLocks noChangeArrowheads="1"/>
          </p:cNvSpPr>
          <p:nvPr/>
        </p:nvSpPr>
        <p:spPr bwMode="auto">
          <a:xfrm>
            <a:off x="3511550" y="28257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13" name="Oval 249"/>
          <p:cNvSpPr>
            <a:spLocks noChangeArrowheads="1"/>
          </p:cNvSpPr>
          <p:nvPr/>
        </p:nvSpPr>
        <p:spPr bwMode="auto">
          <a:xfrm>
            <a:off x="3206750" y="28257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14" name="Oval 250"/>
          <p:cNvSpPr>
            <a:spLocks noChangeArrowheads="1"/>
          </p:cNvSpPr>
          <p:nvPr/>
        </p:nvSpPr>
        <p:spPr bwMode="auto">
          <a:xfrm>
            <a:off x="3054350" y="27495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15" name="Oval 251"/>
          <p:cNvSpPr>
            <a:spLocks noChangeArrowheads="1"/>
          </p:cNvSpPr>
          <p:nvPr/>
        </p:nvSpPr>
        <p:spPr bwMode="auto">
          <a:xfrm>
            <a:off x="3816350" y="22923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16" name="Oval 252"/>
          <p:cNvSpPr>
            <a:spLocks noChangeArrowheads="1"/>
          </p:cNvSpPr>
          <p:nvPr/>
        </p:nvSpPr>
        <p:spPr bwMode="auto">
          <a:xfrm>
            <a:off x="3663950" y="23685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17" name="Oval 253"/>
          <p:cNvSpPr>
            <a:spLocks noChangeArrowheads="1"/>
          </p:cNvSpPr>
          <p:nvPr/>
        </p:nvSpPr>
        <p:spPr bwMode="auto">
          <a:xfrm>
            <a:off x="3587750" y="25209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18" name="Oval 254"/>
          <p:cNvSpPr>
            <a:spLocks noChangeArrowheads="1"/>
          </p:cNvSpPr>
          <p:nvPr/>
        </p:nvSpPr>
        <p:spPr bwMode="auto">
          <a:xfrm>
            <a:off x="3054350" y="23685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19" name="Oval 255"/>
          <p:cNvSpPr>
            <a:spLocks noChangeArrowheads="1"/>
          </p:cNvSpPr>
          <p:nvPr/>
        </p:nvSpPr>
        <p:spPr bwMode="auto">
          <a:xfrm>
            <a:off x="3816350" y="25209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20" name="Oval 256"/>
          <p:cNvSpPr>
            <a:spLocks noChangeArrowheads="1"/>
          </p:cNvSpPr>
          <p:nvPr/>
        </p:nvSpPr>
        <p:spPr bwMode="auto">
          <a:xfrm>
            <a:off x="2901950" y="23685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21" name="Oval 257"/>
          <p:cNvSpPr>
            <a:spLocks noChangeArrowheads="1"/>
          </p:cNvSpPr>
          <p:nvPr/>
        </p:nvSpPr>
        <p:spPr bwMode="auto">
          <a:xfrm>
            <a:off x="2825750" y="22161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22" name="Oval 258"/>
          <p:cNvSpPr>
            <a:spLocks noChangeArrowheads="1"/>
          </p:cNvSpPr>
          <p:nvPr/>
        </p:nvSpPr>
        <p:spPr bwMode="auto">
          <a:xfrm>
            <a:off x="5035550" y="36639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23" name="Oval 259"/>
          <p:cNvSpPr>
            <a:spLocks noChangeArrowheads="1"/>
          </p:cNvSpPr>
          <p:nvPr/>
        </p:nvSpPr>
        <p:spPr bwMode="auto">
          <a:xfrm>
            <a:off x="4883150" y="38163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24" name="Oval 260"/>
          <p:cNvSpPr>
            <a:spLocks noChangeArrowheads="1"/>
          </p:cNvSpPr>
          <p:nvPr/>
        </p:nvSpPr>
        <p:spPr bwMode="auto">
          <a:xfrm>
            <a:off x="4425950" y="40449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25" name="Oval 261"/>
          <p:cNvSpPr>
            <a:spLocks noChangeArrowheads="1"/>
          </p:cNvSpPr>
          <p:nvPr/>
        </p:nvSpPr>
        <p:spPr bwMode="auto">
          <a:xfrm>
            <a:off x="4349750" y="38163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26" name="Oval 262"/>
          <p:cNvSpPr>
            <a:spLocks noChangeArrowheads="1"/>
          </p:cNvSpPr>
          <p:nvPr/>
        </p:nvSpPr>
        <p:spPr bwMode="auto">
          <a:xfrm>
            <a:off x="5035550" y="41211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27" name="Oval 263"/>
          <p:cNvSpPr>
            <a:spLocks noChangeArrowheads="1"/>
          </p:cNvSpPr>
          <p:nvPr/>
        </p:nvSpPr>
        <p:spPr bwMode="auto">
          <a:xfrm>
            <a:off x="5187950" y="42735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28" name="Oval 264"/>
          <p:cNvSpPr>
            <a:spLocks noChangeArrowheads="1"/>
          </p:cNvSpPr>
          <p:nvPr/>
        </p:nvSpPr>
        <p:spPr bwMode="auto">
          <a:xfrm>
            <a:off x="5264150" y="44259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29" name="Oval 265"/>
          <p:cNvSpPr>
            <a:spLocks noChangeArrowheads="1"/>
          </p:cNvSpPr>
          <p:nvPr/>
        </p:nvSpPr>
        <p:spPr bwMode="auto">
          <a:xfrm>
            <a:off x="4502150" y="41973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30" name="Oval 266"/>
          <p:cNvSpPr>
            <a:spLocks noChangeArrowheads="1"/>
          </p:cNvSpPr>
          <p:nvPr/>
        </p:nvSpPr>
        <p:spPr bwMode="auto">
          <a:xfrm>
            <a:off x="4883150" y="39687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31" name="Oval 267"/>
          <p:cNvSpPr>
            <a:spLocks noChangeArrowheads="1"/>
          </p:cNvSpPr>
          <p:nvPr/>
        </p:nvSpPr>
        <p:spPr bwMode="auto">
          <a:xfrm>
            <a:off x="5416550" y="45783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32" name="Oval 268"/>
          <p:cNvSpPr>
            <a:spLocks noChangeArrowheads="1"/>
          </p:cNvSpPr>
          <p:nvPr/>
        </p:nvSpPr>
        <p:spPr bwMode="auto">
          <a:xfrm>
            <a:off x="5187950" y="45783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33" name="Oval 269"/>
          <p:cNvSpPr>
            <a:spLocks noChangeArrowheads="1"/>
          </p:cNvSpPr>
          <p:nvPr/>
        </p:nvSpPr>
        <p:spPr bwMode="auto">
          <a:xfrm>
            <a:off x="4883150" y="45783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34" name="Oval 270"/>
          <p:cNvSpPr>
            <a:spLocks noChangeArrowheads="1"/>
          </p:cNvSpPr>
          <p:nvPr/>
        </p:nvSpPr>
        <p:spPr bwMode="auto">
          <a:xfrm>
            <a:off x="4654550" y="42735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35" name="Oval 271"/>
          <p:cNvSpPr>
            <a:spLocks noChangeArrowheads="1"/>
          </p:cNvSpPr>
          <p:nvPr/>
        </p:nvSpPr>
        <p:spPr bwMode="auto">
          <a:xfrm>
            <a:off x="4730750" y="4425950"/>
            <a:ext cx="139700" cy="139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536" name="Freeform 272"/>
          <p:cNvSpPr>
            <a:spLocks/>
          </p:cNvSpPr>
          <p:nvPr/>
        </p:nvSpPr>
        <p:spPr bwMode="auto">
          <a:xfrm>
            <a:off x="3124200" y="3498850"/>
            <a:ext cx="3060700" cy="1074738"/>
          </a:xfrm>
          <a:custGeom>
            <a:avLst/>
            <a:gdLst/>
            <a:ahLst/>
            <a:cxnLst>
              <a:cxn ang="0">
                <a:pos x="50" y="11"/>
              </a:cxn>
              <a:cxn ang="0">
                <a:pos x="116" y="11"/>
              </a:cxn>
              <a:cxn ang="0">
                <a:pos x="181" y="11"/>
              </a:cxn>
              <a:cxn ang="0">
                <a:pos x="246" y="11"/>
              </a:cxn>
              <a:cxn ang="0">
                <a:pos x="312" y="11"/>
              </a:cxn>
              <a:cxn ang="0">
                <a:pos x="388" y="11"/>
              </a:cxn>
              <a:cxn ang="0">
                <a:pos x="454" y="21"/>
              </a:cxn>
              <a:cxn ang="0">
                <a:pos x="519" y="21"/>
              </a:cxn>
              <a:cxn ang="0">
                <a:pos x="585" y="21"/>
              </a:cxn>
              <a:cxn ang="0">
                <a:pos x="650" y="21"/>
              </a:cxn>
              <a:cxn ang="0">
                <a:pos x="683" y="98"/>
              </a:cxn>
              <a:cxn ang="0">
                <a:pos x="705" y="163"/>
              </a:cxn>
              <a:cxn ang="0">
                <a:pos x="770" y="185"/>
              </a:cxn>
              <a:cxn ang="0">
                <a:pos x="836" y="196"/>
              </a:cxn>
              <a:cxn ang="0">
                <a:pos x="879" y="240"/>
              </a:cxn>
              <a:cxn ang="0">
                <a:pos x="901" y="305"/>
              </a:cxn>
              <a:cxn ang="0">
                <a:pos x="934" y="371"/>
              </a:cxn>
              <a:cxn ang="0">
                <a:pos x="977" y="436"/>
              </a:cxn>
              <a:cxn ang="0">
                <a:pos x="1032" y="491"/>
              </a:cxn>
              <a:cxn ang="0">
                <a:pos x="1065" y="556"/>
              </a:cxn>
              <a:cxn ang="0">
                <a:pos x="1108" y="611"/>
              </a:cxn>
              <a:cxn ang="0">
                <a:pos x="1174" y="665"/>
              </a:cxn>
              <a:cxn ang="0">
                <a:pos x="1239" y="676"/>
              </a:cxn>
              <a:cxn ang="0">
                <a:pos x="1294" y="644"/>
              </a:cxn>
              <a:cxn ang="0">
                <a:pos x="1261" y="589"/>
              </a:cxn>
              <a:cxn ang="0">
                <a:pos x="1218" y="524"/>
              </a:cxn>
              <a:cxn ang="0">
                <a:pos x="1174" y="458"/>
              </a:cxn>
              <a:cxn ang="0">
                <a:pos x="1119" y="403"/>
              </a:cxn>
              <a:cxn ang="0">
                <a:pos x="1076" y="349"/>
              </a:cxn>
              <a:cxn ang="0">
                <a:pos x="1054" y="283"/>
              </a:cxn>
              <a:cxn ang="0">
                <a:pos x="1076" y="218"/>
              </a:cxn>
              <a:cxn ang="0">
                <a:pos x="1141" y="218"/>
              </a:cxn>
              <a:cxn ang="0">
                <a:pos x="1185" y="174"/>
              </a:cxn>
              <a:cxn ang="0">
                <a:pos x="1228" y="109"/>
              </a:cxn>
              <a:cxn ang="0">
                <a:pos x="1272" y="43"/>
              </a:cxn>
              <a:cxn ang="0">
                <a:pos x="1338" y="21"/>
              </a:cxn>
              <a:cxn ang="0">
                <a:pos x="1403" y="21"/>
              </a:cxn>
              <a:cxn ang="0">
                <a:pos x="1468" y="21"/>
              </a:cxn>
              <a:cxn ang="0">
                <a:pos x="1534" y="21"/>
              </a:cxn>
              <a:cxn ang="0">
                <a:pos x="1599" y="11"/>
              </a:cxn>
              <a:cxn ang="0">
                <a:pos x="1665" y="11"/>
              </a:cxn>
              <a:cxn ang="0">
                <a:pos x="1730" y="11"/>
              </a:cxn>
              <a:cxn ang="0">
                <a:pos x="1796" y="11"/>
              </a:cxn>
              <a:cxn ang="0">
                <a:pos x="1861" y="0"/>
              </a:cxn>
              <a:cxn ang="0">
                <a:pos x="1927" y="0"/>
              </a:cxn>
            </a:cxnLst>
            <a:rect l="0" t="0" r="r" b="b"/>
            <a:pathLst>
              <a:path w="1928" h="677">
                <a:moveTo>
                  <a:pt x="0" y="4"/>
                </a:moveTo>
                <a:lnTo>
                  <a:pt x="50" y="11"/>
                </a:lnTo>
                <a:lnTo>
                  <a:pt x="83" y="11"/>
                </a:lnTo>
                <a:lnTo>
                  <a:pt x="116" y="11"/>
                </a:lnTo>
                <a:lnTo>
                  <a:pt x="148" y="11"/>
                </a:lnTo>
                <a:lnTo>
                  <a:pt x="181" y="11"/>
                </a:lnTo>
                <a:lnTo>
                  <a:pt x="214" y="11"/>
                </a:lnTo>
                <a:lnTo>
                  <a:pt x="246" y="11"/>
                </a:lnTo>
                <a:lnTo>
                  <a:pt x="279" y="11"/>
                </a:lnTo>
                <a:lnTo>
                  <a:pt x="312" y="11"/>
                </a:lnTo>
                <a:lnTo>
                  <a:pt x="356" y="11"/>
                </a:lnTo>
                <a:lnTo>
                  <a:pt x="388" y="11"/>
                </a:lnTo>
                <a:lnTo>
                  <a:pt x="421" y="11"/>
                </a:lnTo>
                <a:lnTo>
                  <a:pt x="454" y="21"/>
                </a:lnTo>
                <a:lnTo>
                  <a:pt x="486" y="21"/>
                </a:lnTo>
                <a:lnTo>
                  <a:pt x="519" y="21"/>
                </a:lnTo>
                <a:lnTo>
                  <a:pt x="552" y="21"/>
                </a:lnTo>
                <a:lnTo>
                  <a:pt x="585" y="21"/>
                </a:lnTo>
                <a:lnTo>
                  <a:pt x="617" y="21"/>
                </a:lnTo>
                <a:lnTo>
                  <a:pt x="650" y="21"/>
                </a:lnTo>
                <a:lnTo>
                  <a:pt x="672" y="54"/>
                </a:lnTo>
                <a:lnTo>
                  <a:pt x="683" y="98"/>
                </a:lnTo>
                <a:lnTo>
                  <a:pt x="694" y="131"/>
                </a:lnTo>
                <a:lnTo>
                  <a:pt x="705" y="163"/>
                </a:lnTo>
                <a:lnTo>
                  <a:pt x="737" y="185"/>
                </a:lnTo>
                <a:lnTo>
                  <a:pt x="770" y="185"/>
                </a:lnTo>
                <a:lnTo>
                  <a:pt x="803" y="196"/>
                </a:lnTo>
                <a:lnTo>
                  <a:pt x="836" y="196"/>
                </a:lnTo>
                <a:lnTo>
                  <a:pt x="868" y="207"/>
                </a:lnTo>
                <a:lnTo>
                  <a:pt x="879" y="240"/>
                </a:lnTo>
                <a:lnTo>
                  <a:pt x="879" y="272"/>
                </a:lnTo>
                <a:lnTo>
                  <a:pt x="901" y="305"/>
                </a:lnTo>
                <a:lnTo>
                  <a:pt x="912" y="338"/>
                </a:lnTo>
                <a:lnTo>
                  <a:pt x="934" y="371"/>
                </a:lnTo>
                <a:lnTo>
                  <a:pt x="967" y="403"/>
                </a:lnTo>
                <a:lnTo>
                  <a:pt x="977" y="436"/>
                </a:lnTo>
                <a:lnTo>
                  <a:pt x="1010" y="458"/>
                </a:lnTo>
                <a:lnTo>
                  <a:pt x="1032" y="491"/>
                </a:lnTo>
                <a:lnTo>
                  <a:pt x="1054" y="524"/>
                </a:lnTo>
                <a:lnTo>
                  <a:pt x="1065" y="556"/>
                </a:lnTo>
                <a:lnTo>
                  <a:pt x="1097" y="578"/>
                </a:lnTo>
                <a:lnTo>
                  <a:pt x="1108" y="611"/>
                </a:lnTo>
                <a:lnTo>
                  <a:pt x="1141" y="644"/>
                </a:lnTo>
                <a:lnTo>
                  <a:pt x="1174" y="665"/>
                </a:lnTo>
                <a:lnTo>
                  <a:pt x="1207" y="676"/>
                </a:lnTo>
                <a:lnTo>
                  <a:pt x="1239" y="676"/>
                </a:lnTo>
                <a:lnTo>
                  <a:pt x="1272" y="676"/>
                </a:lnTo>
                <a:lnTo>
                  <a:pt x="1294" y="644"/>
                </a:lnTo>
                <a:lnTo>
                  <a:pt x="1294" y="611"/>
                </a:lnTo>
                <a:lnTo>
                  <a:pt x="1261" y="589"/>
                </a:lnTo>
                <a:lnTo>
                  <a:pt x="1239" y="556"/>
                </a:lnTo>
                <a:lnTo>
                  <a:pt x="1218" y="524"/>
                </a:lnTo>
                <a:lnTo>
                  <a:pt x="1207" y="491"/>
                </a:lnTo>
                <a:lnTo>
                  <a:pt x="1174" y="458"/>
                </a:lnTo>
                <a:lnTo>
                  <a:pt x="1152" y="425"/>
                </a:lnTo>
                <a:lnTo>
                  <a:pt x="1119" y="403"/>
                </a:lnTo>
                <a:lnTo>
                  <a:pt x="1108" y="371"/>
                </a:lnTo>
                <a:lnTo>
                  <a:pt x="1076" y="349"/>
                </a:lnTo>
                <a:lnTo>
                  <a:pt x="1065" y="316"/>
                </a:lnTo>
                <a:lnTo>
                  <a:pt x="1054" y="283"/>
                </a:lnTo>
                <a:lnTo>
                  <a:pt x="1054" y="251"/>
                </a:lnTo>
                <a:lnTo>
                  <a:pt x="1076" y="218"/>
                </a:lnTo>
                <a:lnTo>
                  <a:pt x="1108" y="218"/>
                </a:lnTo>
                <a:lnTo>
                  <a:pt x="1141" y="218"/>
                </a:lnTo>
                <a:lnTo>
                  <a:pt x="1174" y="207"/>
                </a:lnTo>
                <a:lnTo>
                  <a:pt x="1185" y="174"/>
                </a:lnTo>
                <a:lnTo>
                  <a:pt x="1207" y="142"/>
                </a:lnTo>
                <a:lnTo>
                  <a:pt x="1228" y="109"/>
                </a:lnTo>
                <a:lnTo>
                  <a:pt x="1250" y="76"/>
                </a:lnTo>
                <a:lnTo>
                  <a:pt x="1272" y="43"/>
                </a:lnTo>
                <a:lnTo>
                  <a:pt x="1305" y="32"/>
                </a:lnTo>
                <a:lnTo>
                  <a:pt x="1338" y="21"/>
                </a:lnTo>
                <a:lnTo>
                  <a:pt x="1370" y="21"/>
                </a:lnTo>
                <a:lnTo>
                  <a:pt x="1403" y="21"/>
                </a:lnTo>
                <a:lnTo>
                  <a:pt x="1436" y="21"/>
                </a:lnTo>
                <a:lnTo>
                  <a:pt x="1468" y="21"/>
                </a:lnTo>
                <a:lnTo>
                  <a:pt x="1501" y="21"/>
                </a:lnTo>
                <a:lnTo>
                  <a:pt x="1534" y="21"/>
                </a:lnTo>
                <a:lnTo>
                  <a:pt x="1567" y="11"/>
                </a:lnTo>
                <a:lnTo>
                  <a:pt x="1599" y="11"/>
                </a:lnTo>
                <a:lnTo>
                  <a:pt x="1632" y="11"/>
                </a:lnTo>
                <a:lnTo>
                  <a:pt x="1665" y="11"/>
                </a:lnTo>
                <a:lnTo>
                  <a:pt x="1698" y="11"/>
                </a:lnTo>
                <a:lnTo>
                  <a:pt x="1730" y="11"/>
                </a:lnTo>
                <a:lnTo>
                  <a:pt x="1763" y="11"/>
                </a:lnTo>
                <a:lnTo>
                  <a:pt x="1796" y="11"/>
                </a:lnTo>
                <a:lnTo>
                  <a:pt x="1829" y="0"/>
                </a:lnTo>
                <a:lnTo>
                  <a:pt x="1861" y="0"/>
                </a:lnTo>
                <a:lnTo>
                  <a:pt x="1894" y="0"/>
                </a:lnTo>
                <a:lnTo>
                  <a:pt x="1927" y="0"/>
                </a:lnTo>
                <a:lnTo>
                  <a:pt x="1920" y="4"/>
                </a:lnTo>
              </a:path>
            </a:pathLst>
          </a:custGeom>
          <a:noFill/>
          <a:ln w="12700" cap="rnd" cmpd="sng">
            <a:solidFill>
              <a:srgbClr val="FF33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537" name="Freeform 273"/>
          <p:cNvSpPr>
            <a:spLocks/>
          </p:cNvSpPr>
          <p:nvPr/>
        </p:nvSpPr>
        <p:spPr bwMode="auto">
          <a:xfrm>
            <a:off x="1752600" y="2057400"/>
            <a:ext cx="3201988" cy="611188"/>
          </a:xfrm>
          <a:custGeom>
            <a:avLst/>
            <a:gdLst/>
            <a:ahLst/>
            <a:cxnLst>
              <a:cxn ang="0">
                <a:pos x="52" y="2"/>
              </a:cxn>
              <a:cxn ang="0">
                <a:pos x="118" y="13"/>
              </a:cxn>
              <a:cxn ang="0">
                <a:pos x="183" y="13"/>
              </a:cxn>
              <a:cxn ang="0">
                <a:pos x="248" y="13"/>
              </a:cxn>
              <a:cxn ang="0">
                <a:pos x="369" y="24"/>
              </a:cxn>
              <a:cxn ang="0">
                <a:pos x="434" y="24"/>
              </a:cxn>
              <a:cxn ang="0">
                <a:pos x="499" y="24"/>
              </a:cxn>
              <a:cxn ang="0">
                <a:pos x="565" y="24"/>
              </a:cxn>
              <a:cxn ang="0">
                <a:pos x="630" y="45"/>
              </a:cxn>
              <a:cxn ang="0">
                <a:pos x="674" y="89"/>
              </a:cxn>
              <a:cxn ang="0">
                <a:pos x="739" y="111"/>
              </a:cxn>
              <a:cxn ang="0">
                <a:pos x="783" y="176"/>
              </a:cxn>
              <a:cxn ang="0">
                <a:pos x="859" y="209"/>
              </a:cxn>
              <a:cxn ang="0">
                <a:pos x="925" y="231"/>
              </a:cxn>
              <a:cxn ang="0">
                <a:pos x="936" y="296"/>
              </a:cxn>
              <a:cxn ang="0">
                <a:pos x="990" y="362"/>
              </a:cxn>
              <a:cxn ang="0">
                <a:pos x="1056" y="373"/>
              </a:cxn>
              <a:cxn ang="0">
                <a:pos x="1110" y="318"/>
              </a:cxn>
              <a:cxn ang="0">
                <a:pos x="1132" y="253"/>
              </a:cxn>
              <a:cxn ang="0">
                <a:pos x="1165" y="220"/>
              </a:cxn>
              <a:cxn ang="0">
                <a:pos x="1220" y="176"/>
              </a:cxn>
              <a:cxn ang="0">
                <a:pos x="1263" y="133"/>
              </a:cxn>
              <a:cxn ang="0">
                <a:pos x="1329" y="100"/>
              </a:cxn>
              <a:cxn ang="0">
                <a:pos x="1383" y="67"/>
              </a:cxn>
              <a:cxn ang="0">
                <a:pos x="1427" y="13"/>
              </a:cxn>
              <a:cxn ang="0">
                <a:pos x="1547" y="2"/>
              </a:cxn>
              <a:cxn ang="0">
                <a:pos x="1612" y="2"/>
              </a:cxn>
              <a:cxn ang="0">
                <a:pos x="1678" y="2"/>
              </a:cxn>
              <a:cxn ang="0">
                <a:pos x="1743" y="2"/>
              </a:cxn>
              <a:cxn ang="0">
                <a:pos x="1809" y="13"/>
              </a:cxn>
              <a:cxn ang="0">
                <a:pos x="1885" y="24"/>
              </a:cxn>
              <a:cxn ang="0">
                <a:pos x="1951" y="35"/>
              </a:cxn>
              <a:cxn ang="0">
                <a:pos x="2016" y="48"/>
              </a:cxn>
            </a:cxnLst>
            <a:rect l="0" t="0" r="r" b="b"/>
            <a:pathLst>
              <a:path w="2017" h="385">
                <a:moveTo>
                  <a:pt x="0" y="0"/>
                </a:moveTo>
                <a:lnTo>
                  <a:pt x="52" y="2"/>
                </a:lnTo>
                <a:lnTo>
                  <a:pt x="85" y="13"/>
                </a:lnTo>
                <a:lnTo>
                  <a:pt x="118" y="13"/>
                </a:lnTo>
                <a:lnTo>
                  <a:pt x="150" y="13"/>
                </a:lnTo>
                <a:lnTo>
                  <a:pt x="183" y="13"/>
                </a:lnTo>
                <a:lnTo>
                  <a:pt x="216" y="13"/>
                </a:lnTo>
                <a:lnTo>
                  <a:pt x="248" y="13"/>
                </a:lnTo>
                <a:lnTo>
                  <a:pt x="336" y="24"/>
                </a:lnTo>
                <a:lnTo>
                  <a:pt x="369" y="24"/>
                </a:lnTo>
                <a:lnTo>
                  <a:pt x="401" y="24"/>
                </a:lnTo>
                <a:lnTo>
                  <a:pt x="434" y="24"/>
                </a:lnTo>
                <a:lnTo>
                  <a:pt x="467" y="24"/>
                </a:lnTo>
                <a:lnTo>
                  <a:pt x="499" y="24"/>
                </a:lnTo>
                <a:lnTo>
                  <a:pt x="532" y="24"/>
                </a:lnTo>
                <a:lnTo>
                  <a:pt x="565" y="24"/>
                </a:lnTo>
                <a:lnTo>
                  <a:pt x="598" y="24"/>
                </a:lnTo>
                <a:lnTo>
                  <a:pt x="630" y="45"/>
                </a:lnTo>
                <a:lnTo>
                  <a:pt x="641" y="78"/>
                </a:lnTo>
                <a:lnTo>
                  <a:pt x="674" y="89"/>
                </a:lnTo>
                <a:lnTo>
                  <a:pt x="707" y="100"/>
                </a:lnTo>
                <a:lnTo>
                  <a:pt x="739" y="111"/>
                </a:lnTo>
                <a:lnTo>
                  <a:pt x="761" y="144"/>
                </a:lnTo>
                <a:lnTo>
                  <a:pt x="783" y="176"/>
                </a:lnTo>
                <a:lnTo>
                  <a:pt x="827" y="187"/>
                </a:lnTo>
                <a:lnTo>
                  <a:pt x="859" y="209"/>
                </a:lnTo>
                <a:lnTo>
                  <a:pt x="892" y="209"/>
                </a:lnTo>
                <a:lnTo>
                  <a:pt x="925" y="231"/>
                </a:lnTo>
                <a:lnTo>
                  <a:pt x="936" y="264"/>
                </a:lnTo>
                <a:lnTo>
                  <a:pt x="936" y="296"/>
                </a:lnTo>
                <a:lnTo>
                  <a:pt x="969" y="329"/>
                </a:lnTo>
                <a:lnTo>
                  <a:pt x="990" y="362"/>
                </a:lnTo>
                <a:lnTo>
                  <a:pt x="1023" y="384"/>
                </a:lnTo>
                <a:lnTo>
                  <a:pt x="1056" y="373"/>
                </a:lnTo>
                <a:lnTo>
                  <a:pt x="1078" y="340"/>
                </a:lnTo>
                <a:lnTo>
                  <a:pt x="1110" y="318"/>
                </a:lnTo>
                <a:lnTo>
                  <a:pt x="1132" y="286"/>
                </a:lnTo>
                <a:lnTo>
                  <a:pt x="1132" y="253"/>
                </a:lnTo>
                <a:lnTo>
                  <a:pt x="1132" y="220"/>
                </a:lnTo>
                <a:lnTo>
                  <a:pt x="1165" y="220"/>
                </a:lnTo>
                <a:lnTo>
                  <a:pt x="1198" y="209"/>
                </a:lnTo>
                <a:lnTo>
                  <a:pt x="1220" y="176"/>
                </a:lnTo>
                <a:lnTo>
                  <a:pt x="1252" y="166"/>
                </a:lnTo>
                <a:lnTo>
                  <a:pt x="1263" y="133"/>
                </a:lnTo>
                <a:lnTo>
                  <a:pt x="1296" y="122"/>
                </a:lnTo>
                <a:lnTo>
                  <a:pt x="1329" y="100"/>
                </a:lnTo>
                <a:lnTo>
                  <a:pt x="1361" y="100"/>
                </a:lnTo>
                <a:lnTo>
                  <a:pt x="1383" y="67"/>
                </a:lnTo>
                <a:lnTo>
                  <a:pt x="1394" y="35"/>
                </a:lnTo>
                <a:lnTo>
                  <a:pt x="1427" y="13"/>
                </a:lnTo>
                <a:lnTo>
                  <a:pt x="1460" y="13"/>
                </a:lnTo>
                <a:lnTo>
                  <a:pt x="1547" y="2"/>
                </a:lnTo>
                <a:lnTo>
                  <a:pt x="1580" y="2"/>
                </a:lnTo>
                <a:lnTo>
                  <a:pt x="1612" y="2"/>
                </a:lnTo>
                <a:lnTo>
                  <a:pt x="1645" y="2"/>
                </a:lnTo>
                <a:lnTo>
                  <a:pt x="1678" y="2"/>
                </a:lnTo>
                <a:lnTo>
                  <a:pt x="1711" y="2"/>
                </a:lnTo>
                <a:lnTo>
                  <a:pt x="1743" y="2"/>
                </a:lnTo>
                <a:lnTo>
                  <a:pt x="1776" y="13"/>
                </a:lnTo>
                <a:lnTo>
                  <a:pt x="1809" y="13"/>
                </a:lnTo>
                <a:lnTo>
                  <a:pt x="1841" y="13"/>
                </a:lnTo>
                <a:lnTo>
                  <a:pt x="1885" y="24"/>
                </a:lnTo>
                <a:lnTo>
                  <a:pt x="1918" y="24"/>
                </a:lnTo>
                <a:lnTo>
                  <a:pt x="1951" y="35"/>
                </a:lnTo>
                <a:lnTo>
                  <a:pt x="1983" y="35"/>
                </a:lnTo>
                <a:lnTo>
                  <a:pt x="2016" y="48"/>
                </a:lnTo>
              </a:path>
            </a:pathLst>
          </a:custGeom>
          <a:noFill/>
          <a:ln w="12700" cap="rnd" cmpd="sng">
            <a:solidFill>
              <a:srgbClr val="FF33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1286" name="Group 364"/>
          <p:cNvGrpSpPr>
            <a:grpSpLocks/>
          </p:cNvGrpSpPr>
          <p:nvPr/>
        </p:nvGrpSpPr>
        <p:grpSpPr bwMode="auto">
          <a:xfrm>
            <a:off x="5341938" y="4959350"/>
            <a:ext cx="3270250" cy="1816100"/>
            <a:chOff x="3365" y="3124"/>
            <a:chExt cx="2060" cy="1144"/>
          </a:xfrm>
        </p:grpSpPr>
        <p:sp>
          <p:nvSpPr>
            <p:cNvPr id="11538" name="Oval 274"/>
            <p:cNvSpPr>
              <a:spLocks noChangeArrowheads="1"/>
            </p:cNvSpPr>
            <p:nvPr/>
          </p:nvSpPr>
          <p:spPr bwMode="auto">
            <a:xfrm>
              <a:off x="4805" y="418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539" name="Oval 275"/>
            <p:cNvSpPr>
              <a:spLocks noChangeArrowheads="1"/>
            </p:cNvSpPr>
            <p:nvPr/>
          </p:nvSpPr>
          <p:spPr bwMode="auto">
            <a:xfrm>
              <a:off x="4373" y="3604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540" name="Rectangle 276"/>
            <p:cNvSpPr>
              <a:spLocks noChangeArrowheads="1"/>
            </p:cNvSpPr>
            <p:nvPr/>
          </p:nvSpPr>
          <p:spPr bwMode="auto">
            <a:xfrm>
              <a:off x="3411" y="3316"/>
              <a:ext cx="2009" cy="952"/>
            </a:xfrm>
            <a:prstGeom prst="rect">
              <a:avLst/>
            </a:prstGeom>
            <a:pattFill prst="lgConfetti">
              <a:fgClr>
                <a:schemeClr val="accent1"/>
              </a:fgClr>
              <a:bgClr>
                <a:srgbClr val="39393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287" name="Group 293"/>
            <p:cNvGrpSpPr>
              <a:grpSpLocks/>
            </p:cNvGrpSpPr>
            <p:nvPr/>
          </p:nvGrpSpPr>
          <p:grpSpPr bwMode="auto">
            <a:xfrm>
              <a:off x="4709" y="3124"/>
              <a:ext cx="712" cy="184"/>
              <a:chOff x="4709" y="3124"/>
              <a:chExt cx="712" cy="184"/>
            </a:xfrm>
          </p:grpSpPr>
          <p:grpSp>
            <p:nvGrpSpPr>
              <p:cNvPr id="11296" name="Group 284"/>
              <p:cNvGrpSpPr>
                <a:grpSpLocks/>
              </p:cNvGrpSpPr>
              <p:nvPr/>
            </p:nvGrpSpPr>
            <p:grpSpPr bwMode="auto">
              <a:xfrm>
                <a:off x="4709" y="3124"/>
                <a:ext cx="376" cy="184"/>
                <a:chOff x="4709" y="3124"/>
                <a:chExt cx="376" cy="184"/>
              </a:xfrm>
            </p:grpSpPr>
            <p:sp>
              <p:nvSpPr>
                <p:cNvPr id="11541" name="Oval 277"/>
                <p:cNvSpPr>
                  <a:spLocks noChangeArrowheads="1"/>
                </p:cNvSpPr>
                <p:nvPr/>
              </p:nvSpPr>
              <p:spPr bwMode="auto">
                <a:xfrm>
                  <a:off x="4709" y="312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42" name="Oval 278"/>
                <p:cNvSpPr>
                  <a:spLocks noChangeArrowheads="1"/>
                </p:cNvSpPr>
                <p:nvPr/>
              </p:nvSpPr>
              <p:spPr bwMode="auto">
                <a:xfrm>
                  <a:off x="4805" y="312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43" name="Oval 279"/>
                <p:cNvSpPr>
                  <a:spLocks noChangeArrowheads="1"/>
                </p:cNvSpPr>
                <p:nvPr/>
              </p:nvSpPr>
              <p:spPr bwMode="auto">
                <a:xfrm>
                  <a:off x="4757" y="32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44" name="Oval 280"/>
                <p:cNvSpPr>
                  <a:spLocks noChangeArrowheads="1"/>
                </p:cNvSpPr>
                <p:nvPr/>
              </p:nvSpPr>
              <p:spPr bwMode="auto">
                <a:xfrm>
                  <a:off x="4853" y="32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45" name="Oval 281"/>
                <p:cNvSpPr>
                  <a:spLocks noChangeArrowheads="1"/>
                </p:cNvSpPr>
                <p:nvPr/>
              </p:nvSpPr>
              <p:spPr bwMode="auto">
                <a:xfrm>
                  <a:off x="4901" y="312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46" name="Oval 282"/>
                <p:cNvSpPr>
                  <a:spLocks noChangeArrowheads="1"/>
                </p:cNvSpPr>
                <p:nvPr/>
              </p:nvSpPr>
              <p:spPr bwMode="auto">
                <a:xfrm>
                  <a:off x="4949" y="32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47" name="Oval 283"/>
                <p:cNvSpPr>
                  <a:spLocks noChangeArrowheads="1"/>
                </p:cNvSpPr>
                <p:nvPr/>
              </p:nvSpPr>
              <p:spPr bwMode="auto">
                <a:xfrm>
                  <a:off x="4997" y="312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304" name="Group 292"/>
              <p:cNvGrpSpPr>
                <a:grpSpLocks/>
              </p:cNvGrpSpPr>
              <p:nvPr/>
            </p:nvGrpSpPr>
            <p:grpSpPr bwMode="auto">
              <a:xfrm>
                <a:off x="5045" y="3124"/>
                <a:ext cx="376" cy="184"/>
                <a:chOff x="5045" y="3124"/>
                <a:chExt cx="376" cy="184"/>
              </a:xfrm>
            </p:grpSpPr>
            <p:sp>
              <p:nvSpPr>
                <p:cNvPr id="11549" name="Oval 285"/>
                <p:cNvSpPr>
                  <a:spLocks noChangeArrowheads="1"/>
                </p:cNvSpPr>
                <p:nvPr/>
              </p:nvSpPr>
              <p:spPr bwMode="auto">
                <a:xfrm>
                  <a:off x="5045" y="32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50" name="Oval 286"/>
                <p:cNvSpPr>
                  <a:spLocks noChangeArrowheads="1"/>
                </p:cNvSpPr>
                <p:nvPr/>
              </p:nvSpPr>
              <p:spPr bwMode="auto">
                <a:xfrm>
                  <a:off x="5141" y="32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51" name="Oval 287"/>
                <p:cNvSpPr>
                  <a:spLocks noChangeArrowheads="1"/>
                </p:cNvSpPr>
                <p:nvPr/>
              </p:nvSpPr>
              <p:spPr bwMode="auto">
                <a:xfrm>
                  <a:off x="5093" y="312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52" name="Oval 288"/>
                <p:cNvSpPr>
                  <a:spLocks noChangeArrowheads="1"/>
                </p:cNvSpPr>
                <p:nvPr/>
              </p:nvSpPr>
              <p:spPr bwMode="auto">
                <a:xfrm>
                  <a:off x="5189" y="312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53" name="Oval 289"/>
                <p:cNvSpPr>
                  <a:spLocks noChangeArrowheads="1"/>
                </p:cNvSpPr>
                <p:nvPr/>
              </p:nvSpPr>
              <p:spPr bwMode="auto">
                <a:xfrm>
                  <a:off x="5237" y="32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54" name="Oval 290"/>
                <p:cNvSpPr>
                  <a:spLocks noChangeArrowheads="1"/>
                </p:cNvSpPr>
                <p:nvPr/>
              </p:nvSpPr>
              <p:spPr bwMode="auto">
                <a:xfrm>
                  <a:off x="5285" y="312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55" name="Oval 291"/>
                <p:cNvSpPr>
                  <a:spLocks noChangeArrowheads="1"/>
                </p:cNvSpPr>
                <p:nvPr/>
              </p:nvSpPr>
              <p:spPr bwMode="auto">
                <a:xfrm>
                  <a:off x="5333" y="32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11558" name="Oval 294"/>
            <p:cNvSpPr>
              <a:spLocks noChangeArrowheads="1"/>
            </p:cNvSpPr>
            <p:nvPr/>
          </p:nvSpPr>
          <p:spPr bwMode="auto">
            <a:xfrm>
              <a:off x="4517" y="331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305" name="Group 311"/>
            <p:cNvGrpSpPr>
              <a:grpSpLocks/>
            </p:cNvGrpSpPr>
            <p:nvPr/>
          </p:nvGrpSpPr>
          <p:grpSpPr bwMode="auto">
            <a:xfrm>
              <a:off x="3365" y="3124"/>
              <a:ext cx="712" cy="184"/>
              <a:chOff x="3365" y="3124"/>
              <a:chExt cx="712" cy="184"/>
            </a:xfrm>
          </p:grpSpPr>
          <p:grpSp>
            <p:nvGrpSpPr>
              <p:cNvPr id="11313" name="Group 302"/>
              <p:cNvGrpSpPr>
                <a:grpSpLocks/>
              </p:cNvGrpSpPr>
              <p:nvPr/>
            </p:nvGrpSpPr>
            <p:grpSpPr bwMode="auto">
              <a:xfrm>
                <a:off x="3365" y="3124"/>
                <a:ext cx="376" cy="184"/>
                <a:chOff x="3365" y="3124"/>
                <a:chExt cx="376" cy="184"/>
              </a:xfrm>
            </p:grpSpPr>
            <p:sp>
              <p:nvSpPr>
                <p:cNvPr id="11559" name="Oval 295"/>
                <p:cNvSpPr>
                  <a:spLocks noChangeArrowheads="1"/>
                </p:cNvSpPr>
                <p:nvPr/>
              </p:nvSpPr>
              <p:spPr bwMode="auto">
                <a:xfrm>
                  <a:off x="3365" y="312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60" name="Oval 296"/>
                <p:cNvSpPr>
                  <a:spLocks noChangeArrowheads="1"/>
                </p:cNvSpPr>
                <p:nvPr/>
              </p:nvSpPr>
              <p:spPr bwMode="auto">
                <a:xfrm>
                  <a:off x="3461" y="312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61" name="Oval 297"/>
                <p:cNvSpPr>
                  <a:spLocks noChangeArrowheads="1"/>
                </p:cNvSpPr>
                <p:nvPr/>
              </p:nvSpPr>
              <p:spPr bwMode="auto">
                <a:xfrm>
                  <a:off x="3413" y="32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62" name="Oval 298"/>
                <p:cNvSpPr>
                  <a:spLocks noChangeArrowheads="1"/>
                </p:cNvSpPr>
                <p:nvPr/>
              </p:nvSpPr>
              <p:spPr bwMode="auto">
                <a:xfrm>
                  <a:off x="3509" y="32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63" name="Oval 299"/>
                <p:cNvSpPr>
                  <a:spLocks noChangeArrowheads="1"/>
                </p:cNvSpPr>
                <p:nvPr/>
              </p:nvSpPr>
              <p:spPr bwMode="auto">
                <a:xfrm>
                  <a:off x="3557" y="312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64" name="Oval 300"/>
                <p:cNvSpPr>
                  <a:spLocks noChangeArrowheads="1"/>
                </p:cNvSpPr>
                <p:nvPr/>
              </p:nvSpPr>
              <p:spPr bwMode="auto">
                <a:xfrm>
                  <a:off x="3605" y="32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65" name="Oval 301"/>
                <p:cNvSpPr>
                  <a:spLocks noChangeArrowheads="1"/>
                </p:cNvSpPr>
                <p:nvPr/>
              </p:nvSpPr>
              <p:spPr bwMode="auto">
                <a:xfrm>
                  <a:off x="3653" y="312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321" name="Group 310"/>
              <p:cNvGrpSpPr>
                <a:grpSpLocks/>
              </p:cNvGrpSpPr>
              <p:nvPr/>
            </p:nvGrpSpPr>
            <p:grpSpPr bwMode="auto">
              <a:xfrm>
                <a:off x="3701" y="3124"/>
                <a:ext cx="376" cy="184"/>
                <a:chOff x="3701" y="3124"/>
                <a:chExt cx="376" cy="184"/>
              </a:xfrm>
            </p:grpSpPr>
            <p:sp>
              <p:nvSpPr>
                <p:cNvPr id="11567" name="Oval 303"/>
                <p:cNvSpPr>
                  <a:spLocks noChangeArrowheads="1"/>
                </p:cNvSpPr>
                <p:nvPr/>
              </p:nvSpPr>
              <p:spPr bwMode="auto">
                <a:xfrm>
                  <a:off x="3701" y="32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68" name="Oval 304"/>
                <p:cNvSpPr>
                  <a:spLocks noChangeArrowheads="1"/>
                </p:cNvSpPr>
                <p:nvPr/>
              </p:nvSpPr>
              <p:spPr bwMode="auto">
                <a:xfrm>
                  <a:off x="3797" y="32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69" name="Oval 305"/>
                <p:cNvSpPr>
                  <a:spLocks noChangeArrowheads="1"/>
                </p:cNvSpPr>
                <p:nvPr/>
              </p:nvSpPr>
              <p:spPr bwMode="auto">
                <a:xfrm>
                  <a:off x="3749" y="312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70" name="Oval 306"/>
                <p:cNvSpPr>
                  <a:spLocks noChangeArrowheads="1"/>
                </p:cNvSpPr>
                <p:nvPr/>
              </p:nvSpPr>
              <p:spPr bwMode="auto">
                <a:xfrm>
                  <a:off x="3845" y="312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71" name="Oval 307"/>
                <p:cNvSpPr>
                  <a:spLocks noChangeArrowheads="1"/>
                </p:cNvSpPr>
                <p:nvPr/>
              </p:nvSpPr>
              <p:spPr bwMode="auto">
                <a:xfrm>
                  <a:off x="3893" y="32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72" name="Oval 308"/>
                <p:cNvSpPr>
                  <a:spLocks noChangeArrowheads="1"/>
                </p:cNvSpPr>
                <p:nvPr/>
              </p:nvSpPr>
              <p:spPr bwMode="auto">
                <a:xfrm>
                  <a:off x="3941" y="312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73" name="Oval 309"/>
                <p:cNvSpPr>
                  <a:spLocks noChangeArrowheads="1"/>
                </p:cNvSpPr>
                <p:nvPr/>
              </p:nvSpPr>
              <p:spPr bwMode="auto">
                <a:xfrm>
                  <a:off x="3989" y="32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1322" name="Group 328"/>
            <p:cNvGrpSpPr>
              <a:grpSpLocks/>
            </p:cNvGrpSpPr>
            <p:nvPr/>
          </p:nvGrpSpPr>
          <p:grpSpPr bwMode="auto">
            <a:xfrm>
              <a:off x="4037" y="3124"/>
              <a:ext cx="712" cy="184"/>
              <a:chOff x="4037" y="3124"/>
              <a:chExt cx="712" cy="184"/>
            </a:xfrm>
          </p:grpSpPr>
          <p:grpSp>
            <p:nvGrpSpPr>
              <p:cNvPr id="11338" name="Group 319"/>
              <p:cNvGrpSpPr>
                <a:grpSpLocks/>
              </p:cNvGrpSpPr>
              <p:nvPr/>
            </p:nvGrpSpPr>
            <p:grpSpPr bwMode="auto">
              <a:xfrm>
                <a:off x="4037" y="3124"/>
                <a:ext cx="376" cy="184"/>
                <a:chOff x="4037" y="3124"/>
                <a:chExt cx="376" cy="184"/>
              </a:xfrm>
            </p:grpSpPr>
            <p:sp>
              <p:nvSpPr>
                <p:cNvPr id="11576" name="Oval 312"/>
                <p:cNvSpPr>
                  <a:spLocks noChangeArrowheads="1"/>
                </p:cNvSpPr>
                <p:nvPr/>
              </p:nvSpPr>
              <p:spPr bwMode="auto">
                <a:xfrm>
                  <a:off x="4037" y="312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77" name="Oval 313"/>
                <p:cNvSpPr>
                  <a:spLocks noChangeArrowheads="1"/>
                </p:cNvSpPr>
                <p:nvPr/>
              </p:nvSpPr>
              <p:spPr bwMode="auto">
                <a:xfrm>
                  <a:off x="4133" y="312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78" name="Oval 314"/>
                <p:cNvSpPr>
                  <a:spLocks noChangeArrowheads="1"/>
                </p:cNvSpPr>
                <p:nvPr/>
              </p:nvSpPr>
              <p:spPr bwMode="auto">
                <a:xfrm>
                  <a:off x="4085" y="32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79" name="Oval 315"/>
                <p:cNvSpPr>
                  <a:spLocks noChangeArrowheads="1"/>
                </p:cNvSpPr>
                <p:nvPr/>
              </p:nvSpPr>
              <p:spPr bwMode="auto">
                <a:xfrm>
                  <a:off x="4181" y="32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80" name="Oval 316"/>
                <p:cNvSpPr>
                  <a:spLocks noChangeArrowheads="1"/>
                </p:cNvSpPr>
                <p:nvPr/>
              </p:nvSpPr>
              <p:spPr bwMode="auto">
                <a:xfrm>
                  <a:off x="4229" y="312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81" name="Oval 317"/>
                <p:cNvSpPr>
                  <a:spLocks noChangeArrowheads="1"/>
                </p:cNvSpPr>
                <p:nvPr/>
              </p:nvSpPr>
              <p:spPr bwMode="auto">
                <a:xfrm>
                  <a:off x="4277" y="32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82" name="Oval 318"/>
                <p:cNvSpPr>
                  <a:spLocks noChangeArrowheads="1"/>
                </p:cNvSpPr>
                <p:nvPr/>
              </p:nvSpPr>
              <p:spPr bwMode="auto">
                <a:xfrm>
                  <a:off x="4325" y="312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348" name="Group 327"/>
              <p:cNvGrpSpPr>
                <a:grpSpLocks/>
              </p:cNvGrpSpPr>
              <p:nvPr/>
            </p:nvGrpSpPr>
            <p:grpSpPr bwMode="auto">
              <a:xfrm>
                <a:off x="4373" y="3124"/>
                <a:ext cx="376" cy="184"/>
                <a:chOff x="4373" y="3124"/>
                <a:chExt cx="376" cy="184"/>
              </a:xfrm>
            </p:grpSpPr>
            <p:sp>
              <p:nvSpPr>
                <p:cNvPr id="11584" name="Oval 320"/>
                <p:cNvSpPr>
                  <a:spLocks noChangeArrowheads="1"/>
                </p:cNvSpPr>
                <p:nvPr/>
              </p:nvSpPr>
              <p:spPr bwMode="auto">
                <a:xfrm>
                  <a:off x="4373" y="32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85" name="Oval 321"/>
                <p:cNvSpPr>
                  <a:spLocks noChangeArrowheads="1"/>
                </p:cNvSpPr>
                <p:nvPr/>
              </p:nvSpPr>
              <p:spPr bwMode="auto">
                <a:xfrm>
                  <a:off x="4469" y="32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86" name="Oval 322"/>
                <p:cNvSpPr>
                  <a:spLocks noChangeArrowheads="1"/>
                </p:cNvSpPr>
                <p:nvPr/>
              </p:nvSpPr>
              <p:spPr bwMode="auto">
                <a:xfrm>
                  <a:off x="4421" y="312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87" name="Oval 323"/>
                <p:cNvSpPr>
                  <a:spLocks noChangeArrowheads="1"/>
                </p:cNvSpPr>
                <p:nvPr/>
              </p:nvSpPr>
              <p:spPr bwMode="auto">
                <a:xfrm>
                  <a:off x="4517" y="312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88" name="Oval 324"/>
                <p:cNvSpPr>
                  <a:spLocks noChangeArrowheads="1"/>
                </p:cNvSpPr>
                <p:nvPr/>
              </p:nvSpPr>
              <p:spPr bwMode="auto">
                <a:xfrm>
                  <a:off x="4565" y="32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89" name="Oval 325"/>
                <p:cNvSpPr>
                  <a:spLocks noChangeArrowheads="1"/>
                </p:cNvSpPr>
                <p:nvPr/>
              </p:nvSpPr>
              <p:spPr bwMode="auto">
                <a:xfrm>
                  <a:off x="4613" y="312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90" name="Oval 326"/>
                <p:cNvSpPr>
                  <a:spLocks noChangeArrowheads="1"/>
                </p:cNvSpPr>
                <p:nvPr/>
              </p:nvSpPr>
              <p:spPr bwMode="auto">
                <a:xfrm>
                  <a:off x="4661" y="322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11593" name="Oval 329"/>
            <p:cNvSpPr>
              <a:spLocks noChangeArrowheads="1"/>
            </p:cNvSpPr>
            <p:nvPr/>
          </p:nvSpPr>
          <p:spPr bwMode="auto">
            <a:xfrm>
              <a:off x="4133" y="331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594" name="Oval 330"/>
            <p:cNvSpPr>
              <a:spLocks noChangeArrowheads="1"/>
            </p:cNvSpPr>
            <p:nvPr/>
          </p:nvSpPr>
          <p:spPr bwMode="auto">
            <a:xfrm>
              <a:off x="4421" y="331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595" name="Oval 331"/>
            <p:cNvSpPr>
              <a:spLocks noChangeArrowheads="1"/>
            </p:cNvSpPr>
            <p:nvPr/>
          </p:nvSpPr>
          <p:spPr bwMode="auto">
            <a:xfrm>
              <a:off x="4229" y="331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596" name="Oval 332"/>
            <p:cNvSpPr>
              <a:spLocks noChangeArrowheads="1"/>
            </p:cNvSpPr>
            <p:nvPr/>
          </p:nvSpPr>
          <p:spPr bwMode="auto">
            <a:xfrm>
              <a:off x="4325" y="331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597" name="Oval 333"/>
            <p:cNvSpPr>
              <a:spLocks noChangeArrowheads="1"/>
            </p:cNvSpPr>
            <p:nvPr/>
          </p:nvSpPr>
          <p:spPr bwMode="auto">
            <a:xfrm>
              <a:off x="4181" y="341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598" name="Oval 334"/>
            <p:cNvSpPr>
              <a:spLocks noChangeArrowheads="1"/>
            </p:cNvSpPr>
            <p:nvPr/>
          </p:nvSpPr>
          <p:spPr bwMode="auto">
            <a:xfrm>
              <a:off x="4277" y="341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599" name="Oval 335"/>
            <p:cNvSpPr>
              <a:spLocks noChangeArrowheads="1"/>
            </p:cNvSpPr>
            <p:nvPr/>
          </p:nvSpPr>
          <p:spPr bwMode="auto">
            <a:xfrm>
              <a:off x="4373" y="341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00" name="Oval 336"/>
            <p:cNvSpPr>
              <a:spLocks noChangeArrowheads="1"/>
            </p:cNvSpPr>
            <p:nvPr/>
          </p:nvSpPr>
          <p:spPr bwMode="auto">
            <a:xfrm>
              <a:off x="4469" y="341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01" name="Oval 337"/>
            <p:cNvSpPr>
              <a:spLocks noChangeArrowheads="1"/>
            </p:cNvSpPr>
            <p:nvPr/>
          </p:nvSpPr>
          <p:spPr bwMode="auto">
            <a:xfrm>
              <a:off x="4325" y="3508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02" name="Oval 338"/>
            <p:cNvSpPr>
              <a:spLocks noChangeArrowheads="1"/>
            </p:cNvSpPr>
            <p:nvPr/>
          </p:nvSpPr>
          <p:spPr bwMode="auto">
            <a:xfrm>
              <a:off x="4565" y="341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03" name="Oval 339"/>
            <p:cNvSpPr>
              <a:spLocks noChangeArrowheads="1"/>
            </p:cNvSpPr>
            <p:nvPr/>
          </p:nvSpPr>
          <p:spPr bwMode="auto">
            <a:xfrm>
              <a:off x="4613" y="331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04" name="Oval 340"/>
            <p:cNvSpPr>
              <a:spLocks noChangeArrowheads="1"/>
            </p:cNvSpPr>
            <p:nvPr/>
          </p:nvSpPr>
          <p:spPr bwMode="auto">
            <a:xfrm>
              <a:off x="4421" y="3508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05" name="Oval 341"/>
            <p:cNvSpPr>
              <a:spLocks noChangeArrowheads="1"/>
            </p:cNvSpPr>
            <p:nvPr/>
          </p:nvSpPr>
          <p:spPr bwMode="auto">
            <a:xfrm>
              <a:off x="4373" y="3604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06" name="Oval 342"/>
            <p:cNvSpPr>
              <a:spLocks noChangeArrowheads="1"/>
            </p:cNvSpPr>
            <p:nvPr/>
          </p:nvSpPr>
          <p:spPr bwMode="auto">
            <a:xfrm rot="19740000">
              <a:off x="4483" y="3586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07" name="Oval 343"/>
            <p:cNvSpPr>
              <a:spLocks noChangeArrowheads="1"/>
            </p:cNvSpPr>
            <p:nvPr/>
          </p:nvSpPr>
          <p:spPr bwMode="auto">
            <a:xfrm rot="19740000">
              <a:off x="4483" y="3682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08" name="Oval 344"/>
            <p:cNvSpPr>
              <a:spLocks noChangeArrowheads="1"/>
            </p:cNvSpPr>
            <p:nvPr/>
          </p:nvSpPr>
          <p:spPr bwMode="auto">
            <a:xfrm rot="19740000">
              <a:off x="4579" y="3730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09" name="Oval 345"/>
            <p:cNvSpPr>
              <a:spLocks noChangeArrowheads="1"/>
            </p:cNvSpPr>
            <p:nvPr/>
          </p:nvSpPr>
          <p:spPr bwMode="auto">
            <a:xfrm>
              <a:off x="4709" y="4131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10" name="Oval 346"/>
            <p:cNvSpPr>
              <a:spLocks noChangeArrowheads="1"/>
            </p:cNvSpPr>
            <p:nvPr/>
          </p:nvSpPr>
          <p:spPr bwMode="auto">
            <a:xfrm rot="19740000">
              <a:off x="4579" y="3826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11" name="Oval 347"/>
            <p:cNvSpPr>
              <a:spLocks noChangeArrowheads="1"/>
            </p:cNvSpPr>
            <p:nvPr/>
          </p:nvSpPr>
          <p:spPr bwMode="auto">
            <a:xfrm rot="19740000">
              <a:off x="4675" y="3874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12" name="Oval 348"/>
            <p:cNvSpPr>
              <a:spLocks noChangeArrowheads="1"/>
            </p:cNvSpPr>
            <p:nvPr/>
          </p:nvSpPr>
          <p:spPr bwMode="auto">
            <a:xfrm rot="19740000">
              <a:off x="4675" y="3970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13" name="Oval 349"/>
            <p:cNvSpPr>
              <a:spLocks noChangeArrowheads="1"/>
            </p:cNvSpPr>
            <p:nvPr/>
          </p:nvSpPr>
          <p:spPr bwMode="auto">
            <a:xfrm rot="19740000">
              <a:off x="4771" y="4018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14" name="Oval 350"/>
            <p:cNvSpPr>
              <a:spLocks noChangeArrowheads="1"/>
            </p:cNvSpPr>
            <p:nvPr/>
          </p:nvSpPr>
          <p:spPr bwMode="auto">
            <a:xfrm>
              <a:off x="4805" y="4179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15" name="Oval 351"/>
            <p:cNvSpPr>
              <a:spLocks noChangeArrowheads="1"/>
            </p:cNvSpPr>
            <p:nvPr/>
          </p:nvSpPr>
          <p:spPr bwMode="auto">
            <a:xfrm>
              <a:off x="4612" y="3700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16" name="Freeform 352"/>
            <p:cNvSpPr>
              <a:spLocks/>
            </p:cNvSpPr>
            <p:nvPr/>
          </p:nvSpPr>
          <p:spPr bwMode="auto">
            <a:xfrm>
              <a:off x="3456" y="3312"/>
              <a:ext cx="1969" cy="944"/>
            </a:xfrm>
            <a:custGeom>
              <a:avLst/>
              <a:gdLst/>
              <a:ahLst/>
              <a:cxnLst>
                <a:cxn ang="0">
                  <a:pos x="46" y="16"/>
                </a:cxn>
                <a:cxn ang="0">
                  <a:pos x="111" y="5"/>
                </a:cxn>
                <a:cxn ang="0">
                  <a:pos x="177" y="5"/>
                </a:cxn>
                <a:cxn ang="0">
                  <a:pos x="242" y="5"/>
                </a:cxn>
                <a:cxn ang="0">
                  <a:pos x="308" y="5"/>
                </a:cxn>
                <a:cxn ang="0">
                  <a:pos x="373" y="5"/>
                </a:cxn>
                <a:cxn ang="0">
                  <a:pos x="439" y="5"/>
                </a:cxn>
                <a:cxn ang="0">
                  <a:pos x="504" y="5"/>
                </a:cxn>
                <a:cxn ang="0">
                  <a:pos x="570" y="5"/>
                </a:cxn>
                <a:cxn ang="0">
                  <a:pos x="635" y="16"/>
                </a:cxn>
                <a:cxn ang="0">
                  <a:pos x="701" y="49"/>
                </a:cxn>
                <a:cxn ang="0">
                  <a:pos x="722" y="114"/>
                </a:cxn>
                <a:cxn ang="0">
                  <a:pos x="755" y="179"/>
                </a:cxn>
                <a:cxn ang="0">
                  <a:pos x="821" y="190"/>
                </a:cxn>
                <a:cxn ang="0">
                  <a:pos x="864" y="223"/>
                </a:cxn>
                <a:cxn ang="0">
                  <a:pos x="897" y="289"/>
                </a:cxn>
                <a:cxn ang="0">
                  <a:pos x="930" y="354"/>
                </a:cxn>
                <a:cxn ang="0">
                  <a:pos x="973" y="420"/>
                </a:cxn>
                <a:cxn ang="0">
                  <a:pos x="1017" y="485"/>
                </a:cxn>
                <a:cxn ang="0">
                  <a:pos x="1050" y="551"/>
                </a:cxn>
                <a:cxn ang="0">
                  <a:pos x="1093" y="605"/>
                </a:cxn>
                <a:cxn ang="0">
                  <a:pos x="1137" y="671"/>
                </a:cxn>
                <a:cxn ang="0">
                  <a:pos x="1181" y="736"/>
                </a:cxn>
                <a:cxn ang="0">
                  <a:pos x="1224" y="802"/>
                </a:cxn>
                <a:cxn ang="0">
                  <a:pos x="1246" y="867"/>
                </a:cxn>
                <a:cxn ang="0">
                  <a:pos x="1301" y="922"/>
                </a:cxn>
                <a:cxn ang="0">
                  <a:pos x="1366" y="943"/>
                </a:cxn>
                <a:cxn ang="0">
                  <a:pos x="1432" y="943"/>
                </a:cxn>
                <a:cxn ang="0">
                  <a:pos x="1432" y="878"/>
                </a:cxn>
                <a:cxn ang="0">
                  <a:pos x="1399" y="823"/>
                </a:cxn>
                <a:cxn ang="0">
                  <a:pos x="1344" y="769"/>
                </a:cxn>
                <a:cxn ang="0">
                  <a:pos x="1312" y="703"/>
                </a:cxn>
                <a:cxn ang="0">
                  <a:pos x="1268" y="649"/>
                </a:cxn>
                <a:cxn ang="0">
                  <a:pos x="1246" y="583"/>
                </a:cxn>
                <a:cxn ang="0">
                  <a:pos x="1192" y="518"/>
                </a:cxn>
                <a:cxn ang="0">
                  <a:pos x="1159" y="452"/>
                </a:cxn>
                <a:cxn ang="0">
                  <a:pos x="1126" y="387"/>
                </a:cxn>
                <a:cxn ang="0">
                  <a:pos x="1093" y="321"/>
                </a:cxn>
                <a:cxn ang="0">
                  <a:pos x="1072" y="256"/>
                </a:cxn>
                <a:cxn ang="0">
                  <a:pos x="1104" y="212"/>
                </a:cxn>
                <a:cxn ang="0">
                  <a:pos x="1170" y="190"/>
                </a:cxn>
                <a:cxn ang="0">
                  <a:pos x="1224" y="125"/>
                </a:cxn>
                <a:cxn ang="0">
                  <a:pos x="1268" y="59"/>
                </a:cxn>
                <a:cxn ang="0">
                  <a:pos x="1333" y="27"/>
                </a:cxn>
                <a:cxn ang="0">
                  <a:pos x="1443" y="16"/>
                </a:cxn>
                <a:cxn ang="0">
                  <a:pos x="1508" y="16"/>
                </a:cxn>
                <a:cxn ang="0">
                  <a:pos x="1573" y="16"/>
                </a:cxn>
                <a:cxn ang="0">
                  <a:pos x="1639" y="16"/>
                </a:cxn>
                <a:cxn ang="0">
                  <a:pos x="1704" y="16"/>
                </a:cxn>
                <a:cxn ang="0">
                  <a:pos x="1770" y="16"/>
                </a:cxn>
                <a:cxn ang="0">
                  <a:pos x="1835" y="5"/>
                </a:cxn>
                <a:cxn ang="0">
                  <a:pos x="1901" y="5"/>
                </a:cxn>
                <a:cxn ang="0">
                  <a:pos x="1968" y="0"/>
                </a:cxn>
              </a:cxnLst>
              <a:rect l="0" t="0" r="r" b="b"/>
              <a:pathLst>
                <a:path w="1969" h="944">
                  <a:moveTo>
                    <a:pt x="0" y="0"/>
                  </a:moveTo>
                  <a:lnTo>
                    <a:pt x="46" y="16"/>
                  </a:lnTo>
                  <a:lnTo>
                    <a:pt x="79" y="5"/>
                  </a:lnTo>
                  <a:lnTo>
                    <a:pt x="111" y="5"/>
                  </a:lnTo>
                  <a:lnTo>
                    <a:pt x="144" y="5"/>
                  </a:lnTo>
                  <a:lnTo>
                    <a:pt x="177" y="5"/>
                  </a:lnTo>
                  <a:lnTo>
                    <a:pt x="210" y="5"/>
                  </a:lnTo>
                  <a:lnTo>
                    <a:pt x="242" y="5"/>
                  </a:lnTo>
                  <a:lnTo>
                    <a:pt x="275" y="5"/>
                  </a:lnTo>
                  <a:lnTo>
                    <a:pt x="308" y="5"/>
                  </a:lnTo>
                  <a:lnTo>
                    <a:pt x="341" y="5"/>
                  </a:lnTo>
                  <a:lnTo>
                    <a:pt x="373" y="5"/>
                  </a:lnTo>
                  <a:lnTo>
                    <a:pt x="406" y="5"/>
                  </a:lnTo>
                  <a:lnTo>
                    <a:pt x="439" y="5"/>
                  </a:lnTo>
                  <a:lnTo>
                    <a:pt x="471" y="5"/>
                  </a:lnTo>
                  <a:lnTo>
                    <a:pt x="504" y="5"/>
                  </a:lnTo>
                  <a:lnTo>
                    <a:pt x="537" y="5"/>
                  </a:lnTo>
                  <a:lnTo>
                    <a:pt x="570" y="5"/>
                  </a:lnTo>
                  <a:lnTo>
                    <a:pt x="602" y="5"/>
                  </a:lnTo>
                  <a:lnTo>
                    <a:pt x="635" y="16"/>
                  </a:lnTo>
                  <a:lnTo>
                    <a:pt x="668" y="27"/>
                  </a:lnTo>
                  <a:lnTo>
                    <a:pt x="701" y="49"/>
                  </a:lnTo>
                  <a:lnTo>
                    <a:pt x="711" y="81"/>
                  </a:lnTo>
                  <a:lnTo>
                    <a:pt x="722" y="114"/>
                  </a:lnTo>
                  <a:lnTo>
                    <a:pt x="733" y="147"/>
                  </a:lnTo>
                  <a:lnTo>
                    <a:pt x="755" y="179"/>
                  </a:lnTo>
                  <a:lnTo>
                    <a:pt x="788" y="201"/>
                  </a:lnTo>
                  <a:lnTo>
                    <a:pt x="821" y="190"/>
                  </a:lnTo>
                  <a:lnTo>
                    <a:pt x="853" y="190"/>
                  </a:lnTo>
                  <a:lnTo>
                    <a:pt x="864" y="223"/>
                  </a:lnTo>
                  <a:lnTo>
                    <a:pt x="875" y="256"/>
                  </a:lnTo>
                  <a:lnTo>
                    <a:pt x="897" y="289"/>
                  </a:lnTo>
                  <a:lnTo>
                    <a:pt x="919" y="321"/>
                  </a:lnTo>
                  <a:lnTo>
                    <a:pt x="930" y="354"/>
                  </a:lnTo>
                  <a:lnTo>
                    <a:pt x="952" y="387"/>
                  </a:lnTo>
                  <a:lnTo>
                    <a:pt x="973" y="420"/>
                  </a:lnTo>
                  <a:lnTo>
                    <a:pt x="995" y="452"/>
                  </a:lnTo>
                  <a:lnTo>
                    <a:pt x="1017" y="485"/>
                  </a:lnTo>
                  <a:lnTo>
                    <a:pt x="1039" y="518"/>
                  </a:lnTo>
                  <a:lnTo>
                    <a:pt x="1050" y="551"/>
                  </a:lnTo>
                  <a:lnTo>
                    <a:pt x="1082" y="572"/>
                  </a:lnTo>
                  <a:lnTo>
                    <a:pt x="1093" y="605"/>
                  </a:lnTo>
                  <a:lnTo>
                    <a:pt x="1115" y="638"/>
                  </a:lnTo>
                  <a:lnTo>
                    <a:pt x="1137" y="671"/>
                  </a:lnTo>
                  <a:lnTo>
                    <a:pt x="1159" y="703"/>
                  </a:lnTo>
                  <a:lnTo>
                    <a:pt x="1181" y="736"/>
                  </a:lnTo>
                  <a:lnTo>
                    <a:pt x="1202" y="769"/>
                  </a:lnTo>
                  <a:lnTo>
                    <a:pt x="1224" y="802"/>
                  </a:lnTo>
                  <a:lnTo>
                    <a:pt x="1246" y="834"/>
                  </a:lnTo>
                  <a:lnTo>
                    <a:pt x="1246" y="867"/>
                  </a:lnTo>
                  <a:lnTo>
                    <a:pt x="1268" y="900"/>
                  </a:lnTo>
                  <a:lnTo>
                    <a:pt x="1301" y="922"/>
                  </a:lnTo>
                  <a:lnTo>
                    <a:pt x="1333" y="943"/>
                  </a:lnTo>
                  <a:lnTo>
                    <a:pt x="1366" y="943"/>
                  </a:lnTo>
                  <a:lnTo>
                    <a:pt x="1399" y="943"/>
                  </a:lnTo>
                  <a:lnTo>
                    <a:pt x="1432" y="943"/>
                  </a:lnTo>
                  <a:lnTo>
                    <a:pt x="1432" y="911"/>
                  </a:lnTo>
                  <a:lnTo>
                    <a:pt x="1432" y="878"/>
                  </a:lnTo>
                  <a:lnTo>
                    <a:pt x="1432" y="845"/>
                  </a:lnTo>
                  <a:lnTo>
                    <a:pt x="1399" y="823"/>
                  </a:lnTo>
                  <a:lnTo>
                    <a:pt x="1377" y="791"/>
                  </a:lnTo>
                  <a:lnTo>
                    <a:pt x="1344" y="769"/>
                  </a:lnTo>
                  <a:lnTo>
                    <a:pt x="1322" y="736"/>
                  </a:lnTo>
                  <a:lnTo>
                    <a:pt x="1312" y="703"/>
                  </a:lnTo>
                  <a:lnTo>
                    <a:pt x="1301" y="671"/>
                  </a:lnTo>
                  <a:lnTo>
                    <a:pt x="1268" y="649"/>
                  </a:lnTo>
                  <a:lnTo>
                    <a:pt x="1257" y="616"/>
                  </a:lnTo>
                  <a:lnTo>
                    <a:pt x="1246" y="583"/>
                  </a:lnTo>
                  <a:lnTo>
                    <a:pt x="1224" y="551"/>
                  </a:lnTo>
                  <a:lnTo>
                    <a:pt x="1192" y="518"/>
                  </a:lnTo>
                  <a:lnTo>
                    <a:pt x="1181" y="485"/>
                  </a:lnTo>
                  <a:lnTo>
                    <a:pt x="1159" y="452"/>
                  </a:lnTo>
                  <a:lnTo>
                    <a:pt x="1137" y="420"/>
                  </a:lnTo>
                  <a:lnTo>
                    <a:pt x="1126" y="387"/>
                  </a:lnTo>
                  <a:lnTo>
                    <a:pt x="1104" y="354"/>
                  </a:lnTo>
                  <a:lnTo>
                    <a:pt x="1093" y="321"/>
                  </a:lnTo>
                  <a:lnTo>
                    <a:pt x="1082" y="289"/>
                  </a:lnTo>
                  <a:lnTo>
                    <a:pt x="1072" y="256"/>
                  </a:lnTo>
                  <a:lnTo>
                    <a:pt x="1072" y="223"/>
                  </a:lnTo>
                  <a:lnTo>
                    <a:pt x="1104" y="212"/>
                  </a:lnTo>
                  <a:lnTo>
                    <a:pt x="1137" y="201"/>
                  </a:lnTo>
                  <a:lnTo>
                    <a:pt x="1170" y="190"/>
                  </a:lnTo>
                  <a:lnTo>
                    <a:pt x="1202" y="158"/>
                  </a:lnTo>
                  <a:lnTo>
                    <a:pt x="1224" y="125"/>
                  </a:lnTo>
                  <a:lnTo>
                    <a:pt x="1246" y="92"/>
                  </a:lnTo>
                  <a:lnTo>
                    <a:pt x="1268" y="59"/>
                  </a:lnTo>
                  <a:lnTo>
                    <a:pt x="1301" y="49"/>
                  </a:lnTo>
                  <a:lnTo>
                    <a:pt x="1333" y="27"/>
                  </a:lnTo>
                  <a:lnTo>
                    <a:pt x="1410" y="27"/>
                  </a:lnTo>
                  <a:lnTo>
                    <a:pt x="1443" y="16"/>
                  </a:lnTo>
                  <a:lnTo>
                    <a:pt x="1475" y="16"/>
                  </a:lnTo>
                  <a:lnTo>
                    <a:pt x="1508" y="16"/>
                  </a:lnTo>
                  <a:lnTo>
                    <a:pt x="1541" y="16"/>
                  </a:lnTo>
                  <a:lnTo>
                    <a:pt x="1573" y="16"/>
                  </a:lnTo>
                  <a:lnTo>
                    <a:pt x="1606" y="16"/>
                  </a:lnTo>
                  <a:lnTo>
                    <a:pt x="1639" y="16"/>
                  </a:lnTo>
                  <a:lnTo>
                    <a:pt x="1672" y="16"/>
                  </a:lnTo>
                  <a:lnTo>
                    <a:pt x="1704" y="16"/>
                  </a:lnTo>
                  <a:lnTo>
                    <a:pt x="1737" y="16"/>
                  </a:lnTo>
                  <a:lnTo>
                    <a:pt x="1770" y="16"/>
                  </a:lnTo>
                  <a:lnTo>
                    <a:pt x="1803" y="16"/>
                  </a:lnTo>
                  <a:lnTo>
                    <a:pt x="1835" y="5"/>
                  </a:lnTo>
                  <a:lnTo>
                    <a:pt x="1868" y="5"/>
                  </a:lnTo>
                  <a:lnTo>
                    <a:pt x="1901" y="5"/>
                  </a:lnTo>
                  <a:lnTo>
                    <a:pt x="1933" y="5"/>
                  </a:lnTo>
                  <a:lnTo>
                    <a:pt x="1968" y="0"/>
                  </a:lnTo>
                </a:path>
              </a:pathLst>
            </a:custGeom>
            <a:noFill/>
            <a:ln w="12700" cap="rnd" cmpd="sng">
              <a:solidFill>
                <a:srgbClr val="FF33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617" name="Oval 353"/>
            <p:cNvSpPr>
              <a:spLocks noChangeArrowheads="1"/>
            </p:cNvSpPr>
            <p:nvPr/>
          </p:nvSpPr>
          <p:spPr bwMode="auto">
            <a:xfrm>
              <a:off x="4564" y="4180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18" name="Oval 354"/>
            <p:cNvSpPr>
              <a:spLocks noChangeArrowheads="1"/>
            </p:cNvSpPr>
            <p:nvPr/>
          </p:nvSpPr>
          <p:spPr bwMode="auto">
            <a:xfrm>
              <a:off x="4516" y="4084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19" name="Oval 355"/>
            <p:cNvSpPr>
              <a:spLocks noChangeArrowheads="1"/>
            </p:cNvSpPr>
            <p:nvPr/>
          </p:nvSpPr>
          <p:spPr bwMode="auto">
            <a:xfrm>
              <a:off x="4372" y="3796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20" name="Oval 356"/>
            <p:cNvSpPr>
              <a:spLocks noChangeArrowheads="1"/>
            </p:cNvSpPr>
            <p:nvPr/>
          </p:nvSpPr>
          <p:spPr bwMode="auto">
            <a:xfrm>
              <a:off x="4324" y="3700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21" name="Oval 357"/>
            <p:cNvSpPr>
              <a:spLocks noChangeArrowheads="1"/>
            </p:cNvSpPr>
            <p:nvPr/>
          </p:nvSpPr>
          <p:spPr bwMode="auto">
            <a:xfrm>
              <a:off x="4420" y="3892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22" name="Oval 358"/>
            <p:cNvSpPr>
              <a:spLocks noChangeArrowheads="1"/>
            </p:cNvSpPr>
            <p:nvPr/>
          </p:nvSpPr>
          <p:spPr bwMode="auto">
            <a:xfrm>
              <a:off x="4756" y="3844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23" name="Oval 359"/>
            <p:cNvSpPr>
              <a:spLocks noChangeArrowheads="1"/>
            </p:cNvSpPr>
            <p:nvPr/>
          </p:nvSpPr>
          <p:spPr bwMode="auto">
            <a:xfrm>
              <a:off x="4804" y="3940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24" name="Oval 360"/>
            <p:cNvSpPr>
              <a:spLocks noChangeArrowheads="1"/>
            </p:cNvSpPr>
            <p:nvPr/>
          </p:nvSpPr>
          <p:spPr bwMode="auto">
            <a:xfrm>
              <a:off x="4852" y="4036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25" name="Oval 361"/>
            <p:cNvSpPr>
              <a:spLocks noChangeArrowheads="1"/>
            </p:cNvSpPr>
            <p:nvPr/>
          </p:nvSpPr>
          <p:spPr bwMode="auto">
            <a:xfrm>
              <a:off x="4468" y="3988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26" name="Oval 362"/>
            <p:cNvSpPr>
              <a:spLocks noChangeArrowheads="1"/>
            </p:cNvSpPr>
            <p:nvPr/>
          </p:nvSpPr>
          <p:spPr bwMode="auto">
            <a:xfrm>
              <a:off x="4900" y="4132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27" name="Oval 363"/>
            <p:cNvSpPr>
              <a:spLocks noChangeArrowheads="1"/>
            </p:cNvSpPr>
            <p:nvPr/>
          </p:nvSpPr>
          <p:spPr bwMode="auto">
            <a:xfrm>
              <a:off x="4660" y="3796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629" name="Rectangle 365"/>
          <p:cNvSpPr>
            <a:spLocks noChangeArrowheads="1"/>
          </p:cNvSpPr>
          <p:nvPr/>
        </p:nvSpPr>
        <p:spPr bwMode="auto">
          <a:xfrm>
            <a:off x="152400" y="1217613"/>
            <a:ext cx="2362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chemeClr val="bg1"/>
                </a:solidFill>
              </a:rPr>
              <a:t>Mesenchyme</a:t>
            </a:r>
          </a:p>
        </p:txBody>
      </p:sp>
      <p:sp>
        <p:nvSpPr>
          <p:cNvPr id="11631" name="Arc 367"/>
          <p:cNvSpPr>
            <a:spLocks/>
          </p:cNvSpPr>
          <p:nvPr/>
        </p:nvSpPr>
        <p:spPr bwMode="auto">
          <a:xfrm>
            <a:off x="5029200" y="1981200"/>
            <a:ext cx="2514600" cy="2286000"/>
          </a:xfrm>
          <a:custGeom>
            <a:avLst/>
            <a:gdLst>
              <a:gd name="G0" fmla="+- 0 0 0"/>
              <a:gd name="G1" fmla="+- 0 0 0"/>
              <a:gd name="G2" fmla="+- 21600 0 0"/>
              <a:gd name="T0" fmla="*/ 21600 w 21600"/>
              <a:gd name="T1" fmla="*/ 0 h 21600"/>
              <a:gd name="T2" fmla="*/ 0 w 21600"/>
              <a:gd name="T3" fmla="*/ 21600 h 21600"/>
              <a:gd name="T4" fmla="*/ 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</a:path>
              <a:path w="21600" h="21600" stroke="0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  <a:lnTo>
                  <a:pt x="0" y="0"/>
                </a:lnTo>
                <a:close/>
              </a:path>
            </a:pathLst>
          </a:custGeom>
          <a:noFill/>
          <a:ln w="12700" cap="rnd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66" name="Arc 367"/>
          <p:cNvSpPr>
            <a:spLocks/>
          </p:cNvSpPr>
          <p:nvPr/>
        </p:nvSpPr>
        <p:spPr bwMode="auto">
          <a:xfrm>
            <a:off x="7315200" y="2286000"/>
            <a:ext cx="685800" cy="3733800"/>
          </a:xfrm>
          <a:custGeom>
            <a:avLst/>
            <a:gdLst>
              <a:gd name="G0" fmla="+- 0 0 0"/>
              <a:gd name="G1" fmla="+- 0 0 0"/>
              <a:gd name="G2" fmla="+- 21600 0 0"/>
              <a:gd name="T0" fmla="*/ 21600 w 21600"/>
              <a:gd name="T1" fmla="*/ 0 h 21600"/>
              <a:gd name="T2" fmla="*/ 0 w 21600"/>
              <a:gd name="T3" fmla="*/ 21600 h 21600"/>
              <a:gd name="T4" fmla="*/ 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</a:path>
              <a:path w="21600" h="21600" stroke="0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  <a:lnTo>
                  <a:pt x="0" y="0"/>
                </a:lnTo>
                <a:close/>
              </a:path>
            </a:pathLst>
          </a:custGeom>
          <a:noFill/>
          <a:ln w="12700" cap="rnd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4646613" y="762000"/>
            <a:ext cx="4267200" cy="646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Formation of a BUD from the dental lamina</a:t>
            </a: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4419600" y="46038"/>
            <a:ext cx="4724400" cy="133947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r>
              <a:rPr lang="en-US" sz="2700" b="1" dirty="0" smtClean="0">
                <a:solidFill>
                  <a:srgbClr val="3333CC"/>
                </a:solidFill>
                <a:latin typeface="Arial" charset="0"/>
              </a:rPr>
              <a:t>ON THE INTERNAL SURFACE OF </a:t>
            </a:r>
            <a:r>
              <a:rPr lang="ru-RU" sz="2700" b="1" dirty="0" smtClean="0">
                <a:solidFill>
                  <a:srgbClr val="3333CC"/>
                </a:solidFill>
                <a:latin typeface="Arial" charset="0"/>
              </a:rPr>
              <a:t>DENTAL LAMINA</a:t>
            </a:r>
            <a:r>
              <a:rPr lang="en-US" sz="2700" b="1" dirty="0" smtClean="0">
                <a:solidFill>
                  <a:srgbClr val="3333CC"/>
                </a:solidFill>
                <a:latin typeface="Arial" charset="0"/>
              </a:rPr>
              <a:t> IS FORMED </a:t>
            </a:r>
            <a:r>
              <a:rPr lang="ru-RU" sz="2700" b="1" dirty="0" smtClean="0">
                <a:solidFill>
                  <a:srgbClr val="3333CC"/>
                </a:solidFill>
                <a:latin typeface="Arial" charset="0"/>
              </a:rPr>
              <a:t>Bud</a:t>
            </a:r>
            <a:endParaRPr lang="ru-RU" sz="2700" b="1" dirty="0">
              <a:solidFill>
                <a:srgbClr val="3333CC"/>
              </a:solidFill>
              <a:latin typeface="Arial" charset="0"/>
            </a:endParaRP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4722813" y="2667000"/>
            <a:ext cx="4116387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Odontogenic mesenchyme</a:t>
            </a:r>
          </a:p>
        </p:txBody>
      </p:sp>
      <p:grpSp>
        <p:nvGrpSpPr>
          <p:cNvPr id="2" name="Group 114"/>
          <p:cNvGrpSpPr>
            <a:grpSpLocks/>
          </p:cNvGrpSpPr>
          <p:nvPr/>
        </p:nvGrpSpPr>
        <p:grpSpPr bwMode="auto">
          <a:xfrm>
            <a:off x="922338" y="768350"/>
            <a:ext cx="3802062" cy="2654300"/>
            <a:chOff x="581" y="484"/>
            <a:chExt cx="2395" cy="1672"/>
          </a:xfrm>
        </p:grpSpPr>
        <p:sp>
          <p:nvSpPr>
            <p:cNvPr id="21509" name="Oval 5"/>
            <p:cNvSpPr>
              <a:spLocks noChangeArrowheads="1"/>
            </p:cNvSpPr>
            <p:nvPr/>
          </p:nvSpPr>
          <p:spPr bwMode="auto">
            <a:xfrm>
              <a:off x="2021" y="154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10" name="Oval 6"/>
            <p:cNvSpPr>
              <a:spLocks noChangeArrowheads="1"/>
            </p:cNvSpPr>
            <p:nvPr/>
          </p:nvSpPr>
          <p:spPr bwMode="auto">
            <a:xfrm>
              <a:off x="1589" y="964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11" name="Rectangle 7"/>
            <p:cNvSpPr>
              <a:spLocks noChangeArrowheads="1"/>
            </p:cNvSpPr>
            <p:nvPr/>
          </p:nvSpPr>
          <p:spPr bwMode="auto">
            <a:xfrm>
              <a:off x="627" y="676"/>
              <a:ext cx="2009" cy="1480"/>
            </a:xfrm>
            <a:prstGeom prst="rect">
              <a:avLst/>
            </a:prstGeom>
            <a:pattFill prst="lgConfetti">
              <a:fgClr>
                <a:schemeClr val="accent1"/>
              </a:fgClr>
              <a:bgClr>
                <a:srgbClr val="39393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" name="Group 24"/>
            <p:cNvGrpSpPr>
              <a:grpSpLocks/>
            </p:cNvGrpSpPr>
            <p:nvPr/>
          </p:nvGrpSpPr>
          <p:grpSpPr bwMode="auto">
            <a:xfrm>
              <a:off x="1925" y="484"/>
              <a:ext cx="712" cy="184"/>
              <a:chOff x="1925" y="484"/>
              <a:chExt cx="712" cy="184"/>
            </a:xfrm>
          </p:grpSpPr>
          <p:grpSp>
            <p:nvGrpSpPr>
              <p:cNvPr id="4" name="Group 15"/>
              <p:cNvGrpSpPr>
                <a:grpSpLocks/>
              </p:cNvGrpSpPr>
              <p:nvPr/>
            </p:nvGrpSpPr>
            <p:grpSpPr bwMode="auto">
              <a:xfrm>
                <a:off x="1925" y="484"/>
                <a:ext cx="376" cy="184"/>
                <a:chOff x="1925" y="484"/>
                <a:chExt cx="376" cy="184"/>
              </a:xfrm>
            </p:grpSpPr>
            <p:sp>
              <p:nvSpPr>
                <p:cNvPr id="21512" name="Oval 8"/>
                <p:cNvSpPr>
                  <a:spLocks noChangeArrowheads="1"/>
                </p:cNvSpPr>
                <p:nvPr/>
              </p:nvSpPr>
              <p:spPr bwMode="auto">
                <a:xfrm>
                  <a:off x="1925" y="48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13" name="Oval 9"/>
                <p:cNvSpPr>
                  <a:spLocks noChangeArrowheads="1"/>
                </p:cNvSpPr>
                <p:nvPr/>
              </p:nvSpPr>
              <p:spPr bwMode="auto">
                <a:xfrm>
                  <a:off x="2021" y="48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14" name="Oval 10"/>
                <p:cNvSpPr>
                  <a:spLocks noChangeArrowheads="1"/>
                </p:cNvSpPr>
                <p:nvPr/>
              </p:nvSpPr>
              <p:spPr bwMode="auto">
                <a:xfrm>
                  <a:off x="1973" y="58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15" name="Oval 11"/>
                <p:cNvSpPr>
                  <a:spLocks noChangeArrowheads="1"/>
                </p:cNvSpPr>
                <p:nvPr/>
              </p:nvSpPr>
              <p:spPr bwMode="auto">
                <a:xfrm>
                  <a:off x="2069" y="58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16" name="Oval 12"/>
                <p:cNvSpPr>
                  <a:spLocks noChangeArrowheads="1"/>
                </p:cNvSpPr>
                <p:nvPr/>
              </p:nvSpPr>
              <p:spPr bwMode="auto">
                <a:xfrm>
                  <a:off x="2117" y="48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17" name="Oval 13"/>
                <p:cNvSpPr>
                  <a:spLocks noChangeArrowheads="1"/>
                </p:cNvSpPr>
                <p:nvPr/>
              </p:nvSpPr>
              <p:spPr bwMode="auto">
                <a:xfrm>
                  <a:off x="2165" y="58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18" name="Oval 14"/>
                <p:cNvSpPr>
                  <a:spLocks noChangeArrowheads="1"/>
                </p:cNvSpPr>
                <p:nvPr/>
              </p:nvSpPr>
              <p:spPr bwMode="auto">
                <a:xfrm>
                  <a:off x="2213" y="48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5" name="Group 23"/>
              <p:cNvGrpSpPr>
                <a:grpSpLocks/>
              </p:cNvGrpSpPr>
              <p:nvPr/>
            </p:nvGrpSpPr>
            <p:grpSpPr bwMode="auto">
              <a:xfrm>
                <a:off x="2261" y="484"/>
                <a:ext cx="376" cy="184"/>
                <a:chOff x="2261" y="484"/>
                <a:chExt cx="376" cy="184"/>
              </a:xfrm>
            </p:grpSpPr>
            <p:sp>
              <p:nvSpPr>
                <p:cNvPr id="21520" name="Oval 16"/>
                <p:cNvSpPr>
                  <a:spLocks noChangeArrowheads="1"/>
                </p:cNvSpPr>
                <p:nvPr/>
              </p:nvSpPr>
              <p:spPr bwMode="auto">
                <a:xfrm>
                  <a:off x="2261" y="58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21" name="Oval 17"/>
                <p:cNvSpPr>
                  <a:spLocks noChangeArrowheads="1"/>
                </p:cNvSpPr>
                <p:nvPr/>
              </p:nvSpPr>
              <p:spPr bwMode="auto">
                <a:xfrm>
                  <a:off x="2357" y="58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22" name="Oval 18"/>
                <p:cNvSpPr>
                  <a:spLocks noChangeArrowheads="1"/>
                </p:cNvSpPr>
                <p:nvPr/>
              </p:nvSpPr>
              <p:spPr bwMode="auto">
                <a:xfrm>
                  <a:off x="2309" y="48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23" name="Oval 19"/>
                <p:cNvSpPr>
                  <a:spLocks noChangeArrowheads="1"/>
                </p:cNvSpPr>
                <p:nvPr/>
              </p:nvSpPr>
              <p:spPr bwMode="auto">
                <a:xfrm>
                  <a:off x="2405" y="48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24" name="Oval 20"/>
                <p:cNvSpPr>
                  <a:spLocks noChangeArrowheads="1"/>
                </p:cNvSpPr>
                <p:nvPr/>
              </p:nvSpPr>
              <p:spPr bwMode="auto">
                <a:xfrm>
                  <a:off x="2453" y="58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25" name="Oval 21"/>
                <p:cNvSpPr>
                  <a:spLocks noChangeArrowheads="1"/>
                </p:cNvSpPr>
                <p:nvPr/>
              </p:nvSpPr>
              <p:spPr bwMode="auto">
                <a:xfrm>
                  <a:off x="2501" y="48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26" name="Oval 22"/>
                <p:cNvSpPr>
                  <a:spLocks noChangeArrowheads="1"/>
                </p:cNvSpPr>
                <p:nvPr/>
              </p:nvSpPr>
              <p:spPr bwMode="auto">
                <a:xfrm>
                  <a:off x="2549" y="58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21529" name="Oval 25"/>
            <p:cNvSpPr>
              <a:spLocks noChangeArrowheads="1"/>
            </p:cNvSpPr>
            <p:nvPr/>
          </p:nvSpPr>
          <p:spPr bwMode="auto">
            <a:xfrm>
              <a:off x="1733" y="67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" name="Group 42"/>
            <p:cNvGrpSpPr>
              <a:grpSpLocks/>
            </p:cNvGrpSpPr>
            <p:nvPr/>
          </p:nvGrpSpPr>
          <p:grpSpPr bwMode="auto">
            <a:xfrm>
              <a:off x="581" y="484"/>
              <a:ext cx="712" cy="184"/>
              <a:chOff x="581" y="484"/>
              <a:chExt cx="712" cy="184"/>
            </a:xfrm>
          </p:grpSpPr>
          <p:grpSp>
            <p:nvGrpSpPr>
              <p:cNvPr id="7" name="Group 33"/>
              <p:cNvGrpSpPr>
                <a:grpSpLocks/>
              </p:cNvGrpSpPr>
              <p:nvPr/>
            </p:nvGrpSpPr>
            <p:grpSpPr bwMode="auto">
              <a:xfrm>
                <a:off x="581" y="484"/>
                <a:ext cx="376" cy="184"/>
                <a:chOff x="581" y="484"/>
                <a:chExt cx="376" cy="184"/>
              </a:xfrm>
            </p:grpSpPr>
            <p:sp>
              <p:nvSpPr>
                <p:cNvPr id="21530" name="Oval 26"/>
                <p:cNvSpPr>
                  <a:spLocks noChangeArrowheads="1"/>
                </p:cNvSpPr>
                <p:nvPr/>
              </p:nvSpPr>
              <p:spPr bwMode="auto">
                <a:xfrm>
                  <a:off x="581" y="48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31" name="Oval 27"/>
                <p:cNvSpPr>
                  <a:spLocks noChangeArrowheads="1"/>
                </p:cNvSpPr>
                <p:nvPr/>
              </p:nvSpPr>
              <p:spPr bwMode="auto">
                <a:xfrm>
                  <a:off x="677" y="48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32" name="Oval 28"/>
                <p:cNvSpPr>
                  <a:spLocks noChangeArrowheads="1"/>
                </p:cNvSpPr>
                <p:nvPr/>
              </p:nvSpPr>
              <p:spPr bwMode="auto">
                <a:xfrm>
                  <a:off x="629" y="58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33" name="Oval 29"/>
                <p:cNvSpPr>
                  <a:spLocks noChangeArrowheads="1"/>
                </p:cNvSpPr>
                <p:nvPr/>
              </p:nvSpPr>
              <p:spPr bwMode="auto">
                <a:xfrm>
                  <a:off x="725" y="58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34" name="Oval 30"/>
                <p:cNvSpPr>
                  <a:spLocks noChangeArrowheads="1"/>
                </p:cNvSpPr>
                <p:nvPr/>
              </p:nvSpPr>
              <p:spPr bwMode="auto">
                <a:xfrm>
                  <a:off x="773" y="48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35" name="Oval 31"/>
                <p:cNvSpPr>
                  <a:spLocks noChangeArrowheads="1"/>
                </p:cNvSpPr>
                <p:nvPr/>
              </p:nvSpPr>
              <p:spPr bwMode="auto">
                <a:xfrm>
                  <a:off x="821" y="58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36" name="Oval 32"/>
                <p:cNvSpPr>
                  <a:spLocks noChangeArrowheads="1"/>
                </p:cNvSpPr>
                <p:nvPr/>
              </p:nvSpPr>
              <p:spPr bwMode="auto">
                <a:xfrm>
                  <a:off x="869" y="48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8" name="Group 41"/>
              <p:cNvGrpSpPr>
                <a:grpSpLocks/>
              </p:cNvGrpSpPr>
              <p:nvPr/>
            </p:nvGrpSpPr>
            <p:grpSpPr bwMode="auto">
              <a:xfrm>
                <a:off x="917" y="484"/>
                <a:ext cx="376" cy="184"/>
                <a:chOff x="917" y="484"/>
                <a:chExt cx="376" cy="184"/>
              </a:xfrm>
            </p:grpSpPr>
            <p:sp>
              <p:nvSpPr>
                <p:cNvPr id="21538" name="Oval 34"/>
                <p:cNvSpPr>
                  <a:spLocks noChangeArrowheads="1"/>
                </p:cNvSpPr>
                <p:nvPr/>
              </p:nvSpPr>
              <p:spPr bwMode="auto">
                <a:xfrm>
                  <a:off x="917" y="58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39" name="Oval 35"/>
                <p:cNvSpPr>
                  <a:spLocks noChangeArrowheads="1"/>
                </p:cNvSpPr>
                <p:nvPr/>
              </p:nvSpPr>
              <p:spPr bwMode="auto">
                <a:xfrm>
                  <a:off x="1013" y="58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40" name="Oval 36"/>
                <p:cNvSpPr>
                  <a:spLocks noChangeArrowheads="1"/>
                </p:cNvSpPr>
                <p:nvPr/>
              </p:nvSpPr>
              <p:spPr bwMode="auto">
                <a:xfrm>
                  <a:off x="965" y="48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41" name="Oval 37"/>
                <p:cNvSpPr>
                  <a:spLocks noChangeArrowheads="1"/>
                </p:cNvSpPr>
                <p:nvPr/>
              </p:nvSpPr>
              <p:spPr bwMode="auto">
                <a:xfrm>
                  <a:off x="1061" y="48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42" name="Oval 38"/>
                <p:cNvSpPr>
                  <a:spLocks noChangeArrowheads="1"/>
                </p:cNvSpPr>
                <p:nvPr/>
              </p:nvSpPr>
              <p:spPr bwMode="auto">
                <a:xfrm>
                  <a:off x="1109" y="58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43" name="Oval 39"/>
                <p:cNvSpPr>
                  <a:spLocks noChangeArrowheads="1"/>
                </p:cNvSpPr>
                <p:nvPr/>
              </p:nvSpPr>
              <p:spPr bwMode="auto">
                <a:xfrm>
                  <a:off x="1157" y="48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44" name="Oval 40"/>
                <p:cNvSpPr>
                  <a:spLocks noChangeArrowheads="1"/>
                </p:cNvSpPr>
                <p:nvPr/>
              </p:nvSpPr>
              <p:spPr bwMode="auto">
                <a:xfrm>
                  <a:off x="1205" y="58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9" name="Group 59"/>
            <p:cNvGrpSpPr>
              <a:grpSpLocks/>
            </p:cNvGrpSpPr>
            <p:nvPr/>
          </p:nvGrpSpPr>
          <p:grpSpPr bwMode="auto">
            <a:xfrm>
              <a:off x="1253" y="484"/>
              <a:ext cx="712" cy="184"/>
              <a:chOff x="1253" y="484"/>
              <a:chExt cx="712" cy="184"/>
            </a:xfrm>
          </p:grpSpPr>
          <p:grpSp>
            <p:nvGrpSpPr>
              <p:cNvPr id="10" name="Group 50"/>
              <p:cNvGrpSpPr>
                <a:grpSpLocks/>
              </p:cNvGrpSpPr>
              <p:nvPr/>
            </p:nvGrpSpPr>
            <p:grpSpPr bwMode="auto">
              <a:xfrm>
                <a:off x="1253" y="484"/>
                <a:ext cx="376" cy="184"/>
                <a:chOff x="1253" y="484"/>
                <a:chExt cx="376" cy="184"/>
              </a:xfrm>
            </p:grpSpPr>
            <p:sp>
              <p:nvSpPr>
                <p:cNvPr id="21547" name="Oval 43"/>
                <p:cNvSpPr>
                  <a:spLocks noChangeArrowheads="1"/>
                </p:cNvSpPr>
                <p:nvPr/>
              </p:nvSpPr>
              <p:spPr bwMode="auto">
                <a:xfrm>
                  <a:off x="1253" y="48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48" name="Oval 44"/>
                <p:cNvSpPr>
                  <a:spLocks noChangeArrowheads="1"/>
                </p:cNvSpPr>
                <p:nvPr/>
              </p:nvSpPr>
              <p:spPr bwMode="auto">
                <a:xfrm>
                  <a:off x="1349" y="48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49" name="Oval 45"/>
                <p:cNvSpPr>
                  <a:spLocks noChangeArrowheads="1"/>
                </p:cNvSpPr>
                <p:nvPr/>
              </p:nvSpPr>
              <p:spPr bwMode="auto">
                <a:xfrm>
                  <a:off x="1301" y="58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50" name="Oval 46"/>
                <p:cNvSpPr>
                  <a:spLocks noChangeArrowheads="1"/>
                </p:cNvSpPr>
                <p:nvPr/>
              </p:nvSpPr>
              <p:spPr bwMode="auto">
                <a:xfrm>
                  <a:off x="1397" y="58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51" name="Oval 47"/>
                <p:cNvSpPr>
                  <a:spLocks noChangeArrowheads="1"/>
                </p:cNvSpPr>
                <p:nvPr/>
              </p:nvSpPr>
              <p:spPr bwMode="auto">
                <a:xfrm>
                  <a:off x="1445" y="48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52" name="Oval 48"/>
                <p:cNvSpPr>
                  <a:spLocks noChangeArrowheads="1"/>
                </p:cNvSpPr>
                <p:nvPr/>
              </p:nvSpPr>
              <p:spPr bwMode="auto">
                <a:xfrm>
                  <a:off x="1493" y="58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53" name="Oval 49"/>
                <p:cNvSpPr>
                  <a:spLocks noChangeArrowheads="1"/>
                </p:cNvSpPr>
                <p:nvPr/>
              </p:nvSpPr>
              <p:spPr bwMode="auto">
                <a:xfrm>
                  <a:off x="1541" y="48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" name="Group 58"/>
              <p:cNvGrpSpPr>
                <a:grpSpLocks/>
              </p:cNvGrpSpPr>
              <p:nvPr/>
            </p:nvGrpSpPr>
            <p:grpSpPr bwMode="auto">
              <a:xfrm>
                <a:off x="1589" y="484"/>
                <a:ext cx="376" cy="184"/>
                <a:chOff x="1589" y="484"/>
                <a:chExt cx="376" cy="184"/>
              </a:xfrm>
            </p:grpSpPr>
            <p:sp>
              <p:nvSpPr>
                <p:cNvPr id="21555" name="Oval 51"/>
                <p:cNvSpPr>
                  <a:spLocks noChangeArrowheads="1"/>
                </p:cNvSpPr>
                <p:nvPr/>
              </p:nvSpPr>
              <p:spPr bwMode="auto">
                <a:xfrm>
                  <a:off x="1589" y="58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56" name="Oval 52"/>
                <p:cNvSpPr>
                  <a:spLocks noChangeArrowheads="1"/>
                </p:cNvSpPr>
                <p:nvPr/>
              </p:nvSpPr>
              <p:spPr bwMode="auto">
                <a:xfrm>
                  <a:off x="1685" y="58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57" name="Oval 53"/>
                <p:cNvSpPr>
                  <a:spLocks noChangeArrowheads="1"/>
                </p:cNvSpPr>
                <p:nvPr/>
              </p:nvSpPr>
              <p:spPr bwMode="auto">
                <a:xfrm>
                  <a:off x="1637" y="48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58" name="Oval 54"/>
                <p:cNvSpPr>
                  <a:spLocks noChangeArrowheads="1"/>
                </p:cNvSpPr>
                <p:nvPr/>
              </p:nvSpPr>
              <p:spPr bwMode="auto">
                <a:xfrm>
                  <a:off x="1733" y="48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59" name="Oval 55"/>
                <p:cNvSpPr>
                  <a:spLocks noChangeArrowheads="1"/>
                </p:cNvSpPr>
                <p:nvPr/>
              </p:nvSpPr>
              <p:spPr bwMode="auto">
                <a:xfrm>
                  <a:off x="1781" y="58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60" name="Oval 56"/>
                <p:cNvSpPr>
                  <a:spLocks noChangeArrowheads="1"/>
                </p:cNvSpPr>
                <p:nvPr/>
              </p:nvSpPr>
              <p:spPr bwMode="auto">
                <a:xfrm>
                  <a:off x="1829" y="48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61" name="Oval 57"/>
                <p:cNvSpPr>
                  <a:spLocks noChangeArrowheads="1"/>
                </p:cNvSpPr>
                <p:nvPr/>
              </p:nvSpPr>
              <p:spPr bwMode="auto">
                <a:xfrm>
                  <a:off x="1877" y="580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21564" name="Oval 60"/>
            <p:cNvSpPr>
              <a:spLocks noChangeArrowheads="1"/>
            </p:cNvSpPr>
            <p:nvPr/>
          </p:nvSpPr>
          <p:spPr bwMode="auto">
            <a:xfrm>
              <a:off x="1349" y="67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65" name="Oval 61"/>
            <p:cNvSpPr>
              <a:spLocks noChangeArrowheads="1"/>
            </p:cNvSpPr>
            <p:nvPr/>
          </p:nvSpPr>
          <p:spPr bwMode="auto">
            <a:xfrm>
              <a:off x="1637" y="67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66" name="Oval 62"/>
            <p:cNvSpPr>
              <a:spLocks noChangeArrowheads="1"/>
            </p:cNvSpPr>
            <p:nvPr/>
          </p:nvSpPr>
          <p:spPr bwMode="auto">
            <a:xfrm>
              <a:off x="1445" y="67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67" name="Oval 63"/>
            <p:cNvSpPr>
              <a:spLocks noChangeArrowheads="1"/>
            </p:cNvSpPr>
            <p:nvPr/>
          </p:nvSpPr>
          <p:spPr bwMode="auto">
            <a:xfrm>
              <a:off x="1541" y="67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68" name="Oval 64"/>
            <p:cNvSpPr>
              <a:spLocks noChangeArrowheads="1"/>
            </p:cNvSpPr>
            <p:nvPr/>
          </p:nvSpPr>
          <p:spPr bwMode="auto">
            <a:xfrm>
              <a:off x="1397" y="77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69" name="Oval 65"/>
            <p:cNvSpPr>
              <a:spLocks noChangeArrowheads="1"/>
            </p:cNvSpPr>
            <p:nvPr/>
          </p:nvSpPr>
          <p:spPr bwMode="auto">
            <a:xfrm>
              <a:off x="1493" y="77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70" name="Oval 66"/>
            <p:cNvSpPr>
              <a:spLocks noChangeArrowheads="1"/>
            </p:cNvSpPr>
            <p:nvPr/>
          </p:nvSpPr>
          <p:spPr bwMode="auto">
            <a:xfrm>
              <a:off x="1589" y="77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71" name="Oval 67"/>
            <p:cNvSpPr>
              <a:spLocks noChangeArrowheads="1"/>
            </p:cNvSpPr>
            <p:nvPr/>
          </p:nvSpPr>
          <p:spPr bwMode="auto">
            <a:xfrm>
              <a:off x="1685" y="77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72" name="Oval 68"/>
            <p:cNvSpPr>
              <a:spLocks noChangeArrowheads="1"/>
            </p:cNvSpPr>
            <p:nvPr/>
          </p:nvSpPr>
          <p:spPr bwMode="auto">
            <a:xfrm>
              <a:off x="1541" y="868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73" name="Oval 69"/>
            <p:cNvSpPr>
              <a:spLocks noChangeArrowheads="1"/>
            </p:cNvSpPr>
            <p:nvPr/>
          </p:nvSpPr>
          <p:spPr bwMode="auto">
            <a:xfrm>
              <a:off x="1781" y="77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74" name="Oval 70"/>
            <p:cNvSpPr>
              <a:spLocks noChangeArrowheads="1"/>
            </p:cNvSpPr>
            <p:nvPr/>
          </p:nvSpPr>
          <p:spPr bwMode="auto">
            <a:xfrm>
              <a:off x="1829" y="67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75" name="Oval 71"/>
            <p:cNvSpPr>
              <a:spLocks noChangeArrowheads="1"/>
            </p:cNvSpPr>
            <p:nvPr/>
          </p:nvSpPr>
          <p:spPr bwMode="auto">
            <a:xfrm>
              <a:off x="1637" y="868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76" name="Oval 72"/>
            <p:cNvSpPr>
              <a:spLocks noChangeArrowheads="1"/>
            </p:cNvSpPr>
            <p:nvPr/>
          </p:nvSpPr>
          <p:spPr bwMode="auto">
            <a:xfrm>
              <a:off x="1589" y="964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77" name="Oval 73"/>
            <p:cNvSpPr>
              <a:spLocks noChangeArrowheads="1"/>
            </p:cNvSpPr>
            <p:nvPr/>
          </p:nvSpPr>
          <p:spPr bwMode="auto">
            <a:xfrm rot="19740000">
              <a:off x="1699" y="946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78" name="Oval 74"/>
            <p:cNvSpPr>
              <a:spLocks noChangeArrowheads="1"/>
            </p:cNvSpPr>
            <p:nvPr/>
          </p:nvSpPr>
          <p:spPr bwMode="auto">
            <a:xfrm rot="19740000">
              <a:off x="1699" y="1042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79" name="Oval 75"/>
            <p:cNvSpPr>
              <a:spLocks noChangeArrowheads="1"/>
            </p:cNvSpPr>
            <p:nvPr/>
          </p:nvSpPr>
          <p:spPr bwMode="auto">
            <a:xfrm rot="19740000">
              <a:off x="1795" y="1090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80" name="Oval 76"/>
            <p:cNvSpPr>
              <a:spLocks noChangeArrowheads="1"/>
            </p:cNvSpPr>
            <p:nvPr/>
          </p:nvSpPr>
          <p:spPr bwMode="auto">
            <a:xfrm>
              <a:off x="1733" y="1731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81" name="Oval 77"/>
            <p:cNvSpPr>
              <a:spLocks noChangeArrowheads="1"/>
            </p:cNvSpPr>
            <p:nvPr/>
          </p:nvSpPr>
          <p:spPr bwMode="auto">
            <a:xfrm rot="19740000">
              <a:off x="1795" y="1186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82" name="Oval 78"/>
            <p:cNvSpPr>
              <a:spLocks noChangeArrowheads="1"/>
            </p:cNvSpPr>
            <p:nvPr/>
          </p:nvSpPr>
          <p:spPr bwMode="auto">
            <a:xfrm rot="19740000">
              <a:off x="1891" y="1234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83" name="Oval 79"/>
            <p:cNvSpPr>
              <a:spLocks noChangeArrowheads="1"/>
            </p:cNvSpPr>
            <p:nvPr/>
          </p:nvSpPr>
          <p:spPr bwMode="auto">
            <a:xfrm rot="19740000">
              <a:off x="1891" y="1330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84" name="Oval 80"/>
            <p:cNvSpPr>
              <a:spLocks noChangeArrowheads="1"/>
            </p:cNvSpPr>
            <p:nvPr/>
          </p:nvSpPr>
          <p:spPr bwMode="auto">
            <a:xfrm rot="19740000">
              <a:off x="1987" y="1378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85" name="Oval 81"/>
            <p:cNvSpPr>
              <a:spLocks noChangeArrowheads="1"/>
            </p:cNvSpPr>
            <p:nvPr/>
          </p:nvSpPr>
          <p:spPr bwMode="auto">
            <a:xfrm>
              <a:off x="1781" y="1635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86" name="Oval 82"/>
            <p:cNvSpPr>
              <a:spLocks noChangeArrowheads="1"/>
            </p:cNvSpPr>
            <p:nvPr/>
          </p:nvSpPr>
          <p:spPr bwMode="auto">
            <a:xfrm>
              <a:off x="2164" y="1732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87" name="Oval 83"/>
            <p:cNvSpPr>
              <a:spLocks noChangeArrowheads="1"/>
            </p:cNvSpPr>
            <p:nvPr/>
          </p:nvSpPr>
          <p:spPr bwMode="auto">
            <a:xfrm>
              <a:off x="2164" y="1636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88" name="Oval 84"/>
            <p:cNvSpPr>
              <a:spLocks noChangeArrowheads="1"/>
            </p:cNvSpPr>
            <p:nvPr/>
          </p:nvSpPr>
          <p:spPr bwMode="auto">
            <a:xfrm>
              <a:off x="1732" y="1444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89" name="Oval 85"/>
            <p:cNvSpPr>
              <a:spLocks noChangeArrowheads="1"/>
            </p:cNvSpPr>
            <p:nvPr/>
          </p:nvSpPr>
          <p:spPr bwMode="auto">
            <a:xfrm>
              <a:off x="1828" y="1444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90" name="Oval 86"/>
            <p:cNvSpPr>
              <a:spLocks noChangeArrowheads="1"/>
            </p:cNvSpPr>
            <p:nvPr/>
          </p:nvSpPr>
          <p:spPr bwMode="auto">
            <a:xfrm>
              <a:off x="1684" y="1636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91" name="Oval 87"/>
            <p:cNvSpPr>
              <a:spLocks noChangeArrowheads="1"/>
            </p:cNvSpPr>
            <p:nvPr/>
          </p:nvSpPr>
          <p:spPr bwMode="auto">
            <a:xfrm>
              <a:off x="1732" y="1540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92" name="Oval 88"/>
            <p:cNvSpPr>
              <a:spLocks noChangeArrowheads="1"/>
            </p:cNvSpPr>
            <p:nvPr/>
          </p:nvSpPr>
          <p:spPr bwMode="auto">
            <a:xfrm>
              <a:off x="1972" y="1204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93" name="Oval 89"/>
            <p:cNvSpPr>
              <a:spLocks noChangeArrowheads="1"/>
            </p:cNvSpPr>
            <p:nvPr/>
          </p:nvSpPr>
          <p:spPr bwMode="auto">
            <a:xfrm>
              <a:off x="2020" y="1300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94" name="Oval 90"/>
            <p:cNvSpPr>
              <a:spLocks noChangeArrowheads="1"/>
            </p:cNvSpPr>
            <p:nvPr/>
          </p:nvSpPr>
          <p:spPr bwMode="auto">
            <a:xfrm>
              <a:off x="2068" y="1396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95" name="Oval 91"/>
            <p:cNvSpPr>
              <a:spLocks noChangeArrowheads="1"/>
            </p:cNvSpPr>
            <p:nvPr/>
          </p:nvSpPr>
          <p:spPr bwMode="auto">
            <a:xfrm>
              <a:off x="1636" y="1732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96" name="Oval 92"/>
            <p:cNvSpPr>
              <a:spLocks noChangeArrowheads="1"/>
            </p:cNvSpPr>
            <p:nvPr/>
          </p:nvSpPr>
          <p:spPr bwMode="auto">
            <a:xfrm>
              <a:off x="2116" y="1492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97" name="Oval 93"/>
            <p:cNvSpPr>
              <a:spLocks noChangeArrowheads="1"/>
            </p:cNvSpPr>
            <p:nvPr/>
          </p:nvSpPr>
          <p:spPr bwMode="auto">
            <a:xfrm>
              <a:off x="1876" y="1156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98" name="Oval 94"/>
            <p:cNvSpPr>
              <a:spLocks noChangeArrowheads="1"/>
            </p:cNvSpPr>
            <p:nvPr/>
          </p:nvSpPr>
          <p:spPr bwMode="auto">
            <a:xfrm>
              <a:off x="1829" y="154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99" name="Oval 95"/>
            <p:cNvSpPr>
              <a:spLocks noChangeArrowheads="1"/>
            </p:cNvSpPr>
            <p:nvPr/>
          </p:nvSpPr>
          <p:spPr bwMode="auto">
            <a:xfrm>
              <a:off x="1925" y="149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00" name="Oval 96"/>
            <p:cNvSpPr>
              <a:spLocks noChangeArrowheads="1"/>
            </p:cNvSpPr>
            <p:nvPr/>
          </p:nvSpPr>
          <p:spPr bwMode="auto">
            <a:xfrm>
              <a:off x="1829" y="173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01" name="Oval 97"/>
            <p:cNvSpPr>
              <a:spLocks noChangeArrowheads="1"/>
            </p:cNvSpPr>
            <p:nvPr/>
          </p:nvSpPr>
          <p:spPr bwMode="auto">
            <a:xfrm>
              <a:off x="1877" y="1684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02" name="Oval 98"/>
            <p:cNvSpPr>
              <a:spLocks noChangeArrowheads="1"/>
            </p:cNvSpPr>
            <p:nvPr/>
          </p:nvSpPr>
          <p:spPr bwMode="auto">
            <a:xfrm>
              <a:off x="1973" y="163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03" name="Oval 99"/>
            <p:cNvSpPr>
              <a:spLocks noChangeArrowheads="1"/>
            </p:cNvSpPr>
            <p:nvPr/>
          </p:nvSpPr>
          <p:spPr bwMode="auto">
            <a:xfrm>
              <a:off x="2069" y="163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04" name="Oval 100"/>
            <p:cNvSpPr>
              <a:spLocks noChangeArrowheads="1"/>
            </p:cNvSpPr>
            <p:nvPr/>
          </p:nvSpPr>
          <p:spPr bwMode="auto">
            <a:xfrm>
              <a:off x="2021" y="154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05" name="Oval 101"/>
            <p:cNvSpPr>
              <a:spLocks noChangeArrowheads="1"/>
            </p:cNvSpPr>
            <p:nvPr/>
          </p:nvSpPr>
          <p:spPr bwMode="auto">
            <a:xfrm>
              <a:off x="2069" y="173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06" name="Oval 102"/>
            <p:cNvSpPr>
              <a:spLocks noChangeArrowheads="1"/>
            </p:cNvSpPr>
            <p:nvPr/>
          </p:nvSpPr>
          <p:spPr bwMode="auto">
            <a:xfrm>
              <a:off x="1877" y="1588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07" name="Oval 103"/>
            <p:cNvSpPr>
              <a:spLocks noChangeArrowheads="1"/>
            </p:cNvSpPr>
            <p:nvPr/>
          </p:nvSpPr>
          <p:spPr bwMode="auto">
            <a:xfrm>
              <a:off x="1780" y="1828"/>
              <a:ext cx="88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08" name="Oval 104"/>
            <p:cNvSpPr>
              <a:spLocks noChangeArrowheads="1"/>
            </p:cNvSpPr>
            <p:nvPr/>
          </p:nvSpPr>
          <p:spPr bwMode="auto">
            <a:xfrm>
              <a:off x="1876" y="1828"/>
              <a:ext cx="88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09" name="Oval 105"/>
            <p:cNvSpPr>
              <a:spLocks noChangeArrowheads="1"/>
            </p:cNvSpPr>
            <p:nvPr/>
          </p:nvSpPr>
          <p:spPr bwMode="auto">
            <a:xfrm>
              <a:off x="1972" y="1732"/>
              <a:ext cx="88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10" name="Oval 106"/>
            <p:cNvSpPr>
              <a:spLocks noChangeArrowheads="1"/>
            </p:cNvSpPr>
            <p:nvPr/>
          </p:nvSpPr>
          <p:spPr bwMode="auto">
            <a:xfrm>
              <a:off x="1972" y="1828"/>
              <a:ext cx="88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11" name="Oval 107"/>
            <p:cNvSpPr>
              <a:spLocks noChangeArrowheads="1"/>
            </p:cNvSpPr>
            <p:nvPr/>
          </p:nvSpPr>
          <p:spPr bwMode="auto">
            <a:xfrm>
              <a:off x="2068" y="1828"/>
              <a:ext cx="88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12" name="Oval 108"/>
            <p:cNvSpPr>
              <a:spLocks noChangeArrowheads="1"/>
            </p:cNvSpPr>
            <p:nvPr/>
          </p:nvSpPr>
          <p:spPr bwMode="auto">
            <a:xfrm>
              <a:off x="1684" y="1828"/>
              <a:ext cx="88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13" name="Oval 109"/>
            <p:cNvSpPr>
              <a:spLocks noChangeArrowheads="1"/>
            </p:cNvSpPr>
            <p:nvPr/>
          </p:nvSpPr>
          <p:spPr bwMode="auto">
            <a:xfrm>
              <a:off x="2164" y="1828"/>
              <a:ext cx="88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14" name="Oval 110"/>
            <p:cNvSpPr>
              <a:spLocks noChangeArrowheads="1"/>
            </p:cNvSpPr>
            <p:nvPr/>
          </p:nvSpPr>
          <p:spPr bwMode="auto">
            <a:xfrm>
              <a:off x="1828" y="1924"/>
              <a:ext cx="88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15" name="Oval 111"/>
            <p:cNvSpPr>
              <a:spLocks noChangeArrowheads="1"/>
            </p:cNvSpPr>
            <p:nvPr/>
          </p:nvSpPr>
          <p:spPr bwMode="auto">
            <a:xfrm>
              <a:off x="1924" y="1924"/>
              <a:ext cx="88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16" name="Oval 112"/>
            <p:cNvSpPr>
              <a:spLocks noChangeArrowheads="1"/>
            </p:cNvSpPr>
            <p:nvPr/>
          </p:nvSpPr>
          <p:spPr bwMode="auto">
            <a:xfrm>
              <a:off x="2020" y="1924"/>
              <a:ext cx="88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17" name="Line 113"/>
            <p:cNvSpPr>
              <a:spLocks noChangeShapeType="1"/>
            </p:cNvSpPr>
            <p:nvPr/>
          </p:nvSpPr>
          <p:spPr bwMode="auto">
            <a:xfrm flipV="1">
              <a:off x="2304" y="1824"/>
              <a:ext cx="672" cy="48"/>
            </a:xfrm>
            <a:prstGeom prst="line">
              <a:avLst/>
            </a:prstGeom>
            <a:ln>
              <a:headEnd type="stealth" w="med" len="lg"/>
              <a:tailEnd type="none" w="sm" len="sm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1619" name="Arc 115"/>
          <p:cNvSpPr>
            <a:spLocks/>
          </p:cNvSpPr>
          <p:nvPr/>
        </p:nvSpPr>
        <p:spPr bwMode="auto">
          <a:xfrm>
            <a:off x="3429000" y="1219200"/>
            <a:ext cx="3429000" cy="1371600"/>
          </a:xfrm>
          <a:custGeom>
            <a:avLst/>
            <a:gdLst>
              <a:gd name="G0" fmla="+- 0 0 0"/>
              <a:gd name="G1" fmla="+- 0 0 0"/>
              <a:gd name="G2" fmla="+- 21600 0 0"/>
              <a:gd name="T0" fmla="*/ 21600 w 21600"/>
              <a:gd name="T1" fmla="*/ 0 h 21600"/>
              <a:gd name="T2" fmla="*/ 0 w 21600"/>
              <a:gd name="T3" fmla="*/ 21600 h 21600"/>
              <a:gd name="T4" fmla="*/ 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</a:path>
              <a:path w="21600" h="21600" stroke="0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  <a:lnTo>
                  <a:pt x="0" y="0"/>
                </a:lnTo>
                <a:close/>
              </a:path>
            </a:pathLst>
          </a:custGeom>
          <a:noFill/>
          <a:ln w="12700" cap="rnd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620" name="Rectangle 116"/>
          <p:cNvSpPr>
            <a:spLocks noChangeArrowheads="1"/>
          </p:cNvSpPr>
          <p:nvPr/>
        </p:nvSpPr>
        <p:spPr bwMode="auto">
          <a:xfrm>
            <a:off x="762000" y="4267200"/>
            <a:ext cx="4381500" cy="2308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Next step - formation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of  </a:t>
            </a:r>
            <a:r>
              <a:rPr lang="en-US" sz="3600" b="1" u="sng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enamel organ</a:t>
            </a:r>
            <a:r>
              <a:rPr lang="ru-RU" sz="3600" b="1" u="sng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from the bud</a:t>
            </a:r>
          </a:p>
        </p:txBody>
      </p:sp>
      <p:grpSp>
        <p:nvGrpSpPr>
          <p:cNvPr id="12" name="Group 233"/>
          <p:cNvGrpSpPr>
            <a:grpSpLocks/>
          </p:cNvGrpSpPr>
          <p:nvPr/>
        </p:nvGrpSpPr>
        <p:grpSpPr bwMode="auto">
          <a:xfrm>
            <a:off x="4800600" y="4044950"/>
            <a:ext cx="3805238" cy="2654300"/>
            <a:chOff x="3024" y="2548"/>
            <a:chExt cx="2397" cy="1672"/>
          </a:xfrm>
        </p:grpSpPr>
        <p:sp>
          <p:nvSpPr>
            <p:cNvPr id="21621" name="Oval 117"/>
            <p:cNvSpPr>
              <a:spLocks noChangeArrowheads="1"/>
            </p:cNvSpPr>
            <p:nvPr/>
          </p:nvSpPr>
          <p:spPr bwMode="auto">
            <a:xfrm>
              <a:off x="4805" y="3604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22" name="Oval 118"/>
            <p:cNvSpPr>
              <a:spLocks noChangeArrowheads="1"/>
            </p:cNvSpPr>
            <p:nvPr/>
          </p:nvSpPr>
          <p:spPr bwMode="auto">
            <a:xfrm>
              <a:off x="4373" y="3028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23" name="Rectangle 119"/>
            <p:cNvSpPr>
              <a:spLocks noChangeArrowheads="1"/>
            </p:cNvSpPr>
            <p:nvPr/>
          </p:nvSpPr>
          <p:spPr bwMode="auto">
            <a:xfrm>
              <a:off x="3411" y="2740"/>
              <a:ext cx="2009" cy="1480"/>
            </a:xfrm>
            <a:prstGeom prst="rect">
              <a:avLst/>
            </a:prstGeom>
            <a:pattFill prst="lgConfetti">
              <a:fgClr>
                <a:schemeClr val="accent1"/>
              </a:fgClr>
              <a:bgClr>
                <a:srgbClr val="39393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3" name="Group 136"/>
            <p:cNvGrpSpPr>
              <a:grpSpLocks/>
            </p:cNvGrpSpPr>
            <p:nvPr/>
          </p:nvGrpSpPr>
          <p:grpSpPr bwMode="auto">
            <a:xfrm>
              <a:off x="4709" y="2548"/>
              <a:ext cx="712" cy="184"/>
              <a:chOff x="4709" y="2548"/>
              <a:chExt cx="712" cy="184"/>
            </a:xfrm>
          </p:grpSpPr>
          <p:grpSp>
            <p:nvGrpSpPr>
              <p:cNvPr id="14" name="Group 127"/>
              <p:cNvGrpSpPr>
                <a:grpSpLocks/>
              </p:cNvGrpSpPr>
              <p:nvPr/>
            </p:nvGrpSpPr>
            <p:grpSpPr bwMode="auto">
              <a:xfrm>
                <a:off x="4709" y="2548"/>
                <a:ext cx="376" cy="184"/>
                <a:chOff x="4709" y="2548"/>
                <a:chExt cx="376" cy="184"/>
              </a:xfrm>
            </p:grpSpPr>
            <p:sp>
              <p:nvSpPr>
                <p:cNvPr id="21624" name="Oval 120"/>
                <p:cNvSpPr>
                  <a:spLocks noChangeArrowheads="1"/>
                </p:cNvSpPr>
                <p:nvPr/>
              </p:nvSpPr>
              <p:spPr bwMode="auto">
                <a:xfrm>
                  <a:off x="4709" y="25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25" name="Oval 121"/>
                <p:cNvSpPr>
                  <a:spLocks noChangeArrowheads="1"/>
                </p:cNvSpPr>
                <p:nvPr/>
              </p:nvSpPr>
              <p:spPr bwMode="auto">
                <a:xfrm>
                  <a:off x="4805" y="25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26" name="Oval 122"/>
                <p:cNvSpPr>
                  <a:spLocks noChangeArrowheads="1"/>
                </p:cNvSpPr>
                <p:nvPr/>
              </p:nvSpPr>
              <p:spPr bwMode="auto">
                <a:xfrm>
                  <a:off x="4757" y="26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27" name="Oval 123"/>
                <p:cNvSpPr>
                  <a:spLocks noChangeArrowheads="1"/>
                </p:cNvSpPr>
                <p:nvPr/>
              </p:nvSpPr>
              <p:spPr bwMode="auto">
                <a:xfrm>
                  <a:off x="4853" y="26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28" name="Oval 124"/>
                <p:cNvSpPr>
                  <a:spLocks noChangeArrowheads="1"/>
                </p:cNvSpPr>
                <p:nvPr/>
              </p:nvSpPr>
              <p:spPr bwMode="auto">
                <a:xfrm>
                  <a:off x="4901" y="25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29" name="Oval 125"/>
                <p:cNvSpPr>
                  <a:spLocks noChangeArrowheads="1"/>
                </p:cNvSpPr>
                <p:nvPr/>
              </p:nvSpPr>
              <p:spPr bwMode="auto">
                <a:xfrm>
                  <a:off x="4949" y="26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30" name="Oval 126"/>
                <p:cNvSpPr>
                  <a:spLocks noChangeArrowheads="1"/>
                </p:cNvSpPr>
                <p:nvPr/>
              </p:nvSpPr>
              <p:spPr bwMode="auto">
                <a:xfrm>
                  <a:off x="4997" y="25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5" name="Group 135"/>
              <p:cNvGrpSpPr>
                <a:grpSpLocks/>
              </p:cNvGrpSpPr>
              <p:nvPr/>
            </p:nvGrpSpPr>
            <p:grpSpPr bwMode="auto">
              <a:xfrm>
                <a:off x="5045" y="2548"/>
                <a:ext cx="376" cy="184"/>
                <a:chOff x="5045" y="2548"/>
                <a:chExt cx="376" cy="184"/>
              </a:xfrm>
            </p:grpSpPr>
            <p:sp>
              <p:nvSpPr>
                <p:cNvPr id="21632" name="Oval 128"/>
                <p:cNvSpPr>
                  <a:spLocks noChangeArrowheads="1"/>
                </p:cNvSpPr>
                <p:nvPr/>
              </p:nvSpPr>
              <p:spPr bwMode="auto">
                <a:xfrm>
                  <a:off x="5045" y="26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33" name="Oval 129"/>
                <p:cNvSpPr>
                  <a:spLocks noChangeArrowheads="1"/>
                </p:cNvSpPr>
                <p:nvPr/>
              </p:nvSpPr>
              <p:spPr bwMode="auto">
                <a:xfrm>
                  <a:off x="5141" y="26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34" name="Oval 130"/>
                <p:cNvSpPr>
                  <a:spLocks noChangeArrowheads="1"/>
                </p:cNvSpPr>
                <p:nvPr/>
              </p:nvSpPr>
              <p:spPr bwMode="auto">
                <a:xfrm>
                  <a:off x="5093" y="25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35" name="Oval 131"/>
                <p:cNvSpPr>
                  <a:spLocks noChangeArrowheads="1"/>
                </p:cNvSpPr>
                <p:nvPr/>
              </p:nvSpPr>
              <p:spPr bwMode="auto">
                <a:xfrm>
                  <a:off x="5189" y="25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36" name="Oval 132"/>
                <p:cNvSpPr>
                  <a:spLocks noChangeArrowheads="1"/>
                </p:cNvSpPr>
                <p:nvPr/>
              </p:nvSpPr>
              <p:spPr bwMode="auto">
                <a:xfrm>
                  <a:off x="5237" y="26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37" name="Oval 133"/>
                <p:cNvSpPr>
                  <a:spLocks noChangeArrowheads="1"/>
                </p:cNvSpPr>
                <p:nvPr/>
              </p:nvSpPr>
              <p:spPr bwMode="auto">
                <a:xfrm>
                  <a:off x="5285" y="25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38" name="Oval 134"/>
                <p:cNvSpPr>
                  <a:spLocks noChangeArrowheads="1"/>
                </p:cNvSpPr>
                <p:nvPr/>
              </p:nvSpPr>
              <p:spPr bwMode="auto">
                <a:xfrm>
                  <a:off x="5333" y="26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21641" name="Oval 137"/>
            <p:cNvSpPr>
              <a:spLocks noChangeArrowheads="1"/>
            </p:cNvSpPr>
            <p:nvPr/>
          </p:nvSpPr>
          <p:spPr bwMode="auto">
            <a:xfrm>
              <a:off x="4517" y="274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6" name="Group 154"/>
            <p:cNvGrpSpPr>
              <a:grpSpLocks/>
            </p:cNvGrpSpPr>
            <p:nvPr/>
          </p:nvGrpSpPr>
          <p:grpSpPr bwMode="auto">
            <a:xfrm>
              <a:off x="3365" y="2548"/>
              <a:ext cx="712" cy="184"/>
              <a:chOff x="3365" y="2548"/>
              <a:chExt cx="712" cy="184"/>
            </a:xfrm>
          </p:grpSpPr>
          <p:grpSp>
            <p:nvGrpSpPr>
              <p:cNvPr id="17" name="Group 145"/>
              <p:cNvGrpSpPr>
                <a:grpSpLocks/>
              </p:cNvGrpSpPr>
              <p:nvPr/>
            </p:nvGrpSpPr>
            <p:grpSpPr bwMode="auto">
              <a:xfrm>
                <a:off x="3365" y="2548"/>
                <a:ext cx="376" cy="184"/>
                <a:chOff x="3365" y="2548"/>
                <a:chExt cx="376" cy="184"/>
              </a:xfrm>
            </p:grpSpPr>
            <p:sp>
              <p:nvSpPr>
                <p:cNvPr id="21642" name="Oval 138"/>
                <p:cNvSpPr>
                  <a:spLocks noChangeArrowheads="1"/>
                </p:cNvSpPr>
                <p:nvPr/>
              </p:nvSpPr>
              <p:spPr bwMode="auto">
                <a:xfrm>
                  <a:off x="3365" y="25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43" name="Oval 139"/>
                <p:cNvSpPr>
                  <a:spLocks noChangeArrowheads="1"/>
                </p:cNvSpPr>
                <p:nvPr/>
              </p:nvSpPr>
              <p:spPr bwMode="auto">
                <a:xfrm>
                  <a:off x="3461" y="25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44" name="Oval 140"/>
                <p:cNvSpPr>
                  <a:spLocks noChangeArrowheads="1"/>
                </p:cNvSpPr>
                <p:nvPr/>
              </p:nvSpPr>
              <p:spPr bwMode="auto">
                <a:xfrm>
                  <a:off x="3413" y="26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45" name="Oval 141"/>
                <p:cNvSpPr>
                  <a:spLocks noChangeArrowheads="1"/>
                </p:cNvSpPr>
                <p:nvPr/>
              </p:nvSpPr>
              <p:spPr bwMode="auto">
                <a:xfrm>
                  <a:off x="3509" y="26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46" name="Oval 142"/>
                <p:cNvSpPr>
                  <a:spLocks noChangeArrowheads="1"/>
                </p:cNvSpPr>
                <p:nvPr/>
              </p:nvSpPr>
              <p:spPr bwMode="auto">
                <a:xfrm>
                  <a:off x="3557" y="25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47" name="Oval 143"/>
                <p:cNvSpPr>
                  <a:spLocks noChangeArrowheads="1"/>
                </p:cNvSpPr>
                <p:nvPr/>
              </p:nvSpPr>
              <p:spPr bwMode="auto">
                <a:xfrm>
                  <a:off x="3605" y="26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48" name="Oval 144"/>
                <p:cNvSpPr>
                  <a:spLocks noChangeArrowheads="1"/>
                </p:cNvSpPr>
                <p:nvPr/>
              </p:nvSpPr>
              <p:spPr bwMode="auto">
                <a:xfrm>
                  <a:off x="3653" y="25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8" name="Group 153"/>
              <p:cNvGrpSpPr>
                <a:grpSpLocks/>
              </p:cNvGrpSpPr>
              <p:nvPr/>
            </p:nvGrpSpPr>
            <p:grpSpPr bwMode="auto">
              <a:xfrm>
                <a:off x="3701" y="2548"/>
                <a:ext cx="376" cy="184"/>
                <a:chOff x="3701" y="2548"/>
                <a:chExt cx="376" cy="184"/>
              </a:xfrm>
            </p:grpSpPr>
            <p:sp>
              <p:nvSpPr>
                <p:cNvPr id="21650" name="Oval 146"/>
                <p:cNvSpPr>
                  <a:spLocks noChangeArrowheads="1"/>
                </p:cNvSpPr>
                <p:nvPr/>
              </p:nvSpPr>
              <p:spPr bwMode="auto">
                <a:xfrm>
                  <a:off x="3701" y="26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51" name="Oval 147"/>
                <p:cNvSpPr>
                  <a:spLocks noChangeArrowheads="1"/>
                </p:cNvSpPr>
                <p:nvPr/>
              </p:nvSpPr>
              <p:spPr bwMode="auto">
                <a:xfrm>
                  <a:off x="3797" y="26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52" name="Oval 148"/>
                <p:cNvSpPr>
                  <a:spLocks noChangeArrowheads="1"/>
                </p:cNvSpPr>
                <p:nvPr/>
              </p:nvSpPr>
              <p:spPr bwMode="auto">
                <a:xfrm>
                  <a:off x="3749" y="25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53" name="Oval 149"/>
                <p:cNvSpPr>
                  <a:spLocks noChangeArrowheads="1"/>
                </p:cNvSpPr>
                <p:nvPr/>
              </p:nvSpPr>
              <p:spPr bwMode="auto">
                <a:xfrm>
                  <a:off x="3845" y="25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54" name="Oval 150"/>
                <p:cNvSpPr>
                  <a:spLocks noChangeArrowheads="1"/>
                </p:cNvSpPr>
                <p:nvPr/>
              </p:nvSpPr>
              <p:spPr bwMode="auto">
                <a:xfrm>
                  <a:off x="3893" y="26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55" name="Oval 151"/>
                <p:cNvSpPr>
                  <a:spLocks noChangeArrowheads="1"/>
                </p:cNvSpPr>
                <p:nvPr/>
              </p:nvSpPr>
              <p:spPr bwMode="auto">
                <a:xfrm>
                  <a:off x="3941" y="25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56" name="Oval 152"/>
                <p:cNvSpPr>
                  <a:spLocks noChangeArrowheads="1"/>
                </p:cNvSpPr>
                <p:nvPr/>
              </p:nvSpPr>
              <p:spPr bwMode="auto">
                <a:xfrm>
                  <a:off x="3989" y="26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9" name="Group 171"/>
            <p:cNvGrpSpPr>
              <a:grpSpLocks/>
            </p:cNvGrpSpPr>
            <p:nvPr/>
          </p:nvGrpSpPr>
          <p:grpSpPr bwMode="auto">
            <a:xfrm>
              <a:off x="4037" y="2548"/>
              <a:ext cx="712" cy="184"/>
              <a:chOff x="4037" y="2548"/>
              <a:chExt cx="712" cy="184"/>
            </a:xfrm>
          </p:grpSpPr>
          <p:grpSp>
            <p:nvGrpSpPr>
              <p:cNvPr id="20" name="Group 162"/>
              <p:cNvGrpSpPr>
                <a:grpSpLocks/>
              </p:cNvGrpSpPr>
              <p:nvPr/>
            </p:nvGrpSpPr>
            <p:grpSpPr bwMode="auto">
              <a:xfrm>
                <a:off x="4037" y="2548"/>
                <a:ext cx="376" cy="184"/>
                <a:chOff x="4037" y="2548"/>
                <a:chExt cx="376" cy="184"/>
              </a:xfrm>
            </p:grpSpPr>
            <p:sp>
              <p:nvSpPr>
                <p:cNvPr id="21659" name="Oval 155"/>
                <p:cNvSpPr>
                  <a:spLocks noChangeArrowheads="1"/>
                </p:cNvSpPr>
                <p:nvPr/>
              </p:nvSpPr>
              <p:spPr bwMode="auto">
                <a:xfrm>
                  <a:off x="4037" y="25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60" name="Oval 156"/>
                <p:cNvSpPr>
                  <a:spLocks noChangeArrowheads="1"/>
                </p:cNvSpPr>
                <p:nvPr/>
              </p:nvSpPr>
              <p:spPr bwMode="auto">
                <a:xfrm>
                  <a:off x="4133" y="25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61" name="Oval 157"/>
                <p:cNvSpPr>
                  <a:spLocks noChangeArrowheads="1"/>
                </p:cNvSpPr>
                <p:nvPr/>
              </p:nvSpPr>
              <p:spPr bwMode="auto">
                <a:xfrm>
                  <a:off x="4085" y="26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62" name="Oval 158"/>
                <p:cNvSpPr>
                  <a:spLocks noChangeArrowheads="1"/>
                </p:cNvSpPr>
                <p:nvPr/>
              </p:nvSpPr>
              <p:spPr bwMode="auto">
                <a:xfrm>
                  <a:off x="4181" y="26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63" name="Oval 159"/>
                <p:cNvSpPr>
                  <a:spLocks noChangeArrowheads="1"/>
                </p:cNvSpPr>
                <p:nvPr/>
              </p:nvSpPr>
              <p:spPr bwMode="auto">
                <a:xfrm>
                  <a:off x="4229" y="25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64" name="Oval 160"/>
                <p:cNvSpPr>
                  <a:spLocks noChangeArrowheads="1"/>
                </p:cNvSpPr>
                <p:nvPr/>
              </p:nvSpPr>
              <p:spPr bwMode="auto">
                <a:xfrm>
                  <a:off x="4277" y="26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65" name="Oval 161"/>
                <p:cNvSpPr>
                  <a:spLocks noChangeArrowheads="1"/>
                </p:cNvSpPr>
                <p:nvPr/>
              </p:nvSpPr>
              <p:spPr bwMode="auto">
                <a:xfrm>
                  <a:off x="4325" y="25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1" name="Group 170"/>
              <p:cNvGrpSpPr>
                <a:grpSpLocks/>
              </p:cNvGrpSpPr>
              <p:nvPr/>
            </p:nvGrpSpPr>
            <p:grpSpPr bwMode="auto">
              <a:xfrm>
                <a:off x="4373" y="2548"/>
                <a:ext cx="376" cy="184"/>
                <a:chOff x="4373" y="2548"/>
                <a:chExt cx="376" cy="184"/>
              </a:xfrm>
            </p:grpSpPr>
            <p:sp>
              <p:nvSpPr>
                <p:cNvPr id="21667" name="Oval 163"/>
                <p:cNvSpPr>
                  <a:spLocks noChangeArrowheads="1"/>
                </p:cNvSpPr>
                <p:nvPr/>
              </p:nvSpPr>
              <p:spPr bwMode="auto">
                <a:xfrm>
                  <a:off x="4373" y="26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68" name="Oval 164"/>
                <p:cNvSpPr>
                  <a:spLocks noChangeArrowheads="1"/>
                </p:cNvSpPr>
                <p:nvPr/>
              </p:nvSpPr>
              <p:spPr bwMode="auto">
                <a:xfrm>
                  <a:off x="4469" y="26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69" name="Oval 165"/>
                <p:cNvSpPr>
                  <a:spLocks noChangeArrowheads="1"/>
                </p:cNvSpPr>
                <p:nvPr/>
              </p:nvSpPr>
              <p:spPr bwMode="auto">
                <a:xfrm>
                  <a:off x="4421" y="25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70" name="Oval 166"/>
                <p:cNvSpPr>
                  <a:spLocks noChangeArrowheads="1"/>
                </p:cNvSpPr>
                <p:nvPr/>
              </p:nvSpPr>
              <p:spPr bwMode="auto">
                <a:xfrm>
                  <a:off x="4517" y="25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71" name="Oval 167"/>
                <p:cNvSpPr>
                  <a:spLocks noChangeArrowheads="1"/>
                </p:cNvSpPr>
                <p:nvPr/>
              </p:nvSpPr>
              <p:spPr bwMode="auto">
                <a:xfrm>
                  <a:off x="4565" y="26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72" name="Oval 168"/>
                <p:cNvSpPr>
                  <a:spLocks noChangeArrowheads="1"/>
                </p:cNvSpPr>
                <p:nvPr/>
              </p:nvSpPr>
              <p:spPr bwMode="auto">
                <a:xfrm>
                  <a:off x="4613" y="2548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73" name="Oval 169"/>
                <p:cNvSpPr>
                  <a:spLocks noChangeArrowheads="1"/>
                </p:cNvSpPr>
                <p:nvPr/>
              </p:nvSpPr>
              <p:spPr bwMode="auto">
                <a:xfrm>
                  <a:off x="4661" y="2644"/>
                  <a:ext cx="88" cy="88"/>
                </a:xfrm>
                <a:prstGeom prst="ellipse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21676" name="Oval 172"/>
            <p:cNvSpPr>
              <a:spLocks noChangeArrowheads="1"/>
            </p:cNvSpPr>
            <p:nvPr/>
          </p:nvSpPr>
          <p:spPr bwMode="auto">
            <a:xfrm>
              <a:off x="4133" y="274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77" name="Oval 173"/>
            <p:cNvSpPr>
              <a:spLocks noChangeArrowheads="1"/>
            </p:cNvSpPr>
            <p:nvPr/>
          </p:nvSpPr>
          <p:spPr bwMode="auto">
            <a:xfrm>
              <a:off x="4421" y="274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78" name="Oval 174"/>
            <p:cNvSpPr>
              <a:spLocks noChangeArrowheads="1"/>
            </p:cNvSpPr>
            <p:nvPr/>
          </p:nvSpPr>
          <p:spPr bwMode="auto">
            <a:xfrm>
              <a:off x="4229" y="274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79" name="Oval 175"/>
            <p:cNvSpPr>
              <a:spLocks noChangeArrowheads="1"/>
            </p:cNvSpPr>
            <p:nvPr/>
          </p:nvSpPr>
          <p:spPr bwMode="auto">
            <a:xfrm>
              <a:off x="4325" y="274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80" name="Oval 176"/>
            <p:cNvSpPr>
              <a:spLocks noChangeArrowheads="1"/>
            </p:cNvSpPr>
            <p:nvPr/>
          </p:nvSpPr>
          <p:spPr bwMode="auto">
            <a:xfrm>
              <a:off x="4181" y="283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81" name="Oval 177"/>
            <p:cNvSpPr>
              <a:spLocks noChangeArrowheads="1"/>
            </p:cNvSpPr>
            <p:nvPr/>
          </p:nvSpPr>
          <p:spPr bwMode="auto">
            <a:xfrm>
              <a:off x="4277" y="283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82" name="Oval 178"/>
            <p:cNvSpPr>
              <a:spLocks noChangeArrowheads="1"/>
            </p:cNvSpPr>
            <p:nvPr/>
          </p:nvSpPr>
          <p:spPr bwMode="auto">
            <a:xfrm>
              <a:off x="4373" y="283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83" name="Oval 179"/>
            <p:cNvSpPr>
              <a:spLocks noChangeArrowheads="1"/>
            </p:cNvSpPr>
            <p:nvPr/>
          </p:nvSpPr>
          <p:spPr bwMode="auto">
            <a:xfrm>
              <a:off x="4469" y="283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84" name="Oval 180"/>
            <p:cNvSpPr>
              <a:spLocks noChangeArrowheads="1"/>
            </p:cNvSpPr>
            <p:nvPr/>
          </p:nvSpPr>
          <p:spPr bwMode="auto">
            <a:xfrm>
              <a:off x="4325" y="293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85" name="Oval 181"/>
            <p:cNvSpPr>
              <a:spLocks noChangeArrowheads="1"/>
            </p:cNvSpPr>
            <p:nvPr/>
          </p:nvSpPr>
          <p:spPr bwMode="auto">
            <a:xfrm>
              <a:off x="4565" y="283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86" name="Oval 182"/>
            <p:cNvSpPr>
              <a:spLocks noChangeArrowheads="1"/>
            </p:cNvSpPr>
            <p:nvPr/>
          </p:nvSpPr>
          <p:spPr bwMode="auto">
            <a:xfrm>
              <a:off x="4613" y="274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87" name="Oval 183"/>
            <p:cNvSpPr>
              <a:spLocks noChangeArrowheads="1"/>
            </p:cNvSpPr>
            <p:nvPr/>
          </p:nvSpPr>
          <p:spPr bwMode="auto">
            <a:xfrm>
              <a:off x="4421" y="293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88" name="Oval 184"/>
            <p:cNvSpPr>
              <a:spLocks noChangeArrowheads="1"/>
            </p:cNvSpPr>
            <p:nvPr/>
          </p:nvSpPr>
          <p:spPr bwMode="auto">
            <a:xfrm>
              <a:off x="4373" y="3028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89" name="Oval 185"/>
            <p:cNvSpPr>
              <a:spLocks noChangeArrowheads="1"/>
            </p:cNvSpPr>
            <p:nvPr/>
          </p:nvSpPr>
          <p:spPr bwMode="auto">
            <a:xfrm rot="19740000">
              <a:off x="4483" y="3010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90" name="Oval 186"/>
            <p:cNvSpPr>
              <a:spLocks noChangeArrowheads="1"/>
            </p:cNvSpPr>
            <p:nvPr/>
          </p:nvSpPr>
          <p:spPr bwMode="auto">
            <a:xfrm rot="19740000">
              <a:off x="4483" y="3106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91" name="Oval 187"/>
            <p:cNvSpPr>
              <a:spLocks noChangeArrowheads="1"/>
            </p:cNvSpPr>
            <p:nvPr/>
          </p:nvSpPr>
          <p:spPr bwMode="auto">
            <a:xfrm rot="19740000">
              <a:off x="4579" y="3154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92" name="Oval 188"/>
            <p:cNvSpPr>
              <a:spLocks noChangeArrowheads="1"/>
            </p:cNvSpPr>
            <p:nvPr/>
          </p:nvSpPr>
          <p:spPr bwMode="auto">
            <a:xfrm>
              <a:off x="4469" y="3699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93" name="Oval 189"/>
            <p:cNvSpPr>
              <a:spLocks noChangeArrowheads="1"/>
            </p:cNvSpPr>
            <p:nvPr/>
          </p:nvSpPr>
          <p:spPr bwMode="auto">
            <a:xfrm rot="19740000">
              <a:off x="4579" y="3250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94" name="Oval 190"/>
            <p:cNvSpPr>
              <a:spLocks noChangeArrowheads="1"/>
            </p:cNvSpPr>
            <p:nvPr/>
          </p:nvSpPr>
          <p:spPr bwMode="auto">
            <a:xfrm rot="19740000">
              <a:off x="4675" y="3298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95" name="Oval 191"/>
            <p:cNvSpPr>
              <a:spLocks noChangeArrowheads="1"/>
            </p:cNvSpPr>
            <p:nvPr/>
          </p:nvSpPr>
          <p:spPr bwMode="auto">
            <a:xfrm rot="19740000">
              <a:off x="4675" y="3394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96" name="Oval 192"/>
            <p:cNvSpPr>
              <a:spLocks noChangeArrowheads="1"/>
            </p:cNvSpPr>
            <p:nvPr/>
          </p:nvSpPr>
          <p:spPr bwMode="auto">
            <a:xfrm rot="19740000">
              <a:off x="4771" y="3442"/>
              <a:ext cx="75" cy="1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97" name="Oval 193"/>
            <p:cNvSpPr>
              <a:spLocks noChangeArrowheads="1"/>
            </p:cNvSpPr>
            <p:nvPr/>
          </p:nvSpPr>
          <p:spPr bwMode="auto">
            <a:xfrm>
              <a:off x="4517" y="3603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98" name="Oval 194"/>
            <p:cNvSpPr>
              <a:spLocks noChangeArrowheads="1"/>
            </p:cNvSpPr>
            <p:nvPr/>
          </p:nvSpPr>
          <p:spPr bwMode="auto">
            <a:xfrm>
              <a:off x="4996" y="4036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699" name="Oval 195"/>
            <p:cNvSpPr>
              <a:spLocks noChangeArrowheads="1"/>
            </p:cNvSpPr>
            <p:nvPr/>
          </p:nvSpPr>
          <p:spPr bwMode="auto">
            <a:xfrm>
              <a:off x="4996" y="3892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00" name="Oval 196"/>
            <p:cNvSpPr>
              <a:spLocks noChangeArrowheads="1"/>
            </p:cNvSpPr>
            <p:nvPr/>
          </p:nvSpPr>
          <p:spPr bwMode="auto">
            <a:xfrm>
              <a:off x="4516" y="3508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01" name="Oval 197"/>
            <p:cNvSpPr>
              <a:spLocks noChangeArrowheads="1"/>
            </p:cNvSpPr>
            <p:nvPr/>
          </p:nvSpPr>
          <p:spPr bwMode="auto">
            <a:xfrm>
              <a:off x="4612" y="3508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02" name="Oval 198"/>
            <p:cNvSpPr>
              <a:spLocks noChangeArrowheads="1"/>
            </p:cNvSpPr>
            <p:nvPr/>
          </p:nvSpPr>
          <p:spPr bwMode="auto">
            <a:xfrm>
              <a:off x="4372" y="3700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03" name="Oval 199"/>
            <p:cNvSpPr>
              <a:spLocks noChangeArrowheads="1"/>
            </p:cNvSpPr>
            <p:nvPr/>
          </p:nvSpPr>
          <p:spPr bwMode="auto">
            <a:xfrm>
              <a:off x="4420" y="3604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04" name="Oval 200"/>
            <p:cNvSpPr>
              <a:spLocks noChangeArrowheads="1"/>
            </p:cNvSpPr>
            <p:nvPr/>
          </p:nvSpPr>
          <p:spPr bwMode="auto">
            <a:xfrm>
              <a:off x="4372" y="3940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05" name="Oval 201"/>
            <p:cNvSpPr>
              <a:spLocks noChangeArrowheads="1"/>
            </p:cNvSpPr>
            <p:nvPr/>
          </p:nvSpPr>
          <p:spPr bwMode="auto">
            <a:xfrm>
              <a:off x="4804" y="3364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06" name="Oval 202"/>
            <p:cNvSpPr>
              <a:spLocks noChangeArrowheads="1"/>
            </p:cNvSpPr>
            <p:nvPr/>
          </p:nvSpPr>
          <p:spPr bwMode="auto">
            <a:xfrm>
              <a:off x="4852" y="3460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07" name="Oval 203"/>
            <p:cNvSpPr>
              <a:spLocks noChangeArrowheads="1"/>
            </p:cNvSpPr>
            <p:nvPr/>
          </p:nvSpPr>
          <p:spPr bwMode="auto">
            <a:xfrm>
              <a:off x="4324" y="3844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08" name="Oval 204"/>
            <p:cNvSpPr>
              <a:spLocks noChangeArrowheads="1"/>
            </p:cNvSpPr>
            <p:nvPr/>
          </p:nvSpPr>
          <p:spPr bwMode="auto">
            <a:xfrm>
              <a:off x="4900" y="3556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09" name="Oval 205"/>
            <p:cNvSpPr>
              <a:spLocks noChangeArrowheads="1"/>
            </p:cNvSpPr>
            <p:nvPr/>
          </p:nvSpPr>
          <p:spPr bwMode="auto">
            <a:xfrm>
              <a:off x="4996" y="3700"/>
              <a:ext cx="88" cy="8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10" name="Oval 206"/>
            <p:cNvSpPr>
              <a:spLocks noChangeArrowheads="1"/>
            </p:cNvSpPr>
            <p:nvPr/>
          </p:nvSpPr>
          <p:spPr bwMode="auto">
            <a:xfrm>
              <a:off x="4613" y="3604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11" name="Oval 207"/>
            <p:cNvSpPr>
              <a:spLocks noChangeArrowheads="1"/>
            </p:cNvSpPr>
            <p:nvPr/>
          </p:nvSpPr>
          <p:spPr bwMode="auto">
            <a:xfrm>
              <a:off x="4709" y="355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12" name="Oval 208"/>
            <p:cNvSpPr>
              <a:spLocks noChangeArrowheads="1"/>
            </p:cNvSpPr>
            <p:nvPr/>
          </p:nvSpPr>
          <p:spPr bwMode="auto">
            <a:xfrm>
              <a:off x="4421" y="379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13" name="Oval 209"/>
            <p:cNvSpPr>
              <a:spLocks noChangeArrowheads="1"/>
            </p:cNvSpPr>
            <p:nvPr/>
          </p:nvSpPr>
          <p:spPr bwMode="auto">
            <a:xfrm>
              <a:off x="4469" y="3892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14" name="Oval 210"/>
            <p:cNvSpPr>
              <a:spLocks noChangeArrowheads="1"/>
            </p:cNvSpPr>
            <p:nvPr/>
          </p:nvSpPr>
          <p:spPr bwMode="auto">
            <a:xfrm>
              <a:off x="4565" y="379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15" name="Oval 211"/>
            <p:cNvSpPr>
              <a:spLocks noChangeArrowheads="1"/>
            </p:cNvSpPr>
            <p:nvPr/>
          </p:nvSpPr>
          <p:spPr bwMode="auto">
            <a:xfrm>
              <a:off x="4901" y="370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16" name="Oval 212"/>
            <p:cNvSpPr>
              <a:spLocks noChangeArrowheads="1"/>
            </p:cNvSpPr>
            <p:nvPr/>
          </p:nvSpPr>
          <p:spPr bwMode="auto">
            <a:xfrm>
              <a:off x="4805" y="3604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17" name="Oval 213"/>
            <p:cNvSpPr>
              <a:spLocks noChangeArrowheads="1"/>
            </p:cNvSpPr>
            <p:nvPr/>
          </p:nvSpPr>
          <p:spPr bwMode="auto">
            <a:xfrm>
              <a:off x="4757" y="379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18" name="Oval 214"/>
            <p:cNvSpPr>
              <a:spLocks noChangeArrowheads="1"/>
            </p:cNvSpPr>
            <p:nvPr/>
          </p:nvSpPr>
          <p:spPr bwMode="auto">
            <a:xfrm>
              <a:off x="4661" y="3748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19" name="Oval 215"/>
            <p:cNvSpPr>
              <a:spLocks noChangeArrowheads="1"/>
            </p:cNvSpPr>
            <p:nvPr/>
          </p:nvSpPr>
          <p:spPr bwMode="auto">
            <a:xfrm>
              <a:off x="4660" y="3988"/>
              <a:ext cx="88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20" name="Oval 216"/>
            <p:cNvSpPr>
              <a:spLocks noChangeArrowheads="1"/>
            </p:cNvSpPr>
            <p:nvPr/>
          </p:nvSpPr>
          <p:spPr bwMode="auto">
            <a:xfrm>
              <a:off x="4804" y="3988"/>
              <a:ext cx="88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21" name="Oval 217"/>
            <p:cNvSpPr>
              <a:spLocks noChangeArrowheads="1"/>
            </p:cNvSpPr>
            <p:nvPr/>
          </p:nvSpPr>
          <p:spPr bwMode="auto">
            <a:xfrm>
              <a:off x="4468" y="3988"/>
              <a:ext cx="88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22" name="Oval 218"/>
            <p:cNvSpPr>
              <a:spLocks noChangeArrowheads="1"/>
            </p:cNvSpPr>
            <p:nvPr/>
          </p:nvSpPr>
          <p:spPr bwMode="auto">
            <a:xfrm>
              <a:off x="4756" y="3892"/>
              <a:ext cx="88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23" name="Oval 219"/>
            <p:cNvSpPr>
              <a:spLocks noChangeArrowheads="1"/>
            </p:cNvSpPr>
            <p:nvPr/>
          </p:nvSpPr>
          <p:spPr bwMode="auto">
            <a:xfrm>
              <a:off x="4660" y="3892"/>
              <a:ext cx="88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24" name="Oval 220"/>
            <p:cNvSpPr>
              <a:spLocks noChangeArrowheads="1"/>
            </p:cNvSpPr>
            <p:nvPr/>
          </p:nvSpPr>
          <p:spPr bwMode="auto">
            <a:xfrm>
              <a:off x="4564" y="4036"/>
              <a:ext cx="88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25" name="Oval 221"/>
            <p:cNvSpPr>
              <a:spLocks noChangeArrowheads="1"/>
            </p:cNvSpPr>
            <p:nvPr/>
          </p:nvSpPr>
          <p:spPr bwMode="auto">
            <a:xfrm>
              <a:off x="4564" y="3940"/>
              <a:ext cx="88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26" name="Oval 222"/>
            <p:cNvSpPr>
              <a:spLocks noChangeArrowheads="1"/>
            </p:cNvSpPr>
            <p:nvPr/>
          </p:nvSpPr>
          <p:spPr bwMode="auto">
            <a:xfrm>
              <a:off x="4852" y="4084"/>
              <a:ext cx="88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27" name="Oval 223"/>
            <p:cNvSpPr>
              <a:spLocks noChangeArrowheads="1"/>
            </p:cNvSpPr>
            <p:nvPr/>
          </p:nvSpPr>
          <p:spPr bwMode="auto">
            <a:xfrm>
              <a:off x="4660" y="4084"/>
              <a:ext cx="88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28" name="Oval 224"/>
            <p:cNvSpPr>
              <a:spLocks noChangeArrowheads="1"/>
            </p:cNvSpPr>
            <p:nvPr/>
          </p:nvSpPr>
          <p:spPr bwMode="auto">
            <a:xfrm>
              <a:off x="4756" y="4084"/>
              <a:ext cx="88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29" name="Oval 225"/>
            <p:cNvSpPr>
              <a:spLocks noChangeArrowheads="1"/>
            </p:cNvSpPr>
            <p:nvPr/>
          </p:nvSpPr>
          <p:spPr bwMode="auto">
            <a:xfrm>
              <a:off x="4853" y="3844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30" name="Oval 226"/>
            <p:cNvSpPr>
              <a:spLocks noChangeArrowheads="1"/>
            </p:cNvSpPr>
            <p:nvPr/>
          </p:nvSpPr>
          <p:spPr bwMode="auto">
            <a:xfrm>
              <a:off x="4901" y="3940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31" name="Oval 227"/>
            <p:cNvSpPr>
              <a:spLocks noChangeArrowheads="1"/>
            </p:cNvSpPr>
            <p:nvPr/>
          </p:nvSpPr>
          <p:spPr bwMode="auto">
            <a:xfrm>
              <a:off x="4949" y="3796"/>
              <a:ext cx="88" cy="88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32" name="Oval 228"/>
            <p:cNvSpPr>
              <a:spLocks noChangeArrowheads="1"/>
            </p:cNvSpPr>
            <p:nvPr/>
          </p:nvSpPr>
          <p:spPr bwMode="auto">
            <a:xfrm>
              <a:off x="4579" y="3714"/>
              <a:ext cx="59" cy="59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33" name="Oval 229"/>
            <p:cNvSpPr>
              <a:spLocks noChangeArrowheads="1"/>
            </p:cNvSpPr>
            <p:nvPr/>
          </p:nvSpPr>
          <p:spPr bwMode="auto">
            <a:xfrm>
              <a:off x="4675" y="3666"/>
              <a:ext cx="59" cy="59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34" name="Oval 230"/>
            <p:cNvSpPr>
              <a:spLocks noChangeArrowheads="1"/>
            </p:cNvSpPr>
            <p:nvPr/>
          </p:nvSpPr>
          <p:spPr bwMode="auto">
            <a:xfrm>
              <a:off x="4771" y="3714"/>
              <a:ext cx="59" cy="59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35" name="Oval 231"/>
            <p:cNvSpPr>
              <a:spLocks noChangeArrowheads="1"/>
            </p:cNvSpPr>
            <p:nvPr/>
          </p:nvSpPr>
          <p:spPr bwMode="auto">
            <a:xfrm>
              <a:off x="4867" y="3762"/>
              <a:ext cx="59" cy="59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36" name="Line 232"/>
            <p:cNvSpPr>
              <a:spLocks noChangeShapeType="1"/>
            </p:cNvSpPr>
            <p:nvPr/>
          </p:nvSpPr>
          <p:spPr bwMode="auto">
            <a:xfrm flipV="1">
              <a:off x="3024" y="3744"/>
              <a:ext cx="1296" cy="29"/>
            </a:xfrm>
            <a:prstGeom prst="line">
              <a:avLst/>
            </a:prstGeom>
            <a:ln>
              <a:headEnd type="none" w="sm" len="sm"/>
              <a:tailEnd type="stealth" w="med" len="lg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152400" y="0"/>
            <a:ext cx="8991600" cy="52386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chemeClr val="accent2"/>
                </a:solidFill>
                <a:latin typeface="Arial" charset="0"/>
              </a:rPr>
              <a:t>BUD  EXPANDS AND BECOMES  ENAMEL  ORGAN</a:t>
            </a:r>
            <a:endParaRPr lang="ru-RU" sz="28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4763" y="615950"/>
            <a:ext cx="9131300" cy="6246813"/>
          </a:xfrm>
          <a:prstGeom prst="rect">
            <a:avLst/>
          </a:prstGeom>
          <a:pattFill prst="smConfetti">
            <a:fgClr>
              <a:schemeClr val="accent1"/>
            </a:fgClr>
            <a:bgClr>
              <a:srgbClr val="4D4D4D"/>
            </a:bgClr>
          </a:patt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16" name="Freeform 4"/>
          <p:cNvSpPr>
            <a:spLocks/>
          </p:cNvSpPr>
          <p:nvPr/>
        </p:nvSpPr>
        <p:spPr bwMode="auto">
          <a:xfrm>
            <a:off x="2449513" y="1120775"/>
            <a:ext cx="3408362" cy="3206750"/>
          </a:xfrm>
          <a:custGeom>
            <a:avLst/>
            <a:gdLst/>
            <a:ahLst/>
            <a:cxnLst>
              <a:cxn ang="0">
                <a:pos x="589" y="295"/>
              </a:cxn>
              <a:cxn ang="0">
                <a:pos x="695" y="165"/>
              </a:cxn>
              <a:cxn ang="0">
                <a:pos x="836" y="59"/>
              </a:cxn>
              <a:cxn ang="0">
                <a:pos x="978" y="23"/>
              </a:cxn>
              <a:cxn ang="0">
                <a:pos x="1120" y="0"/>
              </a:cxn>
              <a:cxn ang="0">
                <a:pos x="1261" y="71"/>
              </a:cxn>
              <a:cxn ang="0">
                <a:pos x="1403" y="153"/>
              </a:cxn>
              <a:cxn ang="0">
                <a:pos x="1533" y="271"/>
              </a:cxn>
              <a:cxn ang="0">
                <a:pos x="1627" y="401"/>
              </a:cxn>
              <a:cxn ang="0">
                <a:pos x="1722" y="554"/>
              </a:cxn>
              <a:cxn ang="0">
                <a:pos x="1768" y="696"/>
              </a:cxn>
              <a:cxn ang="0">
                <a:pos x="1828" y="838"/>
              </a:cxn>
              <a:cxn ang="0">
                <a:pos x="1922" y="967"/>
              </a:cxn>
              <a:cxn ang="0">
                <a:pos x="1993" y="1121"/>
              </a:cxn>
              <a:cxn ang="0">
                <a:pos x="2087" y="1263"/>
              </a:cxn>
              <a:cxn ang="0">
                <a:pos x="2123" y="1404"/>
              </a:cxn>
              <a:cxn ang="0">
                <a:pos x="2146" y="1546"/>
              </a:cxn>
              <a:cxn ang="0">
                <a:pos x="2146" y="1688"/>
              </a:cxn>
              <a:cxn ang="0">
                <a:pos x="2111" y="1829"/>
              </a:cxn>
              <a:cxn ang="0">
                <a:pos x="1993" y="1947"/>
              </a:cxn>
              <a:cxn ang="0">
                <a:pos x="1851" y="1935"/>
              </a:cxn>
              <a:cxn ang="0">
                <a:pos x="1780" y="1794"/>
              </a:cxn>
              <a:cxn ang="0">
                <a:pos x="1734" y="1652"/>
              </a:cxn>
              <a:cxn ang="0">
                <a:pos x="1638" y="1522"/>
              </a:cxn>
              <a:cxn ang="0">
                <a:pos x="1604" y="1380"/>
              </a:cxn>
              <a:cxn ang="0">
                <a:pos x="1521" y="1239"/>
              </a:cxn>
              <a:cxn ang="0">
                <a:pos x="1485" y="1097"/>
              </a:cxn>
              <a:cxn ang="0">
                <a:pos x="1403" y="955"/>
              </a:cxn>
              <a:cxn ang="0">
                <a:pos x="1344" y="814"/>
              </a:cxn>
              <a:cxn ang="0">
                <a:pos x="1261" y="672"/>
              </a:cxn>
              <a:cxn ang="0">
                <a:pos x="1155" y="542"/>
              </a:cxn>
              <a:cxn ang="0">
                <a:pos x="1014" y="532"/>
              </a:cxn>
              <a:cxn ang="0">
                <a:pos x="908" y="649"/>
              </a:cxn>
              <a:cxn ang="0">
                <a:pos x="824" y="791"/>
              </a:cxn>
              <a:cxn ang="0">
                <a:pos x="742" y="933"/>
              </a:cxn>
              <a:cxn ang="0">
                <a:pos x="684" y="1074"/>
              </a:cxn>
              <a:cxn ang="0">
                <a:pos x="624" y="1216"/>
              </a:cxn>
              <a:cxn ang="0">
                <a:pos x="565" y="1357"/>
              </a:cxn>
              <a:cxn ang="0">
                <a:pos x="495" y="1498"/>
              </a:cxn>
              <a:cxn ang="0">
                <a:pos x="423" y="1640"/>
              </a:cxn>
              <a:cxn ang="0">
                <a:pos x="377" y="1782"/>
              </a:cxn>
              <a:cxn ang="0">
                <a:pos x="353" y="1923"/>
              </a:cxn>
              <a:cxn ang="0">
                <a:pos x="271" y="2007"/>
              </a:cxn>
              <a:cxn ang="0">
                <a:pos x="129" y="1995"/>
              </a:cxn>
              <a:cxn ang="0">
                <a:pos x="58" y="1853"/>
              </a:cxn>
              <a:cxn ang="0">
                <a:pos x="23" y="1699"/>
              </a:cxn>
              <a:cxn ang="0">
                <a:pos x="0" y="1558"/>
              </a:cxn>
              <a:cxn ang="0">
                <a:pos x="0" y="1416"/>
              </a:cxn>
              <a:cxn ang="0">
                <a:pos x="46" y="1274"/>
              </a:cxn>
              <a:cxn ang="0">
                <a:pos x="105" y="1133"/>
              </a:cxn>
              <a:cxn ang="0">
                <a:pos x="176" y="991"/>
              </a:cxn>
              <a:cxn ang="0">
                <a:pos x="259" y="849"/>
              </a:cxn>
              <a:cxn ang="0">
                <a:pos x="317" y="708"/>
              </a:cxn>
              <a:cxn ang="0">
                <a:pos x="401" y="566"/>
              </a:cxn>
              <a:cxn ang="0">
                <a:pos x="483" y="424"/>
              </a:cxn>
              <a:cxn ang="0">
                <a:pos x="589" y="283"/>
              </a:cxn>
              <a:cxn ang="0">
                <a:pos x="636" y="196"/>
              </a:cxn>
            </a:cxnLst>
            <a:rect l="0" t="0" r="r" b="b"/>
            <a:pathLst>
              <a:path w="2147" h="2020">
                <a:moveTo>
                  <a:pt x="481" y="352"/>
                </a:moveTo>
                <a:lnTo>
                  <a:pt x="530" y="354"/>
                </a:lnTo>
                <a:lnTo>
                  <a:pt x="565" y="330"/>
                </a:lnTo>
                <a:lnTo>
                  <a:pt x="589" y="295"/>
                </a:lnTo>
                <a:lnTo>
                  <a:pt x="612" y="260"/>
                </a:lnTo>
                <a:lnTo>
                  <a:pt x="636" y="224"/>
                </a:lnTo>
                <a:lnTo>
                  <a:pt x="660" y="189"/>
                </a:lnTo>
                <a:lnTo>
                  <a:pt x="695" y="165"/>
                </a:lnTo>
                <a:lnTo>
                  <a:pt x="730" y="141"/>
                </a:lnTo>
                <a:lnTo>
                  <a:pt x="766" y="107"/>
                </a:lnTo>
                <a:lnTo>
                  <a:pt x="802" y="71"/>
                </a:lnTo>
                <a:lnTo>
                  <a:pt x="836" y="59"/>
                </a:lnTo>
                <a:lnTo>
                  <a:pt x="872" y="47"/>
                </a:lnTo>
                <a:lnTo>
                  <a:pt x="908" y="35"/>
                </a:lnTo>
                <a:lnTo>
                  <a:pt x="943" y="23"/>
                </a:lnTo>
                <a:lnTo>
                  <a:pt x="978" y="23"/>
                </a:lnTo>
                <a:lnTo>
                  <a:pt x="1014" y="11"/>
                </a:lnTo>
                <a:lnTo>
                  <a:pt x="1049" y="11"/>
                </a:lnTo>
                <a:lnTo>
                  <a:pt x="1084" y="0"/>
                </a:lnTo>
                <a:lnTo>
                  <a:pt x="1120" y="0"/>
                </a:lnTo>
                <a:lnTo>
                  <a:pt x="1155" y="0"/>
                </a:lnTo>
                <a:lnTo>
                  <a:pt x="1191" y="11"/>
                </a:lnTo>
                <a:lnTo>
                  <a:pt x="1225" y="47"/>
                </a:lnTo>
                <a:lnTo>
                  <a:pt x="1261" y="71"/>
                </a:lnTo>
                <a:lnTo>
                  <a:pt x="1297" y="83"/>
                </a:lnTo>
                <a:lnTo>
                  <a:pt x="1333" y="107"/>
                </a:lnTo>
                <a:lnTo>
                  <a:pt x="1367" y="129"/>
                </a:lnTo>
                <a:lnTo>
                  <a:pt x="1403" y="153"/>
                </a:lnTo>
                <a:lnTo>
                  <a:pt x="1438" y="177"/>
                </a:lnTo>
                <a:lnTo>
                  <a:pt x="1474" y="201"/>
                </a:lnTo>
                <a:lnTo>
                  <a:pt x="1509" y="224"/>
                </a:lnTo>
                <a:lnTo>
                  <a:pt x="1533" y="271"/>
                </a:lnTo>
                <a:lnTo>
                  <a:pt x="1556" y="307"/>
                </a:lnTo>
                <a:lnTo>
                  <a:pt x="1580" y="342"/>
                </a:lnTo>
                <a:lnTo>
                  <a:pt x="1615" y="366"/>
                </a:lnTo>
                <a:lnTo>
                  <a:pt x="1627" y="401"/>
                </a:lnTo>
                <a:lnTo>
                  <a:pt x="1662" y="448"/>
                </a:lnTo>
                <a:lnTo>
                  <a:pt x="1674" y="484"/>
                </a:lnTo>
                <a:lnTo>
                  <a:pt x="1698" y="520"/>
                </a:lnTo>
                <a:lnTo>
                  <a:pt x="1722" y="554"/>
                </a:lnTo>
                <a:lnTo>
                  <a:pt x="1734" y="590"/>
                </a:lnTo>
                <a:lnTo>
                  <a:pt x="1745" y="626"/>
                </a:lnTo>
                <a:lnTo>
                  <a:pt x="1756" y="661"/>
                </a:lnTo>
                <a:lnTo>
                  <a:pt x="1768" y="696"/>
                </a:lnTo>
                <a:lnTo>
                  <a:pt x="1780" y="732"/>
                </a:lnTo>
                <a:lnTo>
                  <a:pt x="1804" y="767"/>
                </a:lnTo>
                <a:lnTo>
                  <a:pt x="1816" y="803"/>
                </a:lnTo>
                <a:lnTo>
                  <a:pt x="1828" y="838"/>
                </a:lnTo>
                <a:lnTo>
                  <a:pt x="1851" y="873"/>
                </a:lnTo>
                <a:lnTo>
                  <a:pt x="1886" y="897"/>
                </a:lnTo>
                <a:lnTo>
                  <a:pt x="1898" y="933"/>
                </a:lnTo>
                <a:lnTo>
                  <a:pt x="1922" y="967"/>
                </a:lnTo>
                <a:lnTo>
                  <a:pt x="1922" y="1003"/>
                </a:lnTo>
                <a:lnTo>
                  <a:pt x="1957" y="1051"/>
                </a:lnTo>
                <a:lnTo>
                  <a:pt x="1969" y="1085"/>
                </a:lnTo>
                <a:lnTo>
                  <a:pt x="1993" y="1121"/>
                </a:lnTo>
                <a:lnTo>
                  <a:pt x="2016" y="1157"/>
                </a:lnTo>
                <a:lnTo>
                  <a:pt x="2040" y="1192"/>
                </a:lnTo>
                <a:lnTo>
                  <a:pt x="2063" y="1227"/>
                </a:lnTo>
                <a:lnTo>
                  <a:pt x="2087" y="1263"/>
                </a:lnTo>
                <a:lnTo>
                  <a:pt x="2111" y="1298"/>
                </a:lnTo>
                <a:lnTo>
                  <a:pt x="2111" y="1334"/>
                </a:lnTo>
                <a:lnTo>
                  <a:pt x="2123" y="1369"/>
                </a:lnTo>
                <a:lnTo>
                  <a:pt x="2123" y="1404"/>
                </a:lnTo>
                <a:lnTo>
                  <a:pt x="2123" y="1440"/>
                </a:lnTo>
                <a:lnTo>
                  <a:pt x="2123" y="1476"/>
                </a:lnTo>
                <a:lnTo>
                  <a:pt x="2135" y="1510"/>
                </a:lnTo>
                <a:lnTo>
                  <a:pt x="2146" y="1546"/>
                </a:lnTo>
                <a:lnTo>
                  <a:pt x="2146" y="1582"/>
                </a:lnTo>
                <a:lnTo>
                  <a:pt x="2146" y="1617"/>
                </a:lnTo>
                <a:lnTo>
                  <a:pt x="2146" y="1652"/>
                </a:lnTo>
                <a:lnTo>
                  <a:pt x="2146" y="1688"/>
                </a:lnTo>
                <a:lnTo>
                  <a:pt x="2146" y="1723"/>
                </a:lnTo>
                <a:lnTo>
                  <a:pt x="2135" y="1759"/>
                </a:lnTo>
                <a:lnTo>
                  <a:pt x="2123" y="1794"/>
                </a:lnTo>
                <a:lnTo>
                  <a:pt x="2111" y="1829"/>
                </a:lnTo>
                <a:lnTo>
                  <a:pt x="2087" y="1865"/>
                </a:lnTo>
                <a:lnTo>
                  <a:pt x="2063" y="1901"/>
                </a:lnTo>
                <a:lnTo>
                  <a:pt x="2028" y="1935"/>
                </a:lnTo>
                <a:lnTo>
                  <a:pt x="1993" y="1947"/>
                </a:lnTo>
                <a:lnTo>
                  <a:pt x="1957" y="1959"/>
                </a:lnTo>
                <a:lnTo>
                  <a:pt x="1922" y="1959"/>
                </a:lnTo>
                <a:lnTo>
                  <a:pt x="1886" y="1959"/>
                </a:lnTo>
                <a:lnTo>
                  <a:pt x="1851" y="1935"/>
                </a:lnTo>
                <a:lnTo>
                  <a:pt x="1816" y="1901"/>
                </a:lnTo>
                <a:lnTo>
                  <a:pt x="1792" y="1865"/>
                </a:lnTo>
                <a:lnTo>
                  <a:pt x="1792" y="1829"/>
                </a:lnTo>
                <a:lnTo>
                  <a:pt x="1780" y="1794"/>
                </a:lnTo>
                <a:lnTo>
                  <a:pt x="1780" y="1759"/>
                </a:lnTo>
                <a:lnTo>
                  <a:pt x="1768" y="1723"/>
                </a:lnTo>
                <a:lnTo>
                  <a:pt x="1756" y="1688"/>
                </a:lnTo>
                <a:lnTo>
                  <a:pt x="1734" y="1652"/>
                </a:lnTo>
                <a:lnTo>
                  <a:pt x="1698" y="1628"/>
                </a:lnTo>
                <a:lnTo>
                  <a:pt x="1686" y="1594"/>
                </a:lnTo>
                <a:lnTo>
                  <a:pt x="1662" y="1558"/>
                </a:lnTo>
                <a:lnTo>
                  <a:pt x="1638" y="1522"/>
                </a:lnTo>
                <a:lnTo>
                  <a:pt x="1627" y="1488"/>
                </a:lnTo>
                <a:lnTo>
                  <a:pt x="1615" y="1452"/>
                </a:lnTo>
                <a:lnTo>
                  <a:pt x="1604" y="1416"/>
                </a:lnTo>
                <a:lnTo>
                  <a:pt x="1604" y="1380"/>
                </a:lnTo>
                <a:lnTo>
                  <a:pt x="1580" y="1346"/>
                </a:lnTo>
                <a:lnTo>
                  <a:pt x="1556" y="1310"/>
                </a:lnTo>
                <a:lnTo>
                  <a:pt x="1544" y="1274"/>
                </a:lnTo>
                <a:lnTo>
                  <a:pt x="1521" y="1239"/>
                </a:lnTo>
                <a:lnTo>
                  <a:pt x="1509" y="1204"/>
                </a:lnTo>
                <a:lnTo>
                  <a:pt x="1509" y="1169"/>
                </a:lnTo>
                <a:lnTo>
                  <a:pt x="1497" y="1133"/>
                </a:lnTo>
                <a:lnTo>
                  <a:pt x="1485" y="1097"/>
                </a:lnTo>
                <a:lnTo>
                  <a:pt x="1462" y="1063"/>
                </a:lnTo>
                <a:lnTo>
                  <a:pt x="1438" y="1027"/>
                </a:lnTo>
                <a:lnTo>
                  <a:pt x="1415" y="991"/>
                </a:lnTo>
                <a:lnTo>
                  <a:pt x="1403" y="955"/>
                </a:lnTo>
                <a:lnTo>
                  <a:pt x="1379" y="921"/>
                </a:lnTo>
                <a:lnTo>
                  <a:pt x="1367" y="885"/>
                </a:lnTo>
                <a:lnTo>
                  <a:pt x="1355" y="849"/>
                </a:lnTo>
                <a:lnTo>
                  <a:pt x="1344" y="814"/>
                </a:lnTo>
                <a:lnTo>
                  <a:pt x="1321" y="779"/>
                </a:lnTo>
                <a:lnTo>
                  <a:pt x="1297" y="744"/>
                </a:lnTo>
                <a:lnTo>
                  <a:pt x="1273" y="708"/>
                </a:lnTo>
                <a:lnTo>
                  <a:pt x="1261" y="672"/>
                </a:lnTo>
                <a:lnTo>
                  <a:pt x="1237" y="638"/>
                </a:lnTo>
                <a:lnTo>
                  <a:pt x="1215" y="602"/>
                </a:lnTo>
                <a:lnTo>
                  <a:pt x="1179" y="578"/>
                </a:lnTo>
                <a:lnTo>
                  <a:pt x="1155" y="542"/>
                </a:lnTo>
                <a:lnTo>
                  <a:pt x="1120" y="532"/>
                </a:lnTo>
                <a:lnTo>
                  <a:pt x="1084" y="532"/>
                </a:lnTo>
                <a:lnTo>
                  <a:pt x="1049" y="532"/>
                </a:lnTo>
                <a:lnTo>
                  <a:pt x="1014" y="532"/>
                </a:lnTo>
                <a:lnTo>
                  <a:pt x="978" y="542"/>
                </a:lnTo>
                <a:lnTo>
                  <a:pt x="954" y="578"/>
                </a:lnTo>
                <a:lnTo>
                  <a:pt x="931" y="614"/>
                </a:lnTo>
                <a:lnTo>
                  <a:pt x="908" y="649"/>
                </a:lnTo>
                <a:lnTo>
                  <a:pt x="896" y="684"/>
                </a:lnTo>
                <a:lnTo>
                  <a:pt x="872" y="720"/>
                </a:lnTo>
                <a:lnTo>
                  <a:pt x="848" y="755"/>
                </a:lnTo>
                <a:lnTo>
                  <a:pt x="824" y="791"/>
                </a:lnTo>
                <a:lnTo>
                  <a:pt x="802" y="826"/>
                </a:lnTo>
                <a:lnTo>
                  <a:pt x="778" y="861"/>
                </a:lnTo>
                <a:lnTo>
                  <a:pt x="754" y="897"/>
                </a:lnTo>
                <a:lnTo>
                  <a:pt x="742" y="933"/>
                </a:lnTo>
                <a:lnTo>
                  <a:pt x="730" y="967"/>
                </a:lnTo>
                <a:lnTo>
                  <a:pt x="707" y="1003"/>
                </a:lnTo>
                <a:lnTo>
                  <a:pt x="695" y="1039"/>
                </a:lnTo>
                <a:lnTo>
                  <a:pt x="684" y="1074"/>
                </a:lnTo>
                <a:lnTo>
                  <a:pt x="660" y="1109"/>
                </a:lnTo>
                <a:lnTo>
                  <a:pt x="660" y="1145"/>
                </a:lnTo>
                <a:lnTo>
                  <a:pt x="648" y="1180"/>
                </a:lnTo>
                <a:lnTo>
                  <a:pt x="624" y="1216"/>
                </a:lnTo>
                <a:lnTo>
                  <a:pt x="612" y="1251"/>
                </a:lnTo>
                <a:lnTo>
                  <a:pt x="601" y="1286"/>
                </a:lnTo>
                <a:lnTo>
                  <a:pt x="589" y="1322"/>
                </a:lnTo>
                <a:lnTo>
                  <a:pt x="565" y="1357"/>
                </a:lnTo>
                <a:lnTo>
                  <a:pt x="554" y="1392"/>
                </a:lnTo>
                <a:lnTo>
                  <a:pt x="530" y="1428"/>
                </a:lnTo>
                <a:lnTo>
                  <a:pt x="518" y="1464"/>
                </a:lnTo>
                <a:lnTo>
                  <a:pt x="495" y="1498"/>
                </a:lnTo>
                <a:lnTo>
                  <a:pt x="471" y="1534"/>
                </a:lnTo>
                <a:lnTo>
                  <a:pt x="459" y="1570"/>
                </a:lnTo>
                <a:lnTo>
                  <a:pt x="435" y="1605"/>
                </a:lnTo>
                <a:lnTo>
                  <a:pt x="423" y="1640"/>
                </a:lnTo>
                <a:lnTo>
                  <a:pt x="412" y="1676"/>
                </a:lnTo>
                <a:lnTo>
                  <a:pt x="401" y="1711"/>
                </a:lnTo>
                <a:lnTo>
                  <a:pt x="389" y="1747"/>
                </a:lnTo>
                <a:lnTo>
                  <a:pt x="377" y="1782"/>
                </a:lnTo>
                <a:lnTo>
                  <a:pt x="365" y="1817"/>
                </a:lnTo>
                <a:lnTo>
                  <a:pt x="365" y="1853"/>
                </a:lnTo>
                <a:lnTo>
                  <a:pt x="365" y="1889"/>
                </a:lnTo>
                <a:lnTo>
                  <a:pt x="353" y="1923"/>
                </a:lnTo>
                <a:lnTo>
                  <a:pt x="353" y="1959"/>
                </a:lnTo>
                <a:lnTo>
                  <a:pt x="341" y="1995"/>
                </a:lnTo>
                <a:lnTo>
                  <a:pt x="305" y="1995"/>
                </a:lnTo>
                <a:lnTo>
                  <a:pt x="271" y="2007"/>
                </a:lnTo>
                <a:lnTo>
                  <a:pt x="235" y="2019"/>
                </a:lnTo>
                <a:lnTo>
                  <a:pt x="200" y="2019"/>
                </a:lnTo>
                <a:lnTo>
                  <a:pt x="164" y="2019"/>
                </a:lnTo>
                <a:lnTo>
                  <a:pt x="129" y="1995"/>
                </a:lnTo>
                <a:lnTo>
                  <a:pt x="117" y="1959"/>
                </a:lnTo>
                <a:lnTo>
                  <a:pt x="94" y="1923"/>
                </a:lnTo>
                <a:lnTo>
                  <a:pt x="70" y="1889"/>
                </a:lnTo>
                <a:lnTo>
                  <a:pt x="58" y="1853"/>
                </a:lnTo>
                <a:lnTo>
                  <a:pt x="46" y="1817"/>
                </a:lnTo>
                <a:lnTo>
                  <a:pt x="46" y="1782"/>
                </a:lnTo>
                <a:lnTo>
                  <a:pt x="34" y="1747"/>
                </a:lnTo>
                <a:lnTo>
                  <a:pt x="23" y="1699"/>
                </a:lnTo>
                <a:lnTo>
                  <a:pt x="11" y="1664"/>
                </a:lnTo>
                <a:lnTo>
                  <a:pt x="11" y="1628"/>
                </a:lnTo>
                <a:lnTo>
                  <a:pt x="11" y="1594"/>
                </a:lnTo>
                <a:lnTo>
                  <a:pt x="0" y="1558"/>
                </a:lnTo>
                <a:lnTo>
                  <a:pt x="0" y="1522"/>
                </a:lnTo>
                <a:lnTo>
                  <a:pt x="0" y="1488"/>
                </a:lnTo>
                <a:lnTo>
                  <a:pt x="0" y="1452"/>
                </a:lnTo>
                <a:lnTo>
                  <a:pt x="0" y="1416"/>
                </a:lnTo>
                <a:lnTo>
                  <a:pt x="23" y="1380"/>
                </a:lnTo>
                <a:lnTo>
                  <a:pt x="23" y="1346"/>
                </a:lnTo>
                <a:lnTo>
                  <a:pt x="34" y="1310"/>
                </a:lnTo>
                <a:lnTo>
                  <a:pt x="46" y="1274"/>
                </a:lnTo>
                <a:lnTo>
                  <a:pt x="70" y="1239"/>
                </a:lnTo>
                <a:lnTo>
                  <a:pt x="82" y="1204"/>
                </a:lnTo>
                <a:lnTo>
                  <a:pt x="82" y="1169"/>
                </a:lnTo>
                <a:lnTo>
                  <a:pt x="105" y="1133"/>
                </a:lnTo>
                <a:lnTo>
                  <a:pt x="117" y="1097"/>
                </a:lnTo>
                <a:lnTo>
                  <a:pt x="129" y="1063"/>
                </a:lnTo>
                <a:lnTo>
                  <a:pt x="153" y="1027"/>
                </a:lnTo>
                <a:lnTo>
                  <a:pt x="176" y="991"/>
                </a:lnTo>
                <a:lnTo>
                  <a:pt x="188" y="955"/>
                </a:lnTo>
                <a:lnTo>
                  <a:pt x="211" y="921"/>
                </a:lnTo>
                <a:lnTo>
                  <a:pt x="235" y="885"/>
                </a:lnTo>
                <a:lnTo>
                  <a:pt x="259" y="849"/>
                </a:lnTo>
                <a:lnTo>
                  <a:pt x="271" y="814"/>
                </a:lnTo>
                <a:lnTo>
                  <a:pt x="283" y="779"/>
                </a:lnTo>
                <a:lnTo>
                  <a:pt x="305" y="744"/>
                </a:lnTo>
                <a:lnTo>
                  <a:pt x="317" y="708"/>
                </a:lnTo>
                <a:lnTo>
                  <a:pt x="341" y="672"/>
                </a:lnTo>
                <a:lnTo>
                  <a:pt x="365" y="638"/>
                </a:lnTo>
                <a:lnTo>
                  <a:pt x="377" y="602"/>
                </a:lnTo>
                <a:lnTo>
                  <a:pt x="401" y="566"/>
                </a:lnTo>
                <a:lnTo>
                  <a:pt x="412" y="532"/>
                </a:lnTo>
                <a:lnTo>
                  <a:pt x="435" y="496"/>
                </a:lnTo>
                <a:lnTo>
                  <a:pt x="459" y="460"/>
                </a:lnTo>
                <a:lnTo>
                  <a:pt x="483" y="424"/>
                </a:lnTo>
                <a:lnTo>
                  <a:pt x="481" y="352"/>
                </a:lnTo>
                <a:lnTo>
                  <a:pt x="530" y="342"/>
                </a:lnTo>
                <a:lnTo>
                  <a:pt x="554" y="307"/>
                </a:lnTo>
                <a:lnTo>
                  <a:pt x="589" y="283"/>
                </a:lnTo>
                <a:lnTo>
                  <a:pt x="601" y="248"/>
                </a:lnTo>
                <a:lnTo>
                  <a:pt x="636" y="236"/>
                </a:lnTo>
                <a:lnTo>
                  <a:pt x="648" y="201"/>
                </a:lnTo>
                <a:lnTo>
                  <a:pt x="636" y="196"/>
                </a:lnTo>
              </a:path>
            </a:pathLst>
          </a:custGeom>
          <a:solidFill>
            <a:srgbClr val="CBCBCB"/>
          </a:solidFill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7" name="Freeform 5"/>
          <p:cNvSpPr>
            <a:spLocks/>
          </p:cNvSpPr>
          <p:nvPr/>
        </p:nvSpPr>
        <p:spPr bwMode="auto">
          <a:xfrm>
            <a:off x="4927600" y="4829175"/>
            <a:ext cx="292100" cy="182563"/>
          </a:xfrm>
          <a:custGeom>
            <a:avLst/>
            <a:gdLst/>
            <a:ahLst/>
            <a:cxnLst>
              <a:cxn ang="0">
                <a:pos x="183" y="0"/>
              </a:cxn>
              <a:cxn ang="0">
                <a:pos x="94" y="26"/>
              </a:cxn>
              <a:cxn ang="0">
                <a:pos x="69" y="53"/>
              </a:cxn>
              <a:cxn ang="0">
                <a:pos x="45" y="69"/>
              </a:cxn>
              <a:cxn ang="0">
                <a:pos x="24" y="95"/>
              </a:cxn>
              <a:cxn ang="0">
                <a:pos x="0" y="112"/>
              </a:cxn>
              <a:cxn ang="0">
                <a:pos x="29" y="114"/>
              </a:cxn>
              <a:cxn ang="0">
                <a:pos x="54" y="105"/>
              </a:cxn>
              <a:cxn ang="0">
                <a:pos x="80" y="89"/>
              </a:cxn>
              <a:cxn ang="0">
                <a:pos x="107" y="74"/>
              </a:cxn>
              <a:cxn ang="0">
                <a:pos x="131" y="57"/>
              </a:cxn>
              <a:cxn ang="0">
                <a:pos x="183" y="0"/>
              </a:cxn>
              <a:cxn ang="0">
                <a:pos x="183" y="0"/>
              </a:cxn>
            </a:cxnLst>
            <a:rect l="0" t="0" r="r" b="b"/>
            <a:pathLst>
              <a:path w="184" h="115">
                <a:moveTo>
                  <a:pt x="183" y="0"/>
                </a:moveTo>
                <a:lnTo>
                  <a:pt x="94" y="26"/>
                </a:lnTo>
                <a:lnTo>
                  <a:pt x="69" y="53"/>
                </a:lnTo>
                <a:lnTo>
                  <a:pt x="45" y="69"/>
                </a:lnTo>
                <a:lnTo>
                  <a:pt x="24" y="95"/>
                </a:lnTo>
                <a:lnTo>
                  <a:pt x="0" y="112"/>
                </a:lnTo>
                <a:lnTo>
                  <a:pt x="29" y="114"/>
                </a:lnTo>
                <a:lnTo>
                  <a:pt x="54" y="105"/>
                </a:lnTo>
                <a:lnTo>
                  <a:pt x="80" y="89"/>
                </a:lnTo>
                <a:lnTo>
                  <a:pt x="107" y="74"/>
                </a:lnTo>
                <a:lnTo>
                  <a:pt x="131" y="57"/>
                </a:lnTo>
                <a:lnTo>
                  <a:pt x="183" y="0"/>
                </a:lnTo>
                <a:lnTo>
                  <a:pt x="183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8" name="AutoShape 6"/>
          <p:cNvSpPr>
            <a:spLocks noChangeArrowheads="1"/>
          </p:cNvSpPr>
          <p:nvPr/>
        </p:nvSpPr>
        <p:spPr bwMode="auto">
          <a:xfrm rot="17640000" flipH="1">
            <a:off x="4106863" y="2128838"/>
            <a:ext cx="184150" cy="12065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19" name="Freeform 7"/>
          <p:cNvSpPr>
            <a:spLocks/>
          </p:cNvSpPr>
          <p:nvPr/>
        </p:nvSpPr>
        <p:spPr bwMode="auto">
          <a:xfrm>
            <a:off x="3217863" y="1365250"/>
            <a:ext cx="250825" cy="396875"/>
          </a:xfrm>
          <a:custGeom>
            <a:avLst/>
            <a:gdLst/>
            <a:ahLst/>
            <a:cxnLst>
              <a:cxn ang="0">
                <a:pos x="0" y="249"/>
              </a:cxn>
              <a:cxn ang="0">
                <a:pos x="21" y="209"/>
              </a:cxn>
              <a:cxn ang="0">
                <a:pos x="43" y="181"/>
              </a:cxn>
              <a:cxn ang="0">
                <a:pos x="59" y="132"/>
              </a:cxn>
              <a:cxn ang="0">
                <a:pos x="73" y="97"/>
              </a:cxn>
              <a:cxn ang="0">
                <a:pos x="91" y="82"/>
              </a:cxn>
              <a:cxn ang="0">
                <a:pos x="105" y="56"/>
              </a:cxn>
              <a:cxn ang="0">
                <a:pos x="124" y="40"/>
              </a:cxn>
              <a:cxn ang="0">
                <a:pos x="138" y="15"/>
              </a:cxn>
              <a:cxn ang="0">
                <a:pos x="156" y="0"/>
              </a:cxn>
              <a:cxn ang="0">
                <a:pos x="157" y="33"/>
              </a:cxn>
              <a:cxn ang="0">
                <a:pos x="144" y="70"/>
              </a:cxn>
              <a:cxn ang="0">
                <a:pos x="129" y="95"/>
              </a:cxn>
              <a:cxn ang="0">
                <a:pos x="117" y="131"/>
              </a:cxn>
              <a:cxn ang="0">
                <a:pos x="98" y="146"/>
              </a:cxn>
              <a:cxn ang="0">
                <a:pos x="84" y="171"/>
              </a:cxn>
              <a:cxn ang="0">
                <a:pos x="71" y="208"/>
              </a:cxn>
              <a:cxn ang="0">
                <a:pos x="52" y="223"/>
              </a:cxn>
              <a:cxn ang="0">
                <a:pos x="38" y="249"/>
              </a:cxn>
              <a:cxn ang="0">
                <a:pos x="0" y="249"/>
              </a:cxn>
              <a:cxn ang="0">
                <a:pos x="0" y="249"/>
              </a:cxn>
            </a:cxnLst>
            <a:rect l="0" t="0" r="r" b="b"/>
            <a:pathLst>
              <a:path w="158" h="250">
                <a:moveTo>
                  <a:pt x="0" y="249"/>
                </a:moveTo>
                <a:lnTo>
                  <a:pt x="21" y="209"/>
                </a:lnTo>
                <a:lnTo>
                  <a:pt x="43" y="181"/>
                </a:lnTo>
                <a:lnTo>
                  <a:pt x="59" y="132"/>
                </a:lnTo>
                <a:lnTo>
                  <a:pt x="73" y="97"/>
                </a:lnTo>
                <a:lnTo>
                  <a:pt x="91" y="82"/>
                </a:lnTo>
                <a:lnTo>
                  <a:pt x="105" y="56"/>
                </a:lnTo>
                <a:lnTo>
                  <a:pt x="124" y="40"/>
                </a:lnTo>
                <a:lnTo>
                  <a:pt x="138" y="15"/>
                </a:lnTo>
                <a:lnTo>
                  <a:pt x="156" y="0"/>
                </a:lnTo>
                <a:lnTo>
                  <a:pt x="157" y="33"/>
                </a:lnTo>
                <a:lnTo>
                  <a:pt x="144" y="70"/>
                </a:lnTo>
                <a:lnTo>
                  <a:pt x="129" y="95"/>
                </a:lnTo>
                <a:lnTo>
                  <a:pt x="117" y="131"/>
                </a:lnTo>
                <a:lnTo>
                  <a:pt x="98" y="146"/>
                </a:lnTo>
                <a:lnTo>
                  <a:pt x="84" y="171"/>
                </a:lnTo>
                <a:lnTo>
                  <a:pt x="71" y="208"/>
                </a:lnTo>
                <a:lnTo>
                  <a:pt x="52" y="223"/>
                </a:lnTo>
                <a:lnTo>
                  <a:pt x="38" y="249"/>
                </a:lnTo>
                <a:lnTo>
                  <a:pt x="0" y="249"/>
                </a:lnTo>
                <a:lnTo>
                  <a:pt x="0" y="249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0" name="Freeform 8"/>
          <p:cNvSpPr>
            <a:spLocks/>
          </p:cNvSpPr>
          <p:nvPr/>
        </p:nvSpPr>
        <p:spPr bwMode="auto">
          <a:xfrm>
            <a:off x="2955925" y="1762125"/>
            <a:ext cx="249238" cy="395288"/>
          </a:xfrm>
          <a:custGeom>
            <a:avLst/>
            <a:gdLst/>
            <a:ahLst/>
            <a:cxnLst>
              <a:cxn ang="0">
                <a:pos x="0" y="248"/>
              </a:cxn>
              <a:cxn ang="0">
                <a:pos x="21" y="208"/>
              </a:cxn>
              <a:cxn ang="0">
                <a:pos x="43" y="180"/>
              </a:cxn>
              <a:cxn ang="0">
                <a:pos x="59" y="132"/>
              </a:cxn>
              <a:cxn ang="0">
                <a:pos x="73" y="96"/>
              </a:cxn>
              <a:cxn ang="0">
                <a:pos x="90" y="82"/>
              </a:cxn>
              <a:cxn ang="0">
                <a:pos x="105" y="56"/>
              </a:cxn>
              <a:cxn ang="0">
                <a:pos x="123" y="40"/>
              </a:cxn>
              <a:cxn ang="0">
                <a:pos x="137" y="15"/>
              </a:cxn>
              <a:cxn ang="0">
                <a:pos x="155" y="0"/>
              </a:cxn>
              <a:cxn ang="0">
                <a:pos x="156" y="33"/>
              </a:cxn>
              <a:cxn ang="0">
                <a:pos x="143" y="69"/>
              </a:cxn>
              <a:cxn ang="0">
                <a:pos x="128" y="95"/>
              </a:cxn>
              <a:cxn ang="0">
                <a:pos x="116" y="130"/>
              </a:cxn>
              <a:cxn ang="0">
                <a:pos x="98" y="146"/>
              </a:cxn>
              <a:cxn ang="0">
                <a:pos x="83" y="171"/>
              </a:cxn>
              <a:cxn ang="0">
                <a:pos x="70" y="207"/>
              </a:cxn>
              <a:cxn ang="0">
                <a:pos x="52" y="222"/>
              </a:cxn>
              <a:cxn ang="0">
                <a:pos x="37" y="248"/>
              </a:cxn>
              <a:cxn ang="0">
                <a:pos x="0" y="248"/>
              </a:cxn>
              <a:cxn ang="0">
                <a:pos x="0" y="248"/>
              </a:cxn>
            </a:cxnLst>
            <a:rect l="0" t="0" r="r" b="b"/>
            <a:pathLst>
              <a:path w="157" h="249">
                <a:moveTo>
                  <a:pt x="0" y="248"/>
                </a:moveTo>
                <a:lnTo>
                  <a:pt x="21" y="208"/>
                </a:lnTo>
                <a:lnTo>
                  <a:pt x="43" y="180"/>
                </a:lnTo>
                <a:lnTo>
                  <a:pt x="59" y="132"/>
                </a:lnTo>
                <a:lnTo>
                  <a:pt x="73" y="96"/>
                </a:lnTo>
                <a:lnTo>
                  <a:pt x="90" y="82"/>
                </a:lnTo>
                <a:lnTo>
                  <a:pt x="105" y="56"/>
                </a:lnTo>
                <a:lnTo>
                  <a:pt x="123" y="40"/>
                </a:lnTo>
                <a:lnTo>
                  <a:pt x="137" y="15"/>
                </a:lnTo>
                <a:lnTo>
                  <a:pt x="155" y="0"/>
                </a:lnTo>
                <a:lnTo>
                  <a:pt x="156" y="33"/>
                </a:lnTo>
                <a:lnTo>
                  <a:pt x="143" y="69"/>
                </a:lnTo>
                <a:lnTo>
                  <a:pt x="128" y="95"/>
                </a:lnTo>
                <a:lnTo>
                  <a:pt x="116" y="130"/>
                </a:lnTo>
                <a:lnTo>
                  <a:pt x="98" y="146"/>
                </a:lnTo>
                <a:lnTo>
                  <a:pt x="83" y="171"/>
                </a:lnTo>
                <a:lnTo>
                  <a:pt x="70" y="207"/>
                </a:lnTo>
                <a:lnTo>
                  <a:pt x="52" y="222"/>
                </a:lnTo>
                <a:lnTo>
                  <a:pt x="37" y="248"/>
                </a:lnTo>
                <a:lnTo>
                  <a:pt x="0" y="248"/>
                </a:lnTo>
                <a:lnTo>
                  <a:pt x="0" y="248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1" name="Freeform 9"/>
          <p:cNvSpPr>
            <a:spLocks/>
          </p:cNvSpPr>
          <p:nvPr/>
        </p:nvSpPr>
        <p:spPr bwMode="auto">
          <a:xfrm>
            <a:off x="2755900" y="2159000"/>
            <a:ext cx="250825" cy="395288"/>
          </a:xfrm>
          <a:custGeom>
            <a:avLst/>
            <a:gdLst/>
            <a:ahLst/>
            <a:cxnLst>
              <a:cxn ang="0">
                <a:pos x="0" y="248"/>
              </a:cxn>
              <a:cxn ang="0">
                <a:pos x="21" y="208"/>
              </a:cxn>
              <a:cxn ang="0">
                <a:pos x="43" y="180"/>
              </a:cxn>
              <a:cxn ang="0">
                <a:pos x="59" y="132"/>
              </a:cxn>
              <a:cxn ang="0">
                <a:pos x="73" y="96"/>
              </a:cxn>
              <a:cxn ang="0">
                <a:pos x="91" y="82"/>
              </a:cxn>
              <a:cxn ang="0">
                <a:pos x="105" y="56"/>
              </a:cxn>
              <a:cxn ang="0">
                <a:pos x="124" y="40"/>
              </a:cxn>
              <a:cxn ang="0">
                <a:pos x="138" y="15"/>
              </a:cxn>
              <a:cxn ang="0">
                <a:pos x="156" y="0"/>
              </a:cxn>
              <a:cxn ang="0">
                <a:pos x="157" y="33"/>
              </a:cxn>
              <a:cxn ang="0">
                <a:pos x="144" y="69"/>
              </a:cxn>
              <a:cxn ang="0">
                <a:pos x="129" y="95"/>
              </a:cxn>
              <a:cxn ang="0">
                <a:pos x="117" y="130"/>
              </a:cxn>
              <a:cxn ang="0">
                <a:pos x="98" y="146"/>
              </a:cxn>
              <a:cxn ang="0">
                <a:pos x="84" y="171"/>
              </a:cxn>
              <a:cxn ang="0">
                <a:pos x="71" y="207"/>
              </a:cxn>
              <a:cxn ang="0">
                <a:pos x="52" y="222"/>
              </a:cxn>
              <a:cxn ang="0">
                <a:pos x="38" y="248"/>
              </a:cxn>
              <a:cxn ang="0">
                <a:pos x="0" y="248"/>
              </a:cxn>
              <a:cxn ang="0">
                <a:pos x="0" y="248"/>
              </a:cxn>
            </a:cxnLst>
            <a:rect l="0" t="0" r="r" b="b"/>
            <a:pathLst>
              <a:path w="158" h="249">
                <a:moveTo>
                  <a:pt x="0" y="248"/>
                </a:moveTo>
                <a:lnTo>
                  <a:pt x="21" y="208"/>
                </a:lnTo>
                <a:lnTo>
                  <a:pt x="43" y="180"/>
                </a:lnTo>
                <a:lnTo>
                  <a:pt x="59" y="132"/>
                </a:lnTo>
                <a:lnTo>
                  <a:pt x="73" y="96"/>
                </a:lnTo>
                <a:lnTo>
                  <a:pt x="91" y="82"/>
                </a:lnTo>
                <a:lnTo>
                  <a:pt x="105" y="56"/>
                </a:lnTo>
                <a:lnTo>
                  <a:pt x="124" y="40"/>
                </a:lnTo>
                <a:lnTo>
                  <a:pt x="138" y="15"/>
                </a:lnTo>
                <a:lnTo>
                  <a:pt x="156" y="0"/>
                </a:lnTo>
                <a:lnTo>
                  <a:pt x="157" y="33"/>
                </a:lnTo>
                <a:lnTo>
                  <a:pt x="144" y="69"/>
                </a:lnTo>
                <a:lnTo>
                  <a:pt x="129" y="95"/>
                </a:lnTo>
                <a:lnTo>
                  <a:pt x="117" y="130"/>
                </a:lnTo>
                <a:lnTo>
                  <a:pt x="98" y="146"/>
                </a:lnTo>
                <a:lnTo>
                  <a:pt x="84" y="171"/>
                </a:lnTo>
                <a:lnTo>
                  <a:pt x="71" y="207"/>
                </a:lnTo>
                <a:lnTo>
                  <a:pt x="52" y="222"/>
                </a:lnTo>
                <a:lnTo>
                  <a:pt x="38" y="248"/>
                </a:lnTo>
                <a:lnTo>
                  <a:pt x="0" y="248"/>
                </a:lnTo>
                <a:lnTo>
                  <a:pt x="0" y="248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2" name="Freeform 10"/>
          <p:cNvSpPr>
            <a:spLocks/>
          </p:cNvSpPr>
          <p:nvPr/>
        </p:nvSpPr>
        <p:spPr bwMode="auto">
          <a:xfrm>
            <a:off x="2559050" y="2551113"/>
            <a:ext cx="250825" cy="396875"/>
          </a:xfrm>
          <a:custGeom>
            <a:avLst/>
            <a:gdLst/>
            <a:ahLst/>
            <a:cxnLst>
              <a:cxn ang="0">
                <a:pos x="0" y="249"/>
              </a:cxn>
              <a:cxn ang="0">
                <a:pos x="21" y="209"/>
              </a:cxn>
              <a:cxn ang="0">
                <a:pos x="43" y="181"/>
              </a:cxn>
              <a:cxn ang="0">
                <a:pos x="59" y="132"/>
              </a:cxn>
              <a:cxn ang="0">
                <a:pos x="73" y="97"/>
              </a:cxn>
              <a:cxn ang="0">
                <a:pos x="91" y="82"/>
              </a:cxn>
              <a:cxn ang="0">
                <a:pos x="105" y="56"/>
              </a:cxn>
              <a:cxn ang="0">
                <a:pos x="124" y="40"/>
              </a:cxn>
              <a:cxn ang="0">
                <a:pos x="138" y="15"/>
              </a:cxn>
              <a:cxn ang="0">
                <a:pos x="156" y="0"/>
              </a:cxn>
              <a:cxn ang="0">
                <a:pos x="157" y="33"/>
              </a:cxn>
              <a:cxn ang="0">
                <a:pos x="144" y="70"/>
              </a:cxn>
              <a:cxn ang="0">
                <a:pos x="129" y="95"/>
              </a:cxn>
              <a:cxn ang="0">
                <a:pos x="117" y="131"/>
              </a:cxn>
              <a:cxn ang="0">
                <a:pos x="98" y="146"/>
              </a:cxn>
              <a:cxn ang="0">
                <a:pos x="84" y="171"/>
              </a:cxn>
              <a:cxn ang="0">
                <a:pos x="71" y="208"/>
              </a:cxn>
              <a:cxn ang="0">
                <a:pos x="52" y="223"/>
              </a:cxn>
              <a:cxn ang="0">
                <a:pos x="38" y="249"/>
              </a:cxn>
              <a:cxn ang="0">
                <a:pos x="0" y="249"/>
              </a:cxn>
              <a:cxn ang="0">
                <a:pos x="0" y="249"/>
              </a:cxn>
            </a:cxnLst>
            <a:rect l="0" t="0" r="r" b="b"/>
            <a:pathLst>
              <a:path w="158" h="250">
                <a:moveTo>
                  <a:pt x="0" y="249"/>
                </a:moveTo>
                <a:lnTo>
                  <a:pt x="21" y="209"/>
                </a:lnTo>
                <a:lnTo>
                  <a:pt x="43" y="181"/>
                </a:lnTo>
                <a:lnTo>
                  <a:pt x="59" y="132"/>
                </a:lnTo>
                <a:lnTo>
                  <a:pt x="73" y="97"/>
                </a:lnTo>
                <a:lnTo>
                  <a:pt x="91" y="82"/>
                </a:lnTo>
                <a:lnTo>
                  <a:pt x="105" y="56"/>
                </a:lnTo>
                <a:lnTo>
                  <a:pt x="124" y="40"/>
                </a:lnTo>
                <a:lnTo>
                  <a:pt x="138" y="15"/>
                </a:lnTo>
                <a:lnTo>
                  <a:pt x="156" y="0"/>
                </a:lnTo>
                <a:lnTo>
                  <a:pt x="157" y="33"/>
                </a:lnTo>
                <a:lnTo>
                  <a:pt x="144" y="70"/>
                </a:lnTo>
                <a:lnTo>
                  <a:pt x="129" y="95"/>
                </a:lnTo>
                <a:lnTo>
                  <a:pt x="117" y="131"/>
                </a:lnTo>
                <a:lnTo>
                  <a:pt x="98" y="146"/>
                </a:lnTo>
                <a:lnTo>
                  <a:pt x="84" y="171"/>
                </a:lnTo>
                <a:lnTo>
                  <a:pt x="71" y="208"/>
                </a:lnTo>
                <a:lnTo>
                  <a:pt x="52" y="223"/>
                </a:lnTo>
                <a:lnTo>
                  <a:pt x="38" y="249"/>
                </a:lnTo>
                <a:lnTo>
                  <a:pt x="0" y="249"/>
                </a:lnTo>
                <a:lnTo>
                  <a:pt x="0" y="249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3" name="Freeform 11"/>
          <p:cNvSpPr>
            <a:spLocks/>
          </p:cNvSpPr>
          <p:nvPr/>
        </p:nvSpPr>
        <p:spPr bwMode="auto">
          <a:xfrm>
            <a:off x="3460750" y="1130300"/>
            <a:ext cx="419100" cy="238125"/>
          </a:xfrm>
          <a:custGeom>
            <a:avLst/>
            <a:gdLst/>
            <a:ahLst/>
            <a:cxnLst>
              <a:cxn ang="0">
                <a:pos x="0" y="128"/>
              </a:cxn>
              <a:cxn ang="0">
                <a:pos x="39" y="106"/>
              </a:cxn>
              <a:cxn ang="0">
                <a:pos x="72" y="94"/>
              </a:cxn>
              <a:cxn ang="0">
                <a:pos x="112" y="61"/>
              </a:cxn>
              <a:cxn ang="0">
                <a:pos x="142" y="38"/>
              </a:cxn>
              <a:cxn ang="0">
                <a:pos x="164" y="35"/>
              </a:cxn>
              <a:cxn ang="0">
                <a:pos x="190" y="21"/>
              </a:cxn>
              <a:cxn ang="0">
                <a:pos x="214" y="18"/>
              </a:cxn>
              <a:cxn ang="0">
                <a:pos x="240" y="4"/>
              </a:cxn>
              <a:cxn ang="0">
                <a:pos x="263" y="0"/>
              </a:cxn>
              <a:cxn ang="0">
                <a:pos x="245" y="29"/>
              </a:cxn>
              <a:cxn ang="0">
                <a:pos x="216" y="53"/>
              </a:cxn>
              <a:cxn ang="0">
                <a:pos x="190" y="66"/>
              </a:cxn>
              <a:cxn ang="0">
                <a:pos x="161" y="90"/>
              </a:cxn>
              <a:cxn ang="0">
                <a:pos x="137" y="94"/>
              </a:cxn>
              <a:cxn ang="0">
                <a:pos x="112" y="107"/>
              </a:cxn>
              <a:cxn ang="0">
                <a:pos x="81" y="131"/>
              </a:cxn>
              <a:cxn ang="0">
                <a:pos x="57" y="135"/>
              </a:cxn>
              <a:cxn ang="0">
                <a:pos x="32" y="149"/>
              </a:cxn>
              <a:cxn ang="0">
                <a:pos x="0" y="128"/>
              </a:cxn>
              <a:cxn ang="0">
                <a:pos x="0" y="128"/>
              </a:cxn>
            </a:cxnLst>
            <a:rect l="0" t="0" r="r" b="b"/>
            <a:pathLst>
              <a:path w="264" h="150">
                <a:moveTo>
                  <a:pt x="0" y="128"/>
                </a:moveTo>
                <a:lnTo>
                  <a:pt x="39" y="106"/>
                </a:lnTo>
                <a:lnTo>
                  <a:pt x="72" y="94"/>
                </a:lnTo>
                <a:lnTo>
                  <a:pt x="112" y="61"/>
                </a:lnTo>
                <a:lnTo>
                  <a:pt x="142" y="38"/>
                </a:lnTo>
                <a:lnTo>
                  <a:pt x="164" y="35"/>
                </a:lnTo>
                <a:lnTo>
                  <a:pt x="190" y="21"/>
                </a:lnTo>
                <a:lnTo>
                  <a:pt x="214" y="18"/>
                </a:lnTo>
                <a:lnTo>
                  <a:pt x="240" y="4"/>
                </a:lnTo>
                <a:lnTo>
                  <a:pt x="263" y="0"/>
                </a:lnTo>
                <a:lnTo>
                  <a:pt x="245" y="29"/>
                </a:lnTo>
                <a:lnTo>
                  <a:pt x="216" y="53"/>
                </a:lnTo>
                <a:lnTo>
                  <a:pt x="190" y="66"/>
                </a:lnTo>
                <a:lnTo>
                  <a:pt x="161" y="90"/>
                </a:lnTo>
                <a:lnTo>
                  <a:pt x="137" y="94"/>
                </a:lnTo>
                <a:lnTo>
                  <a:pt x="112" y="107"/>
                </a:lnTo>
                <a:lnTo>
                  <a:pt x="81" y="131"/>
                </a:lnTo>
                <a:lnTo>
                  <a:pt x="57" y="135"/>
                </a:lnTo>
                <a:lnTo>
                  <a:pt x="32" y="149"/>
                </a:lnTo>
                <a:lnTo>
                  <a:pt x="0" y="128"/>
                </a:lnTo>
                <a:lnTo>
                  <a:pt x="0" y="128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4" name="Freeform 12"/>
          <p:cNvSpPr>
            <a:spLocks/>
          </p:cNvSpPr>
          <p:nvPr/>
        </p:nvSpPr>
        <p:spPr bwMode="auto">
          <a:xfrm>
            <a:off x="2409825" y="2992438"/>
            <a:ext cx="166688" cy="442912"/>
          </a:xfrm>
          <a:custGeom>
            <a:avLst/>
            <a:gdLst/>
            <a:ahLst/>
            <a:cxnLst>
              <a:cxn ang="0">
                <a:pos x="0" y="278"/>
              </a:cxn>
              <a:cxn ang="0">
                <a:pos x="12" y="233"/>
              </a:cxn>
              <a:cxn ang="0">
                <a:pos x="26" y="201"/>
              </a:cxn>
              <a:cxn ang="0">
                <a:pos x="32" y="150"/>
              </a:cxn>
              <a:cxn ang="0">
                <a:pos x="37" y="113"/>
              </a:cxn>
              <a:cxn ang="0">
                <a:pos x="51" y="95"/>
              </a:cxn>
              <a:cxn ang="0">
                <a:pos x="59" y="66"/>
              </a:cxn>
              <a:cxn ang="0">
                <a:pos x="73" y="47"/>
              </a:cxn>
              <a:cxn ang="0">
                <a:pos x="82" y="19"/>
              </a:cxn>
              <a:cxn ang="0">
                <a:pos x="96" y="0"/>
              </a:cxn>
              <a:cxn ang="0">
                <a:pos x="104" y="32"/>
              </a:cxn>
              <a:cxn ang="0">
                <a:pos x="100" y="71"/>
              </a:cxn>
              <a:cxn ang="0">
                <a:pos x="91" y="99"/>
              </a:cxn>
              <a:cxn ang="0">
                <a:pos x="87" y="136"/>
              </a:cxn>
              <a:cxn ang="0">
                <a:pos x="72" y="155"/>
              </a:cxn>
              <a:cxn ang="0">
                <a:pos x="64" y="183"/>
              </a:cxn>
              <a:cxn ang="0">
                <a:pos x="59" y="221"/>
              </a:cxn>
              <a:cxn ang="0">
                <a:pos x="45" y="241"/>
              </a:cxn>
              <a:cxn ang="0">
                <a:pos x="37" y="269"/>
              </a:cxn>
              <a:cxn ang="0">
                <a:pos x="0" y="278"/>
              </a:cxn>
              <a:cxn ang="0">
                <a:pos x="0" y="278"/>
              </a:cxn>
            </a:cxnLst>
            <a:rect l="0" t="0" r="r" b="b"/>
            <a:pathLst>
              <a:path w="105" h="279">
                <a:moveTo>
                  <a:pt x="0" y="278"/>
                </a:moveTo>
                <a:lnTo>
                  <a:pt x="12" y="233"/>
                </a:lnTo>
                <a:lnTo>
                  <a:pt x="26" y="201"/>
                </a:lnTo>
                <a:lnTo>
                  <a:pt x="32" y="150"/>
                </a:lnTo>
                <a:lnTo>
                  <a:pt x="37" y="113"/>
                </a:lnTo>
                <a:lnTo>
                  <a:pt x="51" y="95"/>
                </a:lnTo>
                <a:lnTo>
                  <a:pt x="59" y="66"/>
                </a:lnTo>
                <a:lnTo>
                  <a:pt x="73" y="47"/>
                </a:lnTo>
                <a:lnTo>
                  <a:pt x="82" y="19"/>
                </a:lnTo>
                <a:lnTo>
                  <a:pt x="96" y="0"/>
                </a:lnTo>
                <a:lnTo>
                  <a:pt x="104" y="32"/>
                </a:lnTo>
                <a:lnTo>
                  <a:pt x="100" y="71"/>
                </a:lnTo>
                <a:lnTo>
                  <a:pt x="91" y="99"/>
                </a:lnTo>
                <a:lnTo>
                  <a:pt x="87" y="136"/>
                </a:lnTo>
                <a:lnTo>
                  <a:pt x="72" y="155"/>
                </a:lnTo>
                <a:lnTo>
                  <a:pt x="64" y="183"/>
                </a:lnTo>
                <a:lnTo>
                  <a:pt x="59" y="221"/>
                </a:lnTo>
                <a:lnTo>
                  <a:pt x="45" y="241"/>
                </a:lnTo>
                <a:lnTo>
                  <a:pt x="37" y="269"/>
                </a:lnTo>
                <a:lnTo>
                  <a:pt x="0" y="278"/>
                </a:lnTo>
                <a:lnTo>
                  <a:pt x="0" y="278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5" name="Freeform 13"/>
          <p:cNvSpPr>
            <a:spLocks/>
          </p:cNvSpPr>
          <p:nvPr/>
        </p:nvSpPr>
        <p:spPr bwMode="auto">
          <a:xfrm>
            <a:off x="3906838" y="1074738"/>
            <a:ext cx="466725" cy="90487"/>
          </a:xfrm>
          <a:custGeom>
            <a:avLst/>
            <a:gdLst/>
            <a:ahLst/>
            <a:cxnLst>
              <a:cxn ang="0">
                <a:pos x="0" y="14"/>
              </a:cxn>
              <a:cxn ang="0">
                <a:pos x="45" y="14"/>
              </a:cxn>
              <a:cxn ang="0">
                <a:pos x="80" y="18"/>
              </a:cxn>
              <a:cxn ang="0">
                <a:pos x="130" y="7"/>
              </a:cxn>
              <a:cxn ang="0">
                <a:pos x="167" y="0"/>
              </a:cxn>
              <a:cxn ang="0">
                <a:pos x="189" y="7"/>
              </a:cxn>
              <a:cxn ang="0">
                <a:pos x="218" y="7"/>
              </a:cxn>
              <a:cxn ang="0">
                <a:pos x="242" y="14"/>
              </a:cxn>
              <a:cxn ang="0">
                <a:pos x="271" y="14"/>
              </a:cxn>
              <a:cxn ang="0">
                <a:pos x="293" y="21"/>
              </a:cxn>
              <a:cxn ang="0">
                <a:pos x="264" y="39"/>
              </a:cxn>
              <a:cxn ang="0">
                <a:pos x="227" y="48"/>
              </a:cxn>
              <a:cxn ang="0">
                <a:pos x="198" y="47"/>
              </a:cxn>
              <a:cxn ang="0">
                <a:pos x="161" y="56"/>
              </a:cxn>
              <a:cxn ang="0">
                <a:pos x="139" y="48"/>
              </a:cxn>
              <a:cxn ang="0">
                <a:pos x="109" y="48"/>
              </a:cxn>
              <a:cxn ang="0">
                <a:pos x="71" y="56"/>
              </a:cxn>
              <a:cxn ang="0">
                <a:pos x="48" y="48"/>
              </a:cxn>
              <a:cxn ang="0">
                <a:pos x="19" y="49"/>
              </a:cxn>
              <a:cxn ang="0">
                <a:pos x="0" y="14"/>
              </a:cxn>
              <a:cxn ang="0">
                <a:pos x="0" y="14"/>
              </a:cxn>
            </a:cxnLst>
            <a:rect l="0" t="0" r="r" b="b"/>
            <a:pathLst>
              <a:path w="294" h="57">
                <a:moveTo>
                  <a:pt x="0" y="14"/>
                </a:moveTo>
                <a:lnTo>
                  <a:pt x="45" y="14"/>
                </a:lnTo>
                <a:lnTo>
                  <a:pt x="80" y="18"/>
                </a:lnTo>
                <a:lnTo>
                  <a:pt x="130" y="7"/>
                </a:lnTo>
                <a:lnTo>
                  <a:pt x="167" y="0"/>
                </a:lnTo>
                <a:lnTo>
                  <a:pt x="189" y="7"/>
                </a:lnTo>
                <a:lnTo>
                  <a:pt x="218" y="7"/>
                </a:lnTo>
                <a:lnTo>
                  <a:pt x="242" y="14"/>
                </a:lnTo>
                <a:lnTo>
                  <a:pt x="271" y="14"/>
                </a:lnTo>
                <a:lnTo>
                  <a:pt x="293" y="21"/>
                </a:lnTo>
                <a:lnTo>
                  <a:pt x="264" y="39"/>
                </a:lnTo>
                <a:lnTo>
                  <a:pt x="227" y="48"/>
                </a:lnTo>
                <a:lnTo>
                  <a:pt x="198" y="47"/>
                </a:lnTo>
                <a:lnTo>
                  <a:pt x="161" y="56"/>
                </a:lnTo>
                <a:lnTo>
                  <a:pt x="139" y="48"/>
                </a:lnTo>
                <a:lnTo>
                  <a:pt x="109" y="48"/>
                </a:lnTo>
                <a:lnTo>
                  <a:pt x="71" y="56"/>
                </a:lnTo>
                <a:lnTo>
                  <a:pt x="48" y="48"/>
                </a:lnTo>
                <a:lnTo>
                  <a:pt x="19" y="49"/>
                </a:lnTo>
                <a:lnTo>
                  <a:pt x="0" y="14"/>
                </a:lnTo>
                <a:lnTo>
                  <a:pt x="0" y="14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6" name="Freeform 14"/>
          <p:cNvSpPr>
            <a:spLocks/>
          </p:cNvSpPr>
          <p:nvPr/>
        </p:nvSpPr>
        <p:spPr bwMode="auto">
          <a:xfrm>
            <a:off x="4344988" y="1108075"/>
            <a:ext cx="392112" cy="263525"/>
          </a:xfrm>
          <a:custGeom>
            <a:avLst/>
            <a:gdLst/>
            <a:ahLst/>
            <a:cxnLst>
              <a:cxn ang="0">
                <a:pos x="1" y="0"/>
              </a:cxn>
              <a:cxn ang="0">
                <a:pos x="40" y="24"/>
              </a:cxn>
              <a:cxn ang="0">
                <a:pos x="67" y="46"/>
              </a:cxn>
              <a:cxn ang="0">
                <a:pos x="116" y="64"/>
              </a:cxn>
              <a:cxn ang="0">
                <a:pos x="151" y="79"/>
              </a:cxn>
              <a:cxn ang="0">
                <a:pos x="165" y="97"/>
              </a:cxn>
              <a:cxn ang="0">
                <a:pos x="191" y="113"/>
              </a:cxn>
              <a:cxn ang="0">
                <a:pos x="206" y="132"/>
              </a:cxn>
              <a:cxn ang="0">
                <a:pos x="231" y="147"/>
              </a:cxn>
              <a:cxn ang="0">
                <a:pos x="246" y="165"/>
              </a:cxn>
              <a:cxn ang="0">
                <a:pos x="212" y="165"/>
              </a:cxn>
              <a:cxn ang="0">
                <a:pos x="175" y="151"/>
              </a:cxn>
              <a:cxn ang="0">
                <a:pos x="152" y="135"/>
              </a:cxn>
              <a:cxn ang="0">
                <a:pos x="116" y="122"/>
              </a:cxn>
              <a:cxn ang="0">
                <a:pos x="101" y="103"/>
              </a:cxn>
              <a:cxn ang="0">
                <a:pos x="76" y="87"/>
              </a:cxn>
              <a:cxn ang="0">
                <a:pos x="39" y="73"/>
              </a:cxn>
              <a:cxn ang="0">
                <a:pos x="25" y="54"/>
              </a:cxn>
              <a:cxn ang="0">
                <a:pos x="0" y="39"/>
              </a:cxn>
              <a:cxn ang="0">
                <a:pos x="1" y="0"/>
              </a:cxn>
              <a:cxn ang="0">
                <a:pos x="1" y="0"/>
              </a:cxn>
            </a:cxnLst>
            <a:rect l="0" t="0" r="r" b="b"/>
            <a:pathLst>
              <a:path w="247" h="166">
                <a:moveTo>
                  <a:pt x="1" y="0"/>
                </a:moveTo>
                <a:lnTo>
                  <a:pt x="40" y="24"/>
                </a:lnTo>
                <a:lnTo>
                  <a:pt x="67" y="46"/>
                </a:lnTo>
                <a:lnTo>
                  <a:pt x="116" y="64"/>
                </a:lnTo>
                <a:lnTo>
                  <a:pt x="151" y="79"/>
                </a:lnTo>
                <a:lnTo>
                  <a:pt x="165" y="97"/>
                </a:lnTo>
                <a:lnTo>
                  <a:pt x="191" y="113"/>
                </a:lnTo>
                <a:lnTo>
                  <a:pt x="206" y="132"/>
                </a:lnTo>
                <a:lnTo>
                  <a:pt x="231" y="147"/>
                </a:lnTo>
                <a:lnTo>
                  <a:pt x="246" y="165"/>
                </a:lnTo>
                <a:lnTo>
                  <a:pt x="212" y="165"/>
                </a:lnTo>
                <a:lnTo>
                  <a:pt x="175" y="151"/>
                </a:lnTo>
                <a:lnTo>
                  <a:pt x="152" y="135"/>
                </a:lnTo>
                <a:lnTo>
                  <a:pt x="116" y="122"/>
                </a:lnTo>
                <a:lnTo>
                  <a:pt x="101" y="103"/>
                </a:lnTo>
                <a:lnTo>
                  <a:pt x="76" y="87"/>
                </a:lnTo>
                <a:lnTo>
                  <a:pt x="39" y="73"/>
                </a:lnTo>
                <a:lnTo>
                  <a:pt x="25" y="54"/>
                </a:lnTo>
                <a:lnTo>
                  <a:pt x="0" y="39"/>
                </a:lnTo>
                <a:lnTo>
                  <a:pt x="1" y="0"/>
                </a:lnTo>
                <a:lnTo>
                  <a:pt x="1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7" name="Freeform 15"/>
          <p:cNvSpPr>
            <a:spLocks/>
          </p:cNvSpPr>
          <p:nvPr/>
        </p:nvSpPr>
        <p:spPr bwMode="auto">
          <a:xfrm>
            <a:off x="4691063" y="1341438"/>
            <a:ext cx="349250" cy="325437"/>
          </a:xfrm>
          <a:custGeom>
            <a:avLst/>
            <a:gdLst/>
            <a:ahLst/>
            <a:cxnLst>
              <a:cxn ang="0">
                <a:pos x="9" y="0"/>
              </a:cxn>
              <a:cxn ang="0">
                <a:pos x="43" y="30"/>
              </a:cxn>
              <a:cxn ang="0">
                <a:pos x="65" y="57"/>
              </a:cxn>
              <a:cxn ang="0">
                <a:pos x="110" y="82"/>
              </a:cxn>
              <a:cxn ang="0">
                <a:pos x="141" y="103"/>
              </a:cxn>
              <a:cxn ang="0">
                <a:pos x="151" y="124"/>
              </a:cxn>
              <a:cxn ang="0">
                <a:pos x="174" y="144"/>
              </a:cxn>
              <a:cxn ang="0">
                <a:pos x="186" y="165"/>
              </a:cxn>
              <a:cxn ang="0">
                <a:pos x="207" y="184"/>
              </a:cxn>
              <a:cxn ang="0">
                <a:pos x="219" y="204"/>
              </a:cxn>
              <a:cxn ang="0">
                <a:pos x="186" y="197"/>
              </a:cxn>
              <a:cxn ang="0">
                <a:pos x="152" y="178"/>
              </a:cxn>
              <a:cxn ang="0">
                <a:pos x="132" y="159"/>
              </a:cxn>
              <a:cxn ang="0">
                <a:pos x="100" y="140"/>
              </a:cxn>
              <a:cxn ang="0">
                <a:pos x="88" y="118"/>
              </a:cxn>
              <a:cxn ang="0">
                <a:pos x="67" y="98"/>
              </a:cxn>
              <a:cxn ang="0">
                <a:pos x="33" y="78"/>
              </a:cxn>
              <a:cxn ang="0">
                <a:pos x="23" y="57"/>
              </a:cxn>
              <a:cxn ang="0">
                <a:pos x="0" y="38"/>
              </a:cxn>
              <a:cxn ang="0">
                <a:pos x="9" y="0"/>
              </a:cxn>
              <a:cxn ang="0">
                <a:pos x="9" y="0"/>
              </a:cxn>
            </a:cxnLst>
            <a:rect l="0" t="0" r="r" b="b"/>
            <a:pathLst>
              <a:path w="220" h="205">
                <a:moveTo>
                  <a:pt x="9" y="0"/>
                </a:moveTo>
                <a:lnTo>
                  <a:pt x="43" y="30"/>
                </a:lnTo>
                <a:lnTo>
                  <a:pt x="65" y="57"/>
                </a:lnTo>
                <a:lnTo>
                  <a:pt x="110" y="82"/>
                </a:lnTo>
                <a:lnTo>
                  <a:pt x="141" y="103"/>
                </a:lnTo>
                <a:lnTo>
                  <a:pt x="151" y="124"/>
                </a:lnTo>
                <a:lnTo>
                  <a:pt x="174" y="144"/>
                </a:lnTo>
                <a:lnTo>
                  <a:pt x="186" y="165"/>
                </a:lnTo>
                <a:lnTo>
                  <a:pt x="207" y="184"/>
                </a:lnTo>
                <a:lnTo>
                  <a:pt x="219" y="204"/>
                </a:lnTo>
                <a:lnTo>
                  <a:pt x="186" y="197"/>
                </a:lnTo>
                <a:lnTo>
                  <a:pt x="152" y="178"/>
                </a:lnTo>
                <a:lnTo>
                  <a:pt x="132" y="159"/>
                </a:lnTo>
                <a:lnTo>
                  <a:pt x="100" y="140"/>
                </a:lnTo>
                <a:lnTo>
                  <a:pt x="88" y="118"/>
                </a:lnTo>
                <a:lnTo>
                  <a:pt x="67" y="98"/>
                </a:lnTo>
                <a:lnTo>
                  <a:pt x="33" y="78"/>
                </a:lnTo>
                <a:lnTo>
                  <a:pt x="23" y="57"/>
                </a:lnTo>
                <a:lnTo>
                  <a:pt x="0" y="38"/>
                </a:lnTo>
                <a:lnTo>
                  <a:pt x="9" y="0"/>
                </a:lnTo>
                <a:lnTo>
                  <a:pt x="9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8" name="Freeform 16"/>
          <p:cNvSpPr>
            <a:spLocks/>
          </p:cNvSpPr>
          <p:nvPr/>
        </p:nvSpPr>
        <p:spPr bwMode="auto">
          <a:xfrm>
            <a:off x="4989513" y="1630363"/>
            <a:ext cx="258762" cy="409575"/>
          </a:xfrm>
          <a:custGeom>
            <a:avLst/>
            <a:gdLst/>
            <a:ahLst/>
            <a:cxnLst>
              <a:cxn ang="0">
                <a:pos x="20" y="0"/>
              </a:cxn>
              <a:cxn ang="0">
                <a:pos x="42" y="38"/>
              </a:cxn>
              <a:cxn ang="0">
                <a:pos x="56" y="70"/>
              </a:cxn>
              <a:cxn ang="0">
                <a:pos x="92" y="109"/>
              </a:cxn>
              <a:cxn ang="0">
                <a:pos x="116" y="138"/>
              </a:cxn>
              <a:cxn ang="0">
                <a:pos x="121" y="160"/>
              </a:cxn>
              <a:cxn ang="0">
                <a:pos x="136" y="186"/>
              </a:cxn>
              <a:cxn ang="0">
                <a:pos x="141" y="209"/>
              </a:cxn>
              <a:cxn ang="0">
                <a:pos x="156" y="235"/>
              </a:cxn>
              <a:cxn ang="0">
                <a:pos x="162" y="257"/>
              </a:cxn>
              <a:cxn ang="0">
                <a:pos x="132" y="241"/>
              </a:cxn>
              <a:cxn ang="0">
                <a:pos x="105" y="212"/>
              </a:cxn>
              <a:cxn ang="0">
                <a:pos x="91" y="188"/>
              </a:cxn>
              <a:cxn ang="0">
                <a:pos x="66" y="160"/>
              </a:cxn>
              <a:cxn ang="0">
                <a:pos x="61" y="136"/>
              </a:cxn>
              <a:cxn ang="0">
                <a:pos x="46" y="111"/>
              </a:cxn>
              <a:cxn ang="0">
                <a:pos x="20" y="82"/>
              </a:cxn>
              <a:cxn ang="0">
                <a:pos x="15" y="58"/>
              </a:cxn>
              <a:cxn ang="0">
                <a:pos x="0" y="33"/>
              </a:cxn>
              <a:cxn ang="0">
                <a:pos x="20" y="0"/>
              </a:cxn>
              <a:cxn ang="0">
                <a:pos x="20" y="0"/>
              </a:cxn>
            </a:cxnLst>
            <a:rect l="0" t="0" r="r" b="b"/>
            <a:pathLst>
              <a:path w="163" h="258">
                <a:moveTo>
                  <a:pt x="20" y="0"/>
                </a:moveTo>
                <a:lnTo>
                  <a:pt x="42" y="38"/>
                </a:lnTo>
                <a:lnTo>
                  <a:pt x="56" y="70"/>
                </a:lnTo>
                <a:lnTo>
                  <a:pt x="92" y="109"/>
                </a:lnTo>
                <a:lnTo>
                  <a:pt x="116" y="138"/>
                </a:lnTo>
                <a:lnTo>
                  <a:pt x="121" y="160"/>
                </a:lnTo>
                <a:lnTo>
                  <a:pt x="136" y="186"/>
                </a:lnTo>
                <a:lnTo>
                  <a:pt x="141" y="209"/>
                </a:lnTo>
                <a:lnTo>
                  <a:pt x="156" y="235"/>
                </a:lnTo>
                <a:lnTo>
                  <a:pt x="162" y="257"/>
                </a:lnTo>
                <a:lnTo>
                  <a:pt x="132" y="241"/>
                </a:lnTo>
                <a:lnTo>
                  <a:pt x="105" y="212"/>
                </a:lnTo>
                <a:lnTo>
                  <a:pt x="91" y="188"/>
                </a:lnTo>
                <a:lnTo>
                  <a:pt x="66" y="160"/>
                </a:lnTo>
                <a:lnTo>
                  <a:pt x="61" y="136"/>
                </a:lnTo>
                <a:lnTo>
                  <a:pt x="46" y="111"/>
                </a:lnTo>
                <a:lnTo>
                  <a:pt x="20" y="82"/>
                </a:lnTo>
                <a:lnTo>
                  <a:pt x="15" y="58"/>
                </a:lnTo>
                <a:lnTo>
                  <a:pt x="0" y="33"/>
                </a:lnTo>
                <a:lnTo>
                  <a:pt x="20" y="0"/>
                </a:lnTo>
                <a:lnTo>
                  <a:pt x="20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9" name="Freeform 17"/>
          <p:cNvSpPr>
            <a:spLocks/>
          </p:cNvSpPr>
          <p:nvPr/>
        </p:nvSpPr>
        <p:spPr bwMode="auto">
          <a:xfrm>
            <a:off x="5607050" y="2798763"/>
            <a:ext cx="209550" cy="382587"/>
          </a:xfrm>
          <a:custGeom>
            <a:avLst/>
            <a:gdLst/>
            <a:ahLst/>
            <a:cxnLst>
              <a:cxn ang="0">
                <a:pos x="26" y="0"/>
              </a:cxn>
              <a:cxn ang="0">
                <a:pos x="43" y="36"/>
              </a:cxn>
              <a:cxn ang="0">
                <a:pos x="53" y="66"/>
              </a:cxn>
              <a:cxn ang="0">
                <a:pos x="83" y="103"/>
              </a:cxn>
              <a:cxn ang="0">
                <a:pos x="103" y="130"/>
              </a:cxn>
              <a:cxn ang="0">
                <a:pos x="103" y="151"/>
              </a:cxn>
              <a:cxn ang="0">
                <a:pos x="116" y="175"/>
              </a:cxn>
              <a:cxn ang="0">
                <a:pos x="117" y="196"/>
              </a:cxn>
              <a:cxn ang="0">
                <a:pos x="129" y="219"/>
              </a:cxn>
              <a:cxn ang="0">
                <a:pos x="131" y="240"/>
              </a:cxn>
              <a:cxn ang="0">
                <a:pos x="103" y="222"/>
              </a:cxn>
              <a:cxn ang="0">
                <a:pos x="80" y="194"/>
              </a:cxn>
              <a:cxn ang="0">
                <a:pos x="70" y="171"/>
              </a:cxn>
              <a:cxn ang="0">
                <a:pos x="48" y="144"/>
              </a:cxn>
              <a:cxn ang="0">
                <a:pos x="47" y="122"/>
              </a:cxn>
              <a:cxn ang="0">
                <a:pos x="36" y="98"/>
              </a:cxn>
              <a:cxn ang="0">
                <a:pos x="13" y="69"/>
              </a:cxn>
              <a:cxn ang="0">
                <a:pos x="12" y="50"/>
              </a:cxn>
              <a:cxn ang="0">
                <a:pos x="0" y="26"/>
              </a:cxn>
              <a:cxn ang="0">
                <a:pos x="26" y="0"/>
              </a:cxn>
              <a:cxn ang="0">
                <a:pos x="26" y="0"/>
              </a:cxn>
            </a:cxnLst>
            <a:rect l="0" t="0" r="r" b="b"/>
            <a:pathLst>
              <a:path w="132" h="241">
                <a:moveTo>
                  <a:pt x="26" y="0"/>
                </a:moveTo>
                <a:lnTo>
                  <a:pt x="43" y="36"/>
                </a:lnTo>
                <a:lnTo>
                  <a:pt x="53" y="66"/>
                </a:lnTo>
                <a:lnTo>
                  <a:pt x="83" y="103"/>
                </a:lnTo>
                <a:lnTo>
                  <a:pt x="103" y="130"/>
                </a:lnTo>
                <a:lnTo>
                  <a:pt x="103" y="151"/>
                </a:lnTo>
                <a:lnTo>
                  <a:pt x="116" y="175"/>
                </a:lnTo>
                <a:lnTo>
                  <a:pt x="117" y="196"/>
                </a:lnTo>
                <a:lnTo>
                  <a:pt x="129" y="219"/>
                </a:lnTo>
                <a:lnTo>
                  <a:pt x="131" y="240"/>
                </a:lnTo>
                <a:lnTo>
                  <a:pt x="103" y="222"/>
                </a:lnTo>
                <a:lnTo>
                  <a:pt x="80" y="194"/>
                </a:lnTo>
                <a:lnTo>
                  <a:pt x="70" y="171"/>
                </a:lnTo>
                <a:lnTo>
                  <a:pt x="48" y="144"/>
                </a:lnTo>
                <a:lnTo>
                  <a:pt x="47" y="122"/>
                </a:lnTo>
                <a:lnTo>
                  <a:pt x="36" y="98"/>
                </a:lnTo>
                <a:lnTo>
                  <a:pt x="13" y="69"/>
                </a:lnTo>
                <a:lnTo>
                  <a:pt x="12" y="50"/>
                </a:lnTo>
                <a:lnTo>
                  <a:pt x="0" y="26"/>
                </a:lnTo>
                <a:lnTo>
                  <a:pt x="26" y="0"/>
                </a:lnTo>
                <a:lnTo>
                  <a:pt x="26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30" name="Freeform 18"/>
          <p:cNvSpPr>
            <a:spLocks/>
          </p:cNvSpPr>
          <p:nvPr/>
        </p:nvSpPr>
        <p:spPr bwMode="auto">
          <a:xfrm>
            <a:off x="5191125" y="2022475"/>
            <a:ext cx="247650" cy="419100"/>
          </a:xfrm>
          <a:custGeom>
            <a:avLst/>
            <a:gdLst/>
            <a:ahLst/>
            <a:cxnLst>
              <a:cxn ang="0">
                <a:pos x="22" y="0"/>
              </a:cxn>
              <a:cxn ang="0">
                <a:pos x="43" y="39"/>
              </a:cxn>
              <a:cxn ang="0">
                <a:pos x="56" y="71"/>
              </a:cxn>
              <a:cxn ang="0">
                <a:pos x="91" y="110"/>
              </a:cxn>
              <a:cxn ang="0">
                <a:pos x="114" y="141"/>
              </a:cxn>
              <a:cxn ang="0">
                <a:pos x="116" y="164"/>
              </a:cxn>
              <a:cxn ang="0">
                <a:pos x="133" y="189"/>
              </a:cxn>
              <a:cxn ang="0">
                <a:pos x="135" y="213"/>
              </a:cxn>
              <a:cxn ang="0">
                <a:pos x="149" y="239"/>
              </a:cxn>
              <a:cxn ang="0">
                <a:pos x="155" y="263"/>
              </a:cxn>
              <a:cxn ang="0">
                <a:pos x="126" y="244"/>
              </a:cxn>
              <a:cxn ang="0">
                <a:pos x="99" y="215"/>
              </a:cxn>
              <a:cxn ang="0">
                <a:pos x="87" y="190"/>
              </a:cxn>
              <a:cxn ang="0">
                <a:pos x="63" y="162"/>
              </a:cxn>
              <a:cxn ang="0">
                <a:pos x="59" y="138"/>
              </a:cxn>
              <a:cxn ang="0">
                <a:pos x="44" y="111"/>
              </a:cxn>
              <a:cxn ang="0">
                <a:pos x="18" y="81"/>
              </a:cxn>
              <a:cxn ang="0">
                <a:pos x="15" y="59"/>
              </a:cxn>
              <a:cxn ang="0">
                <a:pos x="0" y="32"/>
              </a:cxn>
              <a:cxn ang="0">
                <a:pos x="22" y="0"/>
              </a:cxn>
              <a:cxn ang="0">
                <a:pos x="22" y="0"/>
              </a:cxn>
            </a:cxnLst>
            <a:rect l="0" t="0" r="r" b="b"/>
            <a:pathLst>
              <a:path w="156" h="264">
                <a:moveTo>
                  <a:pt x="22" y="0"/>
                </a:moveTo>
                <a:lnTo>
                  <a:pt x="43" y="39"/>
                </a:lnTo>
                <a:lnTo>
                  <a:pt x="56" y="71"/>
                </a:lnTo>
                <a:lnTo>
                  <a:pt x="91" y="110"/>
                </a:lnTo>
                <a:lnTo>
                  <a:pt x="114" y="141"/>
                </a:lnTo>
                <a:lnTo>
                  <a:pt x="116" y="164"/>
                </a:lnTo>
                <a:lnTo>
                  <a:pt x="133" y="189"/>
                </a:lnTo>
                <a:lnTo>
                  <a:pt x="135" y="213"/>
                </a:lnTo>
                <a:lnTo>
                  <a:pt x="149" y="239"/>
                </a:lnTo>
                <a:lnTo>
                  <a:pt x="155" y="263"/>
                </a:lnTo>
                <a:lnTo>
                  <a:pt x="126" y="244"/>
                </a:lnTo>
                <a:lnTo>
                  <a:pt x="99" y="215"/>
                </a:lnTo>
                <a:lnTo>
                  <a:pt x="87" y="190"/>
                </a:lnTo>
                <a:lnTo>
                  <a:pt x="63" y="162"/>
                </a:lnTo>
                <a:lnTo>
                  <a:pt x="59" y="138"/>
                </a:lnTo>
                <a:lnTo>
                  <a:pt x="44" y="111"/>
                </a:lnTo>
                <a:lnTo>
                  <a:pt x="18" y="81"/>
                </a:lnTo>
                <a:lnTo>
                  <a:pt x="15" y="59"/>
                </a:lnTo>
                <a:lnTo>
                  <a:pt x="0" y="32"/>
                </a:lnTo>
                <a:lnTo>
                  <a:pt x="22" y="0"/>
                </a:lnTo>
                <a:lnTo>
                  <a:pt x="22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31" name="Freeform 19"/>
          <p:cNvSpPr>
            <a:spLocks/>
          </p:cNvSpPr>
          <p:nvPr/>
        </p:nvSpPr>
        <p:spPr bwMode="auto">
          <a:xfrm>
            <a:off x="5397500" y="2411413"/>
            <a:ext cx="233363" cy="425450"/>
          </a:xfrm>
          <a:custGeom>
            <a:avLst/>
            <a:gdLst/>
            <a:ahLst/>
            <a:cxnLst>
              <a:cxn ang="0">
                <a:pos x="22" y="0"/>
              </a:cxn>
              <a:cxn ang="0">
                <a:pos x="43" y="39"/>
              </a:cxn>
              <a:cxn ang="0">
                <a:pos x="54" y="73"/>
              </a:cxn>
              <a:cxn ang="0">
                <a:pos x="88" y="113"/>
              </a:cxn>
              <a:cxn ang="0">
                <a:pos x="107" y="144"/>
              </a:cxn>
              <a:cxn ang="0">
                <a:pos x="111" y="166"/>
              </a:cxn>
              <a:cxn ang="0">
                <a:pos x="126" y="194"/>
              </a:cxn>
              <a:cxn ang="0">
                <a:pos x="128" y="218"/>
              </a:cxn>
              <a:cxn ang="0">
                <a:pos x="142" y="243"/>
              </a:cxn>
              <a:cxn ang="0">
                <a:pos x="146" y="267"/>
              </a:cxn>
              <a:cxn ang="0">
                <a:pos x="117" y="249"/>
              </a:cxn>
              <a:cxn ang="0">
                <a:pos x="92" y="219"/>
              </a:cxn>
              <a:cxn ang="0">
                <a:pos x="81" y="193"/>
              </a:cxn>
              <a:cxn ang="0">
                <a:pos x="57" y="163"/>
              </a:cxn>
              <a:cxn ang="0">
                <a:pos x="55" y="139"/>
              </a:cxn>
              <a:cxn ang="0">
                <a:pos x="42" y="112"/>
              </a:cxn>
              <a:cxn ang="0">
                <a:pos x="17" y="82"/>
              </a:cxn>
              <a:cxn ang="0">
                <a:pos x="15" y="58"/>
              </a:cxn>
              <a:cxn ang="0">
                <a:pos x="0" y="32"/>
              </a:cxn>
              <a:cxn ang="0">
                <a:pos x="22" y="0"/>
              </a:cxn>
              <a:cxn ang="0">
                <a:pos x="22" y="0"/>
              </a:cxn>
            </a:cxnLst>
            <a:rect l="0" t="0" r="r" b="b"/>
            <a:pathLst>
              <a:path w="147" h="268">
                <a:moveTo>
                  <a:pt x="22" y="0"/>
                </a:moveTo>
                <a:lnTo>
                  <a:pt x="43" y="39"/>
                </a:lnTo>
                <a:lnTo>
                  <a:pt x="54" y="73"/>
                </a:lnTo>
                <a:lnTo>
                  <a:pt x="88" y="113"/>
                </a:lnTo>
                <a:lnTo>
                  <a:pt x="107" y="144"/>
                </a:lnTo>
                <a:lnTo>
                  <a:pt x="111" y="166"/>
                </a:lnTo>
                <a:lnTo>
                  <a:pt x="126" y="194"/>
                </a:lnTo>
                <a:lnTo>
                  <a:pt x="128" y="218"/>
                </a:lnTo>
                <a:lnTo>
                  <a:pt x="142" y="243"/>
                </a:lnTo>
                <a:lnTo>
                  <a:pt x="146" y="267"/>
                </a:lnTo>
                <a:lnTo>
                  <a:pt x="117" y="249"/>
                </a:lnTo>
                <a:lnTo>
                  <a:pt x="92" y="219"/>
                </a:lnTo>
                <a:lnTo>
                  <a:pt x="81" y="193"/>
                </a:lnTo>
                <a:lnTo>
                  <a:pt x="57" y="163"/>
                </a:lnTo>
                <a:lnTo>
                  <a:pt x="55" y="139"/>
                </a:lnTo>
                <a:lnTo>
                  <a:pt x="42" y="112"/>
                </a:lnTo>
                <a:lnTo>
                  <a:pt x="17" y="82"/>
                </a:lnTo>
                <a:lnTo>
                  <a:pt x="15" y="58"/>
                </a:lnTo>
                <a:lnTo>
                  <a:pt x="0" y="32"/>
                </a:lnTo>
                <a:lnTo>
                  <a:pt x="22" y="0"/>
                </a:lnTo>
                <a:lnTo>
                  <a:pt x="22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32" name="Freeform 20"/>
          <p:cNvSpPr>
            <a:spLocks/>
          </p:cNvSpPr>
          <p:nvPr/>
        </p:nvSpPr>
        <p:spPr bwMode="auto">
          <a:xfrm>
            <a:off x="2430463" y="3843338"/>
            <a:ext cx="152400" cy="457200"/>
          </a:xfrm>
          <a:custGeom>
            <a:avLst/>
            <a:gdLst/>
            <a:ahLst/>
            <a:cxnLst>
              <a:cxn ang="0">
                <a:pos x="67" y="287"/>
              </a:cxn>
              <a:cxn ang="0">
                <a:pos x="54" y="243"/>
              </a:cxn>
              <a:cxn ang="0">
                <a:pos x="49" y="208"/>
              </a:cxn>
              <a:cxn ang="0">
                <a:pos x="27" y="162"/>
              </a:cxn>
              <a:cxn ang="0">
                <a:pos x="11" y="127"/>
              </a:cxn>
              <a:cxn ang="0">
                <a:pos x="13" y="104"/>
              </a:cxn>
              <a:cxn ang="0">
                <a:pos x="6" y="76"/>
              </a:cxn>
              <a:cxn ang="0">
                <a:pos x="7" y="52"/>
              </a:cxn>
              <a:cxn ang="0">
                <a:pos x="0" y="23"/>
              </a:cxn>
              <a:cxn ang="0">
                <a:pos x="0" y="0"/>
              </a:cxn>
              <a:cxn ang="0">
                <a:pos x="25" y="24"/>
              </a:cxn>
              <a:cxn ang="0">
                <a:pos x="42" y="58"/>
              </a:cxn>
              <a:cxn ang="0">
                <a:pos x="49" y="87"/>
              </a:cxn>
              <a:cxn ang="0">
                <a:pos x="67" y="121"/>
              </a:cxn>
              <a:cxn ang="0">
                <a:pos x="64" y="144"/>
              </a:cxn>
              <a:cxn ang="0">
                <a:pos x="71" y="173"/>
              </a:cxn>
              <a:cxn ang="0">
                <a:pos x="88" y="208"/>
              </a:cxn>
              <a:cxn ang="0">
                <a:pos x="87" y="232"/>
              </a:cxn>
              <a:cxn ang="0">
                <a:pos x="95" y="260"/>
              </a:cxn>
              <a:cxn ang="0">
                <a:pos x="67" y="287"/>
              </a:cxn>
              <a:cxn ang="0">
                <a:pos x="67" y="287"/>
              </a:cxn>
            </a:cxnLst>
            <a:rect l="0" t="0" r="r" b="b"/>
            <a:pathLst>
              <a:path w="96" h="288">
                <a:moveTo>
                  <a:pt x="67" y="287"/>
                </a:moveTo>
                <a:lnTo>
                  <a:pt x="54" y="243"/>
                </a:lnTo>
                <a:lnTo>
                  <a:pt x="49" y="208"/>
                </a:lnTo>
                <a:lnTo>
                  <a:pt x="27" y="162"/>
                </a:lnTo>
                <a:lnTo>
                  <a:pt x="11" y="127"/>
                </a:lnTo>
                <a:lnTo>
                  <a:pt x="13" y="104"/>
                </a:lnTo>
                <a:lnTo>
                  <a:pt x="6" y="76"/>
                </a:lnTo>
                <a:lnTo>
                  <a:pt x="7" y="52"/>
                </a:lnTo>
                <a:lnTo>
                  <a:pt x="0" y="23"/>
                </a:lnTo>
                <a:lnTo>
                  <a:pt x="0" y="0"/>
                </a:lnTo>
                <a:lnTo>
                  <a:pt x="25" y="24"/>
                </a:lnTo>
                <a:lnTo>
                  <a:pt x="42" y="58"/>
                </a:lnTo>
                <a:lnTo>
                  <a:pt x="49" y="87"/>
                </a:lnTo>
                <a:lnTo>
                  <a:pt x="67" y="121"/>
                </a:lnTo>
                <a:lnTo>
                  <a:pt x="64" y="144"/>
                </a:lnTo>
                <a:lnTo>
                  <a:pt x="71" y="173"/>
                </a:lnTo>
                <a:lnTo>
                  <a:pt x="88" y="208"/>
                </a:lnTo>
                <a:lnTo>
                  <a:pt x="87" y="232"/>
                </a:lnTo>
                <a:lnTo>
                  <a:pt x="95" y="260"/>
                </a:lnTo>
                <a:lnTo>
                  <a:pt x="67" y="287"/>
                </a:lnTo>
                <a:lnTo>
                  <a:pt x="67" y="287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33" name="Freeform 21"/>
          <p:cNvSpPr>
            <a:spLocks/>
          </p:cNvSpPr>
          <p:nvPr/>
        </p:nvSpPr>
        <p:spPr bwMode="auto">
          <a:xfrm>
            <a:off x="5791200" y="3590925"/>
            <a:ext cx="115888" cy="458788"/>
          </a:xfrm>
          <a:custGeom>
            <a:avLst/>
            <a:gdLst/>
            <a:ahLst/>
            <a:cxnLst>
              <a:cxn ang="0">
                <a:pos x="72" y="0"/>
              </a:cxn>
              <a:cxn ang="0">
                <a:pos x="64" y="44"/>
              </a:cxn>
              <a:cxn ang="0">
                <a:pos x="54" y="78"/>
              </a:cxn>
              <a:cxn ang="0">
                <a:pos x="57" y="130"/>
              </a:cxn>
              <a:cxn ang="0">
                <a:pos x="56" y="168"/>
              </a:cxn>
              <a:cxn ang="0">
                <a:pos x="45" y="188"/>
              </a:cxn>
              <a:cxn ang="0">
                <a:pos x="40" y="217"/>
              </a:cxn>
              <a:cxn ang="0">
                <a:pos x="29" y="239"/>
              </a:cxn>
              <a:cxn ang="0">
                <a:pos x="24" y="268"/>
              </a:cxn>
              <a:cxn ang="0">
                <a:pos x="13" y="288"/>
              </a:cxn>
              <a:cxn ang="0">
                <a:pos x="1" y="257"/>
              </a:cxn>
              <a:cxn ang="0">
                <a:pos x="0" y="218"/>
              </a:cxn>
              <a:cxn ang="0">
                <a:pos x="5" y="190"/>
              </a:cxn>
              <a:cxn ang="0">
                <a:pos x="3" y="153"/>
              </a:cxn>
              <a:cxn ang="0">
                <a:pos x="15" y="131"/>
              </a:cxn>
              <a:cxn ang="0">
                <a:pos x="20" y="102"/>
              </a:cxn>
              <a:cxn ang="0">
                <a:pos x="19" y="63"/>
              </a:cxn>
              <a:cxn ang="0">
                <a:pos x="30" y="43"/>
              </a:cxn>
              <a:cxn ang="0">
                <a:pos x="34" y="13"/>
              </a:cxn>
              <a:cxn ang="0">
                <a:pos x="72" y="0"/>
              </a:cxn>
              <a:cxn ang="0">
                <a:pos x="72" y="0"/>
              </a:cxn>
            </a:cxnLst>
            <a:rect l="0" t="0" r="r" b="b"/>
            <a:pathLst>
              <a:path w="73" h="289">
                <a:moveTo>
                  <a:pt x="72" y="0"/>
                </a:moveTo>
                <a:lnTo>
                  <a:pt x="64" y="44"/>
                </a:lnTo>
                <a:lnTo>
                  <a:pt x="54" y="78"/>
                </a:lnTo>
                <a:lnTo>
                  <a:pt x="57" y="130"/>
                </a:lnTo>
                <a:lnTo>
                  <a:pt x="56" y="168"/>
                </a:lnTo>
                <a:lnTo>
                  <a:pt x="45" y="188"/>
                </a:lnTo>
                <a:lnTo>
                  <a:pt x="40" y="217"/>
                </a:lnTo>
                <a:lnTo>
                  <a:pt x="29" y="239"/>
                </a:lnTo>
                <a:lnTo>
                  <a:pt x="24" y="268"/>
                </a:lnTo>
                <a:lnTo>
                  <a:pt x="13" y="288"/>
                </a:lnTo>
                <a:lnTo>
                  <a:pt x="1" y="257"/>
                </a:lnTo>
                <a:lnTo>
                  <a:pt x="0" y="218"/>
                </a:lnTo>
                <a:lnTo>
                  <a:pt x="5" y="190"/>
                </a:lnTo>
                <a:lnTo>
                  <a:pt x="3" y="153"/>
                </a:lnTo>
                <a:lnTo>
                  <a:pt x="15" y="131"/>
                </a:lnTo>
                <a:lnTo>
                  <a:pt x="20" y="102"/>
                </a:lnTo>
                <a:lnTo>
                  <a:pt x="19" y="63"/>
                </a:lnTo>
                <a:lnTo>
                  <a:pt x="30" y="43"/>
                </a:lnTo>
                <a:lnTo>
                  <a:pt x="34" y="13"/>
                </a:lnTo>
                <a:lnTo>
                  <a:pt x="72" y="0"/>
                </a:lnTo>
                <a:lnTo>
                  <a:pt x="72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34" name="Freeform 22"/>
          <p:cNvSpPr>
            <a:spLocks/>
          </p:cNvSpPr>
          <p:nvPr/>
        </p:nvSpPr>
        <p:spPr bwMode="auto">
          <a:xfrm>
            <a:off x="5786438" y="3121025"/>
            <a:ext cx="104775" cy="465138"/>
          </a:xfrm>
          <a:custGeom>
            <a:avLst/>
            <a:gdLst/>
            <a:ahLst/>
            <a:cxnLst>
              <a:cxn ang="0">
                <a:pos x="32" y="0"/>
              </a:cxn>
              <a:cxn ang="0">
                <a:pos x="38" y="44"/>
              </a:cxn>
              <a:cxn ang="0">
                <a:pos x="38" y="80"/>
              </a:cxn>
              <a:cxn ang="0">
                <a:pos x="54" y="128"/>
              </a:cxn>
              <a:cxn ang="0">
                <a:pos x="65" y="165"/>
              </a:cxn>
              <a:cxn ang="0">
                <a:pos x="58" y="187"/>
              </a:cxn>
              <a:cxn ang="0">
                <a:pos x="63" y="216"/>
              </a:cxn>
              <a:cxn ang="0">
                <a:pos x="58" y="241"/>
              </a:cxn>
              <a:cxn ang="0">
                <a:pos x="61" y="269"/>
              </a:cxn>
              <a:cxn ang="0">
                <a:pos x="57" y="292"/>
              </a:cxn>
              <a:cxn ang="0">
                <a:pos x="37" y="266"/>
              </a:cxn>
              <a:cxn ang="0">
                <a:pos x="24" y="228"/>
              </a:cxn>
              <a:cxn ang="0">
                <a:pos x="21" y="201"/>
              </a:cxn>
              <a:cxn ang="0">
                <a:pos x="9" y="165"/>
              </a:cxn>
              <a:cxn ang="0">
                <a:pos x="15" y="141"/>
              </a:cxn>
              <a:cxn ang="0">
                <a:pos x="12" y="112"/>
              </a:cxn>
              <a:cxn ang="0">
                <a:pos x="0" y="75"/>
              </a:cxn>
              <a:cxn ang="0">
                <a:pos x="5" y="52"/>
              </a:cxn>
              <a:cxn ang="0">
                <a:pos x="0" y="23"/>
              </a:cxn>
              <a:cxn ang="0">
                <a:pos x="32" y="0"/>
              </a:cxn>
              <a:cxn ang="0">
                <a:pos x="32" y="0"/>
              </a:cxn>
            </a:cxnLst>
            <a:rect l="0" t="0" r="r" b="b"/>
            <a:pathLst>
              <a:path w="66" h="293">
                <a:moveTo>
                  <a:pt x="32" y="0"/>
                </a:moveTo>
                <a:lnTo>
                  <a:pt x="38" y="44"/>
                </a:lnTo>
                <a:lnTo>
                  <a:pt x="38" y="80"/>
                </a:lnTo>
                <a:lnTo>
                  <a:pt x="54" y="128"/>
                </a:lnTo>
                <a:lnTo>
                  <a:pt x="65" y="165"/>
                </a:lnTo>
                <a:lnTo>
                  <a:pt x="58" y="187"/>
                </a:lnTo>
                <a:lnTo>
                  <a:pt x="63" y="216"/>
                </a:lnTo>
                <a:lnTo>
                  <a:pt x="58" y="241"/>
                </a:lnTo>
                <a:lnTo>
                  <a:pt x="61" y="269"/>
                </a:lnTo>
                <a:lnTo>
                  <a:pt x="57" y="292"/>
                </a:lnTo>
                <a:lnTo>
                  <a:pt x="37" y="266"/>
                </a:lnTo>
                <a:lnTo>
                  <a:pt x="24" y="228"/>
                </a:lnTo>
                <a:lnTo>
                  <a:pt x="21" y="201"/>
                </a:lnTo>
                <a:lnTo>
                  <a:pt x="9" y="165"/>
                </a:lnTo>
                <a:lnTo>
                  <a:pt x="15" y="141"/>
                </a:lnTo>
                <a:lnTo>
                  <a:pt x="12" y="112"/>
                </a:lnTo>
                <a:lnTo>
                  <a:pt x="0" y="75"/>
                </a:lnTo>
                <a:lnTo>
                  <a:pt x="5" y="52"/>
                </a:lnTo>
                <a:lnTo>
                  <a:pt x="0" y="23"/>
                </a:lnTo>
                <a:lnTo>
                  <a:pt x="32" y="0"/>
                </a:lnTo>
                <a:lnTo>
                  <a:pt x="32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35" name="Freeform 23"/>
          <p:cNvSpPr>
            <a:spLocks/>
          </p:cNvSpPr>
          <p:nvPr/>
        </p:nvSpPr>
        <p:spPr bwMode="auto">
          <a:xfrm>
            <a:off x="2519363" y="4235450"/>
            <a:ext cx="395287" cy="1444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9" y="15"/>
              </a:cxn>
              <a:cxn ang="0">
                <a:pos x="67" y="24"/>
              </a:cxn>
              <a:cxn ang="0">
                <a:pos x="96" y="24"/>
              </a:cxn>
              <a:cxn ang="0">
                <a:pos x="124" y="34"/>
              </a:cxn>
              <a:cxn ang="0">
                <a:pos x="153" y="43"/>
              </a:cxn>
              <a:cxn ang="0">
                <a:pos x="181" y="43"/>
              </a:cxn>
              <a:cxn ang="0">
                <a:pos x="209" y="52"/>
              </a:cxn>
              <a:cxn ang="0">
                <a:pos x="238" y="61"/>
              </a:cxn>
              <a:cxn ang="0">
                <a:pos x="248" y="90"/>
              </a:cxn>
              <a:cxn ang="0">
                <a:pos x="219" y="90"/>
              </a:cxn>
              <a:cxn ang="0">
                <a:pos x="190" y="90"/>
              </a:cxn>
              <a:cxn ang="0">
                <a:pos x="162" y="90"/>
              </a:cxn>
              <a:cxn ang="0">
                <a:pos x="134" y="90"/>
              </a:cxn>
              <a:cxn ang="0">
                <a:pos x="105" y="71"/>
              </a:cxn>
              <a:cxn ang="0">
                <a:pos x="77" y="61"/>
              </a:cxn>
              <a:cxn ang="0">
                <a:pos x="48" y="52"/>
              </a:cxn>
              <a:cxn ang="0">
                <a:pos x="39" y="24"/>
              </a:cxn>
              <a:cxn ang="0">
                <a:pos x="0" y="0"/>
              </a:cxn>
            </a:cxnLst>
            <a:rect l="0" t="0" r="r" b="b"/>
            <a:pathLst>
              <a:path w="249" h="91">
                <a:moveTo>
                  <a:pt x="0" y="0"/>
                </a:moveTo>
                <a:lnTo>
                  <a:pt x="39" y="15"/>
                </a:lnTo>
                <a:lnTo>
                  <a:pt x="67" y="24"/>
                </a:lnTo>
                <a:lnTo>
                  <a:pt x="96" y="24"/>
                </a:lnTo>
                <a:lnTo>
                  <a:pt x="124" y="34"/>
                </a:lnTo>
                <a:lnTo>
                  <a:pt x="153" y="43"/>
                </a:lnTo>
                <a:lnTo>
                  <a:pt x="181" y="43"/>
                </a:lnTo>
                <a:lnTo>
                  <a:pt x="209" y="52"/>
                </a:lnTo>
                <a:lnTo>
                  <a:pt x="238" y="61"/>
                </a:lnTo>
                <a:lnTo>
                  <a:pt x="248" y="90"/>
                </a:lnTo>
                <a:lnTo>
                  <a:pt x="219" y="90"/>
                </a:lnTo>
                <a:lnTo>
                  <a:pt x="190" y="90"/>
                </a:lnTo>
                <a:lnTo>
                  <a:pt x="162" y="90"/>
                </a:lnTo>
                <a:lnTo>
                  <a:pt x="134" y="90"/>
                </a:lnTo>
                <a:lnTo>
                  <a:pt x="105" y="71"/>
                </a:lnTo>
                <a:lnTo>
                  <a:pt x="77" y="61"/>
                </a:lnTo>
                <a:lnTo>
                  <a:pt x="48" y="52"/>
                </a:lnTo>
                <a:lnTo>
                  <a:pt x="39" y="24"/>
                </a:lnTo>
                <a:lnTo>
                  <a:pt x="0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36" name="Freeform 24"/>
          <p:cNvSpPr>
            <a:spLocks/>
          </p:cNvSpPr>
          <p:nvPr/>
        </p:nvSpPr>
        <p:spPr bwMode="auto">
          <a:xfrm>
            <a:off x="5546725" y="4035425"/>
            <a:ext cx="269875" cy="225425"/>
          </a:xfrm>
          <a:custGeom>
            <a:avLst/>
            <a:gdLst/>
            <a:ahLst/>
            <a:cxnLst>
              <a:cxn ang="0">
                <a:pos x="169" y="0"/>
              </a:cxn>
              <a:cxn ang="0">
                <a:pos x="142" y="46"/>
              </a:cxn>
              <a:cxn ang="0">
                <a:pos x="114" y="73"/>
              </a:cxn>
              <a:cxn ang="0">
                <a:pos x="85" y="102"/>
              </a:cxn>
              <a:cxn ang="0">
                <a:pos x="56" y="121"/>
              </a:cxn>
              <a:cxn ang="0">
                <a:pos x="28" y="131"/>
              </a:cxn>
              <a:cxn ang="0">
                <a:pos x="0" y="141"/>
              </a:cxn>
              <a:cxn ang="0">
                <a:pos x="9" y="112"/>
              </a:cxn>
              <a:cxn ang="0">
                <a:pos x="38" y="83"/>
              </a:cxn>
              <a:cxn ang="0">
                <a:pos x="66" y="64"/>
              </a:cxn>
              <a:cxn ang="0">
                <a:pos x="94" y="46"/>
              </a:cxn>
              <a:cxn ang="0">
                <a:pos x="123" y="36"/>
              </a:cxn>
              <a:cxn ang="0">
                <a:pos x="169" y="0"/>
              </a:cxn>
              <a:cxn ang="0">
                <a:pos x="169" y="0"/>
              </a:cxn>
            </a:cxnLst>
            <a:rect l="0" t="0" r="r" b="b"/>
            <a:pathLst>
              <a:path w="170" h="142">
                <a:moveTo>
                  <a:pt x="169" y="0"/>
                </a:moveTo>
                <a:lnTo>
                  <a:pt x="142" y="46"/>
                </a:lnTo>
                <a:lnTo>
                  <a:pt x="114" y="73"/>
                </a:lnTo>
                <a:lnTo>
                  <a:pt x="85" y="102"/>
                </a:lnTo>
                <a:lnTo>
                  <a:pt x="56" y="121"/>
                </a:lnTo>
                <a:lnTo>
                  <a:pt x="28" y="131"/>
                </a:lnTo>
                <a:lnTo>
                  <a:pt x="0" y="141"/>
                </a:lnTo>
                <a:lnTo>
                  <a:pt x="9" y="112"/>
                </a:lnTo>
                <a:lnTo>
                  <a:pt x="38" y="83"/>
                </a:lnTo>
                <a:lnTo>
                  <a:pt x="66" y="64"/>
                </a:lnTo>
                <a:lnTo>
                  <a:pt x="94" y="46"/>
                </a:lnTo>
                <a:lnTo>
                  <a:pt x="123" y="36"/>
                </a:lnTo>
                <a:lnTo>
                  <a:pt x="169" y="0"/>
                </a:lnTo>
                <a:lnTo>
                  <a:pt x="169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37" name="Freeform 25"/>
          <p:cNvSpPr>
            <a:spLocks/>
          </p:cNvSpPr>
          <p:nvPr/>
        </p:nvSpPr>
        <p:spPr bwMode="auto">
          <a:xfrm>
            <a:off x="5245100" y="4181475"/>
            <a:ext cx="346075" cy="73025"/>
          </a:xfrm>
          <a:custGeom>
            <a:avLst/>
            <a:gdLst/>
            <a:ahLst/>
            <a:cxnLst>
              <a:cxn ang="0">
                <a:pos x="217" y="19"/>
              </a:cxn>
              <a:cxn ang="0">
                <a:pos x="167" y="38"/>
              </a:cxn>
              <a:cxn ang="0">
                <a:pos x="128" y="41"/>
              </a:cxn>
              <a:cxn ang="0">
                <a:pos x="88" y="45"/>
              </a:cxn>
              <a:cxn ang="0">
                <a:pos x="55" y="41"/>
              </a:cxn>
              <a:cxn ang="0">
                <a:pos x="27" y="30"/>
              </a:cxn>
              <a:cxn ang="0">
                <a:pos x="0" y="19"/>
              </a:cxn>
              <a:cxn ang="0">
                <a:pos x="24" y="3"/>
              </a:cxn>
              <a:cxn ang="0">
                <a:pos x="65" y="0"/>
              </a:cxn>
              <a:cxn ang="0">
                <a:pos x="98" y="3"/>
              </a:cxn>
              <a:cxn ang="0">
                <a:pos x="131" y="7"/>
              </a:cxn>
              <a:cxn ang="0">
                <a:pos x="160" y="19"/>
              </a:cxn>
              <a:cxn ang="0">
                <a:pos x="217" y="19"/>
              </a:cxn>
              <a:cxn ang="0">
                <a:pos x="217" y="19"/>
              </a:cxn>
            </a:cxnLst>
            <a:rect l="0" t="0" r="r" b="b"/>
            <a:pathLst>
              <a:path w="218" h="46">
                <a:moveTo>
                  <a:pt x="217" y="19"/>
                </a:moveTo>
                <a:lnTo>
                  <a:pt x="167" y="38"/>
                </a:lnTo>
                <a:lnTo>
                  <a:pt x="128" y="41"/>
                </a:lnTo>
                <a:lnTo>
                  <a:pt x="88" y="45"/>
                </a:lnTo>
                <a:lnTo>
                  <a:pt x="55" y="41"/>
                </a:lnTo>
                <a:lnTo>
                  <a:pt x="27" y="30"/>
                </a:lnTo>
                <a:lnTo>
                  <a:pt x="0" y="19"/>
                </a:lnTo>
                <a:lnTo>
                  <a:pt x="24" y="3"/>
                </a:lnTo>
                <a:lnTo>
                  <a:pt x="65" y="0"/>
                </a:lnTo>
                <a:lnTo>
                  <a:pt x="98" y="3"/>
                </a:lnTo>
                <a:lnTo>
                  <a:pt x="131" y="7"/>
                </a:lnTo>
                <a:lnTo>
                  <a:pt x="160" y="19"/>
                </a:lnTo>
                <a:lnTo>
                  <a:pt x="217" y="19"/>
                </a:lnTo>
                <a:lnTo>
                  <a:pt x="217" y="19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38" name="Freeform 26"/>
          <p:cNvSpPr>
            <a:spLocks/>
          </p:cNvSpPr>
          <p:nvPr/>
        </p:nvSpPr>
        <p:spPr bwMode="auto">
          <a:xfrm>
            <a:off x="2917825" y="4157663"/>
            <a:ext cx="247650" cy="246062"/>
          </a:xfrm>
          <a:custGeom>
            <a:avLst/>
            <a:gdLst/>
            <a:ahLst/>
            <a:cxnLst>
              <a:cxn ang="0">
                <a:pos x="155" y="0"/>
              </a:cxn>
              <a:cxn ang="0">
                <a:pos x="133" y="48"/>
              </a:cxn>
              <a:cxn ang="0">
                <a:pos x="107" y="77"/>
              </a:cxn>
              <a:cxn ang="0">
                <a:pos x="80" y="109"/>
              </a:cxn>
              <a:cxn ang="0">
                <a:pos x="54" y="129"/>
              </a:cxn>
              <a:cxn ang="0">
                <a:pos x="26" y="141"/>
              </a:cxn>
              <a:cxn ang="0">
                <a:pos x="0" y="154"/>
              </a:cxn>
              <a:cxn ang="0">
                <a:pos x="6" y="124"/>
              </a:cxn>
              <a:cxn ang="0">
                <a:pos x="32" y="93"/>
              </a:cxn>
              <a:cxn ang="0">
                <a:pos x="58" y="72"/>
              </a:cxn>
              <a:cxn ang="0">
                <a:pos x="85" y="51"/>
              </a:cxn>
              <a:cxn ang="0">
                <a:pos x="114" y="39"/>
              </a:cxn>
              <a:cxn ang="0">
                <a:pos x="155" y="0"/>
              </a:cxn>
              <a:cxn ang="0">
                <a:pos x="155" y="0"/>
              </a:cxn>
            </a:cxnLst>
            <a:rect l="0" t="0" r="r" b="b"/>
            <a:pathLst>
              <a:path w="156" h="155">
                <a:moveTo>
                  <a:pt x="155" y="0"/>
                </a:moveTo>
                <a:lnTo>
                  <a:pt x="133" y="48"/>
                </a:lnTo>
                <a:lnTo>
                  <a:pt x="107" y="77"/>
                </a:lnTo>
                <a:lnTo>
                  <a:pt x="80" y="109"/>
                </a:lnTo>
                <a:lnTo>
                  <a:pt x="54" y="129"/>
                </a:lnTo>
                <a:lnTo>
                  <a:pt x="26" y="141"/>
                </a:lnTo>
                <a:lnTo>
                  <a:pt x="0" y="154"/>
                </a:lnTo>
                <a:lnTo>
                  <a:pt x="6" y="124"/>
                </a:lnTo>
                <a:lnTo>
                  <a:pt x="32" y="93"/>
                </a:lnTo>
                <a:lnTo>
                  <a:pt x="58" y="72"/>
                </a:lnTo>
                <a:lnTo>
                  <a:pt x="85" y="51"/>
                </a:lnTo>
                <a:lnTo>
                  <a:pt x="114" y="39"/>
                </a:lnTo>
                <a:lnTo>
                  <a:pt x="155" y="0"/>
                </a:lnTo>
                <a:lnTo>
                  <a:pt x="155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39" name="Freeform 27"/>
          <p:cNvSpPr>
            <a:spLocks/>
          </p:cNvSpPr>
          <p:nvPr/>
        </p:nvSpPr>
        <p:spPr bwMode="auto">
          <a:xfrm>
            <a:off x="5148263" y="4006850"/>
            <a:ext cx="139700" cy="209550"/>
          </a:xfrm>
          <a:custGeom>
            <a:avLst/>
            <a:gdLst/>
            <a:ahLst/>
            <a:cxnLst>
              <a:cxn ang="0">
                <a:pos x="27" y="107"/>
              </a:cxn>
              <a:cxn ang="0">
                <a:pos x="6" y="58"/>
              </a:cxn>
              <a:cxn ang="0">
                <a:pos x="0" y="25"/>
              </a:cxn>
              <a:cxn ang="0">
                <a:pos x="11" y="0"/>
              </a:cxn>
              <a:cxn ang="0">
                <a:pos x="37" y="11"/>
              </a:cxn>
              <a:cxn ang="0">
                <a:pos x="63" y="21"/>
              </a:cxn>
              <a:cxn ang="0">
                <a:pos x="87" y="41"/>
              </a:cxn>
              <a:cxn ang="0">
                <a:pos x="75" y="68"/>
              </a:cxn>
              <a:cxn ang="0">
                <a:pos x="81" y="101"/>
              </a:cxn>
              <a:cxn ang="0">
                <a:pos x="79" y="131"/>
              </a:cxn>
              <a:cxn ang="0">
                <a:pos x="27" y="107"/>
              </a:cxn>
              <a:cxn ang="0">
                <a:pos x="27" y="107"/>
              </a:cxn>
            </a:cxnLst>
            <a:rect l="0" t="0" r="r" b="b"/>
            <a:pathLst>
              <a:path w="88" h="132">
                <a:moveTo>
                  <a:pt x="27" y="107"/>
                </a:moveTo>
                <a:lnTo>
                  <a:pt x="6" y="58"/>
                </a:lnTo>
                <a:lnTo>
                  <a:pt x="0" y="25"/>
                </a:lnTo>
                <a:lnTo>
                  <a:pt x="11" y="0"/>
                </a:lnTo>
                <a:lnTo>
                  <a:pt x="37" y="11"/>
                </a:lnTo>
                <a:lnTo>
                  <a:pt x="63" y="21"/>
                </a:lnTo>
                <a:lnTo>
                  <a:pt x="87" y="41"/>
                </a:lnTo>
                <a:lnTo>
                  <a:pt x="75" y="68"/>
                </a:lnTo>
                <a:lnTo>
                  <a:pt x="81" y="101"/>
                </a:lnTo>
                <a:lnTo>
                  <a:pt x="79" y="131"/>
                </a:lnTo>
                <a:lnTo>
                  <a:pt x="27" y="107"/>
                </a:lnTo>
                <a:lnTo>
                  <a:pt x="27" y="107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40" name="AutoShape 28"/>
          <p:cNvSpPr>
            <a:spLocks noChangeArrowheads="1"/>
          </p:cNvSpPr>
          <p:nvPr/>
        </p:nvSpPr>
        <p:spPr bwMode="auto">
          <a:xfrm rot="1260000">
            <a:off x="3143250" y="3865563"/>
            <a:ext cx="184150" cy="11906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41" name="Freeform 29"/>
          <p:cNvSpPr>
            <a:spLocks/>
          </p:cNvSpPr>
          <p:nvPr/>
        </p:nvSpPr>
        <p:spPr bwMode="auto">
          <a:xfrm>
            <a:off x="3090863" y="3957638"/>
            <a:ext cx="141287" cy="231775"/>
          </a:xfrm>
          <a:custGeom>
            <a:avLst/>
            <a:gdLst/>
            <a:ahLst/>
            <a:cxnLst>
              <a:cxn ang="0">
                <a:pos x="0" y="94"/>
              </a:cxn>
              <a:cxn ang="0">
                <a:pos x="13" y="44"/>
              </a:cxn>
              <a:cxn ang="0">
                <a:pos x="27" y="12"/>
              </a:cxn>
              <a:cxn ang="0">
                <a:pos x="52" y="0"/>
              </a:cxn>
              <a:cxn ang="0">
                <a:pos x="66" y="25"/>
              </a:cxn>
              <a:cxn ang="0">
                <a:pos x="80" y="49"/>
              </a:cxn>
              <a:cxn ang="0">
                <a:pos x="88" y="77"/>
              </a:cxn>
              <a:cxn ang="0">
                <a:pos x="62" y="93"/>
              </a:cxn>
              <a:cxn ang="0">
                <a:pos x="47" y="121"/>
              </a:cxn>
              <a:cxn ang="0">
                <a:pos x="27" y="145"/>
              </a:cxn>
              <a:cxn ang="0">
                <a:pos x="0" y="94"/>
              </a:cxn>
              <a:cxn ang="0">
                <a:pos x="0" y="94"/>
              </a:cxn>
            </a:cxnLst>
            <a:rect l="0" t="0" r="r" b="b"/>
            <a:pathLst>
              <a:path w="89" h="146">
                <a:moveTo>
                  <a:pt x="0" y="94"/>
                </a:moveTo>
                <a:lnTo>
                  <a:pt x="13" y="44"/>
                </a:lnTo>
                <a:lnTo>
                  <a:pt x="27" y="12"/>
                </a:lnTo>
                <a:lnTo>
                  <a:pt x="52" y="0"/>
                </a:lnTo>
                <a:lnTo>
                  <a:pt x="66" y="25"/>
                </a:lnTo>
                <a:lnTo>
                  <a:pt x="80" y="49"/>
                </a:lnTo>
                <a:lnTo>
                  <a:pt x="88" y="77"/>
                </a:lnTo>
                <a:lnTo>
                  <a:pt x="62" y="93"/>
                </a:lnTo>
                <a:lnTo>
                  <a:pt x="47" y="121"/>
                </a:lnTo>
                <a:lnTo>
                  <a:pt x="27" y="145"/>
                </a:lnTo>
                <a:lnTo>
                  <a:pt x="0" y="94"/>
                </a:lnTo>
                <a:lnTo>
                  <a:pt x="0" y="94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" name="Group 40"/>
          <p:cNvGrpSpPr>
            <a:grpSpLocks/>
          </p:cNvGrpSpPr>
          <p:nvPr/>
        </p:nvGrpSpPr>
        <p:grpSpPr bwMode="auto">
          <a:xfrm>
            <a:off x="3182938" y="2911475"/>
            <a:ext cx="568325" cy="992188"/>
            <a:chOff x="2005" y="1834"/>
            <a:chExt cx="358" cy="625"/>
          </a:xfrm>
        </p:grpSpPr>
        <p:sp>
          <p:nvSpPr>
            <p:cNvPr id="13342" name="AutoShape 30"/>
            <p:cNvSpPr>
              <a:spLocks noChangeArrowheads="1"/>
            </p:cNvSpPr>
            <p:nvPr/>
          </p:nvSpPr>
          <p:spPr bwMode="auto">
            <a:xfrm rot="1260000">
              <a:off x="2005" y="2384"/>
              <a:ext cx="116" cy="75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43" name="AutoShape 31"/>
            <p:cNvSpPr>
              <a:spLocks noChangeArrowheads="1"/>
            </p:cNvSpPr>
            <p:nvPr/>
          </p:nvSpPr>
          <p:spPr bwMode="auto">
            <a:xfrm rot="1260000">
              <a:off x="2041" y="2337"/>
              <a:ext cx="116" cy="7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44" name="AutoShape 32"/>
            <p:cNvSpPr>
              <a:spLocks noChangeArrowheads="1"/>
            </p:cNvSpPr>
            <p:nvPr/>
          </p:nvSpPr>
          <p:spPr bwMode="auto">
            <a:xfrm rot="1260000">
              <a:off x="2077" y="2250"/>
              <a:ext cx="117" cy="76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45" name="AutoShape 33"/>
            <p:cNvSpPr>
              <a:spLocks noChangeArrowheads="1"/>
            </p:cNvSpPr>
            <p:nvPr/>
          </p:nvSpPr>
          <p:spPr bwMode="auto">
            <a:xfrm rot="1320000">
              <a:off x="2096" y="2180"/>
              <a:ext cx="115" cy="75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46" name="AutoShape 34"/>
            <p:cNvSpPr>
              <a:spLocks noChangeArrowheads="1"/>
            </p:cNvSpPr>
            <p:nvPr/>
          </p:nvSpPr>
          <p:spPr bwMode="auto">
            <a:xfrm rot="1320000">
              <a:off x="2124" y="2088"/>
              <a:ext cx="116" cy="76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47" name="AutoShape 35"/>
            <p:cNvSpPr>
              <a:spLocks noChangeArrowheads="1"/>
            </p:cNvSpPr>
            <p:nvPr/>
          </p:nvSpPr>
          <p:spPr bwMode="auto">
            <a:xfrm rot="1320000">
              <a:off x="2161" y="2043"/>
              <a:ext cx="115" cy="76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48" name="AutoShape 36"/>
            <p:cNvSpPr>
              <a:spLocks noChangeArrowheads="1"/>
            </p:cNvSpPr>
            <p:nvPr/>
          </p:nvSpPr>
          <p:spPr bwMode="auto">
            <a:xfrm rot="1320000">
              <a:off x="2198" y="1997"/>
              <a:ext cx="116" cy="75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49" name="AutoShape 37"/>
            <p:cNvSpPr>
              <a:spLocks noChangeArrowheads="1"/>
            </p:cNvSpPr>
            <p:nvPr/>
          </p:nvSpPr>
          <p:spPr bwMode="auto">
            <a:xfrm rot="1200000">
              <a:off x="2222" y="1933"/>
              <a:ext cx="117" cy="75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50" name="AutoShape 38"/>
            <p:cNvSpPr>
              <a:spLocks noChangeArrowheads="1"/>
            </p:cNvSpPr>
            <p:nvPr/>
          </p:nvSpPr>
          <p:spPr bwMode="auto">
            <a:xfrm rot="1200000">
              <a:off x="2245" y="1881"/>
              <a:ext cx="118" cy="75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51" name="AutoShape 39"/>
            <p:cNvSpPr>
              <a:spLocks noChangeArrowheads="1"/>
            </p:cNvSpPr>
            <p:nvPr/>
          </p:nvSpPr>
          <p:spPr bwMode="auto">
            <a:xfrm rot="1200000">
              <a:off x="2240" y="1834"/>
              <a:ext cx="116" cy="75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3353" name="AutoShape 41"/>
          <p:cNvSpPr>
            <a:spLocks noChangeArrowheads="1"/>
          </p:cNvSpPr>
          <p:nvPr/>
        </p:nvSpPr>
        <p:spPr bwMode="auto">
          <a:xfrm rot="1260000">
            <a:off x="3644900" y="2795588"/>
            <a:ext cx="184150" cy="11906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54" name="AutoShape 42"/>
          <p:cNvSpPr>
            <a:spLocks noChangeArrowheads="1"/>
          </p:cNvSpPr>
          <p:nvPr/>
        </p:nvSpPr>
        <p:spPr bwMode="auto">
          <a:xfrm rot="1260000">
            <a:off x="3702050" y="2722563"/>
            <a:ext cx="184150" cy="12065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55" name="AutoShape 43"/>
          <p:cNvSpPr>
            <a:spLocks noChangeArrowheads="1"/>
          </p:cNvSpPr>
          <p:nvPr/>
        </p:nvSpPr>
        <p:spPr bwMode="auto">
          <a:xfrm rot="1260000">
            <a:off x="3757613" y="2582863"/>
            <a:ext cx="187325" cy="11906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56" name="AutoShape 44"/>
          <p:cNvSpPr>
            <a:spLocks noChangeArrowheads="1"/>
          </p:cNvSpPr>
          <p:nvPr/>
        </p:nvSpPr>
        <p:spPr bwMode="auto">
          <a:xfrm rot="1320000">
            <a:off x="3789363" y="2471738"/>
            <a:ext cx="182562" cy="11906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57" name="AutoShape 45"/>
          <p:cNvSpPr>
            <a:spLocks noChangeArrowheads="1"/>
          </p:cNvSpPr>
          <p:nvPr/>
        </p:nvSpPr>
        <p:spPr bwMode="auto">
          <a:xfrm rot="1320000">
            <a:off x="3832225" y="2325688"/>
            <a:ext cx="185738" cy="12065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58" name="AutoShape 46"/>
          <p:cNvSpPr>
            <a:spLocks noChangeArrowheads="1"/>
          </p:cNvSpPr>
          <p:nvPr/>
        </p:nvSpPr>
        <p:spPr bwMode="auto">
          <a:xfrm rot="1320000">
            <a:off x="3892550" y="2255838"/>
            <a:ext cx="182563" cy="117475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59" name="AutoShape 47"/>
          <p:cNvSpPr>
            <a:spLocks noChangeArrowheads="1"/>
          </p:cNvSpPr>
          <p:nvPr/>
        </p:nvSpPr>
        <p:spPr bwMode="auto">
          <a:xfrm rot="3960000">
            <a:off x="4017169" y="2116932"/>
            <a:ext cx="184150" cy="11906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60" name="AutoShape 48"/>
          <p:cNvSpPr>
            <a:spLocks noChangeArrowheads="1"/>
          </p:cNvSpPr>
          <p:nvPr/>
        </p:nvSpPr>
        <p:spPr bwMode="auto">
          <a:xfrm rot="5580000">
            <a:off x="4055269" y="2078832"/>
            <a:ext cx="185737" cy="12065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61" name="AutoShape 49"/>
          <p:cNvSpPr>
            <a:spLocks noChangeArrowheads="1"/>
          </p:cNvSpPr>
          <p:nvPr/>
        </p:nvSpPr>
        <p:spPr bwMode="auto">
          <a:xfrm rot="20340000" flipH="1">
            <a:off x="4487863" y="2795588"/>
            <a:ext cx="184150" cy="11906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62" name="AutoShape 50"/>
          <p:cNvSpPr>
            <a:spLocks noChangeArrowheads="1"/>
          </p:cNvSpPr>
          <p:nvPr/>
        </p:nvSpPr>
        <p:spPr bwMode="auto">
          <a:xfrm rot="20340000" flipH="1">
            <a:off x="4430713" y="2722563"/>
            <a:ext cx="184150" cy="12065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63" name="AutoShape 51"/>
          <p:cNvSpPr>
            <a:spLocks noChangeArrowheads="1"/>
          </p:cNvSpPr>
          <p:nvPr/>
        </p:nvSpPr>
        <p:spPr bwMode="auto">
          <a:xfrm rot="20340000" flipH="1">
            <a:off x="4371975" y="2582863"/>
            <a:ext cx="187325" cy="11906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64" name="AutoShape 52"/>
          <p:cNvSpPr>
            <a:spLocks noChangeArrowheads="1"/>
          </p:cNvSpPr>
          <p:nvPr/>
        </p:nvSpPr>
        <p:spPr bwMode="auto">
          <a:xfrm rot="20280000" flipH="1">
            <a:off x="4344988" y="2471738"/>
            <a:ext cx="182562" cy="11906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65" name="AutoShape 53"/>
          <p:cNvSpPr>
            <a:spLocks noChangeArrowheads="1"/>
          </p:cNvSpPr>
          <p:nvPr/>
        </p:nvSpPr>
        <p:spPr bwMode="auto">
          <a:xfrm rot="20280000" flipH="1">
            <a:off x="4298950" y="2325688"/>
            <a:ext cx="185738" cy="12065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66" name="AutoShape 54"/>
          <p:cNvSpPr>
            <a:spLocks noChangeArrowheads="1"/>
          </p:cNvSpPr>
          <p:nvPr/>
        </p:nvSpPr>
        <p:spPr bwMode="auto">
          <a:xfrm rot="20280000" flipH="1">
            <a:off x="4241800" y="2255838"/>
            <a:ext cx="182563" cy="117475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67" name="AutoShape 55"/>
          <p:cNvSpPr>
            <a:spLocks noChangeArrowheads="1"/>
          </p:cNvSpPr>
          <p:nvPr/>
        </p:nvSpPr>
        <p:spPr bwMode="auto">
          <a:xfrm rot="20280000" flipH="1">
            <a:off x="4181475" y="2181225"/>
            <a:ext cx="185738" cy="119063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68" name="AutoShape 56"/>
          <p:cNvSpPr>
            <a:spLocks noChangeArrowheads="1"/>
          </p:cNvSpPr>
          <p:nvPr/>
        </p:nvSpPr>
        <p:spPr bwMode="auto">
          <a:xfrm rot="3000000" flipH="1">
            <a:off x="3917157" y="2185194"/>
            <a:ext cx="184150" cy="122237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67"/>
          <p:cNvGrpSpPr>
            <a:grpSpLocks/>
          </p:cNvGrpSpPr>
          <p:nvPr/>
        </p:nvGrpSpPr>
        <p:grpSpPr bwMode="auto">
          <a:xfrm>
            <a:off x="4567238" y="2911475"/>
            <a:ext cx="566737" cy="992188"/>
            <a:chOff x="2877" y="1834"/>
            <a:chExt cx="357" cy="625"/>
          </a:xfrm>
        </p:grpSpPr>
        <p:sp>
          <p:nvSpPr>
            <p:cNvPr id="13369" name="AutoShape 57"/>
            <p:cNvSpPr>
              <a:spLocks noChangeArrowheads="1"/>
            </p:cNvSpPr>
            <p:nvPr/>
          </p:nvSpPr>
          <p:spPr bwMode="auto">
            <a:xfrm rot="20340000" flipH="1">
              <a:off x="3118" y="2384"/>
              <a:ext cx="116" cy="75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70" name="AutoShape 58"/>
            <p:cNvSpPr>
              <a:spLocks noChangeArrowheads="1"/>
            </p:cNvSpPr>
            <p:nvPr/>
          </p:nvSpPr>
          <p:spPr bwMode="auto">
            <a:xfrm rot="20340000" flipH="1">
              <a:off x="3082" y="2337"/>
              <a:ext cx="116" cy="7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71" name="AutoShape 59"/>
            <p:cNvSpPr>
              <a:spLocks noChangeArrowheads="1"/>
            </p:cNvSpPr>
            <p:nvPr/>
          </p:nvSpPr>
          <p:spPr bwMode="auto">
            <a:xfrm rot="20340000" flipH="1">
              <a:off x="3044" y="2250"/>
              <a:ext cx="117" cy="76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72" name="AutoShape 60"/>
            <p:cNvSpPr>
              <a:spLocks noChangeArrowheads="1"/>
            </p:cNvSpPr>
            <p:nvPr/>
          </p:nvSpPr>
          <p:spPr bwMode="auto">
            <a:xfrm rot="20280000" flipH="1">
              <a:off x="3027" y="2180"/>
              <a:ext cx="116" cy="75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73" name="AutoShape 61"/>
            <p:cNvSpPr>
              <a:spLocks noChangeArrowheads="1"/>
            </p:cNvSpPr>
            <p:nvPr/>
          </p:nvSpPr>
          <p:spPr bwMode="auto">
            <a:xfrm rot="20280000" flipH="1">
              <a:off x="2999" y="2088"/>
              <a:ext cx="116" cy="76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74" name="AutoShape 62"/>
            <p:cNvSpPr>
              <a:spLocks noChangeArrowheads="1"/>
            </p:cNvSpPr>
            <p:nvPr/>
          </p:nvSpPr>
          <p:spPr bwMode="auto">
            <a:xfrm rot="20280000" flipH="1">
              <a:off x="2962" y="2043"/>
              <a:ext cx="116" cy="76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75" name="AutoShape 63"/>
            <p:cNvSpPr>
              <a:spLocks noChangeArrowheads="1"/>
            </p:cNvSpPr>
            <p:nvPr/>
          </p:nvSpPr>
          <p:spPr bwMode="auto">
            <a:xfrm rot="20280000" flipH="1">
              <a:off x="2925" y="1997"/>
              <a:ext cx="115" cy="75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76" name="AutoShape 64"/>
            <p:cNvSpPr>
              <a:spLocks noChangeArrowheads="1"/>
            </p:cNvSpPr>
            <p:nvPr/>
          </p:nvSpPr>
          <p:spPr bwMode="auto">
            <a:xfrm rot="20400000" flipH="1">
              <a:off x="2900" y="1933"/>
              <a:ext cx="117" cy="75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77" name="AutoShape 65"/>
            <p:cNvSpPr>
              <a:spLocks noChangeArrowheads="1"/>
            </p:cNvSpPr>
            <p:nvPr/>
          </p:nvSpPr>
          <p:spPr bwMode="auto">
            <a:xfrm rot="20400000" flipH="1">
              <a:off x="2877" y="1881"/>
              <a:ext cx="116" cy="75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78" name="AutoShape 66"/>
            <p:cNvSpPr>
              <a:spLocks noChangeArrowheads="1"/>
            </p:cNvSpPr>
            <p:nvPr/>
          </p:nvSpPr>
          <p:spPr bwMode="auto">
            <a:xfrm rot="20400000" flipH="1">
              <a:off x="2883" y="1834"/>
              <a:ext cx="116" cy="75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3380" name="AutoShape 68"/>
          <p:cNvSpPr>
            <a:spLocks noChangeArrowheads="1"/>
          </p:cNvSpPr>
          <p:nvPr/>
        </p:nvSpPr>
        <p:spPr bwMode="auto">
          <a:xfrm rot="20340000" flipH="1">
            <a:off x="5014913" y="3916363"/>
            <a:ext cx="184150" cy="11906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81" name="Freeform 69"/>
          <p:cNvSpPr>
            <a:spLocks/>
          </p:cNvSpPr>
          <p:nvPr/>
        </p:nvSpPr>
        <p:spPr bwMode="auto">
          <a:xfrm>
            <a:off x="3481388" y="2489200"/>
            <a:ext cx="247650" cy="395288"/>
          </a:xfrm>
          <a:custGeom>
            <a:avLst/>
            <a:gdLst/>
            <a:ahLst/>
            <a:cxnLst>
              <a:cxn ang="0">
                <a:pos x="0" y="248"/>
              </a:cxn>
              <a:cxn ang="0">
                <a:pos x="21" y="208"/>
              </a:cxn>
              <a:cxn ang="0">
                <a:pos x="42" y="180"/>
              </a:cxn>
              <a:cxn ang="0">
                <a:pos x="59" y="132"/>
              </a:cxn>
              <a:cxn ang="0">
                <a:pos x="72" y="96"/>
              </a:cxn>
              <a:cxn ang="0">
                <a:pos x="89" y="82"/>
              </a:cxn>
              <a:cxn ang="0">
                <a:pos x="104" y="56"/>
              </a:cxn>
              <a:cxn ang="0">
                <a:pos x="122" y="40"/>
              </a:cxn>
              <a:cxn ang="0">
                <a:pos x="137" y="15"/>
              </a:cxn>
              <a:cxn ang="0">
                <a:pos x="154" y="0"/>
              </a:cxn>
              <a:cxn ang="0">
                <a:pos x="155" y="33"/>
              </a:cxn>
              <a:cxn ang="0">
                <a:pos x="143" y="69"/>
              </a:cxn>
              <a:cxn ang="0">
                <a:pos x="127" y="95"/>
              </a:cxn>
              <a:cxn ang="0">
                <a:pos x="115" y="130"/>
              </a:cxn>
              <a:cxn ang="0">
                <a:pos x="97" y="146"/>
              </a:cxn>
              <a:cxn ang="0">
                <a:pos x="83" y="171"/>
              </a:cxn>
              <a:cxn ang="0">
                <a:pos x="70" y="207"/>
              </a:cxn>
              <a:cxn ang="0">
                <a:pos x="52" y="222"/>
              </a:cxn>
              <a:cxn ang="0">
                <a:pos x="37" y="248"/>
              </a:cxn>
              <a:cxn ang="0">
                <a:pos x="0" y="248"/>
              </a:cxn>
              <a:cxn ang="0">
                <a:pos x="0" y="248"/>
              </a:cxn>
            </a:cxnLst>
            <a:rect l="0" t="0" r="r" b="b"/>
            <a:pathLst>
              <a:path w="156" h="249">
                <a:moveTo>
                  <a:pt x="0" y="248"/>
                </a:moveTo>
                <a:lnTo>
                  <a:pt x="21" y="208"/>
                </a:lnTo>
                <a:lnTo>
                  <a:pt x="42" y="180"/>
                </a:lnTo>
                <a:lnTo>
                  <a:pt x="59" y="132"/>
                </a:lnTo>
                <a:lnTo>
                  <a:pt x="72" y="96"/>
                </a:lnTo>
                <a:lnTo>
                  <a:pt x="89" y="82"/>
                </a:lnTo>
                <a:lnTo>
                  <a:pt x="104" y="56"/>
                </a:lnTo>
                <a:lnTo>
                  <a:pt x="122" y="40"/>
                </a:lnTo>
                <a:lnTo>
                  <a:pt x="137" y="15"/>
                </a:lnTo>
                <a:lnTo>
                  <a:pt x="154" y="0"/>
                </a:lnTo>
                <a:lnTo>
                  <a:pt x="155" y="33"/>
                </a:lnTo>
                <a:lnTo>
                  <a:pt x="143" y="69"/>
                </a:lnTo>
                <a:lnTo>
                  <a:pt x="127" y="95"/>
                </a:lnTo>
                <a:lnTo>
                  <a:pt x="115" y="130"/>
                </a:lnTo>
                <a:lnTo>
                  <a:pt x="97" y="146"/>
                </a:lnTo>
                <a:lnTo>
                  <a:pt x="83" y="171"/>
                </a:lnTo>
                <a:lnTo>
                  <a:pt x="70" y="207"/>
                </a:lnTo>
                <a:lnTo>
                  <a:pt x="52" y="222"/>
                </a:lnTo>
                <a:lnTo>
                  <a:pt x="37" y="248"/>
                </a:lnTo>
                <a:lnTo>
                  <a:pt x="0" y="248"/>
                </a:lnTo>
                <a:lnTo>
                  <a:pt x="0" y="248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82" name="Freeform 70"/>
          <p:cNvSpPr>
            <a:spLocks/>
          </p:cNvSpPr>
          <p:nvPr/>
        </p:nvSpPr>
        <p:spPr bwMode="auto">
          <a:xfrm>
            <a:off x="3282950" y="2882900"/>
            <a:ext cx="250825" cy="395288"/>
          </a:xfrm>
          <a:custGeom>
            <a:avLst/>
            <a:gdLst/>
            <a:ahLst/>
            <a:cxnLst>
              <a:cxn ang="0">
                <a:pos x="0" y="248"/>
              </a:cxn>
              <a:cxn ang="0">
                <a:pos x="21" y="208"/>
              </a:cxn>
              <a:cxn ang="0">
                <a:pos x="43" y="180"/>
              </a:cxn>
              <a:cxn ang="0">
                <a:pos x="59" y="132"/>
              </a:cxn>
              <a:cxn ang="0">
                <a:pos x="73" y="96"/>
              </a:cxn>
              <a:cxn ang="0">
                <a:pos x="91" y="82"/>
              </a:cxn>
              <a:cxn ang="0">
                <a:pos x="105" y="56"/>
              </a:cxn>
              <a:cxn ang="0">
                <a:pos x="124" y="40"/>
              </a:cxn>
              <a:cxn ang="0">
                <a:pos x="138" y="15"/>
              </a:cxn>
              <a:cxn ang="0">
                <a:pos x="156" y="0"/>
              </a:cxn>
              <a:cxn ang="0">
                <a:pos x="157" y="33"/>
              </a:cxn>
              <a:cxn ang="0">
                <a:pos x="144" y="69"/>
              </a:cxn>
              <a:cxn ang="0">
                <a:pos x="129" y="95"/>
              </a:cxn>
              <a:cxn ang="0">
                <a:pos x="117" y="130"/>
              </a:cxn>
              <a:cxn ang="0">
                <a:pos x="98" y="146"/>
              </a:cxn>
              <a:cxn ang="0">
                <a:pos x="84" y="171"/>
              </a:cxn>
              <a:cxn ang="0">
                <a:pos x="71" y="207"/>
              </a:cxn>
              <a:cxn ang="0">
                <a:pos x="52" y="222"/>
              </a:cxn>
              <a:cxn ang="0">
                <a:pos x="38" y="248"/>
              </a:cxn>
              <a:cxn ang="0">
                <a:pos x="0" y="248"/>
              </a:cxn>
              <a:cxn ang="0">
                <a:pos x="0" y="248"/>
              </a:cxn>
            </a:cxnLst>
            <a:rect l="0" t="0" r="r" b="b"/>
            <a:pathLst>
              <a:path w="158" h="249">
                <a:moveTo>
                  <a:pt x="0" y="248"/>
                </a:moveTo>
                <a:lnTo>
                  <a:pt x="21" y="208"/>
                </a:lnTo>
                <a:lnTo>
                  <a:pt x="43" y="180"/>
                </a:lnTo>
                <a:lnTo>
                  <a:pt x="59" y="132"/>
                </a:lnTo>
                <a:lnTo>
                  <a:pt x="73" y="96"/>
                </a:lnTo>
                <a:lnTo>
                  <a:pt x="91" y="82"/>
                </a:lnTo>
                <a:lnTo>
                  <a:pt x="105" y="56"/>
                </a:lnTo>
                <a:lnTo>
                  <a:pt x="124" y="40"/>
                </a:lnTo>
                <a:lnTo>
                  <a:pt x="138" y="15"/>
                </a:lnTo>
                <a:lnTo>
                  <a:pt x="156" y="0"/>
                </a:lnTo>
                <a:lnTo>
                  <a:pt x="157" y="33"/>
                </a:lnTo>
                <a:lnTo>
                  <a:pt x="144" y="69"/>
                </a:lnTo>
                <a:lnTo>
                  <a:pt x="129" y="95"/>
                </a:lnTo>
                <a:lnTo>
                  <a:pt x="117" y="130"/>
                </a:lnTo>
                <a:lnTo>
                  <a:pt x="98" y="146"/>
                </a:lnTo>
                <a:lnTo>
                  <a:pt x="84" y="171"/>
                </a:lnTo>
                <a:lnTo>
                  <a:pt x="71" y="207"/>
                </a:lnTo>
                <a:lnTo>
                  <a:pt x="52" y="222"/>
                </a:lnTo>
                <a:lnTo>
                  <a:pt x="38" y="248"/>
                </a:lnTo>
                <a:lnTo>
                  <a:pt x="0" y="248"/>
                </a:lnTo>
                <a:lnTo>
                  <a:pt x="0" y="248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83" name="Freeform 71"/>
          <p:cNvSpPr>
            <a:spLocks/>
          </p:cNvSpPr>
          <p:nvPr/>
        </p:nvSpPr>
        <p:spPr bwMode="auto">
          <a:xfrm>
            <a:off x="3108325" y="3332163"/>
            <a:ext cx="211138" cy="420687"/>
          </a:xfrm>
          <a:custGeom>
            <a:avLst/>
            <a:gdLst/>
            <a:ahLst/>
            <a:cxnLst>
              <a:cxn ang="0">
                <a:pos x="0" y="264"/>
              </a:cxn>
              <a:cxn ang="0">
                <a:pos x="16" y="221"/>
              </a:cxn>
              <a:cxn ang="0">
                <a:pos x="36" y="192"/>
              </a:cxn>
              <a:cxn ang="0">
                <a:pos x="47" y="141"/>
              </a:cxn>
              <a:cxn ang="0">
                <a:pos x="56" y="104"/>
              </a:cxn>
              <a:cxn ang="0">
                <a:pos x="71" y="88"/>
              </a:cxn>
              <a:cxn ang="0">
                <a:pos x="84" y="61"/>
              </a:cxn>
              <a:cxn ang="0">
                <a:pos x="100" y="44"/>
              </a:cxn>
              <a:cxn ang="0">
                <a:pos x="112" y="18"/>
              </a:cxn>
              <a:cxn ang="0">
                <a:pos x="127" y="0"/>
              </a:cxn>
              <a:cxn ang="0">
                <a:pos x="132" y="33"/>
              </a:cxn>
              <a:cxn ang="0">
                <a:pos x="124" y="70"/>
              </a:cxn>
              <a:cxn ang="0">
                <a:pos x="111" y="97"/>
              </a:cxn>
              <a:cxn ang="0">
                <a:pos x="102" y="135"/>
              </a:cxn>
              <a:cxn ang="0">
                <a:pos x="86" y="152"/>
              </a:cxn>
              <a:cxn ang="0">
                <a:pos x="75" y="178"/>
              </a:cxn>
              <a:cxn ang="0">
                <a:pos x="65" y="215"/>
              </a:cxn>
              <a:cxn ang="0">
                <a:pos x="49" y="232"/>
              </a:cxn>
              <a:cxn ang="0">
                <a:pos x="37" y="259"/>
              </a:cxn>
              <a:cxn ang="0">
                <a:pos x="0" y="264"/>
              </a:cxn>
              <a:cxn ang="0">
                <a:pos x="0" y="264"/>
              </a:cxn>
            </a:cxnLst>
            <a:rect l="0" t="0" r="r" b="b"/>
            <a:pathLst>
              <a:path w="133" h="265">
                <a:moveTo>
                  <a:pt x="0" y="264"/>
                </a:moveTo>
                <a:lnTo>
                  <a:pt x="16" y="221"/>
                </a:lnTo>
                <a:lnTo>
                  <a:pt x="36" y="192"/>
                </a:lnTo>
                <a:lnTo>
                  <a:pt x="47" y="141"/>
                </a:lnTo>
                <a:lnTo>
                  <a:pt x="56" y="104"/>
                </a:lnTo>
                <a:lnTo>
                  <a:pt x="71" y="88"/>
                </a:lnTo>
                <a:lnTo>
                  <a:pt x="84" y="61"/>
                </a:lnTo>
                <a:lnTo>
                  <a:pt x="100" y="44"/>
                </a:lnTo>
                <a:lnTo>
                  <a:pt x="112" y="18"/>
                </a:lnTo>
                <a:lnTo>
                  <a:pt x="127" y="0"/>
                </a:lnTo>
                <a:lnTo>
                  <a:pt x="132" y="33"/>
                </a:lnTo>
                <a:lnTo>
                  <a:pt x="124" y="70"/>
                </a:lnTo>
                <a:lnTo>
                  <a:pt x="111" y="97"/>
                </a:lnTo>
                <a:lnTo>
                  <a:pt x="102" y="135"/>
                </a:lnTo>
                <a:lnTo>
                  <a:pt x="86" y="152"/>
                </a:lnTo>
                <a:lnTo>
                  <a:pt x="75" y="178"/>
                </a:lnTo>
                <a:lnTo>
                  <a:pt x="65" y="215"/>
                </a:lnTo>
                <a:lnTo>
                  <a:pt x="49" y="232"/>
                </a:lnTo>
                <a:lnTo>
                  <a:pt x="37" y="259"/>
                </a:lnTo>
                <a:lnTo>
                  <a:pt x="0" y="264"/>
                </a:lnTo>
                <a:lnTo>
                  <a:pt x="0" y="264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84" name="Freeform 72"/>
          <p:cNvSpPr>
            <a:spLocks/>
          </p:cNvSpPr>
          <p:nvPr/>
        </p:nvSpPr>
        <p:spPr bwMode="auto">
          <a:xfrm>
            <a:off x="3679825" y="2089150"/>
            <a:ext cx="250825" cy="396875"/>
          </a:xfrm>
          <a:custGeom>
            <a:avLst/>
            <a:gdLst/>
            <a:ahLst/>
            <a:cxnLst>
              <a:cxn ang="0">
                <a:pos x="0" y="249"/>
              </a:cxn>
              <a:cxn ang="0">
                <a:pos x="21" y="209"/>
              </a:cxn>
              <a:cxn ang="0">
                <a:pos x="43" y="181"/>
              </a:cxn>
              <a:cxn ang="0">
                <a:pos x="59" y="132"/>
              </a:cxn>
              <a:cxn ang="0">
                <a:pos x="73" y="97"/>
              </a:cxn>
              <a:cxn ang="0">
                <a:pos x="91" y="82"/>
              </a:cxn>
              <a:cxn ang="0">
                <a:pos x="105" y="56"/>
              </a:cxn>
              <a:cxn ang="0">
                <a:pos x="124" y="40"/>
              </a:cxn>
              <a:cxn ang="0">
                <a:pos x="138" y="15"/>
              </a:cxn>
              <a:cxn ang="0">
                <a:pos x="156" y="0"/>
              </a:cxn>
              <a:cxn ang="0">
                <a:pos x="157" y="33"/>
              </a:cxn>
              <a:cxn ang="0">
                <a:pos x="144" y="70"/>
              </a:cxn>
              <a:cxn ang="0">
                <a:pos x="129" y="95"/>
              </a:cxn>
              <a:cxn ang="0">
                <a:pos x="117" y="131"/>
              </a:cxn>
              <a:cxn ang="0">
                <a:pos x="98" y="146"/>
              </a:cxn>
              <a:cxn ang="0">
                <a:pos x="84" y="171"/>
              </a:cxn>
              <a:cxn ang="0">
                <a:pos x="71" y="208"/>
              </a:cxn>
              <a:cxn ang="0">
                <a:pos x="52" y="223"/>
              </a:cxn>
              <a:cxn ang="0">
                <a:pos x="38" y="249"/>
              </a:cxn>
              <a:cxn ang="0">
                <a:pos x="0" y="249"/>
              </a:cxn>
              <a:cxn ang="0">
                <a:pos x="0" y="249"/>
              </a:cxn>
            </a:cxnLst>
            <a:rect l="0" t="0" r="r" b="b"/>
            <a:pathLst>
              <a:path w="158" h="250">
                <a:moveTo>
                  <a:pt x="0" y="249"/>
                </a:moveTo>
                <a:lnTo>
                  <a:pt x="21" y="209"/>
                </a:lnTo>
                <a:lnTo>
                  <a:pt x="43" y="181"/>
                </a:lnTo>
                <a:lnTo>
                  <a:pt x="59" y="132"/>
                </a:lnTo>
                <a:lnTo>
                  <a:pt x="73" y="97"/>
                </a:lnTo>
                <a:lnTo>
                  <a:pt x="91" y="82"/>
                </a:lnTo>
                <a:lnTo>
                  <a:pt x="105" y="56"/>
                </a:lnTo>
                <a:lnTo>
                  <a:pt x="124" y="40"/>
                </a:lnTo>
                <a:lnTo>
                  <a:pt x="138" y="15"/>
                </a:lnTo>
                <a:lnTo>
                  <a:pt x="156" y="0"/>
                </a:lnTo>
                <a:lnTo>
                  <a:pt x="157" y="33"/>
                </a:lnTo>
                <a:lnTo>
                  <a:pt x="144" y="70"/>
                </a:lnTo>
                <a:lnTo>
                  <a:pt x="129" y="95"/>
                </a:lnTo>
                <a:lnTo>
                  <a:pt x="117" y="131"/>
                </a:lnTo>
                <a:lnTo>
                  <a:pt x="98" y="146"/>
                </a:lnTo>
                <a:lnTo>
                  <a:pt x="84" y="171"/>
                </a:lnTo>
                <a:lnTo>
                  <a:pt x="71" y="208"/>
                </a:lnTo>
                <a:lnTo>
                  <a:pt x="52" y="223"/>
                </a:lnTo>
                <a:lnTo>
                  <a:pt x="38" y="249"/>
                </a:lnTo>
                <a:lnTo>
                  <a:pt x="0" y="249"/>
                </a:lnTo>
                <a:lnTo>
                  <a:pt x="0" y="249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85" name="Freeform 73"/>
          <p:cNvSpPr>
            <a:spLocks/>
          </p:cNvSpPr>
          <p:nvPr/>
        </p:nvSpPr>
        <p:spPr bwMode="auto">
          <a:xfrm>
            <a:off x="4337050" y="2024063"/>
            <a:ext cx="250825" cy="398462"/>
          </a:xfrm>
          <a:custGeom>
            <a:avLst/>
            <a:gdLst/>
            <a:ahLst/>
            <a:cxnLst>
              <a:cxn ang="0">
                <a:pos x="157" y="250"/>
              </a:cxn>
              <a:cxn ang="0">
                <a:pos x="135" y="209"/>
              </a:cxn>
              <a:cxn ang="0">
                <a:pos x="113" y="182"/>
              </a:cxn>
              <a:cxn ang="0">
                <a:pos x="97" y="133"/>
              </a:cxn>
              <a:cxn ang="0">
                <a:pos x="83" y="97"/>
              </a:cxn>
              <a:cxn ang="0">
                <a:pos x="65" y="82"/>
              </a:cxn>
              <a:cxn ang="0">
                <a:pos x="51" y="56"/>
              </a:cxn>
              <a:cxn ang="0">
                <a:pos x="32" y="40"/>
              </a:cxn>
              <a:cxn ang="0">
                <a:pos x="18" y="15"/>
              </a:cxn>
              <a:cxn ang="0">
                <a:pos x="0" y="0"/>
              </a:cxn>
              <a:cxn ang="0">
                <a:pos x="0" y="33"/>
              </a:cxn>
              <a:cxn ang="0">
                <a:pos x="12" y="70"/>
              </a:cxn>
              <a:cxn ang="0">
                <a:pos x="27" y="95"/>
              </a:cxn>
              <a:cxn ang="0">
                <a:pos x="39" y="131"/>
              </a:cxn>
              <a:cxn ang="0">
                <a:pos x="58" y="147"/>
              </a:cxn>
              <a:cxn ang="0">
                <a:pos x="72" y="172"/>
              </a:cxn>
              <a:cxn ang="0">
                <a:pos x="85" y="209"/>
              </a:cxn>
              <a:cxn ang="0">
                <a:pos x="104" y="224"/>
              </a:cxn>
              <a:cxn ang="0">
                <a:pos x="118" y="250"/>
              </a:cxn>
              <a:cxn ang="0">
                <a:pos x="157" y="250"/>
              </a:cxn>
              <a:cxn ang="0">
                <a:pos x="157" y="250"/>
              </a:cxn>
            </a:cxnLst>
            <a:rect l="0" t="0" r="r" b="b"/>
            <a:pathLst>
              <a:path w="158" h="251">
                <a:moveTo>
                  <a:pt x="157" y="250"/>
                </a:moveTo>
                <a:lnTo>
                  <a:pt x="135" y="209"/>
                </a:lnTo>
                <a:lnTo>
                  <a:pt x="113" y="182"/>
                </a:lnTo>
                <a:lnTo>
                  <a:pt x="97" y="133"/>
                </a:lnTo>
                <a:lnTo>
                  <a:pt x="83" y="97"/>
                </a:lnTo>
                <a:lnTo>
                  <a:pt x="65" y="82"/>
                </a:lnTo>
                <a:lnTo>
                  <a:pt x="51" y="56"/>
                </a:lnTo>
                <a:lnTo>
                  <a:pt x="32" y="40"/>
                </a:lnTo>
                <a:lnTo>
                  <a:pt x="18" y="15"/>
                </a:lnTo>
                <a:lnTo>
                  <a:pt x="0" y="0"/>
                </a:lnTo>
                <a:lnTo>
                  <a:pt x="0" y="33"/>
                </a:lnTo>
                <a:lnTo>
                  <a:pt x="12" y="70"/>
                </a:lnTo>
                <a:lnTo>
                  <a:pt x="27" y="95"/>
                </a:lnTo>
                <a:lnTo>
                  <a:pt x="39" y="131"/>
                </a:lnTo>
                <a:lnTo>
                  <a:pt x="58" y="147"/>
                </a:lnTo>
                <a:lnTo>
                  <a:pt x="72" y="172"/>
                </a:lnTo>
                <a:lnTo>
                  <a:pt x="85" y="209"/>
                </a:lnTo>
                <a:lnTo>
                  <a:pt x="104" y="224"/>
                </a:lnTo>
                <a:lnTo>
                  <a:pt x="118" y="250"/>
                </a:lnTo>
                <a:lnTo>
                  <a:pt x="157" y="250"/>
                </a:lnTo>
                <a:lnTo>
                  <a:pt x="157" y="250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86" name="Freeform 74"/>
          <p:cNvSpPr>
            <a:spLocks/>
          </p:cNvSpPr>
          <p:nvPr/>
        </p:nvSpPr>
        <p:spPr bwMode="auto">
          <a:xfrm>
            <a:off x="4532313" y="2420938"/>
            <a:ext cx="250825" cy="395287"/>
          </a:xfrm>
          <a:custGeom>
            <a:avLst/>
            <a:gdLst/>
            <a:ahLst/>
            <a:cxnLst>
              <a:cxn ang="0">
                <a:pos x="157" y="248"/>
              </a:cxn>
              <a:cxn ang="0">
                <a:pos x="135" y="208"/>
              </a:cxn>
              <a:cxn ang="0">
                <a:pos x="113" y="180"/>
              </a:cxn>
              <a:cxn ang="0">
                <a:pos x="97" y="132"/>
              </a:cxn>
              <a:cxn ang="0">
                <a:pos x="83" y="96"/>
              </a:cxn>
              <a:cxn ang="0">
                <a:pos x="65" y="82"/>
              </a:cxn>
              <a:cxn ang="0">
                <a:pos x="51" y="56"/>
              </a:cxn>
              <a:cxn ang="0">
                <a:pos x="32" y="40"/>
              </a:cxn>
              <a:cxn ang="0">
                <a:pos x="18" y="15"/>
              </a:cxn>
              <a:cxn ang="0">
                <a:pos x="0" y="0"/>
              </a:cxn>
              <a:cxn ang="0">
                <a:pos x="0" y="33"/>
              </a:cxn>
              <a:cxn ang="0">
                <a:pos x="12" y="69"/>
              </a:cxn>
              <a:cxn ang="0">
                <a:pos x="27" y="95"/>
              </a:cxn>
              <a:cxn ang="0">
                <a:pos x="39" y="130"/>
              </a:cxn>
              <a:cxn ang="0">
                <a:pos x="58" y="146"/>
              </a:cxn>
              <a:cxn ang="0">
                <a:pos x="72" y="171"/>
              </a:cxn>
              <a:cxn ang="0">
                <a:pos x="85" y="207"/>
              </a:cxn>
              <a:cxn ang="0">
                <a:pos x="104" y="222"/>
              </a:cxn>
              <a:cxn ang="0">
                <a:pos x="118" y="248"/>
              </a:cxn>
              <a:cxn ang="0">
                <a:pos x="157" y="248"/>
              </a:cxn>
              <a:cxn ang="0">
                <a:pos x="157" y="248"/>
              </a:cxn>
            </a:cxnLst>
            <a:rect l="0" t="0" r="r" b="b"/>
            <a:pathLst>
              <a:path w="158" h="249">
                <a:moveTo>
                  <a:pt x="157" y="248"/>
                </a:moveTo>
                <a:lnTo>
                  <a:pt x="135" y="208"/>
                </a:lnTo>
                <a:lnTo>
                  <a:pt x="113" y="180"/>
                </a:lnTo>
                <a:lnTo>
                  <a:pt x="97" y="132"/>
                </a:lnTo>
                <a:lnTo>
                  <a:pt x="83" y="96"/>
                </a:lnTo>
                <a:lnTo>
                  <a:pt x="65" y="82"/>
                </a:lnTo>
                <a:lnTo>
                  <a:pt x="51" y="56"/>
                </a:lnTo>
                <a:lnTo>
                  <a:pt x="32" y="40"/>
                </a:lnTo>
                <a:lnTo>
                  <a:pt x="18" y="15"/>
                </a:lnTo>
                <a:lnTo>
                  <a:pt x="0" y="0"/>
                </a:lnTo>
                <a:lnTo>
                  <a:pt x="0" y="33"/>
                </a:lnTo>
                <a:lnTo>
                  <a:pt x="12" y="69"/>
                </a:lnTo>
                <a:lnTo>
                  <a:pt x="27" y="95"/>
                </a:lnTo>
                <a:lnTo>
                  <a:pt x="39" y="130"/>
                </a:lnTo>
                <a:lnTo>
                  <a:pt x="58" y="146"/>
                </a:lnTo>
                <a:lnTo>
                  <a:pt x="72" y="171"/>
                </a:lnTo>
                <a:lnTo>
                  <a:pt x="85" y="207"/>
                </a:lnTo>
                <a:lnTo>
                  <a:pt x="104" y="222"/>
                </a:lnTo>
                <a:lnTo>
                  <a:pt x="118" y="248"/>
                </a:lnTo>
                <a:lnTo>
                  <a:pt x="157" y="248"/>
                </a:lnTo>
                <a:lnTo>
                  <a:pt x="157" y="248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87" name="Freeform 75"/>
          <p:cNvSpPr>
            <a:spLocks/>
          </p:cNvSpPr>
          <p:nvPr/>
        </p:nvSpPr>
        <p:spPr bwMode="auto">
          <a:xfrm>
            <a:off x="4762500" y="2797175"/>
            <a:ext cx="173038" cy="436563"/>
          </a:xfrm>
          <a:custGeom>
            <a:avLst/>
            <a:gdLst/>
            <a:ahLst/>
            <a:cxnLst>
              <a:cxn ang="0">
                <a:pos x="108" y="274"/>
              </a:cxn>
              <a:cxn ang="0">
                <a:pos x="95" y="230"/>
              </a:cxn>
              <a:cxn ang="0">
                <a:pos x="80" y="199"/>
              </a:cxn>
              <a:cxn ang="0">
                <a:pos x="74" y="149"/>
              </a:cxn>
              <a:cxn ang="0">
                <a:pos x="67" y="111"/>
              </a:cxn>
              <a:cxn ang="0">
                <a:pos x="54" y="93"/>
              </a:cxn>
              <a:cxn ang="0">
                <a:pos x="44" y="64"/>
              </a:cxn>
              <a:cxn ang="0">
                <a:pos x="30" y="45"/>
              </a:cxn>
              <a:cxn ang="0">
                <a:pos x="20" y="18"/>
              </a:cxn>
              <a:cxn ang="0">
                <a:pos x="7" y="0"/>
              </a:cxn>
              <a:cxn ang="0">
                <a:pos x="0" y="32"/>
              </a:cxn>
              <a:cxn ang="0">
                <a:pos x="3" y="69"/>
              </a:cxn>
              <a:cxn ang="0">
                <a:pos x="13" y="98"/>
              </a:cxn>
              <a:cxn ang="0">
                <a:pos x="19" y="134"/>
              </a:cxn>
              <a:cxn ang="0">
                <a:pos x="32" y="153"/>
              </a:cxn>
              <a:cxn ang="0">
                <a:pos x="42" y="181"/>
              </a:cxn>
              <a:cxn ang="0">
                <a:pos x="47" y="219"/>
              </a:cxn>
              <a:cxn ang="0">
                <a:pos x="61" y="238"/>
              </a:cxn>
              <a:cxn ang="0">
                <a:pos x="70" y="266"/>
              </a:cxn>
              <a:cxn ang="0">
                <a:pos x="108" y="274"/>
              </a:cxn>
              <a:cxn ang="0">
                <a:pos x="108" y="274"/>
              </a:cxn>
            </a:cxnLst>
            <a:rect l="0" t="0" r="r" b="b"/>
            <a:pathLst>
              <a:path w="109" h="275">
                <a:moveTo>
                  <a:pt x="108" y="274"/>
                </a:moveTo>
                <a:lnTo>
                  <a:pt x="95" y="230"/>
                </a:lnTo>
                <a:lnTo>
                  <a:pt x="80" y="199"/>
                </a:lnTo>
                <a:lnTo>
                  <a:pt x="74" y="149"/>
                </a:lnTo>
                <a:lnTo>
                  <a:pt x="67" y="111"/>
                </a:lnTo>
                <a:lnTo>
                  <a:pt x="54" y="93"/>
                </a:lnTo>
                <a:lnTo>
                  <a:pt x="44" y="64"/>
                </a:lnTo>
                <a:lnTo>
                  <a:pt x="30" y="45"/>
                </a:lnTo>
                <a:lnTo>
                  <a:pt x="20" y="18"/>
                </a:lnTo>
                <a:lnTo>
                  <a:pt x="7" y="0"/>
                </a:lnTo>
                <a:lnTo>
                  <a:pt x="0" y="32"/>
                </a:lnTo>
                <a:lnTo>
                  <a:pt x="3" y="69"/>
                </a:lnTo>
                <a:lnTo>
                  <a:pt x="13" y="98"/>
                </a:lnTo>
                <a:lnTo>
                  <a:pt x="19" y="134"/>
                </a:lnTo>
                <a:lnTo>
                  <a:pt x="32" y="153"/>
                </a:lnTo>
                <a:lnTo>
                  <a:pt x="42" y="181"/>
                </a:lnTo>
                <a:lnTo>
                  <a:pt x="47" y="219"/>
                </a:lnTo>
                <a:lnTo>
                  <a:pt x="61" y="238"/>
                </a:lnTo>
                <a:lnTo>
                  <a:pt x="70" y="266"/>
                </a:lnTo>
                <a:lnTo>
                  <a:pt x="108" y="274"/>
                </a:lnTo>
                <a:lnTo>
                  <a:pt x="108" y="274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88" name="Freeform 76"/>
          <p:cNvSpPr>
            <a:spLocks/>
          </p:cNvSpPr>
          <p:nvPr/>
        </p:nvSpPr>
        <p:spPr bwMode="auto">
          <a:xfrm>
            <a:off x="4943475" y="3267075"/>
            <a:ext cx="211138" cy="420688"/>
          </a:xfrm>
          <a:custGeom>
            <a:avLst/>
            <a:gdLst/>
            <a:ahLst/>
            <a:cxnLst>
              <a:cxn ang="0">
                <a:pos x="132" y="264"/>
              </a:cxn>
              <a:cxn ang="0">
                <a:pos x="114" y="221"/>
              </a:cxn>
              <a:cxn ang="0">
                <a:pos x="96" y="192"/>
              </a:cxn>
              <a:cxn ang="0">
                <a:pos x="85" y="141"/>
              </a:cxn>
              <a:cxn ang="0">
                <a:pos x="75" y="105"/>
              </a:cxn>
              <a:cxn ang="0">
                <a:pos x="60" y="89"/>
              </a:cxn>
              <a:cxn ang="0">
                <a:pos x="48" y="61"/>
              </a:cxn>
              <a:cxn ang="0">
                <a:pos x="31" y="44"/>
              </a:cxn>
              <a:cxn ang="0">
                <a:pos x="19" y="17"/>
              </a:cxn>
              <a:cxn ang="0">
                <a:pos x="4" y="0"/>
              </a:cxn>
              <a:cxn ang="0">
                <a:pos x="0" y="33"/>
              </a:cxn>
              <a:cxn ang="0">
                <a:pos x="8" y="70"/>
              </a:cxn>
              <a:cxn ang="0">
                <a:pos x="21" y="97"/>
              </a:cxn>
              <a:cxn ang="0">
                <a:pos x="29" y="134"/>
              </a:cxn>
              <a:cxn ang="0">
                <a:pos x="45" y="151"/>
              </a:cxn>
              <a:cxn ang="0">
                <a:pos x="57" y="178"/>
              </a:cxn>
              <a:cxn ang="0">
                <a:pos x="66" y="215"/>
              </a:cxn>
              <a:cxn ang="0">
                <a:pos x="83" y="233"/>
              </a:cxn>
              <a:cxn ang="0">
                <a:pos x="95" y="259"/>
              </a:cxn>
              <a:cxn ang="0">
                <a:pos x="132" y="264"/>
              </a:cxn>
              <a:cxn ang="0">
                <a:pos x="132" y="264"/>
              </a:cxn>
            </a:cxnLst>
            <a:rect l="0" t="0" r="r" b="b"/>
            <a:pathLst>
              <a:path w="133" h="265">
                <a:moveTo>
                  <a:pt x="132" y="264"/>
                </a:moveTo>
                <a:lnTo>
                  <a:pt x="114" y="221"/>
                </a:lnTo>
                <a:lnTo>
                  <a:pt x="96" y="192"/>
                </a:lnTo>
                <a:lnTo>
                  <a:pt x="85" y="141"/>
                </a:lnTo>
                <a:lnTo>
                  <a:pt x="75" y="105"/>
                </a:lnTo>
                <a:lnTo>
                  <a:pt x="60" y="89"/>
                </a:lnTo>
                <a:lnTo>
                  <a:pt x="48" y="61"/>
                </a:lnTo>
                <a:lnTo>
                  <a:pt x="31" y="44"/>
                </a:lnTo>
                <a:lnTo>
                  <a:pt x="19" y="17"/>
                </a:lnTo>
                <a:lnTo>
                  <a:pt x="4" y="0"/>
                </a:lnTo>
                <a:lnTo>
                  <a:pt x="0" y="33"/>
                </a:lnTo>
                <a:lnTo>
                  <a:pt x="8" y="70"/>
                </a:lnTo>
                <a:lnTo>
                  <a:pt x="21" y="97"/>
                </a:lnTo>
                <a:lnTo>
                  <a:pt x="29" y="134"/>
                </a:lnTo>
                <a:lnTo>
                  <a:pt x="45" y="151"/>
                </a:lnTo>
                <a:lnTo>
                  <a:pt x="57" y="178"/>
                </a:lnTo>
                <a:lnTo>
                  <a:pt x="66" y="215"/>
                </a:lnTo>
                <a:lnTo>
                  <a:pt x="83" y="233"/>
                </a:lnTo>
                <a:lnTo>
                  <a:pt x="95" y="259"/>
                </a:lnTo>
                <a:lnTo>
                  <a:pt x="132" y="264"/>
                </a:lnTo>
                <a:lnTo>
                  <a:pt x="132" y="264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89" name="Freeform 77"/>
          <p:cNvSpPr>
            <a:spLocks/>
          </p:cNvSpPr>
          <p:nvPr/>
        </p:nvSpPr>
        <p:spPr bwMode="auto">
          <a:xfrm>
            <a:off x="5073650" y="3595688"/>
            <a:ext cx="212725" cy="420687"/>
          </a:xfrm>
          <a:custGeom>
            <a:avLst/>
            <a:gdLst/>
            <a:ahLst/>
            <a:cxnLst>
              <a:cxn ang="0">
                <a:pos x="133" y="264"/>
              </a:cxn>
              <a:cxn ang="0">
                <a:pos x="115" y="221"/>
              </a:cxn>
              <a:cxn ang="0">
                <a:pos x="97" y="192"/>
              </a:cxn>
              <a:cxn ang="0">
                <a:pos x="86" y="141"/>
              </a:cxn>
              <a:cxn ang="0">
                <a:pos x="76" y="105"/>
              </a:cxn>
              <a:cxn ang="0">
                <a:pos x="60" y="89"/>
              </a:cxn>
              <a:cxn ang="0">
                <a:pos x="48" y="61"/>
              </a:cxn>
              <a:cxn ang="0">
                <a:pos x="31" y="44"/>
              </a:cxn>
              <a:cxn ang="0">
                <a:pos x="19" y="17"/>
              </a:cxn>
              <a:cxn ang="0">
                <a:pos x="4" y="0"/>
              </a:cxn>
              <a:cxn ang="0">
                <a:pos x="0" y="33"/>
              </a:cxn>
              <a:cxn ang="0">
                <a:pos x="8" y="70"/>
              </a:cxn>
              <a:cxn ang="0">
                <a:pos x="21" y="97"/>
              </a:cxn>
              <a:cxn ang="0">
                <a:pos x="29" y="134"/>
              </a:cxn>
              <a:cxn ang="0">
                <a:pos x="45" y="151"/>
              </a:cxn>
              <a:cxn ang="0">
                <a:pos x="57" y="178"/>
              </a:cxn>
              <a:cxn ang="0">
                <a:pos x="67" y="215"/>
              </a:cxn>
              <a:cxn ang="0">
                <a:pos x="83" y="233"/>
              </a:cxn>
              <a:cxn ang="0">
                <a:pos x="95" y="259"/>
              </a:cxn>
              <a:cxn ang="0">
                <a:pos x="133" y="264"/>
              </a:cxn>
              <a:cxn ang="0">
                <a:pos x="133" y="264"/>
              </a:cxn>
            </a:cxnLst>
            <a:rect l="0" t="0" r="r" b="b"/>
            <a:pathLst>
              <a:path w="134" h="265">
                <a:moveTo>
                  <a:pt x="133" y="264"/>
                </a:moveTo>
                <a:lnTo>
                  <a:pt x="115" y="221"/>
                </a:lnTo>
                <a:lnTo>
                  <a:pt x="97" y="192"/>
                </a:lnTo>
                <a:lnTo>
                  <a:pt x="86" y="141"/>
                </a:lnTo>
                <a:lnTo>
                  <a:pt x="76" y="105"/>
                </a:lnTo>
                <a:lnTo>
                  <a:pt x="60" y="89"/>
                </a:lnTo>
                <a:lnTo>
                  <a:pt x="48" y="61"/>
                </a:lnTo>
                <a:lnTo>
                  <a:pt x="31" y="44"/>
                </a:lnTo>
                <a:lnTo>
                  <a:pt x="19" y="17"/>
                </a:lnTo>
                <a:lnTo>
                  <a:pt x="4" y="0"/>
                </a:lnTo>
                <a:lnTo>
                  <a:pt x="0" y="33"/>
                </a:lnTo>
                <a:lnTo>
                  <a:pt x="8" y="70"/>
                </a:lnTo>
                <a:lnTo>
                  <a:pt x="21" y="97"/>
                </a:lnTo>
                <a:lnTo>
                  <a:pt x="29" y="134"/>
                </a:lnTo>
                <a:lnTo>
                  <a:pt x="45" y="151"/>
                </a:lnTo>
                <a:lnTo>
                  <a:pt x="57" y="178"/>
                </a:lnTo>
                <a:lnTo>
                  <a:pt x="67" y="215"/>
                </a:lnTo>
                <a:lnTo>
                  <a:pt x="83" y="233"/>
                </a:lnTo>
                <a:lnTo>
                  <a:pt x="95" y="259"/>
                </a:lnTo>
                <a:lnTo>
                  <a:pt x="133" y="264"/>
                </a:lnTo>
                <a:lnTo>
                  <a:pt x="133" y="264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90" name="Freeform 78"/>
          <p:cNvSpPr>
            <a:spLocks/>
          </p:cNvSpPr>
          <p:nvPr/>
        </p:nvSpPr>
        <p:spPr bwMode="auto">
          <a:xfrm>
            <a:off x="3968750" y="1952625"/>
            <a:ext cx="320675" cy="109538"/>
          </a:xfrm>
          <a:custGeom>
            <a:avLst/>
            <a:gdLst/>
            <a:ahLst/>
            <a:cxnLst>
              <a:cxn ang="0">
                <a:pos x="0" y="68"/>
              </a:cxn>
              <a:cxn ang="0">
                <a:pos x="3" y="28"/>
              </a:cxn>
              <a:cxn ang="0">
                <a:pos x="31" y="18"/>
              </a:cxn>
              <a:cxn ang="0">
                <a:pos x="60" y="0"/>
              </a:cxn>
              <a:cxn ang="0">
                <a:pos x="87" y="0"/>
              </a:cxn>
              <a:cxn ang="0">
                <a:pos x="116" y="0"/>
              </a:cxn>
              <a:cxn ang="0">
                <a:pos x="144" y="0"/>
              </a:cxn>
              <a:cxn ang="0">
                <a:pos x="173" y="0"/>
              </a:cxn>
              <a:cxn ang="0">
                <a:pos x="201" y="9"/>
              </a:cxn>
              <a:cxn ang="0">
                <a:pos x="201" y="37"/>
              </a:cxn>
              <a:cxn ang="0">
                <a:pos x="201" y="65"/>
              </a:cxn>
              <a:cxn ang="0">
                <a:pos x="173" y="65"/>
              </a:cxn>
              <a:cxn ang="0">
                <a:pos x="144" y="47"/>
              </a:cxn>
              <a:cxn ang="0">
                <a:pos x="116" y="37"/>
              </a:cxn>
              <a:cxn ang="0">
                <a:pos x="87" y="37"/>
              </a:cxn>
              <a:cxn ang="0">
                <a:pos x="60" y="37"/>
              </a:cxn>
              <a:cxn ang="0">
                <a:pos x="50" y="65"/>
              </a:cxn>
              <a:cxn ang="0">
                <a:pos x="0" y="68"/>
              </a:cxn>
              <a:cxn ang="0">
                <a:pos x="0" y="68"/>
              </a:cxn>
            </a:cxnLst>
            <a:rect l="0" t="0" r="r" b="b"/>
            <a:pathLst>
              <a:path w="202" h="69">
                <a:moveTo>
                  <a:pt x="0" y="68"/>
                </a:moveTo>
                <a:lnTo>
                  <a:pt x="3" y="28"/>
                </a:lnTo>
                <a:lnTo>
                  <a:pt x="31" y="18"/>
                </a:lnTo>
                <a:lnTo>
                  <a:pt x="60" y="0"/>
                </a:lnTo>
                <a:lnTo>
                  <a:pt x="87" y="0"/>
                </a:lnTo>
                <a:lnTo>
                  <a:pt x="116" y="0"/>
                </a:lnTo>
                <a:lnTo>
                  <a:pt x="144" y="0"/>
                </a:lnTo>
                <a:lnTo>
                  <a:pt x="173" y="0"/>
                </a:lnTo>
                <a:lnTo>
                  <a:pt x="201" y="9"/>
                </a:lnTo>
                <a:lnTo>
                  <a:pt x="201" y="37"/>
                </a:lnTo>
                <a:lnTo>
                  <a:pt x="201" y="65"/>
                </a:lnTo>
                <a:lnTo>
                  <a:pt x="173" y="65"/>
                </a:lnTo>
                <a:lnTo>
                  <a:pt x="144" y="47"/>
                </a:lnTo>
                <a:lnTo>
                  <a:pt x="116" y="37"/>
                </a:lnTo>
                <a:lnTo>
                  <a:pt x="87" y="37"/>
                </a:lnTo>
                <a:lnTo>
                  <a:pt x="60" y="37"/>
                </a:lnTo>
                <a:lnTo>
                  <a:pt x="50" y="65"/>
                </a:lnTo>
                <a:lnTo>
                  <a:pt x="0" y="68"/>
                </a:lnTo>
                <a:lnTo>
                  <a:pt x="0" y="68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91" name="Freeform 79"/>
          <p:cNvSpPr>
            <a:spLocks/>
          </p:cNvSpPr>
          <p:nvPr/>
        </p:nvSpPr>
        <p:spPr bwMode="auto">
          <a:xfrm>
            <a:off x="4397375" y="1825625"/>
            <a:ext cx="290513" cy="320675"/>
          </a:xfrm>
          <a:custGeom>
            <a:avLst/>
            <a:gdLst/>
            <a:ahLst/>
            <a:cxnLst>
              <a:cxn ang="0">
                <a:pos x="0" y="26"/>
              </a:cxn>
              <a:cxn ang="0">
                <a:pos x="58" y="44"/>
              </a:cxn>
              <a:cxn ang="0">
                <a:pos x="96" y="43"/>
              </a:cxn>
              <a:cxn ang="0">
                <a:pos x="127" y="31"/>
              </a:cxn>
              <a:cxn ang="0">
                <a:pos x="158" y="18"/>
              </a:cxn>
              <a:cxn ang="0">
                <a:pos x="182" y="0"/>
              </a:cxn>
              <a:cxn ang="0">
                <a:pos x="158" y="18"/>
              </a:cxn>
              <a:cxn ang="0">
                <a:pos x="134" y="39"/>
              </a:cxn>
              <a:cxn ang="0">
                <a:pos x="118" y="68"/>
              </a:cxn>
              <a:cxn ang="0">
                <a:pos x="124" y="107"/>
              </a:cxn>
              <a:cxn ang="0">
                <a:pos x="138" y="140"/>
              </a:cxn>
              <a:cxn ang="0">
                <a:pos x="161" y="166"/>
              </a:cxn>
              <a:cxn ang="0">
                <a:pos x="174" y="198"/>
              </a:cxn>
              <a:cxn ang="0">
                <a:pos x="152" y="173"/>
              </a:cxn>
              <a:cxn ang="0">
                <a:pos x="131" y="146"/>
              </a:cxn>
              <a:cxn ang="0">
                <a:pos x="108" y="120"/>
              </a:cxn>
              <a:cxn ang="0">
                <a:pos x="84" y="140"/>
              </a:cxn>
              <a:cxn ang="0">
                <a:pos x="61" y="161"/>
              </a:cxn>
              <a:cxn ang="0">
                <a:pos x="37" y="181"/>
              </a:cxn>
              <a:cxn ang="0">
                <a:pos x="13" y="201"/>
              </a:cxn>
              <a:cxn ang="0">
                <a:pos x="37" y="181"/>
              </a:cxn>
              <a:cxn ang="0">
                <a:pos x="53" y="151"/>
              </a:cxn>
              <a:cxn ang="0">
                <a:pos x="62" y="114"/>
              </a:cxn>
              <a:cxn ang="0">
                <a:pos x="57" y="75"/>
              </a:cxn>
              <a:cxn ang="0">
                <a:pos x="0" y="26"/>
              </a:cxn>
              <a:cxn ang="0">
                <a:pos x="0" y="26"/>
              </a:cxn>
            </a:cxnLst>
            <a:rect l="0" t="0" r="r" b="b"/>
            <a:pathLst>
              <a:path w="183" h="202">
                <a:moveTo>
                  <a:pt x="0" y="26"/>
                </a:moveTo>
                <a:lnTo>
                  <a:pt x="58" y="44"/>
                </a:lnTo>
                <a:lnTo>
                  <a:pt x="96" y="43"/>
                </a:lnTo>
                <a:lnTo>
                  <a:pt x="127" y="31"/>
                </a:lnTo>
                <a:lnTo>
                  <a:pt x="158" y="18"/>
                </a:lnTo>
                <a:lnTo>
                  <a:pt x="182" y="0"/>
                </a:lnTo>
                <a:lnTo>
                  <a:pt x="158" y="18"/>
                </a:lnTo>
                <a:lnTo>
                  <a:pt x="134" y="39"/>
                </a:lnTo>
                <a:lnTo>
                  <a:pt x="118" y="68"/>
                </a:lnTo>
                <a:lnTo>
                  <a:pt x="124" y="107"/>
                </a:lnTo>
                <a:lnTo>
                  <a:pt x="138" y="140"/>
                </a:lnTo>
                <a:lnTo>
                  <a:pt x="161" y="166"/>
                </a:lnTo>
                <a:lnTo>
                  <a:pt x="174" y="198"/>
                </a:lnTo>
                <a:lnTo>
                  <a:pt x="152" y="173"/>
                </a:lnTo>
                <a:lnTo>
                  <a:pt x="131" y="146"/>
                </a:lnTo>
                <a:lnTo>
                  <a:pt x="108" y="120"/>
                </a:lnTo>
                <a:lnTo>
                  <a:pt x="84" y="140"/>
                </a:lnTo>
                <a:lnTo>
                  <a:pt x="61" y="161"/>
                </a:lnTo>
                <a:lnTo>
                  <a:pt x="37" y="181"/>
                </a:lnTo>
                <a:lnTo>
                  <a:pt x="13" y="201"/>
                </a:lnTo>
                <a:lnTo>
                  <a:pt x="37" y="181"/>
                </a:lnTo>
                <a:lnTo>
                  <a:pt x="53" y="151"/>
                </a:lnTo>
                <a:lnTo>
                  <a:pt x="62" y="114"/>
                </a:lnTo>
                <a:lnTo>
                  <a:pt x="57" y="75"/>
                </a:lnTo>
                <a:lnTo>
                  <a:pt x="0" y="26"/>
                </a:lnTo>
                <a:lnTo>
                  <a:pt x="0" y="26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92" name="Freeform 80"/>
          <p:cNvSpPr>
            <a:spLocks/>
          </p:cNvSpPr>
          <p:nvPr/>
        </p:nvSpPr>
        <p:spPr bwMode="auto">
          <a:xfrm>
            <a:off x="4281488" y="1333500"/>
            <a:ext cx="374650" cy="325438"/>
          </a:xfrm>
          <a:custGeom>
            <a:avLst/>
            <a:gdLst/>
            <a:ahLst/>
            <a:cxnLst>
              <a:cxn ang="0">
                <a:pos x="92" y="0"/>
              </a:cxn>
              <a:cxn ang="0">
                <a:pos x="122" y="43"/>
              </a:cxn>
              <a:cxn ang="0">
                <a:pos x="150" y="62"/>
              </a:cxn>
              <a:cxn ang="0">
                <a:pos x="178" y="72"/>
              </a:cxn>
              <a:cxn ang="0">
                <a:pos x="207" y="80"/>
              </a:cxn>
              <a:cxn ang="0">
                <a:pos x="235" y="80"/>
              </a:cxn>
              <a:cxn ang="0">
                <a:pos x="207" y="80"/>
              </a:cxn>
              <a:cxn ang="0">
                <a:pos x="178" y="80"/>
              </a:cxn>
              <a:cxn ang="0">
                <a:pos x="150" y="90"/>
              </a:cxn>
              <a:cxn ang="0">
                <a:pos x="131" y="118"/>
              </a:cxn>
              <a:cxn ang="0">
                <a:pos x="122" y="147"/>
              </a:cxn>
              <a:cxn ang="0">
                <a:pos x="122" y="176"/>
              </a:cxn>
              <a:cxn ang="0">
                <a:pos x="113" y="204"/>
              </a:cxn>
              <a:cxn ang="0">
                <a:pos x="113" y="176"/>
              </a:cxn>
              <a:cxn ang="0">
                <a:pos x="113" y="147"/>
              </a:cxn>
              <a:cxn ang="0">
                <a:pos x="113" y="118"/>
              </a:cxn>
              <a:cxn ang="0">
                <a:pos x="84" y="118"/>
              </a:cxn>
              <a:cxn ang="0">
                <a:pos x="56" y="118"/>
              </a:cxn>
              <a:cxn ang="0">
                <a:pos x="27" y="118"/>
              </a:cxn>
              <a:cxn ang="0">
                <a:pos x="0" y="118"/>
              </a:cxn>
              <a:cxn ang="0">
                <a:pos x="27" y="118"/>
              </a:cxn>
              <a:cxn ang="0">
                <a:pos x="56" y="109"/>
              </a:cxn>
              <a:cxn ang="0">
                <a:pos x="84" y="90"/>
              </a:cxn>
              <a:cxn ang="0">
                <a:pos x="103" y="62"/>
              </a:cxn>
              <a:cxn ang="0">
                <a:pos x="92" y="0"/>
              </a:cxn>
              <a:cxn ang="0">
                <a:pos x="92" y="0"/>
              </a:cxn>
            </a:cxnLst>
            <a:rect l="0" t="0" r="r" b="b"/>
            <a:pathLst>
              <a:path w="236" h="205">
                <a:moveTo>
                  <a:pt x="92" y="0"/>
                </a:moveTo>
                <a:lnTo>
                  <a:pt x="122" y="43"/>
                </a:lnTo>
                <a:lnTo>
                  <a:pt x="150" y="62"/>
                </a:lnTo>
                <a:lnTo>
                  <a:pt x="178" y="72"/>
                </a:lnTo>
                <a:lnTo>
                  <a:pt x="207" y="80"/>
                </a:lnTo>
                <a:lnTo>
                  <a:pt x="235" y="80"/>
                </a:lnTo>
                <a:lnTo>
                  <a:pt x="207" y="80"/>
                </a:lnTo>
                <a:lnTo>
                  <a:pt x="178" y="80"/>
                </a:lnTo>
                <a:lnTo>
                  <a:pt x="150" y="90"/>
                </a:lnTo>
                <a:lnTo>
                  <a:pt x="131" y="118"/>
                </a:lnTo>
                <a:lnTo>
                  <a:pt x="122" y="147"/>
                </a:lnTo>
                <a:lnTo>
                  <a:pt x="122" y="176"/>
                </a:lnTo>
                <a:lnTo>
                  <a:pt x="113" y="204"/>
                </a:lnTo>
                <a:lnTo>
                  <a:pt x="113" y="176"/>
                </a:lnTo>
                <a:lnTo>
                  <a:pt x="113" y="147"/>
                </a:lnTo>
                <a:lnTo>
                  <a:pt x="113" y="118"/>
                </a:lnTo>
                <a:lnTo>
                  <a:pt x="84" y="118"/>
                </a:lnTo>
                <a:lnTo>
                  <a:pt x="56" y="118"/>
                </a:lnTo>
                <a:lnTo>
                  <a:pt x="27" y="118"/>
                </a:lnTo>
                <a:lnTo>
                  <a:pt x="0" y="118"/>
                </a:lnTo>
                <a:lnTo>
                  <a:pt x="27" y="118"/>
                </a:lnTo>
                <a:lnTo>
                  <a:pt x="56" y="109"/>
                </a:lnTo>
                <a:lnTo>
                  <a:pt x="84" y="90"/>
                </a:lnTo>
                <a:lnTo>
                  <a:pt x="103" y="62"/>
                </a:lnTo>
                <a:lnTo>
                  <a:pt x="92" y="0"/>
                </a:lnTo>
                <a:lnTo>
                  <a:pt x="92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93" name="Freeform 81"/>
          <p:cNvSpPr>
            <a:spLocks/>
          </p:cNvSpPr>
          <p:nvPr/>
        </p:nvSpPr>
        <p:spPr bwMode="auto">
          <a:xfrm>
            <a:off x="4575175" y="1503363"/>
            <a:ext cx="322263" cy="374650"/>
          </a:xfrm>
          <a:custGeom>
            <a:avLst/>
            <a:gdLst/>
            <a:ahLst/>
            <a:cxnLst>
              <a:cxn ang="0">
                <a:pos x="0" y="142"/>
              </a:cxn>
              <a:cxn ang="0">
                <a:pos x="42" y="112"/>
              </a:cxn>
              <a:cxn ang="0">
                <a:pos x="61" y="84"/>
              </a:cxn>
              <a:cxn ang="0">
                <a:pos x="71" y="56"/>
              </a:cxn>
              <a:cxn ang="0">
                <a:pos x="79" y="27"/>
              </a:cxn>
              <a:cxn ang="0">
                <a:pos x="79" y="0"/>
              </a:cxn>
              <a:cxn ang="0">
                <a:pos x="79" y="27"/>
              </a:cxn>
              <a:cxn ang="0">
                <a:pos x="79" y="56"/>
              </a:cxn>
              <a:cxn ang="0">
                <a:pos x="89" y="84"/>
              </a:cxn>
              <a:cxn ang="0">
                <a:pos x="117" y="103"/>
              </a:cxn>
              <a:cxn ang="0">
                <a:pos x="146" y="112"/>
              </a:cxn>
              <a:cxn ang="0">
                <a:pos x="174" y="112"/>
              </a:cxn>
              <a:cxn ang="0">
                <a:pos x="202" y="121"/>
              </a:cxn>
              <a:cxn ang="0">
                <a:pos x="174" y="121"/>
              </a:cxn>
              <a:cxn ang="0">
                <a:pos x="146" y="121"/>
              </a:cxn>
              <a:cxn ang="0">
                <a:pos x="117" y="121"/>
              </a:cxn>
              <a:cxn ang="0">
                <a:pos x="117" y="150"/>
              </a:cxn>
              <a:cxn ang="0">
                <a:pos x="117" y="178"/>
              </a:cxn>
              <a:cxn ang="0">
                <a:pos x="117" y="207"/>
              </a:cxn>
              <a:cxn ang="0">
                <a:pos x="117" y="235"/>
              </a:cxn>
              <a:cxn ang="0">
                <a:pos x="117" y="207"/>
              </a:cxn>
              <a:cxn ang="0">
                <a:pos x="108" y="178"/>
              </a:cxn>
              <a:cxn ang="0">
                <a:pos x="89" y="150"/>
              </a:cxn>
              <a:cxn ang="0">
                <a:pos x="61" y="131"/>
              </a:cxn>
              <a:cxn ang="0">
                <a:pos x="0" y="142"/>
              </a:cxn>
              <a:cxn ang="0">
                <a:pos x="0" y="142"/>
              </a:cxn>
            </a:cxnLst>
            <a:rect l="0" t="0" r="r" b="b"/>
            <a:pathLst>
              <a:path w="203" h="236">
                <a:moveTo>
                  <a:pt x="0" y="142"/>
                </a:moveTo>
                <a:lnTo>
                  <a:pt x="42" y="112"/>
                </a:lnTo>
                <a:lnTo>
                  <a:pt x="61" y="84"/>
                </a:lnTo>
                <a:lnTo>
                  <a:pt x="71" y="56"/>
                </a:lnTo>
                <a:lnTo>
                  <a:pt x="79" y="27"/>
                </a:lnTo>
                <a:lnTo>
                  <a:pt x="79" y="0"/>
                </a:lnTo>
                <a:lnTo>
                  <a:pt x="79" y="27"/>
                </a:lnTo>
                <a:lnTo>
                  <a:pt x="79" y="56"/>
                </a:lnTo>
                <a:lnTo>
                  <a:pt x="89" y="84"/>
                </a:lnTo>
                <a:lnTo>
                  <a:pt x="117" y="103"/>
                </a:lnTo>
                <a:lnTo>
                  <a:pt x="146" y="112"/>
                </a:lnTo>
                <a:lnTo>
                  <a:pt x="174" y="112"/>
                </a:lnTo>
                <a:lnTo>
                  <a:pt x="202" y="121"/>
                </a:lnTo>
                <a:lnTo>
                  <a:pt x="174" y="121"/>
                </a:lnTo>
                <a:lnTo>
                  <a:pt x="146" y="121"/>
                </a:lnTo>
                <a:lnTo>
                  <a:pt x="117" y="121"/>
                </a:lnTo>
                <a:lnTo>
                  <a:pt x="117" y="150"/>
                </a:lnTo>
                <a:lnTo>
                  <a:pt x="117" y="178"/>
                </a:lnTo>
                <a:lnTo>
                  <a:pt x="117" y="207"/>
                </a:lnTo>
                <a:lnTo>
                  <a:pt x="117" y="235"/>
                </a:lnTo>
                <a:lnTo>
                  <a:pt x="117" y="207"/>
                </a:lnTo>
                <a:lnTo>
                  <a:pt x="108" y="178"/>
                </a:lnTo>
                <a:lnTo>
                  <a:pt x="89" y="150"/>
                </a:lnTo>
                <a:lnTo>
                  <a:pt x="61" y="131"/>
                </a:lnTo>
                <a:lnTo>
                  <a:pt x="0" y="142"/>
                </a:lnTo>
                <a:lnTo>
                  <a:pt x="0" y="142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94" name="Freeform 82"/>
          <p:cNvSpPr>
            <a:spLocks/>
          </p:cNvSpPr>
          <p:nvPr/>
        </p:nvSpPr>
        <p:spPr bwMode="auto">
          <a:xfrm>
            <a:off x="2747963" y="2747963"/>
            <a:ext cx="292100" cy="320675"/>
          </a:xfrm>
          <a:custGeom>
            <a:avLst/>
            <a:gdLst/>
            <a:ahLst/>
            <a:cxnLst>
              <a:cxn ang="0">
                <a:pos x="0" y="26"/>
              </a:cxn>
              <a:cxn ang="0">
                <a:pos x="58" y="44"/>
              </a:cxn>
              <a:cxn ang="0">
                <a:pos x="97" y="43"/>
              </a:cxn>
              <a:cxn ang="0">
                <a:pos x="128" y="31"/>
              </a:cxn>
              <a:cxn ang="0">
                <a:pos x="159" y="18"/>
              </a:cxn>
              <a:cxn ang="0">
                <a:pos x="183" y="0"/>
              </a:cxn>
              <a:cxn ang="0">
                <a:pos x="159" y="18"/>
              </a:cxn>
              <a:cxn ang="0">
                <a:pos x="135" y="39"/>
              </a:cxn>
              <a:cxn ang="0">
                <a:pos x="118" y="68"/>
              </a:cxn>
              <a:cxn ang="0">
                <a:pos x="124" y="107"/>
              </a:cxn>
              <a:cxn ang="0">
                <a:pos x="139" y="140"/>
              </a:cxn>
              <a:cxn ang="0">
                <a:pos x="162" y="166"/>
              </a:cxn>
              <a:cxn ang="0">
                <a:pos x="175" y="198"/>
              </a:cxn>
              <a:cxn ang="0">
                <a:pos x="153" y="173"/>
              </a:cxn>
              <a:cxn ang="0">
                <a:pos x="131" y="146"/>
              </a:cxn>
              <a:cxn ang="0">
                <a:pos x="109" y="120"/>
              </a:cxn>
              <a:cxn ang="0">
                <a:pos x="84" y="140"/>
              </a:cxn>
              <a:cxn ang="0">
                <a:pos x="61" y="161"/>
              </a:cxn>
              <a:cxn ang="0">
                <a:pos x="37" y="181"/>
              </a:cxn>
              <a:cxn ang="0">
                <a:pos x="13" y="201"/>
              </a:cxn>
              <a:cxn ang="0">
                <a:pos x="37" y="181"/>
              </a:cxn>
              <a:cxn ang="0">
                <a:pos x="53" y="151"/>
              </a:cxn>
              <a:cxn ang="0">
                <a:pos x="63" y="114"/>
              </a:cxn>
              <a:cxn ang="0">
                <a:pos x="58" y="75"/>
              </a:cxn>
              <a:cxn ang="0">
                <a:pos x="0" y="26"/>
              </a:cxn>
              <a:cxn ang="0">
                <a:pos x="0" y="26"/>
              </a:cxn>
            </a:cxnLst>
            <a:rect l="0" t="0" r="r" b="b"/>
            <a:pathLst>
              <a:path w="184" h="202">
                <a:moveTo>
                  <a:pt x="0" y="26"/>
                </a:moveTo>
                <a:lnTo>
                  <a:pt x="58" y="44"/>
                </a:lnTo>
                <a:lnTo>
                  <a:pt x="97" y="43"/>
                </a:lnTo>
                <a:lnTo>
                  <a:pt x="128" y="31"/>
                </a:lnTo>
                <a:lnTo>
                  <a:pt x="159" y="18"/>
                </a:lnTo>
                <a:lnTo>
                  <a:pt x="183" y="0"/>
                </a:lnTo>
                <a:lnTo>
                  <a:pt x="159" y="18"/>
                </a:lnTo>
                <a:lnTo>
                  <a:pt x="135" y="39"/>
                </a:lnTo>
                <a:lnTo>
                  <a:pt x="118" y="68"/>
                </a:lnTo>
                <a:lnTo>
                  <a:pt x="124" y="107"/>
                </a:lnTo>
                <a:lnTo>
                  <a:pt x="139" y="140"/>
                </a:lnTo>
                <a:lnTo>
                  <a:pt x="162" y="166"/>
                </a:lnTo>
                <a:lnTo>
                  <a:pt x="175" y="198"/>
                </a:lnTo>
                <a:lnTo>
                  <a:pt x="153" y="173"/>
                </a:lnTo>
                <a:lnTo>
                  <a:pt x="131" y="146"/>
                </a:lnTo>
                <a:lnTo>
                  <a:pt x="109" y="120"/>
                </a:lnTo>
                <a:lnTo>
                  <a:pt x="84" y="140"/>
                </a:lnTo>
                <a:lnTo>
                  <a:pt x="61" y="161"/>
                </a:lnTo>
                <a:lnTo>
                  <a:pt x="37" y="181"/>
                </a:lnTo>
                <a:lnTo>
                  <a:pt x="13" y="201"/>
                </a:lnTo>
                <a:lnTo>
                  <a:pt x="37" y="181"/>
                </a:lnTo>
                <a:lnTo>
                  <a:pt x="53" y="151"/>
                </a:lnTo>
                <a:lnTo>
                  <a:pt x="63" y="114"/>
                </a:lnTo>
                <a:lnTo>
                  <a:pt x="58" y="75"/>
                </a:lnTo>
                <a:lnTo>
                  <a:pt x="0" y="26"/>
                </a:lnTo>
                <a:lnTo>
                  <a:pt x="0" y="26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95" name="Freeform 83"/>
          <p:cNvSpPr>
            <a:spLocks/>
          </p:cNvSpPr>
          <p:nvPr/>
        </p:nvSpPr>
        <p:spPr bwMode="auto">
          <a:xfrm>
            <a:off x="2881313" y="2482850"/>
            <a:ext cx="284162" cy="258763"/>
          </a:xfrm>
          <a:custGeom>
            <a:avLst/>
            <a:gdLst/>
            <a:ahLst/>
            <a:cxnLst>
              <a:cxn ang="0">
                <a:pos x="151" y="0"/>
              </a:cxn>
              <a:cxn ang="0">
                <a:pos x="136" y="51"/>
              </a:cxn>
              <a:cxn ang="0">
                <a:pos x="138" y="84"/>
              </a:cxn>
              <a:cxn ang="0">
                <a:pos x="149" y="112"/>
              </a:cxn>
              <a:cxn ang="0">
                <a:pos x="160" y="140"/>
              </a:cxn>
              <a:cxn ang="0">
                <a:pos x="178" y="162"/>
              </a:cxn>
              <a:cxn ang="0">
                <a:pos x="160" y="140"/>
              </a:cxn>
              <a:cxn ang="0">
                <a:pos x="142" y="117"/>
              </a:cxn>
              <a:cxn ang="0">
                <a:pos x="117" y="101"/>
              </a:cxn>
              <a:cxn ang="0">
                <a:pos x="83" y="104"/>
              </a:cxn>
              <a:cxn ang="0">
                <a:pos x="55" y="116"/>
              </a:cxn>
              <a:cxn ang="0">
                <a:pos x="32" y="134"/>
              </a:cxn>
              <a:cxn ang="0">
                <a:pos x="5" y="143"/>
              </a:cxn>
              <a:cxn ang="0">
                <a:pos x="26" y="126"/>
              </a:cxn>
              <a:cxn ang="0">
                <a:pos x="49" y="108"/>
              </a:cxn>
              <a:cxn ang="0">
                <a:pos x="71" y="90"/>
              </a:cxn>
              <a:cxn ang="0">
                <a:pos x="53" y="68"/>
              </a:cxn>
              <a:cxn ang="0">
                <a:pos x="35" y="45"/>
              </a:cxn>
              <a:cxn ang="0">
                <a:pos x="17" y="24"/>
              </a:cxn>
              <a:cxn ang="0">
                <a:pos x="0" y="2"/>
              </a:cxn>
              <a:cxn ang="0">
                <a:pos x="17" y="24"/>
              </a:cxn>
              <a:cxn ang="0">
                <a:pos x="42" y="39"/>
              </a:cxn>
              <a:cxn ang="0">
                <a:pos x="75" y="50"/>
              </a:cxn>
              <a:cxn ang="0">
                <a:pos x="109" y="47"/>
              </a:cxn>
              <a:cxn ang="0">
                <a:pos x="151" y="0"/>
              </a:cxn>
              <a:cxn ang="0">
                <a:pos x="151" y="0"/>
              </a:cxn>
            </a:cxnLst>
            <a:rect l="0" t="0" r="r" b="b"/>
            <a:pathLst>
              <a:path w="179" h="163">
                <a:moveTo>
                  <a:pt x="151" y="0"/>
                </a:moveTo>
                <a:lnTo>
                  <a:pt x="136" y="51"/>
                </a:lnTo>
                <a:lnTo>
                  <a:pt x="138" y="84"/>
                </a:lnTo>
                <a:lnTo>
                  <a:pt x="149" y="112"/>
                </a:lnTo>
                <a:lnTo>
                  <a:pt x="160" y="140"/>
                </a:lnTo>
                <a:lnTo>
                  <a:pt x="178" y="162"/>
                </a:lnTo>
                <a:lnTo>
                  <a:pt x="160" y="140"/>
                </a:lnTo>
                <a:lnTo>
                  <a:pt x="142" y="117"/>
                </a:lnTo>
                <a:lnTo>
                  <a:pt x="117" y="101"/>
                </a:lnTo>
                <a:lnTo>
                  <a:pt x="83" y="104"/>
                </a:lnTo>
                <a:lnTo>
                  <a:pt x="55" y="116"/>
                </a:lnTo>
                <a:lnTo>
                  <a:pt x="32" y="134"/>
                </a:lnTo>
                <a:lnTo>
                  <a:pt x="5" y="143"/>
                </a:lnTo>
                <a:lnTo>
                  <a:pt x="26" y="126"/>
                </a:lnTo>
                <a:lnTo>
                  <a:pt x="49" y="108"/>
                </a:lnTo>
                <a:lnTo>
                  <a:pt x="71" y="90"/>
                </a:lnTo>
                <a:lnTo>
                  <a:pt x="53" y="68"/>
                </a:lnTo>
                <a:lnTo>
                  <a:pt x="35" y="45"/>
                </a:lnTo>
                <a:lnTo>
                  <a:pt x="17" y="24"/>
                </a:lnTo>
                <a:lnTo>
                  <a:pt x="0" y="2"/>
                </a:lnTo>
                <a:lnTo>
                  <a:pt x="17" y="24"/>
                </a:lnTo>
                <a:lnTo>
                  <a:pt x="42" y="39"/>
                </a:lnTo>
                <a:lnTo>
                  <a:pt x="75" y="50"/>
                </a:lnTo>
                <a:lnTo>
                  <a:pt x="109" y="47"/>
                </a:lnTo>
                <a:lnTo>
                  <a:pt x="151" y="0"/>
                </a:lnTo>
                <a:lnTo>
                  <a:pt x="151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96" name="Freeform 84"/>
          <p:cNvSpPr>
            <a:spLocks/>
          </p:cNvSpPr>
          <p:nvPr/>
        </p:nvSpPr>
        <p:spPr bwMode="auto">
          <a:xfrm>
            <a:off x="3254375" y="2493963"/>
            <a:ext cx="323850" cy="374650"/>
          </a:xfrm>
          <a:custGeom>
            <a:avLst/>
            <a:gdLst/>
            <a:ahLst/>
            <a:cxnLst>
              <a:cxn ang="0">
                <a:pos x="0" y="142"/>
              </a:cxn>
              <a:cxn ang="0">
                <a:pos x="43" y="112"/>
              </a:cxn>
              <a:cxn ang="0">
                <a:pos x="62" y="84"/>
              </a:cxn>
              <a:cxn ang="0">
                <a:pos x="71" y="56"/>
              </a:cxn>
              <a:cxn ang="0">
                <a:pos x="80" y="27"/>
              </a:cxn>
              <a:cxn ang="0">
                <a:pos x="80" y="0"/>
              </a:cxn>
              <a:cxn ang="0">
                <a:pos x="80" y="27"/>
              </a:cxn>
              <a:cxn ang="0">
                <a:pos x="80" y="56"/>
              </a:cxn>
              <a:cxn ang="0">
                <a:pos x="89" y="84"/>
              </a:cxn>
              <a:cxn ang="0">
                <a:pos x="118" y="103"/>
              </a:cxn>
              <a:cxn ang="0">
                <a:pos x="146" y="112"/>
              </a:cxn>
              <a:cxn ang="0">
                <a:pos x="175" y="112"/>
              </a:cxn>
              <a:cxn ang="0">
                <a:pos x="203" y="121"/>
              </a:cxn>
              <a:cxn ang="0">
                <a:pos x="175" y="121"/>
              </a:cxn>
              <a:cxn ang="0">
                <a:pos x="146" y="121"/>
              </a:cxn>
              <a:cxn ang="0">
                <a:pos x="118" y="121"/>
              </a:cxn>
              <a:cxn ang="0">
                <a:pos x="118" y="150"/>
              </a:cxn>
              <a:cxn ang="0">
                <a:pos x="118" y="178"/>
              </a:cxn>
              <a:cxn ang="0">
                <a:pos x="118" y="207"/>
              </a:cxn>
              <a:cxn ang="0">
                <a:pos x="118" y="235"/>
              </a:cxn>
              <a:cxn ang="0">
                <a:pos x="118" y="207"/>
              </a:cxn>
              <a:cxn ang="0">
                <a:pos x="108" y="178"/>
              </a:cxn>
              <a:cxn ang="0">
                <a:pos x="89" y="150"/>
              </a:cxn>
              <a:cxn ang="0">
                <a:pos x="62" y="131"/>
              </a:cxn>
              <a:cxn ang="0">
                <a:pos x="0" y="142"/>
              </a:cxn>
              <a:cxn ang="0">
                <a:pos x="0" y="142"/>
              </a:cxn>
            </a:cxnLst>
            <a:rect l="0" t="0" r="r" b="b"/>
            <a:pathLst>
              <a:path w="204" h="236">
                <a:moveTo>
                  <a:pt x="0" y="142"/>
                </a:moveTo>
                <a:lnTo>
                  <a:pt x="43" y="112"/>
                </a:lnTo>
                <a:lnTo>
                  <a:pt x="62" y="84"/>
                </a:lnTo>
                <a:lnTo>
                  <a:pt x="71" y="56"/>
                </a:lnTo>
                <a:lnTo>
                  <a:pt x="80" y="27"/>
                </a:lnTo>
                <a:lnTo>
                  <a:pt x="80" y="0"/>
                </a:lnTo>
                <a:lnTo>
                  <a:pt x="80" y="27"/>
                </a:lnTo>
                <a:lnTo>
                  <a:pt x="80" y="56"/>
                </a:lnTo>
                <a:lnTo>
                  <a:pt x="89" y="84"/>
                </a:lnTo>
                <a:lnTo>
                  <a:pt x="118" y="103"/>
                </a:lnTo>
                <a:lnTo>
                  <a:pt x="146" y="112"/>
                </a:lnTo>
                <a:lnTo>
                  <a:pt x="175" y="112"/>
                </a:lnTo>
                <a:lnTo>
                  <a:pt x="203" y="121"/>
                </a:lnTo>
                <a:lnTo>
                  <a:pt x="175" y="121"/>
                </a:lnTo>
                <a:lnTo>
                  <a:pt x="146" y="121"/>
                </a:lnTo>
                <a:lnTo>
                  <a:pt x="118" y="121"/>
                </a:lnTo>
                <a:lnTo>
                  <a:pt x="118" y="150"/>
                </a:lnTo>
                <a:lnTo>
                  <a:pt x="118" y="178"/>
                </a:lnTo>
                <a:lnTo>
                  <a:pt x="118" y="207"/>
                </a:lnTo>
                <a:lnTo>
                  <a:pt x="118" y="235"/>
                </a:lnTo>
                <a:lnTo>
                  <a:pt x="118" y="207"/>
                </a:lnTo>
                <a:lnTo>
                  <a:pt x="108" y="178"/>
                </a:lnTo>
                <a:lnTo>
                  <a:pt x="89" y="150"/>
                </a:lnTo>
                <a:lnTo>
                  <a:pt x="62" y="131"/>
                </a:lnTo>
                <a:lnTo>
                  <a:pt x="0" y="142"/>
                </a:lnTo>
                <a:lnTo>
                  <a:pt x="0" y="142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97" name="Freeform 85"/>
          <p:cNvSpPr>
            <a:spLocks/>
          </p:cNvSpPr>
          <p:nvPr/>
        </p:nvSpPr>
        <p:spPr bwMode="auto">
          <a:xfrm>
            <a:off x="4924425" y="2220913"/>
            <a:ext cx="290513" cy="323850"/>
          </a:xfrm>
          <a:custGeom>
            <a:avLst/>
            <a:gdLst/>
            <a:ahLst/>
            <a:cxnLst>
              <a:cxn ang="0">
                <a:pos x="0" y="27"/>
              </a:cxn>
              <a:cxn ang="0">
                <a:pos x="58" y="45"/>
              </a:cxn>
              <a:cxn ang="0">
                <a:pos x="96" y="43"/>
              </a:cxn>
              <a:cxn ang="0">
                <a:pos x="127" y="31"/>
              </a:cxn>
              <a:cxn ang="0">
                <a:pos x="158" y="19"/>
              </a:cxn>
              <a:cxn ang="0">
                <a:pos x="182" y="0"/>
              </a:cxn>
              <a:cxn ang="0">
                <a:pos x="158" y="19"/>
              </a:cxn>
              <a:cxn ang="0">
                <a:pos x="134" y="40"/>
              </a:cxn>
              <a:cxn ang="0">
                <a:pos x="118" y="68"/>
              </a:cxn>
              <a:cxn ang="0">
                <a:pos x="124" y="108"/>
              </a:cxn>
              <a:cxn ang="0">
                <a:pos x="138" y="142"/>
              </a:cxn>
              <a:cxn ang="0">
                <a:pos x="161" y="168"/>
              </a:cxn>
              <a:cxn ang="0">
                <a:pos x="174" y="200"/>
              </a:cxn>
              <a:cxn ang="0">
                <a:pos x="152" y="175"/>
              </a:cxn>
              <a:cxn ang="0">
                <a:pos x="131" y="148"/>
              </a:cxn>
              <a:cxn ang="0">
                <a:pos x="108" y="121"/>
              </a:cxn>
              <a:cxn ang="0">
                <a:pos x="84" y="142"/>
              </a:cxn>
              <a:cxn ang="0">
                <a:pos x="61" y="162"/>
              </a:cxn>
              <a:cxn ang="0">
                <a:pos x="37" y="182"/>
              </a:cxn>
              <a:cxn ang="0">
                <a:pos x="13" y="203"/>
              </a:cxn>
              <a:cxn ang="0">
                <a:pos x="37" y="182"/>
              </a:cxn>
              <a:cxn ang="0">
                <a:pos x="53" y="153"/>
              </a:cxn>
              <a:cxn ang="0">
                <a:pos x="62" y="115"/>
              </a:cxn>
              <a:cxn ang="0">
                <a:pos x="57" y="76"/>
              </a:cxn>
              <a:cxn ang="0">
                <a:pos x="0" y="27"/>
              </a:cxn>
              <a:cxn ang="0">
                <a:pos x="0" y="27"/>
              </a:cxn>
            </a:cxnLst>
            <a:rect l="0" t="0" r="r" b="b"/>
            <a:pathLst>
              <a:path w="183" h="204">
                <a:moveTo>
                  <a:pt x="0" y="27"/>
                </a:moveTo>
                <a:lnTo>
                  <a:pt x="58" y="45"/>
                </a:lnTo>
                <a:lnTo>
                  <a:pt x="96" y="43"/>
                </a:lnTo>
                <a:lnTo>
                  <a:pt x="127" y="31"/>
                </a:lnTo>
                <a:lnTo>
                  <a:pt x="158" y="19"/>
                </a:lnTo>
                <a:lnTo>
                  <a:pt x="182" y="0"/>
                </a:lnTo>
                <a:lnTo>
                  <a:pt x="158" y="19"/>
                </a:lnTo>
                <a:lnTo>
                  <a:pt x="134" y="40"/>
                </a:lnTo>
                <a:lnTo>
                  <a:pt x="118" y="68"/>
                </a:lnTo>
                <a:lnTo>
                  <a:pt x="124" y="108"/>
                </a:lnTo>
                <a:lnTo>
                  <a:pt x="138" y="142"/>
                </a:lnTo>
                <a:lnTo>
                  <a:pt x="161" y="168"/>
                </a:lnTo>
                <a:lnTo>
                  <a:pt x="174" y="200"/>
                </a:lnTo>
                <a:lnTo>
                  <a:pt x="152" y="175"/>
                </a:lnTo>
                <a:lnTo>
                  <a:pt x="131" y="148"/>
                </a:lnTo>
                <a:lnTo>
                  <a:pt x="108" y="121"/>
                </a:lnTo>
                <a:lnTo>
                  <a:pt x="84" y="142"/>
                </a:lnTo>
                <a:lnTo>
                  <a:pt x="61" y="162"/>
                </a:lnTo>
                <a:lnTo>
                  <a:pt x="37" y="182"/>
                </a:lnTo>
                <a:lnTo>
                  <a:pt x="13" y="203"/>
                </a:lnTo>
                <a:lnTo>
                  <a:pt x="37" y="182"/>
                </a:lnTo>
                <a:lnTo>
                  <a:pt x="53" y="153"/>
                </a:lnTo>
                <a:lnTo>
                  <a:pt x="62" y="115"/>
                </a:lnTo>
                <a:lnTo>
                  <a:pt x="57" y="76"/>
                </a:lnTo>
                <a:lnTo>
                  <a:pt x="0" y="27"/>
                </a:lnTo>
                <a:lnTo>
                  <a:pt x="0" y="27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98" name="Freeform 86"/>
          <p:cNvSpPr>
            <a:spLocks/>
          </p:cNvSpPr>
          <p:nvPr/>
        </p:nvSpPr>
        <p:spPr bwMode="auto">
          <a:xfrm>
            <a:off x="4678363" y="1860550"/>
            <a:ext cx="376237" cy="325438"/>
          </a:xfrm>
          <a:custGeom>
            <a:avLst/>
            <a:gdLst/>
            <a:ahLst/>
            <a:cxnLst>
              <a:cxn ang="0">
                <a:pos x="92" y="0"/>
              </a:cxn>
              <a:cxn ang="0">
                <a:pos x="123" y="43"/>
              </a:cxn>
              <a:cxn ang="0">
                <a:pos x="150" y="62"/>
              </a:cxn>
              <a:cxn ang="0">
                <a:pos x="179" y="72"/>
              </a:cxn>
              <a:cxn ang="0">
                <a:pos x="208" y="80"/>
              </a:cxn>
              <a:cxn ang="0">
                <a:pos x="236" y="80"/>
              </a:cxn>
              <a:cxn ang="0">
                <a:pos x="208" y="80"/>
              </a:cxn>
              <a:cxn ang="0">
                <a:pos x="179" y="80"/>
              </a:cxn>
              <a:cxn ang="0">
                <a:pos x="150" y="90"/>
              </a:cxn>
              <a:cxn ang="0">
                <a:pos x="131" y="118"/>
              </a:cxn>
              <a:cxn ang="0">
                <a:pos x="123" y="147"/>
              </a:cxn>
              <a:cxn ang="0">
                <a:pos x="123" y="176"/>
              </a:cxn>
              <a:cxn ang="0">
                <a:pos x="113" y="204"/>
              </a:cxn>
              <a:cxn ang="0">
                <a:pos x="113" y="176"/>
              </a:cxn>
              <a:cxn ang="0">
                <a:pos x="113" y="147"/>
              </a:cxn>
              <a:cxn ang="0">
                <a:pos x="113" y="118"/>
              </a:cxn>
              <a:cxn ang="0">
                <a:pos x="85" y="118"/>
              </a:cxn>
              <a:cxn ang="0">
                <a:pos x="56" y="118"/>
              </a:cxn>
              <a:cxn ang="0">
                <a:pos x="27" y="118"/>
              </a:cxn>
              <a:cxn ang="0">
                <a:pos x="0" y="118"/>
              </a:cxn>
              <a:cxn ang="0">
                <a:pos x="27" y="118"/>
              </a:cxn>
              <a:cxn ang="0">
                <a:pos x="56" y="109"/>
              </a:cxn>
              <a:cxn ang="0">
                <a:pos x="85" y="90"/>
              </a:cxn>
              <a:cxn ang="0">
                <a:pos x="104" y="62"/>
              </a:cxn>
              <a:cxn ang="0">
                <a:pos x="92" y="0"/>
              </a:cxn>
              <a:cxn ang="0">
                <a:pos x="92" y="0"/>
              </a:cxn>
            </a:cxnLst>
            <a:rect l="0" t="0" r="r" b="b"/>
            <a:pathLst>
              <a:path w="237" h="205">
                <a:moveTo>
                  <a:pt x="92" y="0"/>
                </a:moveTo>
                <a:lnTo>
                  <a:pt x="123" y="43"/>
                </a:lnTo>
                <a:lnTo>
                  <a:pt x="150" y="62"/>
                </a:lnTo>
                <a:lnTo>
                  <a:pt x="179" y="72"/>
                </a:lnTo>
                <a:lnTo>
                  <a:pt x="208" y="80"/>
                </a:lnTo>
                <a:lnTo>
                  <a:pt x="236" y="80"/>
                </a:lnTo>
                <a:lnTo>
                  <a:pt x="208" y="80"/>
                </a:lnTo>
                <a:lnTo>
                  <a:pt x="179" y="80"/>
                </a:lnTo>
                <a:lnTo>
                  <a:pt x="150" y="90"/>
                </a:lnTo>
                <a:lnTo>
                  <a:pt x="131" y="118"/>
                </a:lnTo>
                <a:lnTo>
                  <a:pt x="123" y="147"/>
                </a:lnTo>
                <a:lnTo>
                  <a:pt x="123" y="176"/>
                </a:lnTo>
                <a:lnTo>
                  <a:pt x="113" y="204"/>
                </a:lnTo>
                <a:lnTo>
                  <a:pt x="113" y="176"/>
                </a:lnTo>
                <a:lnTo>
                  <a:pt x="113" y="147"/>
                </a:lnTo>
                <a:lnTo>
                  <a:pt x="113" y="118"/>
                </a:lnTo>
                <a:lnTo>
                  <a:pt x="85" y="118"/>
                </a:lnTo>
                <a:lnTo>
                  <a:pt x="56" y="118"/>
                </a:lnTo>
                <a:lnTo>
                  <a:pt x="27" y="118"/>
                </a:lnTo>
                <a:lnTo>
                  <a:pt x="0" y="118"/>
                </a:lnTo>
                <a:lnTo>
                  <a:pt x="27" y="118"/>
                </a:lnTo>
                <a:lnTo>
                  <a:pt x="56" y="109"/>
                </a:lnTo>
                <a:lnTo>
                  <a:pt x="85" y="90"/>
                </a:lnTo>
                <a:lnTo>
                  <a:pt x="104" y="62"/>
                </a:lnTo>
                <a:lnTo>
                  <a:pt x="92" y="0"/>
                </a:lnTo>
                <a:lnTo>
                  <a:pt x="92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99" name="Freeform 87"/>
          <p:cNvSpPr>
            <a:spLocks/>
          </p:cNvSpPr>
          <p:nvPr/>
        </p:nvSpPr>
        <p:spPr bwMode="auto">
          <a:xfrm>
            <a:off x="4575175" y="2097088"/>
            <a:ext cx="322263" cy="374650"/>
          </a:xfrm>
          <a:custGeom>
            <a:avLst/>
            <a:gdLst/>
            <a:ahLst/>
            <a:cxnLst>
              <a:cxn ang="0">
                <a:pos x="0" y="142"/>
              </a:cxn>
              <a:cxn ang="0">
                <a:pos x="42" y="112"/>
              </a:cxn>
              <a:cxn ang="0">
                <a:pos x="61" y="84"/>
              </a:cxn>
              <a:cxn ang="0">
                <a:pos x="71" y="56"/>
              </a:cxn>
              <a:cxn ang="0">
                <a:pos x="79" y="27"/>
              </a:cxn>
              <a:cxn ang="0">
                <a:pos x="79" y="0"/>
              </a:cxn>
              <a:cxn ang="0">
                <a:pos x="79" y="27"/>
              </a:cxn>
              <a:cxn ang="0">
                <a:pos x="79" y="56"/>
              </a:cxn>
              <a:cxn ang="0">
                <a:pos x="89" y="84"/>
              </a:cxn>
              <a:cxn ang="0">
                <a:pos x="117" y="103"/>
              </a:cxn>
              <a:cxn ang="0">
                <a:pos x="146" y="112"/>
              </a:cxn>
              <a:cxn ang="0">
                <a:pos x="174" y="112"/>
              </a:cxn>
              <a:cxn ang="0">
                <a:pos x="202" y="121"/>
              </a:cxn>
              <a:cxn ang="0">
                <a:pos x="174" y="121"/>
              </a:cxn>
              <a:cxn ang="0">
                <a:pos x="146" y="121"/>
              </a:cxn>
              <a:cxn ang="0">
                <a:pos x="117" y="121"/>
              </a:cxn>
              <a:cxn ang="0">
                <a:pos x="117" y="150"/>
              </a:cxn>
              <a:cxn ang="0">
                <a:pos x="117" y="178"/>
              </a:cxn>
              <a:cxn ang="0">
                <a:pos x="117" y="207"/>
              </a:cxn>
              <a:cxn ang="0">
                <a:pos x="117" y="235"/>
              </a:cxn>
              <a:cxn ang="0">
                <a:pos x="117" y="207"/>
              </a:cxn>
              <a:cxn ang="0">
                <a:pos x="108" y="178"/>
              </a:cxn>
              <a:cxn ang="0">
                <a:pos x="89" y="150"/>
              </a:cxn>
              <a:cxn ang="0">
                <a:pos x="61" y="131"/>
              </a:cxn>
              <a:cxn ang="0">
                <a:pos x="0" y="142"/>
              </a:cxn>
              <a:cxn ang="0">
                <a:pos x="0" y="142"/>
              </a:cxn>
            </a:cxnLst>
            <a:rect l="0" t="0" r="r" b="b"/>
            <a:pathLst>
              <a:path w="203" h="236">
                <a:moveTo>
                  <a:pt x="0" y="142"/>
                </a:moveTo>
                <a:lnTo>
                  <a:pt x="42" y="112"/>
                </a:lnTo>
                <a:lnTo>
                  <a:pt x="61" y="84"/>
                </a:lnTo>
                <a:lnTo>
                  <a:pt x="71" y="56"/>
                </a:lnTo>
                <a:lnTo>
                  <a:pt x="79" y="27"/>
                </a:lnTo>
                <a:lnTo>
                  <a:pt x="79" y="0"/>
                </a:lnTo>
                <a:lnTo>
                  <a:pt x="79" y="27"/>
                </a:lnTo>
                <a:lnTo>
                  <a:pt x="79" y="56"/>
                </a:lnTo>
                <a:lnTo>
                  <a:pt x="89" y="84"/>
                </a:lnTo>
                <a:lnTo>
                  <a:pt x="117" y="103"/>
                </a:lnTo>
                <a:lnTo>
                  <a:pt x="146" y="112"/>
                </a:lnTo>
                <a:lnTo>
                  <a:pt x="174" y="112"/>
                </a:lnTo>
                <a:lnTo>
                  <a:pt x="202" y="121"/>
                </a:lnTo>
                <a:lnTo>
                  <a:pt x="174" y="121"/>
                </a:lnTo>
                <a:lnTo>
                  <a:pt x="146" y="121"/>
                </a:lnTo>
                <a:lnTo>
                  <a:pt x="117" y="121"/>
                </a:lnTo>
                <a:lnTo>
                  <a:pt x="117" y="150"/>
                </a:lnTo>
                <a:lnTo>
                  <a:pt x="117" y="178"/>
                </a:lnTo>
                <a:lnTo>
                  <a:pt x="117" y="207"/>
                </a:lnTo>
                <a:lnTo>
                  <a:pt x="117" y="235"/>
                </a:lnTo>
                <a:lnTo>
                  <a:pt x="117" y="207"/>
                </a:lnTo>
                <a:lnTo>
                  <a:pt x="108" y="178"/>
                </a:lnTo>
                <a:lnTo>
                  <a:pt x="89" y="150"/>
                </a:lnTo>
                <a:lnTo>
                  <a:pt x="61" y="131"/>
                </a:lnTo>
                <a:lnTo>
                  <a:pt x="0" y="142"/>
                </a:lnTo>
                <a:lnTo>
                  <a:pt x="0" y="142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00" name="Freeform 88"/>
          <p:cNvSpPr>
            <a:spLocks/>
          </p:cNvSpPr>
          <p:nvPr/>
        </p:nvSpPr>
        <p:spPr bwMode="auto">
          <a:xfrm>
            <a:off x="5318125" y="3805238"/>
            <a:ext cx="292100" cy="322262"/>
          </a:xfrm>
          <a:custGeom>
            <a:avLst/>
            <a:gdLst/>
            <a:ahLst/>
            <a:cxnLst>
              <a:cxn ang="0">
                <a:pos x="0" y="26"/>
              </a:cxn>
              <a:cxn ang="0">
                <a:pos x="58" y="45"/>
              </a:cxn>
              <a:cxn ang="0">
                <a:pos x="97" y="43"/>
              </a:cxn>
              <a:cxn ang="0">
                <a:pos x="128" y="31"/>
              </a:cxn>
              <a:cxn ang="0">
                <a:pos x="159" y="19"/>
              </a:cxn>
              <a:cxn ang="0">
                <a:pos x="183" y="0"/>
              </a:cxn>
              <a:cxn ang="0">
                <a:pos x="159" y="19"/>
              </a:cxn>
              <a:cxn ang="0">
                <a:pos x="135" y="39"/>
              </a:cxn>
              <a:cxn ang="0">
                <a:pos x="118" y="68"/>
              </a:cxn>
              <a:cxn ang="0">
                <a:pos x="124" y="108"/>
              </a:cxn>
              <a:cxn ang="0">
                <a:pos x="139" y="141"/>
              </a:cxn>
              <a:cxn ang="0">
                <a:pos x="162" y="167"/>
              </a:cxn>
              <a:cxn ang="0">
                <a:pos x="175" y="199"/>
              </a:cxn>
              <a:cxn ang="0">
                <a:pos x="153" y="174"/>
              </a:cxn>
              <a:cxn ang="0">
                <a:pos x="131" y="147"/>
              </a:cxn>
              <a:cxn ang="0">
                <a:pos x="109" y="121"/>
              </a:cxn>
              <a:cxn ang="0">
                <a:pos x="84" y="141"/>
              </a:cxn>
              <a:cxn ang="0">
                <a:pos x="61" y="162"/>
              </a:cxn>
              <a:cxn ang="0">
                <a:pos x="37" y="182"/>
              </a:cxn>
              <a:cxn ang="0">
                <a:pos x="13" y="202"/>
              </a:cxn>
              <a:cxn ang="0">
                <a:pos x="37" y="182"/>
              </a:cxn>
              <a:cxn ang="0">
                <a:pos x="53" y="152"/>
              </a:cxn>
              <a:cxn ang="0">
                <a:pos x="63" y="115"/>
              </a:cxn>
              <a:cxn ang="0">
                <a:pos x="58" y="76"/>
              </a:cxn>
              <a:cxn ang="0">
                <a:pos x="0" y="26"/>
              </a:cxn>
              <a:cxn ang="0">
                <a:pos x="0" y="26"/>
              </a:cxn>
            </a:cxnLst>
            <a:rect l="0" t="0" r="r" b="b"/>
            <a:pathLst>
              <a:path w="184" h="203">
                <a:moveTo>
                  <a:pt x="0" y="26"/>
                </a:moveTo>
                <a:lnTo>
                  <a:pt x="58" y="45"/>
                </a:lnTo>
                <a:lnTo>
                  <a:pt x="97" y="43"/>
                </a:lnTo>
                <a:lnTo>
                  <a:pt x="128" y="31"/>
                </a:lnTo>
                <a:lnTo>
                  <a:pt x="159" y="19"/>
                </a:lnTo>
                <a:lnTo>
                  <a:pt x="183" y="0"/>
                </a:lnTo>
                <a:lnTo>
                  <a:pt x="159" y="19"/>
                </a:lnTo>
                <a:lnTo>
                  <a:pt x="135" y="39"/>
                </a:lnTo>
                <a:lnTo>
                  <a:pt x="118" y="68"/>
                </a:lnTo>
                <a:lnTo>
                  <a:pt x="124" y="108"/>
                </a:lnTo>
                <a:lnTo>
                  <a:pt x="139" y="141"/>
                </a:lnTo>
                <a:lnTo>
                  <a:pt x="162" y="167"/>
                </a:lnTo>
                <a:lnTo>
                  <a:pt x="175" y="199"/>
                </a:lnTo>
                <a:lnTo>
                  <a:pt x="153" y="174"/>
                </a:lnTo>
                <a:lnTo>
                  <a:pt x="131" y="147"/>
                </a:lnTo>
                <a:lnTo>
                  <a:pt x="109" y="121"/>
                </a:lnTo>
                <a:lnTo>
                  <a:pt x="84" y="141"/>
                </a:lnTo>
                <a:lnTo>
                  <a:pt x="61" y="162"/>
                </a:lnTo>
                <a:lnTo>
                  <a:pt x="37" y="182"/>
                </a:lnTo>
                <a:lnTo>
                  <a:pt x="13" y="202"/>
                </a:lnTo>
                <a:lnTo>
                  <a:pt x="37" y="182"/>
                </a:lnTo>
                <a:lnTo>
                  <a:pt x="53" y="152"/>
                </a:lnTo>
                <a:lnTo>
                  <a:pt x="63" y="115"/>
                </a:lnTo>
                <a:lnTo>
                  <a:pt x="58" y="76"/>
                </a:lnTo>
                <a:lnTo>
                  <a:pt x="0" y="26"/>
                </a:lnTo>
                <a:lnTo>
                  <a:pt x="0" y="26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01" name="Freeform 89"/>
          <p:cNvSpPr>
            <a:spLocks/>
          </p:cNvSpPr>
          <p:nvPr/>
        </p:nvSpPr>
        <p:spPr bwMode="auto">
          <a:xfrm>
            <a:off x="5205413" y="3443288"/>
            <a:ext cx="376237" cy="323850"/>
          </a:xfrm>
          <a:custGeom>
            <a:avLst/>
            <a:gdLst/>
            <a:ahLst/>
            <a:cxnLst>
              <a:cxn ang="0">
                <a:pos x="92" y="0"/>
              </a:cxn>
              <a:cxn ang="0">
                <a:pos x="123" y="43"/>
              </a:cxn>
              <a:cxn ang="0">
                <a:pos x="150" y="62"/>
              </a:cxn>
              <a:cxn ang="0">
                <a:pos x="179" y="71"/>
              </a:cxn>
              <a:cxn ang="0">
                <a:pos x="208" y="80"/>
              </a:cxn>
              <a:cxn ang="0">
                <a:pos x="236" y="80"/>
              </a:cxn>
              <a:cxn ang="0">
                <a:pos x="208" y="80"/>
              </a:cxn>
              <a:cxn ang="0">
                <a:pos x="179" y="80"/>
              </a:cxn>
              <a:cxn ang="0">
                <a:pos x="150" y="89"/>
              </a:cxn>
              <a:cxn ang="0">
                <a:pos x="131" y="118"/>
              </a:cxn>
              <a:cxn ang="0">
                <a:pos x="123" y="146"/>
              </a:cxn>
              <a:cxn ang="0">
                <a:pos x="123" y="175"/>
              </a:cxn>
              <a:cxn ang="0">
                <a:pos x="113" y="203"/>
              </a:cxn>
              <a:cxn ang="0">
                <a:pos x="113" y="175"/>
              </a:cxn>
              <a:cxn ang="0">
                <a:pos x="113" y="146"/>
              </a:cxn>
              <a:cxn ang="0">
                <a:pos x="113" y="118"/>
              </a:cxn>
              <a:cxn ang="0">
                <a:pos x="85" y="118"/>
              </a:cxn>
              <a:cxn ang="0">
                <a:pos x="56" y="118"/>
              </a:cxn>
              <a:cxn ang="0">
                <a:pos x="27" y="118"/>
              </a:cxn>
              <a:cxn ang="0">
                <a:pos x="0" y="118"/>
              </a:cxn>
              <a:cxn ang="0">
                <a:pos x="27" y="118"/>
              </a:cxn>
              <a:cxn ang="0">
                <a:pos x="56" y="108"/>
              </a:cxn>
              <a:cxn ang="0">
                <a:pos x="85" y="89"/>
              </a:cxn>
              <a:cxn ang="0">
                <a:pos x="104" y="62"/>
              </a:cxn>
              <a:cxn ang="0">
                <a:pos x="92" y="0"/>
              </a:cxn>
              <a:cxn ang="0">
                <a:pos x="92" y="0"/>
              </a:cxn>
            </a:cxnLst>
            <a:rect l="0" t="0" r="r" b="b"/>
            <a:pathLst>
              <a:path w="237" h="204">
                <a:moveTo>
                  <a:pt x="92" y="0"/>
                </a:moveTo>
                <a:lnTo>
                  <a:pt x="123" y="43"/>
                </a:lnTo>
                <a:lnTo>
                  <a:pt x="150" y="62"/>
                </a:lnTo>
                <a:lnTo>
                  <a:pt x="179" y="71"/>
                </a:lnTo>
                <a:lnTo>
                  <a:pt x="208" y="80"/>
                </a:lnTo>
                <a:lnTo>
                  <a:pt x="236" y="80"/>
                </a:lnTo>
                <a:lnTo>
                  <a:pt x="208" y="80"/>
                </a:lnTo>
                <a:lnTo>
                  <a:pt x="179" y="80"/>
                </a:lnTo>
                <a:lnTo>
                  <a:pt x="150" y="89"/>
                </a:lnTo>
                <a:lnTo>
                  <a:pt x="131" y="118"/>
                </a:lnTo>
                <a:lnTo>
                  <a:pt x="123" y="146"/>
                </a:lnTo>
                <a:lnTo>
                  <a:pt x="123" y="175"/>
                </a:lnTo>
                <a:lnTo>
                  <a:pt x="113" y="203"/>
                </a:lnTo>
                <a:lnTo>
                  <a:pt x="113" y="175"/>
                </a:lnTo>
                <a:lnTo>
                  <a:pt x="113" y="146"/>
                </a:lnTo>
                <a:lnTo>
                  <a:pt x="113" y="118"/>
                </a:lnTo>
                <a:lnTo>
                  <a:pt x="85" y="118"/>
                </a:lnTo>
                <a:lnTo>
                  <a:pt x="56" y="118"/>
                </a:lnTo>
                <a:lnTo>
                  <a:pt x="27" y="118"/>
                </a:lnTo>
                <a:lnTo>
                  <a:pt x="0" y="118"/>
                </a:lnTo>
                <a:lnTo>
                  <a:pt x="27" y="118"/>
                </a:lnTo>
                <a:lnTo>
                  <a:pt x="56" y="108"/>
                </a:lnTo>
                <a:lnTo>
                  <a:pt x="85" y="89"/>
                </a:lnTo>
                <a:lnTo>
                  <a:pt x="104" y="62"/>
                </a:lnTo>
                <a:lnTo>
                  <a:pt x="92" y="0"/>
                </a:lnTo>
                <a:lnTo>
                  <a:pt x="92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02" name="Freeform 90"/>
          <p:cNvSpPr>
            <a:spLocks/>
          </p:cNvSpPr>
          <p:nvPr/>
        </p:nvSpPr>
        <p:spPr bwMode="auto">
          <a:xfrm>
            <a:off x="5561013" y="3548063"/>
            <a:ext cx="323850" cy="376237"/>
          </a:xfrm>
          <a:custGeom>
            <a:avLst/>
            <a:gdLst/>
            <a:ahLst/>
            <a:cxnLst>
              <a:cxn ang="0">
                <a:pos x="0" y="143"/>
              </a:cxn>
              <a:cxn ang="0">
                <a:pos x="43" y="112"/>
              </a:cxn>
              <a:cxn ang="0">
                <a:pos x="62" y="85"/>
              </a:cxn>
              <a:cxn ang="0">
                <a:pos x="71" y="56"/>
              </a:cxn>
              <a:cxn ang="0">
                <a:pos x="80" y="27"/>
              </a:cxn>
              <a:cxn ang="0">
                <a:pos x="80" y="0"/>
              </a:cxn>
              <a:cxn ang="0">
                <a:pos x="80" y="27"/>
              </a:cxn>
              <a:cxn ang="0">
                <a:pos x="80" y="56"/>
              </a:cxn>
              <a:cxn ang="0">
                <a:pos x="89" y="85"/>
              </a:cxn>
              <a:cxn ang="0">
                <a:pos x="118" y="104"/>
              </a:cxn>
              <a:cxn ang="0">
                <a:pos x="146" y="112"/>
              </a:cxn>
              <a:cxn ang="0">
                <a:pos x="175" y="112"/>
              </a:cxn>
              <a:cxn ang="0">
                <a:pos x="203" y="122"/>
              </a:cxn>
              <a:cxn ang="0">
                <a:pos x="175" y="122"/>
              </a:cxn>
              <a:cxn ang="0">
                <a:pos x="146" y="122"/>
              </a:cxn>
              <a:cxn ang="0">
                <a:pos x="118" y="122"/>
              </a:cxn>
              <a:cxn ang="0">
                <a:pos x="118" y="150"/>
              </a:cxn>
              <a:cxn ang="0">
                <a:pos x="118" y="179"/>
              </a:cxn>
              <a:cxn ang="0">
                <a:pos x="118" y="208"/>
              </a:cxn>
              <a:cxn ang="0">
                <a:pos x="118" y="236"/>
              </a:cxn>
              <a:cxn ang="0">
                <a:pos x="118" y="208"/>
              </a:cxn>
              <a:cxn ang="0">
                <a:pos x="108" y="179"/>
              </a:cxn>
              <a:cxn ang="0">
                <a:pos x="89" y="150"/>
              </a:cxn>
              <a:cxn ang="0">
                <a:pos x="62" y="131"/>
              </a:cxn>
              <a:cxn ang="0">
                <a:pos x="0" y="143"/>
              </a:cxn>
              <a:cxn ang="0">
                <a:pos x="0" y="143"/>
              </a:cxn>
            </a:cxnLst>
            <a:rect l="0" t="0" r="r" b="b"/>
            <a:pathLst>
              <a:path w="204" h="237">
                <a:moveTo>
                  <a:pt x="0" y="143"/>
                </a:moveTo>
                <a:lnTo>
                  <a:pt x="43" y="112"/>
                </a:lnTo>
                <a:lnTo>
                  <a:pt x="62" y="85"/>
                </a:lnTo>
                <a:lnTo>
                  <a:pt x="71" y="56"/>
                </a:lnTo>
                <a:lnTo>
                  <a:pt x="80" y="27"/>
                </a:lnTo>
                <a:lnTo>
                  <a:pt x="80" y="0"/>
                </a:lnTo>
                <a:lnTo>
                  <a:pt x="80" y="27"/>
                </a:lnTo>
                <a:lnTo>
                  <a:pt x="80" y="56"/>
                </a:lnTo>
                <a:lnTo>
                  <a:pt x="89" y="85"/>
                </a:lnTo>
                <a:lnTo>
                  <a:pt x="118" y="104"/>
                </a:lnTo>
                <a:lnTo>
                  <a:pt x="146" y="112"/>
                </a:lnTo>
                <a:lnTo>
                  <a:pt x="175" y="112"/>
                </a:lnTo>
                <a:lnTo>
                  <a:pt x="203" y="122"/>
                </a:lnTo>
                <a:lnTo>
                  <a:pt x="175" y="122"/>
                </a:lnTo>
                <a:lnTo>
                  <a:pt x="146" y="122"/>
                </a:lnTo>
                <a:lnTo>
                  <a:pt x="118" y="122"/>
                </a:lnTo>
                <a:lnTo>
                  <a:pt x="118" y="150"/>
                </a:lnTo>
                <a:lnTo>
                  <a:pt x="118" y="179"/>
                </a:lnTo>
                <a:lnTo>
                  <a:pt x="118" y="208"/>
                </a:lnTo>
                <a:lnTo>
                  <a:pt x="118" y="236"/>
                </a:lnTo>
                <a:lnTo>
                  <a:pt x="118" y="208"/>
                </a:lnTo>
                <a:lnTo>
                  <a:pt x="108" y="179"/>
                </a:lnTo>
                <a:lnTo>
                  <a:pt x="89" y="150"/>
                </a:lnTo>
                <a:lnTo>
                  <a:pt x="62" y="131"/>
                </a:lnTo>
                <a:lnTo>
                  <a:pt x="0" y="143"/>
                </a:lnTo>
                <a:lnTo>
                  <a:pt x="0" y="143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03" name="Freeform 91"/>
          <p:cNvSpPr>
            <a:spLocks/>
          </p:cNvSpPr>
          <p:nvPr/>
        </p:nvSpPr>
        <p:spPr bwMode="auto">
          <a:xfrm>
            <a:off x="5121275" y="3146425"/>
            <a:ext cx="290513" cy="322263"/>
          </a:xfrm>
          <a:custGeom>
            <a:avLst/>
            <a:gdLst/>
            <a:ahLst/>
            <a:cxnLst>
              <a:cxn ang="0">
                <a:pos x="0" y="26"/>
              </a:cxn>
              <a:cxn ang="0">
                <a:pos x="58" y="45"/>
              </a:cxn>
              <a:cxn ang="0">
                <a:pos x="96" y="43"/>
              </a:cxn>
              <a:cxn ang="0">
                <a:pos x="127" y="31"/>
              </a:cxn>
              <a:cxn ang="0">
                <a:pos x="158" y="19"/>
              </a:cxn>
              <a:cxn ang="0">
                <a:pos x="182" y="0"/>
              </a:cxn>
              <a:cxn ang="0">
                <a:pos x="158" y="19"/>
              </a:cxn>
              <a:cxn ang="0">
                <a:pos x="134" y="39"/>
              </a:cxn>
              <a:cxn ang="0">
                <a:pos x="118" y="68"/>
              </a:cxn>
              <a:cxn ang="0">
                <a:pos x="124" y="108"/>
              </a:cxn>
              <a:cxn ang="0">
                <a:pos x="138" y="141"/>
              </a:cxn>
              <a:cxn ang="0">
                <a:pos x="161" y="167"/>
              </a:cxn>
              <a:cxn ang="0">
                <a:pos x="174" y="199"/>
              </a:cxn>
              <a:cxn ang="0">
                <a:pos x="152" y="174"/>
              </a:cxn>
              <a:cxn ang="0">
                <a:pos x="131" y="147"/>
              </a:cxn>
              <a:cxn ang="0">
                <a:pos x="108" y="121"/>
              </a:cxn>
              <a:cxn ang="0">
                <a:pos x="84" y="141"/>
              </a:cxn>
              <a:cxn ang="0">
                <a:pos x="61" y="162"/>
              </a:cxn>
              <a:cxn ang="0">
                <a:pos x="37" y="182"/>
              </a:cxn>
              <a:cxn ang="0">
                <a:pos x="13" y="202"/>
              </a:cxn>
              <a:cxn ang="0">
                <a:pos x="37" y="182"/>
              </a:cxn>
              <a:cxn ang="0">
                <a:pos x="53" y="152"/>
              </a:cxn>
              <a:cxn ang="0">
                <a:pos x="62" y="115"/>
              </a:cxn>
              <a:cxn ang="0">
                <a:pos x="57" y="76"/>
              </a:cxn>
              <a:cxn ang="0">
                <a:pos x="0" y="26"/>
              </a:cxn>
              <a:cxn ang="0">
                <a:pos x="0" y="26"/>
              </a:cxn>
            </a:cxnLst>
            <a:rect l="0" t="0" r="r" b="b"/>
            <a:pathLst>
              <a:path w="183" h="203">
                <a:moveTo>
                  <a:pt x="0" y="26"/>
                </a:moveTo>
                <a:lnTo>
                  <a:pt x="58" y="45"/>
                </a:lnTo>
                <a:lnTo>
                  <a:pt x="96" y="43"/>
                </a:lnTo>
                <a:lnTo>
                  <a:pt x="127" y="31"/>
                </a:lnTo>
                <a:lnTo>
                  <a:pt x="158" y="19"/>
                </a:lnTo>
                <a:lnTo>
                  <a:pt x="182" y="0"/>
                </a:lnTo>
                <a:lnTo>
                  <a:pt x="158" y="19"/>
                </a:lnTo>
                <a:lnTo>
                  <a:pt x="134" y="39"/>
                </a:lnTo>
                <a:lnTo>
                  <a:pt x="118" y="68"/>
                </a:lnTo>
                <a:lnTo>
                  <a:pt x="124" y="108"/>
                </a:lnTo>
                <a:lnTo>
                  <a:pt x="138" y="141"/>
                </a:lnTo>
                <a:lnTo>
                  <a:pt x="161" y="167"/>
                </a:lnTo>
                <a:lnTo>
                  <a:pt x="174" y="199"/>
                </a:lnTo>
                <a:lnTo>
                  <a:pt x="152" y="174"/>
                </a:lnTo>
                <a:lnTo>
                  <a:pt x="131" y="147"/>
                </a:lnTo>
                <a:lnTo>
                  <a:pt x="108" y="121"/>
                </a:lnTo>
                <a:lnTo>
                  <a:pt x="84" y="141"/>
                </a:lnTo>
                <a:lnTo>
                  <a:pt x="61" y="162"/>
                </a:lnTo>
                <a:lnTo>
                  <a:pt x="37" y="182"/>
                </a:lnTo>
                <a:lnTo>
                  <a:pt x="13" y="202"/>
                </a:lnTo>
                <a:lnTo>
                  <a:pt x="37" y="182"/>
                </a:lnTo>
                <a:lnTo>
                  <a:pt x="53" y="152"/>
                </a:lnTo>
                <a:lnTo>
                  <a:pt x="62" y="115"/>
                </a:lnTo>
                <a:lnTo>
                  <a:pt x="57" y="76"/>
                </a:lnTo>
                <a:lnTo>
                  <a:pt x="0" y="26"/>
                </a:lnTo>
                <a:lnTo>
                  <a:pt x="0" y="26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04" name="Freeform 92"/>
          <p:cNvSpPr>
            <a:spLocks/>
          </p:cNvSpPr>
          <p:nvPr/>
        </p:nvSpPr>
        <p:spPr bwMode="auto">
          <a:xfrm>
            <a:off x="5272088" y="2847975"/>
            <a:ext cx="374650" cy="325438"/>
          </a:xfrm>
          <a:custGeom>
            <a:avLst/>
            <a:gdLst/>
            <a:ahLst/>
            <a:cxnLst>
              <a:cxn ang="0">
                <a:pos x="92" y="0"/>
              </a:cxn>
              <a:cxn ang="0">
                <a:pos x="122" y="43"/>
              </a:cxn>
              <a:cxn ang="0">
                <a:pos x="150" y="62"/>
              </a:cxn>
              <a:cxn ang="0">
                <a:pos x="178" y="72"/>
              </a:cxn>
              <a:cxn ang="0">
                <a:pos x="207" y="80"/>
              </a:cxn>
              <a:cxn ang="0">
                <a:pos x="235" y="80"/>
              </a:cxn>
              <a:cxn ang="0">
                <a:pos x="207" y="80"/>
              </a:cxn>
              <a:cxn ang="0">
                <a:pos x="178" y="80"/>
              </a:cxn>
              <a:cxn ang="0">
                <a:pos x="150" y="90"/>
              </a:cxn>
              <a:cxn ang="0">
                <a:pos x="131" y="118"/>
              </a:cxn>
              <a:cxn ang="0">
                <a:pos x="122" y="147"/>
              </a:cxn>
              <a:cxn ang="0">
                <a:pos x="122" y="176"/>
              </a:cxn>
              <a:cxn ang="0">
                <a:pos x="113" y="204"/>
              </a:cxn>
              <a:cxn ang="0">
                <a:pos x="113" y="176"/>
              </a:cxn>
              <a:cxn ang="0">
                <a:pos x="113" y="147"/>
              </a:cxn>
              <a:cxn ang="0">
                <a:pos x="113" y="118"/>
              </a:cxn>
              <a:cxn ang="0">
                <a:pos x="84" y="118"/>
              </a:cxn>
              <a:cxn ang="0">
                <a:pos x="56" y="118"/>
              </a:cxn>
              <a:cxn ang="0">
                <a:pos x="27" y="118"/>
              </a:cxn>
              <a:cxn ang="0">
                <a:pos x="0" y="118"/>
              </a:cxn>
              <a:cxn ang="0">
                <a:pos x="27" y="118"/>
              </a:cxn>
              <a:cxn ang="0">
                <a:pos x="56" y="109"/>
              </a:cxn>
              <a:cxn ang="0">
                <a:pos x="84" y="90"/>
              </a:cxn>
              <a:cxn ang="0">
                <a:pos x="103" y="62"/>
              </a:cxn>
              <a:cxn ang="0">
                <a:pos x="92" y="0"/>
              </a:cxn>
              <a:cxn ang="0">
                <a:pos x="92" y="0"/>
              </a:cxn>
            </a:cxnLst>
            <a:rect l="0" t="0" r="r" b="b"/>
            <a:pathLst>
              <a:path w="236" h="205">
                <a:moveTo>
                  <a:pt x="92" y="0"/>
                </a:moveTo>
                <a:lnTo>
                  <a:pt x="122" y="43"/>
                </a:lnTo>
                <a:lnTo>
                  <a:pt x="150" y="62"/>
                </a:lnTo>
                <a:lnTo>
                  <a:pt x="178" y="72"/>
                </a:lnTo>
                <a:lnTo>
                  <a:pt x="207" y="80"/>
                </a:lnTo>
                <a:lnTo>
                  <a:pt x="235" y="80"/>
                </a:lnTo>
                <a:lnTo>
                  <a:pt x="207" y="80"/>
                </a:lnTo>
                <a:lnTo>
                  <a:pt x="178" y="80"/>
                </a:lnTo>
                <a:lnTo>
                  <a:pt x="150" y="90"/>
                </a:lnTo>
                <a:lnTo>
                  <a:pt x="131" y="118"/>
                </a:lnTo>
                <a:lnTo>
                  <a:pt x="122" y="147"/>
                </a:lnTo>
                <a:lnTo>
                  <a:pt x="122" y="176"/>
                </a:lnTo>
                <a:lnTo>
                  <a:pt x="113" y="204"/>
                </a:lnTo>
                <a:lnTo>
                  <a:pt x="113" y="176"/>
                </a:lnTo>
                <a:lnTo>
                  <a:pt x="113" y="147"/>
                </a:lnTo>
                <a:lnTo>
                  <a:pt x="113" y="118"/>
                </a:lnTo>
                <a:lnTo>
                  <a:pt x="84" y="118"/>
                </a:lnTo>
                <a:lnTo>
                  <a:pt x="56" y="118"/>
                </a:lnTo>
                <a:lnTo>
                  <a:pt x="27" y="118"/>
                </a:lnTo>
                <a:lnTo>
                  <a:pt x="0" y="118"/>
                </a:lnTo>
                <a:lnTo>
                  <a:pt x="27" y="118"/>
                </a:lnTo>
                <a:lnTo>
                  <a:pt x="56" y="109"/>
                </a:lnTo>
                <a:lnTo>
                  <a:pt x="84" y="90"/>
                </a:lnTo>
                <a:lnTo>
                  <a:pt x="103" y="62"/>
                </a:lnTo>
                <a:lnTo>
                  <a:pt x="92" y="0"/>
                </a:lnTo>
                <a:lnTo>
                  <a:pt x="92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05" name="Freeform 93"/>
          <p:cNvSpPr>
            <a:spLocks/>
          </p:cNvSpPr>
          <p:nvPr/>
        </p:nvSpPr>
        <p:spPr bwMode="auto">
          <a:xfrm>
            <a:off x="5495925" y="3217863"/>
            <a:ext cx="323850" cy="376237"/>
          </a:xfrm>
          <a:custGeom>
            <a:avLst/>
            <a:gdLst/>
            <a:ahLst/>
            <a:cxnLst>
              <a:cxn ang="0">
                <a:pos x="0" y="143"/>
              </a:cxn>
              <a:cxn ang="0">
                <a:pos x="43" y="112"/>
              </a:cxn>
              <a:cxn ang="0">
                <a:pos x="62" y="85"/>
              </a:cxn>
              <a:cxn ang="0">
                <a:pos x="71" y="56"/>
              </a:cxn>
              <a:cxn ang="0">
                <a:pos x="80" y="27"/>
              </a:cxn>
              <a:cxn ang="0">
                <a:pos x="80" y="0"/>
              </a:cxn>
              <a:cxn ang="0">
                <a:pos x="80" y="27"/>
              </a:cxn>
              <a:cxn ang="0">
                <a:pos x="80" y="56"/>
              </a:cxn>
              <a:cxn ang="0">
                <a:pos x="89" y="85"/>
              </a:cxn>
              <a:cxn ang="0">
                <a:pos x="118" y="104"/>
              </a:cxn>
              <a:cxn ang="0">
                <a:pos x="146" y="112"/>
              </a:cxn>
              <a:cxn ang="0">
                <a:pos x="175" y="112"/>
              </a:cxn>
              <a:cxn ang="0">
                <a:pos x="203" y="122"/>
              </a:cxn>
              <a:cxn ang="0">
                <a:pos x="175" y="122"/>
              </a:cxn>
              <a:cxn ang="0">
                <a:pos x="146" y="122"/>
              </a:cxn>
              <a:cxn ang="0">
                <a:pos x="118" y="122"/>
              </a:cxn>
              <a:cxn ang="0">
                <a:pos x="118" y="150"/>
              </a:cxn>
              <a:cxn ang="0">
                <a:pos x="118" y="179"/>
              </a:cxn>
              <a:cxn ang="0">
                <a:pos x="118" y="208"/>
              </a:cxn>
              <a:cxn ang="0">
                <a:pos x="118" y="236"/>
              </a:cxn>
              <a:cxn ang="0">
                <a:pos x="118" y="208"/>
              </a:cxn>
              <a:cxn ang="0">
                <a:pos x="108" y="179"/>
              </a:cxn>
              <a:cxn ang="0">
                <a:pos x="89" y="150"/>
              </a:cxn>
              <a:cxn ang="0">
                <a:pos x="62" y="131"/>
              </a:cxn>
              <a:cxn ang="0">
                <a:pos x="0" y="143"/>
              </a:cxn>
              <a:cxn ang="0">
                <a:pos x="0" y="143"/>
              </a:cxn>
            </a:cxnLst>
            <a:rect l="0" t="0" r="r" b="b"/>
            <a:pathLst>
              <a:path w="204" h="237">
                <a:moveTo>
                  <a:pt x="0" y="143"/>
                </a:moveTo>
                <a:lnTo>
                  <a:pt x="43" y="112"/>
                </a:lnTo>
                <a:lnTo>
                  <a:pt x="62" y="85"/>
                </a:lnTo>
                <a:lnTo>
                  <a:pt x="71" y="56"/>
                </a:lnTo>
                <a:lnTo>
                  <a:pt x="80" y="27"/>
                </a:lnTo>
                <a:lnTo>
                  <a:pt x="80" y="0"/>
                </a:lnTo>
                <a:lnTo>
                  <a:pt x="80" y="27"/>
                </a:lnTo>
                <a:lnTo>
                  <a:pt x="80" y="56"/>
                </a:lnTo>
                <a:lnTo>
                  <a:pt x="89" y="85"/>
                </a:lnTo>
                <a:lnTo>
                  <a:pt x="118" y="104"/>
                </a:lnTo>
                <a:lnTo>
                  <a:pt x="146" y="112"/>
                </a:lnTo>
                <a:lnTo>
                  <a:pt x="175" y="112"/>
                </a:lnTo>
                <a:lnTo>
                  <a:pt x="203" y="122"/>
                </a:lnTo>
                <a:lnTo>
                  <a:pt x="175" y="122"/>
                </a:lnTo>
                <a:lnTo>
                  <a:pt x="146" y="122"/>
                </a:lnTo>
                <a:lnTo>
                  <a:pt x="118" y="122"/>
                </a:lnTo>
                <a:lnTo>
                  <a:pt x="118" y="150"/>
                </a:lnTo>
                <a:lnTo>
                  <a:pt x="118" y="179"/>
                </a:lnTo>
                <a:lnTo>
                  <a:pt x="118" y="208"/>
                </a:lnTo>
                <a:lnTo>
                  <a:pt x="118" y="236"/>
                </a:lnTo>
                <a:lnTo>
                  <a:pt x="118" y="208"/>
                </a:lnTo>
                <a:lnTo>
                  <a:pt x="108" y="179"/>
                </a:lnTo>
                <a:lnTo>
                  <a:pt x="89" y="150"/>
                </a:lnTo>
                <a:lnTo>
                  <a:pt x="62" y="131"/>
                </a:lnTo>
                <a:lnTo>
                  <a:pt x="0" y="143"/>
                </a:lnTo>
                <a:lnTo>
                  <a:pt x="0" y="143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06" name="Freeform 94"/>
          <p:cNvSpPr>
            <a:spLocks/>
          </p:cNvSpPr>
          <p:nvPr/>
        </p:nvSpPr>
        <p:spPr bwMode="auto">
          <a:xfrm>
            <a:off x="5121275" y="2552700"/>
            <a:ext cx="290513" cy="322263"/>
          </a:xfrm>
          <a:custGeom>
            <a:avLst/>
            <a:gdLst/>
            <a:ahLst/>
            <a:cxnLst>
              <a:cxn ang="0">
                <a:pos x="0" y="26"/>
              </a:cxn>
              <a:cxn ang="0">
                <a:pos x="58" y="45"/>
              </a:cxn>
              <a:cxn ang="0">
                <a:pos x="96" y="43"/>
              </a:cxn>
              <a:cxn ang="0">
                <a:pos x="127" y="31"/>
              </a:cxn>
              <a:cxn ang="0">
                <a:pos x="158" y="19"/>
              </a:cxn>
              <a:cxn ang="0">
                <a:pos x="182" y="0"/>
              </a:cxn>
              <a:cxn ang="0">
                <a:pos x="158" y="19"/>
              </a:cxn>
              <a:cxn ang="0">
                <a:pos x="134" y="39"/>
              </a:cxn>
              <a:cxn ang="0">
                <a:pos x="118" y="68"/>
              </a:cxn>
              <a:cxn ang="0">
                <a:pos x="124" y="108"/>
              </a:cxn>
              <a:cxn ang="0">
                <a:pos x="138" y="141"/>
              </a:cxn>
              <a:cxn ang="0">
                <a:pos x="161" y="167"/>
              </a:cxn>
              <a:cxn ang="0">
                <a:pos x="174" y="199"/>
              </a:cxn>
              <a:cxn ang="0">
                <a:pos x="152" y="174"/>
              </a:cxn>
              <a:cxn ang="0">
                <a:pos x="131" y="147"/>
              </a:cxn>
              <a:cxn ang="0">
                <a:pos x="108" y="121"/>
              </a:cxn>
              <a:cxn ang="0">
                <a:pos x="84" y="141"/>
              </a:cxn>
              <a:cxn ang="0">
                <a:pos x="61" y="162"/>
              </a:cxn>
              <a:cxn ang="0">
                <a:pos x="37" y="182"/>
              </a:cxn>
              <a:cxn ang="0">
                <a:pos x="13" y="202"/>
              </a:cxn>
              <a:cxn ang="0">
                <a:pos x="37" y="182"/>
              </a:cxn>
              <a:cxn ang="0">
                <a:pos x="53" y="152"/>
              </a:cxn>
              <a:cxn ang="0">
                <a:pos x="62" y="115"/>
              </a:cxn>
              <a:cxn ang="0">
                <a:pos x="57" y="76"/>
              </a:cxn>
              <a:cxn ang="0">
                <a:pos x="0" y="26"/>
              </a:cxn>
              <a:cxn ang="0">
                <a:pos x="0" y="26"/>
              </a:cxn>
            </a:cxnLst>
            <a:rect l="0" t="0" r="r" b="b"/>
            <a:pathLst>
              <a:path w="183" h="203">
                <a:moveTo>
                  <a:pt x="0" y="26"/>
                </a:moveTo>
                <a:lnTo>
                  <a:pt x="58" y="45"/>
                </a:lnTo>
                <a:lnTo>
                  <a:pt x="96" y="43"/>
                </a:lnTo>
                <a:lnTo>
                  <a:pt x="127" y="31"/>
                </a:lnTo>
                <a:lnTo>
                  <a:pt x="158" y="19"/>
                </a:lnTo>
                <a:lnTo>
                  <a:pt x="182" y="0"/>
                </a:lnTo>
                <a:lnTo>
                  <a:pt x="158" y="19"/>
                </a:lnTo>
                <a:lnTo>
                  <a:pt x="134" y="39"/>
                </a:lnTo>
                <a:lnTo>
                  <a:pt x="118" y="68"/>
                </a:lnTo>
                <a:lnTo>
                  <a:pt x="124" y="108"/>
                </a:lnTo>
                <a:lnTo>
                  <a:pt x="138" y="141"/>
                </a:lnTo>
                <a:lnTo>
                  <a:pt x="161" y="167"/>
                </a:lnTo>
                <a:lnTo>
                  <a:pt x="174" y="199"/>
                </a:lnTo>
                <a:lnTo>
                  <a:pt x="152" y="174"/>
                </a:lnTo>
                <a:lnTo>
                  <a:pt x="131" y="147"/>
                </a:lnTo>
                <a:lnTo>
                  <a:pt x="108" y="121"/>
                </a:lnTo>
                <a:lnTo>
                  <a:pt x="84" y="141"/>
                </a:lnTo>
                <a:lnTo>
                  <a:pt x="61" y="162"/>
                </a:lnTo>
                <a:lnTo>
                  <a:pt x="37" y="182"/>
                </a:lnTo>
                <a:lnTo>
                  <a:pt x="13" y="202"/>
                </a:lnTo>
                <a:lnTo>
                  <a:pt x="37" y="182"/>
                </a:lnTo>
                <a:lnTo>
                  <a:pt x="53" y="152"/>
                </a:lnTo>
                <a:lnTo>
                  <a:pt x="62" y="115"/>
                </a:lnTo>
                <a:lnTo>
                  <a:pt x="57" y="76"/>
                </a:lnTo>
                <a:lnTo>
                  <a:pt x="0" y="26"/>
                </a:lnTo>
                <a:lnTo>
                  <a:pt x="0" y="26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07" name="Freeform 95"/>
          <p:cNvSpPr>
            <a:spLocks/>
          </p:cNvSpPr>
          <p:nvPr/>
        </p:nvSpPr>
        <p:spPr bwMode="auto">
          <a:xfrm>
            <a:off x="4743450" y="2519363"/>
            <a:ext cx="376238" cy="325437"/>
          </a:xfrm>
          <a:custGeom>
            <a:avLst/>
            <a:gdLst/>
            <a:ahLst/>
            <a:cxnLst>
              <a:cxn ang="0">
                <a:pos x="92" y="0"/>
              </a:cxn>
              <a:cxn ang="0">
                <a:pos x="123" y="43"/>
              </a:cxn>
              <a:cxn ang="0">
                <a:pos x="150" y="62"/>
              </a:cxn>
              <a:cxn ang="0">
                <a:pos x="179" y="72"/>
              </a:cxn>
              <a:cxn ang="0">
                <a:pos x="208" y="80"/>
              </a:cxn>
              <a:cxn ang="0">
                <a:pos x="236" y="80"/>
              </a:cxn>
              <a:cxn ang="0">
                <a:pos x="208" y="80"/>
              </a:cxn>
              <a:cxn ang="0">
                <a:pos x="179" y="80"/>
              </a:cxn>
              <a:cxn ang="0">
                <a:pos x="150" y="90"/>
              </a:cxn>
              <a:cxn ang="0">
                <a:pos x="131" y="118"/>
              </a:cxn>
              <a:cxn ang="0">
                <a:pos x="123" y="147"/>
              </a:cxn>
              <a:cxn ang="0">
                <a:pos x="123" y="176"/>
              </a:cxn>
              <a:cxn ang="0">
                <a:pos x="113" y="204"/>
              </a:cxn>
              <a:cxn ang="0">
                <a:pos x="113" y="176"/>
              </a:cxn>
              <a:cxn ang="0">
                <a:pos x="113" y="147"/>
              </a:cxn>
              <a:cxn ang="0">
                <a:pos x="113" y="118"/>
              </a:cxn>
              <a:cxn ang="0">
                <a:pos x="85" y="118"/>
              </a:cxn>
              <a:cxn ang="0">
                <a:pos x="56" y="118"/>
              </a:cxn>
              <a:cxn ang="0">
                <a:pos x="27" y="118"/>
              </a:cxn>
              <a:cxn ang="0">
                <a:pos x="0" y="118"/>
              </a:cxn>
              <a:cxn ang="0">
                <a:pos x="27" y="118"/>
              </a:cxn>
              <a:cxn ang="0">
                <a:pos x="56" y="109"/>
              </a:cxn>
              <a:cxn ang="0">
                <a:pos x="85" y="90"/>
              </a:cxn>
              <a:cxn ang="0">
                <a:pos x="104" y="62"/>
              </a:cxn>
              <a:cxn ang="0">
                <a:pos x="92" y="0"/>
              </a:cxn>
              <a:cxn ang="0">
                <a:pos x="92" y="0"/>
              </a:cxn>
            </a:cxnLst>
            <a:rect l="0" t="0" r="r" b="b"/>
            <a:pathLst>
              <a:path w="237" h="205">
                <a:moveTo>
                  <a:pt x="92" y="0"/>
                </a:moveTo>
                <a:lnTo>
                  <a:pt x="123" y="43"/>
                </a:lnTo>
                <a:lnTo>
                  <a:pt x="150" y="62"/>
                </a:lnTo>
                <a:lnTo>
                  <a:pt x="179" y="72"/>
                </a:lnTo>
                <a:lnTo>
                  <a:pt x="208" y="80"/>
                </a:lnTo>
                <a:lnTo>
                  <a:pt x="236" y="80"/>
                </a:lnTo>
                <a:lnTo>
                  <a:pt x="208" y="80"/>
                </a:lnTo>
                <a:lnTo>
                  <a:pt x="179" y="80"/>
                </a:lnTo>
                <a:lnTo>
                  <a:pt x="150" y="90"/>
                </a:lnTo>
                <a:lnTo>
                  <a:pt x="131" y="118"/>
                </a:lnTo>
                <a:lnTo>
                  <a:pt x="123" y="147"/>
                </a:lnTo>
                <a:lnTo>
                  <a:pt x="123" y="176"/>
                </a:lnTo>
                <a:lnTo>
                  <a:pt x="113" y="204"/>
                </a:lnTo>
                <a:lnTo>
                  <a:pt x="113" y="176"/>
                </a:lnTo>
                <a:lnTo>
                  <a:pt x="113" y="147"/>
                </a:lnTo>
                <a:lnTo>
                  <a:pt x="113" y="118"/>
                </a:lnTo>
                <a:lnTo>
                  <a:pt x="85" y="118"/>
                </a:lnTo>
                <a:lnTo>
                  <a:pt x="56" y="118"/>
                </a:lnTo>
                <a:lnTo>
                  <a:pt x="27" y="118"/>
                </a:lnTo>
                <a:lnTo>
                  <a:pt x="0" y="118"/>
                </a:lnTo>
                <a:lnTo>
                  <a:pt x="27" y="118"/>
                </a:lnTo>
                <a:lnTo>
                  <a:pt x="56" y="109"/>
                </a:lnTo>
                <a:lnTo>
                  <a:pt x="85" y="90"/>
                </a:lnTo>
                <a:lnTo>
                  <a:pt x="104" y="62"/>
                </a:lnTo>
                <a:lnTo>
                  <a:pt x="92" y="0"/>
                </a:lnTo>
                <a:lnTo>
                  <a:pt x="92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08" name="Freeform 96"/>
          <p:cNvSpPr>
            <a:spLocks/>
          </p:cNvSpPr>
          <p:nvPr/>
        </p:nvSpPr>
        <p:spPr bwMode="auto">
          <a:xfrm>
            <a:off x="4968875" y="2889250"/>
            <a:ext cx="323850" cy="376238"/>
          </a:xfrm>
          <a:custGeom>
            <a:avLst/>
            <a:gdLst/>
            <a:ahLst/>
            <a:cxnLst>
              <a:cxn ang="0">
                <a:pos x="0" y="143"/>
              </a:cxn>
              <a:cxn ang="0">
                <a:pos x="43" y="112"/>
              </a:cxn>
              <a:cxn ang="0">
                <a:pos x="62" y="85"/>
              </a:cxn>
              <a:cxn ang="0">
                <a:pos x="71" y="56"/>
              </a:cxn>
              <a:cxn ang="0">
                <a:pos x="80" y="27"/>
              </a:cxn>
              <a:cxn ang="0">
                <a:pos x="80" y="0"/>
              </a:cxn>
              <a:cxn ang="0">
                <a:pos x="80" y="27"/>
              </a:cxn>
              <a:cxn ang="0">
                <a:pos x="80" y="56"/>
              </a:cxn>
              <a:cxn ang="0">
                <a:pos x="89" y="85"/>
              </a:cxn>
              <a:cxn ang="0">
                <a:pos x="118" y="104"/>
              </a:cxn>
              <a:cxn ang="0">
                <a:pos x="146" y="112"/>
              </a:cxn>
              <a:cxn ang="0">
                <a:pos x="175" y="112"/>
              </a:cxn>
              <a:cxn ang="0">
                <a:pos x="203" y="122"/>
              </a:cxn>
              <a:cxn ang="0">
                <a:pos x="175" y="122"/>
              </a:cxn>
              <a:cxn ang="0">
                <a:pos x="146" y="122"/>
              </a:cxn>
              <a:cxn ang="0">
                <a:pos x="118" y="122"/>
              </a:cxn>
              <a:cxn ang="0">
                <a:pos x="118" y="150"/>
              </a:cxn>
              <a:cxn ang="0">
                <a:pos x="118" y="179"/>
              </a:cxn>
              <a:cxn ang="0">
                <a:pos x="118" y="208"/>
              </a:cxn>
              <a:cxn ang="0">
                <a:pos x="118" y="236"/>
              </a:cxn>
              <a:cxn ang="0">
                <a:pos x="118" y="208"/>
              </a:cxn>
              <a:cxn ang="0">
                <a:pos x="108" y="179"/>
              </a:cxn>
              <a:cxn ang="0">
                <a:pos x="89" y="150"/>
              </a:cxn>
              <a:cxn ang="0">
                <a:pos x="62" y="131"/>
              </a:cxn>
              <a:cxn ang="0">
                <a:pos x="0" y="143"/>
              </a:cxn>
              <a:cxn ang="0">
                <a:pos x="0" y="143"/>
              </a:cxn>
            </a:cxnLst>
            <a:rect l="0" t="0" r="r" b="b"/>
            <a:pathLst>
              <a:path w="204" h="237">
                <a:moveTo>
                  <a:pt x="0" y="143"/>
                </a:moveTo>
                <a:lnTo>
                  <a:pt x="43" y="112"/>
                </a:lnTo>
                <a:lnTo>
                  <a:pt x="62" y="85"/>
                </a:lnTo>
                <a:lnTo>
                  <a:pt x="71" y="56"/>
                </a:lnTo>
                <a:lnTo>
                  <a:pt x="80" y="27"/>
                </a:lnTo>
                <a:lnTo>
                  <a:pt x="80" y="0"/>
                </a:lnTo>
                <a:lnTo>
                  <a:pt x="80" y="27"/>
                </a:lnTo>
                <a:lnTo>
                  <a:pt x="80" y="56"/>
                </a:lnTo>
                <a:lnTo>
                  <a:pt x="89" y="85"/>
                </a:lnTo>
                <a:lnTo>
                  <a:pt x="118" y="104"/>
                </a:lnTo>
                <a:lnTo>
                  <a:pt x="146" y="112"/>
                </a:lnTo>
                <a:lnTo>
                  <a:pt x="175" y="112"/>
                </a:lnTo>
                <a:lnTo>
                  <a:pt x="203" y="122"/>
                </a:lnTo>
                <a:lnTo>
                  <a:pt x="175" y="122"/>
                </a:lnTo>
                <a:lnTo>
                  <a:pt x="146" y="122"/>
                </a:lnTo>
                <a:lnTo>
                  <a:pt x="118" y="122"/>
                </a:lnTo>
                <a:lnTo>
                  <a:pt x="118" y="150"/>
                </a:lnTo>
                <a:lnTo>
                  <a:pt x="118" y="179"/>
                </a:lnTo>
                <a:lnTo>
                  <a:pt x="118" y="208"/>
                </a:lnTo>
                <a:lnTo>
                  <a:pt x="118" y="236"/>
                </a:lnTo>
                <a:lnTo>
                  <a:pt x="118" y="208"/>
                </a:lnTo>
                <a:lnTo>
                  <a:pt x="108" y="179"/>
                </a:lnTo>
                <a:lnTo>
                  <a:pt x="89" y="150"/>
                </a:lnTo>
                <a:lnTo>
                  <a:pt x="62" y="131"/>
                </a:lnTo>
                <a:lnTo>
                  <a:pt x="0" y="143"/>
                </a:lnTo>
                <a:lnTo>
                  <a:pt x="0" y="143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09" name="Freeform 97"/>
          <p:cNvSpPr>
            <a:spLocks/>
          </p:cNvSpPr>
          <p:nvPr/>
        </p:nvSpPr>
        <p:spPr bwMode="auto">
          <a:xfrm>
            <a:off x="3605213" y="1957388"/>
            <a:ext cx="290512" cy="320675"/>
          </a:xfrm>
          <a:custGeom>
            <a:avLst/>
            <a:gdLst/>
            <a:ahLst/>
            <a:cxnLst>
              <a:cxn ang="0">
                <a:pos x="0" y="26"/>
              </a:cxn>
              <a:cxn ang="0">
                <a:pos x="58" y="44"/>
              </a:cxn>
              <a:cxn ang="0">
                <a:pos x="96" y="43"/>
              </a:cxn>
              <a:cxn ang="0">
                <a:pos x="127" y="31"/>
              </a:cxn>
              <a:cxn ang="0">
                <a:pos x="158" y="18"/>
              </a:cxn>
              <a:cxn ang="0">
                <a:pos x="182" y="0"/>
              </a:cxn>
              <a:cxn ang="0">
                <a:pos x="158" y="18"/>
              </a:cxn>
              <a:cxn ang="0">
                <a:pos x="134" y="39"/>
              </a:cxn>
              <a:cxn ang="0">
                <a:pos x="118" y="68"/>
              </a:cxn>
              <a:cxn ang="0">
                <a:pos x="124" y="107"/>
              </a:cxn>
              <a:cxn ang="0">
                <a:pos x="138" y="140"/>
              </a:cxn>
              <a:cxn ang="0">
                <a:pos x="161" y="166"/>
              </a:cxn>
              <a:cxn ang="0">
                <a:pos x="174" y="198"/>
              </a:cxn>
              <a:cxn ang="0">
                <a:pos x="152" y="173"/>
              </a:cxn>
              <a:cxn ang="0">
                <a:pos x="131" y="146"/>
              </a:cxn>
              <a:cxn ang="0">
                <a:pos x="108" y="120"/>
              </a:cxn>
              <a:cxn ang="0">
                <a:pos x="84" y="140"/>
              </a:cxn>
              <a:cxn ang="0">
                <a:pos x="61" y="161"/>
              </a:cxn>
              <a:cxn ang="0">
                <a:pos x="37" y="181"/>
              </a:cxn>
              <a:cxn ang="0">
                <a:pos x="13" y="201"/>
              </a:cxn>
              <a:cxn ang="0">
                <a:pos x="37" y="181"/>
              </a:cxn>
              <a:cxn ang="0">
                <a:pos x="53" y="151"/>
              </a:cxn>
              <a:cxn ang="0">
                <a:pos x="62" y="114"/>
              </a:cxn>
              <a:cxn ang="0">
                <a:pos x="57" y="75"/>
              </a:cxn>
              <a:cxn ang="0">
                <a:pos x="0" y="26"/>
              </a:cxn>
              <a:cxn ang="0">
                <a:pos x="0" y="26"/>
              </a:cxn>
            </a:cxnLst>
            <a:rect l="0" t="0" r="r" b="b"/>
            <a:pathLst>
              <a:path w="183" h="202">
                <a:moveTo>
                  <a:pt x="0" y="26"/>
                </a:moveTo>
                <a:lnTo>
                  <a:pt x="58" y="44"/>
                </a:lnTo>
                <a:lnTo>
                  <a:pt x="96" y="43"/>
                </a:lnTo>
                <a:lnTo>
                  <a:pt x="127" y="31"/>
                </a:lnTo>
                <a:lnTo>
                  <a:pt x="158" y="18"/>
                </a:lnTo>
                <a:lnTo>
                  <a:pt x="182" y="0"/>
                </a:lnTo>
                <a:lnTo>
                  <a:pt x="158" y="18"/>
                </a:lnTo>
                <a:lnTo>
                  <a:pt x="134" y="39"/>
                </a:lnTo>
                <a:lnTo>
                  <a:pt x="118" y="68"/>
                </a:lnTo>
                <a:lnTo>
                  <a:pt x="124" y="107"/>
                </a:lnTo>
                <a:lnTo>
                  <a:pt x="138" y="140"/>
                </a:lnTo>
                <a:lnTo>
                  <a:pt x="161" y="166"/>
                </a:lnTo>
                <a:lnTo>
                  <a:pt x="174" y="198"/>
                </a:lnTo>
                <a:lnTo>
                  <a:pt x="152" y="173"/>
                </a:lnTo>
                <a:lnTo>
                  <a:pt x="131" y="146"/>
                </a:lnTo>
                <a:lnTo>
                  <a:pt x="108" y="120"/>
                </a:lnTo>
                <a:lnTo>
                  <a:pt x="84" y="140"/>
                </a:lnTo>
                <a:lnTo>
                  <a:pt x="61" y="161"/>
                </a:lnTo>
                <a:lnTo>
                  <a:pt x="37" y="181"/>
                </a:lnTo>
                <a:lnTo>
                  <a:pt x="13" y="201"/>
                </a:lnTo>
                <a:lnTo>
                  <a:pt x="37" y="181"/>
                </a:lnTo>
                <a:lnTo>
                  <a:pt x="53" y="151"/>
                </a:lnTo>
                <a:lnTo>
                  <a:pt x="62" y="114"/>
                </a:lnTo>
                <a:lnTo>
                  <a:pt x="57" y="75"/>
                </a:lnTo>
                <a:lnTo>
                  <a:pt x="0" y="26"/>
                </a:lnTo>
                <a:lnTo>
                  <a:pt x="0" y="26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10" name="Freeform 98"/>
          <p:cNvSpPr>
            <a:spLocks/>
          </p:cNvSpPr>
          <p:nvPr/>
        </p:nvSpPr>
        <p:spPr bwMode="auto">
          <a:xfrm>
            <a:off x="3378200" y="1603375"/>
            <a:ext cx="344488" cy="287338"/>
          </a:xfrm>
          <a:custGeom>
            <a:avLst/>
            <a:gdLst/>
            <a:ahLst/>
            <a:cxnLst>
              <a:cxn ang="0">
                <a:pos x="142" y="0"/>
              </a:cxn>
              <a:cxn ang="0">
                <a:pos x="143" y="52"/>
              </a:cxn>
              <a:cxn ang="0">
                <a:pos x="156" y="83"/>
              </a:cxn>
              <a:cxn ang="0">
                <a:pos x="174" y="108"/>
              </a:cxn>
              <a:cxn ang="0">
                <a:pos x="193" y="130"/>
              </a:cxn>
              <a:cxn ang="0">
                <a:pos x="216" y="146"/>
              </a:cxn>
              <a:cxn ang="0">
                <a:pos x="193" y="130"/>
              </a:cxn>
              <a:cxn ang="0">
                <a:pos x="169" y="115"/>
              </a:cxn>
              <a:cxn ang="0">
                <a:pos x="140" y="106"/>
              </a:cxn>
              <a:cxn ang="0">
                <a:pos x="108" y="120"/>
              </a:cxn>
              <a:cxn ang="0">
                <a:pos x="85" y="138"/>
              </a:cxn>
              <a:cxn ang="0">
                <a:pos x="69" y="162"/>
              </a:cxn>
              <a:cxn ang="0">
                <a:pos x="46" y="180"/>
              </a:cxn>
              <a:cxn ang="0">
                <a:pos x="62" y="157"/>
              </a:cxn>
              <a:cxn ang="0">
                <a:pos x="77" y="133"/>
              </a:cxn>
              <a:cxn ang="0">
                <a:pos x="94" y="109"/>
              </a:cxn>
              <a:cxn ang="0">
                <a:pos x="69" y="93"/>
              </a:cxn>
              <a:cxn ang="0">
                <a:pos x="46" y="77"/>
              </a:cxn>
              <a:cxn ang="0">
                <a:pos x="23" y="61"/>
              </a:cxn>
              <a:cxn ang="0">
                <a:pos x="0" y="46"/>
              </a:cxn>
              <a:cxn ang="0">
                <a:pos x="23" y="61"/>
              </a:cxn>
              <a:cxn ang="0">
                <a:pos x="51" y="70"/>
              </a:cxn>
              <a:cxn ang="0">
                <a:pos x="86" y="70"/>
              </a:cxn>
              <a:cxn ang="0">
                <a:pos x="117" y="57"/>
              </a:cxn>
              <a:cxn ang="0">
                <a:pos x="142" y="0"/>
              </a:cxn>
              <a:cxn ang="0">
                <a:pos x="142" y="0"/>
              </a:cxn>
            </a:cxnLst>
            <a:rect l="0" t="0" r="r" b="b"/>
            <a:pathLst>
              <a:path w="217" h="181">
                <a:moveTo>
                  <a:pt x="142" y="0"/>
                </a:moveTo>
                <a:lnTo>
                  <a:pt x="143" y="52"/>
                </a:lnTo>
                <a:lnTo>
                  <a:pt x="156" y="83"/>
                </a:lnTo>
                <a:lnTo>
                  <a:pt x="174" y="108"/>
                </a:lnTo>
                <a:lnTo>
                  <a:pt x="193" y="130"/>
                </a:lnTo>
                <a:lnTo>
                  <a:pt x="216" y="146"/>
                </a:lnTo>
                <a:lnTo>
                  <a:pt x="193" y="130"/>
                </a:lnTo>
                <a:lnTo>
                  <a:pt x="169" y="115"/>
                </a:lnTo>
                <a:lnTo>
                  <a:pt x="140" y="106"/>
                </a:lnTo>
                <a:lnTo>
                  <a:pt x="108" y="120"/>
                </a:lnTo>
                <a:lnTo>
                  <a:pt x="85" y="138"/>
                </a:lnTo>
                <a:lnTo>
                  <a:pt x="69" y="162"/>
                </a:lnTo>
                <a:lnTo>
                  <a:pt x="46" y="180"/>
                </a:lnTo>
                <a:lnTo>
                  <a:pt x="62" y="157"/>
                </a:lnTo>
                <a:lnTo>
                  <a:pt x="77" y="133"/>
                </a:lnTo>
                <a:lnTo>
                  <a:pt x="94" y="109"/>
                </a:lnTo>
                <a:lnTo>
                  <a:pt x="69" y="93"/>
                </a:lnTo>
                <a:lnTo>
                  <a:pt x="46" y="77"/>
                </a:lnTo>
                <a:lnTo>
                  <a:pt x="23" y="61"/>
                </a:lnTo>
                <a:lnTo>
                  <a:pt x="0" y="46"/>
                </a:lnTo>
                <a:lnTo>
                  <a:pt x="23" y="61"/>
                </a:lnTo>
                <a:lnTo>
                  <a:pt x="51" y="70"/>
                </a:lnTo>
                <a:lnTo>
                  <a:pt x="86" y="70"/>
                </a:lnTo>
                <a:lnTo>
                  <a:pt x="117" y="57"/>
                </a:lnTo>
                <a:lnTo>
                  <a:pt x="142" y="0"/>
                </a:lnTo>
                <a:lnTo>
                  <a:pt x="142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11" name="Freeform 99"/>
          <p:cNvSpPr>
            <a:spLocks/>
          </p:cNvSpPr>
          <p:nvPr/>
        </p:nvSpPr>
        <p:spPr bwMode="auto">
          <a:xfrm>
            <a:off x="3714750" y="1570038"/>
            <a:ext cx="325438" cy="374650"/>
          </a:xfrm>
          <a:custGeom>
            <a:avLst/>
            <a:gdLst/>
            <a:ahLst/>
            <a:cxnLst>
              <a:cxn ang="0">
                <a:pos x="0" y="142"/>
              </a:cxn>
              <a:cxn ang="0">
                <a:pos x="43" y="112"/>
              </a:cxn>
              <a:cxn ang="0">
                <a:pos x="62" y="84"/>
              </a:cxn>
              <a:cxn ang="0">
                <a:pos x="72" y="56"/>
              </a:cxn>
              <a:cxn ang="0">
                <a:pos x="80" y="27"/>
              </a:cxn>
              <a:cxn ang="0">
                <a:pos x="80" y="0"/>
              </a:cxn>
              <a:cxn ang="0">
                <a:pos x="80" y="27"/>
              </a:cxn>
              <a:cxn ang="0">
                <a:pos x="80" y="56"/>
              </a:cxn>
              <a:cxn ang="0">
                <a:pos x="90" y="84"/>
              </a:cxn>
              <a:cxn ang="0">
                <a:pos x="118" y="103"/>
              </a:cxn>
              <a:cxn ang="0">
                <a:pos x="147" y="112"/>
              </a:cxn>
              <a:cxn ang="0">
                <a:pos x="176" y="112"/>
              </a:cxn>
              <a:cxn ang="0">
                <a:pos x="204" y="121"/>
              </a:cxn>
              <a:cxn ang="0">
                <a:pos x="176" y="121"/>
              </a:cxn>
              <a:cxn ang="0">
                <a:pos x="147" y="121"/>
              </a:cxn>
              <a:cxn ang="0">
                <a:pos x="118" y="121"/>
              </a:cxn>
              <a:cxn ang="0">
                <a:pos x="118" y="150"/>
              </a:cxn>
              <a:cxn ang="0">
                <a:pos x="118" y="178"/>
              </a:cxn>
              <a:cxn ang="0">
                <a:pos x="118" y="207"/>
              </a:cxn>
              <a:cxn ang="0">
                <a:pos x="118" y="235"/>
              </a:cxn>
              <a:cxn ang="0">
                <a:pos x="118" y="207"/>
              </a:cxn>
              <a:cxn ang="0">
                <a:pos x="109" y="178"/>
              </a:cxn>
              <a:cxn ang="0">
                <a:pos x="90" y="150"/>
              </a:cxn>
              <a:cxn ang="0">
                <a:pos x="62" y="131"/>
              </a:cxn>
              <a:cxn ang="0">
                <a:pos x="0" y="142"/>
              </a:cxn>
              <a:cxn ang="0">
                <a:pos x="0" y="142"/>
              </a:cxn>
            </a:cxnLst>
            <a:rect l="0" t="0" r="r" b="b"/>
            <a:pathLst>
              <a:path w="205" h="236">
                <a:moveTo>
                  <a:pt x="0" y="142"/>
                </a:moveTo>
                <a:lnTo>
                  <a:pt x="43" y="112"/>
                </a:lnTo>
                <a:lnTo>
                  <a:pt x="62" y="84"/>
                </a:lnTo>
                <a:lnTo>
                  <a:pt x="72" y="56"/>
                </a:lnTo>
                <a:lnTo>
                  <a:pt x="80" y="27"/>
                </a:lnTo>
                <a:lnTo>
                  <a:pt x="80" y="0"/>
                </a:lnTo>
                <a:lnTo>
                  <a:pt x="80" y="27"/>
                </a:lnTo>
                <a:lnTo>
                  <a:pt x="80" y="56"/>
                </a:lnTo>
                <a:lnTo>
                  <a:pt x="90" y="84"/>
                </a:lnTo>
                <a:lnTo>
                  <a:pt x="118" y="103"/>
                </a:lnTo>
                <a:lnTo>
                  <a:pt x="147" y="112"/>
                </a:lnTo>
                <a:lnTo>
                  <a:pt x="176" y="112"/>
                </a:lnTo>
                <a:lnTo>
                  <a:pt x="204" y="121"/>
                </a:lnTo>
                <a:lnTo>
                  <a:pt x="176" y="121"/>
                </a:lnTo>
                <a:lnTo>
                  <a:pt x="147" y="121"/>
                </a:lnTo>
                <a:lnTo>
                  <a:pt x="118" y="121"/>
                </a:lnTo>
                <a:lnTo>
                  <a:pt x="118" y="150"/>
                </a:lnTo>
                <a:lnTo>
                  <a:pt x="118" y="178"/>
                </a:lnTo>
                <a:lnTo>
                  <a:pt x="118" y="207"/>
                </a:lnTo>
                <a:lnTo>
                  <a:pt x="118" y="235"/>
                </a:lnTo>
                <a:lnTo>
                  <a:pt x="118" y="207"/>
                </a:lnTo>
                <a:lnTo>
                  <a:pt x="109" y="178"/>
                </a:lnTo>
                <a:lnTo>
                  <a:pt x="90" y="150"/>
                </a:lnTo>
                <a:lnTo>
                  <a:pt x="62" y="131"/>
                </a:lnTo>
                <a:lnTo>
                  <a:pt x="0" y="142"/>
                </a:lnTo>
                <a:lnTo>
                  <a:pt x="0" y="142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12" name="Freeform 100"/>
          <p:cNvSpPr>
            <a:spLocks/>
          </p:cNvSpPr>
          <p:nvPr/>
        </p:nvSpPr>
        <p:spPr bwMode="auto">
          <a:xfrm>
            <a:off x="2484438" y="3275013"/>
            <a:ext cx="292100" cy="322262"/>
          </a:xfrm>
          <a:custGeom>
            <a:avLst/>
            <a:gdLst/>
            <a:ahLst/>
            <a:cxnLst>
              <a:cxn ang="0">
                <a:pos x="0" y="26"/>
              </a:cxn>
              <a:cxn ang="0">
                <a:pos x="58" y="45"/>
              </a:cxn>
              <a:cxn ang="0">
                <a:pos x="97" y="43"/>
              </a:cxn>
              <a:cxn ang="0">
                <a:pos x="128" y="31"/>
              </a:cxn>
              <a:cxn ang="0">
                <a:pos x="159" y="19"/>
              </a:cxn>
              <a:cxn ang="0">
                <a:pos x="183" y="0"/>
              </a:cxn>
              <a:cxn ang="0">
                <a:pos x="159" y="19"/>
              </a:cxn>
              <a:cxn ang="0">
                <a:pos x="135" y="39"/>
              </a:cxn>
              <a:cxn ang="0">
                <a:pos x="118" y="68"/>
              </a:cxn>
              <a:cxn ang="0">
                <a:pos x="124" y="108"/>
              </a:cxn>
              <a:cxn ang="0">
                <a:pos x="139" y="141"/>
              </a:cxn>
              <a:cxn ang="0">
                <a:pos x="162" y="167"/>
              </a:cxn>
              <a:cxn ang="0">
                <a:pos x="175" y="199"/>
              </a:cxn>
              <a:cxn ang="0">
                <a:pos x="153" y="174"/>
              </a:cxn>
              <a:cxn ang="0">
                <a:pos x="131" y="147"/>
              </a:cxn>
              <a:cxn ang="0">
                <a:pos x="109" y="121"/>
              </a:cxn>
              <a:cxn ang="0">
                <a:pos x="84" y="141"/>
              </a:cxn>
              <a:cxn ang="0">
                <a:pos x="61" y="162"/>
              </a:cxn>
              <a:cxn ang="0">
                <a:pos x="37" y="182"/>
              </a:cxn>
              <a:cxn ang="0">
                <a:pos x="13" y="202"/>
              </a:cxn>
              <a:cxn ang="0">
                <a:pos x="37" y="182"/>
              </a:cxn>
              <a:cxn ang="0">
                <a:pos x="53" y="152"/>
              </a:cxn>
              <a:cxn ang="0">
                <a:pos x="63" y="115"/>
              </a:cxn>
              <a:cxn ang="0">
                <a:pos x="58" y="76"/>
              </a:cxn>
              <a:cxn ang="0">
                <a:pos x="0" y="26"/>
              </a:cxn>
              <a:cxn ang="0">
                <a:pos x="0" y="26"/>
              </a:cxn>
            </a:cxnLst>
            <a:rect l="0" t="0" r="r" b="b"/>
            <a:pathLst>
              <a:path w="184" h="203">
                <a:moveTo>
                  <a:pt x="0" y="26"/>
                </a:moveTo>
                <a:lnTo>
                  <a:pt x="58" y="45"/>
                </a:lnTo>
                <a:lnTo>
                  <a:pt x="97" y="43"/>
                </a:lnTo>
                <a:lnTo>
                  <a:pt x="128" y="31"/>
                </a:lnTo>
                <a:lnTo>
                  <a:pt x="159" y="19"/>
                </a:lnTo>
                <a:lnTo>
                  <a:pt x="183" y="0"/>
                </a:lnTo>
                <a:lnTo>
                  <a:pt x="159" y="19"/>
                </a:lnTo>
                <a:lnTo>
                  <a:pt x="135" y="39"/>
                </a:lnTo>
                <a:lnTo>
                  <a:pt x="118" y="68"/>
                </a:lnTo>
                <a:lnTo>
                  <a:pt x="124" y="108"/>
                </a:lnTo>
                <a:lnTo>
                  <a:pt x="139" y="141"/>
                </a:lnTo>
                <a:lnTo>
                  <a:pt x="162" y="167"/>
                </a:lnTo>
                <a:lnTo>
                  <a:pt x="175" y="199"/>
                </a:lnTo>
                <a:lnTo>
                  <a:pt x="153" y="174"/>
                </a:lnTo>
                <a:lnTo>
                  <a:pt x="131" y="147"/>
                </a:lnTo>
                <a:lnTo>
                  <a:pt x="109" y="121"/>
                </a:lnTo>
                <a:lnTo>
                  <a:pt x="84" y="141"/>
                </a:lnTo>
                <a:lnTo>
                  <a:pt x="61" y="162"/>
                </a:lnTo>
                <a:lnTo>
                  <a:pt x="37" y="182"/>
                </a:lnTo>
                <a:lnTo>
                  <a:pt x="13" y="202"/>
                </a:lnTo>
                <a:lnTo>
                  <a:pt x="37" y="182"/>
                </a:lnTo>
                <a:lnTo>
                  <a:pt x="53" y="152"/>
                </a:lnTo>
                <a:lnTo>
                  <a:pt x="63" y="115"/>
                </a:lnTo>
                <a:lnTo>
                  <a:pt x="58" y="76"/>
                </a:lnTo>
                <a:lnTo>
                  <a:pt x="0" y="26"/>
                </a:lnTo>
                <a:lnTo>
                  <a:pt x="0" y="26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13" name="Freeform 101"/>
          <p:cNvSpPr>
            <a:spLocks/>
          </p:cNvSpPr>
          <p:nvPr/>
        </p:nvSpPr>
        <p:spPr bwMode="auto">
          <a:xfrm>
            <a:off x="2568575" y="2981325"/>
            <a:ext cx="376238" cy="325438"/>
          </a:xfrm>
          <a:custGeom>
            <a:avLst/>
            <a:gdLst/>
            <a:ahLst/>
            <a:cxnLst>
              <a:cxn ang="0">
                <a:pos x="92" y="0"/>
              </a:cxn>
              <a:cxn ang="0">
                <a:pos x="123" y="43"/>
              </a:cxn>
              <a:cxn ang="0">
                <a:pos x="150" y="62"/>
              </a:cxn>
              <a:cxn ang="0">
                <a:pos x="179" y="72"/>
              </a:cxn>
              <a:cxn ang="0">
                <a:pos x="208" y="80"/>
              </a:cxn>
              <a:cxn ang="0">
                <a:pos x="236" y="80"/>
              </a:cxn>
              <a:cxn ang="0">
                <a:pos x="208" y="80"/>
              </a:cxn>
              <a:cxn ang="0">
                <a:pos x="179" y="80"/>
              </a:cxn>
              <a:cxn ang="0">
                <a:pos x="150" y="90"/>
              </a:cxn>
              <a:cxn ang="0">
                <a:pos x="131" y="118"/>
              </a:cxn>
              <a:cxn ang="0">
                <a:pos x="123" y="147"/>
              </a:cxn>
              <a:cxn ang="0">
                <a:pos x="123" y="176"/>
              </a:cxn>
              <a:cxn ang="0">
                <a:pos x="113" y="204"/>
              </a:cxn>
              <a:cxn ang="0">
                <a:pos x="113" y="176"/>
              </a:cxn>
              <a:cxn ang="0">
                <a:pos x="113" y="147"/>
              </a:cxn>
              <a:cxn ang="0">
                <a:pos x="113" y="118"/>
              </a:cxn>
              <a:cxn ang="0">
                <a:pos x="85" y="118"/>
              </a:cxn>
              <a:cxn ang="0">
                <a:pos x="56" y="118"/>
              </a:cxn>
              <a:cxn ang="0">
                <a:pos x="27" y="118"/>
              </a:cxn>
              <a:cxn ang="0">
                <a:pos x="0" y="118"/>
              </a:cxn>
              <a:cxn ang="0">
                <a:pos x="27" y="118"/>
              </a:cxn>
              <a:cxn ang="0">
                <a:pos x="56" y="109"/>
              </a:cxn>
              <a:cxn ang="0">
                <a:pos x="85" y="90"/>
              </a:cxn>
              <a:cxn ang="0">
                <a:pos x="104" y="62"/>
              </a:cxn>
              <a:cxn ang="0">
                <a:pos x="92" y="0"/>
              </a:cxn>
              <a:cxn ang="0">
                <a:pos x="92" y="0"/>
              </a:cxn>
            </a:cxnLst>
            <a:rect l="0" t="0" r="r" b="b"/>
            <a:pathLst>
              <a:path w="237" h="205">
                <a:moveTo>
                  <a:pt x="92" y="0"/>
                </a:moveTo>
                <a:lnTo>
                  <a:pt x="123" y="43"/>
                </a:lnTo>
                <a:lnTo>
                  <a:pt x="150" y="62"/>
                </a:lnTo>
                <a:lnTo>
                  <a:pt x="179" y="72"/>
                </a:lnTo>
                <a:lnTo>
                  <a:pt x="208" y="80"/>
                </a:lnTo>
                <a:lnTo>
                  <a:pt x="236" y="80"/>
                </a:lnTo>
                <a:lnTo>
                  <a:pt x="208" y="80"/>
                </a:lnTo>
                <a:lnTo>
                  <a:pt x="179" y="80"/>
                </a:lnTo>
                <a:lnTo>
                  <a:pt x="150" y="90"/>
                </a:lnTo>
                <a:lnTo>
                  <a:pt x="131" y="118"/>
                </a:lnTo>
                <a:lnTo>
                  <a:pt x="123" y="147"/>
                </a:lnTo>
                <a:lnTo>
                  <a:pt x="123" y="176"/>
                </a:lnTo>
                <a:lnTo>
                  <a:pt x="113" y="204"/>
                </a:lnTo>
                <a:lnTo>
                  <a:pt x="113" y="176"/>
                </a:lnTo>
                <a:lnTo>
                  <a:pt x="113" y="147"/>
                </a:lnTo>
                <a:lnTo>
                  <a:pt x="113" y="118"/>
                </a:lnTo>
                <a:lnTo>
                  <a:pt x="85" y="118"/>
                </a:lnTo>
                <a:lnTo>
                  <a:pt x="56" y="118"/>
                </a:lnTo>
                <a:lnTo>
                  <a:pt x="27" y="118"/>
                </a:lnTo>
                <a:lnTo>
                  <a:pt x="0" y="118"/>
                </a:lnTo>
                <a:lnTo>
                  <a:pt x="27" y="118"/>
                </a:lnTo>
                <a:lnTo>
                  <a:pt x="56" y="109"/>
                </a:lnTo>
                <a:lnTo>
                  <a:pt x="85" y="90"/>
                </a:lnTo>
                <a:lnTo>
                  <a:pt x="104" y="62"/>
                </a:lnTo>
                <a:lnTo>
                  <a:pt x="92" y="0"/>
                </a:lnTo>
                <a:lnTo>
                  <a:pt x="92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14" name="Freeform 102"/>
          <p:cNvSpPr>
            <a:spLocks/>
          </p:cNvSpPr>
          <p:nvPr/>
        </p:nvSpPr>
        <p:spPr bwMode="auto">
          <a:xfrm>
            <a:off x="3055938" y="2755900"/>
            <a:ext cx="325437" cy="376238"/>
          </a:xfrm>
          <a:custGeom>
            <a:avLst/>
            <a:gdLst/>
            <a:ahLst/>
            <a:cxnLst>
              <a:cxn ang="0">
                <a:pos x="0" y="143"/>
              </a:cxn>
              <a:cxn ang="0">
                <a:pos x="43" y="112"/>
              </a:cxn>
              <a:cxn ang="0">
                <a:pos x="62" y="85"/>
              </a:cxn>
              <a:cxn ang="0">
                <a:pos x="72" y="56"/>
              </a:cxn>
              <a:cxn ang="0">
                <a:pos x="80" y="27"/>
              </a:cxn>
              <a:cxn ang="0">
                <a:pos x="80" y="0"/>
              </a:cxn>
              <a:cxn ang="0">
                <a:pos x="80" y="27"/>
              </a:cxn>
              <a:cxn ang="0">
                <a:pos x="80" y="56"/>
              </a:cxn>
              <a:cxn ang="0">
                <a:pos x="90" y="85"/>
              </a:cxn>
              <a:cxn ang="0">
                <a:pos x="118" y="104"/>
              </a:cxn>
              <a:cxn ang="0">
                <a:pos x="147" y="112"/>
              </a:cxn>
              <a:cxn ang="0">
                <a:pos x="176" y="112"/>
              </a:cxn>
              <a:cxn ang="0">
                <a:pos x="204" y="122"/>
              </a:cxn>
              <a:cxn ang="0">
                <a:pos x="176" y="122"/>
              </a:cxn>
              <a:cxn ang="0">
                <a:pos x="147" y="122"/>
              </a:cxn>
              <a:cxn ang="0">
                <a:pos x="118" y="122"/>
              </a:cxn>
              <a:cxn ang="0">
                <a:pos x="118" y="150"/>
              </a:cxn>
              <a:cxn ang="0">
                <a:pos x="118" y="179"/>
              </a:cxn>
              <a:cxn ang="0">
                <a:pos x="118" y="208"/>
              </a:cxn>
              <a:cxn ang="0">
                <a:pos x="118" y="236"/>
              </a:cxn>
              <a:cxn ang="0">
                <a:pos x="118" y="208"/>
              </a:cxn>
              <a:cxn ang="0">
                <a:pos x="109" y="179"/>
              </a:cxn>
              <a:cxn ang="0">
                <a:pos x="90" y="150"/>
              </a:cxn>
              <a:cxn ang="0">
                <a:pos x="62" y="131"/>
              </a:cxn>
              <a:cxn ang="0">
                <a:pos x="0" y="143"/>
              </a:cxn>
              <a:cxn ang="0">
                <a:pos x="0" y="143"/>
              </a:cxn>
            </a:cxnLst>
            <a:rect l="0" t="0" r="r" b="b"/>
            <a:pathLst>
              <a:path w="205" h="237">
                <a:moveTo>
                  <a:pt x="0" y="143"/>
                </a:moveTo>
                <a:lnTo>
                  <a:pt x="43" y="112"/>
                </a:lnTo>
                <a:lnTo>
                  <a:pt x="62" y="85"/>
                </a:lnTo>
                <a:lnTo>
                  <a:pt x="72" y="56"/>
                </a:lnTo>
                <a:lnTo>
                  <a:pt x="80" y="27"/>
                </a:lnTo>
                <a:lnTo>
                  <a:pt x="80" y="0"/>
                </a:lnTo>
                <a:lnTo>
                  <a:pt x="80" y="27"/>
                </a:lnTo>
                <a:lnTo>
                  <a:pt x="80" y="56"/>
                </a:lnTo>
                <a:lnTo>
                  <a:pt x="90" y="85"/>
                </a:lnTo>
                <a:lnTo>
                  <a:pt x="118" y="104"/>
                </a:lnTo>
                <a:lnTo>
                  <a:pt x="147" y="112"/>
                </a:lnTo>
                <a:lnTo>
                  <a:pt x="176" y="112"/>
                </a:lnTo>
                <a:lnTo>
                  <a:pt x="204" y="122"/>
                </a:lnTo>
                <a:lnTo>
                  <a:pt x="176" y="122"/>
                </a:lnTo>
                <a:lnTo>
                  <a:pt x="147" y="122"/>
                </a:lnTo>
                <a:lnTo>
                  <a:pt x="118" y="122"/>
                </a:lnTo>
                <a:lnTo>
                  <a:pt x="118" y="150"/>
                </a:lnTo>
                <a:lnTo>
                  <a:pt x="118" y="179"/>
                </a:lnTo>
                <a:lnTo>
                  <a:pt x="118" y="208"/>
                </a:lnTo>
                <a:lnTo>
                  <a:pt x="118" y="236"/>
                </a:lnTo>
                <a:lnTo>
                  <a:pt x="118" y="208"/>
                </a:lnTo>
                <a:lnTo>
                  <a:pt x="109" y="179"/>
                </a:lnTo>
                <a:lnTo>
                  <a:pt x="90" y="150"/>
                </a:lnTo>
                <a:lnTo>
                  <a:pt x="62" y="131"/>
                </a:lnTo>
                <a:lnTo>
                  <a:pt x="0" y="143"/>
                </a:lnTo>
                <a:lnTo>
                  <a:pt x="0" y="143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15" name="Freeform 103"/>
          <p:cNvSpPr>
            <a:spLocks/>
          </p:cNvSpPr>
          <p:nvPr/>
        </p:nvSpPr>
        <p:spPr bwMode="auto">
          <a:xfrm>
            <a:off x="4065588" y="1563688"/>
            <a:ext cx="292100" cy="322262"/>
          </a:xfrm>
          <a:custGeom>
            <a:avLst/>
            <a:gdLst/>
            <a:ahLst/>
            <a:cxnLst>
              <a:cxn ang="0">
                <a:pos x="0" y="26"/>
              </a:cxn>
              <a:cxn ang="0">
                <a:pos x="58" y="45"/>
              </a:cxn>
              <a:cxn ang="0">
                <a:pos x="97" y="43"/>
              </a:cxn>
              <a:cxn ang="0">
                <a:pos x="128" y="31"/>
              </a:cxn>
              <a:cxn ang="0">
                <a:pos x="159" y="19"/>
              </a:cxn>
              <a:cxn ang="0">
                <a:pos x="183" y="0"/>
              </a:cxn>
              <a:cxn ang="0">
                <a:pos x="159" y="19"/>
              </a:cxn>
              <a:cxn ang="0">
                <a:pos x="135" y="39"/>
              </a:cxn>
              <a:cxn ang="0">
                <a:pos x="118" y="68"/>
              </a:cxn>
              <a:cxn ang="0">
                <a:pos x="124" y="108"/>
              </a:cxn>
              <a:cxn ang="0">
                <a:pos x="139" y="141"/>
              </a:cxn>
              <a:cxn ang="0">
                <a:pos x="162" y="167"/>
              </a:cxn>
              <a:cxn ang="0">
                <a:pos x="175" y="199"/>
              </a:cxn>
              <a:cxn ang="0">
                <a:pos x="153" y="174"/>
              </a:cxn>
              <a:cxn ang="0">
                <a:pos x="131" y="147"/>
              </a:cxn>
              <a:cxn ang="0">
                <a:pos x="109" y="121"/>
              </a:cxn>
              <a:cxn ang="0">
                <a:pos x="84" y="141"/>
              </a:cxn>
              <a:cxn ang="0">
                <a:pos x="61" y="162"/>
              </a:cxn>
              <a:cxn ang="0">
                <a:pos x="37" y="182"/>
              </a:cxn>
              <a:cxn ang="0">
                <a:pos x="13" y="202"/>
              </a:cxn>
              <a:cxn ang="0">
                <a:pos x="37" y="182"/>
              </a:cxn>
              <a:cxn ang="0">
                <a:pos x="53" y="152"/>
              </a:cxn>
              <a:cxn ang="0">
                <a:pos x="63" y="115"/>
              </a:cxn>
              <a:cxn ang="0">
                <a:pos x="58" y="76"/>
              </a:cxn>
              <a:cxn ang="0">
                <a:pos x="0" y="26"/>
              </a:cxn>
              <a:cxn ang="0">
                <a:pos x="0" y="26"/>
              </a:cxn>
            </a:cxnLst>
            <a:rect l="0" t="0" r="r" b="b"/>
            <a:pathLst>
              <a:path w="184" h="203">
                <a:moveTo>
                  <a:pt x="0" y="26"/>
                </a:moveTo>
                <a:lnTo>
                  <a:pt x="58" y="45"/>
                </a:lnTo>
                <a:lnTo>
                  <a:pt x="97" y="43"/>
                </a:lnTo>
                <a:lnTo>
                  <a:pt x="128" y="31"/>
                </a:lnTo>
                <a:lnTo>
                  <a:pt x="159" y="19"/>
                </a:lnTo>
                <a:lnTo>
                  <a:pt x="183" y="0"/>
                </a:lnTo>
                <a:lnTo>
                  <a:pt x="159" y="19"/>
                </a:lnTo>
                <a:lnTo>
                  <a:pt x="135" y="39"/>
                </a:lnTo>
                <a:lnTo>
                  <a:pt x="118" y="68"/>
                </a:lnTo>
                <a:lnTo>
                  <a:pt x="124" y="108"/>
                </a:lnTo>
                <a:lnTo>
                  <a:pt x="139" y="141"/>
                </a:lnTo>
                <a:lnTo>
                  <a:pt x="162" y="167"/>
                </a:lnTo>
                <a:lnTo>
                  <a:pt x="175" y="199"/>
                </a:lnTo>
                <a:lnTo>
                  <a:pt x="153" y="174"/>
                </a:lnTo>
                <a:lnTo>
                  <a:pt x="131" y="147"/>
                </a:lnTo>
                <a:lnTo>
                  <a:pt x="109" y="121"/>
                </a:lnTo>
                <a:lnTo>
                  <a:pt x="84" y="141"/>
                </a:lnTo>
                <a:lnTo>
                  <a:pt x="61" y="162"/>
                </a:lnTo>
                <a:lnTo>
                  <a:pt x="37" y="182"/>
                </a:lnTo>
                <a:lnTo>
                  <a:pt x="13" y="202"/>
                </a:lnTo>
                <a:lnTo>
                  <a:pt x="37" y="182"/>
                </a:lnTo>
                <a:lnTo>
                  <a:pt x="53" y="152"/>
                </a:lnTo>
                <a:lnTo>
                  <a:pt x="63" y="115"/>
                </a:lnTo>
                <a:lnTo>
                  <a:pt x="58" y="76"/>
                </a:lnTo>
                <a:lnTo>
                  <a:pt x="0" y="26"/>
                </a:lnTo>
                <a:lnTo>
                  <a:pt x="0" y="26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16" name="Freeform 104"/>
          <p:cNvSpPr>
            <a:spLocks/>
          </p:cNvSpPr>
          <p:nvPr/>
        </p:nvSpPr>
        <p:spPr bwMode="auto">
          <a:xfrm>
            <a:off x="3622675" y="1266825"/>
            <a:ext cx="376238" cy="325438"/>
          </a:xfrm>
          <a:custGeom>
            <a:avLst/>
            <a:gdLst/>
            <a:ahLst/>
            <a:cxnLst>
              <a:cxn ang="0">
                <a:pos x="92" y="0"/>
              </a:cxn>
              <a:cxn ang="0">
                <a:pos x="123" y="43"/>
              </a:cxn>
              <a:cxn ang="0">
                <a:pos x="150" y="62"/>
              </a:cxn>
              <a:cxn ang="0">
                <a:pos x="179" y="72"/>
              </a:cxn>
              <a:cxn ang="0">
                <a:pos x="208" y="80"/>
              </a:cxn>
              <a:cxn ang="0">
                <a:pos x="236" y="80"/>
              </a:cxn>
              <a:cxn ang="0">
                <a:pos x="208" y="80"/>
              </a:cxn>
              <a:cxn ang="0">
                <a:pos x="179" y="80"/>
              </a:cxn>
              <a:cxn ang="0">
                <a:pos x="150" y="90"/>
              </a:cxn>
              <a:cxn ang="0">
                <a:pos x="131" y="118"/>
              </a:cxn>
              <a:cxn ang="0">
                <a:pos x="123" y="147"/>
              </a:cxn>
              <a:cxn ang="0">
                <a:pos x="123" y="176"/>
              </a:cxn>
              <a:cxn ang="0">
                <a:pos x="113" y="204"/>
              </a:cxn>
              <a:cxn ang="0">
                <a:pos x="113" y="176"/>
              </a:cxn>
              <a:cxn ang="0">
                <a:pos x="113" y="147"/>
              </a:cxn>
              <a:cxn ang="0">
                <a:pos x="113" y="118"/>
              </a:cxn>
              <a:cxn ang="0">
                <a:pos x="85" y="118"/>
              </a:cxn>
              <a:cxn ang="0">
                <a:pos x="56" y="118"/>
              </a:cxn>
              <a:cxn ang="0">
                <a:pos x="27" y="118"/>
              </a:cxn>
              <a:cxn ang="0">
                <a:pos x="0" y="118"/>
              </a:cxn>
              <a:cxn ang="0">
                <a:pos x="27" y="118"/>
              </a:cxn>
              <a:cxn ang="0">
                <a:pos x="56" y="109"/>
              </a:cxn>
              <a:cxn ang="0">
                <a:pos x="85" y="90"/>
              </a:cxn>
              <a:cxn ang="0">
                <a:pos x="104" y="62"/>
              </a:cxn>
              <a:cxn ang="0">
                <a:pos x="92" y="0"/>
              </a:cxn>
              <a:cxn ang="0">
                <a:pos x="92" y="0"/>
              </a:cxn>
            </a:cxnLst>
            <a:rect l="0" t="0" r="r" b="b"/>
            <a:pathLst>
              <a:path w="237" h="205">
                <a:moveTo>
                  <a:pt x="92" y="0"/>
                </a:moveTo>
                <a:lnTo>
                  <a:pt x="123" y="43"/>
                </a:lnTo>
                <a:lnTo>
                  <a:pt x="150" y="62"/>
                </a:lnTo>
                <a:lnTo>
                  <a:pt x="179" y="72"/>
                </a:lnTo>
                <a:lnTo>
                  <a:pt x="208" y="80"/>
                </a:lnTo>
                <a:lnTo>
                  <a:pt x="236" y="80"/>
                </a:lnTo>
                <a:lnTo>
                  <a:pt x="208" y="80"/>
                </a:lnTo>
                <a:lnTo>
                  <a:pt x="179" y="80"/>
                </a:lnTo>
                <a:lnTo>
                  <a:pt x="150" y="90"/>
                </a:lnTo>
                <a:lnTo>
                  <a:pt x="131" y="118"/>
                </a:lnTo>
                <a:lnTo>
                  <a:pt x="123" y="147"/>
                </a:lnTo>
                <a:lnTo>
                  <a:pt x="123" y="176"/>
                </a:lnTo>
                <a:lnTo>
                  <a:pt x="113" y="204"/>
                </a:lnTo>
                <a:lnTo>
                  <a:pt x="113" y="176"/>
                </a:lnTo>
                <a:lnTo>
                  <a:pt x="113" y="147"/>
                </a:lnTo>
                <a:lnTo>
                  <a:pt x="113" y="118"/>
                </a:lnTo>
                <a:lnTo>
                  <a:pt x="85" y="118"/>
                </a:lnTo>
                <a:lnTo>
                  <a:pt x="56" y="118"/>
                </a:lnTo>
                <a:lnTo>
                  <a:pt x="27" y="118"/>
                </a:lnTo>
                <a:lnTo>
                  <a:pt x="0" y="118"/>
                </a:lnTo>
                <a:lnTo>
                  <a:pt x="27" y="118"/>
                </a:lnTo>
                <a:lnTo>
                  <a:pt x="56" y="109"/>
                </a:lnTo>
                <a:lnTo>
                  <a:pt x="85" y="90"/>
                </a:lnTo>
                <a:lnTo>
                  <a:pt x="104" y="62"/>
                </a:lnTo>
                <a:lnTo>
                  <a:pt x="92" y="0"/>
                </a:lnTo>
                <a:lnTo>
                  <a:pt x="92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17" name="Freeform 105"/>
          <p:cNvSpPr>
            <a:spLocks/>
          </p:cNvSpPr>
          <p:nvPr/>
        </p:nvSpPr>
        <p:spPr bwMode="auto">
          <a:xfrm>
            <a:off x="3978275" y="1174750"/>
            <a:ext cx="323850" cy="374650"/>
          </a:xfrm>
          <a:custGeom>
            <a:avLst/>
            <a:gdLst/>
            <a:ahLst/>
            <a:cxnLst>
              <a:cxn ang="0">
                <a:pos x="0" y="142"/>
              </a:cxn>
              <a:cxn ang="0">
                <a:pos x="43" y="112"/>
              </a:cxn>
              <a:cxn ang="0">
                <a:pos x="62" y="84"/>
              </a:cxn>
              <a:cxn ang="0">
                <a:pos x="71" y="56"/>
              </a:cxn>
              <a:cxn ang="0">
                <a:pos x="80" y="27"/>
              </a:cxn>
              <a:cxn ang="0">
                <a:pos x="80" y="0"/>
              </a:cxn>
              <a:cxn ang="0">
                <a:pos x="80" y="27"/>
              </a:cxn>
              <a:cxn ang="0">
                <a:pos x="80" y="56"/>
              </a:cxn>
              <a:cxn ang="0">
                <a:pos x="89" y="84"/>
              </a:cxn>
              <a:cxn ang="0">
                <a:pos x="118" y="103"/>
              </a:cxn>
              <a:cxn ang="0">
                <a:pos x="146" y="112"/>
              </a:cxn>
              <a:cxn ang="0">
                <a:pos x="175" y="112"/>
              </a:cxn>
              <a:cxn ang="0">
                <a:pos x="203" y="121"/>
              </a:cxn>
              <a:cxn ang="0">
                <a:pos x="175" y="121"/>
              </a:cxn>
              <a:cxn ang="0">
                <a:pos x="146" y="121"/>
              </a:cxn>
              <a:cxn ang="0">
                <a:pos x="118" y="121"/>
              </a:cxn>
              <a:cxn ang="0">
                <a:pos x="118" y="150"/>
              </a:cxn>
              <a:cxn ang="0">
                <a:pos x="118" y="178"/>
              </a:cxn>
              <a:cxn ang="0">
                <a:pos x="118" y="207"/>
              </a:cxn>
              <a:cxn ang="0">
                <a:pos x="118" y="235"/>
              </a:cxn>
              <a:cxn ang="0">
                <a:pos x="118" y="207"/>
              </a:cxn>
              <a:cxn ang="0">
                <a:pos x="108" y="178"/>
              </a:cxn>
              <a:cxn ang="0">
                <a:pos x="89" y="150"/>
              </a:cxn>
              <a:cxn ang="0">
                <a:pos x="62" y="131"/>
              </a:cxn>
              <a:cxn ang="0">
                <a:pos x="0" y="142"/>
              </a:cxn>
              <a:cxn ang="0">
                <a:pos x="0" y="142"/>
              </a:cxn>
            </a:cxnLst>
            <a:rect l="0" t="0" r="r" b="b"/>
            <a:pathLst>
              <a:path w="204" h="236">
                <a:moveTo>
                  <a:pt x="0" y="142"/>
                </a:moveTo>
                <a:lnTo>
                  <a:pt x="43" y="112"/>
                </a:lnTo>
                <a:lnTo>
                  <a:pt x="62" y="84"/>
                </a:lnTo>
                <a:lnTo>
                  <a:pt x="71" y="56"/>
                </a:lnTo>
                <a:lnTo>
                  <a:pt x="80" y="27"/>
                </a:lnTo>
                <a:lnTo>
                  <a:pt x="80" y="0"/>
                </a:lnTo>
                <a:lnTo>
                  <a:pt x="80" y="27"/>
                </a:lnTo>
                <a:lnTo>
                  <a:pt x="80" y="56"/>
                </a:lnTo>
                <a:lnTo>
                  <a:pt x="89" y="84"/>
                </a:lnTo>
                <a:lnTo>
                  <a:pt x="118" y="103"/>
                </a:lnTo>
                <a:lnTo>
                  <a:pt x="146" y="112"/>
                </a:lnTo>
                <a:lnTo>
                  <a:pt x="175" y="112"/>
                </a:lnTo>
                <a:lnTo>
                  <a:pt x="203" y="121"/>
                </a:lnTo>
                <a:lnTo>
                  <a:pt x="175" y="121"/>
                </a:lnTo>
                <a:lnTo>
                  <a:pt x="146" y="121"/>
                </a:lnTo>
                <a:lnTo>
                  <a:pt x="118" y="121"/>
                </a:lnTo>
                <a:lnTo>
                  <a:pt x="118" y="150"/>
                </a:lnTo>
                <a:lnTo>
                  <a:pt x="118" y="178"/>
                </a:lnTo>
                <a:lnTo>
                  <a:pt x="118" y="207"/>
                </a:lnTo>
                <a:lnTo>
                  <a:pt x="118" y="235"/>
                </a:lnTo>
                <a:lnTo>
                  <a:pt x="118" y="207"/>
                </a:lnTo>
                <a:lnTo>
                  <a:pt x="108" y="178"/>
                </a:lnTo>
                <a:lnTo>
                  <a:pt x="89" y="150"/>
                </a:lnTo>
                <a:lnTo>
                  <a:pt x="62" y="131"/>
                </a:lnTo>
                <a:lnTo>
                  <a:pt x="0" y="142"/>
                </a:lnTo>
                <a:lnTo>
                  <a:pt x="0" y="142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18" name="Freeform 106"/>
          <p:cNvSpPr>
            <a:spLocks/>
          </p:cNvSpPr>
          <p:nvPr/>
        </p:nvSpPr>
        <p:spPr bwMode="auto">
          <a:xfrm>
            <a:off x="3011488" y="2154238"/>
            <a:ext cx="292100" cy="322262"/>
          </a:xfrm>
          <a:custGeom>
            <a:avLst/>
            <a:gdLst/>
            <a:ahLst/>
            <a:cxnLst>
              <a:cxn ang="0">
                <a:pos x="0" y="26"/>
              </a:cxn>
              <a:cxn ang="0">
                <a:pos x="58" y="45"/>
              </a:cxn>
              <a:cxn ang="0">
                <a:pos x="97" y="43"/>
              </a:cxn>
              <a:cxn ang="0">
                <a:pos x="128" y="31"/>
              </a:cxn>
              <a:cxn ang="0">
                <a:pos x="159" y="19"/>
              </a:cxn>
              <a:cxn ang="0">
                <a:pos x="183" y="0"/>
              </a:cxn>
              <a:cxn ang="0">
                <a:pos x="159" y="19"/>
              </a:cxn>
              <a:cxn ang="0">
                <a:pos x="135" y="39"/>
              </a:cxn>
              <a:cxn ang="0">
                <a:pos x="118" y="68"/>
              </a:cxn>
              <a:cxn ang="0">
                <a:pos x="124" y="108"/>
              </a:cxn>
              <a:cxn ang="0">
                <a:pos x="139" y="141"/>
              </a:cxn>
              <a:cxn ang="0">
                <a:pos x="162" y="167"/>
              </a:cxn>
              <a:cxn ang="0">
                <a:pos x="175" y="199"/>
              </a:cxn>
              <a:cxn ang="0">
                <a:pos x="153" y="174"/>
              </a:cxn>
              <a:cxn ang="0">
                <a:pos x="131" y="147"/>
              </a:cxn>
              <a:cxn ang="0">
                <a:pos x="109" y="121"/>
              </a:cxn>
              <a:cxn ang="0">
                <a:pos x="84" y="141"/>
              </a:cxn>
              <a:cxn ang="0">
                <a:pos x="61" y="162"/>
              </a:cxn>
              <a:cxn ang="0">
                <a:pos x="37" y="182"/>
              </a:cxn>
              <a:cxn ang="0">
                <a:pos x="13" y="202"/>
              </a:cxn>
              <a:cxn ang="0">
                <a:pos x="37" y="182"/>
              </a:cxn>
              <a:cxn ang="0">
                <a:pos x="53" y="152"/>
              </a:cxn>
              <a:cxn ang="0">
                <a:pos x="63" y="115"/>
              </a:cxn>
              <a:cxn ang="0">
                <a:pos x="58" y="76"/>
              </a:cxn>
              <a:cxn ang="0">
                <a:pos x="0" y="26"/>
              </a:cxn>
              <a:cxn ang="0">
                <a:pos x="0" y="26"/>
              </a:cxn>
            </a:cxnLst>
            <a:rect l="0" t="0" r="r" b="b"/>
            <a:pathLst>
              <a:path w="184" h="203">
                <a:moveTo>
                  <a:pt x="0" y="26"/>
                </a:moveTo>
                <a:lnTo>
                  <a:pt x="58" y="45"/>
                </a:lnTo>
                <a:lnTo>
                  <a:pt x="97" y="43"/>
                </a:lnTo>
                <a:lnTo>
                  <a:pt x="128" y="31"/>
                </a:lnTo>
                <a:lnTo>
                  <a:pt x="159" y="19"/>
                </a:lnTo>
                <a:lnTo>
                  <a:pt x="183" y="0"/>
                </a:lnTo>
                <a:lnTo>
                  <a:pt x="159" y="19"/>
                </a:lnTo>
                <a:lnTo>
                  <a:pt x="135" y="39"/>
                </a:lnTo>
                <a:lnTo>
                  <a:pt x="118" y="68"/>
                </a:lnTo>
                <a:lnTo>
                  <a:pt x="124" y="108"/>
                </a:lnTo>
                <a:lnTo>
                  <a:pt x="139" y="141"/>
                </a:lnTo>
                <a:lnTo>
                  <a:pt x="162" y="167"/>
                </a:lnTo>
                <a:lnTo>
                  <a:pt x="175" y="199"/>
                </a:lnTo>
                <a:lnTo>
                  <a:pt x="153" y="174"/>
                </a:lnTo>
                <a:lnTo>
                  <a:pt x="131" y="147"/>
                </a:lnTo>
                <a:lnTo>
                  <a:pt x="109" y="121"/>
                </a:lnTo>
                <a:lnTo>
                  <a:pt x="84" y="141"/>
                </a:lnTo>
                <a:lnTo>
                  <a:pt x="61" y="162"/>
                </a:lnTo>
                <a:lnTo>
                  <a:pt x="37" y="182"/>
                </a:lnTo>
                <a:lnTo>
                  <a:pt x="13" y="202"/>
                </a:lnTo>
                <a:lnTo>
                  <a:pt x="37" y="182"/>
                </a:lnTo>
                <a:lnTo>
                  <a:pt x="53" y="152"/>
                </a:lnTo>
                <a:lnTo>
                  <a:pt x="63" y="115"/>
                </a:lnTo>
                <a:lnTo>
                  <a:pt x="58" y="76"/>
                </a:lnTo>
                <a:lnTo>
                  <a:pt x="0" y="26"/>
                </a:lnTo>
                <a:lnTo>
                  <a:pt x="0" y="26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19" name="Freeform 107"/>
          <p:cNvSpPr>
            <a:spLocks/>
          </p:cNvSpPr>
          <p:nvPr/>
        </p:nvSpPr>
        <p:spPr bwMode="auto">
          <a:xfrm>
            <a:off x="3162300" y="1860550"/>
            <a:ext cx="374650" cy="325438"/>
          </a:xfrm>
          <a:custGeom>
            <a:avLst/>
            <a:gdLst/>
            <a:ahLst/>
            <a:cxnLst>
              <a:cxn ang="0">
                <a:pos x="92" y="0"/>
              </a:cxn>
              <a:cxn ang="0">
                <a:pos x="122" y="43"/>
              </a:cxn>
              <a:cxn ang="0">
                <a:pos x="150" y="62"/>
              </a:cxn>
              <a:cxn ang="0">
                <a:pos x="178" y="72"/>
              </a:cxn>
              <a:cxn ang="0">
                <a:pos x="207" y="80"/>
              </a:cxn>
              <a:cxn ang="0">
                <a:pos x="235" y="80"/>
              </a:cxn>
              <a:cxn ang="0">
                <a:pos x="207" y="80"/>
              </a:cxn>
              <a:cxn ang="0">
                <a:pos x="178" y="80"/>
              </a:cxn>
              <a:cxn ang="0">
                <a:pos x="150" y="90"/>
              </a:cxn>
              <a:cxn ang="0">
                <a:pos x="131" y="118"/>
              </a:cxn>
              <a:cxn ang="0">
                <a:pos x="122" y="147"/>
              </a:cxn>
              <a:cxn ang="0">
                <a:pos x="122" y="176"/>
              </a:cxn>
              <a:cxn ang="0">
                <a:pos x="113" y="204"/>
              </a:cxn>
              <a:cxn ang="0">
                <a:pos x="113" y="176"/>
              </a:cxn>
              <a:cxn ang="0">
                <a:pos x="113" y="147"/>
              </a:cxn>
              <a:cxn ang="0">
                <a:pos x="113" y="118"/>
              </a:cxn>
              <a:cxn ang="0">
                <a:pos x="84" y="118"/>
              </a:cxn>
              <a:cxn ang="0">
                <a:pos x="56" y="118"/>
              </a:cxn>
              <a:cxn ang="0">
                <a:pos x="27" y="118"/>
              </a:cxn>
              <a:cxn ang="0">
                <a:pos x="0" y="118"/>
              </a:cxn>
              <a:cxn ang="0">
                <a:pos x="27" y="118"/>
              </a:cxn>
              <a:cxn ang="0">
                <a:pos x="56" y="109"/>
              </a:cxn>
              <a:cxn ang="0">
                <a:pos x="84" y="90"/>
              </a:cxn>
              <a:cxn ang="0">
                <a:pos x="103" y="62"/>
              </a:cxn>
              <a:cxn ang="0">
                <a:pos x="92" y="0"/>
              </a:cxn>
              <a:cxn ang="0">
                <a:pos x="92" y="0"/>
              </a:cxn>
            </a:cxnLst>
            <a:rect l="0" t="0" r="r" b="b"/>
            <a:pathLst>
              <a:path w="236" h="205">
                <a:moveTo>
                  <a:pt x="92" y="0"/>
                </a:moveTo>
                <a:lnTo>
                  <a:pt x="122" y="43"/>
                </a:lnTo>
                <a:lnTo>
                  <a:pt x="150" y="62"/>
                </a:lnTo>
                <a:lnTo>
                  <a:pt x="178" y="72"/>
                </a:lnTo>
                <a:lnTo>
                  <a:pt x="207" y="80"/>
                </a:lnTo>
                <a:lnTo>
                  <a:pt x="235" y="80"/>
                </a:lnTo>
                <a:lnTo>
                  <a:pt x="207" y="80"/>
                </a:lnTo>
                <a:lnTo>
                  <a:pt x="178" y="80"/>
                </a:lnTo>
                <a:lnTo>
                  <a:pt x="150" y="90"/>
                </a:lnTo>
                <a:lnTo>
                  <a:pt x="131" y="118"/>
                </a:lnTo>
                <a:lnTo>
                  <a:pt x="122" y="147"/>
                </a:lnTo>
                <a:lnTo>
                  <a:pt x="122" y="176"/>
                </a:lnTo>
                <a:lnTo>
                  <a:pt x="113" y="204"/>
                </a:lnTo>
                <a:lnTo>
                  <a:pt x="113" y="176"/>
                </a:lnTo>
                <a:lnTo>
                  <a:pt x="113" y="147"/>
                </a:lnTo>
                <a:lnTo>
                  <a:pt x="113" y="118"/>
                </a:lnTo>
                <a:lnTo>
                  <a:pt x="84" y="118"/>
                </a:lnTo>
                <a:lnTo>
                  <a:pt x="56" y="118"/>
                </a:lnTo>
                <a:lnTo>
                  <a:pt x="27" y="118"/>
                </a:lnTo>
                <a:lnTo>
                  <a:pt x="0" y="118"/>
                </a:lnTo>
                <a:lnTo>
                  <a:pt x="27" y="118"/>
                </a:lnTo>
                <a:lnTo>
                  <a:pt x="56" y="109"/>
                </a:lnTo>
                <a:lnTo>
                  <a:pt x="84" y="90"/>
                </a:lnTo>
                <a:lnTo>
                  <a:pt x="103" y="62"/>
                </a:lnTo>
                <a:lnTo>
                  <a:pt x="92" y="0"/>
                </a:lnTo>
                <a:lnTo>
                  <a:pt x="92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20" name="Freeform 108"/>
          <p:cNvSpPr>
            <a:spLocks/>
          </p:cNvSpPr>
          <p:nvPr/>
        </p:nvSpPr>
        <p:spPr bwMode="auto">
          <a:xfrm>
            <a:off x="3319463" y="2165350"/>
            <a:ext cx="323850" cy="373063"/>
          </a:xfrm>
          <a:custGeom>
            <a:avLst/>
            <a:gdLst/>
            <a:ahLst/>
            <a:cxnLst>
              <a:cxn ang="0">
                <a:pos x="0" y="141"/>
              </a:cxn>
              <a:cxn ang="0">
                <a:pos x="43" y="111"/>
              </a:cxn>
              <a:cxn ang="0">
                <a:pos x="62" y="84"/>
              </a:cxn>
              <a:cxn ang="0">
                <a:pos x="71" y="55"/>
              </a:cxn>
              <a:cxn ang="0">
                <a:pos x="80" y="27"/>
              </a:cxn>
              <a:cxn ang="0">
                <a:pos x="80" y="0"/>
              </a:cxn>
              <a:cxn ang="0">
                <a:pos x="80" y="27"/>
              </a:cxn>
              <a:cxn ang="0">
                <a:pos x="80" y="55"/>
              </a:cxn>
              <a:cxn ang="0">
                <a:pos x="89" y="84"/>
              </a:cxn>
              <a:cxn ang="0">
                <a:pos x="118" y="103"/>
              </a:cxn>
              <a:cxn ang="0">
                <a:pos x="146" y="111"/>
              </a:cxn>
              <a:cxn ang="0">
                <a:pos x="175" y="111"/>
              </a:cxn>
              <a:cxn ang="0">
                <a:pos x="203" y="121"/>
              </a:cxn>
              <a:cxn ang="0">
                <a:pos x="175" y="121"/>
              </a:cxn>
              <a:cxn ang="0">
                <a:pos x="146" y="121"/>
              </a:cxn>
              <a:cxn ang="0">
                <a:pos x="118" y="121"/>
              </a:cxn>
              <a:cxn ang="0">
                <a:pos x="118" y="149"/>
              </a:cxn>
              <a:cxn ang="0">
                <a:pos x="118" y="178"/>
              </a:cxn>
              <a:cxn ang="0">
                <a:pos x="118" y="206"/>
              </a:cxn>
              <a:cxn ang="0">
                <a:pos x="118" y="234"/>
              </a:cxn>
              <a:cxn ang="0">
                <a:pos x="118" y="206"/>
              </a:cxn>
              <a:cxn ang="0">
                <a:pos x="108" y="178"/>
              </a:cxn>
              <a:cxn ang="0">
                <a:pos x="89" y="149"/>
              </a:cxn>
              <a:cxn ang="0">
                <a:pos x="62" y="130"/>
              </a:cxn>
              <a:cxn ang="0">
                <a:pos x="0" y="141"/>
              </a:cxn>
              <a:cxn ang="0">
                <a:pos x="0" y="141"/>
              </a:cxn>
            </a:cxnLst>
            <a:rect l="0" t="0" r="r" b="b"/>
            <a:pathLst>
              <a:path w="204" h="235">
                <a:moveTo>
                  <a:pt x="0" y="141"/>
                </a:moveTo>
                <a:lnTo>
                  <a:pt x="43" y="111"/>
                </a:lnTo>
                <a:lnTo>
                  <a:pt x="62" y="84"/>
                </a:lnTo>
                <a:lnTo>
                  <a:pt x="71" y="55"/>
                </a:lnTo>
                <a:lnTo>
                  <a:pt x="80" y="27"/>
                </a:lnTo>
                <a:lnTo>
                  <a:pt x="80" y="0"/>
                </a:lnTo>
                <a:lnTo>
                  <a:pt x="80" y="27"/>
                </a:lnTo>
                <a:lnTo>
                  <a:pt x="80" y="55"/>
                </a:lnTo>
                <a:lnTo>
                  <a:pt x="89" y="84"/>
                </a:lnTo>
                <a:lnTo>
                  <a:pt x="118" y="103"/>
                </a:lnTo>
                <a:lnTo>
                  <a:pt x="146" y="111"/>
                </a:lnTo>
                <a:lnTo>
                  <a:pt x="175" y="111"/>
                </a:lnTo>
                <a:lnTo>
                  <a:pt x="203" y="121"/>
                </a:lnTo>
                <a:lnTo>
                  <a:pt x="175" y="121"/>
                </a:lnTo>
                <a:lnTo>
                  <a:pt x="146" y="121"/>
                </a:lnTo>
                <a:lnTo>
                  <a:pt x="118" y="121"/>
                </a:lnTo>
                <a:lnTo>
                  <a:pt x="118" y="149"/>
                </a:lnTo>
                <a:lnTo>
                  <a:pt x="118" y="178"/>
                </a:lnTo>
                <a:lnTo>
                  <a:pt x="118" y="206"/>
                </a:lnTo>
                <a:lnTo>
                  <a:pt x="118" y="234"/>
                </a:lnTo>
                <a:lnTo>
                  <a:pt x="118" y="206"/>
                </a:lnTo>
                <a:lnTo>
                  <a:pt x="108" y="178"/>
                </a:lnTo>
                <a:lnTo>
                  <a:pt x="89" y="149"/>
                </a:lnTo>
                <a:lnTo>
                  <a:pt x="62" y="130"/>
                </a:lnTo>
                <a:lnTo>
                  <a:pt x="0" y="141"/>
                </a:lnTo>
                <a:lnTo>
                  <a:pt x="0" y="141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21" name="Freeform 109"/>
          <p:cNvSpPr>
            <a:spLocks/>
          </p:cNvSpPr>
          <p:nvPr/>
        </p:nvSpPr>
        <p:spPr bwMode="auto">
          <a:xfrm>
            <a:off x="2879725" y="3738563"/>
            <a:ext cx="292100" cy="320675"/>
          </a:xfrm>
          <a:custGeom>
            <a:avLst/>
            <a:gdLst/>
            <a:ahLst/>
            <a:cxnLst>
              <a:cxn ang="0">
                <a:pos x="0" y="26"/>
              </a:cxn>
              <a:cxn ang="0">
                <a:pos x="58" y="44"/>
              </a:cxn>
              <a:cxn ang="0">
                <a:pos x="97" y="43"/>
              </a:cxn>
              <a:cxn ang="0">
                <a:pos x="128" y="31"/>
              </a:cxn>
              <a:cxn ang="0">
                <a:pos x="159" y="18"/>
              </a:cxn>
              <a:cxn ang="0">
                <a:pos x="183" y="0"/>
              </a:cxn>
              <a:cxn ang="0">
                <a:pos x="159" y="18"/>
              </a:cxn>
              <a:cxn ang="0">
                <a:pos x="135" y="39"/>
              </a:cxn>
              <a:cxn ang="0">
                <a:pos x="118" y="68"/>
              </a:cxn>
              <a:cxn ang="0">
                <a:pos x="124" y="107"/>
              </a:cxn>
              <a:cxn ang="0">
                <a:pos x="139" y="140"/>
              </a:cxn>
              <a:cxn ang="0">
                <a:pos x="162" y="166"/>
              </a:cxn>
              <a:cxn ang="0">
                <a:pos x="175" y="198"/>
              </a:cxn>
              <a:cxn ang="0">
                <a:pos x="153" y="173"/>
              </a:cxn>
              <a:cxn ang="0">
                <a:pos x="131" y="146"/>
              </a:cxn>
              <a:cxn ang="0">
                <a:pos x="109" y="120"/>
              </a:cxn>
              <a:cxn ang="0">
                <a:pos x="84" y="140"/>
              </a:cxn>
              <a:cxn ang="0">
                <a:pos x="61" y="161"/>
              </a:cxn>
              <a:cxn ang="0">
                <a:pos x="37" y="181"/>
              </a:cxn>
              <a:cxn ang="0">
                <a:pos x="13" y="201"/>
              </a:cxn>
              <a:cxn ang="0">
                <a:pos x="37" y="181"/>
              </a:cxn>
              <a:cxn ang="0">
                <a:pos x="53" y="151"/>
              </a:cxn>
              <a:cxn ang="0">
                <a:pos x="63" y="114"/>
              </a:cxn>
              <a:cxn ang="0">
                <a:pos x="58" y="75"/>
              </a:cxn>
              <a:cxn ang="0">
                <a:pos x="0" y="26"/>
              </a:cxn>
              <a:cxn ang="0">
                <a:pos x="0" y="26"/>
              </a:cxn>
            </a:cxnLst>
            <a:rect l="0" t="0" r="r" b="b"/>
            <a:pathLst>
              <a:path w="184" h="202">
                <a:moveTo>
                  <a:pt x="0" y="26"/>
                </a:moveTo>
                <a:lnTo>
                  <a:pt x="58" y="44"/>
                </a:lnTo>
                <a:lnTo>
                  <a:pt x="97" y="43"/>
                </a:lnTo>
                <a:lnTo>
                  <a:pt x="128" y="31"/>
                </a:lnTo>
                <a:lnTo>
                  <a:pt x="159" y="18"/>
                </a:lnTo>
                <a:lnTo>
                  <a:pt x="183" y="0"/>
                </a:lnTo>
                <a:lnTo>
                  <a:pt x="159" y="18"/>
                </a:lnTo>
                <a:lnTo>
                  <a:pt x="135" y="39"/>
                </a:lnTo>
                <a:lnTo>
                  <a:pt x="118" y="68"/>
                </a:lnTo>
                <a:lnTo>
                  <a:pt x="124" y="107"/>
                </a:lnTo>
                <a:lnTo>
                  <a:pt x="139" y="140"/>
                </a:lnTo>
                <a:lnTo>
                  <a:pt x="162" y="166"/>
                </a:lnTo>
                <a:lnTo>
                  <a:pt x="175" y="198"/>
                </a:lnTo>
                <a:lnTo>
                  <a:pt x="153" y="173"/>
                </a:lnTo>
                <a:lnTo>
                  <a:pt x="131" y="146"/>
                </a:lnTo>
                <a:lnTo>
                  <a:pt x="109" y="120"/>
                </a:lnTo>
                <a:lnTo>
                  <a:pt x="84" y="140"/>
                </a:lnTo>
                <a:lnTo>
                  <a:pt x="61" y="161"/>
                </a:lnTo>
                <a:lnTo>
                  <a:pt x="37" y="181"/>
                </a:lnTo>
                <a:lnTo>
                  <a:pt x="13" y="201"/>
                </a:lnTo>
                <a:lnTo>
                  <a:pt x="37" y="181"/>
                </a:lnTo>
                <a:lnTo>
                  <a:pt x="53" y="151"/>
                </a:lnTo>
                <a:lnTo>
                  <a:pt x="63" y="114"/>
                </a:lnTo>
                <a:lnTo>
                  <a:pt x="58" y="75"/>
                </a:lnTo>
                <a:lnTo>
                  <a:pt x="0" y="26"/>
                </a:lnTo>
                <a:lnTo>
                  <a:pt x="0" y="26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22" name="Freeform 110"/>
          <p:cNvSpPr>
            <a:spLocks/>
          </p:cNvSpPr>
          <p:nvPr/>
        </p:nvSpPr>
        <p:spPr bwMode="auto">
          <a:xfrm>
            <a:off x="2898775" y="3113088"/>
            <a:ext cx="376238" cy="325437"/>
          </a:xfrm>
          <a:custGeom>
            <a:avLst/>
            <a:gdLst/>
            <a:ahLst/>
            <a:cxnLst>
              <a:cxn ang="0">
                <a:pos x="92" y="0"/>
              </a:cxn>
              <a:cxn ang="0">
                <a:pos x="123" y="43"/>
              </a:cxn>
              <a:cxn ang="0">
                <a:pos x="150" y="62"/>
              </a:cxn>
              <a:cxn ang="0">
                <a:pos x="179" y="72"/>
              </a:cxn>
              <a:cxn ang="0">
                <a:pos x="208" y="80"/>
              </a:cxn>
              <a:cxn ang="0">
                <a:pos x="236" y="80"/>
              </a:cxn>
              <a:cxn ang="0">
                <a:pos x="208" y="80"/>
              </a:cxn>
              <a:cxn ang="0">
                <a:pos x="179" y="80"/>
              </a:cxn>
              <a:cxn ang="0">
                <a:pos x="150" y="90"/>
              </a:cxn>
              <a:cxn ang="0">
                <a:pos x="131" y="118"/>
              </a:cxn>
              <a:cxn ang="0">
                <a:pos x="123" y="147"/>
              </a:cxn>
              <a:cxn ang="0">
                <a:pos x="123" y="176"/>
              </a:cxn>
              <a:cxn ang="0">
                <a:pos x="113" y="204"/>
              </a:cxn>
              <a:cxn ang="0">
                <a:pos x="113" y="176"/>
              </a:cxn>
              <a:cxn ang="0">
                <a:pos x="113" y="147"/>
              </a:cxn>
              <a:cxn ang="0">
                <a:pos x="113" y="118"/>
              </a:cxn>
              <a:cxn ang="0">
                <a:pos x="85" y="118"/>
              </a:cxn>
              <a:cxn ang="0">
                <a:pos x="56" y="118"/>
              </a:cxn>
              <a:cxn ang="0">
                <a:pos x="27" y="118"/>
              </a:cxn>
              <a:cxn ang="0">
                <a:pos x="0" y="118"/>
              </a:cxn>
              <a:cxn ang="0">
                <a:pos x="27" y="118"/>
              </a:cxn>
              <a:cxn ang="0">
                <a:pos x="56" y="109"/>
              </a:cxn>
              <a:cxn ang="0">
                <a:pos x="85" y="90"/>
              </a:cxn>
              <a:cxn ang="0">
                <a:pos x="104" y="62"/>
              </a:cxn>
              <a:cxn ang="0">
                <a:pos x="92" y="0"/>
              </a:cxn>
              <a:cxn ang="0">
                <a:pos x="92" y="0"/>
              </a:cxn>
            </a:cxnLst>
            <a:rect l="0" t="0" r="r" b="b"/>
            <a:pathLst>
              <a:path w="237" h="205">
                <a:moveTo>
                  <a:pt x="92" y="0"/>
                </a:moveTo>
                <a:lnTo>
                  <a:pt x="123" y="43"/>
                </a:lnTo>
                <a:lnTo>
                  <a:pt x="150" y="62"/>
                </a:lnTo>
                <a:lnTo>
                  <a:pt x="179" y="72"/>
                </a:lnTo>
                <a:lnTo>
                  <a:pt x="208" y="80"/>
                </a:lnTo>
                <a:lnTo>
                  <a:pt x="236" y="80"/>
                </a:lnTo>
                <a:lnTo>
                  <a:pt x="208" y="80"/>
                </a:lnTo>
                <a:lnTo>
                  <a:pt x="179" y="80"/>
                </a:lnTo>
                <a:lnTo>
                  <a:pt x="150" y="90"/>
                </a:lnTo>
                <a:lnTo>
                  <a:pt x="131" y="118"/>
                </a:lnTo>
                <a:lnTo>
                  <a:pt x="123" y="147"/>
                </a:lnTo>
                <a:lnTo>
                  <a:pt x="123" y="176"/>
                </a:lnTo>
                <a:lnTo>
                  <a:pt x="113" y="204"/>
                </a:lnTo>
                <a:lnTo>
                  <a:pt x="113" y="176"/>
                </a:lnTo>
                <a:lnTo>
                  <a:pt x="113" y="147"/>
                </a:lnTo>
                <a:lnTo>
                  <a:pt x="113" y="118"/>
                </a:lnTo>
                <a:lnTo>
                  <a:pt x="85" y="118"/>
                </a:lnTo>
                <a:lnTo>
                  <a:pt x="56" y="118"/>
                </a:lnTo>
                <a:lnTo>
                  <a:pt x="27" y="118"/>
                </a:lnTo>
                <a:lnTo>
                  <a:pt x="0" y="118"/>
                </a:lnTo>
                <a:lnTo>
                  <a:pt x="27" y="118"/>
                </a:lnTo>
                <a:lnTo>
                  <a:pt x="56" y="109"/>
                </a:lnTo>
                <a:lnTo>
                  <a:pt x="85" y="90"/>
                </a:lnTo>
                <a:lnTo>
                  <a:pt x="104" y="62"/>
                </a:lnTo>
                <a:lnTo>
                  <a:pt x="92" y="0"/>
                </a:lnTo>
                <a:lnTo>
                  <a:pt x="92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23" name="Freeform 111"/>
          <p:cNvSpPr>
            <a:spLocks/>
          </p:cNvSpPr>
          <p:nvPr/>
        </p:nvSpPr>
        <p:spPr bwMode="auto">
          <a:xfrm>
            <a:off x="2792413" y="3349625"/>
            <a:ext cx="323850" cy="376238"/>
          </a:xfrm>
          <a:custGeom>
            <a:avLst/>
            <a:gdLst/>
            <a:ahLst/>
            <a:cxnLst>
              <a:cxn ang="0">
                <a:pos x="0" y="143"/>
              </a:cxn>
              <a:cxn ang="0">
                <a:pos x="43" y="112"/>
              </a:cxn>
              <a:cxn ang="0">
                <a:pos x="62" y="85"/>
              </a:cxn>
              <a:cxn ang="0">
                <a:pos x="71" y="56"/>
              </a:cxn>
              <a:cxn ang="0">
                <a:pos x="80" y="27"/>
              </a:cxn>
              <a:cxn ang="0">
                <a:pos x="80" y="0"/>
              </a:cxn>
              <a:cxn ang="0">
                <a:pos x="80" y="27"/>
              </a:cxn>
              <a:cxn ang="0">
                <a:pos x="80" y="56"/>
              </a:cxn>
              <a:cxn ang="0">
                <a:pos x="89" y="85"/>
              </a:cxn>
              <a:cxn ang="0">
                <a:pos x="118" y="104"/>
              </a:cxn>
              <a:cxn ang="0">
                <a:pos x="146" y="112"/>
              </a:cxn>
              <a:cxn ang="0">
                <a:pos x="175" y="112"/>
              </a:cxn>
              <a:cxn ang="0">
                <a:pos x="203" y="122"/>
              </a:cxn>
              <a:cxn ang="0">
                <a:pos x="175" y="122"/>
              </a:cxn>
              <a:cxn ang="0">
                <a:pos x="146" y="122"/>
              </a:cxn>
              <a:cxn ang="0">
                <a:pos x="118" y="122"/>
              </a:cxn>
              <a:cxn ang="0">
                <a:pos x="118" y="150"/>
              </a:cxn>
              <a:cxn ang="0">
                <a:pos x="118" y="179"/>
              </a:cxn>
              <a:cxn ang="0">
                <a:pos x="118" y="208"/>
              </a:cxn>
              <a:cxn ang="0">
                <a:pos x="118" y="236"/>
              </a:cxn>
              <a:cxn ang="0">
                <a:pos x="118" y="208"/>
              </a:cxn>
              <a:cxn ang="0">
                <a:pos x="108" y="179"/>
              </a:cxn>
              <a:cxn ang="0">
                <a:pos x="89" y="150"/>
              </a:cxn>
              <a:cxn ang="0">
                <a:pos x="62" y="131"/>
              </a:cxn>
              <a:cxn ang="0">
                <a:pos x="0" y="143"/>
              </a:cxn>
              <a:cxn ang="0">
                <a:pos x="0" y="143"/>
              </a:cxn>
            </a:cxnLst>
            <a:rect l="0" t="0" r="r" b="b"/>
            <a:pathLst>
              <a:path w="204" h="237">
                <a:moveTo>
                  <a:pt x="0" y="143"/>
                </a:moveTo>
                <a:lnTo>
                  <a:pt x="43" y="112"/>
                </a:lnTo>
                <a:lnTo>
                  <a:pt x="62" y="85"/>
                </a:lnTo>
                <a:lnTo>
                  <a:pt x="71" y="56"/>
                </a:lnTo>
                <a:lnTo>
                  <a:pt x="80" y="27"/>
                </a:lnTo>
                <a:lnTo>
                  <a:pt x="80" y="0"/>
                </a:lnTo>
                <a:lnTo>
                  <a:pt x="80" y="27"/>
                </a:lnTo>
                <a:lnTo>
                  <a:pt x="80" y="56"/>
                </a:lnTo>
                <a:lnTo>
                  <a:pt x="89" y="85"/>
                </a:lnTo>
                <a:lnTo>
                  <a:pt x="118" y="104"/>
                </a:lnTo>
                <a:lnTo>
                  <a:pt x="146" y="112"/>
                </a:lnTo>
                <a:lnTo>
                  <a:pt x="175" y="112"/>
                </a:lnTo>
                <a:lnTo>
                  <a:pt x="203" y="122"/>
                </a:lnTo>
                <a:lnTo>
                  <a:pt x="175" y="122"/>
                </a:lnTo>
                <a:lnTo>
                  <a:pt x="146" y="122"/>
                </a:lnTo>
                <a:lnTo>
                  <a:pt x="118" y="122"/>
                </a:lnTo>
                <a:lnTo>
                  <a:pt x="118" y="150"/>
                </a:lnTo>
                <a:lnTo>
                  <a:pt x="118" y="179"/>
                </a:lnTo>
                <a:lnTo>
                  <a:pt x="118" y="208"/>
                </a:lnTo>
                <a:lnTo>
                  <a:pt x="118" y="236"/>
                </a:lnTo>
                <a:lnTo>
                  <a:pt x="118" y="208"/>
                </a:lnTo>
                <a:lnTo>
                  <a:pt x="108" y="179"/>
                </a:lnTo>
                <a:lnTo>
                  <a:pt x="89" y="150"/>
                </a:lnTo>
                <a:lnTo>
                  <a:pt x="62" y="131"/>
                </a:lnTo>
                <a:lnTo>
                  <a:pt x="0" y="143"/>
                </a:lnTo>
                <a:lnTo>
                  <a:pt x="0" y="143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24" name="Freeform 112"/>
          <p:cNvSpPr>
            <a:spLocks/>
          </p:cNvSpPr>
          <p:nvPr/>
        </p:nvSpPr>
        <p:spPr bwMode="auto">
          <a:xfrm>
            <a:off x="2506663" y="3592513"/>
            <a:ext cx="365125" cy="307975"/>
          </a:xfrm>
          <a:custGeom>
            <a:avLst/>
            <a:gdLst/>
            <a:ahLst/>
            <a:cxnLst>
              <a:cxn ang="0">
                <a:pos x="93" y="193"/>
              </a:cxn>
              <a:cxn ang="0">
                <a:pos x="85" y="140"/>
              </a:cxn>
              <a:cxn ang="0">
                <a:pos x="68" y="111"/>
              </a:cxn>
              <a:cxn ang="0">
                <a:pos x="46" y="89"/>
              </a:cxn>
              <a:cxn ang="0">
                <a:pos x="25" y="69"/>
              </a:cxn>
              <a:cxn ang="0">
                <a:pos x="0" y="57"/>
              </a:cxn>
              <a:cxn ang="0">
                <a:pos x="25" y="69"/>
              </a:cxn>
              <a:cxn ang="0">
                <a:pos x="51" y="81"/>
              </a:cxn>
              <a:cxn ang="0">
                <a:pos x="80" y="86"/>
              </a:cxn>
              <a:cxn ang="0">
                <a:pos x="110" y="68"/>
              </a:cxn>
              <a:cxn ang="0">
                <a:pos x="130" y="46"/>
              </a:cxn>
              <a:cxn ang="0">
                <a:pos x="143" y="20"/>
              </a:cxn>
              <a:cxn ang="0">
                <a:pos x="163" y="0"/>
              </a:cxn>
              <a:cxn ang="0">
                <a:pos x="151" y="25"/>
              </a:cxn>
              <a:cxn ang="0">
                <a:pos x="139" y="51"/>
              </a:cxn>
              <a:cxn ang="0">
                <a:pos x="126" y="76"/>
              </a:cxn>
              <a:cxn ang="0">
                <a:pos x="152" y="89"/>
              </a:cxn>
              <a:cxn ang="0">
                <a:pos x="178" y="101"/>
              </a:cxn>
              <a:cxn ang="0">
                <a:pos x="203" y="114"/>
              </a:cxn>
              <a:cxn ang="0">
                <a:pos x="229" y="126"/>
              </a:cxn>
              <a:cxn ang="0">
                <a:pos x="203" y="114"/>
              </a:cxn>
              <a:cxn ang="0">
                <a:pos x="174" y="110"/>
              </a:cxn>
              <a:cxn ang="0">
                <a:pos x="139" y="114"/>
              </a:cxn>
              <a:cxn ang="0">
                <a:pos x="111" y="131"/>
              </a:cxn>
              <a:cxn ang="0">
                <a:pos x="93" y="193"/>
              </a:cxn>
              <a:cxn ang="0">
                <a:pos x="93" y="193"/>
              </a:cxn>
            </a:cxnLst>
            <a:rect l="0" t="0" r="r" b="b"/>
            <a:pathLst>
              <a:path w="230" h="194">
                <a:moveTo>
                  <a:pt x="93" y="193"/>
                </a:moveTo>
                <a:lnTo>
                  <a:pt x="85" y="140"/>
                </a:lnTo>
                <a:lnTo>
                  <a:pt x="68" y="111"/>
                </a:lnTo>
                <a:lnTo>
                  <a:pt x="46" y="89"/>
                </a:lnTo>
                <a:lnTo>
                  <a:pt x="25" y="69"/>
                </a:lnTo>
                <a:lnTo>
                  <a:pt x="0" y="57"/>
                </a:lnTo>
                <a:lnTo>
                  <a:pt x="25" y="69"/>
                </a:lnTo>
                <a:lnTo>
                  <a:pt x="51" y="81"/>
                </a:lnTo>
                <a:lnTo>
                  <a:pt x="80" y="86"/>
                </a:lnTo>
                <a:lnTo>
                  <a:pt x="110" y="68"/>
                </a:lnTo>
                <a:lnTo>
                  <a:pt x="130" y="46"/>
                </a:lnTo>
                <a:lnTo>
                  <a:pt x="143" y="20"/>
                </a:lnTo>
                <a:lnTo>
                  <a:pt x="163" y="0"/>
                </a:lnTo>
                <a:lnTo>
                  <a:pt x="151" y="25"/>
                </a:lnTo>
                <a:lnTo>
                  <a:pt x="139" y="51"/>
                </a:lnTo>
                <a:lnTo>
                  <a:pt x="126" y="76"/>
                </a:lnTo>
                <a:lnTo>
                  <a:pt x="152" y="89"/>
                </a:lnTo>
                <a:lnTo>
                  <a:pt x="178" y="101"/>
                </a:lnTo>
                <a:lnTo>
                  <a:pt x="203" y="114"/>
                </a:lnTo>
                <a:lnTo>
                  <a:pt x="229" y="126"/>
                </a:lnTo>
                <a:lnTo>
                  <a:pt x="203" y="114"/>
                </a:lnTo>
                <a:lnTo>
                  <a:pt x="174" y="110"/>
                </a:lnTo>
                <a:lnTo>
                  <a:pt x="139" y="114"/>
                </a:lnTo>
                <a:lnTo>
                  <a:pt x="111" y="131"/>
                </a:lnTo>
                <a:lnTo>
                  <a:pt x="93" y="193"/>
                </a:lnTo>
                <a:lnTo>
                  <a:pt x="93" y="193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25" name="Freeform 113"/>
          <p:cNvSpPr>
            <a:spLocks/>
          </p:cNvSpPr>
          <p:nvPr/>
        </p:nvSpPr>
        <p:spPr bwMode="auto">
          <a:xfrm>
            <a:off x="2630488" y="3913188"/>
            <a:ext cx="411162" cy="390525"/>
          </a:xfrm>
          <a:custGeom>
            <a:avLst/>
            <a:gdLst/>
            <a:ahLst/>
            <a:cxnLst>
              <a:cxn ang="0">
                <a:pos x="97" y="0"/>
              </a:cxn>
              <a:cxn ang="0">
                <a:pos x="132" y="51"/>
              </a:cxn>
              <a:cxn ang="0">
                <a:pos x="163" y="72"/>
              </a:cxn>
              <a:cxn ang="0">
                <a:pos x="195" y="82"/>
              </a:cxn>
              <a:cxn ang="0">
                <a:pos x="227" y="92"/>
              </a:cxn>
              <a:cxn ang="0">
                <a:pos x="258" y="92"/>
              </a:cxn>
              <a:cxn ang="0">
                <a:pos x="227" y="92"/>
              </a:cxn>
              <a:cxn ang="0">
                <a:pos x="195" y="93"/>
              </a:cxn>
              <a:cxn ang="0">
                <a:pos x="165" y="106"/>
              </a:cxn>
              <a:cxn ang="0">
                <a:pos x="145" y="141"/>
              </a:cxn>
              <a:cxn ang="0">
                <a:pos x="136" y="177"/>
              </a:cxn>
              <a:cxn ang="0">
                <a:pos x="138" y="211"/>
              </a:cxn>
              <a:cxn ang="0">
                <a:pos x="128" y="245"/>
              </a:cxn>
              <a:cxn ang="0">
                <a:pos x="126" y="211"/>
              </a:cxn>
              <a:cxn ang="0">
                <a:pos x="126" y="176"/>
              </a:cxn>
              <a:cxn ang="0">
                <a:pos x="125" y="142"/>
              </a:cxn>
              <a:cxn ang="0">
                <a:pos x="93" y="143"/>
              </a:cxn>
              <a:cxn ang="0">
                <a:pos x="61" y="145"/>
              </a:cxn>
              <a:cxn ang="0">
                <a:pos x="30" y="145"/>
              </a:cxn>
              <a:cxn ang="0">
                <a:pos x="0" y="146"/>
              </a:cxn>
              <a:cxn ang="0">
                <a:pos x="30" y="145"/>
              </a:cxn>
              <a:cxn ang="0">
                <a:pos x="61" y="132"/>
              </a:cxn>
              <a:cxn ang="0">
                <a:pos x="92" y="109"/>
              </a:cxn>
              <a:cxn ang="0">
                <a:pos x="112" y="75"/>
              </a:cxn>
              <a:cxn ang="0">
                <a:pos x="97" y="0"/>
              </a:cxn>
              <a:cxn ang="0">
                <a:pos x="97" y="0"/>
              </a:cxn>
            </a:cxnLst>
            <a:rect l="0" t="0" r="r" b="b"/>
            <a:pathLst>
              <a:path w="259" h="246">
                <a:moveTo>
                  <a:pt x="97" y="0"/>
                </a:moveTo>
                <a:lnTo>
                  <a:pt x="132" y="51"/>
                </a:lnTo>
                <a:lnTo>
                  <a:pt x="163" y="72"/>
                </a:lnTo>
                <a:lnTo>
                  <a:pt x="195" y="82"/>
                </a:lnTo>
                <a:lnTo>
                  <a:pt x="227" y="92"/>
                </a:lnTo>
                <a:lnTo>
                  <a:pt x="258" y="92"/>
                </a:lnTo>
                <a:lnTo>
                  <a:pt x="227" y="92"/>
                </a:lnTo>
                <a:lnTo>
                  <a:pt x="195" y="93"/>
                </a:lnTo>
                <a:lnTo>
                  <a:pt x="165" y="106"/>
                </a:lnTo>
                <a:lnTo>
                  <a:pt x="145" y="141"/>
                </a:lnTo>
                <a:lnTo>
                  <a:pt x="136" y="177"/>
                </a:lnTo>
                <a:lnTo>
                  <a:pt x="138" y="211"/>
                </a:lnTo>
                <a:lnTo>
                  <a:pt x="128" y="245"/>
                </a:lnTo>
                <a:lnTo>
                  <a:pt x="126" y="211"/>
                </a:lnTo>
                <a:lnTo>
                  <a:pt x="126" y="176"/>
                </a:lnTo>
                <a:lnTo>
                  <a:pt x="125" y="142"/>
                </a:lnTo>
                <a:lnTo>
                  <a:pt x="93" y="143"/>
                </a:lnTo>
                <a:lnTo>
                  <a:pt x="61" y="145"/>
                </a:lnTo>
                <a:lnTo>
                  <a:pt x="30" y="145"/>
                </a:lnTo>
                <a:lnTo>
                  <a:pt x="0" y="146"/>
                </a:lnTo>
                <a:lnTo>
                  <a:pt x="30" y="145"/>
                </a:lnTo>
                <a:lnTo>
                  <a:pt x="61" y="132"/>
                </a:lnTo>
                <a:lnTo>
                  <a:pt x="92" y="109"/>
                </a:lnTo>
                <a:lnTo>
                  <a:pt x="112" y="75"/>
                </a:lnTo>
                <a:lnTo>
                  <a:pt x="97" y="0"/>
                </a:lnTo>
                <a:lnTo>
                  <a:pt x="97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4" name="Group 120"/>
          <p:cNvGrpSpPr>
            <a:grpSpLocks/>
          </p:cNvGrpSpPr>
          <p:nvPr/>
        </p:nvGrpSpPr>
        <p:grpSpPr bwMode="auto">
          <a:xfrm>
            <a:off x="5024438" y="938213"/>
            <a:ext cx="358775" cy="496887"/>
            <a:chOff x="3165" y="591"/>
            <a:chExt cx="226" cy="313"/>
          </a:xfrm>
        </p:grpSpPr>
        <p:grpSp>
          <p:nvGrpSpPr>
            <p:cNvPr id="5" name="Group 116"/>
            <p:cNvGrpSpPr>
              <a:grpSpLocks/>
            </p:cNvGrpSpPr>
            <p:nvPr/>
          </p:nvGrpSpPr>
          <p:grpSpPr bwMode="auto">
            <a:xfrm>
              <a:off x="3165" y="633"/>
              <a:ext cx="185" cy="271"/>
              <a:chOff x="3165" y="633"/>
              <a:chExt cx="185" cy="271"/>
            </a:xfrm>
          </p:grpSpPr>
          <p:sp>
            <p:nvSpPr>
              <p:cNvPr id="13426" name="Freeform 114"/>
              <p:cNvSpPr>
                <a:spLocks/>
              </p:cNvSpPr>
              <p:nvPr/>
            </p:nvSpPr>
            <p:spPr bwMode="auto">
              <a:xfrm>
                <a:off x="3165" y="633"/>
                <a:ext cx="115" cy="15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" y="38"/>
                  </a:cxn>
                  <a:cxn ang="0">
                    <a:pos x="38" y="67"/>
                  </a:cxn>
                  <a:cxn ang="0">
                    <a:pos x="57" y="95"/>
                  </a:cxn>
                  <a:cxn ang="0">
                    <a:pos x="75" y="123"/>
                  </a:cxn>
                  <a:cxn ang="0">
                    <a:pos x="94" y="152"/>
                  </a:cxn>
                  <a:cxn ang="0">
                    <a:pos x="114" y="123"/>
                  </a:cxn>
                  <a:cxn ang="0">
                    <a:pos x="114" y="95"/>
                  </a:cxn>
                  <a:cxn ang="0">
                    <a:pos x="94" y="67"/>
                  </a:cxn>
                  <a:cxn ang="0">
                    <a:pos x="66" y="48"/>
                  </a:cxn>
                  <a:cxn ang="0">
                    <a:pos x="47" y="19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15" h="153">
                    <a:moveTo>
                      <a:pt x="0" y="0"/>
                    </a:moveTo>
                    <a:lnTo>
                      <a:pt x="9" y="38"/>
                    </a:lnTo>
                    <a:lnTo>
                      <a:pt x="38" y="67"/>
                    </a:lnTo>
                    <a:lnTo>
                      <a:pt x="57" y="95"/>
                    </a:lnTo>
                    <a:lnTo>
                      <a:pt x="75" y="123"/>
                    </a:lnTo>
                    <a:lnTo>
                      <a:pt x="94" y="152"/>
                    </a:lnTo>
                    <a:lnTo>
                      <a:pt x="114" y="123"/>
                    </a:lnTo>
                    <a:lnTo>
                      <a:pt x="114" y="95"/>
                    </a:lnTo>
                    <a:lnTo>
                      <a:pt x="94" y="67"/>
                    </a:lnTo>
                    <a:lnTo>
                      <a:pt x="66" y="48"/>
                    </a:lnTo>
                    <a:lnTo>
                      <a:pt x="47" y="19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66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27" name="Freeform 115"/>
              <p:cNvSpPr>
                <a:spLocks/>
              </p:cNvSpPr>
              <p:nvPr/>
            </p:nvSpPr>
            <p:spPr bwMode="auto">
              <a:xfrm>
                <a:off x="3248" y="756"/>
                <a:ext cx="102" cy="14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43"/>
                  </a:cxn>
                  <a:cxn ang="0">
                    <a:pos x="26" y="70"/>
                  </a:cxn>
                  <a:cxn ang="0">
                    <a:pos x="53" y="89"/>
                  </a:cxn>
                  <a:cxn ang="0">
                    <a:pos x="63" y="118"/>
                  </a:cxn>
                  <a:cxn ang="0">
                    <a:pos x="72" y="147"/>
                  </a:cxn>
                  <a:cxn ang="0">
                    <a:pos x="101" y="137"/>
                  </a:cxn>
                  <a:cxn ang="0">
                    <a:pos x="101" y="108"/>
                  </a:cxn>
                  <a:cxn ang="0">
                    <a:pos x="91" y="80"/>
                  </a:cxn>
                  <a:cxn ang="0">
                    <a:pos x="63" y="70"/>
                  </a:cxn>
                  <a:cxn ang="0">
                    <a:pos x="53" y="43"/>
                  </a:cxn>
                  <a:cxn ang="0">
                    <a:pos x="53" y="1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02" h="148">
                    <a:moveTo>
                      <a:pt x="0" y="0"/>
                    </a:moveTo>
                    <a:lnTo>
                      <a:pt x="17" y="43"/>
                    </a:lnTo>
                    <a:lnTo>
                      <a:pt x="26" y="70"/>
                    </a:lnTo>
                    <a:lnTo>
                      <a:pt x="53" y="89"/>
                    </a:lnTo>
                    <a:lnTo>
                      <a:pt x="63" y="118"/>
                    </a:lnTo>
                    <a:lnTo>
                      <a:pt x="72" y="147"/>
                    </a:lnTo>
                    <a:lnTo>
                      <a:pt x="101" y="137"/>
                    </a:lnTo>
                    <a:lnTo>
                      <a:pt x="101" y="108"/>
                    </a:lnTo>
                    <a:lnTo>
                      <a:pt x="91" y="80"/>
                    </a:lnTo>
                    <a:lnTo>
                      <a:pt x="63" y="70"/>
                    </a:lnTo>
                    <a:lnTo>
                      <a:pt x="53" y="43"/>
                    </a:lnTo>
                    <a:lnTo>
                      <a:pt x="53" y="14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66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" name="Group 119"/>
            <p:cNvGrpSpPr>
              <a:grpSpLocks/>
            </p:cNvGrpSpPr>
            <p:nvPr/>
          </p:nvGrpSpPr>
          <p:grpSpPr bwMode="auto">
            <a:xfrm>
              <a:off x="3206" y="591"/>
              <a:ext cx="185" cy="272"/>
              <a:chOff x="3206" y="591"/>
              <a:chExt cx="185" cy="272"/>
            </a:xfrm>
          </p:grpSpPr>
          <p:sp>
            <p:nvSpPr>
              <p:cNvPr id="13429" name="Freeform 117"/>
              <p:cNvSpPr>
                <a:spLocks/>
              </p:cNvSpPr>
              <p:nvPr/>
            </p:nvSpPr>
            <p:spPr bwMode="auto">
              <a:xfrm>
                <a:off x="3206" y="591"/>
                <a:ext cx="115" cy="15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" y="38"/>
                  </a:cxn>
                  <a:cxn ang="0">
                    <a:pos x="38" y="67"/>
                  </a:cxn>
                  <a:cxn ang="0">
                    <a:pos x="57" y="95"/>
                  </a:cxn>
                  <a:cxn ang="0">
                    <a:pos x="75" y="123"/>
                  </a:cxn>
                  <a:cxn ang="0">
                    <a:pos x="94" y="152"/>
                  </a:cxn>
                  <a:cxn ang="0">
                    <a:pos x="114" y="123"/>
                  </a:cxn>
                  <a:cxn ang="0">
                    <a:pos x="114" y="95"/>
                  </a:cxn>
                  <a:cxn ang="0">
                    <a:pos x="94" y="67"/>
                  </a:cxn>
                  <a:cxn ang="0">
                    <a:pos x="66" y="48"/>
                  </a:cxn>
                  <a:cxn ang="0">
                    <a:pos x="47" y="19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15" h="153">
                    <a:moveTo>
                      <a:pt x="0" y="0"/>
                    </a:moveTo>
                    <a:lnTo>
                      <a:pt x="9" y="38"/>
                    </a:lnTo>
                    <a:lnTo>
                      <a:pt x="38" y="67"/>
                    </a:lnTo>
                    <a:lnTo>
                      <a:pt x="57" y="95"/>
                    </a:lnTo>
                    <a:lnTo>
                      <a:pt x="75" y="123"/>
                    </a:lnTo>
                    <a:lnTo>
                      <a:pt x="94" y="152"/>
                    </a:lnTo>
                    <a:lnTo>
                      <a:pt x="114" y="123"/>
                    </a:lnTo>
                    <a:lnTo>
                      <a:pt x="114" y="95"/>
                    </a:lnTo>
                    <a:lnTo>
                      <a:pt x="94" y="67"/>
                    </a:lnTo>
                    <a:lnTo>
                      <a:pt x="66" y="48"/>
                    </a:lnTo>
                    <a:lnTo>
                      <a:pt x="47" y="19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66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30" name="Freeform 118"/>
              <p:cNvSpPr>
                <a:spLocks/>
              </p:cNvSpPr>
              <p:nvPr/>
            </p:nvSpPr>
            <p:spPr bwMode="auto">
              <a:xfrm>
                <a:off x="3289" y="715"/>
                <a:ext cx="102" cy="14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43"/>
                  </a:cxn>
                  <a:cxn ang="0">
                    <a:pos x="26" y="70"/>
                  </a:cxn>
                  <a:cxn ang="0">
                    <a:pos x="53" y="89"/>
                  </a:cxn>
                  <a:cxn ang="0">
                    <a:pos x="63" y="118"/>
                  </a:cxn>
                  <a:cxn ang="0">
                    <a:pos x="72" y="147"/>
                  </a:cxn>
                  <a:cxn ang="0">
                    <a:pos x="101" y="137"/>
                  </a:cxn>
                  <a:cxn ang="0">
                    <a:pos x="101" y="108"/>
                  </a:cxn>
                  <a:cxn ang="0">
                    <a:pos x="91" y="80"/>
                  </a:cxn>
                  <a:cxn ang="0">
                    <a:pos x="63" y="70"/>
                  </a:cxn>
                  <a:cxn ang="0">
                    <a:pos x="53" y="43"/>
                  </a:cxn>
                  <a:cxn ang="0">
                    <a:pos x="53" y="1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02" h="148">
                    <a:moveTo>
                      <a:pt x="0" y="0"/>
                    </a:moveTo>
                    <a:lnTo>
                      <a:pt x="17" y="43"/>
                    </a:lnTo>
                    <a:lnTo>
                      <a:pt x="26" y="70"/>
                    </a:lnTo>
                    <a:lnTo>
                      <a:pt x="53" y="89"/>
                    </a:lnTo>
                    <a:lnTo>
                      <a:pt x="63" y="118"/>
                    </a:lnTo>
                    <a:lnTo>
                      <a:pt x="72" y="147"/>
                    </a:lnTo>
                    <a:lnTo>
                      <a:pt x="101" y="137"/>
                    </a:lnTo>
                    <a:lnTo>
                      <a:pt x="101" y="108"/>
                    </a:lnTo>
                    <a:lnTo>
                      <a:pt x="91" y="80"/>
                    </a:lnTo>
                    <a:lnTo>
                      <a:pt x="63" y="70"/>
                    </a:lnTo>
                    <a:lnTo>
                      <a:pt x="53" y="43"/>
                    </a:lnTo>
                    <a:lnTo>
                      <a:pt x="53" y="14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66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7" name="Group 123"/>
          <p:cNvGrpSpPr>
            <a:grpSpLocks/>
          </p:cNvGrpSpPr>
          <p:nvPr/>
        </p:nvGrpSpPr>
        <p:grpSpPr bwMode="auto">
          <a:xfrm>
            <a:off x="5353050" y="1331913"/>
            <a:ext cx="295275" cy="433387"/>
            <a:chOff x="3372" y="839"/>
            <a:chExt cx="186" cy="273"/>
          </a:xfrm>
        </p:grpSpPr>
        <p:sp>
          <p:nvSpPr>
            <p:cNvPr id="13433" name="Freeform 121"/>
            <p:cNvSpPr>
              <a:spLocks/>
            </p:cNvSpPr>
            <p:nvPr/>
          </p:nvSpPr>
          <p:spPr bwMode="auto">
            <a:xfrm>
              <a:off x="3372" y="839"/>
              <a:ext cx="114" cy="15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" y="39"/>
                </a:cxn>
                <a:cxn ang="0">
                  <a:pos x="37" y="67"/>
                </a:cxn>
                <a:cxn ang="0">
                  <a:pos x="56" y="96"/>
                </a:cxn>
                <a:cxn ang="0">
                  <a:pos x="75" y="124"/>
                </a:cxn>
                <a:cxn ang="0">
                  <a:pos x="94" y="153"/>
                </a:cxn>
                <a:cxn ang="0">
                  <a:pos x="113" y="124"/>
                </a:cxn>
                <a:cxn ang="0">
                  <a:pos x="113" y="96"/>
                </a:cxn>
                <a:cxn ang="0">
                  <a:pos x="94" y="67"/>
                </a:cxn>
                <a:cxn ang="0">
                  <a:pos x="65" y="48"/>
                </a:cxn>
                <a:cxn ang="0">
                  <a:pos x="47" y="19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14" h="154">
                  <a:moveTo>
                    <a:pt x="0" y="0"/>
                  </a:moveTo>
                  <a:lnTo>
                    <a:pt x="9" y="39"/>
                  </a:lnTo>
                  <a:lnTo>
                    <a:pt x="37" y="67"/>
                  </a:lnTo>
                  <a:lnTo>
                    <a:pt x="56" y="96"/>
                  </a:lnTo>
                  <a:lnTo>
                    <a:pt x="75" y="124"/>
                  </a:lnTo>
                  <a:lnTo>
                    <a:pt x="94" y="153"/>
                  </a:lnTo>
                  <a:lnTo>
                    <a:pt x="113" y="124"/>
                  </a:lnTo>
                  <a:lnTo>
                    <a:pt x="113" y="96"/>
                  </a:lnTo>
                  <a:lnTo>
                    <a:pt x="94" y="67"/>
                  </a:lnTo>
                  <a:lnTo>
                    <a:pt x="65" y="48"/>
                  </a:lnTo>
                  <a:lnTo>
                    <a:pt x="47" y="19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434" name="Freeform 122"/>
            <p:cNvSpPr>
              <a:spLocks/>
            </p:cNvSpPr>
            <p:nvPr/>
          </p:nvSpPr>
          <p:spPr bwMode="auto">
            <a:xfrm>
              <a:off x="3455" y="964"/>
              <a:ext cx="103" cy="14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7" y="43"/>
                </a:cxn>
                <a:cxn ang="0">
                  <a:pos x="26" y="70"/>
                </a:cxn>
                <a:cxn ang="0">
                  <a:pos x="54" y="89"/>
                </a:cxn>
                <a:cxn ang="0">
                  <a:pos x="63" y="118"/>
                </a:cxn>
                <a:cxn ang="0">
                  <a:pos x="73" y="147"/>
                </a:cxn>
                <a:cxn ang="0">
                  <a:pos x="102" y="137"/>
                </a:cxn>
                <a:cxn ang="0">
                  <a:pos x="102" y="108"/>
                </a:cxn>
                <a:cxn ang="0">
                  <a:pos x="92" y="80"/>
                </a:cxn>
                <a:cxn ang="0">
                  <a:pos x="63" y="70"/>
                </a:cxn>
                <a:cxn ang="0">
                  <a:pos x="54" y="43"/>
                </a:cxn>
                <a:cxn ang="0">
                  <a:pos x="54" y="14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3" h="148">
                  <a:moveTo>
                    <a:pt x="0" y="0"/>
                  </a:moveTo>
                  <a:lnTo>
                    <a:pt x="17" y="43"/>
                  </a:lnTo>
                  <a:lnTo>
                    <a:pt x="26" y="70"/>
                  </a:lnTo>
                  <a:lnTo>
                    <a:pt x="54" y="89"/>
                  </a:lnTo>
                  <a:lnTo>
                    <a:pt x="63" y="118"/>
                  </a:lnTo>
                  <a:lnTo>
                    <a:pt x="73" y="147"/>
                  </a:lnTo>
                  <a:lnTo>
                    <a:pt x="102" y="137"/>
                  </a:lnTo>
                  <a:lnTo>
                    <a:pt x="102" y="108"/>
                  </a:lnTo>
                  <a:lnTo>
                    <a:pt x="92" y="80"/>
                  </a:lnTo>
                  <a:lnTo>
                    <a:pt x="63" y="70"/>
                  </a:lnTo>
                  <a:lnTo>
                    <a:pt x="54" y="43"/>
                  </a:lnTo>
                  <a:lnTo>
                    <a:pt x="54" y="14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436" name="Freeform 124"/>
          <p:cNvSpPr>
            <a:spLocks/>
          </p:cNvSpPr>
          <p:nvPr/>
        </p:nvSpPr>
        <p:spPr bwMode="auto">
          <a:xfrm>
            <a:off x="5183188" y="1443038"/>
            <a:ext cx="125412" cy="265112"/>
          </a:xfrm>
          <a:custGeom>
            <a:avLst/>
            <a:gdLst/>
            <a:ahLst/>
            <a:cxnLst>
              <a:cxn ang="0">
                <a:pos x="65" y="0"/>
              </a:cxn>
              <a:cxn ang="0">
                <a:pos x="39" y="30"/>
              </a:cxn>
              <a:cxn ang="0">
                <a:pos x="33" y="70"/>
              </a:cxn>
              <a:cxn ang="0">
                <a:pos x="22" y="103"/>
              </a:cxn>
              <a:cxn ang="0">
                <a:pos x="11" y="134"/>
              </a:cxn>
              <a:cxn ang="0">
                <a:pos x="0" y="166"/>
              </a:cxn>
              <a:cxn ang="0">
                <a:pos x="34" y="164"/>
              </a:cxn>
              <a:cxn ang="0">
                <a:pos x="56" y="147"/>
              </a:cxn>
              <a:cxn ang="0">
                <a:pos x="67" y="115"/>
              </a:cxn>
              <a:cxn ang="0">
                <a:pos x="65" y="81"/>
              </a:cxn>
              <a:cxn ang="0">
                <a:pos x="78" y="49"/>
              </a:cxn>
              <a:cxn ang="0">
                <a:pos x="65" y="0"/>
              </a:cxn>
              <a:cxn ang="0">
                <a:pos x="65" y="0"/>
              </a:cxn>
            </a:cxnLst>
            <a:rect l="0" t="0" r="r" b="b"/>
            <a:pathLst>
              <a:path w="79" h="167">
                <a:moveTo>
                  <a:pt x="65" y="0"/>
                </a:moveTo>
                <a:lnTo>
                  <a:pt x="39" y="30"/>
                </a:lnTo>
                <a:lnTo>
                  <a:pt x="33" y="70"/>
                </a:lnTo>
                <a:lnTo>
                  <a:pt x="22" y="103"/>
                </a:lnTo>
                <a:lnTo>
                  <a:pt x="11" y="134"/>
                </a:lnTo>
                <a:lnTo>
                  <a:pt x="0" y="166"/>
                </a:lnTo>
                <a:lnTo>
                  <a:pt x="34" y="164"/>
                </a:lnTo>
                <a:lnTo>
                  <a:pt x="56" y="147"/>
                </a:lnTo>
                <a:lnTo>
                  <a:pt x="67" y="115"/>
                </a:lnTo>
                <a:lnTo>
                  <a:pt x="65" y="81"/>
                </a:lnTo>
                <a:lnTo>
                  <a:pt x="78" y="49"/>
                </a:lnTo>
                <a:lnTo>
                  <a:pt x="65" y="0"/>
                </a:lnTo>
                <a:lnTo>
                  <a:pt x="65" y="0"/>
                </a:lnTo>
              </a:path>
            </a:pathLst>
          </a:custGeom>
          <a:solidFill>
            <a:srgbClr val="FFFF66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37" name="Freeform 125"/>
          <p:cNvSpPr>
            <a:spLocks/>
          </p:cNvSpPr>
          <p:nvPr/>
        </p:nvSpPr>
        <p:spPr bwMode="auto">
          <a:xfrm>
            <a:off x="5127625" y="1638300"/>
            <a:ext cx="106363" cy="274638"/>
          </a:xfrm>
          <a:custGeom>
            <a:avLst/>
            <a:gdLst/>
            <a:ahLst/>
            <a:cxnLst>
              <a:cxn ang="0">
                <a:pos x="32" y="0"/>
              </a:cxn>
              <a:cxn ang="0">
                <a:pos x="19" y="44"/>
              </a:cxn>
              <a:cxn ang="0">
                <a:pos x="10" y="72"/>
              </a:cxn>
              <a:cxn ang="0">
                <a:pos x="19" y="104"/>
              </a:cxn>
              <a:cxn ang="0">
                <a:pos x="10" y="132"/>
              </a:cxn>
              <a:cxn ang="0">
                <a:pos x="0" y="161"/>
              </a:cxn>
              <a:cxn ang="0">
                <a:pos x="28" y="172"/>
              </a:cxn>
              <a:cxn ang="0">
                <a:pos x="45" y="149"/>
              </a:cxn>
              <a:cxn ang="0">
                <a:pos x="55" y="120"/>
              </a:cxn>
              <a:cxn ang="0">
                <a:pos x="39" y="95"/>
              </a:cxn>
              <a:cxn ang="0">
                <a:pos x="48" y="67"/>
              </a:cxn>
              <a:cxn ang="0">
                <a:pos x="66" y="45"/>
              </a:cxn>
              <a:cxn ang="0">
                <a:pos x="32" y="0"/>
              </a:cxn>
              <a:cxn ang="0">
                <a:pos x="32" y="0"/>
              </a:cxn>
            </a:cxnLst>
            <a:rect l="0" t="0" r="r" b="b"/>
            <a:pathLst>
              <a:path w="67" h="173">
                <a:moveTo>
                  <a:pt x="32" y="0"/>
                </a:moveTo>
                <a:lnTo>
                  <a:pt x="19" y="44"/>
                </a:lnTo>
                <a:lnTo>
                  <a:pt x="10" y="72"/>
                </a:lnTo>
                <a:lnTo>
                  <a:pt x="19" y="104"/>
                </a:lnTo>
                <a:lnTo>
                  <a:pt x="10" y="132"/>
                </a:lnTo>
                <a:lnTo>
                  <a:pt x="0" y="161"/>
                </a:lnTo>
                <a:lnTo>
                  <a:pt x="28" y="172"/>
                </a:lnTo>
                <a:lnTo>
                  <a:pt x="45" y="149"/>
                </a:lnTo>
                <a:lnTo>
                  <a:pt x="55" y="120"/>
                </a:lnTo>
                <a:lnTo>
                  <a:pt x="39" y="95"/>
                </a:lnTo>
                <a:lnTo>
                  <a:pt x="48" y="67"/>
                </a:lnTo>
                <a:lnTo>
                  <a:pt x="66" y="45"/>
                </a:lnTo>
                <a:lnTo>
                  <a:pt x="32" y="0"/>
                </a:lnTo>
                <a:lnTo>
                  <a:pt x="32" y="0"/>
                </a:lnTo>
              </a:path>
            </a:pathLst>
          </a:custGeom>
          <a:solidFill>
            <a:srgbClr val="FFFF66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8" name="Group 128"/>
          <p:cNvGrpSpPr>
            <a:grpSpLocks/>
          </p:cNvGrpSpPr>
          <p:nvPr/>
        </p:nvGrpSpPr>
        <p:grpSpPr bwMode="auto">
          <a:xfrm>
            <a:off x="5286375" y="1397000"/>
            <a:ext cx="296863" cy="433388"/>
            <a:chOff x="3330" y="880"/>
            <a:chExt cx="187" cy="273"/>
          </a:xfrm>
        </p:grpSpPr>
        <p:sp>
          <p:nvSpPr>
            <p:cNvPr id="13438" name="Freeform 126"/>
            <p:cNvSpPr>
              <a:spLocks/>
            </p:cNvSpPr>
            <p:nvPr/>
          </p:nvSpPr>
          <p:spPr bwMode="auto">
            <a:xfrm>
              <a:off x="3330" y="880"/>
              <a:ext cx="114" cy="15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" y="39"/>
                </a:cxn>
                <a:cxn ang="0">
                  <a:pos x="37" y="67"/>
                </a:cxn>
                <a:cxn ang="0">
                  <a:pos x="56" y="96"/>
                </a:cxn>
                <a:cxn ang="0">
                  <a:pos x="75" y="124"/>
                </a:cxn>
                <a:cxn ang="0">
                  <a:pos x="94" y="153"/>
                </a:cxn>
                <a:cxn ang="0">
                  <a:pos x="113" y="124"/>
                </a:cxn>
                <a:cxn ang="0">
                  <a:pos x="113" y="96"/>
                </a:cxn>
                <a:cxn ang="0">
                  <a:pos x="94" y="67"/>
                </a:cxn>
                <a:cxn ang="0">
                  <a:pos x="65" y="48"/>
                </a:cxn>
                <a:cxn ang="0">
                  <a:pos x="47" y="19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14" h="154">
                  <a:moveTo>
                    <a:pt x="0" y="0"/>
                  </a:moveTo>
                  <a:lnTo>
                    <a:pt x="9" y="39"/>
                  </a:lnTo>
                  <a:lnTo>
                    <a:pt x="37" y="67"/>
                  </a:lnTo>
                  <a:lnTo>
                    <a:pt x="56" y="96"/>
                  </a:lnTo>
                  <a:lnTo>
                    <a:pt x="75" y="124"/>
                  </a:lnTo>
                  <a:lnTo>
                    <a:pt x="94" y="153"/>
                  </a:lnTo>
                  <a:lnTo>
                    <a:pt x="113" y="124"/>
                  </a:lnTo>
                  <a:lnTo>
                    <a:pt x="113" y="96"/>
                  </a:lnTo>
                  <a:lnTo>
                    <a:pt x="94" y="67"/>
                  </a:lnTo>
                  <a:lnTo>
                    <a:pt x="65" y="48"/>
                  </a:lnTo>
                  <a:lnTo>
                    <a:pt x="47" y="19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439" name="Freeform 127"/>
            <p:cNvSpPr>
              <a:spLocks/>
            </p:cNvSpPr>
            <p:nvPr/>
          </p:nvSpPr>
          <p:spPr bwMode="auto">
            <a:xfrm>
              <a:off x="3413" y="1006"/>
              <a:ext cx="104" cy="14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7" y="42"/>
                </a:cxn>
                <a:cxn ang="0">
                  <a:pos x="27" y="70"/>
                </a:cxn>
                <a:cxn ang="0">
                  <a:pos x="54" y="89"/>
                </a:cxn>
                <a:cxn ang="0">
                  <a:pos x="64" y="117"/>
                </a:cxn>
                <a:cxn ang="0">
                  <a:pos x="74" y="146"/>
                </a:cxn>
                <a:cxn ang="0">
                  <a:pos x="103" y="136"/>
                </a:cxn>
                <a:cxn ang="0">
                  <a:pos x="103" y="108"/>
                </a:cxn>
                <a:cxn ang="0">
                  <a:pos x="93" y="79"/>
                </a:cxn>
                <a:cxn ang="0">
                  <a:pos x="64" y="70"/>
                </a:cxn>
                <a:cxn ang="0">
                  <a:pos x="54" y="42"/>
                </a:cxn>
                <a:cxn ang="0">
                  <a:pos x="54" y="14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4" h="147">
                  <a:moveTo>
                    <a:pt x="0" y="0"/>
                  </a:moveTo>
                  <a:lnTo>
                    <a:pt x="17" y="42"/>
                  </a:lnTo>
                  <a:lnTo>
                    <a:pt x="27" y="70"/>
                  </a:lnTo>
                  <a:lnTo>
                    <a:pt x="54" y="89"/>
                  </a:lnTo>
                  <a:lnTo>
                    <a:pt x="64" y="117"/>
                  </a:lnTo>
                  <a:lnTo>
                    <a:pt x="74" y="146"/>
                  </a:lnTo>
                  <a:lnTo>
                    <a:pt x="103" y="136"/>
                  </a:lnTo>
                  <a:lnTo>
                    <a:pt x="103" y="108"/>
                  </a:lnTo>
                  <a:lnTo>
                    <a:pt x="93" y="79"/>
                  </a:lnTo>
                  <a:lnTo>
                    <a:pt x="64" y="70"/>
                  </a:lnTo>
                  <a:lnTo>
                    <a:pt x="54" y="42"/>
                  </a:lnTo>
                  <a:lnTo>
                    <a:pt x="54" y="14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135"/>
          <p:cNvGrpSpPr>
            <a:grpSpLocks/>
          </p:cNvGrpSpPr>
          <p:nvPr/>
        </p:nvGrpSpPr>
        <p:grpSpPr bwMode="auto">
          <a:xfrm>
            <a:off x="4759325" y="542925"/>
            <a:ext cx="361950" cy="498475"/>
            <a:chOff x="2998" y="342"/>
            <a:chExt cx="228" cy="314"/>
          </a:xfrm>
        </p:grpSpPr>
        <p:grpSp>
          <p:nvGrpSpPr>
            <p:cNvPr id="10" name="Group 131"/>
            <p:cNvGrpSpPr>
              <a:grpSpLocks/>
            </p:cNvGrpSpPr>
            <p:nvPr/>
          </p:nvGrpSpPr>
          <p:grpSpPr bwMode="auto">
            <a:xfrm>
              <a:off x="2998" y="382"/>
              <a:ext cx="186" cy="274"/>
              <a:chOff x="2998" y="382"/>
              <a:chExt cx="186" cy="274"/>
            </a:xfrm>
          </p:grpSpPr>
          <p:sp>
            <p:nvSpPr>
              <p:cNvPr id="13441" name="Freeform 129"/>
              <p:cNvSpPr>
                <a:spLocks/>
              </p:cNvSpPr>
              <p:nvPr/>
            </p:nvSpPr>
            <p:spPr bwMode="auto">
              <a:xfrm>
                <a:off x="2998" y="382"/>
                <a:ext cx="114" cy="15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" y="39"/>
                  </a:cxn>
                  <a:cxn ang="0">
                    <a:pos x="37" y="67"/>
                  </a:cxn>
                  <a:cxn ang="0">
                    <a:pos x="56" y="96"/>
                  </a:cxn>
                  <a:cxn ang="0">
                    <a:pos x="75" y="124"/>
                  </a:cxn>
                  <a:cxn ang="0">
                    <a:pos x="94" y="153"/>
                  </a:cxn>
                  <a:cxn ang="0">
                    <a:pos x="113" y="124"/>
                  </a:cxn>
                  <a:cxn ang="0">
                    <a:pos x="113" y="96"/>
                  </a:cxn>
                  <a:cxn ang="0">
                    <a:pos x="94" y="67"/>
                  </a:cxn>
                  <a:cxn ang="0">
                    <a:pos x="65" y="48"/>
                  </a:cxn>
                  <a:cxn ang="0">
                    <a:pos x="47" y="19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14" h="154">
                    <a:moveTo>
                      <a:pt x="0" y="0"/>
                    </a:moveTo>
                    <a:lnTo>
                      <a:pt x="9" y="39"/>
                    </a:lnTo>
                    <a:lnTo>
                      <a:pt x="37" y="67"/>
                    </a:lnTo>
                    <a:lnTo>
                      <a:pt x="56" y="96"/>
                    </a:lnTo>
                    <a:lnTo>
                      <a:pt x="75" y="124"/>
                    </a:lnTo>
                    <a:lnTo>
                      <a:pt x="94" y="153"/>
                    </a:lnTo>
                    <a:lnTo>
                      <a:pt x="113" y="124"/>
                    </a:lnTo>
                    <a:lnTo>
                      <a:pt x="113" y="96"/>
                    </a:lnTo>
                    <a:lnTo>
                      <a:pt x="94" y="67"/>
                    </a:lnTo>
                    <a:lnTo>
                      <a:pt x="65" y="48"/>
                    </a:lnTo>
                    <a:lnTo>
                      <a:pt x="47" y="19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66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42" name="Freeform 130"/>
              <p:cNvSpPr>
                <a:spLocks/>
              </p:cNvSpPr>
              <p:nvPr/>
            </p:nvSpPr>
            <p:spPr bwMode="auto">
              <a:xfrm>
                <a:off x="3081" y="508"/>
                <a:ext cx="103" cy="14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43"/>
                  </a:cxn>
                  <a:cxn ang="0">
                    <a:pos x="26" y="70"/>
                  </a:cxn>
                  <a:cxn ang="0">
                    <a:pos x="54" y="89"/>
                  </a:cxn>
                  <a:cxn ang="0">
                    <a:pos x="63" y="118"/>
                  </a:cxn>
                  <a:cxn ang="0">
                    <a:pos x="73" y="147"/>
                  </a:cxn>
                  <a:cxn ang="0">
                    <a:pos x="102" y="137"/>
                  </a:cxn>
                  <a:cxn ang="0">
                    <a:pos x="102" y="108"/>
                  </a:cxn>
                  <a:cxn ang="0">
                    <a:pos x="92" y="80"/>
                  </a:cxn>
                  <a:cxn ang="0">
                    <a:pos x="63" y="70"/>
                  </a:cxn>
                  <a:cxn ang="0">
                    <a:pos x="54" y="43"/>
                  </a:cxn>
                  <a:cxn ang="0">
                    <a:pos x="54" y="1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03" h="148">
                    <a:moveTo>
                      <a:pt x="0" y="0"/>
                    </a:moveTo>
                    <a:lnTo>
                      <a:pt x="17" y="43"/>
                    </a:lnTo>
                    <a:lnTo>
                      <a:pt x="26" y="70"/>
                    </a:lnTo>
                    <a:lnTo>
                      <a:pt x="54" y="89"/>
                    </a:lnTo>
                    <a:lnTo>
                      <a:pt x="63" y="118"/>
                    </a:lnTo>
                    <a:lnTo>
                      <a:pt x="73" y="147"/>
                    </a:lnTo>
                    <a:lnTo>
                      <a:pt x="102" y="137"/>
                    </a:lnTo>
                    <a:lnTo>
                      <a:pt x="102" y="108"/>
                    </a:lnTo>
                    <a:lnTo>
                      <a:pt x="92" y="80"/>
                    </a:lnTo>
                    <a:lnTo>
                      <a:pt x="63" y="70"/>
                    </a:lnTo>
                    <a:lnTo>
                      <a:pt x="54" y="43"/>
                    </a:lnTo>
                    <a:lnTo>
                      <a:pt x="54" y="14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66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1" name="Group 134"/>
            <p:cNvGrpSpPr>
              <a:grpSpLocks/>
            </p:cNvGrpSpPr>
            <p:nvPr/>
          </p:nvGrpSpPr>
          <p:grpSpPr bwMode="auto">
            <a:xfrm>
              <a:off x="3040" y="342"/>
              <a:ext cx="186" cy="271"/>
              <a:chOff x="3040" y="342"/>
              <a:chExt cx="186" cy="271"/>
            </a:xfrm>
          </p:grpSpPr>
          <p:sp>
            <p:nvSpPr>
              <p:cNvPr id="13444" name="Freeform 132"/>
              <p:cNvSpPr>
                <a:spLocks/>
              </p:cNvSpPr>
              <p:nvPr/>
            </p:nvSpPr>
            <p:spPr bwMode="auto">
              <a:xfrm>
                <a:off x="3040" y="342"/>
                <a:ext cx="114" cy="15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" y="38"/>
                  </a:cxn>
                  <a:cxn ang="0">
                    <a:pos x="37" y="67"/>
                  </a:cxn>
                  <a:cxn ang="0">
                    <a:pos x="56" y="95"/>
                  </a:cxn>
                  <a:cxn ang="0">
                    <a:pos x="75" y="123"/>
                  </a:cxn>
                  <a:cxn ang="0">
                    <a:pos x="94" y="152"/>
                  </a:cxn>
                  <a:cxn ang="0">
                    <a:pos x="113" y="123"/>
                  </a:cxn>
                  <a:cxn ang="0">
                    <a:pos x="113" y="95"/>
                  </a:cxn>
                  <a:cxn ang="0">
                    <a:pos x="94" y="67"/>
                  </a:cxn>
                  <a:cxn ang="0">
                    <a:pos x="65" y="48"/>
                  </a:cxn>
                  <a:cxn ang="0">
                    <a:pos x="47" y="19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14" h="153">
                    <a:moveTo>
                      <a:pt x="0" y="0"/>
                    </a:moveTo>
                    <a:lnTo>
                      <a:pt x="9" y="38"/>
                    </a:lnTo>
                    <a:lnTo>
                      <a:pt x="37" y="67"/>
                    </a:lnTo>
                    <a:lnTo>
                      <a:pt x="56" y="95"/>
                    </a:lnTo>
                    <a:lnTo>
                      <a:pt x="75" y="123"/>
                    </a:lnTo>
                    <a:lnTo>
                      <a:pt x="94" y="152"/>
                    </a:lnTo>
                    <a:lnTo>
                      <a:pt x="113" y="123"/>
                    </a:lnTo>
                    <a:lnTo>
                      <a:pt x="113" y="95"/>
                    </a:lnTo>
                    <a:lnTo>
                      <a:pt x="94" y="67"/>
                    </a:lnTo>
                    <a:lnTo>
                      <a:pt x="65" y="48"/>
                    </a:lnTo>
                    <a:lnTo>
                      <a:pt x="47" y="19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66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45" name="Freeform 133"/>
              <p:cNvSpPr>
                <a:spLocks/>
              </p:cNvSpPr>
              <p:nvPr/>
            </p:nvSpPr>
            <p:spPr bwMode="auto">
              <a:xfrm>
                <a:off x="3122" y="465"/>
                <a:ext cx="104" cy="14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43"/>
                  </a:cxn>
                  <a:cxn ang="0">
                    <a:pos x="27" y="70"/>
                  </a:cxn>
                  <a:cxn ang="0">
                    <a:pos x="54" y="89"/>
                  </a:cxn>
                  <a:cxn ang="0">
                    <a:pos x="64" y="118"/>
                  </a:cxn>
                  <a:cxn ang="0">
                    <a:pos x="74" y="147"/>
                  </a:cxn>
                  <a:cxn ang="0">
                    <a:pos x="103" y="137"/>
                  </a:cxn>
                  <a:cxn ang="0">
                    <a:pos x="103" y="108"/>
                  </a:cxn>
                  <a:cxn ang="0">
                    <a:pos x="93" y="80"/>
                  </a:cxn>
                  <a:cxn ang="0">
                    <a:pos x="64" y="70"/>
                  </a:cxn>
                  <a:cxn ang="0">
                    <a:pos x="54" y="43"/>
                  </a:cxn>
                  <a:cxn ang="0">
                    <a:pos x="54" y="1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04" h="148">
                    <a:moveTo>
                      <a:pt x="0" y="0"/>
                    </a:moveTo>
                    <a:lnTo>
                      <a:pt x="17" y="43"/>
                    </a:lnTo>
                    <a:lnTo>
                      <a:pt x="27" y="70"/>
                    </a:lnTo>
                    <a:lnTo>
                      <a:pt x="54" y="89"/>
                    </a:lnTo>
                    <a:lnTo>
                      <a:pt x="64" y="118"/>
                    </a:lnTo>
                    <a:lnTo>
                      <a:pt x="74" y="147"/>
                    </a:lnTo>
                    <a:lnTo>
                      <a:pt x="103" y="137"/>
                    </a:lnTo>
                    <a:lnTo>
                      <a:pt x="103" y="108"/>
                    </a:lnTo>
                    <a:lnTo>
                      <a:pt x="93" y="80"/>
                    </a:lnTo>
                    <a:lnTo>
                      <a:pt x="64" y="70"/>
                    </a:lnTo>
                    <a:lnTo>
                      <a:pt x="54" y="43"/>
                    </a:lnTo>
                    <a:lnTo>
                      <a:pt x="54" y="14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66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2" name="Group 142"/>
          <p:cNvGrpSpPr>
            <a:grpSpLocks/>
          </p:cNvGrpSpPr>
          <p:nvPr/>
        </p:nvGrpSpPr>
        <p:grpSpPr bwMode="auto">
          <a:xfrm>
            <a:off x="3765550" y="3009900"/>
            <a:ext cx="404813" cy="339725"/>
            <a:chOff x="2372" y="1896"/>
            <a:chExt cx="255" cy="214"/>
          </a:xfrm>
        </p:grpSpPr>
        <p:sp>
          <p:nvSpPr>
            <p:cNvPr id="13448" name="Oval 136"/>
            <p:cNvSpPr>
              <a:spLocks noChangeArrowheads="1"/>
            </p:cNvSpPr>
            <p:nvPr/>
          </p:nvSpPr>
          <p:spPr bwMode="auto">
            <a:xfrm>
              <a:off x="2472" y="1980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49" name="Oval 137"/>
            <p:cNvSpPr>
              <a:spLocks noChangeArrowheads="1"/>
            </p:cNvSpPr>
            <p:nvPr/>
          </p:nvSpPr>
          <p:spPr bwMode="auto">
            <a:xfrm rot="2700000">
              <a:off x="2539" y="1953"/>
              <a:ext cx="88" cy="5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50" name="Oval 138"/>
            <p:cNvSpPr>
              <a:spLocks noChangeArrowheads="1"/>
            </p:cNvSpPr>
            <p:nvPr/>
          </p:nvSpPr>
          <p:spPr bwMode="auto">
            <a:xfrm rot="19020000">
              <a:off x="2431" y="2022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51" name="Oval 139"/>
            <p:cNvSpPr>
              <a:spLocks noChangeArrowheads="1"/>
            </p:cNvSpPr>
            <p:nvPr/>
          </p:nvSpPr>
          <p:spPr bwMode="auto">
            <a:xfrm rot="2820000">
              <a:off x="2388" y="1937"/>
              <a:ext cx="57" cy="89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52" name="Oval 140"/>
            <p:cNvSpPr>
              <a:spLocks noChangeArrowheads="1"/>
            </p:cNvSpPr>
            <p:nvPr/>
          </p:nvSpPr>
          <p:spPr bwMode="auto">
            <a:xfrm rot="19020000">
              <a:off x="2472" y="1896"/>
              <a:ext cx="57" cy="89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53" name="Oval 141"/>
            <p:cNvSpPr>
              <a:spLocks noChangeArrowheads="1"/>
            </p:cNvSpPr>
            <p:nvPr/>
          </p:nvSpPr>
          <p:spPr bwMode="auto">
            <a:xfrm rot="13620000">
              <a:off x="2554" y="2021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" name="Group 149"/>
          <p:cNvGrpSpPr>
            <a:grpSpLocks/>
          </p:cNvGrpSpPr>
          <p:nvPr/>
        </p:nvGrpSpPr>
        <p:grpSpPr bwMode="auto">
          <a:xfrm>
            <a:off x="4162425" y="2944813"/>
            <a:ext cx="403225" cy="338137"/>
            <a:chOff x="2622" y="1855"/>
            <a:chExt cx="254" cy="213"/>
          </a:xfrm>
        </p:grpSpPr>
        <p:sp>
          <p:nvSpPr>
            <p:cNvPr id="13455" name="Oval 143"/>
            <p:cNvSpPr>
              <a:spLocks noChangeArrowheads="1"/>
            </p:cNvSpPr>
            <p:nvPr/>
          </p:nvSpPr>
          <p:spPr bwMode="auto">
            <a:xfrm>
              <a:off x="2721" y="1939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56" name="Oval 144"/>
            <p:cNvSpPr>
              <a:spLocks noChangeArrowheads="1"/>
            </p:cNvSpPr>
            <p:nvPr/>
          </p:nvSpPr>
          <p:spPr bwMode="auto">
            <a:xfrm rot="2700000">
              <a:off x="2789" y="1912"/>
              <a:ext cx="88" cy="5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57" name="Oval 145"/>
            <p:cNvSpPr>
              <a:spLocks noChangeArrowheads="1"/>
            </p:cNvSpPr>
            <p:nvPr/>
          </p:nvSpPr>
          <p:spPr bwMode="auto">
            <a:xfrm rot="19020000">
              <a:off x="2680" y="1980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58" name="Oval 146"/>
            <p:cNvSpPr>
              <a:spLocks noChangeArrowheads="1"/>
            </p:cNvSpPr>
            <p:nvPr/>
          </p:nvSpPr>
          <p:spPr bwMode="auto">
            <a:xfrm rot="2820000">
              <a:off x="2638" y="1896"/>
              <a:ext cx="56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59" name="Oval 147"/>
            <p:cNvSpPr>
              <a:spLocks noChangeArrowheads="1"/>
            </p:cNvSpPr>
            <p:nvPr/>
          </p:nvSpPr>
          <p:spPr bwMode="auto">
            <a:xfrm rot="19020000">
              <a:off x="2721" y="1855"/>
              <a:ext cx="57" cy="89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60" name="Oval 148"/>
            <p:cNvSpPr>
              <a:spLocks noChangeArrowheads="1"/>
            </p:cNvSpPr>
            <p:nvPr/>
          </p:nvSpPr>
          <p:spPr bwMode="auto">
            <a:xfrm rot="13620000">
              <a:off x="2803" y="1979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4" name="Group 156"/>
          <p:cNvGrpSpPr>
            <a:grpSpLocks/>
          </p:cNvGrpSpPr>
          <p:nvPr/>
        </p:nvGrpSpPr>
        <p:grpSpPr bwMode="auto">
          <a:xfrm>
            <a:off x="3898900" y="2681288"/>
            <a:ext cx="403225" cy="336550"/>
            <a:chOff x="2456" y="1689"/>
            <a:chExt cx="254" cy="212"/>
          </a:xfrm>
        </p:grpSpPr>
        <p:sp>
          <p:nvSpPr>
            <p:cNvPr id="13462" name="Oval 150"/>
            <p:cNvSpPr>
              <a:spLocks noChangeArrowheads="1"/>
            </p:cNvSpPr>
            <p:nvPr/>
          </p:nvSpPr>
          <p:spPr bwMode="auto">
            <a:xfrm>
              <a:off x="2555" y="1772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63" name="Oval 151"/>
            <p:cNvSpPr>
              <a:spLocks noChangeArrowheads="1"/>
            </p:cNvSpPr>
            <p:nvPr/>
          </p:nvSpPr>
          <p:spPr bwMode="auto">
            <a:xfrm rot="2700000">
              <a:off x="2622" y="1745"/>
              <a:ext cx="89" cy="5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64" name="Oval 152"/>
            <p:cNvSpPr>
              <a:spLocks noChangeArrowheads="1"/>
            </p:cNvSpPr>
            <p:nvPr/>
          </p:nvSpPr>
          <p:spPr bwMode="auto">
            <a:xfrm rot="19020000">
              <a:off x="2513" y="1814"/>
              <a:ext cx="57" cy="8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65" name="Oval 153"/>
            <p:cNvSpPr>
              <a:spLocks noChangeArrowheads="1"/>
            </p:cNvSpPr>
            <p:nvPr/>
          </p:nvSpPr>
          <p:spPr bwMode="auto">
            <a:xfrm rot="2820000">
              <a:off x="2471" y="1730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66" name="Oval 154"/>
            <p:cNvSpPr>
              <a:spLocks noChangeArrowheads="1"/>
            </p:cNvSpPr>
            <p:nvPr/>
          </p:nvSpPr>
          <p:spPr bwMode="auto">
            <a:xfrm rot="19020000">
              <a:off x="2555" y="1689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67" name="Oval 155"/>
            <p:cNvSpPr>
              <a:spLocks noChangeArrowheads="1"/>
            </p:cNvSpPr>
            <p:nvPr/>
          </p:nvSpPr>
          <p:spPr bwMode="auto">
            <a:xfrm rot="13620000">
              <a:off x="2638" y="1813"/>
              <a:ext cx="56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" name="Group 163"/>
          <p:cNvGrpSpPr>
            <a:grpSpLocks/>
          </p:cNvGrpSpPr>
          <p:nvPr/>
        </p:nvGrpSpPr>
        <p:grpSpPr bwMode="auto">
          <a:xfrm>
            <a:off x="3963988" y="2351088"/>
            <a:ext cx="404812" cy="338137"/>
            <a:chOff x="2497" y="1481"/>
            <a:chExt cx="255" cy="213"/>
          </a:xfrm>
        </p:grpSpPr>
        <p:sp>
          <p:nvSpPr>
            <p:cNvPr id="13469" name="Oval 157"/>
            <p:cNvSpPr>
              <a:spLocks noChangeArrowheads="1"/>
            </p:cNvSpPr>
            <p:nvPr/>
          </p:nvSpPr>
          <p:spPr bwMode="auto">
            <a:xfrm>
              <a:off x="2597" y="1564"/>
              <a:ext cx="56" cy="89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70" name="Oval 158"/>
            <p:cNvSpPr>
              <a:spLocks noChangeArrowheads="1"/>
            </p:cNvSpPr>
            <p:nvPr/>
          </p:nvSpPr>
          <p:spPr bwMode="auto">
            <a:xfrm rot="2700000">
              <a:off x="2665" y="1537"/>
              <a:ext cx="87" cy="5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71" name="Oval 159"/>
            <p:cNvSpPr>
              <a:spLocks noChangeArrowheads="1"/>
            </p:cNvSpPr>
            <p:nvPr/>
          </p:nvSpPr>
          <p:spPr bwMode="auto">
            <a:xfrm rot="19020000">
              <a:off x="2555" y="1607"/>
              <a:ext cx="57" cy="8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72" name="Oval 160"/>
            <p:cNvSpPr>
              <a:spLocks noChangeArrowheads="1"/>
            </p:cNvSpPr>
            <p:nvPr/>
          </p:nvSpPr>
          <p:spPr bwMode="auto">
            <a:xfrm rot="2820000">
              <a:off x="2513" y="1522"/>
              <a:ext cx="57" cy="89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73" name="Oval 161"/>
            <p:cNvSpPr>
              <a:spLocks noChangeArrowheads="1"/>
            </p:cNvSpPr>
            <p:nvPr/>
          </p:nvSpPr>
          <p:spPr bwMode="auto">
            <a:xfrm rot="19020000">
              <a:off x="2597" y="1481"/>
              <a:ext cx="56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74" name="Oval 162"/>
            <p:cNvSpPr>
              <a:spLocks noChangeArrowheads="1"/>
            </p:cNvSpPr>
            <p:nvPr/>
          </p:nvSpPr>
          <p:spPr bwMode="auto">
            <a:xfrm rot="13620000">
              <a:off x="2679" y="1606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6" name="Group 170"/>
          <p:cNvGrpSpPr>
            <a:grpSpLocks/>
          </p:cNvGrpSpPr>
          <p:nvPr/>
        </p:nvGrpSpPr>
        <p:grpSpPr bwMode="auto">
          <a:xfrm>
            <a:off x="4360863" y="3275013"/>
            <a:ext cx="400050" cy="336550"/>
            <a:chOff x="2747" y="2063"/>
            <a:chExt cx="252" cy="212"/>
          </a:xfrm>
        </p:grpSpPr>
        <p:sp>
          <p:nvSpPr>
            <p:cNvPr id="13476" name="Oval 164"/>
            <p:cNvSpPr>
              <a:spLocks noChangeArrowheads="1"/>
            </p:cNvSpPr>
            <p:nvPr/>
          </p:nvSpPr>
          <p:spPr bwMode="auto">
            <a:xfrm>
              <a:off x="2846" y="2146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77" name="Oval 165"/>
            <p:cNvSpPr>
              <a:spLocks noChangeArrowheads="1"/>
            </p:cNvSpPr>
            <p:nvPr/>
          </p:nvSpPr>
          <p:spPr bwMode="auto">
            <a:xfrm rot="2700000">
              <a:off x="2913" y="2119"/>
              <a:ext cx="88" cy="5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78" name="Oval 166"/>
            <p:cNvSpPr>
              <a:spLocks noChangeArrowheads="1"/>
            </p:cNvSpPr>
            <p:nvPr/>
          </p:nvSpPr>
          <p:spPr bwMode="auto">
            <a:xfrm rot="19020000">
              <a:off x="2804" y="2187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79" name="Oval 167"/>
            <p:cNvSpPr>
              <a:spLocks noChangeArrowheads="1"/>
            </p:cNvSpPr>
            <p:nvPr/>
          </p:nvSpPr>
          <p:spPr bwMode="auto">
            <a:xfrm rot="2820000">
              <a:off x="2762" y="2104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80" name="Oval 168"/>
            <p:cNvSpPr>
              <a:spLocks noChangeArrowheads="1"/>
            </p:cNvSpPr>
            <p:nvPr/>
          </p:nvSpPr>
          <p:spPr bwMode="auto">
            <a:xfrm rot="19020000">
              <a:off x="2846" y="2063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81" name="Oval 169"/>
            <p:cNvSpPr>
              <a:spLocks noChangeArrowheads="1"/>
            </p:cNvSpPr>
            <p:nvPr/>
          </p:nvSpPr>
          <p:spPr bwMode="auto">
            <a:xfrm rot="13620000">
              <a:off x="2928" y="2187"/>
              <a:ext cx="56" cy="8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7" name="Group 177"/>
          <p:cNvGrpSpPr>
            <a:grpSpLocks/>
          </p:cNvGrpSpPr>
          <p:nvPr/>
        </p:nvGrpSpPr>
        <p:grpSpPr bwMode="auto">
          <a:xfrm>
            <a:off x="3965575" y="3341688"/>
            <a:ext cx="403225" cy="338137"/>
            <a:chOff x="2498" y="2105"/>
            <a:chExt cx="254" cy="213"/>
          </a:xfrm>
        </p:grpSpPr>
        <p:sp>
          <p:nvSpPr>
            <p:cNvPr id="13483" name="Oval 171"/>
            <p:cNvSpPr>
              <a:spLocks noChangeArrowheads="1"/>
            </p:cNvSpPr>
            <p:nvPr/>
          </p:nvSpPr>
          <p:spPr bwMode="auto">
            <a:xfrm>
              <a:off x="2597" y="2187"/>
              <a:ext cx="56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84" name="Oval 172"/>
            <p:cNvSpPr>
              <a:spLocks noChangeArrowheads="1"/>
            </p:cNvSpPr>
            <p:nvPr/>
          </p:nvSpPr>
          <p:spPr bwMode="auto">
            <a:xfrm rot="2700000">
              <a:off x="2665" y="2161"/>
              <a:ext cx="87" cy="5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85" name="Oval 173"/>
            <p:cNvSpPr>
              <a:spLocks noChangeArrowheads="1"/>
            </p:cNvSpPr>
            <p:nvPr/>
          </p:nvSpPr>
          <p:spPr bwMode="auto">
            <a:xfrm rot="19020000">
              <a:off x="2555" y="2229"/>
              <a:ext cx="57" cy="89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86" name="Oval 174"/>
            <p:cNvSpPr>
              <a:spLocks noChangeArrowheads="1"/>
            </p:cNvSpPr>
            <p:nvPr/>
          </p:nvSpPr>
          <p:spPr bwMode="auto">
            <a:xfrm rot="2820000">
              <a:off x="2513" y="2145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87" name="Oval 175"/>
            <p:cNvSpPr>
              <a:spLocks noChangeArrowheads="1"/>
            </p:cNvSpPr>
            <p:nvPr/>
          </p:nvSpPr>
          <p:spPr bwMode="auto">
            <a:xfrm rot="19020000">
              <a:off x="2597" y="2105"/>
              <a:ext cx="56" cy="8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88" name="Oval 176"/>
            <p:cNvSpPr>
              <a:spLocks noChangeArrowheads="1"/>
            </p:cNvSpPr>
            <p:nvPr/>
          </p:nvSpPr>
          <p:spPr bwMode="auto">
            <a:xfrm rot="13620000">
              <a:off x="2679" y="2228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184"/>
          <p:cNvGrpSpPr>
            <a:grpSpLocks/>
          </p:cNvGrpSpPr>
          <p:nvPr/>
        </p:nvGrpSpPr>
        <p:grpSpPr bwMode="auto">
          <a:xfrm>
            <a:off x="3568700" y="3275013"/>
            <a:ext cx="403225" cy="336550"/>
            <a:chOff x="2248" y="2063"/>
            <a:chExt cx="254" cy="212"/>
          </a:xfrm>
        </p:grpSpPr>
        <p:sp>
          <p:nvSpPr>
            <p:cNvPr id="13490" name="Oval 178"/>
            <p:cNvSpPr>
              <a:spLocks noChangeArrowheads="1"/>
            </p:cNvSpPr>
            <p:nvPr/>
          </p:nvSpPr>
          <p:spPr bwMode="auto">
            <a:xfrm>
              <a:off x="2348" y="2146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91" name="Oval 179"/>
            <p:cNvSpPr>
              <a:spLocks noChangeArrowheads="1"/>
            </p:cNvSpPr>
            <p:nvPr/>
          </p:nvSpPr>
          <p:spPr bwMode="auto">
            <a:xfrm rot="2700000">
              <a:off x="2415" y="2119"/>
              <a:ext cx="88" cy="5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92" name="Oval 180"/>
            <p:cNvSpPr>
              <a:spLocks noChangeArrowheads="1"/>
            </p:cNvSpPr>
            <p:nvPr/>
          </p:nvSpPr>
          <p:spPr bwMode="auto">
            <a:xfrm rot="19020000">
              <a:off x="2306" y="2187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93" name="Oval 181"/>
            <p:cNvSpPr>
              <a:spLocks noChangeArrowheads="1"/>
            </p:cNvSpPr>
            <p:nvPr/>
          </p:nvSpPr>
          <p:spPr bwMode="auto">
            <a:xfrm rot="2820000">
              <a:off x="2264" y="2104"/>
              <a:ext cx="56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94" name="Oval 182"/>
            <p:cNvSpPr>
              <a:spLocks noChangeArrowheads="1"/>
            </p:cNvSpPr>
            <p:nvPr/>
          </p:nvSpPr>
          <p:spPr bwMode="auto">
            <a:xfrm rot="19020000">
              <a:off x="2348" y="2063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95" name="Oval 183"/>
            <p:cNvSpPr>
              <a:spLocks noChangeArrowheads="1"/>
            </p:cNvSpPr>
            <p:nvPr/>
          </p:nvSpPr>
          <p:spPr bwMode="auto">
            <a:xfrm rot="13620000">
              <a:off x="2430" y="2187"/>
              <a:ext cx="57" cy="8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9" name="Group 191"/>
          <p:cNvGrpSpPr>
            <a:grpSpLocks/>
          </p:cNvGrpSpPr>
          <p:nvPr/>
        </p:nvGrpSpPr>
        <p:grpSpPr bwMode="auto">
          <a:xfrm>
            <a:off x="4229100" y="3603625"/>
            <a:ext cx="401638" cy="338138"/>
            <a:chOff x="2664" y="2270"/>
            <a:chExt cx="253" cy="213"/>
          </a:xfrm>
        </p:grpSpPr>
        <p:sp>
          <p:nvSpPr>
            <p:cNvPr id="13497" name="Oval 185"/>
            <p:cNvSpPr>
              <a:spLocks noChangeArrowheads="1"/>
            </p:cNvSpPr>
            <p:nvPr/>
          </p:nvSpPr>
          <p:spPr bwMode="auto">
            <a:xfrm>
              <a:off x="2763" y="2354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98" name="Oval 186"/>
            <p:cNvSpPr>
              <a:spLocks noChangeArrowheads="1"/>
            </p:cNvSpPr>
            <p:nvPr/>
          </p:nvSpPr>
          <p:spPr bwMode="auto">
            <a:xfrm rot="2700000">
              <a:off x="2830" y="2327"/>
              <a:ext cx="88" cy="5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99" name="Oval 187"/>
            <p:cNvSpPr>
              <a:spLocks noChangeArrowheads="1"/>
            </p:cNvSpPr>
            <p:nvPr/>
          </p:nvSpPr>
          <p:spPr bwMode="auto">
            <a:xfrm rot="19020000">
              <a:off x="2721" y="2395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00" name="Oval 188"/>
            <p:cNvSpPr>
              <a:spLocks noChangeArrowheads="1"/>
            </p:cNvSpPr>
            <p:nvPr/>
          </p:nvSpPr>
          <p:spPr bwMode="auto">
            <a:xfrm rot="2820000">
              <a:off x="2679" y="2312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01" name="Oval 189"/>
            <p:cNvSpPr>
              <a:spLocks noChangeArrowheads="1"/>
            </p:cNvSpPr>
            <p:nvPr/>
          </p:nvSpPr>
          <p:spPr bwMode="auto">
            <a:xfrm rot="19020000">
              <a:off x="2763" y="2270"/>
              <a:ext cx="57" cy="89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02" name="Oval 190"/>
            <p:cNvSpPr>
              <a:spLocks noChangeArrowheads="1"/>
            </p:cNvSpPr>
            <p:nvPr/>
          </p:nvSpPr>
          <p:spPr bwMode="auto">
            <a:xfrm rot="13620000">
              <a:off x="2845" y="2395"/>
              <a:ext cx="57" cy="8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0" name="Group 198"/>
          <p:cNvGrpSpPr>
            <a:grpSpLocks/>
          </p:cNvGrpSpPr>
          <p:nvPr/>
        </p:nvGrpSpPr>
        <p:grpSpPr bwMode="auto">
          <a:xfrm>
            <a:off x="3832225" y="3538538"/>
            <a:ext cx="403225" cy="338137"/>
            <a:chOff x="2414" y="2229"/>
            <a:chExt cx="254" cy="213"/>
          </a:xfrm>
        </p:grpSpPr>
        <p:sp>
          <p:nvSpPr>
            <p:cNvPr id="13504" name="Oval 192"/>
            <p:cNvSpPr>
              <a:spLocks noChangeArrowheads="1"/>
            </p:cNvSpPr>
            <p:nvPr/>
          </p:nvSpPr>
          <p:spPr bwMode="auto">
            <a:xfrm>
              <a:off x="2513" y="2313"/>
              <a:ext cx="57" cy="8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05" name="Oval 193"/>
            <p:cNvSpPr>
              <a:spLocks noChangeArrowheads="1"/>
            </p:cNvSpPr>
            <p:nvPr/>
          </p:nvSpPr>
          <p:spPr bwMode="auto">
            <a:xfrm rot="2700000">
              <a:off x="2581" y="2286"/>
              <a:ext cx="89" cy="5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06" name="Oval 194"/>
            <p:cNvSpPr>
              <a:spLocks noChangeArrowheads="1"/>
            </p:cNvSpPr>
            <p:nvPr/>
          </p:nvSpPr>
          <p:spPr bwMode="auto">
            <a:xfrm rot="19020000">
              <a:off x="2472" y="2354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07" name="Oval 195"/>
            <p:cNvSpPr>
              <a:spLocks noChangeArrowheads="1"/>
            </p:cNvSpPr>
            <p:nvPr/>
          </p:nvSpPr>
          <p:spPr bwMode="auto">
            <a:xfrm rot="2820000">
              <a:off x="2430" y="2269"/>
              <a:ext cx="57" cy="89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08" name="Oval 196"/>
            <p:cNvSpPr>
              <a:spLocks noChangeArrowheads="1"/>
            </p:cNvSpPr>
            <p:nvPr/>
          </p:nvSpPr>
          <p:spPr bwMode="auto">
            <a:xfrm rot="19020000">
              <a:off x="2513" y="2229"/>
              <a:ext cx="57" cy="89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09" name="Oval 197"/>
            <p:cNvSpPr>
              <a:spLocks noChangeArrowheads="1"/>
            </p:cNvSpPr>
            <p:nvPr/>
          </p:nvSpPr>
          <p:spPr bwMode="auto">
            <a:xfrm rot="13620000">
              <a:off x="2595" y="2353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1" name="Group 205"/>
          <p:cNvGrpSpPr>
            <a:grpSpLocks/>
          </p:cNvGrpSpPr>
          <p:nvPr/>
        </p:nvGrpSpPr>
        <p:grpSpPr bwMode="auto">
          <a:xfrm>
            <a:off x="3436938" y="3603625"/>
            <a:ext cx="403225" cy="338138"/>
            <a:chOff x="2165" y="2270"/>
            <a:chExt cx="254" cy="213"/>
          </a:xfrm>
        </p:grpSpPr>
        <p:sp>
          <p:nvSpPr>
            <p:cNvPr id="13511" name="Oval 199"/>
            <p:cNvSpPr>
              <a:spLocks noChangeArrowheads="1"/>
            </p:cNvSpPr>
            <p:nvPr/>
          </p:nvSpPr>
          <p:spPr bwMode="auto">
            <a:xfrm>
              <a:off x="2265" y="2354"/>
              <a:ext cx="56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12" name="Oval 200"/>
            <p:cNvSpPr>
              <a:spLocks noChangeArrowheads="1"/>
            </p:cNvSpPr>
            <p:nvPr/>
          </p:nvSpPr>
          <p:spPr bwMode="auto">
            <a:xfrm rot="2700000">
              <a:off x="2332" y="2327"/>
              <a:ext cx="88" cy="5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13" name="Oval 201"/>
            <p:cNvSpPr>
              <a:spLocks noChangeArrowheads="1"/>
            </p:cNvSpPr>
            <p:nvPr/>
          </p:nvSpPr>
          <p:spPr bwMode="auto">
            <a:xfrm rot="19020000">
              <a:off x="2224" y="2395"/>
              <a:ext cx="56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14" name="Oval 202"/>
            <p:cNvSpPr>
              <a:spLocks noChangeArrowheads="1"/>
            </p:cNvSpPr>
            <p:nvPr/>
          </p:nvSpPr>
          <p:spPr bwMode="auto">
            <a:xfrm rot="2820000">
              <a:off x="2180" y="2312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15" name="Oval 203"/>
            <p:cNvSpPr>
              <a:spLocks noChangeArrowheads="1"/>
            </p:cNvSpPr>
            <p:nvPr/>
          </p:nvSpPr>
          <p:spPr bwMode="auto">
            <a:xfrm rot="19020000">
              <a:off x="2265" y="2270"/>
              <a:ext cx="56" cy="89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16" name="Oval 204"/>
            <p:cNvSpPr>
              <a:spLocks noChangeArrowheads="1"/>
            </p:cNvSpPr>
            <p:nvPr/>
          </p:nvSpPr>
          <p:spPr bwMode="auto">
            <a:xfrm rot="13620000">
              <a:off x="2347" y="2395"/>
              <a:ext cx="57" cy="8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2" name="Group 212"/>
          <p:cNvGrpSpPr>
            <a:grpSpLocks/>
          </p:cNvGrpSpPr>
          <p:nvPr/>
        </p:nvGrpSpPr>
        <p:grpSpPr bwMode="auto">
          <a:xfrm>
            <a:off x="3767138" y="3868738"/>
            <a:ext cx="403225" cy="336550"/>
            <a:chOff x="2373" y="2437"/>
            <a:chExt cx="254" cy="212"/>
          </a:xfrm>
        </p:grpSpPr>
        <p:sp>
          <p:nvSpPr>
            <p:cNvPr id="13518" name="Oval 206"/>
            <p:cNvSpPr>
              <a:spLocks noChangeArrowheads="1"/>
            </p:cNvSpPr>
            <p:nvPr/>
          </p:nvSpPr>
          <p:spPr bwMode="auto">
            <a:xfrm>
              <a:off x="2472" y="2520"/>
              <a:ext cx="57" cy="8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19" name="Oval 207"/>
            <p:cNvSpPr>
              <a:spLocks noChangeArrowheads="1"/>
            </p:cNvSpPr>
            <p:nvPr/>
          </p:nvSpPr>
          <p:spPr bwMode="auto">
            <a:xfrm rot="2700000">
              <a:off x="2539" y="2493"/>
              <a:ext cx="88" cy="5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20" name="Oval 208"/>
            <p:cNvSpPr>
              <a:spLocks noChangeArrowheads="1"/>
            </p:cNvSpPr>
            <p:nvPr/>
          </p:nvSpPr>
          <p:spPr bwMode="auto">
            <a:xfrm rot="19020000">
              <a:off x="2431" y="2561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21" name="Oval 209"/>
            <p:cNvSpPr>
              <a:spLocks noChangeArrowheads="1"/>
            </p:cNvSpPr>
            <p:nvPr/>
          </p:nvSpPr>
          <p:spPr bwMode="auto">
            <a:xfrm rot="2820000">
              <a:off x="2388" y="2477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22" name="Oval 210"/>
            <p:cNvSpPr>
              <a:spLocks noChangeArrowheads="1"/>
            </p:cNvSpPr>
            <p:nvPr/>
          </p:nvSpPr>
          <p:spPr bwMode="auto">
            <a:xfrm rot="19020000">
              <a:off x="2472" y="2437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23" name="Oval 211"/>
            <p:cNvSpPr>
              <a:spLocks noChangeArrowheads="1"/>
            </p:cNvSpPr>
            <p:nvPr/>
          </p:nvSpPr>
          <p:spPr bwMode="auto">
            <a:xfrm rot="13620000">
              <a:off x="2554" y="2560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3525" name="Oval 213"/>
          <p:cNvSpPr>
            <a:spLocks noChangeArrowheads="1"/>
          </p:cNvSpPr>
          <p:nvPr/>
        </p:nvSpPr>
        <p:spPr bwMode="auto">
          <a:xfrm>
            <a:off x="4451350" y="4065588"/>
            <a:ext cx="90488" cy="139700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526" name="Oval 214"/>
          <p:cNvSpPr>
            <a:spLocks noChangeArrowheads="1"/>
          </p:cNvSpPr>
          <p:nvPr/>
        </p:nvSpPr>
        <p:spPr bwMode="auto">
          <a:xfrm rot="2700000">
            <a:off x="4426744" y="3891756"/>
            <a:ext cx="139700" cy="90488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527" name="Oval 215"/>
          <p:cNvSpPr>
            <a:spLocks noChangeArrowheads="1"/>
          </p:cNvSpPr>
          <p:nvPr/>
        </p:nvSpPr>
        <p:spPr bwMode="auto">
          <a:xfrm rot="19020000">
            <a:off x="4056063" y="4197350"/>
            <a:ext cx="90487" cy="141288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528" name="Oval 216"/>
          <p:cNvSpPr>
            <a:spLocks noChangeArrowheads="1"/>
          </p:cNvSpPr>
          <p:nvPr/>
        </p:nvSpPr>
        <p:spPr bwMode="auto">
          <a:xfrm rot="2820000">
            <a:off x="4055269" y="3866357"/>
            <a:ext cx="90487" cy="139700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529" name="Oval 217"/>
          <p:cNvSpPr>
            <a:spLocks noChangeArrowheads="1"/>
          </p:cNvSpPr>
          <p:nvPr/>
        </p:nvSpPr>
        <p:spPr bwMode="auto">
          <a:xfrm rot="19020000">
            <a:off x="4189413" y="3802063"/>
            <a:ext cx="90487" cy="139700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530" name="Oval 218"/>
          <p:cNvSpPr>
            <a:spLocks noChangeArrowheads="1"/>
          </p:cNvSpPr>
          <p:nvPr/>
        </p:nvSpPr>
        <p:spPr bwMode="auto">
          <a:xfrm rot="13620000">
            <a:off x="4319588" y="4130675"/>
            <a:ext cx="90487" cy="1381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3" name="Group 225"/>
          <p:cNvGrpSpPr>
            <a:grpSpLocks/>
          </p:cNvGrpSpPr>
          <p:nvPr/>
        </p:nvGrpSpPr>
        <p:grpSpPr bwMode="auto">
          <a:xfrm>
            <a:off x="4491038" y="3538538"/>
            <a:ext cx="403225" cy="338137"/>
            <a:chOff x="2829" y="2229"/>
            <a:chExt cx="254" cy="213"/>
          </a:xfrm>
        </p:grpSpPr>
        <p:sp>
          <p:nvSpPr>
            <p:cNvPr id="13531" name="Oval 219"/>
            <p:cNvSpPr>
              <a:spLocks noChangeArrowheads="1"/>
            </p:cNvSpPr>
            <p:nvPr/>
          </p:nvSpPr>
          <p:spPr bwMode="auto">
            <a:xfrm>
              <a:off x="2928" y="2313"/>
              <a:ext cx="57" cy="8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32" name="Oval 220"/>
            <p:cNvSpPr>
              <a:spLocks noChangeArrowheads="1"/>
            </p:cNvSpPr>
            <p:nvPr/>
          </p:nvSpPr>
          <p:spPr bwMode="auto">
            <a:xfrm rot="2700000">
              <a:off x="2997" y="2286"/>
              <a:ext cx="87" cy="5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33" name="Oval 221"/>
            <p:cNvSpPr>
              <a:spLocks noChangeArrowheads="1"/>
            </p:cNvSpPr>
            <p:nvPr/>
          </p:nvSpPr>
          <p:spPr bwMode="auto">
            <a:xfrm rot="19020000">
              <a:off x="2887" y="2354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34" name="Oval 222"/>
            <p:cNvSpPr>
              <a:spLocks noChangeArrowheads="1"/>
            </p:cNvSpPr>
            <p:nvPr/>
          </p:nvSpPr>
          <p:spPr bwMode="auto">
            <a:xfrm rot="2820000">
              <a:off x="2845" y="2269"/>
              <a:ext cx="57" cy="89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35" name="Oval 223"/>
            <p:cNvSpPr>
              <a:spLocks noChangeArrowheads="1"/>
            </p:cNvSpPr>
            <p:nvPr/>
          </p:nvSpPr>
          <p:spPr bwMode="auto">
            <a:xfrm rot="19020000">
              <a:off x="2928" y="2229"/>
              <a:ext cx="57" cy="89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36" name="Oval 224"/>
            <p:cNvSpPr>
              <a:spLocks noChangeArrowheads="1"/>
            </p:cNvSpPr>
            <p:nvPr/>
          </p:nvSpPr>
          <p:spPr bwMode="auto">
            <a:xfrm rot="13620000">
              <a:off x="3011" y="2353"/>
              <a:ext cx="56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4" name="Group 232"/>
          <p:cNvGrpSpPr>
            <a:grpSpLocks/>
          </p:cNvGrpSpPr>
          <p:nvPr/>
        </p:nvGrpSpPr>
        <p:grpSpPr bwMode="auto">
          <a:xfrm>
            <a:off x="4557713" y="3868738"/>
            <a:ext cx="404812" cy="336550"/>
            <a:chOff x="2871" y="2437"/>
            <a:chExt cx="255" cy="212"/>
          </a:xfrm>
        </p:grpSpPr>
        <p:sp>
          <p:nvSpPr>
            <p:cNvPr id="13538" name="Oval 226"/>
            <p:cNvSpPr>
              <a:spLocks noChangeArrowheads="1"/>
            </p:cNvSpPr>
            <p:nvPr/>
          </p:nvSpPr>
          <p:spPr bwMode="auto">
            <a:xfrm>
              <a:off x="2971" y="2520"/>
              <a:ext cx="56" cy="8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39" name="Oval 227"/>
            <p:cNvSpPr>
              <a:spLocks noChangeArrowheads="1"/>
            </p:cNvSpPr>
            <p:nvPr/>
          </p:nvSpPr>
          <p:spPr bwMode="auto">
            <a:xfrm rot="2700000">
              <a:off x="3038" y="2493"/>
              <a:ext cx="88" cy="5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40" name="Oval 228"/>
            <p:cNvSpPr>
              <a:spLocks noChangeArrowheads="1"/>
            </p:cNvSpPr>
            <p:nvPr/>
          </p:nvSpPr>
          <p:spPr bwMode="auto">
            <a:xfrm rot="19020000">
              <a:off x="2928" y="2561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41" name="Oval 229"/>
            <p:cNvSpPr>
              <a:spLocks noChangeArrowheads="1"/>
            </p:cNvSpPr>
            <p:nvPr/>
          </p:nvSpPr>
          <p:spPr bwMode="auto">
            <a:xfrm rot="2820000">
              <a:off x="2886" y="2477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42" name="Oval 230"/>
            <p:cNvSpPr>
              <a:spLocks noChangeArrowheads="1"/>
            </p:cNvSpPr>
            <p:nvPr/>
          </p:nvSpPr>
          <p:spPr bwMode="auto">
            <a:xfrm rot="19020000">
              <a:off x="2971" y="2437"/>
              <a:ext cx="56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43" name="Oval 231"/>
            <p:cNvSpPr>
              <a:spLocks noChangeArrowheads="1"/>
            </p:cNvSpPr>
            <p:nvPr/>
          </p:nvSpPr>
          <p:spPr bwMode="auto">
            <a:xfrm rot="13620000">
              <a:off x="3053" y="2560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" name="Group 275"/>
          <p:cNvGrpSpPr>
            <a:grpSpLocks/>
          </p:cNvGrpSpPr>
          <p:nvPr/>
        </p:nvGrpSpPr>
        <p:grpSpPr bwMode="auto">
          <a:xfrm>
            <a:off x="3173413" y="3933825"/>
            <a:ext cx="2117725" cy="601663"/>
            <a:chOff x="1999" y="2478"/>
            <a:chExt cx="1334" cy="379"/>
          </a:xfrm>
        </p:grpSpPr>
        <p:grpSp>
          <p:nvGrpSpPr>
            <p:cNvPr id="26" name="Group 239"/>
            <p:cNvGrpSpPr>
              <a:grpSpLocks/>
            </p:cNvGrpSpPr>
            <p:nvPr/>
          </p:nvGrpSpPr>
          <p:grpSpPr bwMode="auto">
            <a:xfrm>
              <a:off x="2083" y="2478"/>
              <a:ext cx="252" cy="213"/>
              <a:chOff x="2083" y="2478"/>
              <a:chExt cx="252" cy="213"/>
            </a:xfrm>
          </p:grpSpPr>
          <p:sp>
            <p:nvSpPr>
              <p:cNvPr id="13545" name="Oval 233"/>
              <p:cNvSpPr>
                <a:spLocks noChangeArrowheads="1"/>
              </p:cNvSpPr>
              <p:nvPr/>
            </p:nvSpPr>
            <p:spPr bwMode="auto">
              <a:xfrm>
                <a:off x="2181" y="2561"/>
                <a:ext cx="57" cy="8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46" name="Oval 234"/>
              <p:cNvSpPr>
                <a:spLocks noChangeArrowheads="1"/>
              </p:cNvSpPr>
              <p:nvPr/>
            </p:nvSpPr>
            <p:spPr bwMode="auto">
              <a:xfrm rot="2700000">
                <a:off x="2249" y="2534"/>
                <a:ext cx="88" cy="5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47" name="Oval 235"/>
              <p:cNvSpPr>
                <a:spLocks noChangeArrowheads="1"/>
              </p:cNvSpPr>
              <p:nvPr/>
            </p:nvSpPr>
            <p:spPr bwMode="auto">
              <a:xfrm rot="19020000">
                <a:off x="2140" y="2602"/>
                <a:ext cx="57" cy="89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48" name="Oval 236"/>
              <p:cNvSpPr>
                <a:spLocks noChangeArrowheads="1"/>
              </p:cNvSpPr>
              <p:nvPr/>
            </p:nvSpPr>
            <p:spPr bwMode="auto">
              <a:xfrm rot="2820000">
                <a:off x="2098" y="2519"/>
                <a:ext cx="57" cy="8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49" name="Oval 237"/>
              <p:cNvSpPr>
                <a:spLocks noChangeArrowheads="1"/>
              </p:cNvSpPr>
              <p:nvPr/>
            </p:nvSpPr>
            <p:spPr bwMode="auto">
              <a:xfrm rot="19020000">
                <a:off x="2181" y="2478"/>
                <a:ext cx="57" cy="8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50" name="Oval 238"/>
              <p:cNvSpPr>
                <a:spLocks noChangeArrowheads="1"/>
              </p:cNvSpPr>
              <p:nvPr/>
            </p:nvSpPr>
            <p:spPr bwMode="auto">
              <a:xfrm rot="13620000">
                <a:off x="2264" y="2602"/>
                <a:ext cx="56" cy="8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7" name="Group 246"/>
            <p:cNvGrpSpPr>
              <a:grpSpLocks/>
            </p:cNvGrpSpPr>
            <p:nvPr/>
          </p:nvGrpSpPr>
          <p:grpSpPr bwMode="auto">
            <a:xfrm>
              <a:off x="1999" y="2644"/>
              <a:ext cx="254" cy="213"/>
              <a:chOff x="1999" y="2644"/>
              <a:chExt cx="254" cy="213"/>
            </a:xfrm>
          </p:grpSpPr>
          <p:sp>
            <p:nvSpPr>
              <p:cNvPr id="13552" name="Oval 240"/>
              <p:cNvSpPr>
                <a:spLocks noChangeArrowheads="1"/>
              </p:cNvSpPr>
              <p:nvPr/>
            </p:nvSpPr>
            <p:spPr bwMode="auto">
              <a:xfrm>
                <a:off x="2098" y="2728"/>
                <a:ext cx="57" cy="8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53" name="Oval 241"/>
              <p:cNvSpPr>
                <a:spLocks noChangeArrowheads="1"/>
              </p:cNvSpPr>
              <p:nvPr/>
            </p:nvSpPr>
            <p:spPr bwMode="auto">
              <a:xfrm rot="2700000">
                <a:off x="2166" y="2701"/>
                <a:ext cx="88" cy="5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54" name="Oval 242"/>
              <p:cNvSpPr>
                <a:spLocks noChangeArrowheads="1"/>
              </p:cNvSpPr>
              <p:nvPr/>
            </p:nvSpPr>
            <p:spPr bwMode="auto">
              <a:xfrm rot="19020000">
                <a:off x="2057" y="2769"/>
                <a:ext cx="57" cy="8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55" name="Oval 243"/>
              <p:cNvSpPr>
                <a:spLocks noChangeArrowheads="1"/>
              </p:cNvSpPr>
              <p:nvPr/>
            </p:nvSpPr>
            <p:spPr bwMode="auto">
              <a:xfrm rot="2820000">
                <a:off x="2015" y="2684"/>
                <a:ext cx="57" cy="89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56" name="Oval 244"/>
              <p:cNvSpPr>
                <a:spLocks noChangeArrowheads="1"/>
              </p:cNvSpPr>
              <p:nvPr/>
            </p:nvSpPr>
            <p:spPr bwMode="auto">
              <a:xfrm rot="19020000">
                <a:off x="2098" y="2644"/>
                <a:ext cx="57" cy="89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57" name="Oval 245"/>
              <p:cNvSpPr>
                <a:spLocks noChangeArrowheads="1"/>
              </p:cNvSpPr>
              <p:nvPr/>
            </p:nvSpPr>
            <p:spPr bwMode="auto">
              <a:xfrm rot="13620000">
                <a:off x="2180" y="2768"/>
                <a:ext cx="57" cy="8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8" name="Group 253"/>
            <p:cNvGrpSpPr>
              <a:grpSpLocks/>
            </p:cNvGrpSpPr>
            <p:nvPr/>
          </p:nvGrpSpPr>
          <p:grpSpPr bwMode="auto">
            <a:xfrm>
              <a:off x="2579" y="2644"/>
              <a:ext cx="256" cy="213"/>
              <a:chOff x="2579" y="2644"/>
              <a:chExt cx="256" cy="213"/>
            </a:xfrm>
          </p:grpSpPr>
          <p:sp>
            <p:nvSpPr>
              <p:cNvPr id="13559" name="Oval 247"/>
              <p:cNvSpPr>
                <a:spLocks noChangeArrowheads="1"/>
              </p:cNvSpPr>
              <p:nvPr/>
            </p:nvSpPr>
            <p:spPr bwMode="auto">
              <a:xfrm>
                <a:off x="2680" y="2728"/>
                <a:ext cx="57" cy="8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60" name="Oval 248"/>
              <p:cNvSpPr>
                <a:spLocks noChangeArrowheads="1"/>
              </p:cNvSpPr>
              <p:nvPr/>
            </p:nvSpPr>
            <p:spPr bwMode="auto">
              <a:xfrm rot="2700000">
                <a:off x="2747" y="2701"/>
                <a:ext cx="88" cy="5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61" name="Oval 249"/>
              <p:cNvSpPr>
                <a:spLocks noChangeArrowheads="1"/>
              </p:cNvSpPr>
              <p:nvPr/>
            </p:nvSpPr>
            <p:spPr bwMode="auto">
              <a:xfrm rot="19020000">
                <a:off x="2639" y="2769"/>
                <a:ext cx="57" cy="8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62" name="Oval 250"/>
              <p:cNvSpPr>
                <a:spLocks noChangeArrowheads="1"/>
              </p:cNvSpPr>
              <p:nvPr/>
            </p:nvSpPr>
            <p:spPr bwMode="auto">
              <a:xfrm rot="2820000">
                <a:off x="2595" y="2684"/>
                <a:ext cx="57" cy="89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63" name="Oval 251"/>
              <p:cNvSpPr>
                <a:spLocks noChangeArrowheads="1"/>
              </p:cNvSpPr>
              <p:nvPr/>
            </p:nvSpPr>
            <p:spPr bwMode="auto">
              <a:xfrm rot="19020000">
                <a:off x="2680" y="2644"/>
                <a:ext cx="57" cy="89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64" name="Oval 252"/>
              <p:cNvSpPr>
                <a:spLocks noChangeArrowheads="1"/>
              </p:cNvSpPr>
              <p:nvPr/>
            </p:nvSpPr>
            <p:spPr bwMode="auto">
              <a:xfrm rot="13620000">
                <a:off x="2762" y="2768"/>
                <a:ext cx="57" cy="8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9" name="Group 260"/>
            <p:cNvGrpSpPr>
              <a:grpSpLocks/>
            </p:cNvGrpSpPr>
            <p:nvPr/>
          </p:nvGrpSpPr>
          <p:grpSpPr bwMode="auto">
            <a:xfrm>
              <a:off x="2290" y="2644"/>
              <a:ext cx="254" cy="213"/>
              <a:chOff x="2290" y="2644"/>
              <a:chExt cx="254" cy="213"/>
            </a:xfrm>
          </p:grpSpPr>
          <p:sp>
            <p:nvSpPr>
              <p:cNvPr id="13566" name="Oval 254"/>
              <p:cNvSpPr>
                <a:spLocks noChangeArrowheads="1"/>
              </p:cNvSpPr>
              <p:nvPr/>
            </p:nvSpPr>
            <p:spPr bwMode="auto">
              <a:xfrm>
                <a:off x="2389" y="2728"/>
                <a:ext cx="57" cy="8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67" name="Oval 255"/>
              <p:cNvSpPr>
                <a:spLocks noChangeArrowheads="1"/>
              </p:cNvSpPr>
              <p:nvPr/>
            </p:nvSpPr>
            <p:spPr bwMode="auto">
              <a:xfrm rot="2700000">
                <a:off x="2457" y="2701"/>
                <a:ext cx="87" cy="5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68" name="Oval 256"/>
              <p:cNvSpPr>
                <a:spLocks noChangeArrowheads="1"/>
              </p:cNvSpPr>
              <p:nvPr/>
            </p:nvSpPr>
            <p:spPr bwMode="auto">
              <a:xfrm rot="19020000">
                <a:off x="2348" y="2769"/>
                <a:ext cx="57" cy="8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69" name="Oval 257"/>
              <p:cNvSpPr>
                <a:spLocks noChangeArrowheads="1"/>
              </p:cNvSpPr>
              <p:nvPr/>
            </p:nvSpPr>
            <p:spPr bwMode="auto">
              <a:xfrm rot="2820000">
                <a:off x="2306" y="2684"/>
                <a:ext cx="57" cy="89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70" name="Oval 258"/>
              <p:cNvSpPr>
                <a:spLocks noChangeArrowheads="1"/>
              </p:cNvSpPr>
              <p:nvPr/>
            </p:nvSpPr>
            <p:spPr bwMode="auto">
              <a:xfrm rot="19020000">
                <a:off x="2389" y="2644"/>
                <a:ext cx="57" cy="89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71" name="Oval 259"/>
              <p:cNvSpPr>
                <a:spLocks noChangeArrowheads="1"/>
              </p:cNvSpPr>
              <p:nvPr/>
            </p:nvSpPr>
            <p:spPr bwMode="auto">
              <a:xfrm rot="13620000">
                <a:off x="2471" y="2768"/>
                <a:ext cx="57" cy="8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0" name="Group 267"/>
            <p:cNvGrpSpPr>
              <a:grpSpLocks/>
            </p:cNvGrpSpPr>
            <p:nvPr/>
          </p:nvGrpSpPr>
          <p:grpSpPr bwMode="auto">
            <a:xfrm>
              <a:off x="2829" y="2602"/>
              <a:ext cx="254" cy="213"/>
              <a:chOff x="2829" y="2602"/>
              <a:chExt cx="254" cy="213"/>
            </a:xfrm>
          </p:grpSpPr>
          <p:sp>
            <p:nvSpPr>
              <p:cNvPr id="13573" name="Oval 261"/>
              <p:cNvSpPr>
                <a:spLocks noChangeArrowheads="1"/>
              </p:cNvSpPr>
              <p:nvPr/>
            </p:nvSpPr>
            <p:spPr bwMode="auto">
              <a:xfrm>
                <a:off x="2928" y="2686"/>
                <a:ext cx="57" cy="8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74" name="Oval 262"/>
              <p:cNvSpPr>
                <a:spLocks noChangeArrowheads="1"/>
              </p:cNvSpPr>
              <p:nvPr/>
            </p:nvSpPr>
            <p:spPr bwMode="auto">
              <a:xfrm rot="2700000">
                <a:off x="2997" y="2659"/>
                <a:ext cx="87" cy="5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75" name="Oval 263"/>
              <p:cNvSpPr>
                <a:spLocks noChangeArrowheads="1"/>
              </p:cNvSpPr>
              <p:nvPr/>
            </p:nvSpPr>
            <p:spPr bwMode="auto">
              <a:xfrm rot="19020000">
                <a:off x="2887" y="2728"/>
                <a:ext cx="57" cy="8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76" name="Oval 264"/>
              <p:cNvSpPr>
                <a:spLocks noChangeArrowheads="1"/>
              </p:cNvSpPr>
              <p:nvPr/>
            </p:nvSpPr>
            <p:spPr bwMode="auto">
              <a:xfrm rot="2820000">
                <a:off x="2845" y="2643"/>
                <a:ext cx="57" cy="89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77" name="Oval 265"/>
              <p:cNvSpPr>
                <a:spLocks noChangeArrowheads="1"/>
              </p:cNvSpPr>
              <p:nvPr/>
            </p:nvSpPr>
            <p:spPr bwMode="auto">
              <a:xfrm rot="19020000">
                <a:off x="2928" y="2602"/>
                <a:ext cx="57" cy="89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78" name="Oval 266"/>
              <p:cNvSpPr>
                <a:spLocks noChangeArrowheads="1"/>
              </p:cNvSpPr>
              <p:nvPr/>
            </p:nvSpPr>
            <p:spPr bwMode="auto">
              <a:xfrm rot="13620000">
                <a:off x="3011" y="2727"/>
                <a:ext cx="56" cy="8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1" name="Group 274"/>
            <p:cNvGrpSpPr>
              <a:grpSpLocks/>
            </p:cNvGrpSpPr>
            <p:nvPr/>
          </p:nvGrpSpPr>
          <p:grpSpPr bwMode="auto">
            <a:xfrm>
              <a:off x="3078" y="2602"/>
              <a:ext cx="255" cy="213"/>
              <a:chOff x="3078" y="2602"/>
              <a:chExt cx="255" cy="213"/>
            </a:xfrm>
          </p:grpSpPr>
          <p:sp>
            <p:nvSpPr>
              <p:cNvPr id="13580" name="Oval 268"/>
              <p:cNvSpPr>
                <a:spLocks noChangeArrowheads="1"/>
              </p:cNvSpPr>
              <p:nvPr/>
            </p:nvSpPr>
            <p:spPr bwMode="auto">
              <a:xfrm>
                <a:off x="3178" y="2686"/>
                <a:ext cx="57" cy="8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81" name="Oval 269"/>
              <p:cNvSpPr>
                <a:spLocks noChangeArrowheads="1"/>
              </p:cNvSpPr>
              <p:nvPr/>
            </p:nvSpPr>
            <p:spPr bwMode="auto">
              <a:xfrm rot="2700000">
                <a:off x="3245" y="2659"/>
                <a:ext cx="88" cy="5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82" name="Oval 270"/>
              <p:cNvSpPr>
                <a:spLocks noChangeArrowheads="1"/>
              </p:cNvSpPr>
              <p:nvPr/>
            </p:nvSpPr>
            <p:spPr bwMode="auto">
              <a:xfrm rot="19020000">
                <a:off x="3136" y="2728"/>
                <a:ext cx="57" cy="8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83" name="Oval 271"/>
              <p:cNvSpPr>
                <a:spLocks noChangeArrowheads="1"/>
              </p:cNvSpPr>
              <p:nvPr/>
            </p:nvSpPr>
            <p:spPr bwMode="auto">
              <a:xfrm rot="2820000">
                <a:off x="3094" y="2643"/>
                <a:ext cx="57" cy="89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84" name="Oval 272"/>
              <p:cNvSpPr>
                <a:spLocks noChangeArrowheads="1"/>
              </p:cNvSpPr>
              <p:nvPr/>
            </p:nvSpPr>
            <p:spPr bwMode="auto">
              <a:xfrm rot="19020000">
                <a:off x="3178" y="2602"/>
                <a:ext cx="57" cy="89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85" name="Oval 273"/>
              <p:cNvSpPr>
                <a:spLocks noChangeArrowheads="1"/>
              </p:cNvSpPr>
              <p:nvPr/>
            </p:nvSpPr>
            <p:spPr bwMode="auto">
              <a:xfrm rot="13620000">
                <a:off x="3260" y="2727"/>
                <a:ext cx="57" cy="88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3312" name="Group 282"/>
          <p:cNvGrpSpPr>
            <a:grpSpLocks/>
          </p:cNvGrpSpPr>
          <p:nvPr/>
        </p:nvGrpSpPr>
        <p:grpSpPr bwMode="auto">
          <a:xfrm>
            <a:off x="2844800" y="4330700"/>
            <a:ext cx="403225" cy="336550"/>
            <a:chOff x="1792" y="2728"/>
            <a:chExt cx="254" cy="212"/>
          </a:xfrm>
        </p:grpSpPr>
        <p:sp>
          <p:nvSpPr>
            <p:cNvPr id="13588" name="Oval 276"/>
            <p:cNvSpPr>
              <a:spLocks noChangeArrowheads="1"/>
            </p:cNvSpPr>
            <p:nvPr/>
          </p:nvSpPr>
          <p:spPr bwMode="auto">
            <a:xfrm>
              <a:off x="1891" y="2810"/>
              <a:ext cx="56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89" name="Oval 277"/>
            <p:cNvSpPr>
              <a:spLocks noChangeArrowheads="1"/>
            </p:cNvSpPr>
            <p:nvPr/>
          </p:nvSpPr>
          <p:spPr bwMode="auto">
            <a:xfrm rot="2700000">
              <a:off x="1959" y="2784"/>
              <a:ext cx="88" cy="5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90" name="Oval 278"/>
            <p:cNvSpPr>
              <a:spLocks noChangeArrowheads="1"/>
            </p:cNvSpPr>
            <p:nvPr/>
          </p:nvSpPr>
          <p:spPr bwMode="auto">
            <a:xfrm rot="19020000">
              <a:off x="1849" y="2852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91" name="Oval 279"/>
            <p:cNvSpPr>
              <a:spLocks noChangeArrowheads="1"/>
            </p:cNvSpPr>
            <p:nvPr/>
          </p:nvSpPr>
          <p:spPr bwMode="auto">
            <a:xfrm rot="2820000">
              <a:off x="1807" y="2768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92" name="Oval 280"/>
            <p:cNvSpPr>
              <a:spLocks noChangeArrowheads="1"/>
            </p:cNvSpPr>
            <p:nvPr/>
          </p:nvSpPr>
          <p:spPr bwMode="auto">
            <a:xfrm rot="19020000">
              <a:off x="1891" y="2728"/>
              <a:ext cx="56" cy="8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93" name="Oval 281"/>
            <p:cNvSpPr>
              <a:spLocks noChangeArrowheads="1"/>
            </p:cNvSpPr>
            <p:nvPr/>
          </p:nvSpPr>
          <p:spPr bwMode="auto">
            <a:xfrm rot="13620000">
              <a:off x="1973" y="2851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3595" name="Oval 283"/>
          <p:cNvSpPr>
            <a:spLocks noChangeArrowheads="1"/>
          </p:cNvSpPr>
          <p:nvPr/>
        </p:nvSpPr>
        <p:spPr bwMode="auto">
          <a:xfrm>
            <a:off x="2738438" y="4592638"/>
            <a:ext cx="90487" cy="139700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596" name="Oval 284"/>
          <p:cNvSpPr>
            <a:spLocks noChangeArrowheads="1"/>
          </p:cNvSpPr>
          <p:nvPr/>
        </p:nvSpPr>
        <p:spPr bwMode="auto">
          <a:xfrm rot="2700000">
            <a:off x="2976563" y="4681538"/>
            <a:ext cx="141287" cy="90487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597" name="Oval 285"/>
          <p:cNvSpPr>
            <a:spLocks noChangeArrowheads="1"/>
          </p:cNvSpPr>
          <p:nvPr/>
        </p:nvSpPr>
        <p:spPr bwMode="auto">
          <a:xfrm rot="19020000">
            <a:off x="2870200" y="4724400"/>
            <a:ext cx="90488" cy="141288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598" name="Oval 286"/>
          <p:cNvSpPr>
            <a:spLocks noChangeArrowheads="1"/>
          </p:cNvSpPr>
          <p:nvPr/>
        </p:nvSpPr>
        <p:spPr bwMode="auto">
          <a:xfrm rot="2820000">
            <a:off x="2736850" y="4460876"/>
            <a:ext cx="90487" cy="1381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599" name="Oval 287"/>
          <p:cNvSpPr>
            <a:spLocks noChangeArrowheads="1"/>
          </p:cNvSpPr>
          <p:nvPr/>
        </p:nvSpPr>
        <p:spPr bwMode="auto">
          <a:xfrm rot="19020000">
            <a:off x="2870200" y="4592638"/>
            <a:ext cx="90488" cy="139700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00" name="Oval 288"/>
          <p:cNvSpPr>
            <a:spLocks noChangeArrowheads="1"/>
          </p:cNvSpPr>
          <p:nvPr/>
        </p:nvSpPr>
        <p:spPr bwMode="auto">
          <a:xfrm rot="13620000">
            <a:off x="3067050" y="4722813"/>
            <a:ext cx="90487" cy="141288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3313" name="Group 295"/>
          <p:cNvGrpSpPr>
            <a:grpSpLocks/>
          </p:cNvGrpSpPr>
          <p:nvPr/>
        </p:nvGrpSpPr>
        <p:grpSpPr bwMode="auto">
          <a:xfrm>
            <a:off x="3568700" y="4527550"/>
            <a:ext cx="404813" cy="338138"/>
            <a:chOff x="2248" y="2852"/>
            <a:chExt cx="255" cy="213"/>
          </a:xfrm>
        </p:grpSpPr>
        <p:sp>
          <p:nvSpPr>
            <p:cNvPr id="13601" name="Oval 289"/>
            <p:cNvSpPr>
              <a:spLocks noChangeArrowheads="1"/>
            </p:cNvSpPr>
            <p:nvPr/>
          </p:nvSpPr>
          <p:spPr bwMode="auto">
            <a:xfrm>
              <a:off x="2348" y="2935"/>
              <a:ext cx="57" cy="8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02" name="Oval 290"/>
            <p:cNvSpPr>
              <a:spLocks noChangeArrowheads="1"/>
            </p:cNvSpPr>
            <p:nvPr/>
          </p:nvSpPr>
          <p:spPr bwMode="auto">
            <a:xfrm rot="2700000">
              <a:off x="2415" y="2908"/>
              <a:ext cx="88" cy="5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03" name="Oval 291"/>
            <p:cNvSpPr>
              <a:spLocks noChangeArrowheads="1"/>
            </p:cNvSpPr>
            <p:nvPr/>
          </p:nvSpPr>
          <p:spPr bwMode="auto">
            <a:xfrm rot="19020000">
              <a:off x="2306" y="2976"/>
              <a:ext cx="57" cy="89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04" name="Oval 292"/>
            <p:cNvSpPr>
              <a:spLocks noChangeArrowheads="1"/>
            </p:cNvSpPr>
            <p:nvPr/>
          </p:nvSpPr>
          <p:spPr bwMode="auto">
            <a:xfrm rot="2820000">
              <a:off x="2264" y="2892"/>
              <a:ext cx="56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05" name="Oval 293"/>
            <p:cNvSpPr>
              <a:spLocks noChangeArrowheads="1"/>
            </p:cNvSpPr>
            <p:nvPr/>
          </p:nvSpPr>
          <p:spPr bwMode="auto">
            <a:xfrm rot="19020000">
              <a:off x="2348" y="2852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06" name="Oval 294"/>
            <p:cNvSpPr>
              <a:spLocks noChangeArrowheads="1"/>
            </p:cNvSpPr>
            <p:nvPr/>
          </p:nvSpPr>
          <p:spPr bwMode="auto">
            <a:xfrm rot="13620000">
              <a:off x="2430" y="2975"/>
              <a:ext cx="57" cy="89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352" name="Group 302"/>
          <p:cNvGrpSpPr>
            <a:grpSpLocks/>
          </p:cNvGrpSpPr>
          <p:nvPr/>
        </p:nvGrpSpPr>
        <p:grpSpPr bwMode="auto">
          <a:xfrm>
            <a:off x="3175000" y="4527550"/>
            <a:ext cx="401638" cy="338138"/>
            <a:chOff x="2000" y="2852"/>
            <a:chExt cx="253" cy="213"/>
          </a:xfrm>
        </p:grpSpPr>
        <p:sp>
          <p:nvSpPr>
            <p:cNvPr id="13608" name="Oval 296"/>
            <p:cNvSpPr>
              <a:spLocks noChangeArrowheads="1"/>
            </p:cNvSpPr>
            <p:nvPr/>
          </p:nvSpPr>
          <p:spPr bwMode="auto">
            <a:xfrm>
              <a:off x="2098" y="2935"/>
              <a:ext cx="57" cy="8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09" name="Oval 297"/>
            <p:cNvSpPr>
              <a:spLocks noChangeArrowheads="1"/>
            </p:cNvSpPr>
            <p:nvPr/>
          </p:nvSpPr>
          <p:spPr bwMode="auto">
            <a:xfrm rot="2700000">
              <a:off x="2166" y="2908"/>
              <a:ext cx="88" cy="5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10" name="Oval 298"/>
            <p:cNvSpPr>
              <a:spLocks noChangeArrowheads="1"/>
            </p:cNvSpPr>
            <p:nvPr/>
          </p:nvSpPr>
          <p:spPr bwMode="auto">
            <a:xfrm rot="19020000">
              <a:off x="2057" y="2976"/>
              <a:ext cx="57" cy="89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11" name="Oval 299"/>
            <p:cNvSpPr>
              <a:spLocks noChangeArrowheads="1"/>
            </p:cNvSpPr>
            <p:nvPr/>
          </p:nvSpPr>
          <p:spPr bwMode="auto">
            <a:xfrm rot="2820000">
              <a:off x="2015" y="2892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12" name="Oval 300"/>
            <p:cNvSpPr>
              <a:spLocks noChangeArrowheads="1"/>
            </p:cNvSpPr>
            <p:nvPr/>
          </p:nvSpPr>
          <p:spPr bwMode="auto">
            <a:xfrm rot="19020000">
              <a:off x="2098" y="2852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13" name="Oval 301"/>
            <p:cNvSpPr>
              <a:spLocks noChangeArrowheads="1"/>
            </p:cNvSpPr>
            <p:nvPr/>
          </p:nvSpPr>
          <p:spPr bwMode="auto">
            <a:xfrm rot="13620000">
              <a:off x="2180" y="2975"/>
              <a:ext cx="57" cy="89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379" name="Group 309"/>
          <p:cNvGrpSpPr>
            <a:grpSpLocks/>
          </p:cNvGrpSpPr>
          <p:nvPr/>
        </p:nvGrpSpPr>
        <p:grpSpPr bwMode="auto">
          <a:xfrm>
            <a:off x="3898900" y="4460875"/>
            <a:ext cx="403225" cy="336550"/>
            <a:chOff x="2456" y="2810"/>
            <a:chExt cx="254" cy="212"/>
          </a:xfrm>
        </p:grpSpPr>
        <p:sp>
          <p:nvSpPr>
            <p:cNvPr id="13615" name="Oval 303"/>
            <p:cNvSpPr>
              <a:spLocks noChangeArrowheads="1"/>
            </p:cNvSpPr>
            <p:nvPr/>
          </p:nvSpPr>
          <p:spPr bwMode="auto">
            <a:xfrm>
              <a:off x="2555" y="2893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16" name="Oval 304"/>
            <p:cNvSpPr>
              <a:spLocks noChangeArrowheads="1"/>
            </p:cNvSpPr>
            <p:nvPr/>
          </p:nvSpPr>
          <p:spPr bwMode="auto">
            <a:xfrm rot="2700000">
              <a:off x="2622" y="2866"/>
              <a:ext cx="89" cy="5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17" name="Oval 305"/>
            <p:cNvSpPr>
              <a:spLocks noChangeArrowheads="1"/>
            </p:cNvSpPr>
            <p:nvPr/>
          </p:nvSpPr>
          <p:spPr bwMode="auto">
            <a:xfrm rot="19020000">
              <a:off x="2513" y="2935"/>
              <a:ext cx="57" cy="8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18" name="Oval 306"/>
            <p:cNvSpPr>
              <a:spLocks noChangeArrowheads="1"/>
            </p:cNvSpPr>
            <p:nvPr/>
          </p:nvSpPr>
          <p:spPr bwMode="auto">
            <a:xfrm rot="2820000">
              <a:off x="2471" y="2851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19" name="Oval 307"/>
            <p:cNvSpPr>
              <a:spLocks noChangeArrowheads="1"/>
            </p:cNvSpPr>
            <p:nvPr/>
          </p:nvSpPr>
          <p:spPr bwMode="auto">
            <a:xfrm rot="19020000">
              <a:off x="2555" y="2810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0" name="Oval 308"/>
            <p:cNvSpPr>
              <a:spLocks noChangeArrowheads="1"/>
            </p:cNvSpPr>
            <p:nvPr/>
          </p:nvSpPr>
          <p:spPr bwMode="auto">
            <a:xfrm rot="13620000">
              <a:off x="2638" y="2934"/>
              <a:ext cx="56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428" name="Group 316"/>
          <p:cNvGrpSpPr>
            <a:grpSpLocks/>
          </p:cNvGrpSpPr>
          <p:nvPr/>
        </p:nvGrpSpPr>
        <p:grpSpPr bwMode="auto">
          <a:xfrm>
            <a:off x="4295775" y="4460875"/>
            <a:ext cx="401638" cy="336550"/>
            <a:chOff x="2706" y="2810"/>
            <a:chExt cx="253" cy="212"/>
          </a:xfrm>
        </p:grpSpPr>
        <p:sp>
          <p:nvSpPr>
            <p:cNvPr id="13622" name="Oval 310"/>
            <p:cNvSpPr>
              <a:spLocks noChangeArrowheads="1"/>
            </p:cNvSpPr>
            <p:nvPr/>
          </p:nvSpPr>
          <p:spPr bwMode="auto">
            <a:xfrm>
              <a:off x="2804" y="2893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3" name="Oval 311"/>
            <p:cNvSpPr>
              <a:spLocks noChangeArrowheads="1"/>
            </p:cNvSpPr>
            <p:nvPr/>
          </p:nvSpPr>
          <p:spPr bwMode="auto">
            <a:xfrm rot="2700000">
              <a:off x="2872" y="2866"/>
              <a:ext cx="87" cy="5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4" name="Oval 312"/>
            <p:cNvSpPr>
              <a:spLocks noChangeArrowheads="1"/>
            </p:cNvSpPr>
            <p:nvPr/>
          </p:nvSpPr>
          <p:spPr bwMode="auto">
            <a:xfrm rot="19020000">
              <a:off x="2763" y="2935"/>
              <a:ext cx="57" cy="8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5" name="Oval 313"/>
            <p:cNvSpPr>
              <a:spLocks noChangeArrowheads="1"/>
            </p:cNvSpPr>
            <p:nvPr/>
          </p:nvSpPr>
          <p:spPr bwMode="auto">
            <a:xfrm rot="2820000">
              <a:off x="2721" y="2851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6" name="Oval 314"/>
            <p:cNvSpPr>
              <a:spLocks noChangeArrowheads="1"/>
            </p:cNvSpPr>
            <p:nvPr/>
          </p:nvSpPr>
          <p:spPr bwMode="auto">
            <a:xfrm rot="19020000">
              <a:off x="2804" y="2810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7" name="Oval 315"/>
            <p:cNvSpPr>
              <a:spLocks noChangeArrowheads="1"/>
            </p:cNvSpPr>
            <p:nvPr/>
          </p:nvSpPr>
          <p:spPr bwMode="auto">
            <a:xfrm rot="13620000">
              <a:off x="2886" y="2934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3629" name="Oval 317"/>
          <p:cNvSpPr>
            <a:spLocks noChangeArrowheads="1"/>
          </p:cNvSpPr>
          <p:nvPr/>
        </p:nvSpPr>
        <p:spPr bwMode="auto">
          <a:xfrm>
            <a:off x="5241925" y="4460875"/>
            <a:ext cx="90488" cy="139700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30" name="Oval 318"/>
          <p:cNvSpPr>
            <a:spLocks noChangeArrowheads="1"/>
          </p:cNvSpPr>
          <p:nvPr/>
        </p:nvSpPr>
        <p:spPr bwMode="auto">
          <a:xfrm rot="2700000">
            <a:off x="5348288" y="4352925"/>
            <a:ext cx="141288" cy="90487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31" name="Oval 319"/>
          <p:cNvSpPr>
            <a:spLocks noChangeArrowheads="1"/>
          </p:cNvSpPr>
          <p:nvPr/>
        </p:nvSpPr>
        <p:spPr bwMode="auto">
          <a:xfrm rot="19020000">
            <a:off x="5175250" y="4527550"/>
            <a:ext cx="90488" cy="139700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32" name="Oval 320"/>
          <p:cNvSpPr>
            <a:spLocks noChangeArrowheads="1"/>
          </p:cNvSpPr>
          <p:nvPr/>
        </p:nvSpPr>
        <p:spPr bwMode="auto">
          <a:xfrm rot="2820000">
            <a:off x="5109369" y="4393407"/>
            <a:ext cx="90487" cy="139700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33" name="Oval 321"/>
          <p:cNvSpPr>
            <a:spLocks noChangeArrowheads="1"/>
          </p:cNvSpPr>
          <p:nvPr/>
        </p:nvSpPr>
        <p:spPr bwMode="auto">
          <a:xfrm rot="19020000">
            <a:off x="5241925" y="4330700"/>
            <a:ext cx="90488" cy="1381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34" name="Oval 322"/>
          <p:cNvSpPr>
            <a:spLocks noChangeArrowheads="1"/>
          </p:cNvSpPr>
          <p:nvPr/>
        </p:nvSpPr>
        <p:spPr bwMode="auto">
          <a:xfrm rot="13620000">
            <a:off x="5176044" y="4656932"/>
            <a:ext cx="90487" cy="139700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3431" name="Group 329"/>
          <p:cNvGrpSpPr>
            <a:grpSpLocks/>
          </p:cNvGrpSpPr>
          <p:nvPr/>
        </p:nvGrpSpPr>
        <p:grpSpPr bwMode="auto">
          <a:xfrm>
            <a:off x="4621213" y="4659313"/>
            <a:ext cx="406400" cy="338137"/>
            <a:chOff x="2911" y="2935"/>
            <a:chExt cx="256" cy="213"/>
          </a:xfrm>
        </p:grpSpPr>
        <p:sp>
          <p:nvSpPr>
            <p:cNvPr id="13635" name="Oval 323"/>
            <p:cNvSpPr>
              <a:spLocks noChangeArrowheads="1"/>
            </p:cNvSpPr>
            <p:nvPr/>
          </p:nvSpPr>
          <p:spPr bwMode="auto">
            <a:xfrm>
              <a:off x="3012" y="3017"/>
              <a:ext cx="57" cy="89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36" name="Oval 324"/>
            <p:cNvSpPr>
              <a:spLocks noChangeArrowheads="1"/>
            </p:cNvSpPr>
            <p:nvPr/>
          </p:nvSpPr>
          <p:spPr bwMode="auto">
            <a:xfrm rot="2700000">
              <a:off x="3079" y="2992"/>
              <a:ext cx="88" cy="5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37" name="Oval 325"/>
            <p:cNvSpPr>
              <a:spLocks noChangeArrowheads="1"/>
            </p:cNvSpPr>
            <p:nvPr/>
          </p:nvSpPr>
          <p:spPr bwMode="auto">
            <a:xfrm rot="19020000">
              <a:off x="2971" y="3060"/>
              <a:ext cx="56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38" name="Oval 326"/>
            <p:cNvSpPr>
              <a:spLocks noChangeArrowheads="1"/>
            </p:cNvSpPr>
            <p:nvPr/>
          </p:nvSpPr>
          <p:spPr bwMode="auto">
            <a:xfrm rot="2820000">
              <a:off x="2928" y="2975"/>
              <a:ext cx="56" cy="89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39" name="Oval 327"/>
            <p:cNvSpPr>
              <a:spLocks noChangeArrowheads="1"/>
            </p:cNvSpPr>
            <p:nvPr/>
          </p:nvSpPr>
          <p:spPr bwMode="auto">
            <a:xfrm rot="19020000">
              <a:off x="3012" y="2935"/>
              <a:ext cx="57" cy="8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40" name="Oval 328"/>
            <p:cNvSpPr>
              <a:spLocks noChangeArrowheads="1"/>
            </p:cNvSpPr>
            <p:nvPr/>
          </p:nvSpPr>
          <p:spPr bwMode="auto">
            <a:xfrm rot="13620000">
              <a:off x="3094" y="3059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432" name="Group 336"/>
          <p:cNvGrpSpPr>
            <a:grpSpLocks/>
          </p:cNvGrpSpPr>
          <p:nvPr/>
        </p:nvGrpSpPr>
        <p:grpSpPr bwMode="auto">
          <a:xfrm>
            <a:off x="3306763" y="4724400"/>
            <a:ext cx="401637" cy="338138"/>
            <a:chOff x="2083" y="2976"/>
            <a:chExt cx="253" cy="213"/>
          </a:xfrm>
        </p:grpSpPr>
        <p:sp>
          <p:nvSpPr>
            <p:cNvPr id="13642" name="Oval 330"/>
            <p:cNvSpPr>
              <a:spLocks noChangeArrowheads="1"/>
            </p:cNvSpPr>
            <p:nvPr/>
          </p:nvSpPr>
          <p:spPr bwMode="auto">
            <a:xfrm>
              <a:off x="2181" y="3060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43" name="Oval 331"/>
            <p:cNvSpPr>
              <a:spLocks noChangeArrowheads="1"/>
            </p:cNvSpPr>
            <p:nvPr/>
          </p:nvSpPr>
          <p:spPr bwMode="auto">
            <a:xfrm rot="2700000">
              <a:off x="2249" y="3033"/>
              <a:ext cx="88" cy="5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44" name="Oval 332"/>
            <p:cNvSpPr>
              <a:spLocks noChangeArrowheads="1"/>
            </p:cNvSpPr>
            <p:nvPr/>
          </p:nvSpPr>
          <p:spPr bwMode="auto">
            <a:xfrm rot="19020000">
              <a:off x="2140" y="3101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45" name="Oval 333"/>
            <p:cNvSpPr>
              <a:spLocks noChangeArrowheads="1"/>
            </p:cNvSpPr>
            <p:nvPr/>
          </p:nvSpPr>
          <p:spPr bwMode="auto">
            <a:xfrm rot="2820000">
              <a:off x="2098" y="3017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46" name="Oval 334"/>
            <p:cNvSpPr>
              <a:spLocks noChangeArrowheads="1"/>
            </p:cNvSpPr>
            <p:nvPr/>
          </p:nvSpPr>
          <p:spPr bwMode="auto">
            <a:xfrm rot="19020000">
              <a:off x="2181" y="2976"/>
              <a:ext cx="57" cy="89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47" name="Oval 335"/>
            <p:cNvSpPr>
              <a:spLocks noChangeArrowheads="1"/>
            </p:cNvSpPr>
            <p:nvPr/>
          </p:nvSpPr>
          <p:spPr bwMode="auto">
            <a:xfrm rot="13620000">
              <a:off x="2264" y="3100"/>
              <a:ext cx="56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435" name="Group 343"/>
          <p:cNvGrpSpPr>
            <a:grpSpLocks/>
          </p:cNvGrpSpPr>
          <p:nvPr/>
        </p:nvGrpSpPr>
        <p:grpSpPr bwMode="auto">
          <a:xfrm>
            <a:off x="4295775" y="4724400"/>
            <a:ext cx="401638" cy="338138"/>
            <a:chOff x="2706" y="2976"/>
            <a:chExt cx="253" cy="213"/>
          </a:xfrm>
        </p:grpSpPr>
        <p:sp>
          <p:nvSpPr>
            <p:cNvPr id="13649" name="Oval 337"/>
            <p:cNvSpPr>
              <a:spLocks noChangeArrowheads="1"/>
            </p:cNvSpPr>
            <p:nvPr/>
          </p:nvSpPr>
          <p:spPr bwMode="auto">
            <a:xfrm>
              <a:off x="2804" y="3060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50" name="Oval 338"/>
            <p:cNvSpPr>
              <a:spLocks noChangeArrowheads="1"/>
            </p:cNvSpPr>
            <p:nvPr/>
          </p:nvSpPr>
          <p:spPr bwMode="auto">
            <a:xfrm rot="2700000">
              <a:off x="2872" y="3033"/>
              <a:ext cx="87" cy="5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51" name="Oval 339"/>
            <p:cNvSpPr>
              <a:spLocks noChangeArrowheads="1"/>
            </p:cNvSpPr>
            <p:nvPr/>
          </p:nvSpPr>
          <p:spPr bwMode="auto">
            <a:xfrm rot="19020000">
              <a:off x="2763" y="3101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52" name="Oval 340"/>
            <p:cNvSpPr>
              <a:spLocks noChangeArrowheads="1"/>
            </p:cNvSpPr>
            <p:nvPr/>
          </p:nvSpPr>
          <p:spPr bwMode="auto">
            <a:xfrm rot="2820000">
              <a:off x="2721" y="3017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53" name="Oval 341"/>
            <p:cNvSpPr>
              <a:spLocks noChangeArrowheads="1"/>
            </p:cNvSpPr>
            <p:nvPr/>
          </p:nvSpPr>
          <p:spPr bwMode="auto">
            <a:xfrm rot="19020000">
              <a:off x="2804" y="2976"/>
              <a:ext cx="57" cy="89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54" name="Oval 342"/>
            <p:cNvSpPr>
              <a:spLocks noChangeArrowheads="1"/>
            </p:cNvSpPr>
            <p:nvPr/>
          </p:nvSpPr>
          <p:spPr bwMode="auto">
            <a:xfrm rot="13620000">
              <a:off x="2886" y="3100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440" name="Group 350"/>
          <p:cNvGrpSpPr>
            <a:grpSpLocks/>
          </p:cNvGrpSpPr>
          <p:nvPr/>
        </p:nvGrpSpPr>
        <p:grpSpPr bwMode="auto">
          <a:xfrm>
            <a:off x="3833813" y="4789488"/>
            <a:ext cx="401637" cy="338137"/>
            <a:chOff x="2415" y="3017"/>
            <a:chExt cx="253" cy="213"/>
          </a:xfrm>
        </p:grpSpPr>
        <p:sp>
          <p:nvSpPr>
            <p:cNvPr id="13656" name="Oval 344"/>
            <p:cNvSpPr>
              <a:spLocks noChangeArrowheads="1"/>
            </p:cNvSpPr>
            <p:nvPr/>
          </p:nvSpPr>
          <p:spPr bwMode="auto">
            <a:xfrm>
              <a:off x="2513" y="3101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57" name="Oval 345"/>
            <p:cNvSpPr>
              <a:spLocks noChangeArrowheads="1"/>
            </p:cNvSpPr>
            <p:nvPr/>
          </p:nvSpPr>
          <p:spPr bwMode="auto">
            <a:xfrm rot="2700000">
              <a:off x="2581" y="3074"/>
              <a:ext cx="89" cy="5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58" name="Oval 346"/>
            <p:cNvSpPr>
              <a:spLocks noChangeArrowheads="1"/>
            </p:cNvSpPr>
            <p:nvPr/>
          </p:nvSpPr>
          <p:spPr bwMode="auto">
            <a:xfrm rot="19020000">
              <a:off x="2472" y="3143"/>
              <a:ext cx="57" cy="8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59" name="Oval 347"/>
            <p:cNvSpPr>
              <a:spLocks noChangeArrowheads="1"/>
            </p:cNvSpPr>
            <p:nvPr/>
          </p:nvSpPr>
          <p:spPr bwMode="auto">
            <a:xfrm rot="2820000">
              <a:off x="2430" y="3059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60" name="Oval 348"/>
            <p:cNvSpPr>
              <a:spLocks noChangeArrowheads="1"/>
            </p:cNvSpPr>
            <p:nvPr/>
          </p:nvSpPr>
          <p:spPr bwMode="auto">
            <a:xfrm rot="19020000">
              <a:off x="2513" y="3017"/>
              <a:ext cx="57" cy="89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61" name="Oval 349"/>
            <p:cNvSpPr>
              <a:spLocks noChangeArrowheads="1"/>
            </p:cNvSpPr>
            <p:nvPr/>
          </p:nvSpPr>
          <p:spPr bwMode="auto">
            <a:xfrm rot="13620000">
              <a:off x="2595" y="3142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443" name="Group 357"/>
          <p:cNvGrpSpPr>
            <a:grpSpLocks/>
          </p:cNvGrpSpPr>
          <p:nvPr/>
        </p:nvGrpSpPr>
        <p:grpSpPr bwMode="auto">
          <a:xfrm>
            <a:off x="4754563" y="4460875"/>
            <a:ext cx="404812" cy="336550"/>
            <a:chOff x="2995" y="2810"/>
            <a:chExt cx="255" cy="212"/>
          </a:xfrm>
        </p:grpSpPr>
        <p:sp>
          <p:nvSpPr>
            <p:cNvPr id="13663" name="Oval 351"/>
            <p:cNvSpPr>
              <a:spLocks noChangeArrowheads="1"/>
            </p:cNvSpPr>
            <p:nvPr/>
          </p:nvSpPr>
          <p:spPr bwMode="auto">
            <a:xfrm>
              <a:off x="3095" y="2893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64" name="Oval 352"/>
            <p:cNvSpPr>
              <a:spLocks noChangeArrowheads="1"/>
            </p:cNvSpPr>
            <p:nvPr/>
          </p:nvSpPr>
          <p:spPr bwMode="auto">
            <a:xfrm rot="2700000">
              <a:off x="3162" y="2866"/>
              <a:ext cx="88" cy="5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65" name="Oval 353"/>
            <p:cNvSpPr>
              <a:spLocks noChangeArrowheads="1"/>
            </p:cNvSpPr>
            <p:nvPr/>
          </p:nvSpPr>
          <p:spPr bwMode="auto">
            <a:xfrm rot="19020000">
              <a:off x="3053" y="2935"/>
              <a:ext cx="57" cy="8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66" name="Oval 354"/>
            <p:cNvSpPr>
              <a:spLocks noChangeArrowheads="1"/>
            </p:cNvSpPr>
            <p:nvPr/>
          </p:nvSpPr>
          <p:spPr bwMode="auto">
            <a:xfrm rot="2820000">
              <a:off x="3011" y="2851"/>
              <a:ext cx="56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67" name="Oval 355"/>
            <p:cNvSpPr>
              <a:spLocks noChangeArrowheads="1"/>
            </p:cNvSpPr>
            <p:nvPr/>
          </p:nvSpPr>
          <p:spPr bwMode="auto">
            <a:xfrm rot="19020000">
              <a:off x="3095" y="2810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68" name="Oval 356"/>
            <p:cNvSpPr>
              <a:spLocks noChangeArrowheads="1"/>
            </p:cNvSpPr>
            <p:nvPr/>
          </p:nvSpPr>
          <p:spPr bwMode="auto">
            <a:xfrm rot="13620000">
              <a:off x="3177" y="2934"/>
              <a:ext cx="57" cy="88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3670" name="Oval 358"/>
          <p:cNvSpPr>
            <a:spLocks noChangeArrowheads="1"/>
          </p:cNvSpPr>
          <p:nvPr/>
        </p:nvSpPr>
        <p:spPr bwMode="auto">
          <a:xfrm>
            <a:off x="4254500" y="4989513"/>
            <a:ext cx="90488" cy="1381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71" name="Oval 359"/>
          <p:cNvSpPr>
            <a:spLocks noChangeArrowheads="1"/>
          </p:cNvSpPr>
          <p:nvPr/>
        </p:nvSpPr>
        <p:spPr bwMode="auto">
          <a:xfrm rot="2700000">
            <a:off x="3636169" y="3891756"/>
            <a:ext cx="139700" cy="90488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72" name="Oval 360"/>
          <p:cNvSpPr>
            <a:spLocks noChangeArrowheads="1"/>
          </p:cNvSpPr>
          <p:nvPr/>
        </p:nvSpPr>
        <p:spPr bwMode="auto">
          <a:xfrm rot="19020000">
            <a:off x="3200400" y="4789488"/>
            <a:ext cx="90488" cy="141287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73" name="Oval 361"/>
          <p:cNvSpPr>
            <a:spLocks noChangeArrowheads="1"/>
          </p:cNvSpPr>
          <p:nvPr/>
        </p:nvSpPr>
        <p:spPr bwMode="auto">
          <a:xfrm rot="2820000">
            <a:off x="3726656" y="4987132"/>
            <a:ext cx="90487" cy="139700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74" name="Oval 362"/>
          <p:cNvSpPr>
            <a:spLocks noChangeArrowheads="1"/>
          </p:cNvSpPr>
          <p:nvPr/>
        </p:nvSpPr>
        <p:spPr bwMode="auto">
          <a:xfrm rot="19020000">
            <a:off x="3595688" y="4460875"/>
            <a:ext cx="88900" cy="139700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75" name="Oval 363"/>
          <p:cNvSpPr>
            <a:spLocks noChangeArrowheads="1"/>
          </p:cNvSpPr>
          <p:nvPr/>
        </p:nvSpPr>
        <p:spPr bwMode="auto">
          <a:xfrm rot="13620000">
            <a:off x="5372894" y="4461669"/>
            <a:ext cx="88900" cy="1381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76" name="Oval 364"/>
          <p:cNvSpPr>
            <a:spLocks noChangeArrowheads="1"/>
          </p:cNvSpPr>
          <p:nvPr/>
        </p:nvSpPr>
        <p:spPr bwMode="auto">
          <a:xfrm>
            <a:off x="5505450" y="4330700"/>
            <a:ext cx="90488" cy="1381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77" name="Oval 365"/>
          <p:cNvSpPr>
            <a:spLocks noChangeArrowheads="1"/>
          </p:cNvSpPr>
          <p:nvPr/>
        </p:nvSpPr>
        <p:spPr bwMode="auto">
          <a:xfrm rot="2700000">
            <a:off x="4360069" y="2837656"/>
            <a:ext cx="139700" cy="90488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78" name="Oval 366"/>
          <p:cNvSpPr>
            <a:spLocks noChangeArrowheads="1"/>
          </p:cNvSpPr>
          <p:nvPr/>
        </p:nvSpPr>
        <p:spPr bwMode="auto">
          <a:xfrm rot="19020000">
            <a:off x="5440363" y="4264025"/>
            <a:ext cx="90487" cy="139700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79" name="Oval 367"/>
          <p:cNvSpPr>
            <a:spLocks noChangeArrowheads="1"/>
          </p:cNvSpPr>
          <p:nvPr/>
        </p:nvSpPr>
        <p:spPr bwMode="auto">
          <a:xfrm rot="2820000">
            <a:off x="2605881" y="4393407"/>
            <a:ext cx="90487" cy="139700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80" name="Oval 368"/>
          <p:cNvSpPr>
            <a:spLocks noChangeArrowheads="1"/>
          </p:cNvSpPr>
          <p:nvPr/>
        </p:nvSpPr>
        <p:spPr bwMode="auto">
          <a:xfrm rot="19020000">
            <a:off x="3859213" y="2879725"/>
            <a:ext cx="90487" cy="1381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81" name="Oval 369"/>
          <p:cNvSpPr>
            <a:spLocks noChangeArrowheads="1"/>
          </p:cNvSpPr>
          <p:nvPr/>
        </p:nvSpPr>
        <p:spPr bwMode="auto">
          <a:xfrm rot="13620000">
            <a:off x="4253706" y="3272632"/>
            <a:ext cx="90487" cy="139700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13682" name="Rectangle 370"/>
          <p:cNvSpPr>
            <a:spLocks noChangeArrowheads="1"/>
          </p:cNvSpPr>
          <p:nvPr/>
        </p:nvSpPr>
        <p:spPr bwMode="auto">
          <a:xfrm>
            <a:off x="5614988" y="1069975"/>
            <a:ext cx="2455862" cy="40005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lIns="79375" tIns="39688" rIns="79375" bIns="39688">
            <a:spAutoFit/>
          </a:bodyPr>
          <a:lstStyle/>
          <a:p>
            <a:pPr defTabSz="684213">
              <a:spcBef>
                <a:spcPct val="50000"/>
              </a:spcBef>
            </a:pPr>
            <a:r>
              <a:rPr lang="ru-RU" sz="2100" b="1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DENTAL  LAMINA</a:t>
            </a:r>
          </a:p>
        </p:txBody>
      </p:sp>
      <p:sp useBgFill="1">
        <p:nvSpPr>
          <p:cNvPr id="13683" name="Rectangle 371"/>
          <p:cNvSpPr>
            <a:spLocks noChangeArrowheads="1"/>
          </p:cNvSpPr>
          <p:nvPr/>
        </p:nvSpPr>
        <p:spPr bwMode="auto">
          <a:xfrm>
            <a:off x="6091238" y="4579938"/>
            <a:ext cx="3205162" cy="403317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79375" tIns="39688" rIns="79375" bIns="39688">
            <a:spAutoFit/>
          </a:bodyPr>
          <a:lstStyle/>
          <a:p>
            <a:pPr defTabSz="684213">
              <a:spcBef>
                <a:spcPct val="50000"/>
              </a:spcBef>
            </a:pPr>
            <a:r>
              <a:rPr lang="en-US" sz="2100" b="1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1. </a:t>
            </a:r>
            <a:r>
              <a:rPr lang="ru-RU" sz="2100" b="1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DENTAL </a:t>
            </a:r>
            <a:r>
              <a:rPr lang="ru-RU" sz="2100" b="1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PAPILLA</a:t>
            </a:r>
          </a:p>
        </p:txBody>
      </p:sp>
      <p:sp>
        <p:nvSpPr>
          <p:cNvPr id="13684" name="Arc 372"/>
          <p:cNvSpPr>
            <a:spLocks/>
          </p:cNvSpPr>
          <p:nvPr/>
        </p:nvSpPr>
        <p:spPr bwMode="auto">
          <a:xfrm>
            <a:off x="1728788" y="1598613"/>
            <a:ext cx="1238250" cy="660400"/>
          </a:xfrm>
          <a:custGeom>
            <a:avLst/>
            <a:gdLst>
              <a:gd name="G0" fmla="+- 21600 0 0"/>
              <a:gd name="G1" fmla="+- 0 0 0"/>
              <a:gd name="G2" fmla="+- 21600 0 0"/>
              <a:gd name="T0" fmla="*/ 21572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572" y="21599"/>
                </a:moveTo>
                <a:cubicBezTo>
                  <a:pt x="9653" y="21584"/>
                  <a:pt x="0" y="11918"/>
                  <a:pt x="0" y="0"/>
                </a:cubicBezTo>
              </a:path>
              <a:path w="21600" h="21600" stroke="0" extrusionOk="0">
                <a:moveTo>
                  <a:pt x="21572" y="21599"/>
                </a:moveTo>
                <a:cubicBezTo>
                  <a:pt x="9653" y="21584"/>
                  <a:pt x="0" y="11918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12700" cap="rnd">
            <a:solidFill>
              <a:schemeClr val="bg1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85" name="Arc 373"/>
          <p:cNvSpPr>
            <a:spLocks/>
          </p:cNvSpPr>
          <p:nvPr/>
        </p:nvSpPr>
        <p:spPr bwMode="auto">
          <a:xfrm>
            <a:off x="4379913" y="3640138"/>
            <a:ext cx="1714500" cy="1054100"/>
          </a:xfrm>
          <a:custGeom>
            <a:avLst/>
            <a:gdLst>
              <a:gd name="G0" fmla="+- 21600 0 0"/>
              <a:gd name="G1" fmla="+- 0 0 0"/>
              <a:gd name="G2" fmla="+- 21600 0 0"/>
              <a:gd name="T0" fmla="*/ 2158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580" y="21599"/>
                </a:moveTo>
                <a:cubicBezTo>
                  <a:pt x="9658" y="21588"/>
                  <a:pt x="0" y="11921"/>
                  <a:pt x="0" y="0"/>
                </a:cubicBezTo>
              </a:path>
              <a:path w="21600" h="21600" stroke="0" extrusionOk="0">
                <a:moveTo>
                  <a:pt x="21580" y="21599"/>
                </a:moveTo>
                <a:cubicBezTo>
                  <a:pt x="9658" y="21588"/>
                  <a:pt x="0" y="11921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50800" cap="rnd">
            <a:solidFill>
              <a:schemeClr val="accent2">
                <a:lumMod val="50000"/>
              </a:schemeClr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86" name="Freeform 374"/>
          <p:cNvSpPr>
            <a:spLocks/>
          </p:cNvSpPr>
          <p:nvPr/>
        </p:nvSpPr>
        <p:spPr bwMode="auto">
          <a:xfrm>
            <a:off x="2560638" y="4692650"/>
            <a:ext cx="276225" cy="2063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7" y="71"/>
              </a:cxn>
              <a:cxn ang="0">
                <a:pos x="91" y="83"/>
              </a:cxn>
              <a:cxn ang="0">
                <a:pos x="114" y="100"/>
              </a:cxn>
              <a:cxn ang="0">
                <a:pos x="148" y="110"/>
              </a:cxn>
              <a:cxn ang="0">
                <a:pos x="173" y="129"/>
              </a:cxn>
              <a:cxn ang="0">
                <a:pos x="163" y="100"/>
              </a:cxn>
              <a:cxn ang="0">
                <a:pos x="146" y="77"/>
              </a:cxn>
              <a:cxn ang="0">
                <a:pos x="121" y="60"/>
              </a:cxn>
              <a:cxn ang="0">
                <a:pos x="97" y="43"/>
              </a:cxn>
              <a:cxn ang="0">
                <a:pos x="71" y="25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74" h="130">
                <a:moveTo>
                  <a:pt x="0" y="0"/>
                </a:moveTo>
                <a:lnTo>
                  <a:pt x="57" y="71"/>
                </a:lnTo>
                <a:lnTo>
                  <a:pt x="91" y="83"/>
                </a:lnTo>
                <a:lnTo>
                  <a:pt x="114" y="100"/>
                </a:lnTo>
                <a:lnTo>
                  <a:pt x="148" y="110"/>
                </a:lnTo>
                <a:lnTo>
                  <a:pt x="173" y="129"/>
                </a:lnTo>
                <a:lnTo>
                  <a:pt x="163" y="100"/>
                </a:lnTo>
                <a:lnTo>
                  <a:pt x="146" y="77"/>
                </a:lnTo>
                <a:lnTo>
                  <a:pt x="121" y="60"/>
                </a:lnTo>
                <a:lnTo>
                  <a:pt x="97" y="43"/>
                </a:lnTo>
                <a:lnTo>
                  <a:pt x="71" y="25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87" name="Freeform 375"/>
          <p:cNvSpPr>
            <a:spLocks/>
          </p:cNvSpPr>
          <p:nvPr/>
        </p:nvSpPr>
        <p:spPr bwMode="auto">
          <a:xfrm>
            <a:off x="2814638" y="4845050"/>
            <a:ext cx="298450" cy="1651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6" y="63"/>
              </a:cxn>
              <a:cxn ang="0">
                <a:pos x="99" y="69"/>
              </a:cxn>
              <a:cxn ang="0">
                <a:pos x="127" y="83"/>
              </a:cxn>
              <a:cxn ang="0">
                <a:pos x="160" y="88"/>
              </a:cxn>
              <a:cxn ang="0">
                <a:pos x="187" y="103"/>
              </a:cxn>
              <a:cxn ang="0">
                <a:pos x="173" y="77"/>
              </a:cxn>
              <a:cxn ang="0">
                <a:pos x="153" y="56"/>
              </a:cxn>
              <a:cxn ang="0">
                <a:pos x="126" y="42"/>
              </a:cxn>
              <a:cxn ang="0">
                <a:pos x="100" y="28"/>
              </a:cxn>
              <a:cxn ang="0">
                <a:pos x="73" y="15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88" h="104">
                <a:moveTo>
                  <a:pt x="0" y="0"/>
                </a:moveTo>
                <a:lnTo>
                  <a:pt x="66" y="63"/>
                </a:lnTo>
                <a:lnTo>
                  <a:pt x="99" y="69"/>
                </a:lnTo>
                <a:lnTo>
                  <a:pt x="127" y="83"/>
                </a:lnTo>
                <a:lnTo>
                  <a:pt x="160" y="88"/>
                </a:lnTo>
                <a:lnTo>
                  <a:pt x="187" y="103"/>
                </a:lnTo>
                <a:lnTo>
                  <a:pt x="173" y="77"/>
                </a:lnTo>
                <a:lnTo>
                  <a:pt x="153" y="56"/>
                </a:lnTo>
                <a:lnTo>
                  <a:pt x="126" y="42"/>
                </a:lnTo>
                <a:lnTo>
                  <a:pt x="100" y="28"/>
                </a:lnTo>
                <a:lnTo>
                  <a:pt x="73" y="15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3446" name="Group 382"/>
          <p:cNvGrpSpPr>
            <a:grpSpLocks/>
          </p:cNvGrpSpPr>
          <p:nvPr/>
        </p:nvGrpSpPr>
        <p:grpSpPr bwMode="auto">
          <a:xfrm>
            <a:off x="2270125" y="3038475"/>
            <a:ext cx="292100" cy="1657350"/>
            <a:chOff x="1430" y="1914"/>
            <a:chExt cx="184" cy="1044"/>
          </a:xfrm>
        </p:grpSpPr>
        <p:sp>
          <p:nvSpPr>
            <p:cNvPr id="13688" name="Freeform 376"/>
            <p:cNvSpPr>
              <a:spLocks/>
            </p:cNvSpPr>
            <p:nvPr/>
          </p:nvSpPr>
          <p:spPr bwMode="auto">
            <a:xfrm>
              <a:off x="1506" y="2167"/>
              <a:ext cx="57" cy="294"/>
            </a:xfrm>
            <a:custGeom>
              <a:avLst/>
              <a:gdLst/>
              <a:ahLst/>
              <a:cxnLst>
                <a:cxn ang="0">
                  <a:pos x="15" y="293"/>
                </a:cxn>
                <a:cxn ang="0">
                  <a:pos x="14" y="247"/>
                </a:cxn>
                <a:cxn ang="0">
                  <a:pos x="17" y="212"/>
                </a:cxn>
                <a:cxn ang="0">
                  <a:pos x="6" y="162"/>
                </a:cxn>
                <a:cxn ang="0">
                  <a:pos x="0" y="125"/>
                </a:cxn>
                <a:cxn ang="0">
                  <a:pos x="7" y="104"/>
                </a:cxn>
                <a:cxn ang="0">
                  <a:pos x="7" y="73"/>
                </a:cxn>
                <a:cxn ang="0">
                  <a:pos x="14" y="51"/>
                </a:cxn>
                <a:cxn ang="0">
                  <a:pos x="14" y="22"/>
                </a:cxn>
                <a:cxn ang="0">
                  <a:pos x="21" y="0"/>
                </a:cxn>
                <a:cxn ang="0">
                  <a:pos x="38" y="28"/>
                </a:cxn>
                <a:cxn ang="0">
                  <a:pos x="47" y="65"/>
                </a:cxn>
                <a:cxn ang="0">
                  <a:pos x="48" y="95"/>
                </a:cxn>
                <a:cxn ang="0">
                  <a:pos x="56" y="132"/>
                </a:cxn>
                <a:cxn ang="0">
                  <a:pos x="47" y="154"/>
                </a:cxn>
                <a:cxn ang="0">
                  <a:pos x="47" y="184"/>
                </a:cxn>
                <a:cxn ang="0">
                  <a:pos x="55" y="221"/>
                </a:cxn>
                <a:cxn ang="0">
                  <a:pos x="49" y="244"/>
                </a:cxn>
                <a:cxn ang="0">
                  <a:pos x="49" y="273"/>
                </a:cxn>
                <a:cxn ang="0">
                  <a:pos x="15" y="293"/>
                </a:cxn>
                <a:cxn ang="0">
                  <a:pos x="15" y="293"/>
                </a:cxn>
              </a:cxnLst>
              <a:rect l="0" t="0" r="r" b="b"/>
              <a:pathLst>
                <a:path w="57" h="294">
                  <a:moveTo>
                    <a:pt x="15" y="293"/>
                  </a:moveTo>
                  <a:lnTo>
                    <a:pt x="14" y="247"/>
                  </a:lnTo>
                  <a:lnTo>
                    <a:pt x="17" y="212"/>
                  </a:lnTo>
                  <a:lnTo>
                    <a:pt x="6" y="162"/>
                  </a:lnTo>
                  <a:lnTo>
                    <a:pt x="0" y="125"/>
                  </a:lnTo>
                  <a:lnTo>
                    <a:pt x="7" y="104"/>
                  </a:lnTo>
                  <a:lnTo>
                    <a:pt x="7" y="73"/>
                  </a:lnTo>
                  <a:lnTo>
                    <a:pt x="14" y="51"/>
                  </a:lnTo>
                  <a:lnTo>
                    <a:pt x="14" y="22"/>
                  </a:lnTo>
                  <a:lnTo>
                    <a:pt x="21" y="0"/>
                  </a:lnTo>
                  <a:lnTo>
                    <a:pt x="38" y="28"/>
                  </a:lnTo>
                  <a:lnTo>
                    <a:pt x="47" y="65"/>
                  </a:lnTo>
                  <a:lnTo>
                    <a:pt x="48" y="95"/>
                  </a:lnTo>
                  <a:lnTo>
                    <a:pt x="56" y="132"/>
                  </a:lnTo>
                  <a:lnTo>
                    <a:pt x="47" y="154"/>
                  </a:lnTo>
                  <a:lnTo>
                    <a:pt x="47" y="184"/>
                  </a:lnTo>
                  <a:lnTo>
                    <a:pt x="55" y="221"/>
                  </a:lnTo>
                  <a:lnTo>
                    <a:pt x="49" y="244"/>
                  </a:lnTo>
                  <a:lnTo>
                    <a:pt x="49" y="273"/>
                  </a:lnTo>
                  <a:lnTo>
                    <a:pt x="15" y="293"/>
                  </a:lnTo>
                  <a:lnTo>
                    <a:pt x="15" y="293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689" name="Freeform 377"/>
            <p:cNvSpPr>
              <a:spLocks/>
            </p:cNvSpPr>
            <p:nvPr/>
          </p:nvSpPr>
          <p:spPr bwMode="auto">
            <a:xfrm>
              <a:off x="1462" y="2542"/>
              <a:ext cx="70" cy="20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93"/>
                </a:cxn>
                <a:cxn ang="0">
                  <a:pos x="22" y="121"/>
                </a:cxn>
                <a:cxn ang="0">
                  <a:pos x="31" y="150"/>
                </a:cxn>
                <a:cxn ang="0">
                  <a:pos x="50" y="178"/>
                </a:cxn>
                <a:cxn ang="0">
                  <a:pos x="60" y="207"/>
                </a:cxn>
                <a:cxn ang="0">
                  <a:pos x="69" y="178"/>
                </a:cxn>
                <a:cxn ang="0">
                  <a:pos x="69" y="150"/>
                </a:cxn>
                <a:cxn ang="0">
                  <a:pos x="60" y="121"/>
                </a:cxn>
                <a:cxn ang="0">
                  <a:pos x="50" y="93"/>
                </a:cxn>
                <a:cxn ang="0">
                  <a:pos x="41" y="64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70" h="208">
                  <a:moveTo>
                    <a:pt x="0" y="0"/>
                  </a:moveTo>
                  <a:lnTo>
                    <a:pt x="3" y="93"/>
                  </a:lnTo>
                  <a:lnTo>
                    <a:pt x="22" y="121"/>
                  </a:lnTo>
                  <a:lnTo>
                    <a:pt x="31" y="150"/>
                  </a:lnTo>
                  <a:lnTo>
                    <a:pt x="50" y="178"/>
                  </a:lnTo>
                  <a:lnTo>
                    <a:pt x="60" y="207"/>
                  </a:lnTo>
                  <a:lnTo>
                    <a:pt x="69" y="178"/>
                  </a:lnTo>
                  <a:lnTo>
                    <a:pt x="69" y="150"/>
                  </a:lnTo>
                  <a:lnTo>
                    <a:pt x="60" y="121"/>
                  </a:lnTo>
                  <a:lnTo>
                    <a:pt x="50" y="93"/>
                  </a:lnTo>
                  <a:lnTo>
                    <a:pt x="41" y="64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690" name="Freeform 378"/>
            <p:cNvSpPr>
              <a:spLocks/>
            </p:cNvSpPr>
            <p:nvPr/>
          </p:nvSpPr>
          <p:spPr bwMode="auto">
            <a:xfrm>
              <a:off x="1544" y="2751"/>
              <a:ext cx="70" cy="20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92"/>
                </a:cxn>
                <a:cxn ang="0">
                  <a:pos x="22" y="121"/>
                </a:cxn>
                <a:cxn ang="0">
                  <a:pos x="31" y="149"/>
                </a:cxn>
                <a:cxn ang="0">
                  <a:pos x="50" y="177"/>
                </a:cxn>
                <a:cxn ang="0">
                  <a:pos x="60" y="206"/>
                </a:cxn>
                <a:cxn ang="0">
                  <a:pos x="69" y="177"/>
                </a:cxn>
                <a:cxn ang="0">
                  <a:pos x="69" y="149"/>
                </a:cxn>
                <a:cxn ang="0">
                  <a:pos x="60" y="121"/>
                </a:cxn>
                <a:cxn ang="0">
                  <a:pos x="50" y="92"/>
                </a:cxn>
                <a:cxn ang="0">
                  <a:pos x="41" y="64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70" h="207">
                  <a:moveTo>
                    <a:pt x="0" y="0"/>
                  </a:moveTo>
                  <a:lnTo>
                    <a:pt x="3" y="92"/>
                  </a:lnTo>
                  <a:lnTo>
                    <a:pt x="22" y="121"/>
                  </a:lnTo>
                  <a:lnTo>
                    <a:pt x="31" y="149"/>
                  </a:lnTo>
                  <a:lnTo>
                    <a:pt x="50" y="177"/>
                  </a:lnTo>
                  <a:lnTo>
                    <a:pt x="60" y="206"/>
                  </a:lnTo>
                  <a:lnTo>
                    <a:pt x="69" y="177"/>
                  </a:lnTo>
                  <a:lnTo>
                    <a:pt x="69" y="149"/>
                  </a:lnTo>
                  <a:lnTo>
                    <a:pt x="60" y="121"/>
                  </a:lnTo>
                  <a:lnTo>
                    <a:pt x="50" y="92"/>
                  </a:lnTo>
                  <a:lnTo>
                    <a:pt x="41" y="64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691" name="Freeform 379"/>
            <p:cNvSpPr>
              <a:spLocks/>
            </p:cNvSpPr>
            <p:nvPr/>
          </p:nvSpPr>
          <p:spPr bwMode="auto">
            <a:xfrm>
              <a:off x="1430" y="2330"/>
              <a:ext cx="48" cy="213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0" y="85"/>
                </a:cxn>
                <a:cxn ang="0">
                  <a:pos x="6" y="118"/>
                </a:cxn>
                <a:cxn ang="0">
                  <a:pos x="2" y="149"/>
                </a:cxn>
                <a:cxn ang="0">
                  <a:pos x="8" y="181"/>
                </a:cxn>
                <a:cxn ang="0">
                  <a:pos x="6" y="212"/>
                </a:cxn>
                <a:cxn ang="0">
                  <a:pos x="26" y="189"/>
                </a:cxn>
                <a:cxn ang="0">
                  <a:pos x="37" y="164"/>
                </a:cxn>
                <a:cxn ang="0">
                  <a:pos x="40" y="134"/>
                </a:cxn>
                <a:cxn ang="0">
                  <a:pos x="43" y="105"/>
                </a:cxn>
                <a:cxn ang="0">
                  <a:pos x="47" y="74"/>
                </a:cxn>
                <a:cxn ang="0">
                  <a:pos x="34" y="0"/>
                </a:cxn>
                <a:cxn ang="0">
                  <a:pos x="34" y="0"/>
                </a:cxn>
              </a:cxnLst>
              <a:rect l="0" t="0" r="r" b="b"/>
              <a:pathLst>
                <a:path w="48" h="213">
                  <a:moveTo>
                    <a:pt x="34" y="0"/>
                  </a:moveTo>
                  <a:lnTo>
                    <a:pt x="0" y="85"/>
                  </a:lnTo>
                  <a:lnTo>
                    <a:pt x="6" y="118"/>
                  </a:lnTo>
                  <a:lnTo>
                    <a:pt x="2" y="149"/>
                  </a:lnTo>
                  <a:lnTo>
                    <a:pt x="8" y="181"/>
                  </a:lnTo>
                  <a:lnTo>
                    <a:pt x="6" y="212"/>
                  </a:lnTo>
                  <a:lnTo>
                    <a:pt x="26" y="189"/>
                  </a:lnTo>
                  <a:lnTo>
                    <a:pt x="37" y="164"/>
                  </a:lnTo>
                  <a:lnTo>
                    <a:pt x="40" y="134"/>
                  </a:lnTo>
                  <a:lnTo>
                    <a:pt x="43" y="105"/>
                  </a:lnTo>
                  <a:lnTo>
                    <a:pt x="47" y="74"/>
                  </a:lnTo>
                  <a:lnTo>
                    <a:pt x="34" y="0"/>
                  </a:lnTo>
                  <a:lnTo>
                    <a:pt x="34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692" name="Freeform 380"/>
            <p:cNvSpPr>
              <a:spLocks/>
            </p:cNvSpPr>
            <p:nvPr/>
          </p:nvSpPr>
          <p:spPr bwMode="auto">
            <a:xfrm>
              <a:off x="1431" y="2123"/>
              <a:ext cx="49" cy="213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0" y="84"/>
                </a:cxn>
                <a:cxn ang="0">
                  <a:pos x="4" y="120"/>
                </a:cxn>
                <a:cxn ang="0">
                  <a:pos x="0" y="149"/>
                </a:cxn>
                <a:cxn ang="0">
                  <a:pos x="6" y="182"/>
                </a:cxn>
                <a:cxn ang="0">
                  <a:pos x="2" y="212"/>
                </a:cxn>
                <a:cxn ang="0">
                  <a:pos x="22" y="190"/>
                </a:cxn>
                <a:cxn ang="0">
                  <a:pos x="34" y="166"/>
                </a:cxn>
                <a:cxn ang="0">
                  <a:pos x="39" y="136"/>
                </a:cxn>
                <a:cxn ang="0">
                  <a:pos x="44" y="106"/>
                </a:cxn>
                <a:cxn ang="0">
                  <a:pos x="48" y="77"/>
                </a:cxn>
                <a:cxn ang="0">
                  <a:pos x="38" y="0"/>
                </a:cxn>
                <a:cxn ang="0">
                  <a:pos x="38" y="0"/>
                </a:cxn>
              </a:cxnLst>
              <a:rect l="0" t="0" r="r" b="b"/>
              <a:pathLst>
                <a:path w="49" h="213">
                  <a:moveTo>
                    <a:pt x="38" y="0"/>
                  </a:moveTo>
                  <a:lnTo>
                    <a:pt x="0" y="84"/>
                  </a:lnTo>
                  <a:lnTo>
                    <a:pt x="4" y="120"/>
                  </a:lnTo>
                  <a:lnTo>
                    <a:pt x="0" y="149"/>
                  </a:lnTo>
                  <a:lnTo>
                    <a:pt x="6" y="182"/>
                  </a:lnTo>
                  <a:lnTo>
                    <a:pt x="2" y="212"/>
                  </a:lnTo>
                  <a:lnTo>
                    <a:pt x="22" y="190"/>
                  </a:lnTo>
                  <a:lnTo>
                    <a:pt x="34" y="166"/>
                  </a:lnTo>
                  <a:lnTo>
                    <a:pt x="39" y="136"/>
                  </a:lnTo>
                  <a:lnTo>
                    <a:pt x="44" y="106"/>
                  </a:lnTo>
                  <a:lnTo>
                    <a:pt x="48" y="77"/>
                  </a:lnTo>
                  <a:lnTo>
                    <a:pt x="38" y="0"/>
                  </a:lnTo>
                  <a:lnTo>
                    <a:pt x="38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693" name="Freeform 381"/>
            <p:cNvSpPr>
              <a:spLocks/>
            </p:cNvSpPr>
            <p:nvPr/>
          </p:nvSpPr>
          <p:spPr bwMode="auto">
            <a:xfrm>
              <a:off x="1472" y="1914"/>
              <a:ext cx="49" cy="214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0" y="85"/>
                </a:cxn>
                <a:cxn ang="0">
                  <a:pos x="4" y="120"/>
                </a:cxn>
                <a:cxn ang="0">
                  <a:pos x="0" y="150"/>
                </a:cxn>
                <a:cxn ang="0">
                  <a:pos x="6" y="183"/>
                </a:cxn>
                <a:cxn ang="0">
                  <a:pos x="2" y="213"/>
                </a:cxn>
                <a:cxn ang="0">
                  <a:pos x="22" y="191"/>
                </a:cxn>
                <a:cxn ang="0">
                  <a:pos x="34" y="166"/>
                </a:cxn>
                <a:cxn ang="0">
                  <a:pos x="39" y="137"/>
                </a:cxn>
                <a:cxn ang="0">
                  <a:pos x="44" y="106"/>
                </a:cxn>
                <a:cxn ang="0">
                  <a:pos x="48" y="77"/>
                </a:cxn>
                <a:cxn ang="0">
                  <a:pos x="38" y="0"/>
                </a:cxn>
                <a:cxn ang="0">
                  <a:pos x="38" y="0"/>
                </a:cxn>
              </a:cxnLst>
              <a:rect l="0" t="0" r="r" b="b"/>
              <a:pathLst>
                <a:path w="49" h="214">
                  <a:moveTo>
                    <a:pt x="38" y="0"/>
                  </a:moveTo>
                  <a:lnTo>
                    <a:pt x="0" y="85"/>
                  </a:lnTo>
                  <a:lnTo>
                    <a:pt x="4" y="120"/>
                  </a:lnTo>
                  <a:lnTo>
                    <a:pt x="0" y="150"/>
                  </a:lnTo>
                  <a:lnTo>
                    <a:pt x="6" y="183"/>
                  </a:lnTo>
                  <a:lnTo>
                    <a:pt x="2" y="213"/>
                  </a:lnTo>
                  <a:lnTo>
                    <a:pt x="22" y="191"/>
                  </a:lnTo>
                  <a:lnTo>
                    <a:pt x="34" y="166"/>
                  </a:lnTo>
                  <a:lnTo>
                    <a:pt x="39" y="137"/>
                  </a:lnTo>
                  <a:lnTo>
                    <a:pt x="44" y="106"/>
                  </a:lnTo>
                  <a:lnTo>
                    <a:pt x="48" y="77"/>
                  </a:lnTo>
                  <a:lnTo>
                    <a:pt x="38" y="0"/>
                  </a:lnTo>
                  <a:lnTo>
                    <a:pt x="38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695" name="Freeform 383"/>
          <p:cNvSpPr>
            <a:spLocks/>
          </p:cNvSpPr>
          <p:nvPr/>
        </p:nvSpPr>
        <p:spPr bwMode="auto">
          <a:xfrm>
            <a:off x="2417763" y="2725738"/>
            <a:ext cx="169862" cy="298450"/>
          </a:xfrm>
          <a:custGeom>
            <a:avLst/>
            <a:gdLst/>
            <a:ahLst/>
            <a:cxnLst>
              <a:cxn ang="0">
                <a:pos x="106" y="0"/>
              </a:cxn>
              <a:cxn ang="0">
                <a:pos x="41" y="66"/>
              </a:cxn>
              <a:cxn ang="0">
                <a:pos x="33" y="101"/>
              </a:cxn>
              <a:cxn ang="0">
                <a:pos x="19" y="128"/>
              </a:cxn>
              <a:cxn ang="0">
                <a:pos x="13" y="161"/>
              </a:cxn>
              <a:cxn ang="0">
                <a:pos x="0" y="187"/>
              </a:cxn>
              <a:cxn ang="0">
                <a:pos x="26" y="174"/>
              </a:cxn>
              <a:cxn ang="0">
                <a:pos x="44" y="154"/>
              </a:cxn>
              <a:cxn ang="0">
                <a:pos x="60" y="128"/>
              </a:cxn>
              <a:cxn ang="0">
                <a:pos x="74" y="102"/>
              </a:cxn>
              <a:cxn ang="0">
                <a:pos x="88" y="76"/>
              </a:cxn>
              <a:cxn ang="0">
                <a:pos x="106" y="0"/>
              </a:cxn>
              <a:cxn ang="0">
                <a:pos x="106" y="0"/>
              </a:cxn>
            </a:cxnLst>
            <a:rect l="0" t="0" r="r" b="b"/>
            <a:pathLst>
              <a:path w="107" h="188">
                <a:moveTo>
                  <a:pt x="106" y="0"/>
                </a:moveTo>
                <a:lnTo>
                  <a:pt x="41" y="66"/>
                </a:lnTo>
                <a:lnTo>
                  <a:pt x="33" y="101"/>
                </a:lnTo>
                <a:lnTo>
                  <a:pt x="19" y="128"/>
                </a:lnTo>
                <a:lnTo>
                  <a:pt x="13" y="161"/>
                </a:lnTo>
                <a:lnTo>
                  <a:pt x="0" y="187"/>
                </a:lnTo>
                <a:lnTo>
                  <a:pt x="26" y="174"/>
                </a:lnTo>
                <a:lnTo>
                  <a:pt x="44" y="154"/>
                </a:lnTo>
                <a:lnTo>
                  <a:pt x="60" y="128"/>
                </a:lnTo>
                <a:lnTo>
                  <a:pt x="74" y="102"/>
                </a:lnTo>
                <a:lnTo>
                  <a:pt x="88" y="76"/>
                </a:lnTo>
                <a:lnTo>
                  <a:pt x="106" y="0"/>
                </a:lnTo>
                <a:lnTo>
                  <a:pt x="106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96" name="Freeform 384"/>
          <p:cNvSpPr>
            <a:spLocks/>
          </p:cNvSpPr>
          <p:nvPr/>
        </p:nvSpPr>
        <p:spPr bwMode="auto">
          <a:xfrm>
            <a:off x="2386013" y="4367213"/>
            <a:ext cx="111125" cy="3286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" y="92"/>
              </a:cxn>
              <a:cxn ang="0">
                <a:pos x="22" y="121"/>
              </a:cxn>
              <a:cxn ang="0">
                <a:pos x="31" y="149"/>
              </a:cxn>
              <a:cxn ang="0">
                <a:pos x="50" y="177"/>
              </a:cxn>
              <a:cxn ang="0">
                <a:pos x="60" y="206"/>
              </a:cxn>
              <a:cxn ang="0">
                <a:pos x="69" y="177"/>
              </a:cxn>
              <a:cxn ang="0">
                <a:pos x="69" y="149"/>
              </a:cxn>
              <a:cxn ang="0">
                <a:pos x="60" y="121"/>
              </a:cxn>
              <a:cxn ang="0">
                <a:pos x="50" y="92"/>
              </a:cxn>
              <a:cxn ang="0">
                <a:pos x="41" y="64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70" h="207">
                <a:moveTo>
                  <a:pt x="0" y="0"/>
                </a:moveTo>
                <a:lnTo>
                  <a:pt x="3" y="92"/>
                </a:lnTo>
                <a:lnTo>
                  <a:pt x="22" y="121"/>
                </a:lnTo>
                <a:lnTo>
                  <a:pt x="31" y="149"/>
                </a:lnTo>
                <a:lnTo>
                  <a:pt x="50" y="177"/>
                </a:lnTo>
                <a:lnTo>
                  <a:pt x="60" y="206"/>
                </a:lnTo>
                <a:lnTo>
                  <a:pt x="69" y="177"/>
                </a:lnTo>
                <a:lnTo>
                  <a:pt x="69" y="149"/>
                </a:lnTo>
                <a:lnTo>
                  <a:pt x="60" y="121"/>
                </a:lnTo>
                <a:lnTo>
                  <a:pt x="50" y="92"/>
                </a:lnTo>
                <a:lnTo>
                  <a:pt x="41" y="64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97" name="Freeform 385"/>
          <p:cNvSpPr>
            <a:spLocks/>
          </p:cNvSpPr>
          <p:nvPr/>
        </p:nvSpPr>
        <p:spPr bwMode="auto">
          <a:xfrm>
            <a:off x="2509838" y="4748213"/>
            <a:ext cx="252412" cy="23336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0" y="77"/>
              </a:cxn>
              <a:cxn ang="0">
                <a:pos x="82" y="92"/>
              </a:cxn>
              <a:cxn ang="0">
                <a:pos x="105" y="112"/>
              </a:cxn>
              <a:cxn ang="0">
                <a:pos x="134" y="126"/>
              </a:cxn>
              <a:cxn ang="0">
                <a:pos x="158" y="146"/>
              </a:cxn>
              <a:cxn ang="0">
                <a:pos x="151" y="116"/>
              </a:cxn>
              <a:cxn ang="0">
                <a:pos x="136" y="93"/>
              </a:cxn>
              <a:cxn ang="0">
                <a:pos x="113" y="73"/>
              </a:cxn>
              <a:cxn ang="0">
                <a:pos x="91" y="52"/>
              </a:cxn>
              <a:cxn ang="0">
                <a:pos x="68" y="33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59" h="147">
                <a:moveTo>
                  <a:pt x="0" y="0"/>
                </a:moveTo>
                <a:lnTo>
                  <a:pt x="50" y="77"/>
                </a:lnTo>
                <a:lnTo>
                  <a:pt x="82" y="92"/>
                </a:lnTo>
                <a:lnTo>
                  <a:pt x="105" y="112"/>
                </a:lnTo>
                <a:lnTo>
                  <a:pt x="134" y="126"/>
                </a:lnTo>
                <a:lnTo>
                  <a:pt x="158" y="146"/>
                </a:lnTo>
                <a:lnTo>
                  <a:pt x="151" y="116"/>
                </a:lnTo>
                <a:lnTo>
                  <a:pt x="136" y="93"/>
                </a:lnTo>
                <a:lnTo>
                  <a:pt x="113" y="73"/>
                </a:lnTo>
                <a:lnTo>
                  <a:pt x="91" y="52"/>
                </a:lnTo>
                <a:lnTo>
                  <a:pt x="68" y="33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98" name="Freeform 386"/>
          <p:cNvSpPr>
            <a:spLocks/>
          </p:cNvSpPr>
          <p:nvPr/>
        </p:nvSpPr>
        <p:spPr bwMode="auto">
          <a:xfrm>
            <a:off x="2195513" y="4032250"/>
            <a:ext cx="98425" cy="334963"/>
          </a:xfrm>
          <a:custGeom>
            <a:avLst/>
            <a:gdLst/>
            <a:ahLst/>
            <a:cxnLst>
              <a:cxn ang="0">
                <a:pos x="3" y="0"/>
              </a:cxn>
              <a:cxn ang="0">
                <a:pos x="0" y="92"/>
              </a:cxn>
              <a:cxn ang="0">
                <a:pos x="16" y="122"/>
              </a:cxn>
              <a:cxn ang="0">
                <a:pos x="24" y="151"/>
              </a:cxn>
              <a:cxn ang="0">
                <a:pos x="40" y="181"/>
              </a:cxn>
              <a:cxn ang="0">
                <a:pos x="48" y="210"/>
              </a:cxn>
              <a:cxn ang="0">
                <a:pos x="59" y="182"/>
              </a:cxn>
              <a:cxn ang="0">
                <a:pos x="61" y="154"/>
              </a:cxn>
              <a:cxn ang="0">
                <a:pos x="54" y="124"/>
              </a:cxn>
              <a:cxn ang="0">
                <a:pos x="46" y="96"/>
              </a:cxn>
              <a:cxn ang="0">
                <a:pos x="39" y="66"/>
              </a:cxn>
              <a:cxn ang="0">
                <a:pos x="3" y="0"/>
              </a:cxn>
              <a:cxn ang="0">
                <a:pos x="3" y="0"/>
              </a:cxn>
            </a:cxnLst>
            <a:rect l="0" t="0" r="r" b="b"/>
            <a:pathLst>
              <a:path w="62" h="211">
                <a:moveTo>
                  <a:pt x="3" y="0"/>
                </a:moveTo>
                <a:lnTo>
                  <a:pt x="0" y="92"/>
                </a:lnTo>
                <a:lnTo>
                  <a:pt x="16" y="122"/>
                </a:lnTo>
                <a:lnTo>
                  <a:pt x="24" y="151"/>
                </a:lnTo>
                <a:lnTo>
                  <a:pt x="40" y="181"/>
                </a:lnTo>
                <a:lnTo>
                  <a:pt x="48" y="210"/>
                </a:lnTo>
                <a:lnTo>
                  <a:pt x="59" y="182"/>
                </a:lnTo>
                <a:lnTo>
                  <a:pt x="61" y="154"/>
                </a:lnTo>
                <a:lnTo>
                  <a:pt x="54" y="124"/>
                </a:lnTo>
                <a:lnTo>
                  <a:pt x="46" y="96"/>
                </a:lnTo>
                <a:lnTo>
                  <a:pt x="39" y="66"/>
                </a:lnTo>
                <a:lnTo>
                  <a:pt x="3" y="0"/>
                </a:lnTo>
                <a:lnTo>
                  <a:pt x="3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99" name="Freeform 387"/>
          <p:cNvSpPr>
            <a:spLocks/>
          </p:cNvSpPr>
          <p:nvPr/>
        </p:nvSpPr>
        <p:spPr bwMode="auto">
          <a:xfrm>
            <a:off x="2139950" y="3698875"/>
            <a:ext cx="77788" cy="338138"/>
          </a:xfrm>
          <a:custGeom>
            <a:avLst/>
            <a:gdLst/>
            <a:ahLst/>
            <a:cxnLst>
              <a:cxn ang="0">
                <a:pos x="38" y="0"/>
              </a:cxn>
              <a:cxn ang="0">
                <a:pos x="0" y="84"/>
              </a:cxn>
              <a:cxn ang="0">
                <a:pos x="4" y="120"/>
              </a:cxn>
              <a:cxn ang="0">
                <a:pos x="0" y="149"/>
              </a:cxn>
              <a:cxn ang="0">
                <a:pos x="6" y="182"/>
              </a:cxn>
              <a:cxn ang="0">
                <a:pos x="2" y="212"/>
              </a:cxn>
              <a:cxn ang="0">
                <a:pos x="22" y="190"/>
              </a:cxn>
              <a:cxn ang="0">
                <a:pos x="34" y="166"/>
              </a:cxn>
              <a:cxn ang="0">
                <a:pos x="39" y="136"/>
              </a:cxn>
              <a:cxn ang="0">
                <a:pos x="44" y="106"/>
              </a:cxn>
              <a:cxn ang="0">
                <a:pos x="48" y="77"/>
              </a:cxn>
              <a:cxn ang="0">
                <a:pos x="38" y="0"/>
              </a:cxn>
              <a:cxn ang="0">
                <a:pos x="38" y="0"/>
              </a:cxn>
            </a:cxnLst>
            <a:rect l="0" t="0" r="r" b="b"/>
            <a:pathLst>
              <a:path w="49" h="213">
                <a:moveTo>
                  <a:pt x="38" y="0"/>
                </a:moveTo>
                <a:lnTo>
                  <a:pt x="0" y="84"/>
                </a:lnTo>
                <a:lnTo>
                  <a:pt x="4" y="120"/>
                </a:lnTo>
                <a:lnTo>
                  <a:pt x="0" y="149"/>
                </a:lnTo>
                <a:lnTo>
                  <a:pt x="6" y="182"/>
                </a:lnTo>
                <a:lnTo>
                  <a:pt x="2" y="212"/>
                </a:lnTo>
                <a:lnTo>
                  <a:pt x="22" y="190"/>
                </a:lnTo>
                <a:lnTo>
                  <a:pt x="34" y="166"/>
                </a:lnTo>
                <a:lnTo>
                  <a:pt x="39" y="136"/>
                </a:lnTo>
                <a:lnTo>
                  <a:pt x="44" y="106"/>
                </a:lnTo>
                <a:lnTo>
                  <a:pt x="48" y="77"/>
                </a:lnTo>
                <a:lnTo>
                  <a:pt x="38" y="0"/>
                </a:lnTo>
                <a:lnTo>
                  <a:pt x="38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00" name="Freeform 388"/>
          <p:cNvSpPr>
            <a:spLocks/>
          </p:cNvSpPr>
          <p:nvPr/>
        </p:nvSpPr>
        <p:spPr bwMode="auto">
          <a:xfrm>
            <a:off x="2198688" y="3236913"/>
            <a:ext cx="87312" cy="334962"/>
          </a:xfrm>
          <a:custGeom>
            <a:avLst/>
            <a:gdLst/>
            <a:ahLst/>
            <a:cxnLst>
              <a:cxn ang="0">
                <a:pos x="49" y="0"/>
              </a:cxn>
              <a:cxn ang="0">
                <a:pos x="6" y="82"/>
              </a:cxn>
              <a:cxn ang="0">
                <a:pos x="8" y="118"/>
              </a:cxn>
              <a:cxn ang="0">
                <a:pos x="3" y="147"/>
              </a:cxn>
              <a:cxn ang="0">
                <a:pos x="6" y="180"/>
              </a:cxn>
              <a:cxn ang="0">
                <a:pos x="0" y="210"/>
              </a:cxn>
              <a:cxn ang="0">
                <a:pos x="21" y="190"/>
              </a:cxn>
              <a:cxn ang="0">
                <a:pos x="34" y="166"/>
              </a:cxn>
              <a:cxn ang="0">
                <a:pos x="41" y="137"/>
              </a:cxn>
              <a:cxn ang="0">
                <a:pos x="48" y="107"/>
              </a:cxn>
              <a:cxn ang="0">
                <a:pos x="54" y="78"/>
              </a:cxn>
              <a:cxn ang="0">
                <a:pos x="49" y="0"/>
              </a:cxn>
              <a:cxn ang="0">
                <a:pos x="49" y="0"/>
              </a:cxn>
            </a:cxnLst>
            <a:rect l="0" t="0" r="r" b="b"/>
            <a:pathLst>
              <a:path w="55" h="211">
                <a:moveTo>
                  <a:pt x="49" y="0"/>
                </a:moveTo>
                <a:lnTo>
                  <a:pt x="6" y="82"/>
                </a:lnTo>
                <a:lnTo>
                  <a:pt x="8" y="118"/>
                </a:lnTo>
                <a:lnTo>
                  <a:pt x="3" y="147"/>
                </a:lnTo>
                <a:lnTo>
                  <a:pt x="6" y="180"/>
                </a:lnTo>
                <a:lnTo>
                  <a:pt x="0" y="210"/>
                </a:lnTo>
                <a:lnTo>
                  <a:pt x="21" y="190"/>
                </a:lnTo>
                <a:lnTo>
                  <a:pt x="34" y="166"/>
                </a:lnTo>
                <a:lnTo>
                  <a:pt x="41" y="137"/>
                </a:lnTo>
                <a:lnTo>
                  <a:pt x="48" y="107"/>
                </a:lnTo>
                <a:lnTo>
                  <a:pt x="54" y="78"/>
                </a:lnTo>
                <a:lnTo>
                  <a:pt x="49" y="0"/>
                </a:lnTo>
                <a:lnTo>
                  <a:pt x="49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01" name="Freeform 389"/>
          <p:cNvSpPr>
            <a:spLocks/>
          </p:cNvSpPr>
          <p:nvPr/>
        </p:nvSpPr>
        <p:spPr bwMode="auto">
          <a:xfrm>
            <a:off x="5870575" y="3773488"/>
            <a:ext cx="117475" cy="322262"/>
          </a:xfrm>
          <a:custGeom>
            <a:avLst/>
            <a:gdLst/>
            <a:ahLst/>
            <a:cxnLst>
              <a:cxn ang="0">
                <a:pos x="73" y="0"/>
              </a:cxn>
              <a:cxn ang="0">
                <a:pos x="20" y="76"/>
              </a:cxn>
              <a:cxn ang="0">
                <a:pos x="19" y="111"/>
              </a:cxn>
              <a:cxn ang="0">
                <a:pos x="10" y="139"/>
              </a:cxn>
              <a:cxn ang="0">
                <a:pos x="9" y="173"/>
              </a:cxn>
              <a:cxn ang="0">
                <a:pos x="0" y="202"/>
              </a:cxn>
              <a:cxn ang="0">
                <a:pos x="24" y="183"/>
              </a:cxn>
              <a:cxn ang="0">
                <a:pos x="40" y="161"/>
              </a:cxn>
              <a:cxn ang="0">
                <a:pos x="50" y="133"/>
              </a:cxn>
              <a:cxn ang="0">
                <a:pos x="59" y="104"/>
              </a:cxn>
              <a:cxn ang="0">
                <a:pos x="68" y="75"/>
              </a:cxn>
              <a:cxn ang="0">
                <a:pos x="73" y="0"/>
              </a:cxn>
              <a:cxn ang="0">
                <a:pos x="73" y="0"/>
              </a:cxn>
            </a:cxnLst>
            <a:rect l="0" t="0" r="r" b="b"/>
            <a:pathLst>
              <a:path w="74" h="203">
                <a:moveTo>
                  <a:pt x="73" y="0"/>
                </a:moveTo>
                <a:lnTo>
                  <a:pt x="20" y="76"/>
                </a:lnTo>
                <a:lnTo>
                  <a:pt x="19" y="111"/>
                </a:lnTo>
                <a:lnTo>
                  <a:pt x="10" y="139"/>
                </a:lnTo>
                <a:lnTo>
                  <a:pt x="9" y="173"/>
                </a:lnTo>
                <a:lnTo>
                  <a:pt x="0" y="202"/>
                </a:lnTo>
                <a:lnTo>
                  <a:pt x="24" y="183"/>
                </a:lnTo>
                <a:lnTo>
                  <a:pt x="40" y="161"/>
                </a:lnTo>
                <a:lnTo>
                  <a:pt x="50" y="133"/>
                </a:lnTo>
                <a:lnTo>
                  <a:pt x="59" y="104"/>
                </a:lnTo>
                <a:lnTo>
                  <a:pt x="68" y="75"/>
                </a:lnTo>
                <a:lnTo>
                  <a:pt x="73" y="0"/>
                </a:lnTo>
                <a:lnTo>
                  <a:pt x="73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02" name="Freeform 390"/>
          <p:cNvSpPr>
            <a:spLocks/>
          </p:cNvSpPr>
          <p:nvPr/>
        </p:nvSpPr>
        <p:spPr bwMode="auto">
          <a:xfrm>
            <a:off x="5508625" y="2474913"/>
            <a:ext cx="185738" cy="2905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8" y="87"/>
              </a:cxn>
              <a:cxn ang="0">
                <a:pos x="54" y="110"/>
              </a:cxn>
              <a:cxn ang="0">
                <a:pos x="72" y="135"/>
              </a:cxn>
              <a:cxn ang="0">
                <a:pos x="98" y="156"/>
              </a:cxn>
              <a:cxn ang="0">
                <a:pos x="116" y="182"/>
              </a:cxn>
              <a:cxn ang="0">
                <a:pos x="116" y="152"/>
              </a:cxn>
              <a:cxn ang="0">
                <a:pos x="108" y="125"/>
              </a:cxn>
              <a:cxn ang="0">
                <a:pos x="92" y="100"/>
              </a:cxn>
              <a:cxn ang="0">
                <a:pos x="75" y="74"/>
              </a:cxn>
              <a:cxn ang="0">
                <a:pos x="57" y="5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17" h="183">
                <a:moveTo>
                  <a:pt x="0" y="0"/>
                </a:moveTo>
                <a:lnTo>
                  <a:pt x="28" y="87"/>
                </a:lnTo>
                <a:lnTo>
                  <a:pt x="54" y="110"/>
                </a:lnTo>
                <a:lnTo>
                  <a:pt x="72" y="135"/>
                </a:lnTo>
                <a:lnTo>
                  <a:pt x="98" y="156"/>
                </a:lnTo>
                <a:lnTo>
                  <a:pt x="116" y="182"/>
                </a:lnTo>
                <a:lnTo>
                  <a:pt x="116" y="152"/>
                </a:lnTo>
                <a:lnTo>
                  <a:pt x="108" y="125"/>
                </a:lnTo>
                <a:lnTo>
                  <a:pt x="92" y="100"/>
                </a:lnTo>
                <a:lnTo>
                  <a:pt x="75" y="74"/>
                </a:lnTo>
                <a:lnTo>
                  <a:pt x="57" y="5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03" name="Freeform 391"/>
          <p:cNvSpPr>
            <a:spLocks/>
          </p:cNvSpPr>
          <p:nvPr/>
        </p:nvSpPr>
        <p:spPr bwMode="auto">
          <a:xfrm>
            <a:off x="5964238" y="3435350"/>
            <a:ext cx="74612" cy="339725"/>
          </a:xfrm>
          <a:custGeom>
            <a:avLst/>
            <a:gdLst/>
            <a:ahLst/>
            <a:cxnLst>
              <a:cxn ang="0">
                <a:pos x="34" y="0"/>
              </a:cxn>
              <a:cxn ang="0">
                <a:pos x="0" y="85"/>
              </a:cxn>
              <a:cxn ang="0">
                <a:pos x="5" y="119"/>
              </a:cxn>
              <a:cxn ang="0">
                <a:pos x="2" y="149"/>
              </a:cxn>
              <a:cxn ang="0">
                <a:pos x="8" y="182"/>
              </a:cxn>
              <a:cxn ang="0">
                <a:pos x="5" y="213"/>
              </a:cxn>
              <a:cxn ang="0">
                <a:pos x="25" y="190"/>
              </a:cxn>
              <a:cxn ang="0">
                <a:pos x="36" y="165"/>
              </a:cxn>
              <a:cxn ang="0">
                <a:pos x="40" y="135"/>
              </a:cxn>
              <a:cxn ang="0">
                <a:pos x="42" y="105"/>
              </a:cxn>
              <a:cxn ang="0">
                <a:pos x="46" y="75"/>
              </a:cxn>
              <a:cxn ang="0">
                <a:pos x="34" y="0"/>
              </a:cxn>
              <a:cxn ang="0">
                <a:pos x="34" y="0"/>
              </a:cxn>
            </a:cxnLst>
            <a:rect l="0" t="0" r="r" b="b"/>
            <a:pathLst>
              <a:path w="47" h="214">
                <a:moveTo>
                  <a:pt x="34" y="0"/>
                </a:moveTo>
                <a:lnTo>
                  <a:pt x="0" y="85"/>
                </a:lnTo>
                <a:lnTo>
                  <a:pt x="5" y="119"/>
                </a:lnTo>
                <a:lnTo>
                  <a:pt x="2" y="149"/>
                </a:lnTo>
                <a:lnTo>
                  <a:pt x="8" y="182"/>
                </a:lnTo>
                <a:lnTo>
                  <a:pt x="5" y="213"/>
                </a:lnTo>
                <a:lnTo>
                  <a:pt x="25" y="190"/>
                </a:lnTo>
                <a:lnTo>
                  <a:pt x="36" y="165"/>
                </a:lnTo>
                <a:lnTo>
                  <a:pt x="40" y="135"/>
                </a:lnTo>
                <a:lnTo>
                  <a:pt x="42" y="105"/>
                </a:lnTo>
                <a:lnTo>
                  <a:pt x="46" y="75"/>
                </a:lnTo>
                <a:lnTo>
                  <a:pt x="34" y="0"/>
                </a:lnTo>
                <a:lnTo>
                  <a:pt x="34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04" name="Freeform 392"/>
          <p:cNvSpPr>
            <a:spLocks/>
          </p:cNvSpPr>
          <p:nvPr/>
        </p:nvSpPr>
        <p:spPr bwMode="auto">
          <a:xfrm>
            <a:off x="5889625" y="3106738"/>
            <a:ext cx="93663" cy="338137"/>
          </a:xfrm>
          <a:custGeom>
            <a:avLst/>
            <a:gdLst/>
            <a:ahLst/>
            <a:cxnLst>
              <a:cxn ang="0">
                <a:pos x="9" y="0"/>
              </a:cxn>
              <a:cxn ang="0">
                <a:pos x="0" y="92"/>
              </a:cxn>
              <a:cxn ang="0">
                <a:pos x="14" y="124"/>
              </a:cxn>
              <a:cxn ang="0">
                <a:pos x="21" y="154"/>
              </a:cxn>
              <a:cxn ang="0">
                <a:pos x="36" y="183"/>
              </a:cxn>
              <a:cxn ang="0">
                <a:pos x="42" y="212"/>
              </a:cxn>
              <a:cxn ang="0">
                <a:pos x="54" y="186"/>
              </a:cxn>
              <a:cxn ang="0">
                <a:pos x="58" y="159"/>
              </a:cxn>
              <a:cxn ang="0">
                <a:pos x="53" y="129"/>
              </a:cxn>
              <a:cxn ang="0">
                <a:pos x="49" y="99"/>
              </a:cxn>
              <a:cxn ang="0">
                <a:pos x="43" y="70"/>
              </a:cxn>
              <a:cxn ang="0">
                <a:pos x="9" y="0"/>
              </a:cxn>
              <a:cxn ang="0">
                <a:pos x="9" y="0"/>
              </a:cxn>
            </a:cxnLst>
            <a:rect l="0" t="0" r="r" b="b"/>
            <a:pathLst>
              <a:path w="59" h="213">
                <a:moveTo>
                  <a:pt x="9" y="0"/>
                </a:moveTo>
                <a:lnTo>
                  <a:pt x="0" y="92"/>
                </a:lnTo>
                <a:lnTo>
                  <a:pt x="14" y="124"/>
                </a:lnTo>
                <a:lnTo>
                  <a:pt x="21" y="154"/>
                </a:lnTo>
                <a:lnTo>
                  <a:pt x="36" y="183"/>
                </a:lnTo>
                <a:lnTo>
                  <a:pt x="42" y="212"/>
                </a:lnTo>
                <a:lnTo>
                  <a:pt x="54" y="186"/>
                </a:lnTo>
                <a:lnTo>
                  <a:pt x="58" y="159"/>
                </a:lnTo>
                <a:lnTo>
                  <a:pt x="53" y="129"/>
                </a:lnTo>
                <a:lnTo>
                  <a:pt x="49" y="99"/>
                </a:lnTo>
                <a:lnTo>
                  <a:pt x="43" y="70"/>
                </a:lnTo>
                <a:lnTo>
                  <a:pt x="9" y="0"/>
                </a:lnTo>
                <a:lnTo>
                  <a:pt x="9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05" name="Freeform 393"/>
          <p:cNvSpPr>
            <a:spLocks/>
          </p:cNvSpPr>
          <p:nvPr/>
        </p:nvSpPr>
        <p:spPr bwMode="auto">
          <a:xfrm>
            <a:off x="5713413" y="2728913"/>
            <a:ext cx="173037" cy="3016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4" y="90"/>
              </a:cxn>
              <a:cxn ang="0">
                <a:pos x="50" y="115"/>
              </a:cxn>
              <a:cxn ang="0">
                <a:pos x="65" y="141"/>
              </a:cxn>
              <a:cxn ang="0">
                <a:pos x="89" y="163"/>
              </a:cxn>
              <a:cxn ang="0">
                <a:pos x="106" y="189"/>
              </a:cxn>
              <a:cxn ang="0">
                <a:pos x="108" y="159"/>
              </a:cxn>
              <a:cxn ang="0">
                <a:pos x="101" y="133"/>
              </a:cxn>
              <a:cxn ang="0">
                <a:pos x="87" y="107"/>
              </a:cxn>
              <a:cxn ang="0">
                <a:pos x="71" y="80"/>
              </a:cxn>
              <a:cxn ang="0">
                <a:pos x="56" y="54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09" h="190">
                <a:moveTo>
                  <a:pt x="0" y="0"/>
                </a:moveTo>
                <a:lnTo>
                  <a:pt x="24" y="90"/>
                </a:lnTo>
                <a:lnTo>
                  <a:pt x="50" y="115"/>
                </a:lnTo>
                <a:lnTo>
                  <a:pt x="65" y="141"/>
                </a:lnTo>
                <a:lnTo>
                  <a:pt x="89" y="163"/>
                </a:lnTo>
                <a:lnTo>
                  <a:pt x="106" y="189"/>
                </a:lnTo>
                <a:lnTo>
                  <a:pt x="108" y="159"/>
                </a:lnTo>
                <a:lnTo>
                  <a:pt x="101" y="133"/>
                </a:lnTo>
                <a:lnTo>
                  <a:pt x="87" y="107"/>
                </a:lnTo>
                <a:lnTo>
                  <a:pt x="71" y="80"/>
                </a:lnTo>
                <a:lnTo>
                  <a:pt x="56" y="54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06" name="Freeform 394"/>
          <p:cNvSpPr>
            <a:spLocks/>
          </p:cNvSpPr>
          <p:nvPr/>
        </p:nvSpPr>
        <p:spPr bwMode="auto">
          <a:xfrm>
            <a:off x="5502275" y="4387850"/>
            <a:ext cx="198438" cy="277813"/>
          </a:xfrm>
          <a:custGeom>
            <a:avLst/>
            <a:gdLst/>
            <a:ahLst/>
            <a:cxnLst>
              <a:cxn ang="0">
                <a:pos x="124" y="0"/>
              </a:cxn>
              <a:cxn ang="0">
                <a:pos x="54" y="59"/>
              </a:cxn>
              <a:cxn ang="0">
                <a:pos x="43" y="92"/>
              </a:cxn>
              <a:cxn ang="0">
                <a:pos x="25" y="117"/>
              </a:cxn>
              <a:cxn ang="0">
                <a:pos x="16" y="148"/>
              </a:cxn>
              <a:cxn ang="0">
                <a:pos x="0" y="174"/>
              </a:cxn>
              <a:cxn ang="0">
                <a:pos x="27" y="163"/>
              </a:cxn>
              <a:cxn ang="0">
                <a:pos x="49" y="147"/>
              </a:cxn>
              <a:cxn ang="0">
                <a:pos x="66" y="122"/>
              </a:cxn>
              <a:cxn ang="0">
                <a:pos x="82" y="96"/>
              </a:cxn>
              <a:cxn ang="0">
                <a:pos x="99" y="71"/>
              </a:cxn>
              <a:cxn ang="0">
                <a:pos x="124" y="0"/>
              </a:cxn>
              <a:cxn ang="0">
                <a:pos x="124" y="0"/>
              </a:cxn>
            </a:cxnLst>
            <a:rect l="0" t="0" r="r" b="b"/>
            <a:pathLst>
              <a:path w="125" h="175">
                <a:moveTo>
                  <a:pt x="124" y="0"/>
                </a:moveTo>
                <a:lnTo>
                  <a:pt x="54" y="59"/>
                </a:lnTo>
                <a:lnTo>
                  <a:pt x="43" y="92"/>
                </a:lnTo>
                <a:lnTo>
                  <a:pt x="25" y="117"/>
                </a:lnTo>
                <a:lnTo>
                  <a:pt x="16" y="148"/>
                </a:lnTo>
                <a:lnTo>
                  <a:pt x="0" y="174"/>
                </a:lnTo>
                <a:lnTo>
                  <a:pt x="27" y="163"/>
                </a:lnTo>
                <a:lnTo>
                  <a:pt x="49" y="147"/>
                </a:lnTo>
                <a:lnTo>
                  <a:pt x="66" y="122"/>
                </a:lnTo>
                <a:lnTo>
                  <a:pt x="82" y="96"/>
                </a:lnTo>
                <a:lnTo>
                  <a:pt x="99" y="71"/>
                </a:lnTo>
                <a:lnTo>
                  <a:pt x="124" y="0"/>
                </a:lnTo>
                <a:lnTo>
                  <a:pt x="124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07" name="Freeform 395"/>
          <p:cNvSpPr>
            <a:spLocks/>
          </p:cNvSpPr>
          <p:nvPr/>
        </p:nvSpPr>
        <p:spPr bwMode="auto">
          <a:xfrm>
            <a:off x="5707063" y="4117975"/>
            <a:ext cx="184150" cy="288925"/>
          </a:xfrm>
          <a:custGeom>
            <a:avLst/>
            <a:gdLst/>
            <a:ahLst/>
            <a:cxnLst>
              <a:cxn ang="0">
                <a:pos x="115" y="0"/>
              </a:cxn>
              <a:cxn ang="0">
                <a:pos x="47" y="63"/>
              </a:cxn>
              <a:cxn ang="0">
                <a:pos x="38" y="96"/>
              </a:cxn>
              <a:cxn ang="0">
                <a:pos x="23" y="122"/>
              </a:cxn>
              <a:cxn ang="0">
                <a:pos x="15" y="155"/>
              </a:cxn>
              <a:cxn ang="0">
                <a:pos x="0" y="181"/>
              </a:cxn>
              <a:cxn ang="0">
                <a:pos x="26" y="168"/>
              </a:cxn>
              <a:cxn ang="0">
                <a:pos x="47" y="150"/>
              </a:cxn>
              <a:cxn ang="0">
                <a:pos x="63" y="124"/>
              </a:cxn>
              <a:cxn ang="0">
                <a:pos x="78" y="98"/>
              </a:cxn>
              <a:cxn ang="0">
                <a:pos x="93" y="73"/>
              </a:cxn>
              <a:cxn ang="0">
                <a:pos x="115" y="0"/>
              </a:cxn>
              <a:cxn ang="0">
                <a:pos x="115" y="0"/>
              </a:cxn>
            </a:cxnLst>
            <a:rect l="0" t="0" r="r" b="b"/>
            <a:pathLst>
              <a:path w="116" h="182">
                <a:moveTo>
                  <a:pt x="115" y="0"/>
                </a:moveTo>
                <a:lnTo>
                  <a:pt x="47" y="63"/>
                </a:lnTo>
                <a:lnTo>
                  <a:pt x="38" y="96"/>
                </a:lnTo>
                <a:lnTo>
                  <a:pt x="23" y="122"/>
                </a:lnTo>
                <a:lnTo>
                  <a:pt x="15" y="155"/>
                </a:lnTo>
                <a:lnTo>
                  <a:pt x="0" y="181"/>
                </a:lnTo>
                <a:lnTo>
                  <a:pt x="26" y="168"/>
                </a:lnTo>
                <a:lnTo>
                  <a:pt x="47" y="150"/>
                </a:lnTo>
                <a:lnTo>
                  <a:pt x="63" y="124"/>
                </a:lnTo>
                <a:lnTo>
                  <a:pt x="78" y="98"/>
                </a:lnTo>
                <a:lnTo>
                  <a:pt x="93" y="73"/>
                </a:lnTo>
                <a:lnTo>
                  <a:pt x="115" y="0"/>
                </a:lnTo>
                <a:lnTo>
                  <a:pt x="115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08" name="Freeform 396"/>
          <p:cNvSpPr>
            <a:spLocks/>
          </p:cNvSpPr>
          <p:nvPr/>
        </p:nvSpPr>
        <p:spPr bwMode="auto">
          <a:xfrm>
            <a:off x="4579938" y="5008563"/>
            <a:ext cx="331787" cy="103187"/>
          </a:xfrm>
          <a:custGeom>
            <a:avLst/>
            <a:gdLst/>
            <a:ahLst/>
            <a:cxnLst>
              <a:cxn ang="0">
                <a:pos x="208" y="0"/>
              </a:cxn>
              <a:cxn ang="0">
                <a:pos x="115" y="0"/>
              </a:cxn>
              <a:cxn ang="0">
                <a:pos x="87" y="18"/>
              </a:cxn>
              <a:cxn ang="0">
                <a:pos x="57" y="25"/>
              </a:cxn>
              <a:cxn ang="0">
                <a:pos x="29" y="44"/>
              </a:cxn>
              <a:cxn ang="0">
                <a:pos x="0" y="53"/>
              </a:cxn>
              <a:cxn ang="0">
                <a:pos x="28" y="63"/>
              </a:cxn>
              <a:cxn ang="0">
                <a:pos x="56" y="64"/>
              </a:cxn>
              <a:cxn ang="0">
                <a:pos x="85" y="56"/>
              </a:cxn>
              <a:cxn ang="0">
                <a:pos x="113" y="47"/>
              </a:cxn>
              <a:cxn ang="0">
                <a:pos x="142" y="39"/>
              </a:cxn>
              <a:cxn ang="0">
                <a:pos x="208" y="0"/>
              </a:cxn>
              <a:cxn ang="0">
                <a:pos x="208" y="0"/>
              </a:cxn>
            </a:cxnLst>
            <a:rect l="0" t="0" r="r" b="b"/>
            <a:pathLst>
              <a:path w="209" h="65">
                <a:moveTo>
                  <a:pt x="208" y="0"/>
                </a:moveTo>
                <a:lnTo>
                  <a:pt x="115" y="0"/>
                </a:lnTo>
                <a:lnTo>
                  <a:pt x="87" y="18"/>
                </a:lnTo>
                <a:lnTo>
                  <a:pt x="57" y="25"/>
                </a:lnTo>
                <a:lnTo>
                  <a:pt x="29" y="44"/>
                </a:lnTo>
                <a:lnTo>
                  <a:pt x="0" y="53"/>
                </a:lnTo>
                <a:lnTo>
                  <a:pt x="28" y="63"/>
                </a:lnTo>
                <a:lnTo>
                  <a:pt x="56" y="64"/>
                </a:lnTo>
                <a:lnTo>
                  <a:pt x="85" y="56"/>
                </a:lnTo>
                <a:lnTo>
                  <a:pt x="113" y="47"/>
                </a:lnTo>
                <a:lnTo>
                  <a:pt x="142" y="39"/>
                </a:lnTo>
                <a:lnTo>
                  <a:pt x="208" y="0"/>
                </a:lnTo>
                <a:lnTo>
                  <a:pt x="208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09" name="Freeform 397"/>
          <p:cNvSpPr>
            <a:spLocks/>
          </p:cNvSpPr>
          <p:nvPr/>
        </p:nvSpPr>
        <p:spPr bwMode="auto">
          <a:xfrm>
            <a:off x="5203825" y="4611688"/>
            <a:ext cx="265113" cy="219075"/>
          </a:xfrm>
          <a:custGeom>
            <a:avLst/>
            <a:gdLst/>
            <a:ahLst/>
            <a:cxnLst>
              <a:cxn ang="0">
                <a:pos x="166" y="0"/>
              </a:cxn>
              <a:cxn ang="0">
                <a:pos x="81" y="39"/>
              </a:cxn>
              <a:cxn ang="0">
                <a:pos x="61" y="68"/>
              </a:cxn>
              <a:cxn ang="0">
                <a:pos x="39" y="88"/>
              </a:cxn>
              <a:cxn ang="0">
                <a:pos x="22" y="117"/>
              </a:cxn>
              <a:cxn ang="0">
                <a:pos x="0" y="137"/>
              </a:cxn>
              <a:cxn ang="0">
                <a:pos x="29" y="133"/>
              </a:cxn>
              <a:cxn ang="0">
                <a:pos x="53" y="123"/>
              </a:cxn>
              <a:cxn ang="0">
                <a:pos x="76" y="104"/>
              </a:cxn>
              <a:cxn ang="0">
                <a:pos x="100" y="84"/>
              </a:cxn>
              <a:cxn ang="0">
                <a:pos x="122" y="64"/>
              </a:cxn>
              <a:cxn ang="0">
                <a:pos x="166" y="0"/>
              </a:cxn>
              <a:cxn ang="0">
                <a:pos x="166" y="0"/>
              </a:cxn>
            </a:cxnLst>
            <a:rect l="0" t="0" r="r" b="b"/>
            <a:pathLst>
              <a:path w="167" h="138">
                <a:moveTo>
                  <a:pt x="166" y="0"/>
                </a:moveTo>
                <a:lnTo>
                  <a:pt x="81" y="39"/>
                </a:lnTo>
                <a:lnTo>
                  <a:pt x="61" y="68"/>
                </a:lnTo>
                <a:lnTo>
                  <a:pt x="39" y="88"/>
                </a:lnTo>
                <a:lnTo>
                  <a:pt x="22" y="117"/>
                </a:lnTo>
                <a:lnTo>
                  <a:pt x="0" y="137"/>
                </a:lnTo>
                <a:lnTo>
                  <a:pt x="29" y="133"/>
                </a:lnTo>
                <a:lnTo>
                  <a:pt x="53" y="123"/>
                </a:lnTo>
                <a:lnTo>
                  <a:pt x="76" y="104"/>
                </a:lnTo>
                <a:lnTo>
                  <a:pt x="100" y="84"/>
                </a:lnTo>
                <a:lnTo>
                  <a:pt x="122" y="64"/>
                </a:lnTo>
                <a:lnTo>
                  <a:pt x="166" y="0"/>
                </a:lnTo>
                <a:lnTo>
                  <a:pt x="166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10" name="Freeform 398"/>
          <p:cNvSpPr>
            <a:spLocks/>
          </p:cNvSpPr>
          <p:nvPr/>
        </p:nvSpPr>
        <p:spPr bwMode="auto">
          <a:xfrm>
            <a:off x="5857875" y="4043363"/>
            <a:ext cx="147638" cy="309562"/>
          </a:xfrm>
          <a:custGeom>
            <a:avLst/>
            <a:gdLst/>
            <a:ahLst/>
            <a:cxnLst>
              <a:cxn ang="0">
                <a:pos x="92" y="0"/>
              </a:cxn>
              <a:cxn ang="0">
                <a:pos x="33" y="71"/>
              </a:cxn>
              <a:cxn ang="0">
                <a:pos x="28" y="104"/>
              </a:cxn>
              <a:cxn ang="0">
                <a:pos x="16" y="132"/>
              </a:cxn>
              <a:cxn ang="0">
                <a:pos x="12" y="165"/>
              </a:cxn>
              <a:cxn ang="0">
                <a:pos x="0" y="194"/>
              </a:cxn>
              <a:cxn ang="0">
                <a:pos x="25" y="178"/>
              </a:cxn>
              <a:cxn ang="0">
                <a:pos x="43" y="158"/>
              </a:cxn>
              <a:cxn ang="0">
                <a:pos x="56" y="130"/>
              </a:cxn>
              <a:cxn ang="0">
                <a:pos x="67" y="103"/>
              </a:cxn>
              <a:cxn ang="0">
                <a:pos x="80" y="75"/>
              </a:cxn>
              <a:cxn ang="0">
                <a:pos x="92" y="0"/>
              </a:cxn>
              <a:cxn ang="0">
                <a:pos x="92" y="0"/>
              </a:cxn>
            </a:cxnLst>
            <a:rect l="0" t="0" r="r" b="b"/>
            <a:pathLst>
              <a:path w="93" h="195">
                <a:moveTo>
                  <a:pt x="92" y="0"/>
                </a:moveTo>
                <a:lnTo>
                  <a:pt x="33" y="71"/>
                </a:lnTo>
                <a:lnTo>
                  <a:pt x="28" y="104"/>
                </a:lnTo>
                <a:lnTo>
                  <a:pt x="16" y="132"/>
                </a:lnTo>
                <a:lnTo>
                  <a:pt x="12" y="165"/>
                </a:lnTo>
                <a:lnTo>
                  <a:pt x="0" y="194"/>
                </a:lnTo>
                <a:lnTo>
                  <a:pt x="25" y="178"/>
                </a:lnTo>
                <a:lnTo>
                  <a:pt x="43" y="158"/>
                </a:lnTo>
                <a:lnTo>
                  <a:pt x="56" y="130"/>
                </a:lnTo>
                <a:lnTo>
                  <a:pt x="67" y="103"/>
                </a:lnTo>
                <a:lnTo>
                  <a:pt x="80" y="75"/>
                </a:lnTo>
                <a:lnTo>
                  <a:pt x="92" y="0"/>
                </a:lnTo>
                <a:lnTo>
                  <a:pt x="92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11" name="Freeform 399"/>
          <p:cNvSpPr>
            <a:spLocks/>
          </p:cNvSpPr>
          <p:nvPr/>
        </p:nvSpPr>
        <p:spPr bwMode="auto">
          <a:xfrm>
            <a:off x="6027738" y="3698875"/>
            <a:ext cx="76200" cy="338138"/>
          </a:xfrm>
          <a:custGeom>
            <a:avLst/>
            <a:gdLst/>
            <a:ahLst/>
            <a:cxnLst>
              <a:cxn ang="0">
                <a:pos x="37" y="0"/>
              </a:cxn>
              <a:cxn ang="0">
                <a:pos x="0" y="84"/>
              </a:cxn>
              <a:cxn ang="0">
                <a:pos x="4" y="120"/>
              </a:cxn>
              <a:cxn ang="0">
                <a:pos x="0" y="149"/>
              </a:cxn>
              <a:cxn ang="0">
                <a:pos x="5" y="182"/>
              </a:cxn>
              <a:cxn ang="0">
                <a:pos x="2" y="212"/>
              </a:cxn>
              <a:cxn ang="0">
                <a:pos x="22" y="190"/>
              </a:cxn>
              <a:cxn ang="0">
                <a:pos x="33" y="166"/>
              </a:cxn>
              <a:cxn ang="0">
                <a:pos x="38" y="136"/>
              </a:cxn>
              <a:cxn ang="0">
                <a:pos x="43" y="106"/>
              </a:cxn>
              <a:cxn ang="0">
                <a:pos x="47" y="77"/>
              </a:cxn>
              <a:cxn ang="0">
                <a:pos x="37" y="0"/>
              </a:cxn>
              <a:cxn ang="0">
                <a:pos x="37" y="0"/>
              </a:cxn>
            </a:cxnLst>
            <a:rect l="0" t="0" r="r" b="b"/>
            <a:pathLst>
              <a:path w="48" h="213">
                <a:moveTo>
                  <a:pt x="37" y="0"/>
                </a:moveTo>
                <a:lnTo>
                  <a:pt x="0" y="84"/>
                </a:lnTo>
                <a:lnTo>
                  <a:pt x="4" y="120"/>
                </a:lnTo>
                <a:lnTo>
                  <a:pt x="0" y="149"/>
                </a:lnTo>
                <a:lnTo>
                  <a:pt x="5" y="182"/>
                </a:lnTo>
                <a:lnTo>
                  <a:pt x="2" y="212"/>
                </a:lnTo>
                <a:lnTo>
                  <a:pt x="22" y="190"/>
                </a:lnTo>
                <a:lnTo>
                  <a:pt x="33" y="166"/>
                </a:lnTo>
                <a:lnTo>
                  <a:pt x="38" y="136"/>
                </a:lnTo>
                <a:lnTo>
                  <a:pt x="43" y="106"/>
                </a:lnTo>
                <a:lnTo>
                  <a:pt x="47" y="77"/>
                </a:lnTo>
                <a:lnTo>
                  <a:pt x="37" y="0"/>
                </a:lnTo>
                <a:lnTo>
                  <a:pt x="37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12" name="Freeform 400"/>
          <p:cNvSpPr>
            <a:spLocks/>
          </p:cNvSpPr>
          <p:nvPr/>
        </p:nvSpPr>
        <p:spPr bwMode="auto">
          <a:xfrm>
            <a:off x="5262563" y="4759325"/>
            <a:ext cx="284162" cy="190500"/>
          </a:xfrm>
          <a:custGeom>
            <a:avLst/>
            <a:gdLst/>
            <a:ahLst/>
            <a:cxnLst>
              <a:cxn ang="0">
                <a:pos x="178" y="0"/>
              </a:cxn>
              <a:cxn ang="0">
                <a:pos x="91" y="30"/>
              </a:cxn>
              <a:cxn ang="0">
                <a:pos x="67" y="57"/>
              </a:cxn>
              <a:cxn ang="0">
                <a:pos x="44" y="74"/>
              </a:cxn>
              <a:cxn ang="0">
                <a:pos x="22" y="100"/>
              </a:cxn>
              <a:cxn ang="0">
                <a:pos x="0" y="119"/>
              </a:cxn>
              <a:cxn ang="0">
                <a:pos x="29" y="119"/>
              </a:cxn>
              <a:cxn ang="0">
                <a:pos x="53" y="110"/>
              </a:cxn>
              <a:cxn ang="0">
                <a:pos x="78" y="94"/>
              </a:cxn>
              <a:cxn ang="0">
                <a:pos x="104" y="76"/>
              </a:cxn>
              <a:cxn ang="0">
                <a:pos x="128" y="59"/>
              </a:cxn>
              <a:cxn ang="0">
                <a:pos x="178" y="0"/>
              </a:cxn>
              <a:cxn ang="0">
                <a:pos x="178" y="0"/>
              </a:cxn>
            </a:cxnLst>
            <a:rect l="0" t="0" r="r" b="b"/>
            <a:pathLst>
              <a:path w="179" h="120">
                <a:moveTo>
                  <a:pt x="178" y="0"/>
                </a:moveTo>
                <a:lnTo>
                  <a:pt x="91" y="30"/>
                </a:lnTo>
                <a:lnTo>
                  <a:pt x="67" y="57"/>
                </a:lnTo>
                <a:lnTo>
                  <a:pt x="44" y="74"/>
                </a:lnTo>
                <a:lnTo>
                  <a:pt x="22" y="100"/>
                </a:lnTo>
                <a:lnTo>
                  <a:pt x="0" y="119"/>
                </a:lnTo>
                <a:lnTo>
                  <a:pt x="29" y="119"/>
                </a:lnTo>
                <a:lnTo>
                  <a:pt x="53" y="110"/>
                </a:lnTo>
                <a:lnTo>
                  <a:pt x="78" y="94"/>
                </a:lnTo>
                <a:lnTo>
                  <a:pt x="104" y="76"/>
                </a:lnTo>
                <a:lnTo>
                  <a:pt x="128" y="59"/>
                </a:lnTo>
                <a:lnTo>
                  <a:pt x="178" y="0"/>
                </a:lnTo>
                <a:lnTo>
                  <a:pt x="178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13" name="Freeform 401"/>
          <p:cNvSpPr>
            <a:spLocks/>
          </p:cNvSpPr>
          <p:nvPr/>
        </p:nvSpPr>
        <p:spPr bwMode="auto">
          <a:xfrm>
            <a:off x="4843463" y="5011738"/>
            <a:ext cx="336550" cy="96837"/>
          </a:xfrm>
          <a:custGeom>
            <a:avLst/>
            <a:gdLst/>
            <a:ahLst/>
            <a:cxnLst>
              <a:cxn ang="0">
                <a:pos x="0" y="53"/>
              </a:cxn>
              <a:cxn ang="0">
                <a:pos x="92" y="60"/>
              </a:cxn>
              <a:cxn ang="0">
                <a:pos x="122" y="43"/>
              </a:cxn>
              <a:cxn ang="0">
                <a:pos x="152" y="37"/>
              </a:cxn>
              <a:cxn ang="0">
                <a:pos x="182" y="20"/>
              </a:cxn>
              <a:cxn ang="0">
                <a:pos x="211" y="14"/>
              </a:cxn>
              <a:cxn ang="0">
                <a:pos x="184" y="2"/>
              </a:cxn>
              <a:cxn ang="0">
                <a:pos x="156" y="0"/>
              </a:cxn>
              <a:cxn ang="0">
                <a:pos x="127" y="5"/>
              </a:cxn>
              <a:cxn ang="0">
                <a:pos x="97" y="12"/>
              </a:cxn>
              <a:cxn ang="0">
                <a:pos x="68" y="18"/>
              </a:cxn>
              <a:cxn ang="0">
                <a:pos x="0" y="53"/>
              </a:cxn>
              <a:cxn ang="0">
                <a:pos x="0" y="53"/>
              </a:cxn>
            </a:cxnLst>
            <a:rect l="0" t="0" r="r" b="b"/>
            <a:pathLst>
              <a:path w="212" h="61">
                <a:moveTo>
                  <a:pt x="0" y="53"/>
                </a:moveTo>
                <a:lnTo>
                  <a:pt x="92" y="60"/>
                </a:lnTo>
                <a:lnTo>
                  <a:pt x="122" y="43"/>
                </a:lnTo>
                <a:lnTo>
                  <a:pt x="152" y="37"/>
                </a:lnTo>
                <a:lnTo>
                  <a:pt x="182" y="20"/>
                </a:lnTo>
                <a:lnTo>
                  <a:pt x="211" y="14"/>
                </a:lnTo>
                <a:lnTo>
                  <a:pt x="184" y="2"/>
                </a:lnTo>
                <a:lnTo>
                  <a:pt x="156" y="0"/>
                </a:lnTo>
                <a:lnTo>
                  <a:pt x="127" y="5"/>
                </a:lnTo>
                <a:lnTo>
                  <a:pt x="97" y="12"/>
                </a:lnTo>
                <a:lnTo>
                  <a:pt x="68" y="18"/>
                </a:lnTo>
                <a:lnTo>
                  <a:pt x="0" y="53"/>
                </a:lnTo>
                <a:lnTo>
                  <a:pt x="0" y="53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13714" name="Rectangle 402"/>
          <p:cNvSpPr>
            <a:spLocks noChangeArrowheads="1"/>
          </p:cNvSpPr>
          <p:nvPr/>
        </p:nvSpPr>
        <p:spPr bwMode="auto">
          <a:xfrm>
            <a:off x="6095999" y="5140325"/>
            <a:ext cx="2767013" cy="40005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79375" tIns="39688" rIns="79375" bIns="39688">
            <a:spAutoFit/>
          </a:bodyPr>
          <a:lstStyle/>
          <a:p>
            <a:pPr defTabSz="684213">
              <a:spcBef>
                <a:spcPct val="50000"/>
              </a:spcBef>
            </a:pPr>
            <a:r>
              <a:rPr lang="en-US" sz="2100" b="1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2. </a:t>
            </a:r>
            <a:r>
              <a:rPr lang="ru-RU" sz="2100" b="1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DENTAL SAC</a:t>
            </a:r>
            <a:endParaRPr lang="ru-RU" sz="2100" b="1" dirty="0">
              <a:solidFill>
                <a:schemeClr val="accent2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3715" name="Arc 403"/>
          <p:cNvSpPr>
            <a:spLocks/>
          </p:cNvSpPr>
          <p:nvPr/>
        </p:nvSpPr>
        <p:spPr bwMode="auto">
          <a:xfrm>
            <a:off x="4833938" y="5064125"/>
            <a:ext cx="1020762" cy="280988"/>
          </a:xfrm>
          <a:custGeom>
            <a:avLst/>
            <a:gdLst>
              <a:gd name="G0" fmla="+- 21600 0 0"/>
              <a:gd name="G1" fmla="+- 0 0 0"/>
              <a:gd name="G2" fmla="+- 21600 0 0"/>
              <a:gd name="T0" fmla="*/ 21566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566" y="21599"/>
                </a:moveTo>
                <a:cubicBezTo>
                  <a:pt x="9649" y="21581"/>
                  <a:pt x="0" y="11916"/>
                  <a:pt x="0" y="0"/>
                </a:cubicBezTo>
              </a:path>
              <a:path w="21600" h="21600" stroke="0" extrusionOk="0">
                <a:moveTo>
                  <a:pt x="21566" y="21599"/>
                </a:moveTo>
                <a:cubicBezTo>
                  <a:pt x="9649" y="21581"/>
                  <a:pt x="0" y="11916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12700" cap="rnd">
            <a:solidFill>
              <a:schemeClr val="accent2">
                <a:lumMod val="40000"/>
                <a:lumOff val="60000"/>
              </a:schemeClr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13716" name="Rectangle 404"/>
          <p:cNvSpPr>
            <a:spLocks noChangeArrowheads="1"/>
          </p:cNvSpPr>
          <p:nvPr/>
        </p:nvSpPr>
        <p:spPr bwMode="auto">
          <a:xfrm>
            <a:off x="260350" y="1069975"/>
            <a:ext cx="2374900" cy="40005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lIns="79375" tIns="39688" rIns="79375" bIns="39688">
            <a:spAutoFit/>
          </a:bodyPr>
          <a:lstStyle/>
          <a:p>
            <a:pPr defTabSz="684213">
              <a:spcBef>
                <a:spcPct val="50000"/>
              </a:spcBef>
            </a:pPr>
            <a:r>
              <a:rPr lang="en-US" sz="2100" b="1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ENAMEL</a:t>
            </a:r>
            <a:r>
              <a:rPr lang="ru-RU" sz="2100" b="1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ru-RU" sz="2100" b="1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ORGAN</a:t>
            </a:r>
          </a:p>
        </p:txBody>
      </p:sp>
      <p:sp>
        <p:nvSpPr>
          <p:cNvPr id="13717" name="Freeform 405"/>
          <p:cNvSpPr>
            <a:spLocks/>
          </p:cNvSpPr>
          <p:nvPr/>
        </p:nvSpPr>
        <p:spPr bwMode="auto">
          <a:xfrm>
            <a:off x="623888" y="2778125"/>
            <a:ext cx="1779587" cy="3130550"/>
          </a:xfrm>
          <a:custGeom>
            <a:avLst/>
            <a:gdLst/>
            <a:ahLst/>
            <a:cxnLst>
              <a:cxn ang="0">
                <a:pos x="200" y="0"/>
              </a:cxn>
              <a:cxn ang="0">
                <a:pos x="318" y="129"/>
              </a:cxn>
              <a:cxn ang="0">
                <a:pos x="365" y="271"/>
              </a:cxn>
              <a:cxn ang="0">
                <a:pos x="247" y="177"/>
              </a:cxn>
              <a:cxn ang="0">
                <a:pos x="105" y="117"/>
              </a:cxn>
              <a:cxn ang="0">
                <a:pos x="94" y="271"/>
              </a:cxn>
              <a:cxn ang="0">
                <a:pos x="235" y="354"/>
              </a:cxn>
              <a:cxn ang="0">
                <a:pos x="377" y="389"/>
              </a:cxn>
              <a:cxn ang="0">
                <a:pos x="459" y="496"/>
              </a:cxn>
              <a:cxn ang="0">
                <a:pos x="318" y="496"/>
              </a:cxn>
              <a:cxn ang="0">
                <a:pos x="177" y="448"/>
              </a:cxn>
              <a:cxn ang="0">
                <a:pos x="105" y="508"/>
              </a:cxn>
              <a:cxn ang="0">
                <a:pos x="141" y="649"/>
              </a:cxn>
              <a:cxn ang="0">
                <a:pos x="223" y="767"/>
              </a:cxn>
              <a:cxn ang="0">
                <a:pos x="365" y="826"/>
              </a:cxn>
              <a:cxn ang="0">
                <a:pos x="436" y="672"/>
              </a:cxn>
              <a:cxn ang="0">
                <a:pos x="495" y="802"/>
              </a:cxn>
              <a:cxn ang="0">
                <a:pos x="424" y="943"/>
              </a:cxn>
              <a:cxn ang="0">
                <a:pos x="295" y="979"/>
              </a:cxn>
              <a:cxn ang="0">
                <a:pos x="235" y="1109"/>
              </a:cxn>
              <a:cxn ang="0">
                <a:pos x="353" y="1239"/>
              </a:cxn>
              <a:cxn ang="0">
                <a:pos x="495" y="1203"/>
              </a:cxn>
              <a:cxn ang="0">
                <a:pos x="660" y="1322"/>
              </a:cxn>
              <a:cxn ang="0">
                <a:pos x="720" y="1463"/>
              </a:cxn>
              <a:cxn ang="0">
                <a:pos x="624" y="1616"/>
              </a:cxn>
              <a:cxn ang="0">
                <a:pos x="459" y="1723"/>
              </a:cxn>
              <a:cxn ang="0">
                <a:pos x="542" y="1841"/>
              </a:cxn>
              <a:cxn ang="0">
                <a:pos x="684" y="1876"/>
              </a:cxn>
              <a:cxn ang="0">
                <a:pos x="837" y="1841"/>
              </a:cxn>
              <a:cxn ang="0">
                <a:pos x="967" y="1746"/>
              </a:cxn>
              <a:cxn ang="0">
                <a:pos x="1120" y="1758"/>
              </a:cxn>
              <a:cxn ang="0">
                <a:pos x="1025" y="1876"/>
              </a:cxn>
              <a:cxn ang="0">
                <a:pos x="860" y="1947"/>
              </a:cxn>
              <a:cxn ang="0">
                <a:pos x="720" y="1971"/>
              </a:cxn>
              <a:cxn ang="0">
                <a:pos x="578" y="1971"/>
              </a:cxn>
              <a:cxn ang="0">
                <a:pos x="424" y="1899"/>
              </a:cxn>
              <a:cxn ang="0">
                <a:pos x="353" y="1769"/>
              </a:cxn>
              <a:cxn ang="0">
                <a:pos x="412" y="1640"/>
              </a:cxn>
              <a:cxn ang="0">
                <a:pos x="542" y="1534"/>
              </a:cxn>
              <a:cxn ang="0">
                <a:pos x="612" y="1392"/>
              </a:cxn>
              <a:cxn ang="0">
                <a:pos x="459" y="1322"/>
              </a:cxn>
              <a:cxn ang="0">
                <a:pos x="295" y="1344"/>
              </a:cxn>
              <a:cxn ang="0">
                <a:pos x="94" y="1250"/>
              </a:cxn>
              <a:cxn ang="0">
                <a:pos x="94" y="1097"/>
              </a:cxn>
              <a:cxn ang="0">
                <a:pos x="189" y="991"/>
              </a:cxn>
              <a:cxn ang="0">
                <a:pos x="141" y="861"/>
              </a:cxn>
              <a:cxn ang="0">
                <a:pos x="35" y="720"/>
              </a:cxn>
              <a:cxn ang="0">
                <a:pos x="0" y="578"/>
              </a:cxn>
              <a:cxn ang="0">
                <a:pos x="0" y="436"/>
              </a:cxn>
              <a:cxn ang="0">
                <a:pos x="0" y="283"/>
              </a:cxn>
              <a:cxn ang="0">
                <a:pos x="23" y="129"/>
              </a:cxn>
            </a:cxnLst>
            <a:rect l="0" t="0" r="r" b="b"/>
            <a:pathLst>
              <a:path w="1121" h="1972">
                <a:moveTo>
                  <a:pt x="73" y="35"/>
                </a:moveTo>
                <a:lnTo>
                  <a:pt x="129" y="11"/>
                </a:lnTo>
                <a:lnTo>
                  <a:pt x="165" y="0"/>
                </a:lnTo>
                <a:lnTo>
                  <a:pt x="200" y="0"/>
                </a:lnTo>
                <a:lnTo>
                  <a:pt x="235" y="23"/>
                </a:lnTo>
                <a:lnTo>
                  <a:pt x="271" y="59"/>
                </a:lnTo>
                <a:lnTo>
                  <a:pt x="295" y="95"/>
                </a:lnTo>
                <a:lnTo>
                  <a:pt x="318" y="129"/>
                </a:lnTo>
                <a:lnTo>
                  <a:pt x="353" y="165"/>
                </a:lnTo>
                <a:lnTo>
                  <a:pt x="365" y="201"/>
                </a:lnTo>
                <a:lnTo>
                  <a:pt x="365" y="236"/>
                </a:lnTo>
                <a:lnTo>
                  <a:pt x="365" y="271"/>
                </a:lnTo>
                <a:lnTo>
                  <a:pt x="329" y="271"/>
                </a:lnTo>
                <a:lnTo>
                  <a:pt x="307" y="236"/>
                </a:lnTo>
                <a:lnTo>
                  <a:pt x="271" y="212"/>
                </a:lnTo>
                <a:lnTo>
                  <a:pt x="247" y="177"/>
                </a:lnTo>
                <a:lnTo>
                  <a:pt x="211" y="153"/>
                </a:lnTo>
                <a:lnTo>
                  <a:pt x="177" y="129"/>
                </a:lnTo>
                <a:lnTo>
                  <a:pt x="141" y="117"/>
                </a:lnTo>
                <a:lnTo>
                  <a:pt x="105" y="117"/>
                </a:lnTo>
                <a:lnTo>
                  <a:pt x="94" y="153"/>
                </a:lnTo>
                <a:lnTo>
                  <a:pt x="82" y="189"/>
                </a:lnTo>
                <a:lnTo>
                  <a:pt x="82" y="236"/>
                </a:lnTo>
                <a:lnTo>
                  <a:pt x="94" y="271"/>
                </a:lnTo>
                <a:lnTo>
                  <a:pt x="117" y="307"/>
                </a:lnTo>
                <a:lnTo>
                  <a:pt x="153" y="330"/>
                </a:lnTo>
                <a:lnTo>
                  <a:pt x="200" y="342"/>
                </a:lnTo>
                <a:lnTo>
                  <a:pt x="235" y="354"/>
                </a:lnTo>
                <a:lnTo>
                  <a:pt x="271" y="354"/>
                </a:lnTo>
                <a:lnTo>
                  <a:pt x="307" y="366"/>
                </a:lnTo>
                <a:lnTo>
                  <a:pt x="341" y="377"/>
                </a:lnTo>
                <a:lnTo>
                  <a:pt x="377" y="389"/>
                </a:lnTo>
                <a:lnTo>
                  <a:pt x="412" y="401"/>
                </a:lnTo>
                <a:lnTo>
                  <a:pt x="448" y="424"/>
                </a:lnTo>
                <a:lnTo>
                  <a:pt x="459" y="460"/>
                </a:lnTo>
                <a:lnTo>
                  <a:pt x="459" y="496"/>
                </a:lnTo>
                <a:lnTo>
                  <a:pt x="424" y="518"/>
                </a:lnTo>
                <a:lnTo>
                  <a:pt x="389" y="518"/>
                </a:lnTo>
                <a:lnTo>
                  <a:pt x="353" y="518"/>
                </a:lnTo>
                <a:lnTo>
                  <a:pt x="318" y="496"/>
                </a:lnTo>
                <a:lnTo>
                  <a:pt x="283" y="484"/>
                </a:lnTo>
                <a:lnTo>
                  <a:pt x="247" y="472"/>
                </a:lnTo>
                <a:lnTo>
                  <a:pt x="211" y="460"/>
                </a:lnTo>
                <a:lnTo>
                  <a:pt x="177" y="448"/>
                </a:lnTo>
                <a:lnTo>
                  <a:pt x="141" y="436"/>
                </a:lnTo>
                <a:lnTo>
                  <a:pt x="105" y="436"/>
                </a:lnTo>
                <a:lnTo>
                  <a:pt x="105" y="472"/>
                </a:lnTo>
                <a:lnTo>
                  <a:pt x="105" y="508"/>
                </a:lnTo>
                <a:lnTo>
                  <a:pt x="129" y="542"/>
                </a:lnTo>
                <a:lnTo>
                  <a:pt x="141" y="578"/>
                </a:lnTo>
                <a:lnTo>
                  <a:pt x="153" y="614"/>
                </a:lnTo>
                <a:lnTo>
                  <a:pt x="141" y="649"/>
                </a:lnTo>
                <a:lnTo>
                  <a:pt x="141" y="684"/>
                </a:lnTo>
                <a:lnTo>
                  <a:pt x="153" y="720"/>
                </a:lnTo>
                <a:lnTo>
                  <a:pt x="189" y="743"/>
                </a:lnTo>
                <a:lnTo>
                  <a:pt x="223" y="767"/>
                </a:lnTo>
                <a:lnTo>
                  <a:pt x="259" y="790"/>
                </a:lnTo>
                <a:lnTo>
                  <a:pt x="295" y="814"/>
                </a:lnTo>
                <a:lnTo>
                  <a:pt x="329" y="837"/>
                </a:lnTo>
                <a:lnTo>
                  <a:pt x="365" y="826"/>
                </a:lnTo>
                <a:lnTo>
                  <a:pt x="377" y="779"/>
                </a:lnTo>
                <a:lnTo>
                  <a:pt x="389" y="743"/>
                </a:lnTo>
                <a:lnTo>
                  <a:pt x="412" y="708"/>
                </a:lnTo>
                <a:lnTo>
                  <a:pt x="436" y="672"/>
                </a:lnTo>
                <a:lnTo>
                  <a:pt x="471" y="672"/>
                </a:lnTo>
                <a:lnTo>
                  <a:pt x="495" y="708"/>
                </a:lnTo>
                <a:lnTo>
                  <a:pt x="495" y="755"/>
                </a:lnTo>
                <a:lnTo>
                  <a:pt x="495" y="802"/>
                </a:lnTo>
                <a:lnTo>
                  <a:pt x="495" y="849"/>
                </a:lnTo>
                <a:lnTo>
                  <a:pt x="483" y="885"/>
                </a:lnTo>
                <a:lnTo>
                  <a:pt x="459" y="921"/>
                </a:lnTo>
                <a:lnTo>
                  <a:pt x="424" y="943"/>
                </a:lnTo>
                <a:lnTo>
                  <a:pt x="401" y="979"/>
                </a:lnTo>
                <a:lnTo>
                  <a:pt x="365" y="979"/>
                </a:lnTo>
                <a:lnTo>
                  <a:pt x="329" y="979"/>
                </a:lnTo>
                <a:lnTo>
                  <a:pt x="295" y="979"/>
                </a:lnTo>
                <a:lnTo>
                  <a:pt x="259" y="979"/>
                </a:lnTo>
                <a:lnTo>
                  <a:pt x="235" y="1015"/>
                </a:lnTo>
                <a:lnTo>
                  <a:pt x="235" y="1061"/>
                </a:lnTo>
                <a:lnTo>
                  <a:pt x="235" y="1109"/>
                </a:lnTo>
                <a:lnTo>
                  <a:pt x="235" y="1144"/>
                </a:lnTo>
                <a:lnTo>
                  <a:pt x="259" y="1180"/>
                </a:lnTo>
                <a:lnTo>
                  <a:pt x="307" y="1215"/>
                </a:lnTo>
                <a:lnTo>
                  <a:pt x="353" y="1239"/>
                </a:lnTo>
                <a:lnTo>
                  <a:pt x="389" y="1250"/>
                </a:lnTo>
                <a:lnTo>
                  <a:pt x="424" y="1250"/>
                </a:lnTo>
                <a:lnTo>
                  <a:pt x="459" y="1239"/>
                </a:lnTo>
                <a:lnTo>
                  <a:pt x="495" y="1203"/>
                </a:lnTo>
                <a:lnTo>
                  <a:pt x="530" y="1192"/>
                </a:lnTo>
                <a:lnTo>
                  <a:pt x="554" y="1227"/>
                </a:lnTo>
                <a:lnTo>
                  <a:pt x="624" y="1298"/>
                </a:lnTo>
                <a:lnTo>
                  <a:pt x="660" y="1322"/>
                </a:lnTo>
                <a:lnTo>
                  <a:pt x="684" y="1356"/>
                </a:lnTo>
                <a:lnTo>
                  <a:pt x="720" y="1392"/>
                </a:lnTo>
                <a:lnTo>
                  <a:pt x="720" y="1428"/>
                </a:lnTo>
                <a:lnTo>
                  <a:pt x="720" y="1463"/>
                </a:lnTo>
                <a:lnTo>
                  <a:pt x="720" y="1498"/>
                </a:lnTo>
                <a:lnTo>
                  <a:pt x="720" y="1534"/>
                </a:lnTo>
                <a:lnTo>
                  <a:pt x="720" y="1581"/>
                </a:lnTo>
                <a:lnTo>
                  <a:pt x="624" y="1616"/>
                </a:lnTo>
                <a:lnTo>
                  <a:pt x="530" y="1616"/>
                </a:lnTo>
                <a:lnTo>
                  <a:pt x="507" y="1652"/>
                </a:lnTo>
                <a:lnTo>
                  <a:pt x="471" y="1687"/>
                </a:lnTo>
                <a:lnTo>
                  <a:pt x="459" y="1723"/>
                </a:lnTo>
                <a:lnTo>
                  <a:pt x="459" y="1758"/>
                </a:lnTo>
                <a:lnTo>
                  <a:pt x="459" y="1793"/>
                </a:lnTo>
                <a:lnTo>
                  <a:pt x="507" y="1817"/>
                </a:lnTo>
                <a:lnTo>
                  <a:pt x="542" y="1841"/>
                </a:lnTo>
                <a:lnTo>
                  <a:pt x="578" y="1865"/>
                </a:lnTo>
                <a:lnTo>
                  <a:pt x="612" y="1876"/>
                </a:lnTo>
                <a:lnTo>
                  <a:pt x="648" y="1876"/>
                </a:lnTo>
                <a:lnTo>
                  <a:pt x="684" y="1876"/>
                </a:lnTo>
                <a:lnTo>
                  <a:pt x="720" y="1876"/>
                </a:lnTo>
                <a:lnTo>
                  <a:pt x="754" y="1876"/>
                </a:lnTo>
                <a:lnTo>
                  <a:pt x="790" y="1865"/>
                </a:lnTo>
                <a:lnTo>
                  <a:pt x="837" y="1841"/>
                </a:lnTo>
                <a:lnTo>
                  <a:pt x="860" y="1805"/>
                </a:lnTo>
                <a:lnTo>
                  <a:pt x="896" y="1793"/>
                </a:lnTo>
                <a:lnTo>
                  <a:pt x="931" y="1769"/>
                </a:lnTo>
                <a:lnTo>
                  <a:pt x="967" y="1746"/>
                </a:lnTo>
                <a:lnTo>
                  <a:pt x="1002" y="1723"/>
                </a:lnTo>
                <a:lnTo>
                  <a:pt x="1037" y="1723"/>
                </a:lnTo>
                <a:lnTo>
                  <a:pt x="1085" y="1735"/>
                </a:lnTo>
                <a:lnTo>
                  <a:pt x="1120" y="1758"/>
                </a:lnTo>
                <a:lnTo>
                  <a:pt x="1109" y="1793"/>
                </a:lnTo>
                <a:lnTo>
                  <a:pt x="1073" y="1817"/>
                </a:lnTo>
                <a:lnTo>
                  <a:pt x="1037" y="1841"/>
                </a:lnTo>
                <a:lnTo>
                  <a:pt x="1025" y="1876"/>
                </a:lnTo>
                <a:lnTo>
                  <a:pt x="990" y="1887"/>
                </a:lnTo>
                <a:lnTo>
                  <a:pt x="955" y="1911"/>
                </a:lnTo>
                <a:lnTo>
                  <a:pt x="908" y="1923"/>
                </a:lnTo>
                <a:lnTo>
                  <a:pt x="860" y="1947"/>
                </a:lnTo>
                <a:lnTo>
                  <a:pt x="825" y="1971"/>
                </a:lnTo>
                <a:lnTo>
                  <a:pt x="790" y="1971"/>
                </a:lnTo>
                <a:lnTo>
                  <a:pt x="754" y="1971"/>
                </a:lnTo>
                <a:lnTo>
                  <a:pt x="720" y="1971"/>
                </a:lnTo>
                <a:lnTo>
                  <a:pt x="684" y="1971"/>
                </a:lnTo>
                <a:lnTo>
                  <a:pt x="648" y="1971"/>
                </a:lnTo>
                <a:lnTo>
                  <a:pt x="612" y="1971"/>
                </a:lnTo>
                <a:lnTo>
                  <a:pt x="578" y="1971"/>
                </a:lnTo>
                <a:lnTo>
                  <a:pt x="530" y="1971"/>
                </a:lnTo>
                <a:lnTo>
                  <a:pt x="483" y="1971"/>
                </a:lnTo>
                <a:lnTo>
                  <a:pt x="459" y="1935"/>
                </a:lnTo>
                <a:lnTo>
                  <a:pt x="424" y="1899"/>
                </a:lnTo>
                <a:lnTo>
                  <a:pt x="389" y="1876"/>
                </a:lnTo>
                <a:lnTo>
                  <a:pt x="365" y="1841"/>
                </a:lnTo>
                <a:lnTo>
                  <a:pt x="353" y="1805"/>
                </a:lnTo>
                <a:lnTo>
                  <a:pt x="353" y="1769"/>
                </a:lnTo>
                <a:lnTo>
                  <a:pt x="353" y="1735"/>
                </a:lnTo>
                <a:lnTo>
                  <a:pt x="365" y="1699"/>
                </a:lnTo>
                <a:lnTo>
                  <a:pt x="377" y="1663"/>
                </a:lnTo>
                <a:lnTo>
                  <a:pt x="412" y="1640"/>
                </a:lnTo>
                <a:lnTo>
                  <a:pt x="448" y="1616"/>
                </a:lnTo>
                <a:lnTo>
                  <a:pt x="471" y="1581"/>
                </a:lnTo>
                <a:lnTo>
                  <a:pt x="507" y="1557"/>
                </a:lnTo>
                <a:lnTo>
                  <a:pt x="542" y="1534"/>
                </a:lnTo>
                <a:lnTo>
                  <a:pt x="578" y="1510"/>
                </a:lnTo>
                <a:lnTo>
                  <a:pt x="601" y="1474"/>
                </a:lnTo>
                <a:lnTo>
                  <a:pt x="612" y="1428"/>
                </a:lnTo>
                <a:lnTo>
                  <a:pt x="612" y="1392"/>
                </a:lnTo>
                <a:lnTo>
                  <a:pt x="578" y="1344"/>
                </a:lnTo>
                <a:lnTo>
                  <a:pt x="530" y="1322"/>
                </a:lnTo>
                <a:lnTo>
                  <a:pt x="495" y="1322"/>
                </a:lnTo>
                <a:lnTo>
                  <a:pt x="459" y="1322"/>
                </a:lnTo>
                <a:lnTo>
                  <a:pt x="424" y="1334"/>
                </a:lnTo>
                <a:lnTo>
                  <a:pt x="389" y="1334"/>
                </a:lnTo>
                <a:lnTo>
                  <a:pt x="341" y="1344"/>
                </a:lnTo>
                <a:lnTo>
                  <a:pt x="295" y="1344"/>
                </a:lnTo>
                <a:lnTo>
                  <a:pt x="200" y="1334"/>
                </a:lnTo>
                <a:lnTo>
                  <a:pt x="153" y="1310"/>
                </a:lnTo>
                <a:lnTo>
                  <a:pt x="117" y="1286"/>
                </a:lnTo>
                <a:lnTo>
                  <a:pt x="94" y="1250"/>
                </a:lnTo>
                <a:lnTo>
                  <a:pt x="94" y="1215"/>
                </a:lnTo>
                <a:lnTo>
                  <a:pt x="94" y="1180"/>
                </a:lnTo>
                <a:lnTo>
                  <a:pt x="94" y="1133"/>
                </a:lnTo>
                <a:lnTo>
                  <a:pt x="94" y="1097"/>
                </a:lnTo>
                <a:lnTo>
                  <a:pt x="94" y="1061"/>
                </a:lnTo>
                <a:lnTo>
                  <a:pt x="117" y="1027"/>
                </a:lnTo>
                <a:lnTo>
                  <a:pt x="153" y="1003"/>
                </a:lnTo>
                <a:lnTo>
                  <a:pt x="189" y="991"/>
                </a:lnTo>
                <a:lnTo>
                  <a:pt x="200" y="955"/>
                </a:lnTo>
                <a:lnTo>
                  <a:pt x="211" y="921"/>
                </a:lnTo>
                <a:lnTo>
                  <a:pt x="177" y="897"/>
                </a:lnTo>
                <a:lnTo>
                  <a:pt x="141" y="861"/>
                </a:lnTo>
                <a:lnTo>
                  <a:pt x="105" y="826"/>
                </a:lnTo>
                <a:lnTo>
                  <a:pt x="82" y="790"/>
                </a:lnTo>
                <a:lnTo>
                  <a:pt x="59" y="755"/>
                </a:lnTo>
                <a:lnTo>
                  <a:pt x="35" y="720"/>
                </a:lnTo>
                <a:lnTo>
                  <a:pt x="11" y="684"/>
                </a:lnTo>
                <a:lnTo>
                  <a:pt x="0" y="649"/>
                </a:lnTo>
                <a:lnTo>
                  <a:pt x="0" y="614"/>
                </a:lnTo>
                <a:lnTo>
                  <a:pt x="0" y="578"/>
                </a:lnTo>
                <a:lnTo>
                  <a:pt x="0" y="542"/>
                </a:lnTo>
                <a:lnTo>
                  <a:pt x="0" y="508"/>
                </a:lnTo>
                <a:lnTo>
                  <a:pt x="0" y="472"/>
                </a:lnTo>
                <a:lnTo>
                  <a:pt x="0" y="436"/>
                </a:lnTo>
                <a:lnTo>
                  <a:pt x="0" y="401"/>
                </a:lnTo>
                <a:lnTo>
                  <a:pt x="0" y="366"/>
                </a:lnTo>
                <a:lnTo>
                  <a:pt x="0" y="330"/>
                </a:lnTo>
                <a:lnTo>
                  <a:pt x="0" y="283"/>
                </a:lnTo>
                <a:lnTo>
                  <a:pt x="0" y="236"/>
                </a:lnTo>
                <a:lnTo>
                  <a:pt x="0" y="201"/>
                </a:lnTo>
                <a:lnTo>
                  <a:pt x="11" y="165"/>
                </a:lnTo>
                <a:lnTo>
                  <a:pt x="23" y="129"/>
                </a:lnTo>
                <a:lnTo>
                  <a:pt x="35" y="95"/>
                </a:lnTo>
                <a:lnTo>
                  <a:pt x="73" y="35"/>
                </a:lnTo>
                <a:lnTo>
                  <a:pt x="73" y="35"/>
                </a:lnTo>
              </a:path>
            </a:pathLst>
          </a:custGeom>
          <a:solidFill>
            <a:srgbClr val="CC0000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18" name="Freeform 406"/>
          <p:cNvSpPr>
            <a:spLocks/>
          </p:cNvSpPr>
          <p:nvPr/>
        </p:nvSpPr>
        <p:spPr bwMode="auto">
          <a:xfrm>
            <a:off x="2101850" y="5602288"/>
            <a:ext cx="4178300" cy="938212"/>
          </a:xfrm>
          <a:custGeom>
            <a:avLst/>
            <a:gdLst/>
            <a:ahLst/>
            <a:cxnLst>
              <a:cxn ang="0">
                <a:pos x="129" y="177"/>
              </a:cxn>
              <a:cxn ang="0">
                <a:pos x="35" y="235"/>
              </a:cxn>
              <a:cxn ang="0">
                <a:pos x="0" y="341"/>
              </a:cxn>
              <a:cxn ang="0">
                <a:pos x="165" y="341"/>
              </a:cxn>
              <a:cxn ang="0">
                <a:pos x="271" y="295"/>
              </a:cxn>
              <a:cxn ang="0">
                <a:pos x="377" y="330"/>
              </a:cxn>
              <a:cxn ang="0">
                <a:pos x="448" y="436"/>
              </a:cxn>
              <a:cxn ang="0">
                <a:pos x="530" y="530"/>
              </a:cxn>
              <a:cxn ang="0">
                <a:pos x="648" y="590"/>
              </a:cxn>
              <a:cxn ang="0">
                <a:pos x="696" y="518"/>
              </a:cxn>
              <a:cxn ang="0">
                <a:pos x="625" y="424"/>
              </a:cxn>
              <a:cxn ang="0">
                <a:pos x="696" y="365"/>
              </a:cxn>
              <a:cxn ang="0">
                <a:pos x="814" y="353"/>
              </a:cxn>
              <a:cxn ang="0">
                <a:pos x="920" y="365"/>
              </a:cxn>
              <a:cxn ang="0">
                <a:pos x="1002" y="460"/>
              </a:cxn>
              <a:cxn ang="0">
                <a:pos x="1085" y="542"/>
              </a:cxn>
              <a:cxn ang="0">
                <a:pos x="1203" y="566"/>
              </a:cxn>
              <a:cxn ang="0">
                <a:pos x="1369" y="554"/>
              </a:cxn>
              <a:cxn ang="0">
                <a:pos x="1451" y="483"/>
              </a:cxn>
              <a:cxn ang="0">
                <a:pos x="1545" y="389"/>
              </a:cxn>
              <a:cxn ang="0">
                <a:pos x="1651" y="341"/>
              </a:cxn>
              <a:cxn ang="0">
                <a:pos x="1722" y="424"/>
              </a:cxn>
              <a:cxn ang="0">
                <a:pos x="1722" y="530"/>
              </a:cxn>
              <a:cxn ang="0">
                <a:pos x="1804" y="566"/>
              </a:cxn>
              <a:cxn ang="0">
                <a:pos x="1911" y="494"/>
              </a:cxn>
              <a:cxn ang="0">
                <a:pos x="1911" y="377"/>
              </a:cxn>
              <a:cxn ang="0">
                <a:pos x="1982" y="283"/>
              </a:cxn>
              <a:cxn ang="0">
                <a:pos x="2123" y="223"/>
              </a:cxn>
              <a:cxn ang="0">
                <a:pos x="2301" y="177"/>
              </a:cxn>
              <a:cxn ang="0">
                <a:pos x="2407" y="105"/>
              </a:cxn>
              <a:cxn ang="0">
                <a:pos x="2513" y="105"/>
              </a:cxn>
              <a:cxn ang="0">
                <a:pos x="2595" y="94"/>
              </a:cxn>
              <a:cxn ang="0">
                <a:pos x="2489" y="23"/>
              </a:cxn>
              <a:cxn ang="0">
                <a:pos x="2383" y="0"/>
              </a:cxn>
              <a:cxn ang="0">
                <a:pos x="2253" y="0"/>
              </a:cxn>
              <a:cxn ang="0">
                <a:pos x="2111" y="47"/>
              </a:cxn>
              <a:cxn ang="0">
                <a:pos x="2005" y="141"/>
              </a:cxn>
              <a:cxn ang="0">
                <a:pos x="1899" y="200"/>
              </a:cxn>
              <a:cxn ang="0">
                <a:pos x="1816" y="283"/>
              </a:cxn>
              <a:cxn ang="0">
                <a:pos x="1746" y="318"/>
              </a:cxn>
              <a:cxn ang="0">
                <a:pos x="1675" y="223"/>
              </a:cxn>
              <a:cxn ang="0">
                <a:pos x="1498" y="211"/>
              </a:cxn>
              <a:cxn ang="0">
                <a:pos x="1415" y="306"/>
              </a:cxn>
              <a:cxn ang="0">
                <a:pos x="1333" y="400"/>
              </a:cxn>
              <a:cxn ang="0">
                <a:pos x="1227" y="424"/>
              </a:cxn>
              <a:cxn ang="0">
                <a:pos x="1120" y="389"/>
              </a:cxn>
              <a:cxn ang="0">
                <a:pos x="1050" y="295"/>
              </a:cxn>
              <a:cxn ang="0">
                <a:pos x="908" y="259"/>
              </a:cxn>
              <a:cxn ang="0">
                <a:pos x="802" y="247"/>
              </a:cxn>
              <a:cxn ang="0">
                <a:pos x="696" y="259"/>
              </a:cxn>
              <a:cxn ang="0">
                <a:pos x="589" y="295"/>
              </a:cxn>
              <a:cxn ang="0">
                <a:pos x="483" y="283"/>
              </a:cxn>
              <a:cxn ang="0">
                <a:pos x="377" y="223"/>
              </a:cxn>
              <a:cxn ang="0">
                <a:pos x="231" y="176"/>
              </a:cxn>
            </a:cxnLst>
            <a:rect l="0" t="0" r="r" b="b"/>
            <a:pathLst>
              <a:path w="2632" h="591">
                <a:moveTo>
                  <a:pt x="231" y="176"/>
                </a:moveTo>
                <a:lnTo>
                  <a:pt x="165" y="165"/>
                </a:lnTo>
                <a:lnTo>
                  <a:pt x="129" y="177"/>
                </a:lnTo>
                <a:lnTo>
                  <a:pt x="105" y="211"/>
                </a:lnTo>
                <a:lnTo>
                  <a:pt x="70" y="223"/>
                </a:lnTo>
                <a:lnTo>
                  <a:pt x="35" y="235"/>
                </a:lnTo>
                <a:lnTo>
                  <a:pt x="11" y="271"/>
                </a:lnTo>
                <a:lnTo>
                  <a:pt x="0" y="306"/>
                </a:lnTo>
                <a:lnTo>
                  <a:pt x="0" y="341"/>
                </a:lnTo>
                <a:lnTo>
                  <a:pt x="35" y="365"/>
                </a:lnTo>
                <a:lnTo>
                  <a:pt x="129" y="365"/>
                </a:lnTo>
                <a:lnTo>
                  <a:pt x="165" y="341"/>
                </a:lnTo>
                <a:lnTo>
                  <a:pt x="200" y="306"/>
                </a:lnTo>
                <a:lnTo>
                  <a:pt x="235" y="295"/>
                </a:lnTo>
                <a:lnTo>
                  <a:pt x="271" y="295"/>
                </a:lnTo>
                <a:lnTo>
                  <a:pt x="307" y="295"/>
                </a:lnTo>
                <a:lnTo>
                  <a:pt x="341" y="295"/>
                </a:lnTo>
                <a:lnTo>
                  <a:pt x="377" y="330"/>
                </a:lnTo>
                <a:lnTo>
                  <a:pt x="389" y="365"/>
                </a:lnTo>
                <a:lnTo>
                  <a:pt x="413" y="400"/>
                </a:lnTo>
                <a:lnTo>
                  <a:pt x="448" y="436"/>
                </a:lnTo>
                <a:lnTo>
                  <a:pt x="483" y="460"/>
                </a:lnTo>
                <a:lnTo>
                  <a:pt x="507" y="494"/>
                </a:lnTo>
                <a:lnTo>
                  <a:pt x="530" y="530"/>
                </a:lnTo>
                <a:lnTo>
                  <a:pt x="566" y="554"/>
                </a:lnTo>
                <a:lnTo>
                  <a:pt x="613" y="590"/>
                </a:lnTo>
                <a:lnTo>
                  <a:pt x="648" y="590"/>
                </a:lnTo>
                <a:lnTo>
                  <a:pt x="684" y="590"/>
                </a:lnTo>
                <a:lnTo>
                  <a:pt x="696" y="554"/>
                </a:lnTo>
                <a:lnTo>
                  <a:pt x="696" y="518"/>
                </a:lnTo>
                <a:lnTo>
                  <a:pt x="660" y="483"/>
                </a:lnTo>
                <a:lnTo>
                  <a:pt x="625" y="460"/>
                </a:lnTo>
                <a:lnTo>
                  <a:pt x="625" y="424"/>
                </a:lnTo>
                <a:lnTo>
                  <a:pt x="625" y="389"/>
                </a:lnTo>
                <a:lnTo>
                  <a:pt x="660" y="377"/>
                </a:lnTo>
                <a:lnTo>
                  <a:pt x="696" y="365"/>
                </a:lnTo>
                <a:lnTo>
                  <a:pt x="742" y="353"/>
                </a:lnTo>
                <a:lnTo>
                  <a:pt x="778" y="353"/>
                </a:lnTo>
                <a:lnTo>
                  <a:pt x="814" y="353"/>
                </a:lnTo>
                <a:lnTo>
                  <a:pt x="849" y="353"/>
                </a:lnTo>
                <a:lnTo>
                  <a:pt x="884" y="353"/>
                </a:lnTo>
                <a:lnTo>
                  <a:pt x="920" y="365"/>
                </a:lnTo>
                <a:lnTo>
                  <a:pt x="955" y="389"/>
                </a:lnTo>
                <a:lnTo>
                  <a:pt x="990" y="424"/>
                </a:lnTo>
                <a:lnTo>
                  <a:pt x="1002" y="460"/>
                </a:lnTo>
                <a:lnTo>
                  <a:pt x="1026" y="494"/>
                </a:lnTo>
                <a:lnTo>
                  <a:pt x="1038" y="530"/>
                </a:lnTo>
                <a:lnTo>
                  <a:pt x="1085" y="542"/>
                </a:lnTo>
                <a:lnTo>
                  <a:pt x="1120" y="554"/>
                </a:lnTo>
                <a:lnTo>
                  <a:pt x="1155" y="554"/>
                </a:lnTo>
                <a:lnTo>
                  <a:pt x="1203" y="566"/>
                </a:lnTo>
                <a:lnTo>
                  <a:pt x="1239" y="566"/>
                </a:lnTo>
                <a:lnTo>
                  <a:pt x="1273" y="566"/>
                </a:lnTo>
                <a:lnTo>
                  <a:pt x="1369" y="554"/>
                </a:lnTo>
                <a:lnTo>
                  <a:pt x="1403" y="542"/>
                </a:lnTo>
                <a:lnTo>
                  <a:pt x="1439" y="518"/>
                </a:lnTo>
                <a:lnTo>
                  <a:pt x="1451" y="483"/>
                </a:lnTo>
                <a:lnTo>
                  <a:pt x="1486" y="460"/>
                </a:lnTo>
                <a:lnTo>
                  <a:pt x="1510" y="424"/>
                </a:lnTo>
                <a:lnTo>
                  <a:pt x="1545" y="389"/>
                </a:lnTo>
                <a:lnTo>
                  <a:pt x="1580" y="365"/>
                </a:lnTo>
                <a:lnTo>
                  <a:pt x="1616" y="353"/>
                </a:lnTo>
                <a:lnTo>
                  <a:pt x="1651" y="341"/>
                </a:lnTo>
                <a:lnTo>
                  <a:pt x="1686" y="341"/>
                </a:lnTo>
                <a:lnTo>
                  <a:pt x="1722" y="377"/>
                </a:lnTo>
                <a:lnTo>
                  <a:pt x="1722" y="424"/>
                </a:lnTo>
                <a:lnTo>
                  <a:pt x="1722" y="460"/>
                </a:lnTo>
                <a:lnTo>
                  <a:pt x="1722" y="494"/>
                </a:lnTo>
                <a:lnTo>
                  <a:pt x="1722" y="530"/>
                </a:lnTo>
                <a:lnTo>
                  <a:pt x="1734" y="566"/>
                </a:lnTo>
                <a:lnTo>
                  <a:pt x="1770" y="566"/>
                </a:lnTo>
                <a:lnTo>
                  <a:pt x="1804" y="566"/>
                </a:lnTo>
                <a:lnTo>
                  <a:pt x="1852" y="566"/>
                </a:lnTo>
                <a:lnTo>
                  <a:pt x="1888" y="530"/>
                </a:lnTo>
                <a:lnTo>
                  <a:pt x="1911" y="494"/>
                </a:lnTo>
                <a:lnTo>
                  <a:pt x="1911" y="448"/>
                </a:lnTo>
                <a:lnTo>
                  <a:pt x="1911" y="412"/>
                </a:lnTo>
                <a:lnTo>
                  <a:pt x="1911" y="377"/>
                </a:lnTo>
                <a:lnTo>
                  <a:pt x="1911" y="341"/>
                </a:lnTo>
                <a:lnTo>
                  <a:pt x="1946" y="318"/>
                </a:lnTo>
                <a:lnTo>
                  <a:pt x="1982" y="283"/>
                </a:lnTo>
                <a:lnTo>
                  <a:pt x="2017" y="259"/>
                </a:lnTo>
                <a:lnTo>
                  <a:pt x="2052" y="247"/>
                </a:lnTo>
                <a:lnTo>
                  <a:pt x="2123" y="223"/>
                </a:lnTo>
                <a:lnTo>
                  <a:pt x="2217" y="200"/>
                </a:lnTo>
                <a:lnTo>
                  <a:pt x="2253" y="189"/>
                </a:lnTo>
                <a:lnTo>
                  <a:pt x="2301" y="177"/>
                </a:lnTo>
                <a:lnTo>
                  <a:pt x="2335" y="141"/>
                </a:lnTo>
                <a:lnTo>
                  <a:pt x="2371" y="117"/>
                </a:lnTo>
                <a:lnTo>
                  <a:pt x="2407" y="105"/>
                </a:lnTo>
                <a:lnTo>
                  <a:pt x="2441" y="94"/>
                </a:lnTo>
                <a:lnTo>
                  <a:pt x="2477" y="94"/>
                </a:lnTo>
                <a:lnTo>
                  <a:pt x="2513" y="105"/>
                </a:lnTo>
                <a:lnTo>
                  <a:pt x="2560" y="117"/>
                </a:lnTo>
                <a:lnTo>
                  <a:pt x="2631" y="129"/>
                </a:lnTo>
                <a:lnTo>
                  <a:pt x="2595" y="94"/>
                </a:lnTo>
                <a:lnTo>
                  <a:pt x="2560" y="70"/>
                </a:lnTo>
                <a:lnTo>
                  <a:pt x="2525" y="47"/>
                </a:lnTo>
                <a:lnTo>
                  <a:pt x="2489" y="23"/>
                </a:lnTo>
                <a:lnTo>
                  <a:pt x="2453" y="11"/>
                </a:lnTo>
                <a:lnTo>
                  <a:pt x="2419" y="0"/>
                </a:lnTo>
                <a:lnTo>
                  <a:pt x="2383" y="0"/>
                </a:lnTo>
                <a:lnTo>
                  <a:pt x="2335" y="0"/>
                </a:lnTo>
                <a:lnTo>
                  <a:pt x="2289" y="0"/>
                </a:lnTo>
                <a:lnTo>
                  <a:pt x="2253" y="0"/>
                </a:lnTo>
                <a:lnTo>
                  <a:pt x="2182" y="0"/>
                </a:lnTo>
                <a:lnTo>
                  <a:pt x="2147" y="11"/>
                </a:lnTo>
                <a:lnTo>
                  <a:pt x="2111" y="47"/>
                </a:lnTo>
                <a:lnTo>
                  <a:pt x="2076" y="82"/>
                </a:lnTo>
                <a:lnTo>
                  <a:pt x="2041" y="117"/>
                </a:lnTo>
                <a:lnTo>
                  <a:pt x="2005" y="141"/>
                </a:lnTo>
                <a:lnTo>
                  <a:pt x="1970" y="165"/>
                </a:lnTo>
                <a:lnTo>
                  <a:pt x="1934" y="177"/>
                </a:lnTo>
                <a:lnTo>
                  <a:pt x="1899" y="200"/>
                </a:lnTo>
                <a:lnTo>
                  <a:pt x="1864" y="211"/>
                </a:lnTo>
                <a:lnTo>
                  <a:pt x="1840" y="247"/>
                </a:lnTo>
                <a:lnTo>
                  <a:pt x="1816" y="283"/>
                </a:lnTo>
                <a:lnTo>
                  <a:pt x="1816" y="318"/>
                </a:lnTo>
                <a:lnTo>
                  <a:pt x="1781" y="341"/>
                </a:lnTo>
                <a:lnTo>
                  <a:pt x="1746" y="318"/>
                </a:lnTo>
                <a:lnTo>
                  <a:pt x="1722" y="283"/>
                </a:lnTo>
                <a:lnTo>
                  <a:pt x="1710" y="247"/>
                </a:lnTo>
                <a:lnTo>
                  <a:pt x="1675" y="223"/>
                </a:lnTo>
                <a:lnTo>
                  <a:pt x="1604" y="223"/>
                </a:lnTo>
                <a:lnTo>
                  <a:pt x="1533" y="211"/>
                </a:lnTo>
                <a:lnTo>
                  <a:pt x="1498" y="211"/>
                </a:lnTo>
                <a:lnTo>
                  <a:pt x="1463" y="223"/>
                </a:lnTo>
                <a:lnTo>
                  <a:pt x="1439" y="259"/>
                </a:lnTo>
                <a:lnTo>
                  <a:pt x="1415" y="306"/>
                </a:lnTo>
                <a:lnTo>
                  <a:pt x="1391" y="341"/>
                </a:lnTo>
                <a:lnTo>
                  <a:pt x="1369" y="377"/>
                </a:lnTo>
                <a:lnTo>
                  <a:pt x="1333" y="400"/>
                </a:lnTo>
                <a:lnTo>
                  <a:pt x="1297" y="412"/>
                </a:lnTo>
                <a:lnTo>
                  <a:pt x="1261" y="424"/>
                </a:lnTo>
                <a:lnTo>
                  <a:pt x="1227" y="424"/>
                </a:lnTo>
                <a:lnTo>
                  <a:pt x="1191" y="424"/>
                </a:lnTo>
                <a:lnTo>
                  <a:pt x="1155" y="412"/>
                </a:lnTo>
                <a:lnTo>
                  <a:pt x="1120" y="389"/>
                </a:lnTo>
                <a:lnTo>
                  <a:pt x="1097" y="353"/>
                </a:lnTo>
                <a:lnTo>
                  <a:pt x="1085" y="318"/>
                </a:lnTo>
                <a:lnTo>
                  <a:pt x="1050" y="295"/>
                </a:lnTo>
                <a:lnTo>
                  <a:pt x="1014" y="283"/>
                </a:lnTo>
                <a:lnTo>
                  <a:pt x="979" y="271"/>
                </a:lnTo>
                <a:lnTo>
                  <a:pt x="908" y="259"/>
                </a:lnTo>
                <a:lnTo>
                  <a:pt x="872" y="259"/>
                </a:lnTo>
                <a:lnTo>
                  <a:pt x="838" y="259"/>
                </a:lnTo>
                <a:lnTo>
                  <a:pt x="802" y="247"/>
                </a:lnTo>
                <a:lnTo>
                  <a:pt x="766" y="247"/>
                </a:lnTo>
                <a:lnTo>
                  <a:pt x="731" y="259"/>
                </a:lnTo>
                <a:lnTo>
                  <a:pt x="696" y="259"/>
                </a:lnTo>
                <a:lnTo>
                  <a:pt x="660" y="271"/>
                </a:lnTo>
                <a:lnTo>
                  <a:pt x="625" y="283"/>
                </a:lnTo>
                <a:lnTo>
                  <a:pt x="589" y="295"/>
                </a:lnTo>
                <a:lnTo>
                  <a:pt x="554" y="295"/>
                </a:lnTo>
                <a:lnTo>
                  <a:pt x="519" y="295"/>
                </a:lnTo>
                <a:lnTo>
                  <a:pt x="483" y="283"/>
                </a:lnTo>
                <a:lnTo>
                  <a:pt x="448" y="259"/>
                </a:lnTo>
                <a:lnTo>
                  <a:pt x="413" y="235"/>
                </a:lnTo>
                <a:lnTo>
                  <a:pt x="377" y="223"/>
                </a:lnTo>
                <a:lnTo>
                  <a:pt x="341" y="211"/>
                </a:lnTo>
                <a:lnTo>
                  <a:pt x="307" y="200"/>
                </a:lnTo>
                <a:lnTo>
                  <a:pt x="231" y="176"/>
                </a:lnTo>
                <a:lnTo>
                  <a:pt x="231" y="176"/>
                </a:lnTo>
              </a:path>
            </a:pathLst>
          </a:custGeom>
          <a:solidFill>
            <a:srgbClr val="CC0000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19" name="Freeform 407"/>
          <p:cNvSpPr>
            <a:spLocks/>
          </p:cNvSpPr>
          <p:nvPr/>
        </p:nvSpPr>
        <p:spPr bwMode="auto">
          <a:xfrm>
            <a:off x="6629400" y="2963863"/>
            <a:ext cx="752475" cy="1633537"/>
          </a:xfrm>
          <a:custGeom>
            <a:avLst/>
            <a:gdLst/>
            <a:ahLst/>
            <a:cxnLst>
              <a:cxn ang="0">
                <a:pos x="165" y="850"/>
              </a:cxn>
              <a:cxn ang="0">
                <a:pos x="201" y="780"/>
              </a:cxn>
              <a:cxn ang="0">
                <a:pos x="235" y="708"/>
              </a:cxn>
              <a:cxn ang="0">
                <a:pos x="247" y="638"/>
              </a:cxn>
              <a:cxn ang="0">
                <a:pos x="247" y="567"/>
              </a:cxn>
              <a:cxn ang="0">
                <a:pos x="201" y="496"/>
              </a:cxn>
              <a:cxn ang="0">
                <a:pos x="165" y="425"/>
              </a:cxn>
              <a:cxn ang="0">
                <a:pos x="153" y="354"/>
              </a:cxn>
              <a:cxn ang="0">
                <a:pos x="189" y="319"/>
              </a:cxn>
              <a:cxn ang="0">
                <a:pos x="259" y="354"/>
              </a:cxn>
              <a:cxn ang="0">
                <a:pos x="319" y="413"/>
              </a:cxn>
              <a:cxn ang="0">
                <a:pos x="365" y="343"/>
              </a:cxn>
              <a:cxn ang="0">
                <a:pos x="365" y="271"/>
              </a:cxn>
              <a:cxn ang="0">
                <a:pos x="365" y="107"/>
              </a:cxn>
              <a:cxn ang="0">
                <a:pos x="377" y="23"/>
              </a:cxn>
              <a:cxn ang="0">
                <a:pos x="449" y="0"/>
              </a:cxn>
              <a:cxn ang="0">
                <a:pos x="473" y="83"/>
              </a:cxn>
              <a:cxn ang="0">
                <a:pos x="473" y="165"/>
              </a:cxn>
              <a:cxn ang="0">
                <a:pos x="461" y="236"/>
              </a:cxn>
              <a:cxn ang="0">
                <a:pos x="449" y="319"/>
              </a:cxn>
              <a:cxn ang="0">
                <a:pos x="449" y="401"/>
              </a:cxn>
              <a:cxn ang="0">
                <a:pos x="449" y="472"/>
              </a:cxn>
              <a:cxn ang="0">
                <a:pos x="425" y="543"/>
              </a:cxn>
              <a:cxn ang="0">
                <a:pos x="389" y="614"/>
              </a:cxn>
              <a:cxn ang="0">
                <a:pos x="365" y="684"/>
              </a:cxn>
              <a:cxn ang="0">
                <a:pos x="355" y="756"/>
              </a:cxn>
              <a:cxn ang="0">
                <a:pos x="343" y="826"/>
              </a:cxn>
              <a:cxn ang="0">
                <a:pos x="425" y="850"/>
              </a:cxn>
              <a:cxn ang="0">
                <a:pos x="449" y="921"/>
              </a:cxn>
              <a:cxn ang="0">
                <a:pos x="461" y="992"/>
              </a:cxn>
              <a:cxn ang="0">
                <a:pos x="389" y="1016"/>
              </a:cxn>
              <a:cxn ang="0">
                <a:pos x="319" y="1016"/>
              </a:cxn>
              <a:cxn ang="0">
                <a:pos x="247" y="1016"/>
              </a:cxn>
              <a:cxn ang="0">
                <a:pos x="71" y="1016"/>
              </a:cxn>
              <a:cxn ang="0">
                <a:pos x="0" y="1028"/>
              </a:cxn>
              <a:cxn ang="0">
                <a:pos x="23" y="956"/>
              </a:cxn>
              <a:cxn ang="0">
                <a:pos x="129" y="904"/>
              </a:cxn>
            </a:cxnLst>
            <a:rect l="0" t="0" r="r" b="b"/>
            <a:pathLst>
              <a:path w="474" h="1029">
                <a:moveTo>
                  <a:pt x="129" y="904"/>
                </a:moveTo>
                <a:lnTo>
                  <a:pt x="165" y="850"/>
                </a:lnTo>
                <a:lnTo>
                  <a:pt x="177" y="814"/>
                </a:lnTo>
                <a:lnTo>
                  <a:pt x="201" y="780"/>
                </a:lnTo>
                <a:lnTo>
                  <a:pt x="225" y="744"/>
                </a:lnTo>
                <a:lnTo>
                  <a:pt x="235" y="708"/>
                </a:lnTo>
                <a:lnTo>
                  <a:pt x="247" y="673"/>
                </a:lnTo>
                <a:lnTo>
                  <a:pt x="247" y="638"/>
                </a:lnTo>
                <a:lnTo>
                  <a:pt x="247" y="602"/>
                </a:lnTo>
                <a:lnTo>
                  <a:pt x="247" y="567"/>
                </a:lnTo>
                <a:lnTo>
                  <a:pt x="235" y="531"/>
                </a:lnTo>
                <a:lnTo>
                  <a:pt x="201" y="496"/>
                </a:lnTo>
                <a:lnTo>
                  <a:pt x="189" y="460"/>
                </a:lnTo>
                <a:lnTo>
                  <a:pt x="165" y="425"/>
                </a:lnTo>
                <a:lnTo>
                  <a:pt x="153" y="389"/>
                </a:lnTo>
                <a:lnTo>
                  <a:pt x="153" y="354"/>
                </a:lnTo>
                <a:lnTo>
                  <a:pt x="153" y="319"/>
                </a:lnTo>
                <a:lnTo>
                  <a:pt x="189" y="319"/>
                </a:lnTo>
                <a:lnTo>
                  <a:pt x="225" y="319"/>
                </a:lnTo>
                <a:lnTo>
                  <a:pt x="259" y="354"/>
                </a:lnTo>
                <a:lnTo>
                  <a:pt x="283" y="389"/>
                </a:lnTo>
                <a:lnTo>
                  <a:pt x="319" y="413"/>
                </a:lnTo>
                <a:lnTo>
                  <a:pt x="355" y="378"/>
                </a:lnTo>
                <a:lnTo>
                  <a:pt x="365" y="343"/>
                </a:lnTo>
                <a:lnTo>
                  <a:pt x="365" y="307"/>
                </a:lnTo>
                <a:lnTo>
                  <a:pt x="365" y="271"/>
                </a:lnTo>
                <a:lnTo>
                  <a:pt x="365" y="177"/>
                </a:lnTo>
                <a:lnTo>
                  <a:pt x="365" y="107"/>
                </a:lnTo>
                <a:lnTo>
                  <a:pt x="365" y="59"/>
                </a:lnTo>
                <a:lnTo>
                  <a:pt x="377" y="23"/>
                </a:lnTo>
                <a:lnTo>
                  <a:pt x="413" y="0"/>
                </a:lnTo>
                <a:lnTo>
                  <a:pt x="449" y="0"/>
                </a:lnTo>
                <a:lnTo>
                  <a:pt x="473" y="35"/>
                </a:lnTo>
                <a:lnTo>
                  <a:pt x="473" y="83"/>
                </a:lnTo>
                <a:lnTo>
                  <a:pt x="473" y="117"/>
                </a:lnTo>
                <a:lnTo>
                  <a:pt x="473" y="165"/>
                </a:lnTo>
                <a:lnTo>
                  <a:pt x="473" y="201"/>
                </a:lnTo>
                <a:lnTo>
                  <a:pt x="461" y="236"/>
                </a:lnTo>
                <a:lnTo>
                  <a:pt x="449" y="271"/>
                </a:lnTo>
                <a:lnTo>
                  <a:pt x="449" y="319"/>
                </a:lnTo>
                <a:lnTo>
                  <a:pt x="449" y="366"/>
                </a:lnTo>
                <a:lnTo>
                  <a:pt x="449" y="401"/>
                </a:lnTo>
                <a:lnTo>
                  <a:pt x="449" y="437"/>
                </a:lnTo>
                <a:lnTo>
                  <a:pt x="449" y="472"/>
                </a:lnTo>
                <a:lnTo>
                  <a:pt x="437" y="508"/>
                </a:lnTo>
                <a:lnTo>
                  <a:pt x="425" y="543"/>
                </a:lnTo>
                <a:lnTo>
                  <a:pt x="413" y="578"/>
                </a:lnTo>
                <a:lnTo>
                  <a:pt x="389" y="614"/>
                </a:lnTo>
                <a:lnTo>
                  <a:pt x="377" y="650"/>
                </a:lnTo>
                <a:lnTo>
                  <a:pt x="365" y="684"/>
                </a:lnTo>
                <a:lnTo>
                  <a:pt x="355" y="720"/>
                </a:lnTo>
                <a:lnTo>
                  <a:pt x="355" y="756"/>
                </a:lnTo>
                <a:lnTo>
                  <a:pt x="343" y="792"/>
                </a:lnTo>
                <a:lnTo>
                  <a:pt x="343" y="826"/>
                </a:lnTo>
                <a:lnTo>
                  <a:pt x="377" y="850"/>
                </a:lnTo>
                <a:lnTo>
                  <a:pt x="425" y="850"/>
                </a:lnTo>
                <a:lnTo>
                  <a:pt x="449" y="886"/>
                </a:lnTo>
                <a:lnTo>
                  <a:pt x="449" y="921"/>
                </a:lnTo>
                <a:lnTo>
                  <a:pt x="461" y="956"/>
                </a:lnTo>
                <a:lnTo>
                  <a:pt x="461" y="992"/>
                </a:lnTo>
                <a:lnTo>
                  <a:pt x="425" y="1004"/>
                </a:lnTo>
                <a:lnTo>
                  <a:pt x="389" y="1016"/>
                </a:lnTo>
                <a:lnTo>
                  <a:pt x="355" y="1016"/>
                </a:lnTo>
                <a:lnTo>
                  <a:pt x="319" y="1016"/>
                </a:lnTo>
                <a:lnTo>
                  <a:pt x="283" y="1016"/>
                </a:lnTo>
                <a:lnTo>
                  <a:pt x="247" y="1016"/>
                </a:lnTo>
                <a:lnTo>
                  <a:pt x="165" y="1016"/>
                </a:lnTo>
                <a:lnTo>
                  <a:pt x="71" y="1016"/>
                </a:lnTo>
                <a:lnTo>
                  <a:pt x="35" y="1016"/>
                </a:lnTo>
                <a:lnTo>
                  <a:pt x="0" y="1028"/>
                </a:lnTo>
                <a:lnTo>
                  <a:pt x="0" y="992"/>
                </a:lnTo>
                <a:lnTo>
                  <a:pt x="23" y="956"/>
                </a:lnTo>
                <a:lnTo>
                  <a:pt x="47" y="921"/>
                </a:lnTo>
                <a:lnTo>
                  <a:pt x="129" y="904"/>
                </a:lnTo>
                <a:lnTo>
                  <a:pt x="129" y="904"/>
                </a:lnTo>
              </a:path>
            </a:pathLst>
          </a:custGeom>
          <a:solidFill>
            <a:srgbClr val="CC0000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13720" name="Rectangle 408"/>
          <p:cNvSpPr>
            <a:spLocks noChangeArrowheads="1"/>
          </p:cNvSpPr>
          <p:nvPr/>
        </p:nvSpPr>
        <p:spPr bwMode="auto">
          <a:xfrm>
            <a:off x="6110288" y="2058988"/>
            <a:ext cx="2728912" cy="121123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79375" tIns="39688" rIns="79375" bIns="39688">
            <a:spAutoFit/>
          </a:bodyPr>
          <a:lstStyle/>
          <a:p>
            <a:pPr defTabSz="684213">
              <a:spcBef>
                <a:spcPct val="50000"/>
              </a:spcBef>
            </a:pPr>
            <a:r>
              <a:rPr lang="en-US" sz="2100" b="1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UNDERLIING IT </a:t>
            </a:r>
            <a:r>
              <a:rPr lang="ru-RU" sz="2100" b="1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MESENCHYME</a:t>
            </a:r>
            <a:endParaRPr lang="en-US" sz="2100" b="1" dirty="0" smtClean="0">
              <a:solidFill>
                <a:schemeClr val="accent2">
                  <a:lumMod val="75000"/>
                </a:schemeClr>
              </a:solidFill>
              <a:latin typeface="Arial" charset="0"/>
            </a:endParaRPr>
          </a:p>
          <a:p>
            <a:pPr defTabSz="684213">
              <a:spcBef>
                <a:spcPct val="50000"/>
              </a:spcBef>
            </a:pPr>
            <a:r>
              <a:rPr lang="en-US" sz="2100" b="1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FORMS:</a:t>
            </a:r>
            <a:endParaRPr lang="ru-RU" sz="2100" b="1" dirty="0">
              <a:solidFill>
                <a:schemeClr val="accent2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3721" name="Line 409"/>
          <p:cNvSpPr>
            <a:spLocks noChangeShapeType="1"/>
          </p:cNvSpPr>
          <p:nvPr/>
        </p:nvSpPr>
        <p:spPr bwMode="auto">
          <a:xfrm flipH="1">
            <a:off x="6476999" y="3276600"/>
            <a:ext cx="304799" cy="990600"/>
          </a:xfrm>
          <a:prstGeom prst="line">
            <a:avLst/>
          </a:prstGeom>
          <a:noFill/>
          <a:ln w="12700">
            <a:solidFill>
              <a:schemeClr val="accent6">
                <a:lumMod val="40000"/>
                <a:lumOff val="60000"/>
              </a:schemeClr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2" name="Arc 410"/>
          <p:cNvSpPr>
            <a:spLocks/>
          </p:cNvSpPr>
          <p:nvPr/>
        </p:nvSpPr>
        <p:spPr bwMode="auto">
          <a:xfrm>
            <a:off x="5268913" y="858838"/>
            <a:ext cx="1157287" cy="165100"/>
          </a:xfrm>
          <a:custGeom>
            <a:avLst/>
            <a:gdLst>
              <a:gd name="G0" fmla="+- 30 0 0"/>
              <a:gd name="G1" fmla="+- 21600 0 0"/>
              <a:gd name="G2" fmla="+- 21600 0 0"/>
              <a:gd name="T0" fmla="*/ 0 w 21630"/>
              <a:gd name="T1" fmla="*/ 0 h 21600"/>
              <a:gd name="T2" fmla="*/ 21630 w 21630"/>
              <a:gd name="T3" fmla="*/ 21600 h 21600"/>
              <a:gd name="T4" fmla="*/ 30 w 2163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30" h="21600" fill="none" extrusionOk="0">
                <a:moveTo>
                  <a:pt x="0" y="0"/>
                </a:moveTo>
                <a:cubicBezTo>
                  <a:pt x="10" y="0"/>
                  <a:pt x="20" y="-1"/>
                  <a:pt x="30" y="0"/>
                </a:cubicBezTo>
                <a:cubicBezTo>
                  <a:pt x="11959" y="0"/>
                  <a:pt x="21630" y="9670"/>
                  <a:pt x="21630" y="21600"/>
                </a:cubicBezTo>
              </a:path>
              <a:path w="21630" h="21600" stroke="0" extrusionOk="0">
                <a:moveTo>
                  <a:pt x="0" y="0"/>
                </a:moveTo>
                <a:cubicBezTo>
                  <a:pt x="10" y="0"/>
                  <a:pt x="20" y="-1"/>
                  <a:pt x="30" y="0"/>
                </a:cubicBezTo>
                <a:cubicBezTo>
                  <a:pt x="11959" y="0"/>
                  <a:pt x="21630" y="9670"/>
                  <a:pt x="21630" y="21600"/>
                </a:cubicBezTo>
                <a:lnTo>
                  <a:pt x="30" y="21600"/>
                </a:lnTo>
                <a:close/>
              </a:path>
            </a:pathLst>
          </a:custGeom>
          <a:noFill/>
          <a:ln w="12700" cap="rnd">
            <a:solidFill>
              <a:srgbClr val="FFFF66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13723" name="Rectangle 411"/>
          <p:cNvSpPr>
            <a:spLocks noChangeArrowheads="1"/>
          </p:cNvSpPr>
          <p:nvPr/>
        </p:nvSpPr>
        <p:spPr bwMode="auto">
          <a:xfrm>
            <a:off x="5451475" y="6176963"/>
            <a:ext cx="3540125" cy="403317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79375" tIns="39688" rIns="79375" bIns="39688">
            <a:spAutoFit/>
          </a:bodyPr>
          <a:lstStyle/>
          <a:p>
            <a:pPr defTabSz="684213">
              <a:spcBef>
                <a:spcPct val="50000"/>
              </a:spcBef>
            </a:pPr>
            <a:r>
              <a:rPr lang="en-US" sz="2100" b="1" dirty="0" smtClean="0">
                <a:solidFill>
                  <a:srgbClr val="FF7C80"/>
                </a:solidFill>
                <a:latin typeface="Arial" charset="0"/>
              </a:rPr>
              <a:t>3. </a:t>
            </a:r>
            <a:r>
              <a:rPr lang="ru-RU" sz="2100" b="1" dirty="0" smtClean="0">
                <a:solidFill>
                  <a:srgbClr val="FF7C80"/>
                </a:solidFill>
                <a:latin typeface="Arial" charset="0"/>
              </a:rPr>
              <a:t>ALVEOLAR  </a:t>
            </a:r>
            <a:r>
              <a:rPr lang="ru-RU" sz="2100" b="1" dirty="0">
                <a:solidFill>
                  <a:srgbClr val="FF7C80"/>
                </a:solidFill>
                <a:latin typeface="Arial" charset="0"/>
              </a:rPr>
              <a:t>BONE</a:t>
            </a:r>
          </a:p>
        </p:txBody>
      </p:sp>
      <p:sp>
        <p:nvSpPr>
          <p:cNvPr id="13724" name="Freeform 412"/>
          <p:cNvSpPr>
            <a:spLocks/>
          </p:cNvSpPr>
          <p:nvPr/>
        </p:nvSpPr>
        <p:spPr bwMode="auto">
          <a:xfrm>
            <a:off x="5518150" y="1847850"/>
            <a:ext cx="131763" cy="1952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3" y="51"/>
              </a:cxn>
              <a:cxn ang="0">
                <a:pos x="23" y="86"/>
              </a:cxn>
              <a:cxn ang="0">
                <a:pos x="35" y="122"/>
              </a:cxn>
              <a:cxn ang="0">
                <a:pos x="71" y="122"/>
              </a:cxn>
              <a:cxn ang="0">
                <a:pos x="82" y="86"/>
              </a:cxn>
              <a:cxn ang="0">
                <a:pos x="82" y="51"/>
              </a:cxn>
              <a:cxn ang="0">
                <a:pos x="47" y="28"/>
              </a:cxn>
              <a:cxn ang="0">
                <a:pos x="0" y="0"/>
              </a:cxn>
            </a:cxnLst>
            <a:rect l="0" t="0" r="r" b="b"/>
            <a:pathLst>
              <a:path w="83" h="123">
                <a:moveTo>
                  <a:pt x="0" y="0"/>
                </a:moveTo>
                <a:lnTo>
                  <a:pt x="23" y="51"/>
                </a:lnTo>
                <a:lnTo>
                  <a:pt x="23" y="86"/>
                </a:lnTo>
                <a:lnTo>
                  <a:pt x="35" y="122"/>
                </a:lnTo>
                <a:lnTo>
                  <a:pt x="71" y="122"/>
                </a:lnTo>
                <a:lnTo>
                  <a:pt x="82" y="86"/>
                </a:lnTo>
                <a:lnTo>
                  <a:pt x="82" y="51"/>
                </a:lnTo>
                <a:lnTo>
                  <a:pt x="47" y="28"/>
                </a:lnTo>
                <a:lnTo>
                  <a:pt x="0" y="0"/>
                </a:lnTo>
              </a:path>
            </a:pathLst>
          </a:custGeom>
          <a:solidFill>
            <a:srgbClr val="FFFF66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5" name="Freeform 413"/>
          <p:cNvSpPr>
            <a:spLocks/>
          </p:cNvSpPr>
          <p:nvPr/>
        </p:nvSpPr>
        <p:spPr bwMode="auto">
          <a:xfrm>
            <a:off x="5683250" y="1765300"/>
            <a:ext cx="131763" cy="1952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3" y="51"/>
              </a:cxn>
              <a:cxn ang="0">
                <a:pos x="23" y="86"/>
              </a:cxn>
              <a:cxn ang="0">
                <a:pos x="35" y="122"/>
              </a:cxn>
              <a:cxn ang="0">
                <a:pos x="71" y="122"/>
              </a:cxn>
              <a:cxn ang="0">
                <a:pos x="82" y="86"/>
              </a:cxn>
              <a:cxn ang="0">
                <a:pos x="82" y="51"/>
              </a:cxn>
              <a:cxn ang="0">
                <a:pos x="47" y="28"/>
              </a:cxn>
              <a:cxn ang="0">
                <a:pos x="0" y="0"/>
              </a:cxn>
            </a:cxnLst>
            <a:rect l="0" t="0" r="r" b="b"/>
            <a:pathLst>
              <a:path w="83" h="123">
                <a:moveTo>
                  <a:pt x="0" y="0"/>
                </a:moveTo>
                <a:lnTo>
                  <a:pt x="23" y="51"/>
                </a:lnTo>
                <a:lnTo>
                  <a:pt x="23" y="86"/>
                </a:lnTo>
                <a:lnTo>
                  <a:pt x="35" y="122"/>
                </a:lnTo>
                <a:lnTo>
                  <a:pt x="71" y="122"/>
                </a:lnTo>
                <a:lnTo>
                  <a:pt x="82" y="86"/>
                </a:lnTo>
                <a:lnTo>
                  <a:pt x="82" y="51"/>
                </a:lnTo>
                <a:lnTo>
                  <a:pt x="47" y="28"/>
                </a:lnTo>
                <a:lnTo>
                  <a:pt x="0" y="0"/>
                </a:lnTo>
              </a:path>
            </a:pathLst>
          </a:custGeom>
          <a:solidFill>
            <a:srgbClr val="FFFF66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6" name="Freeform 414"/>
          <p:cNvSpPr>
            <a:spLocks/>
          </p:cNvSpPr>
          <p:nvPr/>
        </p:nvSpPr>
        <p:spPr bwMode="auto">
          <a:xfrm>
            <a:off x="5580063" y="1768475"/>
            <a:ext cx="136525" cy="198438"/>
          </a:xfrm>
          <a:custGeom>
            <a:avLst/>
            <a:gdLst/>
            <a:ahLst/>
            <a:cxnLst>
              <a:cxn ang="0">
                <a:pos x="83" y="124"/>
              </a:cxn>
              <a:cxn ang="0">
                <a:pos x="52" y="76"/>
              </a:cxn>
              <a:cxn ang="0">
                <a:pos x="23" y="58"/>
              </a:cxn>
              <a:cxn ang="0">
                <a:pos x="0" y="30"/>
              </a:cxn>
              <a:cxn ang="0">
                <a:pos x="18" y="0"/>
              </a:cxn>
              <a:cxn ang="0">
                <a:pos x="54" y="9"/>
              </a:cxn>
              <a:cxn ang="0">
                <a:pos x="83" y="28"/>
              </a:cxn>
              <a:cxn ang="0">
                <a:pos x="85" y="69"/>
              </a:cxn>
              <a:cxn ang="0">
                <a:pos x="83" y="124"/>
              </a:cxn>
            </a:cxnLst>
            <a:rect l="0" t="0" r="r" b="b"/>
            <a:pathLst>
              <a:path w="86" h="125">
                <a:moveTo>
                  <a:pt x="83" y="124"/>
                </a:moveTo>
                <a:lnTo>
                  <a:pt x="52" y="76"/>
                </a:lnTo>
                <a:lnTo>
                  <a:pt x="23" y="58"/>
                </a:lnTo>
                <a:lnTo>
                  <a:pt x="0" y="30"/>
                </a:lnTo>
                <a:lnTo>
                  <a:pt x="18" y="0"/>
                </a:lnTo>
                <a:lnTo>
                  <a:pt x="54" y="9"/>
                </a:lnTo>
                <a:lnTo>
                  <a:pt x="83" y="28"/>
                </a:lnTo>
                <a:lnTo>
                  <a:pt x="85" y="69"/>
                </a:lnTo>
                <a:lnTo>
                  <a:pt x="83" y="124"/>
                </a:lnTo>
              </a:path>
            </a:pathLst>
          </a:custGeom>
          <a:solidFill>
            <a:srgbClr val="FFFF66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2411413" cy="1143000"/>
          </a:xfrm>
        </p:spPr>
        <p:txBody>
          <a:bodyPr/>
          <a:lstStyle/>
          <a:p>
            <a:r>
              <a:rPr lang="en-US" sz="3200"/>
              <a:t>Tooth</a:t>
            </a:r>
            <a:br>
              <a:rPr lang="en-US" sz="3200"/>
            </a:br>
            <a:r>
              <a:rPr lang="en-US" sz="3200"/>
              <a:t>development</a:t>
            </a:r>
            <a:endParaRPr lang="ru-RU" sz="3200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2484438" cy="5257800"/>
          </a:xfrm>
        </p:spPr>
        <p:txBody>
          <a:bodyPr>
            <a:normAutofit fontScale="92500"/>
          </a:bodyPr>
          <a:lstStyle/>
          <a:p>
            <a:r>
              <a:rPr lang="en-US" sz="2800" dirty="0"/>
              <a:t>Enamel organ</a:t>
            </a:r>
          </a:p>
          <a:p>
            <a:r>
              <a:rPr lang="en-US" sz="2800" dirty="0"/>
              <a:t>Dental lamina</a:t>
            </a:r>
          </a:p>
          <a:p>
            <a:r>
              <a:rPr lang="en-US" sz="2800" dirty="0"/>
              <a:t>Dental papilla</a:t>
            </a:r>
          </a:p>
          <a:p>
            <a:r>
              <a:rPr lang="en-US" sz="2800" dirty="0"/>
              <a:t>Dental sac</a:t>
            </a:r>
          </a:p>
          <a:p>
            <a:endParaRPr lang="en-US" sz="2800" dirty="0"/>
          </a:p>
          <a:p>
            <a:r>
              <a:rPr lang="en-US" sz="2400" dirty="0" err="1"/>
              <a:t>Odontoblasts</a:t>
            </a:r>
            <a:endParaRPr lang="en-US" sz="2400" dirty="0"/>
          </a:p>
          <a:p>
            <a:r>
              <a:rPr lang="en-US" sz="2400" dirty="0"/>
              <a:t>Dentine</a:t>
            </a:r>
          </a:p>
          <a:p>
            <a:r>
              <a:rPr lang="en-US" sz="2400" dirty="0" err="1"/>
              <a:t>Ameloblasts</a:t>
            </a:r>
            <a:endParaRPr lang="en-US" sz="2400" dirty="0"/>
          </a:p>
          <a:p>
            <a:r>
              <a:rPr lang="en-US" sz="2400" dirty="0"/>
              <a:t>Enamel</a:t>
            </a:r>
          </a:p>
          <a:p>
            <a:endParaRPr lang="en-US" sz="2400" dirty="0"/>
          </a:p>
          <a:p>
            <a:pPr>
              <a:buFont typeface="Wingdings" pitchFamily="2" charset="2"/>
              <a:buNone/>
            </a:pPr>
            <a:r>
              <a:rPr lang="en-US" sz="2400" dirty="0"/>
              <a:t>Sheath of </a:t>
            </a:r>
            <a:r>
              <a:rPr lang="en-US" sz="2400" dirty="0" err="1"/>
              <a:t>Hertwig</a:t>
            </a:r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ru-RU" sz="2400" dirty="0"/>
          </a:p>
        </p:txBody>
      </p:sp>
      <p:pic>
        <p:nvPicPr>
          <p:cNvPr id="62468" name="Picture 4" descr="сканирова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0"/>
            <a:ext cx="6588125" cy="73707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609600" y="76200"/>
            <a:ext cx="3733800" cy="117019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chemeClr val="accent2"/>
                </a:solidFill>
                <a:latin typeface="Arial" charset="0"/>
              </a:rPr>
              <a:t>TOOTH GERM: </a:t>
            </a:r>
            <a:endParaRPr lang="en-US" sz="2800" b="1" dirty="0" smtClean="0">
              <a:solidFill>
                <a:schemeClr val="accent2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r>
              <a:rPr lang="ru-RU" sz="2800" b="1" dirty="0" smtClean="0">
                <a:solidFill>
                  <a:schemeClr val="accent2"/>
                </a:solidFill>
                <a:latin typeface="Arial" charset="0"/>
              </a:rPr>
              <a:t>next </a:t>
            </a:r>
            <a:r>
              <a:rPr lang="ru-RU" sz="2800" b="1" dirty="0">
                <a:solidFill>
                  <a:schemeClr val="accent2"/>
                </a:solidFill>
                <a:latin typeface="Arial" charset="0"/>
              </a:rPr>
              <a:t>steps</a:t>
            </a:r>
          </a:p>
        </p:txBody>
      </p:sp>
      <p:sp useBgFill="1">
        <p:nvSpPr>
          <p:cNvPr id="24579" name="Rectangle 3"/>
          <p:cNvSpPr>
            <a:spLocks noChangeArrowheads="1"/>
          </p:cNvSpPr>
          <p:nvPr/>
        </p:nvSpPr>
        <p:spPr bwMode="auto">
          <a:xfrm>
            <a:off x="6096000" y="457200"/>
            <a:ext cx="3048000" cy="1016305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FF0000"/>
                </a:solidFill>
                <a:latin typeface="Arial" charset="0"/>
              </a:rPr>
              <a:t>DENTAL </a:t>
            </a:r>
            <a:r>
              <a:rPr lang="ru-RU" b="1" dirty="0" smtClean="0">
                <a:solidFill>
                  <a:srgbClr val="FF0000"/>
                </a:solidFill>
                <a:latin typeface="Arial" charset="0"/>
              </a:rPr>
              <a:t>LAMINA</a:t>
            </a:r>
            <a:r>
              <a:rPr lang="en-US" b="1" dirty="0" smtClean="0">
                <a:solidFill>
                  <a:srgbClr val="FF0000"/>
                </a:solidFill>
                <a:latin typeface="Arial" charset="0"/>
              </a:rPr>
              <a:t> -</a:t>
            </a:r>
            <a:r>
              <a:rPr lang="ru-RU" b="1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latin typeface="Arial" charset="0"/>
              </a:rPr>
              <a:t>upper degenerates </a:t>
            </a:r>
            <a:r>
              <a:rPr lang="en-US" sz="2000" b="1" dirty="0" smtClean="0">
                <a:solidFill>
                  <a:srgbClr val="FF0000"/>
                </a:solidFill>
                <a:latin typeface="Arial" charset="0"/>
              </a:rPr>
              <a:t>,   </a:t>
            </a:r>
            <a:r>
              <a:rPr lang="ru-RU" sz="2000" b="1" u="sng" dirty="0" smtClean="0">
                <a:solidFill>
                  <a:srgbClr val="FF0000"/>
                </a:solidFill>
                <a:latin typeface="Arial" charset="0"/>
              </a:rPr>
              <a:t>lower </a:t>
            </a:r>
            <a:r>
              <a:rPr lang="ru-RU" sz="2000" b="1" u="sng" dirty="0">
                <a:solidFill>
                  <a:srgbClr val="FF0000"/>
                </a:solidFill>
                <a:latin typeface="Arial" charset="0"/>
              </a:rPr>
              <a:t>forms 2nd bud</a:t>
            </a:r>
          </a:p>
        </p:txBody>
      </p:sp>
      <p:sp useBgFill="1">
        <p:nvSpPr>
          <p:cNvPr id="24580" name="Rectangle 4"/>
          <p:cNvSpPr>
            <a:spLocks noChangeArrowheads="1"/>
          </p:cNvSpPr>
          <p:nvPr/>
        </p:nvSpPr>
        <p:spPr bwMode="auto">
          <a:xfrm flipV="1">
            <a:off x="0" y="152400"/>
            <a:ext cx="45719" cy="400752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endParaRPr lang="ru-RU" sz="2000" b="1" dirty="0">
              <a:solidFill>
                <a:srgbClr val="FFFFCC"/>
              </a:solidFill>
              <a:latin typeface="Arial" charset="0"/>
            </a:endParaRPr>
          </a:p>
        </p:txBody>
      </p:sp>
      <p:sp useBgFill="1"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1219200"/>
            <a:ext cx="2819400" cy="400752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endParaRPr lang="ru-RU" sz="2000" b="1" dirty="0">
              <a:solidFill>
                <a:srgbClr val="99FFCC"/>
              </a:solidFill>
              <a:latin typeface="Arial" charset="0"/>
            </a:endParaRPr>
          </a:p>
        </p:txBody>
      </p:sp>
      <p:sp useBgFill="1">
        <p:nvSpPr>
          <p:cNvPr id="24582" name="Rectangle 6"/>
          <p:cNvSpPr>
            <a:spLocks noChangeArrowheads="1"/>
          </p:cNvSpPr>
          <p:nvPr/>
        </p:nvSpPr>
        <p:spPr bwMode="auto">
          <a:xfrm>
            <a:off x="6705600" y="4724400"/>
            <a:ext cx="2286000" cy="400752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endParaRPr lang="ru-RU" sz="2000" b="1" dirty="0">
              <a:solidFill>
                <a:srgbClr val="CCFF99"/>
              </a:solidFill>
              <a:latin typeface="Arial" charset="0"/>
            </a:endParaRPr>
          </a:p>
        </p:txBody>
      </p:sp>
      <p:sp useBgFill="1">
        <p:nvSpPr>
          <p:cNvPr id="24583" name="Rectangle 7"/>
          <p:cNvSpPr>
            <a:spLocks noChangeArrowheads="1"/>
          </p:cNvSpPr>
          <p:nvPr/>
        </p:nvSpPr>
        <p:spPr bwMode="auto">
          <a:xfrm>
            <a:off x="0" y="3503613"/>
            <a:ext cx="1600200" cy="1262526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FF0000"/>
                </a:solidFill>
                <a:latin typeface="Arial" charset="0"/>
              </a:rPr>
              <a:t>DENTAL PAPILLA </a:t>
            </a:r>
            <a:r>
              <a:rPr lang="ru-RU" sz="2000" b="1" dirty="0" smtClean="0">
                <a:solidFill>
                  <a:srgbClr val="FF0000"/>
                </a:solidFill>
                <a:latin typeface="Arial" charset="0"/>
              </a:rPr>
              <a:t>becom</a:t>
            </a:r>
            <a:r>
              <a:rPr lang="en-US" sz="2000" b="1" dirty="0" err="1" smtClean="0">
                <a:solidFill>
                  <a:srgbClr val="FF0000"/>
                </a:solidFill>
                <a:latin typeface="Arial" charset="0"/>
              </a:rPr>
              <a:t>es</a:t>
            </a:r>
            <a:r>
              <a:rPr lang="ru-RU" sz="2000" b="1" dirty="0" smtClean="0">
                <a:solidFill>
                  <a:srgbClr val="FF0000"/>
                </a:solidFill>
                <a:latin typeface="Arial" charset="0"/>
              </a:rPr>
              <a:t> pulp</a:t>
            </a:r>
            <a:endParaRPr lang="ru-RU" sz="2000" b="1" dirty="0">
              <a:solidFill>
                <a:srgbClr val="FF0000"/>
              </a:solidFill>
              <a:latin typeface="Arial" charset="0"/>
            </a:endParaRPr>
          </a:p>
        </p:txBody>
      </p:sp>
      <p:sp useBgFill="1">
        <p:nvSpPr>
          <p:cNvPr id="24584" name="Rectangle 8"/>
          <p:cNvSpPr>
            <a:spLocks noChangeArrowheads="1"/>
          </p:cNvSpPr>
          <p:nvPr/>
        </p:nvSpPr>
        <p:spPr bwMode="auto">
          <a:xfrm>
            <a:off x="0" y="5029200"/>
            <a:ext cx="2211388" cy="923972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C00000"/>
                </a:solidFill>
                <a:latin typeface="Arial" charset="0"/>
              </a:rPr>
              <a:t>DENTAL </a:t>
            </a:r>
            <a:r>
              <a:rPr lang="ru-RU" b="1" dirty="0" smtClean="0">
                <a:solidFill>
                  <a:srgbClr val="C00000"/>
                </a:solidFill>
                <a:latin typeface="Arial" charset="0"/>
              </a:rPr>
              <a:t>SAC</a:t>
            </a:r>
            <a:r>
              <a:rPr lang="en-US" b="1" dirty="0" smtClean="0">
                <a:solidFill>
                  <a:srgbClr val="C00000"/>
                </a:solidFill>
                <a:latin typeface="Arial" charset="0"/>
              </a:rPr>
              <a:t> FORMS CEMENTUM</a:t>
            </a:r>
            <a:endParaRPr lang="ru-RU" sz="2000" b="1" dirty="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24585" name="Freeform 9"/>
          <p:cNvSpPr>
            <a:spLocks/>
          </p:cNvSpPr>
          <p:nvPr/>
        </p:nvSpPr>
        <p:spPr bwMode="auto">
          <a:xfrm>
            <a:off x="4648200" y="381000"/>
            <a:ext cx="209550" cy="280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" y="45"/>
              </a:cxn>
              <a:cxn ang="0">
                <a:pos x="44" y="78"/>
              </a:cxn>
              <a:cxn ang="0">
                <a:pos x="66" y="111"/>
              </a:cxn>
              <a:cxn ang="0">
                <a:pos x="87" y="143"/>
              </a:cxn>
              <a:cxn ang="0">
                <a:pos x="109" y="176"/>
              </a:cxn>
              <a:cxn ang="0">
                <a:pos x="131" y="143"/>
              </a:cxn>
              <a:cxn ang="0">
                <a:pos x="131" y="111"/>
              </a:cxn>
              <a:cxn ang="0">
                <a:pos x="109" y="78"/>
              </a:cxn>
              <a:cxn ang="0">
                <a:pos x="76" y="56"/>
              </a:cxn>
              <a:cxn ang="0">
                <a:pos x="55" y="23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32" h="177">
                <a:moveTo>
                  <a:pt x="0" y="0"/>
                </a:moveTo>
                <a:lnTo>
                  <a:pt x="11" y="45"/>
                </a:lnTo>
                <a:lnTo>
                  <a:pt x="44" y="78"/>
                </a:lnTo>
                <a:lnTo>
                  <a:pt x="66" y="111"/>
                </a:lnTo>
                <a:lnTo>
                  <a:pt x="87" y="143"/>
                </a:lnTo>
                <a:lnTo>
                  <a:pt x="109" y="176"/>
                </a:lnTo>
                <a:lnTo>
                  <a:pt x="131" y="143"/>
                </a:lnTo>
                <a:lnTo>
                  <a:pt x="131" y="111"/>
                </a:lnTo>
                <a:lnTo>
                  <a:pt x="109" y="78"/>
                </a:lnTo>
                <a:lnTo>
                  <a:pt x="76" y="56"/>
                </a:lnTo>
                <a:lnTo>
                  <a:pt x="55" y="23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rgbClr val="FFFF66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4587" name="Rectangle 11"/>
          <p:cNvSpPr>
            <a:spLocks noChangeArrowheads="1"/>
          </p:cNvSpPr>
          <p:nvPr/>
        </p:nvSpPr>
        <p:spPr bwMode="auto">
          <a:xfrm>
            <a:off x="6172200" y="1905000"/>
            <a:ext cx="2895600" cy="1570303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FF9999"/>
                </a:solidFill>
                <a:latin typeface="Arial" charset="0"/>
              </a:rPr>
              <a:t>outermost papilla cells have become </a:t>
            </a:r>
            <a:r>
              <a:rPr lang="ru-RU" sz="2400" b="1" u="sng" dirty="0" smtClean="0">
                <a:solidFill>
                  <a:srgbClr val="FF0000"/>
                </a:solidFill>
                <a:latin typeface="Arial" charset="0"/>
              </a:rPr>
              <a:t>Odontoblasts</a:t>
            </a:r>
            <a:r>
              <a:rPr lang="en-US" sz="2400" b="1" u="sng" dirty="0" smtClean="0">
                <a:solidFill>
                  <a:srgbClr val="FF0000"/>
                </a:solidFill>
                <a:latin typeface="Arial" charset="0"/>
              </a:rPr>
              <a:t>, </a:t>
            </a:r>
            <a:r>
              <a:rPr lang="en-US" sz="2400" b="1" dirty="0" smtClean="0">
                <a:solidFill>
                  <a:srgbClr val="FF0000"/>
                </a:solidFill>
                <a:latin typeface="Arial" charset="0"/>
              </a:rPr>
              <a:t>producing dentine</a:t>
            </a:r>
            <a:endParaRPr lang="ru-RU" sz="2400" b="1" dirty="0">
              <a:solidFill>
                <a:srgbClr val="FF0000"/>
              </a:solidFill>
              <a:latin typeface="Arial" charset="0"/>
            </a:endParaRP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4953000" y="838200"/>
            <a:ext cx="341313" cy="500063"/>
            <a:chOff x="3120" y="528"/>
            <a:chExt cx="215" cy="315"/>
          </a:xfrm>
        </p:grpSpPr>
        <p:sp>
          <p:nvSpPr>
            <p:cNvPr id="24589" name="Freeform 13"/>
            <p:cNvSpPr>
              <a:spLocks/>
            </p:cNvSpPr>
            <p:nvPr/>
          </p:nvSpPr>
          <p:spPr bwMode="auto">
            <a:xfrm>
              <a:off x="3120" y="528"/>
              <a:ext cx="132" cy="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" y="45"/>
                </a:cxn>
                <a:cxn ang="0">
                  <a:pos x="44" y="78"/>
                </a:cxn>
                <a:cxn ang="0">
                  <a:pos x="66" y="111"/>
                </a:cxn>
                <a:cxn ang="0">
                  <a:pos x="87" y="143"/>
                </a:cxn>
                <a:cxn ang="0">
                  <a:pos x="109" y="176"/>
                </a:cxn>
                <a:cxn ang="0">
                  <a:pos x="131" y="143"/>
                </a:cxn>
                <a:cxn ang="0">
                  <a:pos x="131" y="111"/>
                </a:cxn>
                <a:cxn ang="0">
                  <a:pos x="109" y="78"/>
                </a:cxn>
                <a:cxn ang="0">
                  <a:pos x="76" y="56"/>
                </a:cxn>
                <a:cxn ang="0">
                  <a:pos x="55" y="23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32" h="177">
                  <a:moveTo>
                    <a:pt x="0" y="0"/>
                  </a:moveTo>
                  <a:lnTo>
                    <a:pt x="11" y="45"/>
                  </a:lnTo>
                  <a:lnTo>
                    <a:pt x="44" y="78"/>
                  </a:lnTo>
                  <a:lnTo>
                    <a:pt x="66" y="111"/>
                  </a:lnTo>
                  <a:lnTo>
                    <a:pt x="87" y="143"/>
                  </a:lnTo>
                  <a:lnTo>
                    <a:pt x="109" y="176"/>
                  </a:lnTo>
                  <a:lnTo>
                    <a:pt x="131" y="143"/>
                  </a:lnTo>
                  <a:lnTo>
                    <a:pt x="131" y="111"/>
                  </a:lnTo>
                  <a:lnTo>
                    <a:pt x="109" y="78"/>
                  </a:lnTo>
                  <a:lnTo>
                    <a:pt x="76" y="56"/>
                  </a:lnTo>
                  <a:lnTo>
                    <a:pt x="55" y="23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4590" name="Freeform 14"/>
            <p:cNvSpPr>
              <a:spLocks/>
            </p:cNvSpPr>
            <p:nvPr/>
          </p:nvSpPr>
          <p:spPr bwMode="auto">
            <a:xfrm>
              <a:off x="3216" y="672"/>
              <a:ext cx="119" cy="17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0" y="50"/>
                </a:cxn>
                <a:cxn ang="0">
                  <a:pos x="31" y="82"/>
                </a:cxn>
                <a:cxn ang="0">
                  <a:pos x="63" y="104"/>
                </a:cxn>
                <a:cxn ang="0">
                  <a:pos x="74" y="137"/>
                </a:cxn>
                <a:cxn ang="0">
                  <a:pos x="85" y="170"/>
                </a:cxn>
                <a:cxn ang="0">
                  <a:pos x="118" y="159"/>
                </a:cxn>
                <a:cxn ang="0">
                  <a:pos x="118" y="126"/>
                </a:cxn>
                <a:cxn ang="0">
                  <a:pos x="107" y="93"/>
                </a:cxn>
                <a:cxn ang="0">
                  <a:pos x="74" y="82"/>
                </a:cxn>
                <a:cxn ang="0">
                  <a:pos x="63" y="50"/>
                </a:cxn>
                <a:cxn ang="0">
                  <a:pos x="63" y="1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19" h="171">
                  <a:moveTo>
                    <a:pt x="0" y="0"/>
                  </a:moveTo>
                  <a:lnTo>
                    <a:pt x="20" y="50"/>
                  </a:lnTo>
                  <a:lnTo>
                    <a:pt x="31" y="82"/>
                  </a:lnTo>
                  <a:lnTo>
                    <a:pt x="63" y="104"/>
                  </a:lnTo>
                  <a:lnTo>
                    <a:pt x="74" y="137"/>
                  </a:lnTo>
                  <a:lnTo>
                    <a:pt x="85" y="170"/>
                  </a:lnTo>
                  <a:lnTo>
                    <a:pt x="118" y="159"/>
                  </a:lnTo>
                  <a:lnTo>
                    <a:pt x="118" y="126"/>
                  </a:lnTo>
                  <a:lnTo>
                    <a:pt x="107" y="93"/>
                  </a:lnTo>
                  <a:lnTo>
                    <a:pt x="74" y="82"/>
                  </a:lnTo>
                  <a:lnTo>
                    <a:pt x="63" y="50"/>
                  </a:lnTo>
                  <a:lnTo>
                    <a:pt x="63" y="17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4592" name="Arc 16"/>
          <p:cNvSpPr>
            <a:spLocks/>
          </p:cNvSpPr>
          <p:nvPr/>
        </p:nvSpPr>
        <p:spPr bwMode="auto">
          <a:xfrm>
            <a:off x="3200400" y="685800"/>
            <a:ext cx="534988" cy="838200"/>
          </a:xfrm>
          <a:custGeom>
            <a:avLst/>
            <a:gdLst>
              <a:gd name="G0" fmla="+- 64 0 0"/>
              <a:gd name="G1" fmla="+- 21600 0 0"/>
              <a:gd name="G2" fmla="+- 21600 0 0"/>
              <a:gd name="T0" fmla="*/ 0 w 21664"/>
              <a:gd name="T1" fmla="*/ 0 h 21600"/>
              <a:gd name="T2" fmla="*/ 21664 w 21664"/>
              <a:gd name="T3" fmla="*/ 21600 h 21600"/>
              <a:gd name="T4" fmla="*/ 64 w 2166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64" h="21600" fill="none" extrusionOk="0">
                <a:moveTo>
                  <a:pt x="0" y="0"/>
                </a:moveTo>
                <a:cubicBezTo>
                  <a:pt x="21" y="0"/>
                  <a:pt x="42" y="-1"/>
                  <a:pt x="64" y="0"/>
                </a:cubicBezTo>
                <a:cubicBezTo>
                  <a:pt x="11993" y="0"/>
                  <a:pt x="21664" y="9670"/>
                  <a:pt x="21664" y="21600"/>
                </a:cubicBezTo>
              </a:path>
              <a:path w="21664" h="21600" stroke="0" extrusionOk="0">
                <a:moveTo>
                  <a:pt x="0" y="0"/>
                </a:moveTo>
                <a:cubicBezTo>
                  <a:pt x="21" y="0"/>
                  <a:pt x="42" y="-1"/>
                  <a:pt x="64" y="0"/>
                </a:cubicBezTo>
                <a:cubicBezTo>
                  <a:pt x="11993" y="0"/>
                  <a:pt x="21664" y="9670"/>
                  <a:pt x="21664" y="21600"/>
                </a:cubicBezTo>
                <a:lnTo>
                  <a:pt x="64" y="21600"/>
                </a:lnTo>
                <a:close/>
              </a:path>
            </a:pathLst>
          </a:custGeom>
          <a:noFill/>
          <a:ln w="12700" cap="rnd">
            <a:solidFill>
              <a:srgbClr val="FFFFCC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93" name="Freeform 17"/>
          <p:cNvSpPr>
            <a:spLocks/>
          </p:cNvSpPr>
          <p:nvPr/>
        </p:nvSpPr>
        <p:spPr bwMode="auto">
          <a:xfrm>
            <a:off x="5387975" y="4887913"/>
            <a:ext cx="473075" cy="449262"/>
          </a:xfrm>
          <a:custGeom>
            <a:avLst/>
            <a:gdLst/>
            <a:ahLst/>
            <a:cxnLst>
              <a:cxn ang="0">
                <a:pos x="112" y="0"/>
              </a:cxn>
              <a:cxn ang="0">
                <a:pos x="152" y="59"/>
              </a:cxn>
              <a:cxn ang="0">
                <a:pos x="188" y="84"/>
              </a:cxn>
              <a:cxn ang="0">
                <a:pos x="225" y="95"/>
              </a:cxn>
              <a:cxn ang="0">
                <a:pos x="262" y="107"/>
              </a:cxn>
              <a:cxn ang="0">
                <a:pos x="297" y="106"/>
              </a:cxn>
              <a:cxn ang="0">
                <a:pos x="262" y="107"/>
              </a:cxn>
              <a:cxn ang="0">
                <a:pos x="225" y="108"/>
              </a:cxn>
              <a:cxn ang="0">
                <a:pos x="190" y="123"/>
              </a:cxn>
              <a:cxn ang="0">
                <a:pos x="167" y="163"/>
              </a:cxn>
              <a:cxn ang="0">
                <a:pos x="157" y="204"/>
              </a:cxn>
              <a:cxn ang="0">
                <a:pos x="159" y="243"/>
              </a:cxn>
              <a:cxn ang="0">
                <a:pos x="148" y="282"/>
              </a:cxn>
              <a:cxn ang="0">
                <a:pos x="146" y="243"/>
              </a:cxn>
              <a:cxn ang="0">
                <a:pos x="146" y="203"/>
              </a:cxn>
              <a:cxn ang="0">
                <a:pos x="144" y="164"/>
              </a:cxn>
              <a:cxn ang="0">
                <a:pos x="108" y="165"/>
              </a:cxn>
              <a:cxn ang="0">
                <a:pos x="71" y="167"/>
              </a:cxn>
              <a:cxn ang="0">
                <a:pos x="35" y="168"/>
              </a:cxn>
              <a:cxn ang="0">
                <a:pos x="0" y="169"/>
              </a:cxn>
              <a:cxn ang="0">
                <a:pos x="35" y="168"/>
              </a:cxn>
              <a:cxn ang="0">
                <a:pos x="71" y="153"/>
              </a:cxn>
              <a:cxn ang="0">
                <a:pos x="106" y="126"/>
              </a:cxn>
              <a:cxn ang="0">
                <a:pos x="129" y="87"/>
              </a:cxn>
              <a:cxn ang="0">
                <a:pos x="112" y="0"/>
              </a:cxn>
              <a:cxn ang="0">
                <a:pos x="112" y="0"/>
              </a:cxn>
            </a:cxnLst>
            <a:rect l="0" t="0" r="r" b="b"/>
            <a:pathLst>
              <a:path w="298" h="283">
                <a:moveTo>
                  <a:pt x="112" y="0"/>
                </a:moveTo>
                <a:lnTo>
                  <a:pt x="152" y="59"/>
                </a:lnTo>
                <a:lnTo>
                  <a:pt x="188" y="84"/>
                </a:lnTo>
                <a:lnTo>
                  <a:pt x="225" y="95"/>
                </a:lnTo>
                <a:lnTo>
                  <a:pt x="262" y="107"/>
                </a:lnTo>
                <a:lnTo>
                  <a:pt x="297" y="106"/>
                </a:lnTo>
                <a:lnTo>
                  <a:pt x="262" y="107"/>
                </a:lnTo>
                <a:lnTo>
                  <a:pt x="225" y="108"/>
                </a:lnTo>
                <a:lnTo>
                  <a:pt x="190" y="123"/>
                </a:lnTo>
                <a:lnTo>
                  <a:pt x="167" y="163"/>
                </a:lnTo>
                <a:lnTo>
                  <a:pt x="157" y="204"/>
                </a:lnTo>
                <a:lnTo>
                  <a:pt x="159" y="243"/>
                </a:lnTo>
                <a:lnTo>
                  <a:pt x="148" y="282"/>
                </a:lnTo>
                <a:lnTo>
                  <a:pt x="146" y="243"/>
                </a:lnTo>
                <a:lnTo>
                  <a:pt x="146" y="203"/>
                </a:lnTo>
                <a:lnTo>
                  <a:pt x="144" y="164"/>
                </a:lnTo>
                <a:lnTo>
                  <a:pt x="108" y="165"/>
                </a:lnTo>
                <a:lnTo>
                  <a:pt x="71" y="167"/>
                </a:lnTo>
                <a:lnTo>
                  <a:pt x="35" y="168"/>
                </a:lnTo>
                <a:lnTo>
                  <a:pt x="0" y="169"/>
                </a:lnTo>
                <a:lnTo>
                  <a:pt x="35" y="168"/>
                </a:lnTo>
                <a:lnTo>
                  <a:pt x="71" y="153"/>
                </a:lnTo>
                <a:lnTo>
                  <a:pt x="106" y="126"/>
                </a:lnTo>
                <a:lnTo>
                  <a:pt x="129" y="87"/>
                </a:lnTo>
                <a:lnTo>
                  <a:pt x="112" y="0"/>
                </a:lnTo>
                <a:lnTo>
                  <a:pt x="112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94" name="Freeform 18"/>
          <p:cNvSpPr>
            <a:spLocks/>
          </p:cNvSpPr>
          <p:nvPr/>
        </p:nvSpPr>
        <p:spPr bwMode="auto">
          <a:xfrm>
            <a:off x="2035175" y="4811713"/>
            <a:ext cx="473075" cy="449262"/>
          </a:xfrm>
          <a:custGeom>
            <a:avLst/>
            <a:gdLst/>
            <a:ahLst/>
            <a:cxnLst>
              <a:cxn ang="0">
                <a:pos x="112" y="0"/>
              </a:cxn>
              <a:cxn ang="0">
                <a:pos x="152" y="59"/>
              </a:cxn>
              <a:cxn ang="0">
                <a:pos x="188" y="84"/>
              </a:cxn>
              <a:cxn ang="0">
                <a:pos x="225" y="95"/>
              </a:cxn>
              <a:cxn ang="0">
                <a:pos x="262" y="107"/>
              </a:cxn>
              <a:cxn ang="0">
                <a:pos x="297" y="106"/>
              </a:cxn>
              <a:cxn ang="0">
                <a:pos x="262" y="107"/>
              </a:cxn>
              <a:cxn ang="0">
                <a:pos x="225" y="108"/>
              </a:cxn>
              <a:cxn ang="0">
                <a:pos x="190" y="123"/>
              </a:cxn>
              <a:cxn ang="0">
                <a:pos x="167" y="163"/>
              </a:cxn>
              <a:cxn ang="0">
                <a:pos x="157" y="204"/>
              </a:cxn>
              <a:cxn ang="0">
                <a:pos x="159" y="243"/>
              </a:cxn>
              <a:cxn ang="0">
                <a:pos x="148" y="282"/>
              </a:cxn>
              <a:cxn ang="0">
                <a:pos x="146" y="243"/>
              </a:cxn>
              <a:cxn ang="0">
                <a:pos x="146" y="203"/>
              </a:cxn>
              <a:cxn ang="0">
                <a:pos x="144" y="164"/>
              </a:cxn>
              <a:cxn ang="0">
                <a:pos x="108" y="165"/>
              </a:cxn>
              <a:cxn ang="0">
                <a:pos x="71" y="167"/>
              </a:cxn>
              <a:cxn ang="0">
                <a:pos x="35" y="168"/>
              </a:cxn>
              <a:cxn ang="0">
                <a:pos x="0" y="169"/>
              </a:cxn>
              <a:cxn ang="0">
                <a:pos x="35" y="168"/>
              </a:cxn>
              <a:cxn ang="0">
                <a:pos x="71" y="153"/>
              </a:cxn>
              <a:cxn ang="0">
                <a:pos x="106" y="126"/>
              </a:cxn>
              <a:cxn ang="0">
                <a:pos x="129" y="87"/>
              </a:cxn>
              <a:cxn ang="0">
                <a:pos x="112" y="0"/>
              </a:cxn>
              <a:cxn ang="0">
                <a:pos x="112" y="0"/>
              </a:cxn>
            </a:cxnLst>
            <a:rect l="0" t="0" r="r" b="b"/>
            <a:pathLst>
              <a:path w="298" h="283">
                <a:moveTo>
                  <a:pt x="112" y="0"/>
                </a:moveTo>
                <a:lnTo>
                  <a:pt x="152" y="59"/>
                </a:lnTo>
                <a:lnTo>
                  <a:pt x="188" y="84"/>
                </a:lnTo>
                <a:lnTo>
                  <a:pt x="225" y="95"/>
                </a:lnTo>
                <a:lnTo>
                  <a:pt x="262" y="107"/>
                </a:lnTo>
                <a:lnTo>
                  <a:pt x="297" y="106"/>
                </a:lnTo>
                <a:lnTo>
                  <a:pt x="262" y="107"/>
                </a:lnTo>
                <a:lnTo>
                  <a:pt x="225" y="108"/>
                </a:lnTo>
                <a:lnTo>
                  <a:pt x="190" y="123"/>
                </a:lnTo>
                <a:lnTo>
                  <a:pt x="167" y="163"/>
                </a:lnTo>
                <a:lnTo>
                  <a:pt x="157" y="204"/>
                </a:lnTo>
                <a:lnTo>
                  <a:pt x="159" y="243"/>
                </a:lnTo>
                <a:lnTo>
                  <a:pt x="148" y="282"/>
                </a:lnTo>
                <a:lnTo>
                  <a:pt x="146" y="243"/>
                </a:lnTo>
                <a:lnTo>
                  <a:pt x="146" y="203"/>
                </a:lnTo>
                <a:lnTo>
                  <a:pt x="144" y="164"/>
                </a:lnTo>
                <a:lnTo>
                  <a:pt x="108" y="165"/>
                </a:lnTo>
                <a:lnTo>
                  <a:pt x="71" y="167"/>
                </a:lnTo>
                <a:lnTo>
                  <a:pt x="35" y="168"/>
                </a:lnTo>
                <a:lnTo>
                  <a:pt x="0" y="169"/>
                </a:lnTo>
                <a:lnTo>
                  <a:pt x="35" y="168"/>
                </a:lnTo>
                <a:lnTo>
                  <a:pt x="71" y="153"/>
                </a:lnTo>
                <a:lnTo>
                  <a:pt x="106" y="126"/>
                </a:lnTo>
                <a:lnTo>
                  <a:pt x="129" y="87"/>
                </a:lnTo>
                <a:lnTo>
                  <a:pt x="112" y="0"/>
                </a:lnTo>
                <a:lnTo>
                  <a:pt x="112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95" name="Freeform 19"/>
          <p:cNvSpPr>
            <a:spLocks/>
          </p:cNvSpPr>
          <p:nvPr/>
        </p:nvSpPr>
        <p:spPr bwMode="auto">
          <a:xfrm>
            <a:off x="1990725" y="1574800"/>
            <a:ext cx="3881438" cy="3379788"/>
          </a:xfrm>
          <a:custGeom>
            <a:avLst/>
            <a:gdLst/>
            <a:ahLst/>
            <a:cxnLst>
              <a:cxn ang="0">
                <a:pos x="666" y="175"/>
              </a:cxn>
              <a:cxn ang="0">
                <a:pos x="502" y="284"/>
              </a:cxn>
              <a:cxn ang="0">
                <a:pos x="393" y="448"/>
              </a:cxn>
              <a:cxn ang="0">
                <a:pos x="328" y="611"/>
              </a:cxn>
              <a:cxn ang="0">
                <a:pos x="251" y="764"/>
              </a:cxn>
              <a:cxn ang="0">
                <a:pos x="164" y="928"/>
              </a:cxn>
              <a:cxn ang="0">
                <a:pos x="66" y="1092"/>
              </a:cxn>
              <a:cxn ang="0">
                <a:pos x="44" y="1255"/>
              </a:cxn>
              <a:cxn ang="0">
                <a:pos x="0" y="1430"/>
              </a:cxn>
              <a:cxn ang="0">
                <a:pos x="0" y="1594"/>
              </a:cxn>
              <a:cxn ang="0">
                <a:pos x="33" y="1757"/>
              </a:cxn>
              <a:cxn ang="0">
                <a:pos x="66" y="1921"/>
              </a:cxn>
              <a:cxn ang="0">
                <a:pos x="219" y="2052"/>
              </a:cxn>
              <a:cxn ang="0">
                <a:pos x="317" y="1932"/>
              </a:cxn>
              <a:cxn ang="0">
                <a:pos x="371" y="1768"/>
              </a:cxn>
              <a:cxn ang="0">
                <a:pos x="437" y="1605"/>
              </a:cxn>
              <a:cxn ang="0">
                <a:pos x="524" y="1452"/>
              </a:cxn>
              <a:cxn ang="0">
                <a:pos x="600" y="1277"/>
              </a:cxn>
              <a:cxn ang="0">
                <a:pos x="655" y="1113"/>
              </a:cxn>
              <a:cxn ang="0">
                <a:pos x="753" y="950"/>
              </a:cxn>
              <a:cxn ang="0">
                <a:pos x="840" y="786"/>
              </a:cxn>
              <a:cxn ang="0">
                <a:pos x="906" y="622"/>
              </a:cxn>
              <a:cxn ang="0">
                <a:pos x="971" y="448"/>
              </a:cxn>
              <a:cxn ang="0">
                <a:pos x="1091" y="306"/>
              </a:cxn>
              <a:cxn ang="0">
                <a:pos x="1255" y="273"/>
              </a:cxn>
              <a:cxn ang="0">
                <a:pos x="1408" y="382"/>
              </a:cxn>
              <a:cxn ang="0">
                <a:pos x="1539" y="524"/>
              </a:cxn>
              <a:cxn ang="0">
                <a:pos x="1615" y="699"/>
              </a:cxn>
              <a:cxn ang="0">
                <a:pos x="1670" y="862"/>
              </a:cxn>
              <a:cxn ang="0">
                <a:pos x="1746" y="1026"/>
              </a:cxn>
              <a:cxn ang="0">
                <a:pos x="1801" y="1190"/>
              </a:cxn>
              <a:cxn ang="0">
                <a:pos x="1866" y="1354"/>
              </a:cxn>
              <a:cxn ang="0">
                <a:pos x="1964" y="1517"/>
              </a:cxn>
              <a:cxn ang="0">
                <a:pos x="2030" y="1681"/>
              </a:cxn>
              <a:cxn ang="0">
                <a:pos x="2095" y="1845"/>
              </a:cxn>
              <a:cxn ang="0">
                <a:pos x="2182" y="1997"/>
              </a:cxn>
              <a:cxn ang="0">
                <a:pos x="2259" y="2117"/>
              </a:cxn>
              <a:cxn ang="0">
                <a:pos x="2324" y="1954"/>
              </a:cxn>
              <a:cxn ang="0">
                <a:pos x="2379" y="1790"/>
              </a:cxn>
              <a:cxn ang="0">
                <a:pos x="2422" y="1626"/>
              </a:cxn>
              <a:cxn ang="0">
                <a:pos x="2444" y="1463"/>
              </a:cxn>
              <a:cxn ang="0">
                <a:pos x="2422" y="1299"/>
              </a:cxn>
              <a:cxn ang="0">
                <a:pos x="2401" y="1135"/>
              </a:cxn>
              <a:cxn ang="0">
                <a:pos x="2292" y="972"/>
              </a:cxn>
              <a:cxn ang="0">
                <a:pos x="2226" y="797"/>
              </a:cxn>
              <a:cxn ang="0">
                <a:pos x="2106" y="666"/>
              </a:cxn>
              <a:cxn ang="0">
                <a:pos x="2030" y="502"/>
              </a:cxn>
              <a:cxn ang="0">
                <a:pos x="1899" y="360"/>
              </a:cxn>
              <a:cxn ang="0">
                <a:pos x="1757" y="219"/>
              </a:cxn>
              <a:cxn ang="0">
                <a:pos x="1604" y="131"/>
              </a:cxn>
              <a:cxn ang="0">
                <a:pos x="1397" y="55"/>
              </a:cxn>
              <a:cxn ang="0">
                <a:pos x="1222" y="22"/>
              </a:cxn>
              <a:cxn ang="0">
                <a:pos x="1048" y="0"/>
              </a:cxn>
              <a:cxn ang="0">
                <a:pos x="895" y="88"/>
              </a:cxn>
              <a:cxn ang="0">
                <a:pos x="731" y="131"/>
              </a:cxn>
            </a:cxnLst>
            <a:rect l="0" t="0" r="r" b="b"/>
            <a:pathLst>
              <a:path w="2445" h="2129">
                <a:moveTo>
                  <a:pt x="810" y="64"/>
                </a:moveTo>
                <a:lnTo>
                  <a:pt x="764" y="109"/>
                </a:lnTo>
                <a:lnTo>
                  <a:pt x="731" y="131"/>
                </a:lnTo>
                <a:lnTo>
                  <a:pt x="699" y="153"/>
                </a:lnTo>
                <a:lnTo>
                  <a:pt x="666" y="175"/>
                </a:lnTo>
                <a:lnTo>
                  <a:pt x="633" y="197"/>
                </a:lnTo>
                <a:lnTo>
                  <a:pt x="600" y="219"/>
                </a:lnTo>
                <a:lnTo>
                  <a:pt x="568" y="240"/>
                </a:lnTo>
                <a:lnTo>
                  <a:pt x="535" y="262"/>
                </a:lnTo>
                <a:lnTo>
                  <a:pt x="502" y="284"/>
                </a:lnTo>
                <a:lnTo>
                  <a:pt x="480" y="317"/>
                </a:lnTo>
                <a:lnTo>
                  <a:pt x="459" y="349"/>
                </a:lnTo>
                <a:lnTo>
                  <a:pt x="437" y="382"/>
                </a:lnTo>
                <a:lnTo>
                  <a:pt x="415" y="415"/>
                </a:lnTo>
                <a:lnTo>
                  <a:pt x="393" y="448"/>
                </a:lnTo>
                <a:lnTo>
                  <a:pt x="371" y="480"/>
                </a:lnTo>
                <a:lnTo>
                  <a:pt x="360" y="513"/>
                </a:lnTo>
                <a:lnTo>
                  <a:pt x="349" y="546"/>
                </a:lnTo>
                <a:lnTo>
                  <a:pt x="328" y="579"/>
                </a:lnTo>
                <a:lnTo>
                  <a:pt x="328" y="611"/>
                </a:lnTo>
                <a:lnTo>
                  <a:pt x="317" y="644"/>
                </a:lnTo>
                <a:lnTo>
                  <a:pt x="284" y="666"/>
                </a:lnTo>
                <a:lnTo>
                  <a:pt x="284" y="699"/>
                </a:lnTo>
                <a:lnTo>
                  <a:pt x="262" y="731"/>
                </a:lnTo>
                <a:lnTo>
                  <a:pt x="251" y="764"/>
                </a:lnTo>
                <a:lnTo>
                  <a:pt x="240" y="797"/>
                </a:lnTo>
                <a:lnTo>
                  <a:pt x="229" y="830"/>
                </a:lnTo>
                <a:lnTo>
                  <a:pt x="197" y="862"/>
                </a:lnTo>
                <a:lnTo>
                  <a:pt x="186" y="895"/>
                </a:lnTo>
                <a:lnTo>
                  <a:pt x="164" y="928"/>
                </a:lnTo>
                <a:lnTo>
                  <a:pt x="142" y="961"/>
                </a:lnTo>
                <a:lnTo>
                  <a:pt x="131" y="993"/>
                </a:lnTo>
                <a:lnTo>
                  <a:pt x="109" y="1026"/>
                </a:lnTo>
                <a:lnTo>
                  <a:pt x="88" y="1059"/>
                </a:lnTo>
                <a:lnTo>
                  <a:pt x="66" y="1092"/>
                </a:lnTo>
                <a:lnTo>
                  <a:pt x="66" y="1124"/>
                </a:lnTo>
                <a:lnTo>
                  <a:pt x="66" y="1157"/>
                </a:lnTo>
                <a:lnTo>
                  <a:pt x="55" y="1190"/>
                </a:lnTo>
                <a:lnTo>
                  <a:pt x="55" y="1223"/>
                </a:lnTo>
                <a:lnTo>
                  <a:pt x="44" y="1255"/>
                </a:lnTo>
                <a:lnTo>
                  <a:pt x="33" y="1288"/>
                </a:lnTo>
                <a:lnTo>
                  <a:pt x="22" y="1321"/>
                </a:lnTo>
                <a:lnTo>
                  <a:pt x="11" y="1364"/>
                </a:lnTo>
                <a:lnTo>
                  <a:pt x="0" y="1397"/>
                </a:lnTo>
                <a:lnTo>
                  <a:pt x="0" y="1430"/>
                </a:lnTo>
                <a:lnTo>
                  <a:pt x="0" y="1463"/>
                </a:lnTo>
                <a:lnTo>
                  <a:pt x="0" y="1495"/>
                </a:lnTo>
                <a:lnTo>
                  <a:pt x="0" y="1528"/>
                </a:lnTo>
                <a:lnTo>
                  <a:pt x="0" y="1561"/>
                </a:lnTo>
                <a:lnTo>
                  <a:pt x="0" y="1594"/>
                </a:lnTo>
                <a:lnTo>
                  <a:pt x="0" y="1626"/>
                </a:lnTo>
                <a:lnTo>
                  <a:pt x="0" y="1659"/>
                </a:lnTo>
                <a:lnTo>
                  <a:pt x="11" y="1692"/>
                </a:lnTo>
                <a:lnTo>
                  <a:pt x="22" y="1725"/>
                </a:lnTo>
                <a:lnTo>
                  <a:pt x="33" y="1757"/>
                </a:lnTo>
                <a:lnTo>
                  <a:pt x="44" y="1790"/>
                </a:lnTo>
                <a:lnTo>
                  <a:pt x="44" y="1823"/>
                </a:lnTo>
                <a:lnTo>
                  <a:pt x="55" y="1856"/>
                </a:lnTo>
                <a:lnTo>
                  <a:pt x="55" y="1888"/>
                </a:lnTo>
                <a:lnTo>
                  <a:pt x="66" y="1921"/>
                </a:lnTo>
                <a:lnTo>
                  <a:pt x="88" y="1954"/>
                </a:lnTo>
                <a:lnTo>
                  <a:pt x="120" y="1976"/>
                </a:lnTo>
                <a:lnTo>
                  <a:pt x="153" y="2008"/>
                </a:lnTo>
                <a:lnTo>
                  <a:pt x="186" y="2030"/>
                </a:lnTo>
                <a:lnTo>
                  <a:pt x="219" y="2052"/>
                </a:lnTo>
                <a:lnTo>
                  <a:pt x="251" y="2052"/>
                </a:lnTo>
                <a:lnTo>
                  <a:pt x="284" y="2030"/>
                </a:lnTo>
                <a:lnTo>
                  <a:pt x="306" y="1997"/>
                </a:lnTo>
                <a:lnTo>
                  <a:pt x="317" y="1965"/>
                </a:lnTo>
                <a:lnTo>
                  <a:pt x="317" y="1932"/>
                </a:lnTo>
                <a:lnTo>
                  <a:pt x="328" y="1899"/>
                </a:lnTo>
                <a:lnTo>
                  <a:pt x="349" y="1866"/>
                </a:lnTo>
                <a:lnTo>
                  <a:pt x="360" y="1834"/>
                </a:lnTo>
                <a:lnTo>
                  <a:pt x="360" y="1801"/>
                </a:lnTo>
                <a:lnTo>
                  <a:pt x="371" y="1768"/>
                </a:lnTo>
                <a:lnTo>
                  <a:pt x="393" y="1736"/>
                </a:lnTo>
                <a:lnTo>
                  <a:pt x="393" y="1703"/>
                </a:lnTo>
                <a:lnTo>
                  <a:pt x="404" y="1670"/>
                </a:lnTo>
                <a:lnTo>
                  <a:pt x="415" y="1637"/>
                </a:lnTo>
                <a:lnTo>
                  <a:pt x="437" y="1605"/>
                </a:lnTo>
                <a:lnTo>
                  <a:pt x="448" y="1572"/>
                </a:lnTo>
                <a:lnTo>
                  <a:pt x="480" y="1550"/>
                </a:lnTo>
                <a:lnTo>
                  <a:pt x="491" y="1517"/>
                </a:lnTo>
                <a:lnTo>
                  <a:pt x="513" y="1484"/>
                </a:lnTo>
                <a:lnTo>
                  <a:pt x="524" y="1452"/>
                </a:lnTo>
                <a:lnTo>
                  <a:pt x="546" y="1419"/>
                </a:lnTo>
                <a:lnTo>
                  <a:pt x="568" y="1375"/>
                </a:lnTo>
                <a:lnTo>
                  <a:pt x="579" y="1343"/>
                </a:lnTo>
                <a:lnTo>
                  <a:pt x="589" y="1310"/>
                </a:lnTo>
                <a:lnTo>
                  <a:pt x="600" y="1277"/>
                </a:lnTo>
                <a:lnTo>
                  <a:pt x="611" y="1244"/>
                </a:lnTo>
                <a:lnTo>
                  <a:pt x="611" y="1212"/>
                </a:lnTo>
                <a:lnTo>
                  <a:pt x="633" y="1179"/>
                </a:lnTo>
                <a:lnTo>
                  <a:pt x="644" y="1146"/>
                </a:lnTo>
                <a:lnTo>
                  <a:pt x="655" y="1113"/>
                </a:lnTo>
                <a:lnTo>
                  <a:pt x="677" y="1081"/>
                </a:lnTo>
                <a:lnTo>
                  <a:pt x="699" y="1048"/>
                </a:lnTo>
                <a:lnTo>
                  <a:pt x="709" y="1015"/>
                </a:lnTo>
                <a:lnTo>
                  <a:pt x="742" y="982"/>
                </a:lnTo>
                <a:lnTo>
                  <a:pt x="753" y="950"/>
                </a:lnTo>
                <a:lnTo>
                  <a:pt x="775" y="917"/>
                </a:lnTo>
                <a:lnTo>
                  <a:pt x="797" y="884"/>
                </a:lnTo>
                <a:lnTo>
                  <a:pt x="808" y="852"/>
                </a:lnTo>
                <a:lnTo>
                  <a:pt x="830" y="819"/>
                </a:lnTo>
                <a:lnTo>
                  <a:pt x="840" y="786"/>
                </a:lnTo>
                <a:lnTo>
                  <a:pt x="862" y="753"/>
                </a:lnTo>
                <a:lnTo>
                  <a:pt x="884" y="721"/>
                </a:lnTo>
                <a:lnTo>
                  <a:pt x="895" y="688"/>
                </a:lnTo>
                <a:lnTo>
                  <a:pt x="895" y="655"/>
                </a:lnTo>
                <a:lnTo>
                  <a:pt x="906" y="622"/>
                </a:lnTo>
                <a:lnTo>
                  <a:pt x="917" y="590"/>
                </a:lnTo>
                <a:lnTo>
                  <a:pt x="928" y="546"/>
                </a:lnTo>
                <a:lnTo>
                  <a:pt x="950" y="513"/>
                </a:lnTo>
                <a:lnTo>
                  <a:pt x="960" y="480"/>
                </a:lnTo>
                <a:lnTo>
                  <a:pt x="971" y="448"/>
                </a:lnTo>
                <a:lnTo>
                  <a:pt x="1004" y="415"/>
                </a:lnTo>
                <a:lnTo>
                  <a:pt x="1015" y="382"/>
                </a:lnTo>
                <a:lnTo>
                  <a:pt x="1048" y="360"/>
                </a:lnTo>
                <a:lnTo>
                  <a:pt x="1059" y="328"/>
                </a:lnTo>
                <a:lnTo>
                  <a:pt x="1091" y="306"/>
                </a:lnTo>
                <a:lnTo>
                  <a:pt x="1124" y="284"/>
                </a:lnTo>
                <a:lnTo>
                  <a:pt x="1157" y="273"/>
                </a:lnTo>
                <a:lnTo>
                  <a:pt x="1190" y="273"/>
                </a:lnTo>
                <a:lnTo>
                  <a:pt x="1222" y="273"/>
                </a:lnTo>
                <a:lnTo>
                  <a:pt x="1255" y="273"/>
                </a:lnTo>
                <a:lnTo>
                  <a:pt x="1288" y="273"/>
                </a:lnTo>
                <a:lnTo>
                  <a:pt x="1310" y="306"/>
                </a:lnTo>
                <a:lnTo>
                  <a:pt x="1342" y="328"/>
                </a:lnTo>
                <a:lnTo>
                  <a:pt x="1375" y="360"/>
                </a:lnTo>
                <a:lnTo>
                  <a:pt x="1408" y="382"/>
                </a:lnTo>
                <a:lnTo>
                  <a:pt x="1441" y="393"/>
                </a:lnTo>
                <a:lnTo>
                  <a:pt x="1462" y="426"/>
                </a:lnTo>
                <a:lnTo>
                  <a:pt x="1495" y="459"/>
                </a:lnTo>
                <a:lnTo>
                  <a:pt x="1528" y="491"/>
                </a:lnTo>
                <a:lnTo>
                  <a:pt x="1539" y="524"/>
                </a:lnTo>
                <a:lnTo>
                  <a:pt x="1561" y="557"/>
                </a:lnTo>
                <a:lnTo>
                  <a:pt x="1571" y="590"/>
                </a:lnTo>
                <a:lnTo>
                  <a:pt x="1582" y="622"/>
                </a:lnTo>
                <a:lnTo>
                  <a:pt x="1604" y="655"/>
                </a:lnTo>
                <a:lnTo>
                  <a:pt x="1615" y="699"/>
                </a:lnTo>
                <a:lnTo>
                  <a:pt x="1637" y="731"/>
                </a:lnTo>
                <a:lnTo>
                  <a:pt x="1648" y="764"/>
                </a:lnTo>
                <a:lnTo>
                  <a:pt x="1659" y="797"/>
                </a:lnTo>
                <a:lnTo>
                  <a:pt x="1670" y="830"/>
                </a:lnTo>
                <a:lnTo>
                  <a:pt x="1670" y="862"/>
                </a:lnTo>
                <a:lnTo>
                  <a:pt x="1691" y="895"/>
                </a:lnTo>
                <a:lnTo>
                  <a:pt x="1702" y="928"/>
                </a:lnTo>
                <a:lnTo>
                  <a:pt x="1713" y="961"/>
                </a:lnTo>
                <a:lnTo>
                  <a:pt x="1724" y="993"/>
                </a:lnTo>
                <a:lnTo>
                  <a:pt x="1746" y="1026"/>
                </a:lnTo>
                <a:lnTo>
                  <a:pt x="1746" y="1059"/>
                </a:lnTo>
                <a:lnTo>
                  <a:pt x="1757" y="1092"/>
                </a:lnTo>
                <a:lnTo>
                  <a:pt x="1768" y="1124"/>
                </a:lnTo>
                <a:lnTo>
                  <a:pt x="1779" y="1157"/>
                </a:lnTo>
                <a:lnTo>
                  <a:pt x="1801" y="1190"/>
                </a:lnTo>
                <a:lnTo>
                  <a:pt x="1811" y="1223"/>
                </a:lnTo>
                <a:lnTo>
                  <a:pt x="1833" y="1255"/>
                </a:lnTo>
                <a:lnTo>
                  <a:pt x="1844" y="1288"/>
                </a:lnTo>
                <a:lnTo>
                  <a:pt x="1855" y="1321"/>
                </a:lnTo>
                <a:lnTo>
                  <a:pt x="1866" y="1354"/>
                </a:lnTo>
                <a:lnTo>
                  <a:pt x="1888" y="1386"/>
                </a:lnTo>
                <a:lnTo>
                  <a:pt x="1910" y="1419"/>
                </a:lnTo>
                <a:lnTo>
                  <a:pt x="1932" y="1452"/>
                </a:lnTo>
                <a:lnTo>
                  <a:pt x="1942" y="1484"/>
                </a:lnTo>
                <a:lnTo>
                  <a:pt x="1964" y="1517"/>
                </a:lnTo>
                <a:lnTo>
                  <a:pt x="1975" y="1550"/>
                </a:lnTo>
                <a:lnTo>
                  <a:pt x="1986" y="1583"/>
                </a:lnTo>
                <a:lnTo>
                  <a:pt x="2008" y="1615"/>
                </a:lnTo>
                <a:lnTo>
                  <a:pt x="2019" y="1648"/>
                </a:lnTo>
                <a:lnTo>
                  <a:pt x="2030" y="1681"/>
                </a:lnTo>
                <a:lnTo>
                  <a:pt x="2052" y="1714"/>
                </a:lnTo>
                <a:lnTo>
                  <a:pt x="2062" y="1746"/>
                </a:lnTo>
                <a:lnTo>
                  <a:pt x="2073" y="1779"/>
                </a:lnTo>
                <a:lnTo>
                  <a:pt x="2084" y="1812"/>
                </a:lnTo>
                <a:lnTo>
                  <a:pt x="2095" y="1845"/>
                </a:lnTo>
                <a:lnTo>
                  <a:pt x="2106" y="1877"/>
                </a:lnTo>
                <a:lnTo>
                  <a:pt x="2139" y="1899"/>
                </a:lnTo>
                <a:lnTo>
                  <a:pt x="2150" y="1932"/>
                </a:lnTo>
                <a:lnTo>
                  <a:pt x="2172" y="1965"/>
                </a:lnTo>
                <a:lnTo>
                  <a:pt x="2182" y="1997"/>
                </a:lnTo>
                <a:lnTo>
                  <a:pt x="2193" y="2030"/>
                </a:lnTo>
                <a:lnTo>
                  <a:pt x="2204" y="2063"/>
                </a:lnTo>
                <a:lnTo>
                  <a:pt x="2215" y="2096"/>
                </a:lnTo>
                <a:lnTo>
                  <a:pt x="2226" y="2128"/>
                </a:lnTo>
                <a:lnTo>
                  <a:pt x="2259" y="2117"/>
                </a:lnTo>
                <a:lnTo>
                  <a:pt x="2281" y="2085"/>
                </a:lnTo>
                <a:lnTo>
                  <a:pt x="2292" y="2052"/>
                </a:lnTo>
                <a:lnTo>
                  <a:pt x="2313" y="2019"/>
                </a:lnTo>
                <a:lnTo>
                  <a:pt x="2324" y="1987"/>
                </a:lnTo>
                <a:lnTo>
                  <a:pt x="2324" y="1954"/>
                </a:lnTo>
                <a:lnTo>
                  <a:pt x="2335" y="1921"/>
                </a:lnTo>
                <a:lnTo>
                  <a:pt x="2346" y="1888"/>
                </a:lnTo>
                <a:lnTo>
                  <a:pt x="2357" y="1856"/>
                </a:lnTo>
                <a:lnTo>
                  <a:pt x="2368" y="1823"/>
                </a:lnTo>
                <a:lnTo>
                  <a:pt x="2379" y="1790"/>
                </a:lnTo>
                <a:lnTo>
                  <a:pt x="2390" y="1757"/>
                </a:lnTo>
                <a:lnTo>
                  <a:pt x="2401" y="1725"/>
                </a:lnTo>
                <a:lnTo>
                  <a:pt x="2401" y="1692"/>
                </a:lnTo>
                <a:lnTo>
                  <a:pt x="2412" y="1659"/>
                </a:lnTo>
                <a:lnTo>
                  <a:pt x="2422" y="1626"/>
                </a:lnTo>
                <a:lnTo>
                  <a:pt x="2422" y="1594"/>
                </a:lnTo>
                <a:lnTo>
                  <a:pt x="2433" y="1561"/>
                </a:lnTo>
                <a:lnTo>
                  <a:pt x="2444" y="1528"/>
                </a:lnTo>
                <a:lnTo>
                  <a:pt x="2444" y="1495"/>
                </a:lnTo>
                <a:lnTo>
                  <a:pt x="2444" y="1463"/>
                </a:lnTo>
                <a:lnTo>
                  <a:pt x="2444" y="1430"/>
                </a:lnTo>
                <a:lnTo>
                  <a:pt x="2444" y="1397"/>
                </a:lnTo>
                <a:lnTo>
                  <a:pt x="2444" y="1364"/>
                </a:lnTo>
                <a:lnTo>
                  <a:pt x="2422" y="1332"/>
                </a:lnTo>
                <a:lnTo>
                  <a:pt x="2422" y="1299"/>
                </a:lnTo>
                <a:lnTo>
                  <a:pt x="2412" y="1266"/>
                </a:lnTo>
                <a:lnTo>
                  <a:pt x="2412" y="1233"/>
                </a:lnTo>
                <a:lnTo>
                  <a:pt x="2412" y="1201"/>
                </a:lnTo>
                <a:lnTo>
                  <a:pt x="2412" y="1168"/>
                </a:lnTo>
                <a:lnTo>
                  <a:pt x="2401" y="1135"/>
                </a:lnTo>
                <a:lnTo>
                  <a:pt x="2379" y="1103"/>
                </a:lnTo>
                <a:lnTo>
                  <a:pt x="2346" y="1070"/>
                </a:lnTo>
                <a:lnTo>
                  <a:pt x="2335" y="1037"/>
                </a:lnTo>
                <a:lnTo>
                  <a:pt x="2313" y="1004"/>
                </a:lnTo>
                <a:lnTo>
                  <a:pt x="2292" y="972"/>
                </a:lnTo>
                <a:lnTo>
                  <a:pt x="2270" y="939"/>
                </a:lnTo>
                <a:lnTo>
                  <a:pt x="2248" y="895"/>
                </a:lnTo>
                <a:lnTo>
                  <a:pt x="2248" y="862"/>
                </a:lnTo>
                <a:lnTo>
                  <a:pt x="2237" y="830"/>
                </a:lnTo>
                <a:lnTo>
                  <a:pt x="2226" y="797"/>
                </a:lnTo>
                <a:lnTo>
                  <a:pt x="2204" y="764"/>
                </a:lnTo>
                <a:lnTo>
                  <a:pt x="2193" y="731"/>
                </a:lnTo>
                <a:lnTo>
                  <a:pt x="2161" y="710"/>
                </a:lnTo>
                <a:lnTo>
                  <a:pt x="2139" y="677"/>
                </a:lnTo>
                <a:lnTo>
                  <a:pt x="2106" y="666"/>
                </a:lnTo>
                <a:lnTo>
                  <a:pt x="2095" y="633"/>
                </a:lnTo>
                <a:lnTo>
                  <a:pt x="2084" y="600"/>
                </a:lnTo>
                <a:lnTo>
                  <a:pt x="2073" y="568"/>
                </a:lnTo>
                <a:lnTo>
                  <a:pt x="2062" y="535"/>
                </a:lnTo>
                <a:lnTo>
                  <a:pt x="2030" y="502"/>
                </a:lnTo>
                <a:lnTo>
                  <a:pt x="2008" y="470"/>
                </a:lnTo>
                <a:lnTo>
                  <a:pt x="1986" y="437"/>
                </a:lnTo>
                <a:lnTo>
                  <a:pt x="1964" y="404"/>
                </a:lnTo>
                <a:lnTo>
                  <a:pt x="1932" y="393"/>
                </a:lnTo>
                <a:lnTo>
                  <a:pt x="1899" y="360"/>
                </a:lnTo>
                <a:lnTo>
                  <a:pt x="1866" y="339"/>
                </a:lnTo>
                <a:lnTo>
                  <a:pt x="1833" y="317"/>
                </a:lnTo>
                <a:lnTo>
                  <a:pt x="1811" y="284"/>
                </a:lnTo>
                <a:lnTo>
                  <a:pt x="1790" y="240"/>
                </a:lnTo>
                <a:lnTo>
                  <a:pt x="1757" y="219"/>
                </a:lnTo>
                <a:lnTo>
                  <a:pt x="1713" y="219"/>
                </a:lnTo>
                <a:lnTo>
                  <a:pt x="1681" y="219"/>
                </a:lnTo>
                <a:lnTo>
                  <a:pt x="1659" y="186"/>
                </a:lnTo>
                <a:lnTo>
                  <a:pt x="1626" y="164"/>
                </a:lnTo>
                <a:lnTo>
                  <a:pt x="1604" y="131"/>
                </a:lnTo>
                <a:lnTo>
                  <a:pt x="1571" y="109"/>
                </a:lnTo>
                <a:lnTo>
                  <a:pt x="1539" y="88"/>
                </a:lnTo>
                <a:lnTo>
                  <a:pt x="1473" y="77"/>
                </a:lnTo>
                <a:lnTo>
                  <a:pt x="1430" y="55"/>
                </a:lnTo>
                <a:lnTo>
                  <a:pt x="1397" y="55"/>
                </a:lnTo>
                <a:lnTo>
                  <a:pt x="1353" y="55"/>
                </a:lnTo>
                <a:lnTo>
                  <a:pt x="1320" y="44"/>
                </a:lnTo>
                <a:lnTo>
                  <a:pt x="1288" y="44"/>
                </a:lnTo>
                <a:lnTo>
                  <a:pt x="1255" y="33"/>
                </a:lnTo>
                <a:lnTo>
                  <a:pt x="1222" y="22"/>
                </a:lnTo>
                <a:lnTo>
                  <a:pt x="1190" y="22"/>
                </a:lnTo>
                <a:lnTo>
                  <a:pt x="1157" y="11"/>
                </a:lnTo>
                <a:lnTo>
                  <a:pt x="1124" y="0"/>
                </a:lnTo>
                <a:lnTo>
                  <a:pt x="1091" y="0"/>
                </a:lnTo>
                <a:lnTo>
                  <a:pt x="1048" y="0"/>
                </a:lnTo>
                <a:lnTo>
                  <a:pt x="1015" y="0"/>
                </a:lnTo>
                <a:lnTo>
                  <a:pt x="982" y="22"/>
                </a:lnTo>
                <a:lnTo>
                  <a:pt x="950" y="33"/>
                </a:lnTo>
                <a:lnTo>
                  <a:pt x="917" y="55"/>
                </a:lnTo>
                <a:lnTo>
                  <a:pt x="895" y="88"/>
                </a:lnTo>
                <a:lnTo>
                  <a:pt x="862" y="98"/>
                </a:lnTo>
                <a:lnTo>
                  <a:pt x="830" y="109"/>
                </a:lnTo>
                <a:lnTo>
                  <a:pt x="797" y="120"/>
                </a:lnTo>
                <a:lnTo>
                  <a:pt x="764" y="131"/>
                </a:lnTo>
                <a:lnTo>
                  <a:pt x="731" y="131"/>
                </a:lnTo>
                <a:lnTo>
                  <a:pt x="714" y="160"/>
                </a:lnTo>
              </a:path>
            </a:pathLst>
          </a:custGeom>
          <a:solidFill>
            <a:srgbClr val="CBCBCB"/>
          </a:solidFill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96" name="Freeform 20"/>
          <p:cNvSpPr>
            <a:spLocks/>
          </p:cNvSpPr>
          <p:nvPr/>
        </p:nvSpPr>
        <p:spPr bwMode="auto">
          <a:xfrm>
            <a:off x="3221038" y="4606925"/>
            <a:ext cx="1508125" cy="1719263"/>
          </a:xfrm>
          <a:custGeom>
            <a:avLst/>
            <a:gdLst/>
            <a:ahLst/>
            <a:cxnLst>
              <a:cxn ang="0">
                <a:pos x="305" y="1037"/>
              </a:cxn>
              <a:cxn ang="0">
                <a:pos x="305" y="971"/>
              </a:cxn>
              <a:cxn ang="0">
                <a:pos x="305" y="906"/>
              </a:cxn>
              <a:cxn ang="0">
                <a:pos x="305" y="840"/>
              </a:cxn>
              <a:cxn ang="0">
                <a:pos x="305" y="775"/>
              </a:cxn>
              <a:cxn ang="0">
                <a:pos x="338" y="710"/>
              </a:cxn>
              <a:cxn ang="0">
                <a:pos x="404" y="666"/>
              </a:cxn>
              <a:cxn ang="0">
                <a:pos x="458" y="622"/>
              </a:cxn>
              <a:cxn ang="0">
                <a:pos x="524" y="568"/>
              </a:cxn>
              <a:cxn ang="0">
                <a:pos x="567" y="502"/>
              </a:cxn>
              <a:cxn ang="0">
                <a:pos x="633" y="459"/>
              </a:cxn>
              <a:cxn ang="0">
                <a:pos x="698" y="437"/>
              </a:cxn>
              <a:cxn ang="0">
                <a:pos x="764" y="437"/>
              </a:cxn>
              <a:cxn ang="0">
                <a:pos x="829" y="459"/>
              </a:cxn>
              <a:cxn ang="0">
                <a:pos x="895" y="469"/>
              </a:cxn>
              <a:cxn ang="0">
                <a:pos x="949" y="437"/>
              </a:cxn>
              <a:cxn ang="0">
                <a:pos x="916" y="404"/>
              </a:cxn>
              <a:cxn ang="0">
                <a:pos x="851" y="415"/>
              </a:cxn>
              <a:cxn ang="0">
                <a:pos x="786" y="426"/>
              </a:cxn>
              <a:cxn ang="0">
                <a:pos x="742" y="393"/>
              </a:cxn>
              <a:cxn ang="0">
                <a:pos x="796" y="338"/>
              </a:cxn>
              <a:cxn ang="0">
                <a:pos x="829" y="273"/>
              </a:cxn>
              <a:cxn ang="0">
                <a:pos x="764" y="284"/>
              </a:cxn>
              <a:cxn ang="0">
                <a:pos x="720" y="349"/>
              </a:cxn>
              <a:cxn ang="0">
                <a:pos x="655" y="393"/>
              </a:cxn>
              <a:cxn ang="0">
                <a:pos x="589" y="448"/>
              </a:cxn>
              <a:cxn ang="0">
                <a:pos x="524" y="502"/>
              </a:cxn>
              <a:cxn ang="0">
                <a:pos x="469" y="557"/>
              </a:cxn>
              <a:cxn ang="0">
                <a:pos x="415" y="611"/>
              </a:cxn>
              <a:cxn ang="0">
                <a:pos x="349" y="633"/>
              </a:cxn>
              <a:cxn ang="0">
                <a:pos x="284" y="677"/>
              </a:cxn>
              <a:cxn ang="0">
                <a:pos x="251" y="611"/>
              </a:cxn>
              <a:cxn ang="0">
                <a:pos x="251" y="546"/>
              </a:cxn>
              <a:cxn ang="0">
                <a:pos x="251" y="480"/>
              </a:cxn>
              <a:cxn ang="0">
                <a:pos x="240" y="415"/>
              </a:cxn>
              <a:cxn ang="0">
                <a:pos x="218" y="349"/>
              </a:cxn>
              <a:cxn ang="0">
                <a:pos x="218" y="284"/>
              </a:cxn>
              <a:cxn ang="0">
                <a:pos x="218" y="218"/>
              </a:cxn>
              <a:cxn ang="0">
                <a:pos x="229" y="153"/>
              </a:cxn>
              <a:cxn ang="0">
                <a:pos x="262" y="87"/>
              </a:cxn>
              <a:cxn ang="0">
                <a:pos x="284" y="22"/>
              </a:cxn>
              <a:cxn ang="0">
                <a:pos x="229" y="33"/>
              </a:cxn>
              <a:cxn ang="0">
                <a:pos x="196" y="98"/>
              </a:cxn>
              <a:cxn ang="0">
                <a:pos x="142" y="164"/>
              </a:cxn>
              <a:cxn ang="0">
                <a:pos x="76" y="175"/>
              </a:cxn>
              <a:cxn ang="0">
                <a:pos x="11" y="175"/>
              </a:cxn>
              <a:cxn ang="0">
                <a:pos x="33" y="218"/>
              </a:cxn>
              <a:cxn ang="0">
                <a:pos x="98" y="218"/>
              </a:cxn>
              <a:cxn ang="0">
                <a:pos x="153" y="262"/>
              </a:cxn>
              <a:cxn ang="0">
                <a:pos x="175" y="328"/>
              </a:cxn>
              <a:cxn ang="0">
                <a:pos x="175" y="393"/>
              </a:cxn>
              <a:cxn ang="0">
                <a:pos x="185" y="459"/>
              </a:cxn>
              <a:cxn ang="0">
                <a:pos x="196" y="524"/>
              </a:cxn>
              <a:cxn ang="0">
                <a:pos x="196" y="589"/>
              </a:cxn>
              <a:cxn ang="0">
                <a:pos x="207" y="655"/>
              </a:cxn>
              <a:cxn ang="0">
                <a:pos x="218" y="720"/>
              </a:cxn>
              <a:cxn ang="0">
                <a:pos x="240" y="786"/>
              </a:cxn>
              <a:cxn ang="0">
                <a:pos x="251" y="851"/>
              </a:cxn>
              <a:cxn ang="0">
                <a:pos x="262" y="917"/>
              </a:cxn>
              <a:cxn ang="0">
                <a:pos x="262" y="982"/>
              </a:cxn>
              <a:cxn ang="0">
                <a:pos x="262" y="1048"/>
              </a:cxn>
              <a:cxn ang="0">
                <a:pos x="323" y="1082"/>
              </a:cxn>
            </a:cxnLst>
            <a:rect l="0" t="0" r="r" b="b"/>
            <a:pathLst>
              <a:path w="950" h="1083">
                <a:moveTo>
                  <a:pt x="323" y="1082"/>
                </a:moveTo>
                <a:lnTo>
                  <a:pt x="305" y="1037"/>
                </a:lnTo>
                <a:lnTo>
                  <a:pt x="305" y="1004"/>
                </a:lnTo>
                <a:lnTo>
                  <a:pt x="305" y="971"/>
                </a:lnTo>
                <a:lnTo>
                  <a:pt x="305" y="939"/>
                </a:lnTo>
                <a:lnTo>
                  <a:pt x="305" y="906"/>
                </a:lnTo>
                <a:lnTo>
                  <a:pt x="305" y="873"/>
                </a:lnTo>
                <a:lnTo>
                  <a:pt x="305" y="840"/>
                </a:lnTo>
                <a:lnTo>
                  <a:pt x="305" y="808"/>
                </a:lnTo>
                <a:lnTo>
                  <a:pt x="305" y="775"/>
                </a:lnTo>
                <a:lnTo>
                  <a:pt x="316" y="742"/>
                </a:lnTo>
                <a:lnTo>
                  <a:pt x="338" y="710"/>
                </a:lnTo>
                <a:lnTo>
                  <a:pt x="371" y="688"/>
                </a:lnTo>
                <a:lnTo>
                  <a:pt x="404" y="666"/>
                </a:lnTo>
                <a:lnTo>
                  <a:pt x="425" y="633"/>
                </a:lnTo>
                <a:lnTo>
                  <a:pt x="458" y="622"/>
                </a:lnTo>
                <a:lnTo>
                  <a:pt x="491" y="589"/>
                </a:lnTo>
                <a:lnTo>
                  <a:pt x="524" y="568"/>
                </a:lnTo>
                <a:lnTo>
                  <a:pt x="545" y="535"/>
                </a:lnTo>
                <a:lnTo>
                  <a:pt x="567" y="502"/>
                </a:lnTo>
                <a:lnTo>
                  <a:pt x="600" y="480"/>
                </a:lnTo>
                <a:lnTo>
                  <a:pt x="633" y="459"/>
                </a:lnTo>
                <a:lnTo>
                  <a:pt x="666" y="437"/>
                </a:lnTo>
                <a:lnTo>
                  <a:pt x="698" y="437"/>
                </a:lnTo>
                <a:lnTo>
                  <a:pt x="731" y="437"/>
                </a:lnTo>
                <a:lnTo>
                  <a:pt x="764" y="437"/>
                </a:lnTo>
                <a:lnTo>
                  <a:pt x="796" y="448"/>
                </a:lnTo>
                <a:lnTo>
                  <a:pt x="829" y="459"/>
                </a:lnTo>
                <a:lnTo>
                  <a:pt x="862" y="469"/>
                </a:lnTo>
                <a:lnTo>
                  <a:pt x="895" y="469"/>
                </a:lnTo>
                <a:lnTo>
                  <a:pt x="927" y="469"/>
                </a:lnTo>
                <a:lnTo>
                  <a:pt x="949" y="437"/>
                </a:lnTo>
                <a:lnTo>
                  <a:pt x="949" y="404"/>
                </a:lnTo>
                <a:lnTo>
                  <a:pt x="916" y="404"/>
                </a:lnTo>
                <a:lnTo>
                  <a:pt x="884" y="404"/>
                </a:lnTo>
                <a:lnTo>
                  <a:pt x="851" y="415"/>
                </a:lnTo>
                <a:lnTo>
                  <a:pt x="818" y="426"/>
                </a:lnTo>
                <a:lnTo>
                  <a:pt x="786" y="426"/>
                </a:lnTo>
                <a:lnTo>
                  <a:pt x="753" y="426"/>
                </a:lnTo>
                <a:lnTo>
                  <a:pt x="742" y="393"/>
                </a:lnTo>
                <a:lnTo>
                  <a:pt x="764" y="360"/>
                </a:lnTo>
                <a:lnTo>
                  <a:pt x="796" y="338"/>
                </a:lnTo>
                <a:lnTo>
                  <a:pt x="818" y="306"/>
                </a:lnTo>
                <a:lnTo>
                  <a:pt x="829" y="273"/>
                </a:lnTo>
                <a:lnTo>
                  <a:pt x="796" y="262"/>
                </a:lnTo>
                <a:lnTo>
                  <a:pt x="764" y="284"/>
                </a:lnTo>
                <a:lnTo>
                  <a:pt x="742" y="317"/>
                </a:lnTo>
                <a:lnTo>
                  <a:pt x="720" y="349"/>
                </a:lnTo>
                <a:lnTo>
                  <a:pt x="687" y="371"/>
                </a:lnTo>
                <a:lnTo>
                  <a:pt x="655" y="393"/>
                </a:lnTo>
                <a:lnTo>
                  <a:pt x="622" y="415"/>
                </a:lnTo>
                <a:lnTo>
                  <a:pt x="589" y="448"/>
                </a:lnTo>
                <a:lnTo>
                  <a:pt x="556" y="469"/>
                </a:lnTo>
                <a:lnTo>
                  <a:pt x="524" y="502"/>
                </a:lnTo>
                <a:lnTo>
                  <a:pt x="502" y="535"/>
                </a:lnTo>
                <a:lnTo>
                  <a:pt x="469" y="557"/>
                </a:lnTo>
                <a:lnTo>
                  <a:pt x="436" y="579"/>
                </a:lnTo>
                <a:lnTo>
                  <a:pt x="415" y="611"/>
                </a:lnTo>
                <a:lnTo>
                  <a:pt x="382" y="611"/>
                </a:lnTo>
                <a:lnTo>
                  <a:pt x="349" y="633"/>
                </a:lnTo>
                <a:lnTo>
                  <a:pt x="316" y="655"/>
                </a:lnTo>
                <a:lnTo>
                  <a:pt x="284" y="677"/>
                </a:lnTo>
                <a:lnTo>
                  <a:pt x="262" y="644"/>
                </a:lnTo>
                <a:lnTo>
                  <a:pt x="251" y="611"/>
                </a:lnTo>
                <a:lnTo>
                  <a:pt x="251" y="579"/>
                </a:lnTo>
                <a:lnTo>
                  <a:pt x="251" y="546"/>
                </a:lnTo>
                <a:lnTo>
                  <a:pt x="251" y="513"/>
                </a:lnTo>
                <a:lnTo>
                  <a:pt x="251" y="480"/>
                </a:lnTo>
                <a:lnTo>
                  <a:pt x="251" y="448"/>
                </a:lnTo>
                <a:lnTo>
                  <a:pt x="240" y="415"/>
                </a:lnTo>
                <a:lnTo>
                  <a:pt x="229" y="382"/>
                </a:lnTo>
                <a:lnTo>
                  <a:pt x="218" y="349"/>
                </a:lnTo>
                <a:lnTo>
                  <a:pt x="218" y="317"/>
                </a:lnTo>
                <a:lnTo>
                  <a:pt x="218" y="284"/>
                </a:lnTo>
                <a:lnTo>
                  <a:pt x="218" y="251"/>
                </a:lnTo>
                <a:lnTo>
                  <a:pt x="218" y="218"/>
                </a:lnTo>
                <a:lnTo>
                  <a:pt x="218" y="186"/>
                </a:lnTo>
                <a:lnTo>
                  <a:pt x="229" y="153"/>
                </a:lnTo>
                <a:lnTo>
                  <a:pt x="251" y="120"/>
                </a:lnTo>
                <a:lnTo>
                  <a:pt x="262" y="87"/>
                </a:lnTo>
                <a:lnTo>
                  <a:pt x="273" y="55"/>
                </a:lnTo>
                <a:lnTo>
                  <a:pt x="284" y="22"/>
                </a:lnTo>
                <a:lnTo>
                  <a:pt x="251" y="0"/>
                </a:lnTo>
                <a:lnTo>
                  <a:pt x="229" y="33"/>
                </a:lnTo>
                <a:lnTo>
                  <a:pt x="218" y="66"/>
                </a:lnTo>
                <a:lnTo>
                  <a:pt x="196" y="98"/>
                </a:lnTo>
                <a:lnTo>
                  <a:pt x="164" y="131"/>
                </a:lnTo>
                <a:lnTo>
                  <a:pt x="142" y="164"/>
                </a:lnTo>
                <a:lnTo>
                  <a:pt x="109" y="175"/>
                </a:lnTo>
                <a:lnTo>
                  <a:pt x="76" y="175"/>
                </a:lnTo>
                <a:lnTo>
                  <a:pt x="44" y="175"/>
                </a:lnTo>
                <a:lnTo>
                  <a:pt x="11" y="175"/>
                </a:lnTo>
                <a:lnTo>
                  <a:pt x="0" y="207"/>
                </a:lnTo>
                <a:lnTo>
                  <a:pt x="33" y="218"/>
                </a:lnTo>
                <a:lnTo>
                  <a:pt x="65" y="218"/>
                </a:lnTo>
                <a:lnTo>
                  <a:pt x="98" y="218"/>
                </a:lnTo>
                <a:lnTo>
                  <a:pt x="120" y="251"/>
                </a:lnTo>
                <a:lnTo>
                  <a:pt x="153" y="262"/>
                </a:lnTo>
                <a:lnTo>
                  <a:pt x="164" y="295"/>
                </a:lnTo>
                <a:lnTo>
                  <a:pt x="175" y="328"/>
                </a:lnTo>
                <a:lnTo>
                  <a:pt x="175" y="360"/>
                </a:lnTo>
                <a:lnTo>
                  <a:pt x="175" y="393"/>
                </a:lnTo>
                <a:lnTo>
                  <a:pt x="175" y="426"/>
                </a:lnTo>
                <a:lnTo>
                  <a:pt x="185" y="459"/>
                </a:lnTo>
                <a:lnTo>
                  <a:pt x="196" y="491"/>
                </a:lnTo>
                <a:lnTo>
                  <a:pt x="196" y="524"/>
                </a:lnTo>
                <a:lnTo>
                  <a:pt x="196" y="557"/>
                </a:lnTo>
                <a:lnTo>
                  <a:pt x="196" y="589"/>
                </a:lnTo>
                <a:lnTo>
                  <a:pt x="207" y="622"/>
                </a:lnTo>
                <a:lnTo>
                  <a:pt x="207" y="655"/>
                </a:lnTo>
                <a:lnTo>
                  <a:pt x="207" y="688"/>
                </a:lnTo>
                <a:lnTo>
                  <a:pt x="218" y="720"/>
                </a:lnTo>
                <a:lnTo>
                  <a:pt x="229" y="753"/>
                </a:lnTo>
                <a:lnTo>
                  <a:pt x="240" y="786"/>
                </a:lnTo>
                <a:lnTo>
                  <a:pt x="251" y="819"/>
                </a:lnTo>
                <a:lnTo>
                  <a:pt x="251" y="851"/>
                </a:lnTo>
                <a:lnTo>
                  <a:pt x="262" y="884"/>
                </a:lnTo>
                <a:lnTo>
                  <a:pt x="262" y="917"/>
                </a:lnTo>
                <a:lnTo>
                  <a:pt x="262" y="950"/>
                </a:lnTo>
                <a:lnTo>
                  <a:pt x="262" y="982"/>
                </a:lnTo>
                <a:lnTo>
                  <a:pt x="262" y="1015"/>
                </a:lnTo>
                <a:lnTo>
                  <a:pt x="262" y="1048"/>
                </a:lnTo>
                <a:lnTo>
                  <a:pt x="262" y="1081"/>
                </a:lnTo>
                <a:lnTo>
                  <a:pt x="323" y="1082"/>
                </a:lnTo>
                <a:lnTo>
                  <a:pt x="323" y="1082"/>
                </a:lnTo>
              </a:path>
            </a:pathLst>
          </a:custGeom>
          <a:solidFill>
            <a:srgbClr val="FF0066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97" name="Freeform 21"/>
          <p:cNvSpPr>
            <a:spLocks/>
          </p:cNvSpPr>
          <p:nvPr/>
        </p:nvSpPr>
        <p:spPr bwMode="auto">
          <a:xfrm>
            <a:off x="5513388" y="5899150"/>
            <a:ext cx="368300" cy="158750"/>
          </a:xfrm>
          <a:custGeom>
            <a:avLst/>
            <a:gdLst/>
            <a:ahLst/>
            <a:cxnLst>
              <a:cxn ang="0">
                <a:pos x="231" y="0"/>
              </a:cxn>
              <a:cxn ang="0">
                <a:pos x="124" y="13"/>
              </a:cxn>
              <a:cxn ang="0">
                <a:pos x="91" y="39"/>
              </a:cxn>
              <a:cxn ang="0">
                <a:pos x="60" y="53"/>
              </a:cxn>
              <a:cxn ang="0">
                <a:pos x="30" y="78"/>
              </a:cxn>
              <a:cxn ang="0">
                <a:pos x="0" y="92"/>
              </a:cxn>
              <a:cxn ang="0">
                <a:pos x="33" y="99"/>
              </a:cxn>
              <a:cxn ang="0">
                <a:pos x="63" y="95"/>
              </a:cxn>
              <a:cxn ang="0">
                <a:pos x="96" y="82"/>
              </a:cxn>
              <a:cxn ang="0">
                <a:pos x="129" y="70"/>
              </a:cxn>
              <a:cxn ang="0">
                <a:pos x="160" y="56"/>
              </a:cxn>
              <a:cxn ang="0">
                <a:pos x="231" y="0"/>
              </a:cxn>
              <a:cxn ang="0">
                <a:pos x="231" y="0"/>
              </a:cxn>
            </a:cxnLst>
            <a:rect l="0" t="0" r="r" b="b"/>
            <a:pathLst>
              <a:path w="232" h="100">
                <a:moveTo>
                  <a:pt x="231" y="0"/>
                </a:moveTo>
                <a:lnTo>
                  <a:pt x="124" y="13"/>
                </a:lnTo>
                <a:lnTo>
                  <a:pt x="91" y="39"/>
                </a:lnTo>
                <a:lnTo>
                  <a:pt x="60" y="53"/>
                </a:lnTo>
                <a:lnTo>
                  <a:pt x="30" y="78"/>
                </a:lnTo>
                <a:lnTo>
                  <a:pt x="0" y="92"/>
                </a:lnTo>
                <a:lnTo>
                  <a:pt x="33" y="99"/>
                </a:lnTo>
                <a:lnTo>
                  <a:pt x="63" y="95"/>
                </a:lnTo>
                <a:lnTo>
                  <a:pt x="96" y="82"/>
                </a:lnTo>
                <a:lnTo>
                  <a:pt x="129" y="70"/>
                </a:lnTo>
                <a:lnTo>
                  <a:pt x="160" y="56"/>
                </a:lnTo>
                <a:lnTo>
                  <a:pt x="231" y="0"/>
                </a:lnTo>
                <a:lnTo>
                  <a:pt x="231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98" name="Oval 22"/>
          <p:cNvSpPr>
            <a:spLocks noChangeArrowheads="1"/>
          </p:cNvSpPr>
          <p:nvPr/>
        </p:nvSpPr>
        <p:spPr bwMode="auto">
          <a:xfrm>
            <a:off x="3452813" y="52911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599" name="Oval 23"/>
          <p:cNvSpPr>
            <a:spLocks noChangeArrowheads="1"/>
          </p:cNvSpPr>
          <p:nvPr/>
        </p:nvSpPr>
        <p:spPr bwMode="auto">
          <a:xfrm rot="2700000">
            <a:off x="3424237" y="4479926"/>
            <a:ext cx="163513" cy="10636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00" name="Oval 24"/>
          <p:cNvSpPr>
            <a:spLocks noChangeArrowheads="1"/>
          </p:cNvSpPr>
          <p:nvPr/>
        </p:nvSpPr>
        <p:spPr bwMode="auto">
          <a:xfrm rot="19020000">
            <a:off x="3757613" y="31575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01" name="Oval 25"/>
          <p:cNvSpPr>
            <a:spLocks noChangeArrowheads="1"/>
          </p:cNvSpPr>
          <p:nvPr/>
        </p:nvSpPr>
        <p:spPr bwMode="auto">
          <a:xfrm rot="2820000">
            <a:off x="3984625" y="52133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02" name="Oval 26"/>
          <p:cNvSpPr>
            <a:spLocks noChangeArrowheads="1"/>
          </p:cNvSpPr>
          <p:nvPr/>
        </p:nvSpPr>
        <p:spPr bwMode="auto">
          <a:xfrm rot="19020000">
            <a:off x="3986213" y="29289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03" name="Oval 27"/>
          <p:cNvSpPr>
            <a:spLocks noChangeArrowheads="1"/>
          </p:cNvSpPr>
          <p:nvPr/>
        </p:nvSpPr>
        <p:spPr bwMode="auto">
          <a:xfrm rot="13620000">
            <a:off x="3603625" y="33845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04" name="AutoShape 28"/>
          <p:cNvSpPr>
            <a:spLocks noChangeArrowheads="1"/>
          </p:cNvSpPr>
          <p:nvPr/>
        </p:nvSpPr>
        <p:spPr bwMode="auto">
          <a:xfrm rot="17640000" flipH="1">
            <a:off x="3890963" y="2212975"/>
            <a:ext cx="215900" cy="142875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05" name="Freeform 29"/>
          <p:cNvSpPr>
            <a:spLocks/>
          </p:cNvSpPr>
          <p:nvPr/>
        </p:nvSpPr>
        <p:spPr bwMode="auto">
          <a:xfrm>
            <a:off x="2765425" y="1671638"/>
            <a:ext cx="485775" cy="274637"/>
          </a:xfrm>
          <a:custGeom>
            <a:avLst/>
            <a:gdLst/>
            <a:ahLst/>
            <a:cxnLst>
              <a:cxn ang="0">
                <a:pos x="0" y="148"/>
              </a:cxn>
              <a:cxn ang="0">
                <a:pos x="46" y="123"/>
              </a:cxn>
              <a:cxn ang="0">
                <a:pos x="84" y="109"/>
              </a:cxn>
              <a:cxn ang="0">
                <a:pos x="130" y="71"/>
              </a:cxn>
              <a:cxn ang="0">
                <a:pos x="165" y="45"/>
              </a:cxn>
              <a:cxn ang="0">
                <a:pos x="191" y="41"/>
              </a:cxn>
              <a:cxn ang="0">
                <a:pos x="221" y="25"/>
              </a:cxn>
              <a:cxn ang="0">
                <a:pos x="249" y="21"/>
              </a:cxn>
              <a:cxn ang="0">
                <a:pos x="279" y="5"/>
              </a:cxn>
              <a:cxn ang="0">
                <a:pos x="305" y="0"/>
              </a:cxn>
              <a:cxn ang="0">
                <a:pos x="285" y="34"/>
              </a:cxn>
              <a:cxn ang="0">
                <a:pos x="251" y="62"/>
              </a:cxn>
              <a:cxn ang="0">
                <a:pos x="221" y="77"/>
              </a:cxn>
              <a:cxn ang="0">
                <a:pos x="187" y="105"/>
              </a:cxn>
              <a:cxn ang="0">
                <a:pos x="160" y="109"/>
              </a:cxn>
              <a:cxn ang="0">
                <a:pos x="130" y="124"/>
              </a:cxn>
              <a:cxn ang="0">
                <a:pos x="95" y="152"/>
              </a:cxn>
              <a:cxn ang="0">
                <a:pos x="67" y="156"/>
              </a:cxn>
              <a:cxn ang="0">
                <a:pos x="38" y="172"/>
              </a:cxn>
              <a:cxn ang="0">
                <a:pos x="0" y="148"/>
              </a:cxn>
              <a:cxn ang="0">
                <a:pos x="0" y="148"/>
              </a:cxn>
            </a:cxnLst>
            <a:rect l="0" t="0" r="r" b="b"/>
            <a:pathLst>
              <a:path w="306" h="173">
                <a:moveTo>
                  <a:pt x="0" y="148"/>
                </a:moveTo>
                <a:lnTo>
                  <a:pt x="46" y="123"/>
                </a:lnTo>
                <a:lnTo>
                  <a:pt x="84" y="109"/>
                </a:lnTo>
                <a:lnTo>
                  <a:pt x="130" y="71"/>
                </a:lnTo>
                <a:lnTo>
                  <a:pt x="165" y="45"/>
                </a:lnTo>
                <a:lnTo>
                  <a:pt x="191" y="41"/>
                </a:lnTo>
                <a:lnTo>
                  <a:pt x="221" y="25"/>
                </a:lnTo>
                <a:lnTo>
                  <a:pt x="249" y="21"/>
                </a:lnTo>
                <a:lnTo>
                  <a:pt x="279" y="5"/>
                </a:lnTo>
                <a:lnTo>
                  <a:pt x="305" y="0"/>
                </a:lnTo>
                <a:lnTo>
                  <a:pt x="285" y="34"/>
                </a:lnTo>
                <a:lnTo>
                  <a:pt x="251" y="62"/>
                </a:lnTo>
                <a:lnTo>
                  <a:pt x="221" y="77"/>
                </a:lnTo>
                <a:lnTo>
                  <a:pt x="187" y="105"/>
                </a:lnTo>
                <a:lnTo>
                  <a:pt x="160" y="109"/>
                </a:lnTo>
                <a:lnTo>
                  <a:pt x="130" y="124"/>
                </a:lnTo>
                <a:lnTo>
                  <a:pt x="95" y="152"/>
                </a:lnTo>
                <a:lnTo>
                  <a:pt x="67" y="156"/>
                </a:lnTo>
                <a:lnTo>
                  <a:pt x="38" y="172"/>
                </a:lnTo>
                <a:lnTo>
                  <a:pt x="0" y="148"/>
                </a:lnTo>
                <a:lnTo>
                  <a:pt x="0" y="148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06" name="Freeform 30"/>
          <p:cNvSpPr>
            <a:spLocks/>
          </p:cNvSpPr>
          <p:nvPr/>
        </p:nvSpPr>
        <p:spPr bwMode="auto">
          <a:xfrm>
            <a:off x="2560638" y="1790700"/>
            <a:ext cx="288925" cy="457200"/>
          </a:xfrm>
          <a:custGeom>
            <a:avLst/>
            <a:gdLst/>
            <a:ahLst/>
            <a:cxnLst>
              <a:cxn ang="0">
                <a:pos x="0" y="287"/>
              </a:cxn>
              <a:cxn ang="0">
                <a:pos x="25" y="241"/>
              </a:cxn>
              <a:cxn ang="0">
                <a:pos x="50" y="209"/>
              </a:cxn>
              <a:cxn ang="0">
                <a:pos x="69" y="153"/>
              </a:cxn>
              <a:cxn ang="0">
                <a:pos x="85" y="112"/>
              </a:cxn>
              <a:cxn ang="0">
                <a:pos x="105" y="95"/>
              </a:cxn>
              <a:cxn ang="0">
                <a:pos x="122" y="65"/>
              </a:cxn>
              <a:cxn ang="0">
                <a:pos x="143" y="47"/>
              </a:cxn>
              <a:cxn ang="0">
                <a:pos x="160" y="18"/>
              </a:cxn>
              <a:cxn ang="0">
                <a:pos x="180" y="0"/>
              </a:cxn>
              <a:cxn ang="0">
                <a:pos x="181" y="39"/>
              </a:cxn>
              <a:cxn ang="0">
                <a:pos x="167" y="81"/>
              </a:cxn>
              <a:cxn ang="0">
                <a:pos x="149" y="110"/>
              </a:cxn>
              <a:cxn ang="0">
                <a:pos x="135" y="151"/>
              </a:cxn>
              <a:cxn ang="0">
                <a:pos x="114" y="169"/>
              </a:cxn>
              <a:cxn ang="0">
                <a:pos x="97" y="198"/>
              </a:cxn>
              <a:cxn ang="0">
                <a:pos x="82" y="240"/>
              </a:cxn>
              <a:cxn ang="0">
                <a:pos x="61" y="258"/>
              </a:cxn>
              <a:cxn ang="0">
                <a:pos x="44" y="287"/>
              </a:cxn>
              <a:cxn ang="0">
                <a:pos x="0" y="287"/>
              </a:cxn>
              <a:cxn ang="0">
                <a:pos x="0" y="287"/>
              </a:cxn>
            </a:cxnLst>
            <a:rect l="0" t="0" r="r" b="b"/>
            <a:pathLst>
              <a:path w="182" h="288">
                <a:moveTo>
                  <a:pt x="0" y="287"/>
                </a:moveTo>
                <a:lnTo>
                  <a:pt x="25" y="241"/>
                </a:lnTo>
                <a:lnTo>
                  <a:pt x="50" y="209"/>
                </a:lnTo>
                <a:lnTo>
                  <a:pt x="69" y="153"/>
                </a:lnTo>
                <a:lnTo>
                  <a:pt x="85" y="112"/>
                </a:lnTo>
                <a:lnTo>
                  <a:pt x="105" y="95"/>
                </a:lnTo>
                <a:lnTo>
                  <a:pt x="122" y="65"/>
                </a:lnTo>
                <a:lnTo>
                  <a:pt x="143" y="47"/>
                </a:lnTo>
                <a:lnTo>
                  <a:pt x="160" y="18"/>
                </a:lnTo>
                <a:lnTo>
                  <a:pt x="180" y="0"/>
                </a:lnTo>
                <a:lnTo>
                  <a:pt x="181" y="39"/>
                </a:lnTo>
                <a:lnTo>
                  <a:pt x="167" y="81"/>
                </a:lnTo>
                <a:lnTo>
                  <a:pt x="149" y="110"/>
                </a:lnTo>
                <a:lnTo>
                  <a:pt x="135" y="151"/>
                </a:lnTo>
                <a:lnTo>
                  <a:pt x="114" y="169"/>
                </a:lnTo>
                <a:lnTo>
                  <a:pt x="97" y="198"/>
                </a:lnTo>
                <a:lnTo>
                  <a:pt x="82" y="240"/>
                </a:lnTo>
                <a:lnTo>
                  <a:pt x="61" y="258"/>
                </a:lnTo>
                <a:lnTo>
                  <a:pt x="44" y="287"/>
                </a:lnTo>
                <a:lnTo>
                  <a:pt x="0" y="287"/>
                </a:lnTo>
                <a:lnTo>
                  <a:pt x="0" y="287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07" name="Freeform 31"/>
          <p:cNvSpPr>
            <a:spLocks/>
          </p:cNvSpPr>
          <p:nvPr/>
        </p:nvSpPr>
        <p:spPr bwMode="auto">
          <a:xfrm>
            <a:off x="2332038" y="2247900"/>
            <a:ext cx="288925" cy="457200"/>
          </a:xfrm>
          <a:custGeom>
            <a:avLst/>
            <a:gdLst/>
            <a:ahLst/>
            <a:cxnLst>
              <a:cxn ang="0">
                <a:pos x="0" y="287"/>
              </a:cxn>
              <a:cxn ang="0">
                <a:pos x="25" y="241"/>
              </a:cxn>
              <a:cxn ang="0">
                <a:pos x="50" y="209"/>
              </a:cxn>
              <a:cxn ang="0">
                <a:pos x="69" y="153"/>
              </a:cxn>
              <a:cxn ang="0">
                <a:pos x="85" y="112"/>
              </a:cxn>
              <a:cxn ang="0">
                <a:pos x="105" y="95"/>
              </a:cxn>
              <a:cxn ang="0">
                <a:pos x="122" y="65"/>
              </a:cxn>
              <a:cxn ang="0">
                <a:pos x="143" y="47"/>
              </a:cxn>
              <a:cxn ang="0">
                <a:pos x="160" y="18"/>
              </a:cxn>
              <a:cxn ang="0">
                <a:pos x="180" y="0"/>
              </a:cxn>
              <a:cxn ang="0">
                <a:pos x="181" y="39"/>
              </a:cxn>
              <a:cxn ang="0">
                <a:pos x="167" y="81"/>
              </a:cxn>
              <a:cxn ang="0">
                <a:pos x="149" y="110"/>
              </a:cxn>
              <a:cxn ang="0">
                <a:pos x="135" y="151"/>
              </a:cxn>
              <a:cxn ang="0">
                <a:pos x="114" y="169"/>
              </a:cxn>
              <a:cxn ang="0">
                <a:pos x="97" y="198"/>
              </a:cxn>
              <a:cxn ang="0">
                <a:pos x="82" y="240"/>
              </a:cxn>
              <a:cxn ang="0">
                <a:pos x="61" y="258"/>
              </a:cxn>
              <a:cxn ang="0">
                <a:pos x="44" y="287"/>
              </a:cxn>
              <a:cxn ang="0">
                <a:pos x="0" y="287"/>
              </a:cxn>
              <a:cxn ang="0">
                <a:pos x="0" y="287"/>
              </a:cxn>
            </a:cxnLst>
            <a:rect l="0" t="0" r="r" b="b"/>
            <a:pathLst>
              <a:path w="182" h="288">
                <a:moveTo>
                  <a:pt x="0" y="287"/>
                </a:moveTo>
                <a:lnTo>
                  <a:pt x="25" y="241"/>
                </a:lnTo>
                <a:lnTo>
                  <a:pt x="50" y="209"/>
                </a:lnTo>
                <a:lnTo>
                  <a:pt x="69" y="153"/>
                </a:lnTo>
                <a:lnTo>
                  <a:pt x="85" y="112"/>
                </a:lnTo>
                <a:lnTo>
                  <a:pt x="105" y="95"/>
                </a:lnTo>
                <a:lnTo>
                  <a:pt x="122" y="65"/>
                </a:lnTo>
                <a:lnTo>
                  <a:pt x="143" y="47"/>
                </a:lnTo>
                <a:lnTo>
                  <a:pt x="160" y="18"/>
                </a:lnTo>
                <a:lnTo>
                  <a:pt x="180" y="0"/>
                </a:lnTo>
                <a:lnTo>
                  <a:pt x="181" y="39"/>
                </a:lnTo>
                <a:lnTo>
                  <a:pt x="167" y="81"/>
                </a:lnTo>
                <a:lnTo>
                  <a:pt x="149" y="110"/>
                </a:lnTo>
                <a:lnTo>
                  <a:pt x="135" y="151"/>
                </a:lnTo>
                <a:lnTo>
                  <a:pt x="114" y="169"/>
                </a:lnTo>
                <a:lnTo>
                  <a:pt x="97" y="198"/>
                </a:lnTo>
                <a:lnTo>
                  <a:pt x="82" y="240"/>
                </a:lnTo>
                <a:lnTo>
                  <a:pt x="61" y="258"/>
                </a:lnTo>
                <a:lnTo>
                  <a:pt x="44" y="287"/>
                </a:lnTo>
                <a:lnTo>
                  <a:pt x="0" y="287"/>
                </a:lnTo>
                <a:lnTo>
                  <a:pt x="0" y="287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08" name="Freeform 32"/>
          <p:cNvSpPr>
            <a:spLocks/>
          </p:cNvSpPr>
          <p:nvPr/>
        </p:nvSpPr>
        <p:spPr bwMode="auto">
          <a:xfrm>
            <a:off x="2103438" y="2705100"/>
            <a:ext cx="288925" cy="457200"/>
          </a:xfrm>
          <a:custGeom>
            <a:avLst/>
            <a:gdLst/>
            <a:ahLst/>
            <a:cxnLst>
              <a:cxn ang="0">
                <a:pos x="0" y="287"/>
              </a:cxn>
              <a:cxn ang="0">
                <a:pos x="25" y="241"/>
              </a:cxn>
              <a:cxn ang="0">
                <a:pos x="50" y="209"/>
              </a:cxn>
              <a:cxn ang="0">
                <a:pos x="69" y="153"/>
              </a:cxn>
              <a:cxn ang="0">
                <a:pos x="85" y="112"/>
              </a:cxn>
              <a:cxn ang="0">
                <a:pos x="105" y="95"/>
              </a:cxn>
              <a:cxn ang="0">
                <a:pos x="122" y="65"/>
              </a:cxn>
              <a:cxn ang="0">
                <a:pos x="143" y="47"/>
              </a:cxn>
              <a:cxn ang="0">
                <a:pos x="160" y="18"/>
              </a:cxn>
              <a:cxn ang="0">
                <a:pos x="180" y="0"/>
              </a:cxn>
              <a:cxn ang="0">
                <a:pos x="181" y="39"/>
              </a:cxn>
              <a:cxn ang="0">
                <a:pos x="167" y="81"/>
              </a:cxn>
              <a:cxn ang="0">
                <a:pos x="149" y="110"/>
              </a:cxn>
              <a:cxn ang="0">
                <a:pos x="135" y="151"/>
              </a:cxn>
              <a:cxn ang="0">
                <a:pos x="114" y="169"/>
              </a:cxn>
              <a:cxn ang="0">
                <a:pos x="97" y="198"/>
              </a:cxn>
              <a:cxn ang="0">
                <a:pos x="82" y="240"/>
              </a:cxn>
              <a:cxn ang="0">
                <a:pos x="61" y="258"/>
              </a:cxn>
              <a:cxn ang="0">
                <a:pos x="44" y="287"/>
              </a:cxn>
              <a:cxn ang="0">
                <a:pos x="0" y="287"/>
              </a:cxn>
              <a:cxn ang="0">
                <a:pos x="0" y="287"/>
              </a:cxn>
            </a:cxnLst>
            <a:rect l="0" t="0" r="r" b="b"/>
            <a:pathLst>
              <a:path w="182" h="288">
                <a:moveTo>
                  <a:pt x="0" y="287"/>
                </a:moveTo>
                <a:lnTo>
                  <a:pt x="25" y="241"/>
                </a:lnTo>
                <a:lnTo>
                  <a:pt x="50" y="209"/>
                </a:lnTo>
                <a:lnTo>
                  <a:pt x="69" y="153"/>
                </a:lnTo>
                <a:lnTo>
                  <a:pt x="85" y="112"/>
                </a:lnTo>
                <a:lnTo>
                  <a:pt x="105" y="95"/>
                </a:lnTo>
                <a:lnTo>
                  <a:pt x="122" y="65"/>
                </a:lnTo>
                <a:lnTo>
                  <a:pt x="143" y="47"/>
                </a:lnTo>
                <a:lnTo>
                  <a:pt x="160" y="18"/>
                </a:lnTo>
                <a:lnTo>
                  <a:pt x="180" y="0"/>
                </a:lnTo>
                <a:lnTo>
                  <a:pt x="181" y="39"/>
                </a:lnTo>
                <a:lnTo>
                  <a:pt x="167" y="81"/>
                </a:lnTo>
                <a:lnTo>
                  <a:pt x="149" y="110"/>
                </a:lnTo>
                <a:lnTo>
                  <a:pt x="135" y="151"/>
                </a:lnTo>
                <a:lnTo>
                  <a:pt x="114" y="169"/>
                </a:lnTo>
                <a:lnTo>
                  <a:pt x="97" y="198"/>
                </a:lnTo>
                <a:lnTo>
                  <a:pt x="82" y="240"/>
                </a:lnTo>
                <a:lnTo>
                  <a:pt x="61" y="258"/>
                </a:lnTo>
                <a:lnTo>
                  <a:pt x="44" y="287"/>
                </a:lnTo>
                <a:lnTo>
                  <a:pt x="0" y="287"/>
                </a:lnTo>
                <a:lnTo>
                  <a:pt x="0" y="287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09" name="Freeform 33"/>
          <p:cNvSpPr>
            <a:spLocks/>
          </p:cNvSpPr>
          <p:nvPr/>
        </p:nvSpPr>
        <p:spPr bwMode="auto">
          <a:xfrm>
            <a:off x="3209925" y="1482725"/>
            <a:ext cx="517525" cy="204788"/>
          </a:xfrm>
          <a:custGeom>
            <a:avLst/>
            <a:gdLst/>
            <a:ahLst/>
            <a:cxnLst>
              <a:cxn ang="0">
                <a:pos x="0" y="98"/>
              </a:cxn>
              <a:cxn ang="0">
                <a:pos x="50" y="81"/>
              </a:cxn>
              <a:cxn ang="0">
                <a:pos x="89" y="73"/>
              </a:cxn>
              <a:cxn ang="0">
                <a:pos x="141" y="43"/>
              </a:cxn>
              <a:cxn ang="0">
                <a:pos x="179" y="23"/>
              </a:cxn>
              <a:cxn ang="0">
                <a:pos x="206" y="23"/>
              </a:cxn>
              <a:cxn ang="0">
                <a:pos x="238" y="12"/>
              </a:cxn>
              <a:cxn ang="0">
                <a:pos x="266" y="12"/>
              </a:cxn>
              <a:cxn ang="0">
                <a:pos x="298" y="1"/>
              </a:cxn>
              <a:cxn ang="0">
                <a:pos x="325" y="0"/>
              </a:cxn>
              <a:cxn ang="0">
                <a:pos x="299" y="30"/>
              </a:cxn>
              <a:cxn ang="0">
                <a:pos x="262" y="53"/>
              </a:cxn>
              <a:cxn ang="0">
                <a:pos x="230" y="63"/>
              </a:cxn>
              <a:cxn ang="0">
                <a:pos x="192" y="85"/>
              </a:cxn>
              <a:cxn ang="0">
                <a:pos x="164" y="85"/>
              </a:cxn>
              <a:cxn ang="0">
                <a:pos x="132" y="95"/>
              </a:cxn>
              <a:cxn ang="0">
                <a:pos x="93" y="117"/>
              </a:cxn>
              <a:cxn ang="0">
                <a:pos x="65" y="117"/>
              </a:cxn>
              <a:cxn ang="0">
                <a:pos x="34" y="128"/>
              </a:cxn>
              <a:cxn ang="0">
                <a:pos x="0" y="98"/>
              </a:cxn>
              <a:cxn ang="0">
                <a:pos x="0" y="98"/>
              </a:cxn>
            </a:cxnLst>
            <a:rect l="0" t="0" r="r" b="b"/>
            <a:pathLst>
              <a:path w="326" h="129">
                <a:moveTo>
                  <a:pt x="0" y="98"/>
                </a:moveTo>
                <a:lnTo>
                  <a:pt x="50" y="81"/>
                </a:lnTo>
                <a:lnTo>
                  <a:pt x="89" y="73"/>
                </a:lnTo>
                <a:lnTo>
                  <a:pt x="141" y="43"/>
                </a:lnTo>
                <a:lnTo>
                  <a:pt x="179" y="23"/>
                </a:lnTo>
                <a:lnTo>
                  <a:pt x="206" y="23"/>
                </a:lnTo>
                <a:lnTo>
                  <a:pt x="238" y="12"/>
                </a:lnTo>
                <a:lnTo>
                  <a:pt x="266" y="12"/>
                </a:lnTo>
                <a:lnTo>
                  <a:pt x="298" y="1"/>
                </a:lnTo>
                <a:lnTo>
                  <a:pt x="325" y="0"/>
                </a:lnTo>
                <a:lnTo>
                  <a:pt x="299" y="30"/>
                </a:lnTo>
                <a:lnTo>
                  <a:pt x="262" y="53"/>
                </a:lnTo>
                <a:lnTo>
                  <a:pt x="230" y="63"/>
                </a:lnTo>
                <a:lnTo>
                  <a:pt x="192" y="85"/>
                </a:lnTo>
                <a:lnTo>
                  <a:pt x="164" y="85"/>
                </a:lnTo>
                <a:lnTo>
                  <a:pt x="132" y="95"/>
                </a:lnTo>
                <a:lnTo>
                  <a:pt x="93" y="117"/>
                </a:lnTo>
                <a:lnTo>
                  <a:pt x="65" y="117"/>
                </a:lnTo>
                <a:lnTo>
                  <a:pt x="34" y="128"/>
                </a:lnTo>
                <a:lnTo>
                  <a:pt x="0" y="98"/>
                </a:lnTo>
                <a:lnTo>
                  <a:pt x="0" y="98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10" name="Freeform 34"/>
          <p:cNvSpPr>
            <a:spLocks/>
          </p:cNvSpPr>
          <p:nvPr/>
        </p:nvSpPr>
        <p:spPr bwMode="auto">
          <a:xfrm>
            <a:off x="1930400" y="3211513"/>
            <a:ext cx="192088" cy="511175"/>
          </a:xfrm>
          <a:custGeom>
            <a:avLst/>
            <a:gdLst/>
            <a:ahLst/>
            <a:cxnLst>
              <a:cxn ang="0">
                <a:pos x="0" y="321"/>
              </a:cxn>
              <a:cxn ang="0">
                <a:pos x="14" y="270"/>
              </a:cxn>
              <a:cxn ang="0">
                <a:pos x="31" y="233"/>
              </a:cxn>
              <a:cxn ang="0">
                <a:pos x="37" y="174"/>
              </a:cxn>
              <a:cxn ang="0">
                <a:pos x="43" y="131"/>
              </a:cxn>
              <a:cxn ang="0">
                <a:pos x="59" y="110"/>
              </a:cxn>
              <a:cxn ang="0">
                <a:pos x="69" y="77"/>
              </a:cxn>
              <a:cxn ang="0">
                <a:pos x="85" y="55"/>
              </a:cxn>
              <a:cxn ang="0">
                <a:pos x="95" y="22"/>
              </a:cxn>
              <a:cxn ang="0">
                <a:pos x="111" y="0"/>
              </a:cxn>
              <a:cxn ang="0">
                <a:pos x="120" y="38"/>
              </a:cxn>
              <a:cxn ang="0">
                <a:pos x="116" y="82"/>
              </a:cxn>
              <a:cxn ang="0">
                <a:pos x="105" y="115"/>
              </a:cxn>
              <a:cxn ang="0">
                <a:pos x="101" y="158"/>
              </a:cxn>
              <a:cxn ang="0">
                <a:pos x="84" y="180"/>
              </a:cxn>
              <a:cxn ang="0">
                <a:pos x="74" y="212"/>
              </a:cxn>
              <a:cxn ang="0">
                <a:pos x="69" y="256"/>
              </a:cxn>
              <a:cxn ang="0">
                <a:pos x="53" y="279"/>
              </a:cxn>
              <a:cxn ang="0">
                <a:pos x="43" y="311"/>
              </a:cxn>
              <a:cxn ang="0">
                <a:pos x="0" y="321"/>
              </a:cxn>
              <a:cxn ang="0">
                <a:pos x="0" y="321"/>
              </a:cxn>
            </a:cxnLst>
            <a:rect l="0" t="0" r="r" b="b"/>
            <a:pathLst>
              <a:path w="121" h="322">
                <a:moveTo>
                  <a:pt x="0" y="321"/>
                </a:moveTo>
                <a:lnTo>
                  <a:pt x="14" y="270"/>
                </a:lnTo>
                <a:lnTo>
                  <a:pt x="31" y="233"/>
                </a:lnTo>
                <a:lnTo>
                  <a:pt x="37" y="174"/>
                </a:lnTo>
                <a:lnTo>
                  <a:pt x="43" y="131"/>
                </a:lnTo>
                <a:lnTo>
                  <a:pt x="59" y="110"/>
                </a:lnTo>
                <a:lnTo>
                  <a:pt x="69" y="77"/>
                </a:lnTo>
                <a:lnTo>
                  <a:pt x="85" y="55"/>
                </a:lnTo>
                <a:lnTo>
                  <a:pt x="95" y="22"/>
                </a:lnTo>
                <a:lnTo>
                  <a:pt x="111" y="0"/>
                </a:lnTo>
                <a:lnTo>
                  <a:pt x="120" y="38"/>
                </a:lnTo>
                <a:lnTo>
                  <a:pt x="116" y="82"/>
                </a:lnTo>
                <a:lnTo>
                  <a:pt x="105" y="115"/>
                </a:lnTo>
                <a:lnTo>
                  <a:pt x="101" y="158"/>
                </a:lnTo>
                <a:lnTo>
                  <a:pt x="84" y="180"/>
                </a:lnTo>
                <a:lnTo>
                  <a:pt x="74" y="212"/>
                </a:lnTo>
                <a:lnTo>
                  <a:pt x="69" y="256"/>
                </a:lnTo>
                <a:lnTo>
                  <a:pt x="53" y="279"/>
                </a:lnTo>
                <a:lnTo>
                  <a:pt x="43" y="311"/>
                </a:lnTo>
                <a:lnTo>
                  <a:pt x="0" y="321"/>
                </a:lnTo>
                <a:lnTo>
                  <a:pt x="0" y="321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11" name="Freeform 35"/>
          <p:cNvSpPr>
            <a:spLocks/>
          </p:cNvSpPr>
          <p:nvPr/>
        </p:nvSpPr>
        <p:spPr bwMode="auto">
          <a:xfrm>
            <a:off x="3665538" y="1525588"/>
            <a:ext cx="534987" cy="1111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3" y="5"/>
              </a:cxn>
              <a:cxn ang="0">
                <a:pos x="92" y="15"/>
              </a:cxn>
              <a:cxn ang="0">
                <a:pos x="151" y="9"/>
              </a:cxn>
              <a:cxn ang="0">
                <a:pos x="195" y="6"/>
              </a:cxn>
              <a:cxn ang="0">
                <a:pos x="218" y="18"/>
              </a:cxn>
              <a:cxn ang="0">
                <a:pos x="252" y="21"/>
              </a:cxn>
              <a:cxn ang="0">
                <a:pos x="278" y="34"/>
              </a:cxn>
              <a:cxn ang="0">
                <a:pos x="312" y="37"/>
              </a:cxn>
              <a:cxn ang="0">
                <a:pos x="336" y="48"/>
              </a:cxn>
              <a:cxn ang="0">
                <a:pos x="300" y="65"/>
              </a:cxn>
              <a:cxn ang="0">
                <a:pos x="256" y="69"/>
              </a:cxn>
              <a:cxn ang="0">
                <a:pos x="224" y="64"/>
              </a:cxn>
              <a:cxn ang="0">
                <a:pos x="180" y="69"/>
              </a:cxn>
              <a:cxn ang="0">
                <a:pos x="155" y="57"/>
              </a:cxn>
              <a:cxn ang="0">
                <a:pos x="122" y="53"/>
              </a:cxn>
              <a:cxn ang="0">
                <a:pos x="77" y="56"/>
              </a:cxn>
              <a:cxn ang="0">
                <a:pos x="51" y="44"/>
              </a:cxn>
              <a:cxn ang="0">
                <a:pos x="18" y="41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337" h="70">
                <a:moveTo>
                  <a:pt x="0" y="0"/>
                </a:moveTo>
                <a:lnTo>
                  <a:pt x="53" y="5"/>
                </a:lnTo>
                <a:lnTo>
                  <a:pt x="92" y="15"/>
                </a:lnTo>
                <a:lnTo>
                  <a:pt x="151" y="9"/>
                </a:lnTo>
                <a:lnTo>
                  <a:pt x="195" y="6"/>
                </a:lnTo>
                <a:lnTo>
                  <a:pt x="218" y="18"/>
                </a:lnTo>
                <a:lnTo>
                  <a:pt x="252" y="21"/>
                </a:lnTo>
                <a:lnTo>
                  <a:pt x="278" y="34"/>
                </a:lnTo>
                <a:lnTo>
                  <a:pt x="312" y="37"/>
                </a:lnTo>
                <a:lnTo>
                  <a:pt x="336" y="48"/>
                </a:lnTo>
                <a:lnTo>
                  <a:pt x="300" y="65"/>
                </a:lnTo>
                <a:lnTo>
                  <a:pt x="256" y="69"/>
                </a:lnTo>
                <a:lnTo>
                  <a:pt x="224" y="64"/>
                </a:lnTo>
                <a:lnTo>
                  <a:pt x="180" y="69"/>
                </a:lnTo>
                <a:lnTo>
                  <a:pt x="155" y="57"/>
                </a:lnTo>
                <a:lnTo>
                  <a:pt x="122" y="53"/>
                </a:lnTo>
                <a:lnTo>
                  <a:pt x="77" y="56"/>
                </a:lnTo>
                <a:lnTo>
                  <a:pt x="51" y="44"/>
                </a:lnTo>
                <a:lnTo>
                  <a:pt x="18" y="4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12" name="Freeform 36"/>
          <p:cNvSpPr>
            <a:spLocks/>
          </p:cNvSpPr>
          <p:nvPr/>
        </p:nvSpPr>
        <p:spPr bwMode="auto">
          <a:xfrm>
            <a:off x="4262438" y="1531938"/>
            <a:ext cx="404812" cy="376237"/>
          </a:xfrm>
          <a:custGeom>
            <a:avLst/>
            <a:gdLst/>
            <a:ahLst/>
            <a:cxnLst>
              <a:cxn ang="0">
                <a:pos x="11" y="0"/>
              </a:cxn>
              <a:cxn ang="0">
                <a:pos x="50" y="35"/>
              </a:cxn>
              <a:cxn ang="0">
                <a:pos x="76" y="66"/>
              </a:cxn>
              <a:cxn ang="0">
                <a:pos x="128" y="96"/>
              </a:cxn>
              <a:cxn ang="0">
                <a:pos x="164" y="120"/>
              </a:cxn>
              <a:cxn ang="0">
                <a:pos x="176" y="144"/>
              </a:cxn>
              <a:cxn ang="0">
                <a:pos x="202" y="167"/>
              </a:cxn>
              <a:cxn ang="0">
                <a:pos x="216" y="191"/>
              </a:cxn>
              <a:cxn ang="0">
                <a:pos x="241" y="214"/>
              </a:cxn>
              <a:cxn ang="0">
                <a:pos x="254" y="236"/>
              </a:cxn>
              <a:cxn ang="0">
                <a:pos x="216" y="229"/>
              </a:cxn>
              <a:cxn ang="0">
                <a:pos x="177" y="207"/>
              </a:cxn>
              <a:cxn ang="0">
                <a:pos x="154" y="184"/>
              </a:cxn>
              <a:cxn ang="0">
                <a:pos x="116" y="163"/>
              </a:cxn>
              <a:cxn ang="0">
                <a:pos x="103" y="137"/>
              </a:cxn>
              <a:cxn ang="0">
                <a:pos x="78" y="114"/>
              </a:cxn>
              <a:cxn ang="0">
                <a:pos x="39" y="91"/>
              </a:cxn>
              <a:cxn ang="0">
                <a:pos x="27" y="66"/>
              </a:cxn>
              <a:cxn ang="0">
                <a:pos x="0" y="45"/>
              </a:cxn>
              <a:cxn ang="0">
                <a:pos x="11" y="0"/>
              </a:cxn>
              <a:cxn ang="0">
                <a:pos x="11" y="0"/>
              </a:cxn>
            </a:cxnLst>
            <a:rect l="0" t="0" r="r" b="b"/>
            <a:pathLst>
              <a:path w="255" h="237">
                <a:moveTo>
                  <a:pt x="11" y="0"/>
                </a:moveTo>
                <a:lnTo>
                  <a:pt x="50" y="35"/>
                </a:lnTo>
                <a:lnTo>
                  <a:pt x="76" y="66"/>
                </a:lnTo>
                <a:lnTo>
                  <a:pt x="128" y="96"/>
                </a:lnTo>
                <a:lnTo>
                  <a:pt x="164" y="120"/>
                </a:lnTo>
                <a:lnTo>
                  <a:pt x="176" y="144"/>
                </a:lnTo>
                <a:lnTo>
                  <a:pt x="202" y="167"/>
                </a:lnTo>
                <a:lnTo>
                  <a:pt x="216" y="191"/>
                </a:lnTo>
                <a:lnTo>
                  <a:pt x="241" y="214"/>
                </a:lnTo>
                <a:lnTo>
                  <a:pt x="254" y="236"/>
                </a:lnTo>
                <a:lnTo>
                  <a:pt x="216" y="229"/>
                </a:lnTo>
                <a:lnTo>
                  <a:pt x="177" y="207"/>
                </a:lnTo>
                <a:lnTo>
                  <a:pt x="154" y="184"/>
                </a:lnTo>
                <a:lnTo>
                  <a:pt x="116" y="163"/>
                </a:lnTo>
                <a:lnTo>
                  <a:pt x="103" y="137"/>
                </a:lnTo>
                <a:lnTo>
                  <a:pt x="78" y="114"/>
                </a:lnTo>
                <a:lnTo>
                  <a:pt x="39" y="91"/>
                </a:lnTo>
                <a:lnTo>
                  <a:pt x="27" y="66"/>
                </a:lnTo>
                <a:lnTo>
                  <a:pt x="0" y="45"/>
                </a:lnTo>
                <a:lnTo>
                  <a:pt x="11" y="0"/>
                </a:lnTo>
                <a:lnTo>
                  <a:pt x="11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13" name="Freeform 37"/>
          <p:cNvSpPr>
            <a:spLocks/>
          </p:cNvSpPr>
          <p:nvPr/>
        </p:nvSpPr>
        <p:spPr bwMode="auto">
          <a:xfrm>
            <a:off x="4630738" y="1779588"/>
            <a:ext cx="438150" cy="327025"/>
          </a:xfrm>
          <a:custGeom>
            <a:avLst/>
            <a:gdLst/>
            <a:ahLst/>
            <a:cxnLst>
              <a:cxn ang="0">
                <a:pos x="5" y="0"/>
              </a:cxn>
              <a:cxn ang="0">
                <a:pos x="47" y="31"/>
              </a:cxn>
              <a:cxn ang="0">
                <a:pos x="77" y="58"/>
              </a:cxn>
              <a:cxn ang="0">
                <a:pos x="132" y="82"/>
              </a:cxn>
              <a:cxn ang="0">
                <a:pos x="171" y="101"/>
              </a:cxn>
              <a:cxn ang="0">
                <a:pos x="186" y="123"/>
              </a:cxn>
              <a:cxn ang="0">
                <a:pos x="215" y="142"/>
              </a:cxn>
              <a:cxn ang="0">
                <a:pos x="230" y="165"/>
              </a:cxn>
              <a:cxn ang="0">
                <a:pos x="259" y="185"/>
              </a:cxn>
              <a:cxn ang="0">
                <a:pos x="275" y="205"/>
              </a:cxn>
              <a:cxn ang="0">
                <a:pos x="236" y="203"/>
              </a:cxn>
              <a:cxn ang="0">
                <a:pos x="194" y="185"/>
              </a:cxn>
              <a:cxn ang="0">
                <a:pos x="168" y="166"/>
              </a:cxn>
              <a:cxn ang="0">
                <a:pos x="129" y="149"/>
              </a:cxn>
              <a:cxn ang="0">
                <a:pos x="113" y="125"/>
              </a:cxn>
              <a:cxn ang="0">
                <a:pos x="85" y="106"/>
              </a:cxn>
              <a:cxn ang="0">
                <a:pos x="43" y="87"/>
              </a:cxn>
              <a:cxn ang="0">
                <a:pos x="28" y="64"/>
              </a:cxn>
              <a:cxn ang="0">
                <a:pos x="0" y="45"/>
              </a:cxn>
              <a:cxn ang="0">
                <a:pos x="5" y="0"/>
              </a:cxn>
              <a:cxn ang="0">
                <a:pos x="5" y="0"/>
              </a:cxn>
            </a:cxnLst>
            <a:rect l="0" t="0" r="r" b="b"/>
            <a:pathLst>
              <a:path w="276" h="206">
                <a:moveTo>
                  <a:pt x="5" y="0"/>
                </a:moveTo>
                <a:lnTo>
                  <a:pt x="47" y="31"/>
                </a:lnTo>
                <a:lnTo>
                  <a:pt x="77" y="58"/>
                </a:lnTo>
                <a:lnTo>
                  <a:pt x="132" y="82"/>
                </a:lnTo>
                <a:lnTo>
                  <a:pt x="171" y="101"/>
                </a:lnTo>
                <a:lnTo>
                  <a:pt x="186" y="123"/>
                </a:lnTo>
                <a:lnTo>
                  <a:pt x="215" y="142"/>
                </a:lnTo>
                <a:lnTo>
                  <a:pt x="230" y="165"/>
                </a:lnTo>
                <a:lnTo>
                  <a:pt x="259" y="185"/>
                </a:lnTo>
                <a:lnTo>
                  <a:pt x="275" y="205"/>
                </a:lnTo>
                <a:lnTo>
                  <a:pt x="236" y="203"/>
                </a:lnTo>
                <a:lnTo>
                  <a:pt x="194" y="185"/>
                </a:lnTo>
                <a:lnTo>
                  <a:pt x="168" y="166"/>
                </a:lnTo>
                <a:lnTo>
                  <a:pt x="129" y="149"/>
                </a:lnTo>
                <a:lnTo>
                  <a:pt x="113" y="125"/>
                </a:lnTo>
                <a:lnTo>
                  <a:pt x="85" y="106"/>
                </a:lnTo>
                <a:lnTo>
                  <a:pt x="43" y="87"/>
                </a:lnTo>
                <a:lnTo>
                  <a:pt x="28" y="64"/>
                </a:lnTo>
                <a:lnTo>
                  <a:pt x="0" y="45"/>
                </a:lnTo>
                <a:lnTo>
                  <a:pt x="5" y="0"/>
                </a:lnTo>
                <a:lnTo>
                  <a:pt x="5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14" name="Freeform 38"/>
          <p:cNvSpPr>
            <a:spLocks/>
          </p:cNvSpPr>
          <p:nvPr/>
        </p:nvSpPr>
        <p:spPr bwMode="auto">
          <a:xfrm>
            <a:off x="5627688" y="2989263"/>
            <a:ext cx="241300" cy="441325"/>
          </a:xfrm>
          <a:custGeom>
            <a:avLst/>
            <a:gdLst/>
            <a:ahLst/>
            <a:cxnLst>
              <a:cxn ang="0">
                <a:pos x="30" y="0"/>
              </a:cxn>
              <a:cxn ang="0">
                <a:pos x="50" y="41"/>
              </a:cxn>
              <a:cxn ang="0">
                <a:pos x="61" y="76"/>
              </a:cxn>
              <a:cxn ang="0">
                <a:pos x="96" y="118"/>
              </a:cxn>
              <a:cxn ang="0">
                <a:pos x="119" y="151"/>
              </a:cxn>
              <a:cxn ang="0">
                <a:pos x="119" y="174"/>
              </a:cxn>
              <a:cxn ang="0">
                <a:pos x="134" y="202"/>
              </a:cxn>
              <a:cxn ang="0">
                <a:pos x="135" y="226"/>
              </a:cxn>
              <a:cxn ang="0">
                <a:pos x="148" y="253"/>
              </a:cxn>
              <a:cxn ang="0">
                <a:pos x="151" y="277"/>
              </a:cxn>
              <a:cxn ang="0">
                <a:pos x="119" y="257"/>
              </a:cxn>
              <a:cxn ang="0">
                <a:pos x="92" y="224"/>
              </a:cxn>
              <a:cxn ang="0">
                <a:pos x="80" y="197"/>
              </a:cxn>
              <a:cxn ang="0">
                <a:pos x="55" y="166"/>
              </a:cxn>
              <a:cxn ang="0">
                <a:pos x="54" y="141"/>
              </a:cxn>
              <a:cxn ang="0">
                <a:pos x="41" y="113"/>
              </a:cxn>
              <a:cxn ang="0">
                <a:pos x="15" y="80"/>
              </a:cxn>
              <a:cxn ang="0">
                <a:pos x="14" y="58"/>
              </a:cxn>
              <a:cxn ang="0">
                <a:pos x="0" y="30"/>
              </a:cxn>
              <a:cxn ang="0">
                <a:pos x="30" y="0"/>
              </a:cxn>
              <a:cxn ang="0">
                <a:pos x="30" y="0"/>
              </a:cxn>
            </a:cxnLst>
            <a:rect l="0" t="0" r="r" b="b"/>
            <a:pathLst>
              <a:path w="152" h="278">
                <a:moveTo>
                  <a:pt x="30" y="0"/>
                </a:moveTo>
                <a:lnTo>
                  <a:pt x="50" y="41"/>
                </a:lnTo>
                <a:lnTo>
                  <a:pt x="61" y="76"/>
                </a:lnTo>
                <a:lnTo>
                  <a:pt x="96" y="118"/>
                </a:lnTo>
                <a:lnTo>
                  <a:pt x="119" y="151"/>
                </a:lnTo>
                <a:lnTo>
                  <a:pt x="119" y="174"/>
                </a:lnTo>
                <a:lnTo>
                  <a:pt x="134" y="202"/>
                </a:lnTo>
                <a:lnTo>
                  <a:pt x="135" y="226"/>
                </a:lnTo>
                <a:lnTo>
                  <a:pt x="148" y="253"/>
                </a:lnTo>
                <a:lnTo>
                  <a:pt x="151" y="277"/>
                </a:lnTo>
                <a:lnTo>
                  <a:pt x="119" y="257"/>
                </a:lnTo>
                <a:lnTo>
                  <a:pt x="92" y="224"/>
                </a:lnTo>
                <a:lnTo>
                  <a:pt x="80" y="197"/>
                </a:lnTo>
                <a:lnTo>
                  <a:pt x="55" y="166"/>
                </a:lnTo>
                <a:lnTo>
                  <a:pt x="54" y="141"/>
                </a:lnTo>
                <a:lnTo>
                  <a:pt x="41" y="113"/>
                </a:lnTo>
                <a:lnTo>
                  <a:pt x="15" y="80"/>
                </a:lnTo>
                <a:lnTo>
                  <a:pt x="14" y="58"/>
                </a:lnTo>
                <a:lnTo>
                  <a:pt x="0" y="30"/>
                </a:lnTo>
                <a:lnTo>
                  <a:pt x="30" y="0"/>
                </a:lnTo>
                <a:lnTo>
                  <a:pt x="30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15" name="Freeform 39"/>
          <p:cNvSpPr>
            <a:spLocks/>
          </p:cNvSpPr>
          <p:nvPr/>
        </p:nvSpPr>
        <p:spPr bwMode="auto">
          <a:xfrm>
            <a:off x="5045075" y="2111375"/>
            <a:ext cx="347663" cy="438150"/>
          </a:xfrm>
          <a:custGeom>
            <a:avLst/>
            <a:gdLst/>
            <a:ahLst/>
            <a:cxnLst>
              <a:cxn ang="0">
                <a:pos x="20" y="0"/>
              </a:cxn>
              <a:cxn ang="0">
                <a:pos x="51" y="40"/>
              </a:cxn>
              <a:cxn ang="0">
                <a:pos x="72" y="75"/>
              </a:cxn>
              <a:cxn ang="0">
                <a:pos x="118" y="113"/>
              </a:cxn>
              <a:cxn ang="0">
                <a:pos x="150" y="144"/>
              </a:cxn>
              <a:cxn ang="0">
                <a:pos x="156" y="169"/>
              </a:cxn>
              <a:cxn ang="0">
                <a:pos x="180" y="195"/>
              </a:cxn>
              <a:cxn ang="0">
                <a:pos x="187" y="222"/>
              </a:cxn>
              <a:cxn ang="0">
                <a:pos x="208" y="249"/>
              </a:cxn>
              <a:cxn ang="0">
                <a:pos x="218" y="275"/>
              </a:cxn>
              <a:cxn ang="0">
                <a:pos x="182" y="260"/>
              </a:cxn>
              <a:cxn ang="0">
                <a:pos x="146" y="231"/>
              </a:cxn>
              <a:cxn ang="0">
                <a:pos x="128" y="205"/>
              </a:cxn>
              <a:cxn ang="0">
                <a:pos x="96" y="177"/>
              </a:cxn>
              <a:cxn ang="0">
                <a:pos x="87" y="150"/>
              </a:cxn>
              <a:cxn ang="0">
                <a:pos x="65" y="123"/>
              </a:cxn>
              <a:cxn ang="0">
                <a:pos x="30" y="93"/>
              </a:cxn>
              <a:cxn ang="0">
                <a:pos x="23" y="68"/>
              </a:cxn>
              <a:cxn ang="0">
                <a:pos x="0" y="41"/>
              </a:cxn>
              <a:cxn ang="0">
                <a:pos x="20" y="0"/>
              </a:cxn>
              <a:cxn ang="0">
                <a:pos x="20" y="0"/>
              </a:cxn>
            </a:cxnLst>
            <a:rect l="0" t="0" r="r" b="b"/>
            <a:pathLst>
              <a:path w="219" h="276">
                <a:moveTo>
                  <a:pt x="20" y="0"/>
                </a:moveTo>
                <a:lnTo>
                  <a:pt x="51" y="40"/>
                </a:lnTo>
                <a:lnTo>
                  <a:pt x="72" y="75"/>
                </a:lnTo>
                <a:lnTo>
                  <a:pt x="118" y="113"/>
                </a:lnTo>
                <a:lnTo>
                  <a:pt x="150" y="144"/>
                </a:lnTo>
                <a:lnTo>
                  <a:pt x="156" y="169"/>
                </a:lnTo>
                <a:lnTo>
                  <a:pt x="180" y="195"/>
                </a:lnTo>
                <a:lnTo>
                  <a:pt x="187" y="222"/>
                </a:lnTo>
                <a:lnTo>
                  <a:pt x="208" y="249"/>
                </a:lnTo>
                <a:lnTo>
                  <a:pt x="218" y="275"/>
                </a:lnTo>
                <a:lnTo>
                  <a:pt x="182" y="260"/>
                </a:lnTo>
                <a:lnTo>
                  <a:pt x="146" y="231"/>
                </a:lnTo>
                <a:lnTo>
                  <a:pt x="128" y="205"/>
                </a:lnTo>
                <a:lnTo>
                  <a:pt x="96" y="177"/>
                </a:lnTo>
                <a:lnTo>
                  <a:pt x="87" y="150"/>
                </a:lnTo>
                <a:lnTo>
                  <a:pt x="65" y="123"/>
                </a:lnTo>
                <a:lnTo>
                  <a:pt x="30" y="93"/>
                </a:lnTo>
                <a:lnTo>
                  <a:pt x="23" y="68"/>
                </a:lnTo>
                <a:lnTo>
                  <a:pt x="0" y="41"/>
                </a:lnTo>
                <a:lnTo>
                  <a:pt x="20" y="0"/>
                </a:lnTo>
                <a:lnTo>
                  <a:pt x="20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16" name="Freeform 40"/>
          <p:cNvSpPr>
            <a:spLocks/>
          </p:cNvSpPr>
          <p:nvPr/>
        </p:nvSpPr>
        <p:spPr bwMode="auto">
          <a:xfrm>
            <a:off x="5383213" y="2544763"/>
            <a:ext cx="269875" cy="490537"/>
          </a:xfrm>
          <a:custGeom>
            <a:avLst/>
            <a:gdLst/>
            <a:ahLst/>
            <a:cxnLst>
              <a:cxn ang="0">
                <a:pos x="26" y="0"/>
              </a:cxn>
              <a:cxn ang="0">
                <a:pos x="50" y="46"/>
              </a:cxn>
              <a:cxn ang="0">
                <a:pos x="63" y="85"/>
              </a:cxn>
              <a:cxn ang="0">
                <a:pos x="102" y="131"/>
              </a:cxn>
              <a:cxn ang="0">
                <a:pos x="125" y="167"/>
              </a:cxn>
              <a:cxn ang="0">
                <a:pos x="129" y="192"/>
              </a:cxn>
              <a:cxn ang="0">
                <a:pos x="146" y="224"/>
              </a:cxn>
              <a:cxn ang="0">
                <a:pos x="149" y="252"/>
              </a:cxn>
              <a:cxn ang="0">
                <a:pos x="165" y="281"/>
              </a:cxn>
              <a:cxn ang="0">
                <a:pos x="169" y="308"/>
              </a:cxn>
              <a:cxn ang="0">
                <a:pos x="136" y="288"/>
              </a:cxn>
              <a:cxn ang="0">
                <a:pos x="107" y="253"/>
              </a:cxn>
              <a:cxn ang="0">
                <a:pos x="94" y="223"/>
              </a:cxn>
              <a:cxn ang="0">
                <a:pos x="66" y="189"/>
              </a:cxn>
              <a:cxn ang="0">
                <a:pos x="64" y="161"/>
              </a:cxn>
              <a:cxn ang="0">
                <a:pos x="49" y="130"/>
              </a:cxn>
              <a:cxn ang="0">
                <a:pos x="20" y="95"/>
              </a:cxn>
              <a:cxn ang="0">
                <a:pos x="18" y="68"/>
              </a:cxn>
              <a:cxn ang="0">
                <a:pos x="0" y="37"/>
              </a:cxn>
              <a:cxn ang="0">
                <a:pos x="26" y="0"/>
              </a:cxn>
              <a:cxn ang="0">
                <a:pos x="26" y="0"/>
              </a:cxn>
            </a:cxnLst>
            <a:rect l="0" t="0" r="r" b="b"/>
            <a:pathLst>
              <a:path w="170" h="309">
                <a:moveTo>
                  <a:pt x="26" y="0"/>
                </a:moveTo>
                <a:lnTo>
                  <a:pt x="50" y="46"/>
                </a:lnTo>
                <a:lnTo>
                  <a:pt x="63" y="85"/>
                </a:lnTo>
                <a:lnTo>
                  <a:pt x="102" y="131"/>
                </a:lnTo>
                <a:lnTo>
                  <a:pt x="125" y="167"/>
                </a:lnTo>
                <a:lnTo>
                  <a:pt x="129" y="192"/>
                </a:lnTo>
                <a:lnTo>
                  <a:pt x="146" y="224"/>
                </a:lnTo>
                <a:lnTo>
                  <a:pt x="149" y="252"/>
                </a:lnTo>
                <a:lnTo>
                  <a:pt x="165" y="281"/>
                </a:lnTo>
                <a:lnTo>
                  <a:pt x="169" y="308"/>
                </a:lnTo>
                <a:lnTo>
                  <a:pt x="136" y="288"/>
                </a:lnTo>
                <a:lnTo>
                  <a:pt x="107" y="253"/>
                </a:lnTo>
                <a:lnTo>
                  <a:pt x="94" y="223"/>
                </a:lnTo>
                <a:lnTo>
                  <a:pt x="66" y="189"/>
                </a:lnTo>
                <a:lnTo>
                  <a:pt x="64" y="161"/>
                </a:lnTo>
                <a:lnTo>
                  <a:pt x="49" y="130"/>
                </a:lnTo>
                <a:lnTo>
                  <a:pt x="20" y="95"/>
                </a:lnTo>
                <a:lnTo>
                  <a:pt x="18" y="68"/>
                </a:lnTo>
                <a:lnTo>
                  <a:pt x="0" y="37"/>
                </a:lnTo>
                <a:lnTo>
                  <a:pt x="26" y="0"/>
                </a:lnTo>
                <a:lnTo>
                  <a:pt x="26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17" name="Freeform 41"/>
          <p:cNvSpPr>
            <a:spLocks/>
          </p:cNvSpPr>
          <p:nvPr/>
        </p:nvSpPr>
        <p:spPr bwMode="auto">
          <a:xfrm>
            <a:off x="1957388" y="4197350"/>
            <a:ext cx="174625" cy="527050"/>
          </a:xfrm>
          <a:custGeom>
            <a:avLst/>
            <a:gdLst/>
            <a:ahLst/>
            <a:cxnLst>
              <a:cxn ang="0">
                <a:pos x="77" y="331"/>
              </a:cxn>
              <a:cxn ang="0">
                <a:pos x="62" y="281"/>
              </a:cxn>
              <a:cxn ang="0">
                <a:pos x="57" y="240"/>
              </a:cxn>
              <a:cxn ang="0">
                <a:pos x="31" y="187"/>
              </a:cxn>
              <a:cxn ang="0">
                <a:pos x="13" y="147"/>
              </a:cxn>
              <a:cxn ang="0">
                <a:pos x="16" y="121"/>
              </a:cxn>
              <a:cxn ang="0">
                <a:pos x="7" y="88"/>
              </a:cxn>
              <a:cxn ang="0">
                <a:pos x="9" y="61"/>
              </a:cxn>
              <a:cxn ang="0">
                <a:pos x="0" y="27"/>
              </a:cxn>
              <a:cxn ang="0">
                <a:pos x="1" y="0"/>
              </a:cxn>
              <a:cxn ang="0">
                <a:pos x="29" y="28"/>
              </a:cxn>
              <a:cxn ang="0">
                <a:pos x="49" y="67"/>
              </a:cxn>
              <a:cxn ang="0">
                <a:pos x="57" y="101"/>
              </a:cxn>
              <a:cxn ang="0">
                <a:pos x="77" y="140"/>
              </a:cxn>
              <a:cxn ang="0">
                <a:pos x="74" y="167"/>
              </a:cxn>
              <a:cxn ang="0">
                <a:pos x="82" y="200"/>
              </a:cxn>
              <a:cxn ang="0">
                <a:pos x="102" y="240"/>
              </a:cxn>
              <a:cxn ang="0">
                <a:pos x="100" y="268"/>
              </a:cxn>
              <a:cxn ang="0">
                <a:pos x="109" y="300"/>
              </a:cxn>
              <a:cxn ang="0">
                <a:pos x="77" y="331"/>
              </a:cxn>
              <a:cxn ang="0">
                <a:pos x="77" y="331"/>
              </a:cxn>
            </a:cxnLst>
            <a:rect l="0" t="0" r="r" b="b"/>
            <a:pathLst>
              <a:path w="110" h="332">
                <a:moveTo>
                  <a:pt x="77" y="331"/>
                </a:moveTo>
                <a:lnTo>
                  <a:pt x="62" y="281"/>
                </a:lnTo>
                <a:lnTo>
                  <a:pt x="57" y="240"/>
                </a:lnTo>
                <a:lnTo>
                  <a:pt x="31" y="187"/>
                </a:lnTo>
                <a:lnTo>
                  <a:pt x="13" y="147"/>
                </a:lnTo>
                <a:lnTo>
                  <a:pt x="16" y="121"/>
                </a:lnTo>
                <a:lnTo>
                  <a:pt x="7" y="88"/>
                </a:lnTo>
                <a:lnTo>
                  <a:pt x="9" y="61"/>
                </a:lnTo>
                <a:lnTo>
                  <a:pt x="0" y="27"/>
                </a:lnTo>
                <a:lnTo>
                  <a:pt x="1" y="0"/>
                </a:lnTo>
                <a:lnTo>
                  <a:pt x="29" y="28"/>
                </a:lnTo>
                <a:lnTo>
                  <a:pt x="49" y="67"/>
                </a:lnTo>
                <a:lnTo>
                  <a:pt x="57" y="101"/>
                </a:lnTo>
                <a:lnTo>
                  <a:pt x="77" y="140"/>
                </a:lnTo>
                <a:lnTo>
                  <a:pt x="74" y="167"/>
                </a:lnTo>
                <a:lnTo>
                  <a:pt x="82" y="200"/>
                </a:lnTo>
                <a:lnTo>
                  <a:pt x="102" y="240"/>
                </a:lnTo>
                <a:lnTo>
                  <a:pt x="100" y="268"/>
                </a:lnTo>
                <a:lnTo>
                  <a:pt x="109" y="300"/>
                </a:lnTo>
                <a:lnTo>
                  <a:pt x="77" y="331"/>
                </a:lnTo>
                <a:lnTo>
                  <a:pt x="77" y="331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18" name="Freeform 42"/>
          <p:cNvSpPr>
            <a:spLocks/>
          </p:cNvSpPr>
          <p:nvPr/>
        </p:nvSpPr>
        <p:spPr bwMode="auto">
          <a:xfrm>
            <a:off x="5838825" y="3905250"/>
            <a:ext cx="133350" cy="528638"/>
          </a:xfrm>
          <a:custGeom>
            <a:avLst/>
            <a:gdLst/>
            <a:ahLst/>
            <a:cxnLst>
              <a:cxn ang="0">
                <a:pos x="83" y="0"/>
              </a:cxn>
              <a:cxn ang="0">
                <a:pos x="74" y="51"/>
              </a:cxn>
              <a:cxn ang="0">
                <a:pos x="63" y="91"/>
              </a:cxn>
              <a:cxn ang="0">
                <a:pos x="66" y="150"/>
              </a:cxn>
              <a:cxn ang="0">
                <a:pos x="65" y="194"/>
              </a:cxn>
              <a:cxn ang="0">
                <a:pos x="52" y="217"/>
              </a:cxn>
              <a:cxn ang="0">
                <a:pos x="47" y="251"/>
              </a:cxn>
              <a:cxn ang="0">
                <a:pos x="34" y="276"/>
              </a:cxn>
              <a:cxn ang="0">
                <a:pos x="28" y="309"/>
              </a:cxn>
              <a:cxn ang="0">
                <a:pos x="16" y="332"/>
              </a:cxn>
              <a:cxn ang="0">
                <a:pos x="2" y="297"/>
              </a:cxn>
              <a:cxn ang="0">
                <a:pos x="0" y="252"/>
              </a:cxn>
              <a:cxn ang="0">
                <a:pos x="6" y="220"/>
              </a:cxn>
              <a:cxn ang="0">
                <a:pos x="4" y="177"/>
              </a:cxn>
              <a:cxn ang="0">
                <a:pos x="18" y="152"/>
              </a:cxn>
              <a:cxn ang="0">
                <a:pos x="24" y="118"/>
              </a:cxn>
              <a:cxn ang="0">
                <a:pos x="22" y="73"/>
              </a:cxn>
              <a:cxn ang="0">
                <a:pos x="35" y="50"/>
              </a:cxn>
              <a:cxn ang="0">
                <a:pos x="40" y="16"/>
              </a:cxn>
              <a:cxn ang="0">
                <a:pos x="83" y="0"/>
              </a:cxn>
              <a:cxn ang="0">
                <a:pos x="83" y="0"/>
              </a:cxn>
            </a:cxnLst>
            <a:rect l="0" t="0" r="r" b="b"/>
            <a:pathLst>
              <a:path w="84" h="333">
                <a:moveTo>
                  <a:pt x="83" y="0"/>
                </a:moveTo>
                <a:lnTo>
                  <a:pt x="74" y="51"/>
                </a:lnTo>
                <a:lnTo>
                  <a:pt x="63" y="91"/>
                </a:lnTo>
                <a:lnTo>
                  <a:pt x="66" y="150"/>
                </a:lnTo>
                <a:lnTo>
                  <a:pt x="65" y="194"/>
                </a:lnTo>
                <a:lnTo>
                  <a:pt x="52" y="217"/>
                </a:lnTo>
                <a:lnTo>
                  <a:pt x="47" y="251"/>
                </a:lnTo>
                <a:lnTo>
                  <a:pt x="34" y="276"/>
                </a:lnTo>
                <a:lnTo>
                  <a:pt x="28" y="309"/>
                </a:lnTo>
                <a:lnTo>
                  <a:pt x="16" y="332"/>
                </a:lnTo>
                <a:lnTo>
                  <a:pt x="2" y="297"/>
                </a:lnTo>
                <a:lnTo>
                  <a:pt x="0" y="252"/>
                </a:lnTo>
                <a:lnTo>
                  <a:pt x="6" y="220"/>
                </a:lnTo>
                <a:lnTo>
                  <a:pt x="4" y="177"/>
                </a:lnTo>
                <a:lnTo>
                  <a:pt x="18" y="152"/>
                </a:lnTo>
                <a:lnTo>
                  <a:pt x="24" y="118"/>
                </a:lnTo>
                <a:lnTo>
                  <a:pt x="22" y="73"/>
                </a:lnTo>
                <a:lnTo>
                  <a:pt x="35" y="50"/>
                </a:lnTo>
                <a:lnTo>
                  <a:pt x="40" y="16"/>
                </a:lnTo>
                <a:lnTo>
                  <a:pt x="83" y="0"/>
                </a:lnTo>
                <a:lnTo>
                  <a:pt x="83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19" name="Freeform 43"/>
          <p:cNvSpPr>
            <a:spLocks/>
          </p:cNvSpPr>
          <p:nvPr/>
        </p:nvSpPr>
        <p:spPr bwMode="auto">
          <a:xfrm>
            <a:off x="5835650" y="3360738"/>
            <a:ext cx="120650" cy="538162"/>
          </a:xfrm>
          <a:custGeom>
            <a:avLst/>
            <a:gdLst/>
            <a:ahLst/>
            <a:cxnLst>
              <a:cxn ang="0">
                <a:pos x="38" y="0"/>
              </a:cxn>
              <a:cxn ang="0">
                <a:pos x="44" y="52"/>
              </a:cxn>
              <a:cxn ang="0">
                <a:pos x="44" y="93"/>
              </a:cxn>
              <a:cxn ang="0">
                <a:pos x="63" y="149"/>
              </a:cxn>
              <a:cxn ang="0">
                <a:pos x="75" y="191"/>
              </a:cxn>
              <a:cxn ang="0">
                <a:pos x="68" y="217"/>
              </a:cxn>
              <a:cxn ang="0">
                <a:pos x="73" y="251"/>
              </a:cxn>
              <a:cxn ang="0">
                <a:pos x="67" y="279"/>
              </a:cxn>
              <a:cxn ang="0">
                <a:pos x="71" y="312"/>
              </a:cxn>
              <a:cxn ang="0">
                <a:pos x="66" y="338"/>
              </a:cxn>
              <a:cxn ang="0">
                <a:pos x="43" y="308"/>
              </a:cxn>
              <a:cxn ang="0">
                <a:pos x="28" y="265"/>
              </a:cxn>
              <a:cxn ang="0">
                <a:pos x="25" y="233"/>
              </a:cxn>
              <a:cxn ang="0">
                <a:pos x="11" y="192"/>
              </a:cxn>
              <a:cxn ang="0">
                <a:pos x="18" y="164"/>
              </a:cxn>
              <a:cxn ang="0">
                <a:pos x="14" y="130"/>
              </a:cxn>
              <a:cxn ang="0">
                <a:pos x="0" y="87"/>
              </a:cxn>
              <a:cxn ang="0">
                <a:pos x="6" y="61"/>
              </a:cxn>
              <a:cxn ang="0">
                <a:pos x="1" y="27"/>
              </a:cxn>
              <a:cxn ang="0">
                <a:pos x="38" y="0"/>
              </a:cxn>
              <a:cxn ang="0">
                <a:pos x="38" y="0"/>
              </a:cxn>
            </a:cxnLst>
            <a:rect l="0" t="0" r="r" b="b"/>
            <a:pathLst>
              <a:path w="76" h="339">
                <a:moveTo>
                  <a:pt x="38" y="0"/>
                </a:moveTo>
                <a:lnTo>
                  <a:pt x="44" y="52"/>
                </a:lnTo>
                <a:lnTo>
                  <a:pt x="44" y="93"/>
                </a:lnTo>
                <a:lnTo>
                  <a:pt x="63" y="149"/>
                </a:lnTo>
                <a:lnTo>
                  <a:pt x="75" y="191"/>
                </a:lnTo>
                <a:lnTo>
                  <a:pt x="68" y="217"/>
                </a:lnTo>
                <a:lnTo>
                  <a:pt x="73" y="251"/>
                </a:lnTo>
                <a:lnTo>
                  <a:pt x="67" y="279"/>
                </a:lnTo>
                <a:lnTo>
                  <a:pt x="71" y="312"/>
                </a:lnTo>
                <a:lnTo>
                  <a:pt x="66" y="338"/>
                </a:lnTo>
                <a:lnTo>
                  <a:pt x="43" y="308"/>
                </a:lnTo>
                <a:lnTo>
                  <a:pt x="28" y="265"/>
                </a:lnTo>
                <a:lnTo>
                  <a:pt x="25" y="233"/>
                </a:lnTo>
                <a:lnTo>
                  <a:pt x="11" y="192"/>
                </a:lnTo>
                <a:lnTo>
                  <a:pt x="18" y="164"/>
                </a:lnTo>
                <a:lnTo>
                  <a:pt x="14" y="130"/>
                </a:lnTo>
                <a:lnTo>
                  <a:pt x="0" y="87"/>
                </a:lnTo>
                <a:lnTo>
                  <a:pt x="6" y="61"/>
                </a:lnTo>
                <a:lnTo>
                  <a:pt x="1" y="27"/>
                </a:lnTo>
                <a:lnTo>
                  <a:pt x="38" y="0"/>
                </a:lnTo>
                <a:lnTo>
                  <a:pt x="38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20" name="Freeform 44"/>
          <p:cNvSpPr>
            <a:spLocks/>
          </p:cNvSpPr>
          <p:nvPr/>
        </p:nvSpPr>
        <p:spPr bwMode="auto">
          <a:xfrm>
            <a:off x="5726113" y="4365625"/>
            <a:ext cx="147637" cy="379413"/>
          </a:xfrm>
          <a:custGeom>
            <a:avLst/>
            <a:gdLst/>
            <a:ahLst/>
            <a:cxnLst>
              <a:cxn ang="0">
                <a:pos x="2" y="238"/>
              </a:cxn>
              <a:cxn ang="0">
                <a:pos x="0" y="177"/>
              </a:cxn>
              <a:cxn ang="0">
                <a:pos x="12" y="133"/>
              </a:cxn>
              <a:cxn ang="0">
                <a:pos x="23" y="88"/>
              </a:cxn>
              <a:cxn ang="0">
                <a:pos x="39" y="52"/>
              </a:cxn>
              <a:cxn ang="0">
                <a:pos x="62" y="26"/>
              </a:cxn>
              <a:cxn ang="0">
                <a:pos x="84" y="0"/>
              </a:cxn>
              <a:cxn ang="0">
                <a:pos x="92" y="33"/>
              </a:cxn>
              <a:cxn ang="0">
                <a:pos x="81" y="79"/>
              </a:cxn>
              <a:cxn ang="0">
                <a:pos x="65" y="114"/>
              </a:cxn>
              <a:cxn ang="0">
                <a:pos x="47" y="149"/>
              </a:cxn>
              <a:cxn ang="0">
                <a:pos x="24" y="176"/>
              </a:cxn>
              <a:cxn ang="0">
                <a:pos x="2" y="238"/>
              </a:cxn>
              <a:cxn ang="0">
                <a:pos x="2" y="238"/>
              </a:cxn>
            </a:cxnLst>
            <a:rect l="0" t="0" r="r" b="b"/>
            <a:pathLst>
              <a:path w="93" h="239">
                <a:moveTo>
                  <a:pt x="2" y="238"/>
                </a:moveTo>
                <a:lnTo>
                  <a:pt x="0" y="177"/>
                </a:lnTo>
                <a:lnTo>
                  <a:pt x="12" y="133"/>
                </a:lnTo>
                <a:lnTo>
                  <a:pt x="23" y="88"/>
                </a:lnTo>
                <a:lnTo>
                  <a:pt x="39" y="52"/>
                </a:lnTo>
                <a:lnTo>
                  <a:pt x="62" y="26"/>
                </a:lnTo>
                <a:lnTo>
                  <a:pt x="84" y="0"/>
                </a:lnTo>
                <a:lnTo>
                  <a:pt x="92" y="33"/>
                </a:lnTo>
                <a:lnTo>
                  <a:pt x="81" y="79"/>
                </a:lnTo>
                <a:lnTo>
                  <a:pt x="65" y="114"/>
                </a:lnTo>
                <a:lnTo>
                  <a:pt x="47" y="149"/>
                </a:lnTo>
                <a:lnTo>
                  <a:pt x="24" y="176"/>
                </a:lnTo>
                <a:lnTo>
                  <a:pt x="2" y="238"/>
                </a:lnTo>
                <a:lnTo>
                  <a:pt x="2" y="238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21" name="AutoShape 45"/>
          <p:cNvSpPr>
            <a:spLocks noChangeArrowheads="1"/>
          </p:cNvSpPr>
          <p:nvPr/>
        </p:nvSpPr>
        <p:spPr bwMode="auto">
          <a:xfrm rot="1260000">
            <a:off x="2778125" y="4221163"/>
            <a:ext cx="214313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56"/>
          <p:cNvGrpSpPr>
            <a:grpSpLocks/>
          </p:cNvGrpSpPr>
          <p:nvPr/>
        </p:nvGrpSpPr>
        <p:grpSpPr bwMode="auto">
          <a:xfrm>
            <a:off x="2824163" y="3117850"/>
            <a:ext cx="657225" cy="1149350"/>
            <a:chOff x="1779" y="1964"/>
            <a:chExt cx="414" cy="724"/>
          </a:xfrm>
        </p:grpSpPr>
        <p:sp>
          <p:nvSpPr>
            <p:cNvPr id="24622" name="AutoShape 46"/>
            <p:cNvSpPr>
              <a:spLocks noChangeArrowheads="1"/>
            </p:cNvSpPr>
            <p:nvPr/>
          </p:nvSpPr>
          <p:spPr bwMode="auto">
            <a:xfrm rot="1260000">
              <a:off x="1779" y="2600"/>
              <a:ext cx="136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23" name="AutoShape 47"/>
            <p:cNvSpPr>
              <a:spLocks noChangeArrowheads="1"/>
            </p:cNvSpPr>
            <p:nvPr/>
          </p:nvSpPr>
          <p:spPr bwMode="auto">
            <a:xfrm rot="1260000">
              <a:off x="1820" y="2546"/>
              <a:ext cx="136" cy="90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24" name="AutoShape 48"/>
            <p:cNvSpPr>
              <a:spLocks noChangeArrowheads="1"/>
            </p:cNvSpPr>
            <p:nvPr/>
          </p:nvSpPr>
          <p:spPr bwMode="auto">
            <a:xfrm rot="1260000">
              <a:off x="1862" y="2445"/>
              <a:ext cx="137" cy="89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25" name="AutoShape 49"/>
            <p:cNvSpPr>
              <a:spLocks noChangeArrowheads="1"/>
            </p:cNvSpPr>
            <p:nvPr/>
          </p:nvSpPr>
          <p:spPr bwMode="auto">
            <a:xfrm rot="1320000">
              <a:off x="1884" y="2364"/>
              <a:ext cx="135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26" name="AutoShape 50"/>
            <p:cNvSpPr>
              <a:spLocks noChangeArrowheads="1"/>
            </p:cNvSpPr>
            <p:nvPr/>
          </p:nvSpPr>
          <p:spPr bwMode="auto">
            <a:xfrm rot="1320000">
              <a:off x="1916" y="2258"/>
              <a:ext cx="136" cy="89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27" name="AutoShape 51"/>
            <p:cNvSpPr>
              <a:spLocks noChangeArrowheads="1"/>
            </p:cNvSpPr>
            <p:nvPr/>
          </p:nvSpPr>
          <p:spPr bwMode="auto">
            <a:xfrm rot="1320000">
              <a:off x="1959" y="2206"/>
              <a:ext cx="135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28" name="AutoShape 52"/>
            <p:cNvSpPr>
              <a:spLocks noChangeArrowheads="1"/>
            </p:cNvSpPr>
            <p:nvPr/>
          </p:nvSpPr>
          <p:spPr bwMode="auto">
            <a:xfrm rot="1320000">
              <a:off x="2002" y="2153"/>
              <a:ext cx="135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29" name="AutoShape 53"/>
            <p:cNvSpPr>
              <a:spLocks noChangeArrowheads="1"/>
            </p:cNvSpPr>
            <p:nvPr/>
          </p:nvSpPr>
          <p:spPr bwMode="auto">
            <a:xfrm rot="1200000">
              <a:off x="2030" y="2079"/>
              <a:ext cx="136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30" name="AutoShape 54"/>
            <p:cNvSpPr>
              <a:spLocks noChangeArrowheads="1"/>
            </p:cNvSpPr>
            <p:nvPr/>
          </p:nvSpPr>
          <p:spPr bwMode="auto">
            <a:xfrm rot="1200000">
              <a:off x="2057" y="2019"/>
              <a:ext cx="136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31" name="AutoShape 55"/>
            <p:cNvSpPr>
              <a:spLocks noChangeArrowheads="1"/>
            </p:cNvSpPr>
            <p:nvPr/>
          </p:nvSpPr>
          <p:spPr bwMode="auto">
            <a:xfrm rot="1200000">
              <a:off x="2050" y="1964"/>
              <a:ext cx="136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633" name="AutoShape 57"/>
          <p:cNvSpPr>
            <a:spLocks noChangeArrowheads="1"/>
          </p:cNvSpPr>
          <p:nvPr/>
        </p:nvSpPr>
        <p:spPr bwMode="auto">
          <a:xfrm rot="1260000">
            <a:off x="3357563" y="2984500"/>
            <a:ext cx="215900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34" name="AutoShape 58"/>
          <p:cNvSpPr>
            <a:spLocks noChangeArrowheads="1"/>
          </p:cNvSpPr>
          <p:nvPr/>
        </p:nvSpPr>
        <p:spPr bwMode="auto">
          <a:xfrm rot="1260000">
            <a:off x="3422650" y="2898775"/>
            <a:ext cx="215900" cy="142875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35" name="AutoShape 59"/>
          <p:cNvSpPr>
            <a:spLocks noChangeArrowheads="1"/>
          </p:cNvSpPr>
          <p:nvPr/>
        </p:nvSpPr>
        <p:spPr bwMode="auto">
          <a:xfrm rot="1260000">
            <a:off x="3489325" y="2738438"/>
            <a:ext cx="217488" cy="141287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36" name="AutoShape 60"/>
          <p:cNvSpPr>
            <a:spLocks noChangeArrowheads="1"/>
          </p:cNvSpPr>
          <p:nvPr/>
        </p:nvSpPr>
        <p:spPr bwMode="auto">
          <a:xfrm rot="1320000">
            <a:off x="3524250" y="2609850"/>
            <a:ext cx="214313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37" name="AutoShape 61"/>
          <p:cNvSpPr>
            <a:spLocks noChangeArrowheads="1"/>
          </p:cNvSpPr>
          <p:nvPr/>
        </p:nvSpPr>
        <p:spPr bwMode="auto">
          <a:xfrm rot="1320000">
            <a:off x="3575050" y="2441575"/>
            <a:ext cx="215900" cy="141288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38" name="AutoShape 62"/>
          <p:cNvSpPr>
            <a:spLocks noChangeArrowheads="1"/>
          </p:cNvSpPr>
          <p:nvPr/>
        </p:nvSpPr>
        <p:spPr bwMode="auto">
          <a:xfrm rot="1320000">
            <a:off x="3643313" y="2359025"/>
            <a:ext cx="214312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39" name="AutoShape 63"/>
          <p:cNvSpPr>
            <a:spLocks noChangeArrowheads="1"/>
          </p:cNvSpPr>
          <p:nvPr/>
        </p:nvSpPr>
        <p:spPr bwMode="auto">
          <a:xfrm rot="3960000">
            <a:off x="3786982" y="2199481"/>
            <a:ext cx="215900" cy="141287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40" name="AutoShape 64"/>
          <p:cNvSpPr>
            <a:spLocks noChangeArrowheads="1"/>
          </p:cNvSpPr>
          <p:nvPr/>
        </p:nvSpPr>
        <p:spPr bwMode="auto">
          <a:xfrm rot="5580000">
            <a:off x="3832225" y="2157413"/>
            <a:ext cx="215900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41" name="AutoShape 65"/>
          <p:cNvSpPr>
            <a:spLocks noChangeArrowheads="1"/>
          </p:cNvSpPr>
          <p:nvPr/>
        </p:nvSpPr>
        <p:spPr bwMode="auto">
          <a:xfrm rot="20340000" flipH="1">
            <a:off x="4332288" y="2984500"/>
            <a:ext cx="215900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42" name="AutoShape 66"/>
          <p:cNvSpPr>
            <a:spLocks noChangeArrowheads="1"/>
          </p:cNvSpPr>
          <p:nvPr/>
        </p:nvSpPr>
        <p:spPr bwMode="auto">
          <a:xfrm rot="20340000" flipH="1">
            <a:off x="4267200" y="2898775"/>
            <a:ext cx="215900" cy="142875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43" name="AutoShape 67"/>
          <p:cNvSpPr>
            <a:spLocks noChangeArrowheads="1"/>
          </p:cNvSpPr>
          <p:nvPr/>
        </p:nvSpPr>
        <p:spPr bwMode="auto">
          <a:xfrm rot="20340000" flipH="1">
            <a:off x="4198938" y="2738438"/>
            <a:ext cx="217487" cy="141287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44" name="AutoShape 68"/>
          <p:cNvSpPr>
            <a:spLocks noChangeArrowheads="1"/>
          </p:cNvSpPr>
          <p:nvPr/>
        </p:nvSpPr>
        <p:spPr bwMode="auto">
          <a:xfrm rot="20280000" flipH="1">
            <a:off x="4167188" y="2609850"/>
            <a:ext cx="214312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45" name="AutoShape 69"/>
          <p:cNvSpPr>
            <a:spLocks noChangeArrowheads="1"/>
          </p:cNvSpPr>
          <p:nvPr/>
        </p:nvSpPr>
        <p:spPr bwMode="auto">
          <a:xfrm rot="20280000" flipH="1">
            <a:off x="4114800" y="2441575"/>
            <a:ext cx="215900" cy="141288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46" name="AutoShape 70"/>
          <p:cNvSpPr>
            <a:spLocks noChangeArrowheads="1"/>
          </p:cNvSpPr>
          <p:nvPr/>
        </p:nvSpPr>
        <p:spPr bwMode="auto">
          <a:xfrm rot="20280000" flipH="1">
            <a:off x="4048125" y="2359025"/>
            <a:ext cx="214313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47" name="AutoShape 71"/>
          <p:cNvSpPr>
            <a:spLocks noChangeArrowheads="1"/>
          </p:cNvSpPr>
          <p:nvPr/>
        </p:nvSpPr>
        <p:spPr bwMode="auto">
          <a:xfrm rot="20280000" flipH="1">
            <a:off x="3979863" y="2274888"/>
            <a:ext cx="214312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48" name="AutoShape 72"/>
          <p:cNvSpPr>
            <a:spLocks noChangeArrowheads="1"/>
          </p:cNvSpPr>
          <p:nvPr/>
        </p:nvSpPr>
        <p:spPr bwMode="auto">
          <a:xfrm rot="3000000" flipH="1">
            <a:off x="3673476" y="2278062"/>
            <a:ext cx="215900" cy="142875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4" name="Group 83"/>
          <p:cNvGrpSpPr>
            <a:grpSpLocks/>
          </p:cNvGrpSpPr>
          <p:nvPr/>
        </p:nvGrpSpPr>
        <p:grpSpPr bwMode="auto">
          <a:xfrm>
            <a:off x="4424363" y="3117850"/>
            <a:ext cx="657225" cy="1149350"/>
            <a:chOff x="2787" y="1964"/>
            <a:chExt cx="414" cy="724"/>
          </a:xfrm>
        </p:grpSpPr>
        <p:sp>
          <p:nvSpPr>
            <p:cNvPr id="24649" name="AutoShape 73"/>
            <p:cNvSpPr>
              <a:spLocks noChangeArrowheads="1"/>
            </p:cNvSpPr>
            <p:nvPr/>
          </p:nvSpPr>
          <p:spPr bwMode="auto">
            <a:xfrm rot="20340000" flipH="1">
              <a:off x="3065" y="2600"/>
              <a:ext cx="136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50" name="AutoShape 74"/>
            <p:cNvSpPr>
              <a:spLocks noChangeArrowheads="1"/>
            </p:cNvSpPr>
            <p:nvPr/>
          </p:nvSpPr>
          <p:spPr bwMode="auto">
            <a:xfrm rot="20340000" flipH="1">
              <a:off x="3024" y="2546"/>
              <a:ext cx="136" cy="90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51" name="AutoShape 75"/>
            <p:cNvSpPr>
              <a:spLocks noChangeArrowheads="1"/>
            </p:cNvSpPr>
            <p:nvPr/>
          </p:nvSpPr>
          <p:spPr bwMode="auto">
            <a:xfrm rot="20340000" flipH="1">
              <a:off x="2981" y="2445"/>
              <a:ext cx="137" cy="89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52" name="AutoShape 76"/>
            <p:cNvSpPr>
              <a:spLocks noChangeArrowheads="1"/>
            </p:cNvSpPr>
            <p:nvPr/>
          </p:nvSpPr>
          <p:spPr bwMode="auto">
            <a:xfrm rot="20280000" flipH="1">
              <a:off x="2961" y="2364"/>
              <a:ext cx="135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53" name="AutoShape 77"/>
            <p:cNvSpPr>
              <a:spLocks noChangeArrowheads="1"/>
            </p:cNvSpPr>
            <p:nvPr/>
          </p:nvSpPr>
          <p:spPr bwMode="auto">
            <a:xfrm rot="20280000" flipH="1">
              <a:off x="2928" y="2258"/>
              <a:ext cx="136" cy="89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54" name="AutoShape 78"/>
            <p:cNvSpPr>
              <a:spLocks noChangeArrowheads="1"/>
            </p:cNvSpPr>
            <p:nvPr/>
          </p:nvSpPr>
          <p:spPr bwMode="auto">
            <a:xfrm rot="20280000" flipH="1">
              <a:off x="2886" y="2206"/>
              <a:ext cx="135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55" name="AutoShape 79"/>
            <p:cNvSpPr>
              <a:spLocks noChangeArrowheads="1"/>
            </p:cNvSpPr>
            <p:nvPr/>
          </p:nvSpPr>
          <p:spPr bwMode="auto">
            <a:xfrm rot="20280000" flipH="1">
              <a:off x="2843" y="2153"/>
              <a:ext cx="135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56" name="AutoShape 80"/>
            <p:cNvSpPr>
              <a:spLocks noChangeArrowheads="1"/>
            </p:cNvSpPr>
            <p:nvPr/>
          </p:nvSpPr>
          <p:spPr bwMode="auto">
            <a:xfrm rot="20400000" flipH="1">
              <a:off x="2814" y="2079"/>
              <a:ext cx="136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57" name="AutoShape 81"/>
            <p:cNvSpPr>
              <a:spLocks noChangeArrowheads="1"/>
            </p:cNvSpPr>
            <p:nvPr/>
          </p:nvSpPr>
          <p:spPr bwMode="auto">
            <a:xfrm rot="20400000" flipH="1">
              <a:off x="2787" y="2019"/>
              <a:ext cx="136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58" name="AutoShape 82"/>
            <p:cNvSpPr>
              <a:spLocks noChangeArrowheads="1"/>
            </p:cNvSpPr>
            <p:nvPr/>
          </p:nvSpPr>
          <p:spPr bwMode="auto">
            <a:xfrm rot="20400000" flipH="1">
              <a:off x="2794" y="1964"/>
              <a:ext cx="136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660" name="AutoShape 84"/>
          <p:cNvSpPr>
            <a:spLocks noChangeArrowheads="1"/>
          </p:cNvSpPr>
          <p:nvPr/>
        </p:nvSpPr>
        <p:spPr bwMode="auto">
          <a:xfrm rot="20340000" flipH="1">
            <a:off x="4941888" y="4279900"/>
            <a:ext cx="215900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661" name="Freeform 85"/>
          <p:cNvSpPr>
            <a:spLocks/>
          </p:cNvSpPr>
          <p:nvPr/>
        </p:nvSpPr>
        <p:spPr bwMode="auto">
          <a:xfrm>
            <a:off x="3170238" y="2628900"/>
            <a:ext cx="288925" cy="457200"/>
          </a:xfrm>
          <a:custGeom>
            <a:avLst/>
            <a:gdLst/>
            <a:ahLst/>
            <a:cxnLst>
              <a:cxn ang="0">
                <a:pos x="0" y="287"/>
              </a:cxn>
              <a:cxn ang="0">
                <a:pos x="25" y="241"/>
              </a:cxn>
              <a:cxn ang="0">
                <a:pos x="50" y="209"/>
              </a:cxn>
              <a:cxn ang="0">
                <a:pos x="69" y="153"/>
              </a:cxn>
              <a:cxn ang="0">
                <a:pos x="85" y="112"/>
              </a:cxn>
              <a:cxn ang="0">
                <a:pos x="105" y="95"/>
              </a:cxn>
              <a:cxn ang="0">
                <a:pos x="122" y="65"/>
              </a:cxn>
              <a:cxn ang="0">
                <a:pos x="143" y="47"/>
              </a:cxn>
              <a:cxn ang="0">
                <a:pos x="160" y="18"/>
              </a:cxn>
              <a:cxn ang="0">
                <a:pos x="180" y="0"/>
              </a:cxn>
              <a:cxn ang="0">
                <a:pos x="181" y="39"/>
              </a:cxn>
              <a:cxn ang="0">
                <a:pos x="167" y="81"/>
              </a:cxn>
              <a:cxn ang="0">
                <a:pos x="149" y="110"/>
              </a:cxn>
              <a:cxn ang="0">
                <a:pos x="135" y="151"/>
              </a:cxn>
              <a:cxn ang="0">
                <a:pos x="114" y="169"/>
              </a:cxn>
              <a:cxn ang="0">
                <a:pos x="97" y="198"/>
              </a:cxn>
              <a:cxn ang="0">
                <a:pos x="82" y="240"/>
              </a:cxn>
              <a:cxn ang="0">
                <a:pos x="61" y="258"/>
              </a:cxn>
              <a:cxn ang="0">
                <a:pos x="44" y="287"/>
              </a:cxn>
              <a:cxn ang="0">
                <a:pos x="0" y="287"/>
              </a:cxn>
              <a:cxn ang="0">
                <a:pos x="0" y="287"/>
              </a:cxn>
            </a:cxnLst>
            <a:rect l="0" t="0" r="r" b="b"/>
            <a:pathLst>
              <a:path w="182" h="288">
                <a:moveTo>
                  <a:pt x="0" y="287"/>
                </a:moveTo>
                <a:lnTo>
                  <a:pt x="25" y="241"/>
                </a:lnTo>
                <a:lnTo>
                  <a:pt x="50" y="209"/>
                </a:lnTo>
                <a:lnTo>
                  <a:pt x="69" y="153"/>
                </a:lnTo>
                <a:lnTo>
                  <a:pt x="85" y="112"/>
                </a:lnTo>
                <a:lnTo>
                  <a:pt x="105" y="95"/>
                </a:lnTo>
                <a:lnTo>
                  <a:pt x="122" y="65"/>
                </a:lnTo>
                <a:lnTo>
                  <a:pt x="143" y="47"/>
                </a:lnTo>
                <a:lnTo>
                  <a:pt x="160" y="18"/>
                </a:lnTo>
                <a:lnTo>
                  <a:pt x="180" y="0"/>
                </a:lnTo>
                <a:lnTo>
                  <a:pt x="181" y="39"/>
                </a:lnTo>
                <a:lnTo>
                  <a:pt x="167" y="81"/>
                </a:lnTo>
                <a:lnTo>
                  <a:pt x="149" y="110"/>
                </a:lnTo>
                <a:lnTo>
                  <a:pt x="135" y="151"/>
                </a:lnTo>
                <a:lnTo>
                  <a:pt x="114" y="169"/>
                </a:lnTo>
                <a:lnTo>
                  <a:pt x="97" y="198"/>
                </a:lnTo>
                <a:lnTo>
                  <a:pt x="82" y="240"/>
                </a:lnTo>
                <a:lnTo>
                  <a:pt x="61" y="258"/>
                </a:lnTo>
                <a:lnTo>
                  <a:pt x="44" y="287"/>
                </a:lnTo>
                <a:lnTo>
                  <a:pt x="0" y="287"/>
                </a:lnTo>
                <a:lnTo>
                  <a:pt x="0" y="287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62" name="Freeform 86"/>
          <p:cNvSpPr>
            <a:spLocks/>
          </p:cNvSpPr>
          <p:nvPr/>
        </p:nvSpPr>
        <p:spPr bwMode="auto">
          <a:xfrm>
            <a:off x="2941638" y="3086100"/>
            <a:ext cx="288925" cy="457200"/>
          </a:xfrm>
          <a:custGeom>
            <a:avLst/>
            <a:gdLst/>
            <a:ahLst/>
            <a:cxnLst>
              <a:cxn ang="0">
                <a:pos x="0" y="287"/>
              </a:cxn>
              <a:cxn ang="0">
                <a:pos x="25" y="241"/>
              </a:cxn>
              <a:cxn ang="0">
                <a:pos x="50" y="209"/>
              </a:cxn>
              <a:cxn ang="0">
                <a:pos x="69" y="153"/>
              </a:cxn>
              <a:cxn ang="0">
                <a:pos x="85" y="112"/>
              </a:cxn>
              <a:cxn ang="0">
                <a:pos x="105" y="95"/>
              </a:cxn>
              <a:cxn ang="0">
                <a:pos x="122" y="65"/>
              </a:cxn>
              <a:cxn ang="0">
                <a:pos x="143" y="47"/>
              </a:cxn>
              <a:cxn ang="0">
                <a:pos x="160" y="18"/>
              </a:cxn>
              <a:cxn ang="0">
                <a:pos x="180" y="0"/>
              </a:cxn>
              <a:cxn ang="0">
                <a:pos x="181" y="39"/>
              </a:cxn>
              <a:cxn ang="0">
                <a:pos x="167" y="81"/>
              </a:cxn>
              <a:cxn ang="0">
                <a:pos x="149" y="110"/>
              </a:cxn>
              <a:cxn ang="0">
                <a:pos x="135" y="151"/>
              </a:cxn>
              <a:cxn ang="0">
                <a:pos x="114" y="169"/>
              </a:cxn>
              <a:cxn ang="0">
                <a:pos x="97" y="198"/>
              </a:cxn>
              <a:cxn ang="0">
                <a:pos x="82" y="240"/>
              </a:cxn>
              <a:cxn ang="0">
                <a:pos x="61" y="258"/>
              </a:cxn>
              <a:cxn ang="0">
                <a:pos x="44" y="287"/>
              </a:cxn>
              <a:cxn ang="0">
                <a:pos x="0" y="287"/>
              </a:cxn>
              <a:cxn ang="0">
                <a:pos x="0" y="287"/>
              </a:cxn>
            </a:cxnLst>
            <a:rect l="0" t="0" r="r" b="b"/>
            <a:pathLst>
              <a:path w="182" h="288">
                <a:moveTo>
                  <a:pt x="0" y="287"/>
                </a:moveTo>
                <a:lnTo>
                  <a:pt x="25" y="241"/>
                </a:lnTo>
                <a:lnTo>
                  <a:pt x="50" y="209"/>
                </a:lnTo>
                <a:lnTo>
                  <a:pt x="69" y="153"/>
                </a:lnTo>
                <a:lnTo>
                  <a:pt x="85" y="112"/>
                </a:lnTo>
                <a:lnTo>
                  <a:pt x="105" y="95"/>
                </a:lnTo>
                <a:lnTo>
                  <a:pt x="122" y="65"/>
                </a:lnTo>
                <a:lnTo>
                  <a:pt x="143" y="47"/>
                </a:lnTo>
                <a:lnTo>
                  <a:pt x="160" y="18"/>
                </a:lnTo>
                <a:lnTo>
                  <a:pt x="180" y="0"/>
                </a:lnTo>
                <a:lnTo>
                  <a:pt x="181" y="39"/>
                </a:lnTo>
                <a:lnTo>
                  <a:pt x="167" y="81"/>
                </a:lnTo>
                <a:lnTo>
                  <a:pt x="149" y="110"/>
                </a:lnTo>
                <a:lnTo>
                  <a:pt x="135" y="151"/>
                </a:lnTo>
                <a:lnTo>
                  <a:pt x="114" y="169"/>
                </a:lnTo>
                <a:lnTo>
                  <a:pt x="97" y="198"/>
                </a:lnTo>
                <a:lnTo>
                  <a:pt x="82" y="240"/>
                </a:lnTo>
                <a:lnTo>
                  <a:pt x="61" y="258"/>
                </a:lnTo>
                <a:lnTo>
                  <a:pt x="44" y="287"/>
                </a:lnTo>
                <a:lnTo>
                  <a:pt x="0" y="287"/>
                </a:lnTo>
                <a:lnTo>
                  <a:pt x="0" y="287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63" name="Freeform 87"/>
          <p:cNvSpPr>
            <a:spLocks/>
          </p:cNvSpPr>
          <p:nvPr/>
        </p:nvSpPr>
        <p:spPr bwMode="auto">
          <a:xfrm>
            <a:off x="2738438" y="3605213"/>
            <a:ext cx="244475" cy="485775"/>
          </a:xfrm>
          <a:custGeom>
            <a:avLst/>
            <a:gdLst/>
            <a:ahLst/>
            <a:cxnLst>
              <a:cxn ang="0">
                <a:pos x="0" y="305"/>
              </a:cxn>
              <a:cxn ang="0">
                <a:pos x="19" y="256"/>
              </a:cxn>
              <a:cxn ang="0">
                <a:pos x="42" y="222"/>
              </a:cxn>
              <a:cxn ang="0">
                <a:pos x="55" y="164"/>
              </a:cxn>
              <a:cxn ang="0">
                <a:pos x="65" y="121"/>
              </a:cxn>
              <a:cxn ang="0">
                <a:pos x="83" y="102"/>
              </a:cxn>
              <a:cxn ang="0">
                <a:pos x="98" y="71"/>
              </a:cxn>
              <a:cxn ang="0">
                <a:pos x="117" y="51"/>
              </a:cxn>
              <a:cxn ang="0">
                <a:pos x="130" y="21"/>
              </a:cxn>
              <a:cxn ang="0">
                <a:pos x="148" y="0"/>
              </a:cxn>
              <a:cxn ang="0">
                <a:pos x="153" y="39"/>
              </a:cxn>
              <a:cxn ang="0">
                <a:pos x="144" y="82"/>
              </a:cxn>
              <a:cxn ang="0">
                <a:pos x="129" y="113"/>
              </a:cxn>
              <a:cxn ang="0">
                <a:pos x="119" y="156"/>
              </a:cxn>
              <a:cxn ang="0">
                <a:pos x="100" y="176"/>
              </a:cxn>
              <a:cxn ang="0">
                <a:pos x="87" y="206"/>
              </a:cxn>
              <a:cxn ang="0">
                <a:pos x="76" y="249"/>
              </a:cxn>
              <a:cxn ang="0">
                <a:pos x="57" y="269"/>
              </a:cxn>
              <a:cxn ang="0">
                <a:pos x="44" y="300"/>
              </a:cxn>
              <a:cxn ang="0">
                <a:pos x="0" y="305"/>
              </a:cxn>
              <a:cxn ang="0">
                <a:pos x="0" y="305"/>
              </a:cxn>
            </a:cxnLst>
            <a:rect l="0" t="0" r="r" b="b"/>
            <a:pathLst>
              <a:path w="154" h="306">
                <a:moveTo>
                  <a:pt x="0" y="305"/>
                </a:moveTo>
                <a:lnTo>
                  <a:pt x="19" y="256"/>
                </a:lnTo>
                <a:lnTo>
                  <a:pt x="42" y="222"/>
                </a:lnTo>
                <a:lnTo>
                  <a:pt x="55" y="164"/>
                </a:lnTo>
                <a:lnTo>
                  <a:pt x="65" y="121"/>
                </a:lnTo>
                <a:lnTo>
                  <a:pt x="83" y="102"/>
                </a:lnTo>
                <a:lnTo>
                  <a:pt x="98" y="71"/>
                </a:lnTo>
                <a:lnTo>
                  <a:pt x="117" y="51"/>
                </a:lnTo>
                <a:lnTo>
                  <a:pt x="130" y="21"/>
                </a:lnTo>
                <a:lnTo>
                  <a:pt x="148" y="0"/>
                </a:lnTo>
                <a:lnTo>
                  <a:pt x="153" y="39"/>
                </a:lnTo>
                <a:lnTo>
                  <a:pt x="144" y="82"/>
                </a:lnTo>
                <a:lnTo>
                  <a:pt x="129" y="113"/>
                </a:lnTo>
                <a:lnTo>
                  <a:pt x="119" y="156"/>
                </a:lnTo>
                <a:lnTo>
                  <a:pt x="100" y="176"/>
                </a:lnTo>
                <a:lnTo>
                  <a:pt x="87" y="206"/>
                </a:lnTo>
                <a:lnTo>
                  <a:pt x="76" y="249"/>
                </a:lnTo>
                <a:lnTo>
                  <a:pt x="57" y="269"/>
                </a:lnTo>
                <a:lnTo>
                  <a:pt x="44" y="300"/>
                </a:lnTo>
                <a:lnTo>
                  <a:pt x="0" y="305"/>
                </a:lnTo>
                <a:lnTo>
                  <a:pt x="0" y="305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64" name="Freeform 88"/>
          <p:cNvSpPr>
            <a:spLocks/>
          </p:cNvSpPr>
          <p:nvPr/>
        </p:nvSpPr>
        <p:spPr bwMode="auto">
          <a:xfrm>
            <a:off x="3398838" y="2171700"/>
            <a:ext cx="288925" cy="457200"/>
          </a:xfrm>
          <a:custGeom>
            <a:avLst/>
            <a:gdLst/>
            <a:ahLst/>
            <a:cxnLst>
              <a:cxn ang="0">
                <a:pos x="0" y="287"/>
              </a:cxn>
              <a:cxn ang="0">
                <a:pos x="25" y="241"/>
              </a:cxn>
              <a:cxn ang="0">
                <a:pos x="50" y="209"/>
              </a:cxn>
              <a:cxn ang="0">
                <a:pos x="69" y="153"/>
              </a:cxn>
              <a:cxn ang="0">
                <a:pos x="85" y="112"/>
              </a:cxn>
              <a:cxn ang="0">
                <a:pos x="105" y="95"/>
              </a:cxn>
              <a:cxn ang="0">
                <a:pos x="122" y="65"/>
              </a:cxn>
              <a:cxn ang="0">
                <a:pos x="143" y="47"/>
              </a:cxn>
              <a:cxn ang="0">
                <a:pos x="160" y="18"/>
              </a:cxn>
              <a:cxn ang="0">
                <a:pos x="180" y="0"/>
              </a:cxn>
              <a:cxn ang="0">
                <a:pos x="181" y="39"/>
              </a:cxn>
              <a:cxn ang="0">
                <a:pos x="167" y="81"/>
              </a:cxn>
              <a:cxn ang="0">
                <a:pos x="149" y="110"/>
              </a:cxn>
              <a:cxn ang="0">
                <a:pos x="135" y="151"/>
              </a:cxn>
              <a:cxn ang="0">
                <a:pos x="114" y="169"/>
              </a:cxn>
              <a:cxn ang="0">
                <a:pos x="97" y="198"/>
              </a:cxn>
              <a:cxn ang="0">
                <a:pos x="82" y="240"/>
              </a:cxn>
              <a:cxn ang="0">
                <a:pos x="61" y="258"/>
              </a:cxn>
              <a:cxn ang="0">
                <a:pos x="44" y="287"/>
              </a:cxn>
              <a:cxn ang="0">
                <a:pos x="0" y="287"/>
              </a:cxn>
              <a:cxn ang="0">
                <a:pos x="0" y="287"/>
              </a:cxn>
            </a:cxnLst>
            <a:rect l="0" t="0" r="r" b="b"/>
            <a:pathLst>
              <a:path w="182" h="288">
                <a:moveTo>
                  <a:pt x="0" y="287"/>
                </a:moveTo>
                <a:lnTo>
                  <a:pt x="25" y="241"/>
                </a:lnTo>
                <a:lnTo>
                  <a:pt x="50" y="209"/>
                </a:lnTo>
                <a:lnTo>
                  <a:pt x="69" y="153"/>
                </a:lnTo>
                <a:lnTo>
                  <a:pt x="85" y="112"/>
                </a:lnTo>
                <a:lnTo>
                  <a:pt x="105" y="95"/>
                </a:lnTo>
                <a:lnTo>
                  <a:pt x="122" y="65"/>
                </a:lnTo>
                <a:lnTo>
                  <a:pt x="143" y="47"/>
                </a:lnTo>
                <a:lnTo>
                  <a:pt x="160" y="18"/>
                </a:lnTo>
                <a:lnTo>
                  <a:pt x="180" y="0"/>
                </a:lnTo>
                <a:lnTo>
                  <a:pt x="181" y="39"/>
                </a:lnTo>
                <a:lnTo>
                  <a:pt x="167" y="81"/>
                </a:lnTo>
                <a:lnTo>
                  <a:pt x="149" y="110"/>
                </a:lnTo>
                <a:lnTo>
                  <a:pt x="135" y="151"/>
                </a:lnTo>
                <a:lnTo>
                  <a:pt x="114" y="169"/>
                </a:lnTo>
                <a:lnTo>
                  <a:pt x="97" y="198"/>
                </a:lnTo>
                <a:lnTo>
                  <a:pt x="82" y="240"/>
                </a:lnTo>
                <a:lnTo>
                  <a:pt x="61" y="258"/>
                </a:lnTo>
                <a:lnTo>
                  <a:pt x="44" y="287"/>
                </a:lnTo>
                <a:lnTo>
                  <a:pt x="0" y="287"/>
                </a:lnTo>
                <a:lnTo>
                  <a:pt x="0" y="287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65" name="Freeform 89"/>
          <p:cNvSpPr>
            <a:spLocks/>
          </p:cNvSpPr>
          <p:nvPr/>
        </p:nvSpPr>
        <p:spPr bwMode="auto">
          <a:xfrm>
            <a:off x="4159250" y="2095500"/>
            <a:ext cx="288925" cy="457200"/>
          </a:xfrm>
          <a:custGeom>
            <a:avLst/>
            <a:gdLst/>
            <a:ahLst/>
            <a:cxnLst>
              <a:cxn ang="0">
                <a:pos x="181" y="287"/>
              </a:cxn>
              <a:cxn ang="0">
                <a:pos x="156" y="241"/>
              </a:cxn>
              <a:cxn ang="0">
                <a:pos x="131" y="209"/>
              </a:cxn>
              <a:cxn ang="0">
                <a:pos x="112" y="153"/>
              </a:cxn>
              <a:cxn ang="0">
                <a:pos x="96" y="112"/>
              </a:cxn>
              <a:cxn ang="0">
                <a:pos x="76" y="95"/>
              </a:cxn>
              <a:cxn ang="0">
                <a:pos x="59" y="65"/>
              </a:cxn>
              <a:cxn ang="0">
                <a:pos x="38" y="47"/>
              </a:cxn>
              <a:cxn ang="0">
                <a:pos x="21" y="18"/>
              </a:cxn>
              <a:cxn ang="0">
                <a:pos x="1" y="0"/>
              </a:cxn>
              <a:cxn ang="0">
                <a:pos x="0" y="39"/>
              </a:cxn>
              <a:cxn ang="0">
                <a:pos x="14" y="81"/>
              </a:cxn>
              <a:cxn ang="0">
                <a:pos x="32" y="110"/>
              </a:cxn>
              <a:cxn ang="0">
                <a:pos x="46" y="151"/>
              </a:cxn>
              <a:cxn ang="0">
                <a:pos x="67" y="169"/>
              </a:cxn>
              <a:cxn ang="0">
                <a:pos x="84" y="198"/>
              </a:cxn>
              <a:cxn ang="0">
                <a:pos x="99" y="240"/>
              </a:cxn>
              <a:cxn ang="0">
                <a:pos x="120" y="258"/>
              </a:cxn>
              <a:cxn ang="0">
                <a:pos x="137" y="287"/>
              </a:cxn>
              <a:cxn ang="0">
                <a:pos x="181" y="287"/>
              </a:cxn>
              <a:cxn ang="0">
                <a:pos x="181" y="287"/>
              </a:cxn>
            </a:cxnLst>
            <a:rect l="0" t="0" r="r" b="b"/>
            <a:pathLst>
              <a:path w="182" h="288">
                <a:moveTo>
                  <a:pt x="181" y="287"/>
                </a:moveTo>
                <a:lnTo>
                  <a:pt x="156" y="241"/>
                </a:lnTo>
                <a:lnTo>
                  <a:pt x="131" y="209"/>
                </a:lnTo>
                <a:lnTo>
                  <a:pt x="112" y="153"/>
                </a:lnTo>
                <a:lnTo>
                  <a:pt x="96" y="112"/>
                </a:lnTo>
                <a:lnTo>
                  <a:pt x="76" y="95"/>
                </a:lnTo>
                <a:lnTo>
                  <a:pt x="59" y="65"/>
                </a:lnTo>
                <a:lnTo>
                  <a:pt x="38" y="47"/>
                </a:lnTo>
                <a:lnTo>
                  <a:pt x="21" y="18"/>
                </a:lnTo>
                <a:lnTo>
                  <a:pt x="1" y="0"/>
                </a:lnTo>
                <a:lnTo>
                  <a:pt x="0" y="39"/>
                </a:lnTo>
                <a:lnTo>
                  <a:pt x="14" y="81"/>
                </a:lnTo>
                <a:lnTo>
                  <a:pt x="32" y="110"/>
                </a:lnTo>
                <a:lnTo>
                  <a:pt x="46" y="151"/>
                </a:lnTo>
                <a:lnTo>
                  <a:pt x="67" y="169"/>
                </a:lnTo>
                <a:lnTo>
                  <a:pt x="84" y="198"/>
                </a:lnTo>
                <a:lnTo>
                  <a:pt x="99" y="240"/>
                </a:lnTo>
                <a:lnTo>
                  <a:pt x="120" y="258"/>
                </a:lnTo>
                <a:lnTo>
                  <a:pt x="137" y="287"/>
                </a:lnTo>
                <a:lnTo>
                  <a:pt x="181" y="287"/>
                </a:lnTo>
                <a:lnTo>
                  <a:pt x="181" y="287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66" name="Freeform 90"/>
          <p:cNvSpPr>
            <a:spLocks/>
          </p:cNvSpPr>
          <p:nvPr/>
        </p:nvSpPr>
        <p:spPr bwMode="auto">
          <a:xfrm>
            <a:off x="4386263" y="2552700"/>
            <a:ext cx="288925" cy="457200"/>
          </a:xfrm>
          <a:custGeom>
            <a:avLst/>
            <a:gdLst/>
            <a:ahLst/>
            <a:cxnLst>
              <a:cxn ang="0">
                <a:pos x="181" y="287"/>
              </a:cxn>
              <a:cxn ang="0">
                <a:pos x="156" y="241"/>
              </a:cxn>
              <a:cxn ang="0">
                <a:pos x="131" y="209"/>
              </a:cxn>
              <a:cxn ang="0">
                <a:pos x="112" y="153"/>
              </a:cxn>
              <a:cxn ang="0">
                <a:pos x="96" y="112"/>
              </a:cxn>
              <a:cxn ang="0">
                <a:pos x="76" y="95"/>
              </a:cxn>
              <a:cxn ang="0">
                <a:pos x="59" y="65"/>
              </a:cxn>
              <a:cxn ang="0">
                <a:pos x="38" y="47"/>
              </a:cxn>
              <a:cxn ang="0">
                <a:pos x="21" y="18"/>
              </a:cxn>
              <a:cxn ang="0">
                <a:pos x="1" y="0"/>
              </a:cxn>
              <a:cxn ang="0">
                <a:pos x="0" y="39"/>
              </a:cxn>
              <a:cxn ang="0">
                <a:pos x="14" y="81"/>
              </a:cxn>
              <a:cxn ang="0">
                <a:pos x="32" y="110"/>
              </a:cxn>
              <a:cxn ang="0">
                <a:pos x="46" y="151"/>
              </a:cxn>
              <a:cxn ang="0">
                <a:pos x="67" y="169"/>
              </a:cxn>
              <a:cxn ang="0">
                <a:pos x="84" y="198"/>
              </a:cxn>
              <a:cxn ang="0">
                <a:pos x="99" y="240"/>
              </a:cxn>
              <a:cxn ang="0">
                <a:pos x="120" y="258"/>
              </a:cxn>
              <a:cxn ang="0">
                <a:pos x="137" y="287"/>
              </a:cxn>
              <a:cxn ang="0">
                <a:pos x="181" y="287"/>
              </a:cxn>
              <a:cxn ang="0">
                <a:pos x="181" y="287"/>
              </a:cxn>
            </a:cxnLst>
            <a:rect l="0" t="0" r="r" b="b"/>
            <a:pathLst>
              <a:path w="182" h="288">
                <a:moveTo>
                  <a:pt x="181" y="287"/>
                </a:moveTo>
                <a:lnTo>
                  <a:pt x="156" y="241"/>
                </a:lnTo>
                <a:lnTo>
                  <a:pt x="131" y="209"/>
                </a:lnTo>
                <a:lnTo>
                  <a:pt x="112" y="153"/>
                </a:lnTo>
                <a:lnTo>
                  <a:pt x="96" y="112"/>
                </a:lnTo>
                <a:lnTo>
                  <a:pt x="76" y="95"/>
                </a:lnTo>
                <a:lnTo>
                  <a:pt x="59" y="65"/>
                </a:lnTo>
                <a:lnTo>
                  <a:pt x="38" y="47"/>
                </a:lnTo>
                <a:lnTo>
                  <a:pt x="21" y="18"/>
                </a:lnTo>
                <a:lnTo>
                  <a:pt x="1" y="0"/>
                </a:lnTo>
                <a:lnTo>
                  <a:pt x="0" y="39"/>
                </a:lnTo>
                <a:lnTo>
                  <a:pt x="14" y="81"/>
                </a:lnTo>
                <a:lnTo>
                  <a:pt x="32" y="110"/>
                </a:lnTo>
                <a:lnTo>
                  <a:pt x="46" y="151"/>
                </a:lnTo>
                <a:lnTo>
                  <a:pt x="67" y="169"/>
                </a:lnTo>
                <a:lnTo>
                  <a:pt x="84" y="198"/>
                </a:lnTo>
                <a:lnTo>
                  <a:pt x="99" y="240"/>
                </a:lnTo>
                <a:lnTo>
                  <a:pt x="120" y="258"/>
                </a:lnTo>
                <a:lnTo>
                  <a:pt x="137" y="287"/>
                </a:lnTo>
                <a:lnTo>
                  <a:pt x="181" y="287"/>
                </a:lnTo>
                <a:lnTo>
                  <a:pt x="181" y="287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67" name="Freeform 91"/>
          <p:cNvSpPr>
            <a:spLocks/>
          </p:cNvSpPr>
          <p:nvPr/>
        </p:nvSpPr>
        <p:spPr bwMode="auto">
          <a:xfrm>
            <a:off x="4651375" y="2986088"/>
            <a:ext cx="200025" cy="506412"/>
          </a:xfrm>
          <a:custGeom>
            <a:avLst/>
            <a:gdLst/>
            <a:ahLst/>
            <a:cxnLst>
              <a:cxn ang="0">
                <a:pos x="125" y="318"/>
              </a:cxn>
              <a:cxn ang="0">
                <a:pos x="111" y="267"/>
              </a:cxn>
              <a:cxn ang="0">
                <a:pos x="93" y="231"/>
              </a:cxn>
              <a:cxn ang="0">
                <a:pos x="86" y="173"/>
              </a:cxn>
              <a:cxn ang="0">
                <a:pos x="78" y="129"/>
              </a:cxn>
              <a:cxn ang="0">
                <a:pos x="63" y="109"/>
              </a:cxn>
              <a:cxn ang="0">
                <a:pos x="52" y="75"/>
              </a:cxn>
              <a:cxn ang="0">
                <a:pos x="35" y="53"/>
              </a:cxn>
              <a:cxn ang="0">
                <a:pos x="24" y="22"/>
              </a:cxn>
              <a:cxn ang="0">
                <a:pos x="9" y="0"/>
              </a:cxn>
              <a:cxn ang="0">
                <a:pos x="0" y="38"/>
              </a:cxn>
              <a:cxn ang="0">
                <a:pos x="4" y="81"/>
              </a:cxn>
              <a:cxn ang="0">
                <a:pos x="16" y="114"/>
              </a:cxn>
              <a:cxn ang="0">
                <a:pos x="22" y="156"/>
              </a:cxn>
              <a:cxn ang="0">
                <a:pos x="38" y="178"/>
              </a:cxn>
              <a:cxn ang="0">
                <a:pos x="49" y="211"/>
              </a:cxn>
              <a:cxn ang="0">
                <a:pos x="55" y="255"/>
              </a:cxn>
              <a:cxn ang="0">
                <a:pos x="71" y="277"/>
              </a:cxn>
              <a:cxn ang="0">
                <a:pos x="82" y="309"/>
              </a:cxn>
              <a:cxn ang="0">
                <a:pos x="125" y="318"/>
              </a:cxn>
              <a:cxn ang="0">
                <a:pos x="125" y="318"/>
              </a:cxn>
            </a:cxnLst>
            <a:rect l="0" t="0" r="r" b="b"/>
            <a:pathLst>
              <a:path w="126" h="319">
                <a:moveTo>
                  <a:pt x="125" y="318"/>
                </a:moveTo>
                <a:lnTo>
                  <a:pt x="111" y="267"/>
                </a:lnTo>
                <a:lnTo>
                  <a:pt x="93" y="231"/>
                </a:lnTo>
                <a:lnTo>
                  <a:pt x="86" y="173"/>
                </a:lnTo>
                <a:lnTo>
                  <a:pt x="78" y="129"/>
                </a:lnTo>
                <a:lnTo>
                  <a:pt x="63" y="109"/>
                </a:lnTo>
                <a:lnTo>
                  <a:pt x="52" y="75"/>
                </a:lnTo>
                <a:lnTo>
                  <a:pt x="35" y="53"/>
                </a:lnTo>
                <a:lnTo>
                  <a:pt x="24" y="22"/>
                </a:lnTo>
                <a:lnTo>
                  <a:pt x="9" y="0"/>
                </a:lnTo>
                <a:lnTo>
                  <a:pt x="0" y="38"/>
                </a:lnTo>
                <a:lnTo>
                  <a:pt x="4" y="81"/>
                </a:lnTo>
                <a:lnTo>
                  <a:pt x="16" y="114"/>
                </a:lnTo>
                <a:lnTo>
                  <a:pt x="22" y="156"/>
                </a:lnTo>
                <a:lnTo>
                  <a:pt x="38" y="178"/>
                </a:lnTo>
                <a:lnTo>
                  <a:pt x="49" y="211"/>
                </a:lnTo>
                <a:lnTo>
                  <a:pt x="55" y="255"/>
                </a:lnTo>
                <a:lnTo>
                  <a:pt x="71" y="277"/>
                </a:lnTo>
                <a:lnTo>
                  <a:pt x="82" y="309"/>
                </a:lnTo>
                <a:lnTo>
                  <a:pt x="125" y="318"/>
                </a:lnTo>
                <a:lnTo>
                  <a:pt x="125" y="318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68" name="Freeform 92"/>
          <p:cNvSpPr>
            <a:spLocks/>
          </p:cNvSpPr>
          <p:nvPr/>
        </p:nvSpPr>
        <p:spPr bwMode="auto">
          <a:xfrm>
            <a:off x="4857750" y="3529013"/>
            <a:ext cx="246063" cy="485775"/>
          </a:xfrm>
          <a:custGeom>
            <a:avLst/>
            <a:gdLst/>
            <a:ahLst/>
            <a:cxnLst>
              <a:cxn ang="0">
                <a:pos x="154" y="305"/>
              </a:cxn>
              <a:cxn ang="0">
                <a:pos x="134" y="256"/>
              </a:cxn>
              <a:cxn ang="0">
                <a:pos x="113" y="222"/>
              </a:cxn>
              <a:cxn ang="0">
                <a:pos x="100" y="164"/>
              </a:cxn>
              <a:cxn ang="0">
                <a:pos x="88" y="122"/>
              </a:cxn>
              <a:cxn ang="0">
                <a:pos x="70" y="103"/>
              </a:cxn>
              <a:cxn ang="0">
                <a:pos x="56" y="71"/>
              </a:cxn>
              <a:cxn ang="0">
                <a:pos x="37" y="51"/>
              </a:cxn>
              <a:cxn ang="0">
                <a:pos x="23" y="20"/>
              </a:cxn>
              <a:cxn ang="0">
                <a:pos x="5" y="0"/>
              </a:cxn>
              <a:cxn ang="0">
                <a:pos x="0" y="39"/>
              </a:cxn>
              <a:cxn ang="0">
                <a:pos x="10" y="82"/>
              </a:cxn>
              <a:cxn ang="0">
                <a:pos x="25" y="113"/>
              </a:cxn>
              <a:cxn ang="0">
                <a:pos x="34" y="155"/>
              </a:cxn>
              <a:cxn ang="0">
                <a:pos x="53" y="175"/>
              </a:cxn>
              <a:cxn ang="0">
                <a:pos x="67" y="206"/>
              </a:cxn>
              <a:cxn ang="0">
                <a:pos x="78" y="249"/>
              </a:cxn>
              <a:cxn ang="0">
                <a:pos x="97" y="270"/>
              </a:cxn>
              <a:cxn ang="0">
                <a:pos x="111" y="300"/>
              </a:cxn>
              <a:cxn ang="0">
                <a:pos x="154" y="305"/>
              </a:cxn>
              <a:cxn ang="0">
                <a:pos x="154" y="305"/>
              </a:cxn>
            </a:cxnLst>
            <a:rect l="0" t="0" r="r" b="b"/>
            <a:pathLst>
              <a:path w="155" h="306">
                <a:moveTo>
                  <a:pt x="154" y="305"/>
                </a:moveTo>
                <a:lnTo>
                  <a:pt x="134" y="256"/>
                </a:lnTo>
                <a:lnTo>
                  <a:pt x="113" y="222"/>
                </a:lnTo>
                <a:lnTo>
                  <a:pt x="100" y="164"/>
                </a:lnTo>
                <a:lnTo>
                  <a:pt x="88" y="122"/>
                </a:lnTo>
                <a:lnTo>
                  <a:pt x="70" y="103"/>
                </a:lnTo>
                <a:lnTo>
                  <a:pt x="56" y="71"/>
                </a:lnTo>
                <a:lnTo>
                  <a:pt x="37" y="51"/>
                </a:lnTo>
                <a:lnTo>
                  <a:pt x="23" y="20"/>
                </a:lnTo>
                <a:lnTo>
                  <a:pt x="5" y="0"/>
                </a:lnTo>
                <a:lnTo>
                  <a:pt x="0" y="39"/>
                </a:lnTo>
                <a:lnTo>
                  <a:pt x="10" y="82"/>
                </a:lnTo>
                <a:lnTo>
                  <a:pt x="25" y="113"/>
                </a:lnTo>
                <a:lnTo>
                  <a:pt x="34" y="155"/>
                </a:lnTo>
                <a:lnTo>
                  <a:pt x="53" y="175"/>
                </a:lnTo>
                <a:lnTo>
                  <a:pt x="67" y="206"/>
                </a:lnTo>
                <a:lnTo>
                  <a:pt x="78" y="249"/>
                </a:lnTo>
                <a:lnTo>
                  <a:pt x="97" y="270"/>
                </a:lnTo>
                <a:lnTo>
                  <a:pt x="111" y="300"/>
                </a:lnTo>
                <a:lnTo>
                  <a:pt x="154" y="305"/>
                </a:lnTo>
                <a:lnTo>
                  <a:pt x="154" y="305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69" name="Freeform 93"/>
          <p:cNvSpPr>
            <a:spLocks/>
          </p:cNvSpPr>
          <p:nvPr/>
        </p:nvSpPr>
        <p:spPr bwMode="auto">
          <a:xfrm>
            <a:off x="5010150" y="3910013"/>
            <a:ext cx="246063" cy="485775"/>
          </a:xfrm>
          <a:custGeom>
            <a:avLst/>
            <a:gdLst/>
            <a:ahLst/>
            <a:cxnLst>
              <a:cxn ang="0">
                <a:pos x="154" y="305"/>
              </a:cxn>
              <a:cxn ang="0">
                <a:pos x="134" y="256"/>
              </a:cxn>
              <a:cxn ang="0">
                <a:pos x="113" y="222"/>
              </a:cxn>
              <a:cxn ang="0">
                <a:pos x="100" y="164"/>
              </a:cxn>
              <a:cxn ang="0">
                <a:pos x="88" y="122"/>
              </a:cxn>
              <a:cxn ang="0">
                <a:pos x="70" y="103"/>
              </a:cxn>
              <a:cxn ang="0">
                <a:pos x="56" y="71"/>
              </a:cxn>
              <a:cxn ang="0">
                <a:pos x="37" y="51"/>
              </a:cxn>
              <a:cxn ang="0">
                <a:pos x="23" y="20"/>
              </a:cxn>
              <a:cxn ang="0">
                <a:pos x="5" y="0"/>
              </a:cxn>
              <a:cxn ang="0">
                <a:pos x="0" y="39"/>
              </a:cxn>
              <a:cxn ang="0">
                <a:pos x="10" y="82"/>
              </a:cxn>
              <a:cxn ang="0">
                <a:pos x="25" y="113"/>
              </a:cxn>
              <a:cxn ang="0">
                <a:pos x="34" y="155"/>
              </a:cxn>
              <a:cxn ang="0">
                <a:pos x="53" y="175"/>
              </a:cxn>
              <a:cxn ang="0">
                <a:pos x="67" y="206"/>
              </a:cxn>
              <a:cxn ang="0">
                <a:pos x="78" y="249"/>
              </a:cxn>
              <a:cxn ang="0">
                <a:pos x="97" y="270"/>
              </a:cxn>
              <a:cxn ang="0">
                <a:pos x="111" y="300"/>
              </a:cxn>
              <a:cxn ang="0">
                <a:pos x="154" y="305"/>
              </a:cxn>
              <a:cxn ang="0">
                <a:pos x="154" y="305"/>
              </a:cxn>
            </a:cxnLst>
            <a:rect l="0" t="0" r="r" b="b"/>
            <a:pathLst>
              <a:path w="155" h="306">
                <a:moveTo>
                  <a:pt x="154" y="305"/>
                </a:moveTo>
                <a:lnTo>
                  <a:pt x="134" y="256"/>
                </a:lnTo>
                <a:lnTo>
                  <a:pt x="113" y="222"/>
                </a:lnTo>
                <a:lnTo>
                  <a:pt x="100" y="164"/>
                </a:lnTo>
                <a:lnTo>
                  <a:pt x="88" y="122"/>
                </a:lnTo>
                <a:lnTo>
                  <a:pt x="70" y="103"/>
                </a:lnTo>
                <a:lnTo>
                  <a:pt x="56" y="71"/>
                </a:lnTo>
                <a:lnTo>
                  <a:pt x="37" y="51"/>
                </a:lnTo>
                <a:lnTo>
                  <a:pt x="23" y="20"/>
                </a:lnTo>
                <a:lnTo>
                  <a:pt x="5" y="0"/>
                </a:lnTo>
                <a:lnTo>
                  <a:pt x="0" y="39"/>
                </a:lnTo>
                <a:lnTo>
                  <a:pt x="10" y="82"/>
                </a:lnTo>
                <a:lnTo>
                  <a:pt x="25" y="113"/>
                </a:lnTo>
                <a:lnTo>
                  <a:pt x="34" y="155"/>
                </a:lnTo>
                <a:lnTo>
                  <a:pt x="53" y="175"/>
                </a:lnTo>
                <a:lnTo>
                  <a:pt x="67" y="206"/>
                </a:lnTo>
                <a:lnTo>
                  <a:pt x="78" y="249"/>
                </a:lnTo>
                <a:lnTo>
                  <a:pt x="97" y="270"/>
                </a:lnTo>
                <a:lnTo>
                  <a:pt x="111" y="300"/>
                </a:lnTo>
                <a:lnTo>
                  <a:pt x="154" y="305"/>
                </a:lnTo>
                <a:lnTo>
                  <a:pt x="154" y="305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70" name="Freeform 94"/>
          <p:cNvSpPr>
            <a:spLocks/>
          </p:cNvSpPr>
          <p:nvPr/>
        </p:nvSpPr>
        <p:spPr bwMode="auto">
          <a:xfrm>
            <a:off x="3733800" y="2008188"/>
            <a:ext cx="371475" cy="127000"/>
          </a:xfrm>
          <a:custGeom>
            <a:avLst/>
            <a:gdLst/>
            <a:ahLst/>
            <a:cxnLst>
              <a:cxn ang="0">
                <a:pos x="0" y="79"/>
              </a:cxn>
              <a:cxn ang="0">
                <a:pos x="4" y="33"/>
              </a:cxn>
              <a:cxn ang="0">
                <a:pos x="37" y="22"/>
              </a:cxn>
              <a:cxn ang="0">
                <a:pos x="70" y="0"/>
              </a:cxn>
              <a:cxn ang="0">
                <a:pos x="102" y="0"/>
              </a:cxn>
              <a:cxn ang="0">
                <a:pos x="135" y="0"/>
              </a:cxn>
              <a:cxn ang="0">
                <a:pos x="168" y="0"/>
              </a:cxn>
              <a:cxn ang="0">
                <a:pos x="201" y="0"/>
              </a:cxn>
              <a:cxn ang="0">
                <a:pos x="233" y="11"/>
              </a:cxn>
              <a:cxn ang="0">
                <a:pos x="233" y="44"/>
              </a:cxn>
              <a:cxn ang="0">
                <a:pos x="233" y="76"/>
              </a:cxn>
              <a:cxn ang="0">
                <a:pos x="201" y="76"/>
              </a:cxn>
              <a:cxn ang="0">
                <a:pos x="168" y="55"/>
              </a:cxn>
              <a:cxn ang="0">
                <a:pos x="135" y="44"/>
              </a:cxn>
              <a:cxn ang="0">
                <a:pos x="102" y="44"/>
              </a:cxn>
              <a:cxn ang="0">
                <a:pos x="70" y="44"/>
              </a:cxn>
              <a:cxn ang="0">
                <a:pos x="59" y="76"/>
              </a:cxn>
              <a:cxn ang="0">
                <a:pos x="0" y="79"/>
              </a:cxn>
              <a:cxn ang="0">
                <a:pos x="0" y="79"/>
              </a:cxn>
            </a:cxnLst>
            <a:rect l="0" t="0" r="r" b="b"/>
            <a:pathLst>
              <a:path w="234" h="80">
                <a:moveTo>
                  <a:pt x="0" y="79"/>
                </a:moveTo>
                <a:lnTo>
                  <a:pt x="4" y="33"/>
                </a:lnTo>
                <a:lnTo>
                  <a:pt x="37" y="22"/>
                </a:lnTo>
                <a:lnTo>
                  <a:pt x="70" y="0"/>
                </a:lnTo>
                <a:lnTo>
                  <a:pt x="102" y="0"/>
                </a:lnTo>
                <a:lnTo>
                  <a:pt x="135" y="0"/>
                </a:lnTo>
                <a:lnTo>
                  <a:pt x="168" y="0"/>
                </a:lnTo>
                <a:lnTo>
                  <a:pt x="201" y="0"/>
                </a:lnTo>
                <a:lnTo>
                  <a:pt x="233" y="11"/>
                </a:lnTo>
                <a:lnTo>
                  <a:pt x="233" y="44"/>
                </a:lnTo>
                <a:lnTo>
                  <a:pt x="233" y="76"/>
                </a:lnTo>
                <a:lnTo>
                  <a:pt x="201" y="76"/>
                </a:lnTo>
                <a:lnTo>
                  <a:pt x="168" y="55"/>
                </a:lnTo>
                <a:lnTo>
                  <a:pt x="135" y="44"/>
                </a:lnTo>
                <a:lnTo>
                  <a:pt x="102" y="44"/>
                </a:lnTo>
                <a:lnTo>
                  <a:pt x="70" y="44"/>
                </a:lnTo>
                <a:lnTo>
                  <a:pt x="59" y="76"/>
                </a:lnTo>
                <a:lnTo>
                  <a:pt x="0" y="79"/>
                </a:lnTo>
                <a:lnTo>
                  <a:pt x="0" y="79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71" name="Freeform 95"/>
          <p:cNvSpPr>
            <a:spLocks/>
          </p:cNvSpPr>
          <p:nvPr/>
        </p:nvSpPr>
        <p:spPr bwMode="auto">
          <a:xfrm>
            <a:off x="4227513" y="1865313"/>
            <a:ext cx="336550" cy="371475"/>
          </a:xfrm>
          <a:custGeom>
            <a:avLst/>
            <a:gdLst/>
            <a:ahLst/>
            <a:cxnLst>
              <a:cxn ang="0">
                <a:pos x="0" y="31"/>
              </a:cxn>
              <a:cxn ang="0">
                <a:pos x="68" y="52"/>
              </a:cxn>
              <a:cxn ang="0">
                <a:pos x="112" y="50"/>
              </a:cxn>
              <a:cxn ang="0">
                <a:pos x="148" y="36"/>
              </a:cxn>
              <a:cxn ang="0">
                <a:pos x="184" y="22"/>
              </a:cxn>
              <a:cxn ang="0">
                <a:pos x="211" y="0"/>
              </a:cxn>
              <a:cxn ang="0">
                <a:pos x="184" y="22"/>
              </a:cxn>
              <a:cxn ang="0">
                <a:pos x="156" y="46"/>
              </a:cxn>
              <a:cxn ang="0">
                <a:pos x="137" y="79"/>
              </a:cxn>
              <a:cxn ang="0">
                <a:pos x="144" y="125"/>
              </a:cxn>
              <a:cxn ang="0">
                <a:pos x="161" y="163"/>
              </a:cxn>
              <a:cxn ang="0">
                <a:pos x="187" y="193"/>
              </a:cxn>
              <a:cxn ang="0">
                <a:pos x="202" y="230"/>
              </a:cxn>
              <a:cxn ang="0">
                <a:pos x="177" y="201"/>
              </a:cxn>
              <a:cxn ang="0">
                <a:pos x="152" y="170"/>
              </a:cxn>
              <a:cxn ang="0">
                <a:pos x="126" y="140"/>
              </a:cxn>
              <a:cxn ang="0">
                <a:pos x="98" y="163"/>
              </a:cxn>
              <a:cxn ang="0">
                <a:pos x="71" y="187"/>
              </a:cxn>
              <a:cxn ang="0">
                <a:pos x="43" y="210"/>
              </a:cxn>
              <a:cxn ang="0">
                <a:pos x="16" y="233"/>
              </a:cxn>
              <a:cxn ang="0">
                <a:pos x="43" y="210"/>
              </a:cxn>
              <a:cxn ang="0">
                <a:pos x="62" y="176"/>
              </a:cxn>
              <a:cxn ang="0">
                <a:pos x="73" y="133"/>
              </a:cxn>
              <a:cxn ang="0">
                <a:pos x="67" y="88"/>
              </a:cxn>
              <a:cxn ang="0">
                <a:pos x="0" y="31"/>
              </a:cxn>
              <a:cxn ang="0">
                <a:pos x="0" y="31"/>
              </a:cxn>
            </a:cxnLst>
            <a:rect l="0" t="0" r="r" b="b"/>
            <a:pathLst>
              <a:path w="212" h="234">
                <a:moveTo>
                  <a:pt x="0" y="31"/>
                </a:moveTo>
                <a:lnTo>
                  <a:pt x="68" y="52"/>
                </a:lnTo>
                <a:lnTo>
                  <a:pt x="112" y="50"/>
                </a:lnTo>
                <a:lnTo>
                  <a:pt x="148" y="36"/>
                </a:lnTo>
                <a:lnTo>
                  <a:pt x="184" y="22"/>
                </a:lnTo>
                <a:lnTo>
                  <a:pt x="211" y="0"/>
                </a:lnTo>
                <a:lnTo>
                  <a:pt x="184" y="22"/>
                </a:lnTo>
                <a:lnTo>
                  <a:pt x="156" y="46"/>
                </a:lnTo>
                <a:lnTo>
                  <a:pt x="137" y="79"/>
                </a:lnTo>
                <a:lnTo>
                  <a:pt x="144" y="125"/>
                </a:lnTo>
                <a:lnTo>
                  <a:pt x="161" y="163"/>
                </a:lnTo>
                <a:lnTo>
                  <a:pt x="187" y="193"/>
                </a:lnTo>
                <a:lnTo>
                  <a:pt x="202" y="230"/>
                </a:lnTo>
                <a:lnTo>
                  <a:pt x="177" y="201"/>
                </a:lnTo>
                <a:lnTo>
                  <a:pt x="152" y="170"/>
                </a:lnTo>
                <a:lnTo>
                  <a:pt x="126" y="140"/>
                </a:lnTo>
                <a:lnTo>
                  <a:pt x="98" y="163"/>
                </a:lnTo>
                <a:lnTo>
                  <a:pt x="71" y="187"/>
                </a:lnTo>
                <a:lnTo>
                  <a:pt x="43" y="210"/>
                </a:lnTo>
                <a:lnTo>
                  <a:pt x="16" y="233"/>
                </a:lnTo>
                <a:lnTo>
                  <a:pt x="43" y="210"/>
                </a:lnTo>
                <a:lnTo>
                  <a:pt x="62" y="176"/>
                </a:lnTo>
                <a:lnTo>
                  <a:pt x="73" y="133"/>
                </a:lnTo>
                <a:lnTo>
                  <a:pt x="67" y="88"/>
                </a:lnTo>
                <a:lnTo>
                  <a:pt x="0" y="31"/>
                </a:lnTo>
                <a:lnTo>
                  <a:pt x="0" y="31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72" name="Freeform 96"/>
          <p:cNvSpPr>
            <a:spLocks/>
          </p:cNvSpPr>
          <p:nvPr/>
        </p:nvSpPr>
        <p:spPr bwMode="auto">
          <a:xfrm>
            <a:off x="4203700" y="1646238"/>
            <a:ext cx="374650" cy="433387"/>
          </a:xfrm>
          <a:custGeom>
            <a:avLst/>
            <a:gdLst/>
            <a:ahLst/>
            <a:cxnLst>
              <a:cxn ang="0">
                <a:pos x="0" y="165"/>
              </a:cxn>
              <a:cxn ang="0">
                <a:pos x="50" y="130"/>
              </a:cxn>
              <a:cxn ang="0">
                <a:pos x="72" y="98"/>
              </a:cxn>
              <a:cxn ang="0">
                <a:pos x="83" y="65"/>
              </a:cxn>
              <a:cxn ang="0">
                <a:pos x="93" y="32"/>
              </a:cxn>
              <a:cxn ang="0">
                <a:pos x="93" y="0"/>
              </a:cxn>
              <a:cxn ang="0">
                <a:pos x="93" y="32"/>
              </a:cxn>
              <a:cxn ang="0">
                <a:pos x="93" y="65"/>
              </a:cxn>
              <a:cxn ang="0">
                <a:pos x="104" y="98"/>
              </a:cxn>
              <a:cxn ang="0">
                <a:pos x="137" y="120"/>
              </a:cxn>
              <a:cxn ang="0">
                <a:pos x="170" y="130"/>
              </a:cxn>
              <a:cxn ang="0">
                <a:pos x="203" y="130"/>
              </a:cxn>
              <a:cxn ang="0">
                <a:pos x="235" y="141"/>
              </a:cxn>
              <a:cxn ang="0">
                <a:pos x="203" y="141"/>
              </a:cxn>
              <a:cxn ang="0">
                <a:pos x="170" y="141"/>
              </a:cxn>
              <a:cxn ang="0">
                <a:pos x="137" y="141"/>
              </a:cxn>
              <a:cxn ang="0">
                <a:pos x="137" y="174"/>
              </a:cxn>
              <a:cxn ang="0">
                <a:pos x="137" y="207"/>
              </a:cxn>
              <a:cxn ang="0">
                <a:pos x="137" y="240"/>
              </a:cxn>
              <a:cxn ang="0">
                <a:pos x="137" y="272"/>
              </a:cxn>
              <a:cxn ang="0">
                <a:pos x="137" y="240"/>
              </a:cxn>
              <a:cxn ang="0">
                <a:pos x="126" y="207"/>
              </a:cxn>
              <a:cxn ang="0">
                <a:pos x="104" y="174"/>
              </a:cxn>
              <a:cxn ang="0">
                <a:pos x="72" y="152"/>
              </a:cxn>
              <a:cxn ang="0">
                <a:pos x="0" y="165"/>
              </a:cxn>
              <a:cxn ang="0">
                <a:pos x="0" y="165"/>
              </a:cxn>
            </a:cxnLst>
            <a:rect l="0" t="0" r="r" b="b"/>
            <a:pathLst>
              <a:path w="236" h="273">
                <a:moveTo>
                  <a:pt x="0" y="165"/>
                </a:moveTo>
                <a:lnTo>
                  <a:pt x="50" y="130"/>
                </a:lnTo>
                <a:lnTo>
                  <a:pt x="72" y="98"/>
                </a:lnTo>
                <a:lnTo>
                  <a:pt x="83" y="65"/>
                </a:lnTo>
                <a:lnTo>
                  <a:pt x="93" y="32"/>
                </a:lnTo>
                <a:lnTo>
                  <a:pt x="93" y="0"/>
                </a:lnTo>
                <a:lnTo>
                  <a:pt x="93" y="32"/>
                </a:lnTo>
                <a:lnTo>
                  <a:pt x="93" y="65"/>
                </a:lnTo>
                <a:lnTo>
                  <a:pt x="104" y="98"/>
                </a:lnTo>
                <a:lnTo>
                  <a:pt x="137" y="120"/>
                </a:lnTo>
                <a:lnTo>
                  <a:pt x="170" y="130"/>
                </a:lnTo>
                <a:lnTo>
                  <a:pt x="203" y="130"/>
                </a:lnTo>
                <a:lnTo>
                  <a:pt x="235" y="141"/>
                </a:lnTo>
                <a:lnTo>
                  <a:pt x="203" y="141"/>
                </a:lnTo>
                <a:lnTo>
                  <a:pt x="170" y="141"/>
                </a:lnTo>
                <a:lnTo>
                  <a:pt x="137" y="141"/>
                </a:lnTo>
                <a:lnTo>
                  <a:pt x="137" y="174"/>
                </a:lnTo>
                <a:lnTo>
                  <a:pt x="137" y="207"/>
                </a:lnTo>
                <a:lnTo>
                  <a:pt x="137" y="240"/>
                </a:lnTo>
                <a:lnTo>
                  <a:pt x="137" y="272"/>
                </a:lnTo>
                <a:lnTo>
                  <a:pt x="137" y="240"/>
                </a:lnTo>
                <a:lnTo>
                  <a:pt x="126" y="207"/>
                </a:lnTo>
                <a:lnTo>
                  <a:pt x="104" y="174"/>
                </a:lnTo>
                <a:lnTo>
                  <a:pt x="72" y="152"/>
                </a:lnTo>
                <a:lnTo>
                  <a:pt x="0" y="165"/>
                </a:lnTo>
                <a:lnTo>
                  <a:pt x="0" y="165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73" name="Freeform 97"/>
          <p:cNvSpPr>
            <a:spLocks/>
          </p:cNvSpPr>
          <p:nvPr/>
        </p:nvSpPr>
        <p:spPr bwMode="auto">
          <a:xfrm>
            <a:off x="2322513" y="2932113"/>
            <a:ext cx="336550" cy="371475"/>
          </a:xfrm>
          <a:custGeom>
            <a:avLst/>
            <a:gdLst/>
            <a:ahLst/>
            <a:cxnLst>
              <a:cxn ang="0">
                <a:pos x="0" y="31"/>
              </a:cxn>
              <a:cxn ang="0">
                <a:pos x="68" y="52"/>
              </a:cxn>
              <a:cxn ang="0">
                <a:pos x="112" y="50"/>
              </a:cxn>
              <a:cxn ang="0">
                <a:pos x="148" y="36"/>
              </a:cxn>
              <a:cxn ang="0">
                <a:pos x="184" y="22"/>
              </a:cxn>
              <a:cxn ang="0">
                <a:pos x="211" y="0"/>
              </a:cxn>
              <a:cxn ang="0">
                <a:pos x="184" y="22"/>
              </a:cxn>
              <a:cxn ang="0">
                <a:pos x="156" y="46"/>
              </a:cxn>
              <a:cxn ang="0">
                <a:pos x="137" y="79"/>
              </a:cxn>
              <a:cxn ang="0">
                <a:pos x="144" y="125"/>
              </a:cxn>
              <a:cxn ang="0">
                <a:pos x="161" y="163"/>
              </a:cxn>
              <a:cxn ang="0">
                <a:pos x="187" y="193"/>
              </a:cxn>
              <a:cxn ang="0">
                <a:pos x="202" y="230"/>
              </a:cxn>
              <a:cxn ang="0">
                <a:pos x="177" y="201"/>
              </a:cxn>
              <a:cxn ang="0">
                <a:pos x="152" y="170"/>
              </a:cxn>
              <a:cxn ang="0">
                <a:pos x="126" y="140"/>
              </a:cxn>
              <a:cxn ang="0">
                <a:pos x="98" y="163"/>
              </a:cxn>
              <a:cxn ang="0">
                <a:pos x="71" y="187"/>
              </a:cxn>
              <a:cxn ang="0">
                <a:pos x="43" y="210"/>
              </a:cxn>
              <a:cxn ang="0">
                <a:pos x="16" y="233"/>
              </a:cxn>
              <a:cxn ang="0">
                <a:pos x="43" y="210"/>
              </a:cxn>
              <a:cxn ang="0">
                <a:pos x="62" y="176"/>
              </a:cxn>
              <a:cxn ang="0">
                <a:pos x="73" y="133"/>
              </a:cxn>
              <a:cxn ang="0">
                <a:pos x="67" y="88"/>
              </a:cxn>
              <a:cxn ang="0">
                <a:pos x="0" y="31"/>
              </a:cxn>
              <a:cxn ang="0">
                <a:pos x="0" y="31"/>
              </a:cxn>
            </a:cxnLst>
            <a:rect l="0" t="0" r="r" b="b"/>
            <a:pathLst>
              <a:path w="212" h="234">
                <a:moveTo>
                  <a:pt x="0" y="31"/>
                </a:moveTo>
                <a:lnTo>
                  <a:pt x="68" y="52"/>
                </a:lnTo>
                <a:lnTo>
                  <a:pt x="112" y="50"/>
                </a:lnTo>
                <a:lnTo>
                  <a:pt x="148" y="36"/>
                </a:lnTo>
                <a:lnTo>
                  <a:pt x="184" y="22"/>
                </a:lnTo>
                <a:lnTo>
                  <a:pt x="211" y="0"/>
                </a:lnTo>
                <a:lnTo>
                  <a:pt x="184" y="22"/>
                </a:lnTo>
                <a:lnTo>
                  <a:pt x="156" y="46"/>
                </a:lnTo>
                <a:lnTo>
                  <a:pt x="137" y="79"/>
                </a:lnTo>
                <a:lnTo>
                  <a:pt x="144" y="125"/>
                </a:lnTo>
                <a:lnTo>
                  <a:pt x="161" y="163"/>
                </a:lnTo>
                <a:lnTo>
                  <a:pt x="187" y="193"/>
                </a:lnTo>
                <a:lnTo>
                  <a:pt x="202" y="230"/>
                </a:lnTo>
                <a:lnTo>
                  <a:pt x="177" y="201"/>
                </a:lnTo>
                <a:lnTo>
                  <a:pt x="152" y="170"/>
                </a:lnTo>
                <a:lnTo>
                  <a:pt x="126" y="140"/>
                </a:lnTo>
                <a:lnTo>
                  <a:pt x="98" y="163"/>
                </a:lnTo>
                <a:lnTo>
                  <a:pt x="71" y="187"/>
                </a:lnTo>
                <a:lnTo>
                  <a:pt x="43" y="210"/>
                </a:lnTo>
                <a:lnTo>
                  <a:pt x="16" y="233"/>
                </a:lnTo>
                <a:lnTo>
                  <a:pt x="43" y="210"/>
                </a:lnTo>
                <a:lnTo>
                  <a:pt x="62" y="176"/>
                </a:lnTo>
                <a:lnTo>
                  <a:pt x="73" y="133"/>
                </a:lnTo>
                <a:lnTo>
                  <a:pt x="67" y="88"/>
                </a:lnTo>
                <a:lnTo>
                  <a:pt x="0" y="31"/>
                </a:lnTo>
                <a:lnTo>
                  <a:pt x="0" y="31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74" name="Freeform 98"/>
          <p:cNvSpPr>
            <a:spLocks/>
          </p:cNvSpPr>
          <p:nvPr/>
        </p:nvSpPr>
        <p:spPr bwMode="auto">
          <a:xfrm>
            <a:off x="2476500" y="2624138"/>
            <a:ext cx="327025" cy="298450"/>
          </a:xfrm>
          <a:custGeom>
            <a:avLst/>
            <a:gdLst/>
            <a:ahLst/>
            <a:cxnLst>
              <a:cxn ang="0">
                <a:pos x="174" y="0"/>
              </a:cxn>
              <a:cxn ang="0">
                <a:pos x="157" y="59"/>
              </a:cxn>
              <a:cxn ang="0">
                <a:pos x="160" y="97"/>
              </a:cxn>
              <a:cxn ang="0">
                <a:pos x="172" y="130"/>
              </a:cxn>
              <a:cxn ang="0">
                <a:pos x="185" y="162"/>
              </a:cxn>
              <a:cxn ang="0">
                <a:pos x="205" y="187"/>
              </a:cxn>
              <a:cxn ang="0">
                <a:pos x="185" y="162"/>
              </a:cxn>
              <a:cxn ang="0">
                <a:pos x="164" y="136"/>
              </a:cxn>
              <a:cxn ang="0">
                <a:pos x="135" y="117"/>
              </a:cxn>
              <a:cxn ang="0">
                <a:pos x="96" y="121"/>
              </a:cxn>
              <a:cxn ang="0">
                <a:pos x="64" y="134"/>
              </a:cxn>
              <a:cxn ang="0">
                <a:pos x="38" y="155"/>
              </a:cxn>
              <a:cxn ang="0">
                <a:pos x="6" y="166"/>
              </a:cxn>
              <a:cxn ang="0">
                <a:pos x="31" y="146"/>
              </a:cxn>
              <a:cxn ang="0">
                <a:pos x="57" y="125"/>
              </a:cxn>
              <a:cxn ang="0">
                <a:pos x="82" y="105"/>
              </a:cxn>
              <a:cxn ang="0">
                <a:pos x="62" y="79"/>
              </a:cxn>
              <a:cxn ang="0">
                <a:pos x="41" y="53"/>
              </a:cxn>
              <a:cxn ang="0">
                <a:pos x="20" y="28"/>
              </a:cxn>
              <a:cxn ang="0">
                <a:pos x="0" y="3"/>
              </a:cxn>
              <a:cxn ang="0">
                <a:pos x="20" y="28"/>
              </a:cxn>
              <a:cxn ang="0">
                <a:pos x="49" y="46"/>
              </a:cxn>
              <a:cxn ang="0">
                <a:pos x="87" y="58"/>
              </a:cxn>
              <a:cxn ang="0">
                <a:pos x="126" y="55"/>
              </a:cxn>
              <a:cxn ang="0">
                <a:pos x="174" y="0"/>
              </a:cxn>
              <a:cxn ang="0">
                <a:pos x="174" y="0"/>
              </a:cxn>
            </a:cxnLst>
            <a:rect l="0" t="0" r="r" b="b"/>
            <a:pathLst>
              <a:path w="206" h="188">
                <a:moveTo>
                  <a:pt x="174" y="0"/>
                </a:moveTo>
                <a:lnTo>
                  <a:pt x="157" y="59"/>
                </a:lnTo>
                <a:lnTo>
                  <a:pt x="160" y="97"/>
                </a:lnTo>
                <a:lnTo>
                  <a:pt x="172" y="130"/>
                </a:lnTo>
                <a:lnTo>
                  <a:pt x="185" y="162"/>
                </a:lnTo>
                <a:lnTo>
                  <a:pt x="205" y="187"/>
                </a:lnTo>
                <a:lnTo>
                  <a:pt x="185" y="162"/>
                </a:lnTo>
                <a:lnTo>
                  <a:pt x="164" y="136"/>
                </a:lnTo>
                <a:lnTo>
                  <a:pt x="135" y="117"/>
                </a:lnTo>
                <a:lnTo>
                  <a:pt x="96" y="121"/>
                </a:lnTo>
                <a:lnTo>
                  <a:pt x="64" y="134"/>
                </a:lnTo>
                <a:lnTo>
                  <a:pt x="38" y="155"/>
                </a:lnTo>
                <a:lnTo>
                  <a:pt x="6" y="166"/>
                </a:lnTo>
                <a:lnTo>
                  <a:pt x="31" y="146"/>
                </a:lnTo>
                <a:lnTo>
                  <a:pt x="57" y="125"/>
                </a:lnTo>
                <a:lnTo>
                  <a:pt x="82" y="105"/>
                </a:lnTo>
                <a:lnTo>
                  <a:pt x="62" y="79"/>
                </a:lnTo>
                <a:lnTo>
                  <a:pt x="41" y="53"/>
                </a:lnTo>
                <a:lnTo>
                  <a:pt x="20" y="28"/>
                </a:lnTo>
                <a:lnTo>
                  <a:pt x="0" y="3"/>
                </a:lnTo>
                <a:lnTo>
                  <a:pt x="20" y="28"/>
                </a:lnTo>
                <a:lnTo>
                  <a:pt x="49" y="46"/>
                </a:lnTo>
                <a:lnTo>
                  <a:pt x="87" y="58"/>
                </a:lnTo>
                <a:lnTo>
                  <a:pt x="126" y="55"/>
                </a:lnTo>
                <a:lnTo>
                  <a:pt x="174" y="0"/>
                </a:lnTo>
                <a:lnTo>
                  <a:pt x="174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75" name="Freeform 99"/>
          <p:cNvSpPr>
            <a:spLocks/>
          </p:cNvSpPr>
          <p:nvPr/>
        </p:nvSpPr>
        <p:spPr bwMode="auto">
          <a:xfrm>
            <a:off x="2908300" y="2636838"/>
            <a:ext cx="374650" cy="433387"/>
          </a:xfrm>
          <a:custGeom>
            <a:avLst/>
            <a:gdLst/>
            <a:ahLst/>
            <a:cxnLst>
              <a:cxn ang="0">
                <a:pos x="0" y="165"/>
              </a:cxn>
              <a:cxn ang="0">
                <a:pos x="50" y="130"/>
              </a:cxn>
              <a:cxn ang="0">
                <a:pos x="72" y="98"/>
              </a:cxn>
              <a:cxn ang="0">
                <a:pos x="83" y="65"/>
              </a:cxn>
              <a:cxn ang="0">
                <a:pos x="93" y="32"/>
              </a:cxn>
              <a:cxn ang="0">
                <a:pos x="93" y="0"/>
              </a:cxn>
              <a:cxn ang="0">
                <a:pos x="93" y="32"/>
              </a:cxn>
              <a:cxn ang="0">
                <a:pos x="93" y="65"/>
              </a:cxn>
              <a:cxn ang="0">
                <a:pos x="104" y="98"/>
              </a:cxn>
              <a:cxn ang="0">
                <a:pos x="137" y="120"/>
              </a:cxn>
              <a:cxn ang="0">
                <a:pos x="170" y="130"/>
              </a:cxn>
              <a:cxn ang="0">
                <a:pos x="203" y="130"/>
              </a:cxn>
              <a:cxn ang="0">
                <a:pos x="235" y="141"/>
              </a:cxn>
              <a:cxn ang="0">
                <a:pos x="203" y="141"/>
              </a:cxn>
              <a:cxn ang="0">
                <a:pos x="170" y="141"/>
              </a:cxn>
              <a:cxn ang="0">
                <a:pos x="137" y="141"/>
              </a:cxn>
              <a:cxn ang="0">
                <a:pos x="137" y="174"/>
              </a:cxn>
              <a:cxn ang="0">
                <a:pos x="137" y="207"/>
              </a:cxn>
              <a:cxn ang="0">
                <a:pos x="137" y="240"/>
              </a:cxn>
              <a:cxn ang="0">
                <a:pos x="137" y="272"/>
              </a:cxn>
              <a:cxn ang="0">
                <a:pos x="137" y="240"/>
              </a:cxn>
              <a:cxn ang="0">
                <a:pos x="126" y="207"/>
              </a:cxn>
              <a:cxn ang="0">
                <a:pos x="104" y="174"/>
              </a:cxn>
              <a:cxn ang="0">
                <a:pos x="72" y="152"/>
              </a:cxn>
              <a:cxn ang="0">
                <a:pos x="0" y="165"/>
              </a:cxn>
              <a:cxn ang="0">
                <a:pos x="0" y="165"/>
              </a:cxn>
            </a:cxnLst>
            <a:rect l="0" t="0" r="r" b="b"/>
            <a:pathLst>
              <a:path w="236" h="273">
                <a:moveTo>
                  <a:pt x="0" y="165"/>
                </a:moveTo>
                <a:lnTo>
                  <a:pt x="50" y="130"/>
                </a:lnTo>
                <a:lnTo>
                  <a:pt x="72" y="98"/>
                </a:lnTo>
                <a:lnTo>
                  <a:pt x="83" y="65"/>
                </a:lnTo>
                <a:lnTo>
                  <a:pt x="93" y="32"/>
                </a:lnTo>
                <a:lnTo>
                  <a:pt x="93" y="0"/>
                </a:lnTo>
                <a:lnTo>
                  <a:pt x="93" y="32"/>
                </a:lnTo>
                <a:lnTo>
                  <a:pt x="93" y="65"/>
                </a:lnTo>
                <a:lnTo>
                  <a:pt x="104" y="98"/>
                </a:lnTo>
                <a:lnTo>
                  <a:pt x="137" y="120"/>
                </a:lnTo>
                <a:lnTo>
                  <a:pt x="170" y="130"/>
                </a:lnTo>
                <a:lnTo>
                  <a:pt x="203" y="130"/>
                </a:lnTo>
                <a:lnTo>
                  <a:pt x="235" y="141"/>
                </a:lnTo>
                <a:lnTo>
                  <a:pt x="203" y="141"/>
                </a:lnTo>
                <a:lnTo>
                  <a:pt x="170" y="141"/>
                </a:lnTo>
                <a:lnTo>
                  <a:pt x="137" y="141"/>
                </a:lnTo>
                <a:lnTo>
                  <a:pt x="137" y="174"/>
                </a:lnTo>
                <a:lnTo>
                  <a:pt x="137" y="207"/>
                </a:lnTo>
                <a:lnTo>
                  <a:pt x="137" y="240"/>
                </a:lnTo>
                <a:lnTo>
                  <a:pt x="137" y="272"/>
                </a:lnTo>
                <a:lnTo>
                  <a:pt x="137" y="240"/>
                </a:lnTo>
                <a:lnTo>
                  <a:pt x="126" y="207"/>
                </a:lnTo>
                <a:lnTo>
                  <a:pt x="104" y="174"/>
                </a:lnTo>
                <a:lnTo>
                  <a:pt x="72" y="152"/>
                </a:lnTo>
                <a:lnTo>
                  <a:pt x="0" y="165"/>
                </a:lnTo>
                <a:lnTo>
                  <a:pt x="0" y="165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76" name="Freeform 100"/>
          <p:cNvSpPr>
            <a:spLocks/>
          </p:cNvSpPr>
          <p:nvPr/>
        </p:nvSpPr>
        <p:spPr bwMode="auto">
          <a:xfrm>
            <a:off x="4837113" y="2322513"/>
            <a:ext cx="336550" cy="371475"/>
          </a:xfrm>
          <a:custGeom>
            <a:avLst/>
            <a:gdLst/>
            <a:ahLst/>
            <a:cxnLst>
              <a:cxn ang="0">
                <a:pos x="0" y="31"/>
              </a:cxn>
              <a:cxn ang="0">
                <a:pos x="68" y="52"/>
              </a:cxn>
              <a:cxn ang="0">
                <a:pos x="112" y="50"/>
              </a:cxn>
              <a:cxn ang="0">
                <a:pos x="148" y="36"/>
              </a:cxn>
              <a:cxn ang="0">
                <a:pos x="184" y="22"/>
              </a:cxn>
              <a:cxn ang="0">
                <a:pos x="211" y="0"/>
              </a:cxn>
              <a:cxn ang="0">
                <a:pos x="184" y="22"/>
              </a:cxn>
              <a:cxn ang="0">
                <a:pos x="156" y="46"/>
              </a:cxn>
              <a:cxn ang="0">
                <a:pos x="137" y="79"/>
              </a:cxn>
              <a:cxn ang="0">
                <a:pos x="144" y="125"/>
              </a:cxn>
              <a:cxn ang="0">
                <a:pos x="161" y="163"/>
              </a:cxn>
              <a:cxn ang="0">
                <a:pos x="187" y="193"/>
              </a:cxn>
              <a:cxn ang="0">
                <a:pos x="202" y="230"/>
              </a:cxn>
              <a:cxn ang="0">
                <a:pos x="177" y="201"/>
              </a:cxn>
              <a:cxn ang="0">
                <a:pos x="152" y="170"/>
              </a:cxn>
              <a:cxn ang="0">
                <a:pos x="126" y="140"/>
              </a:cxn>
              <a:cxn ang="0">
                <a:pos x="98" y="163"/>
              </a:cxn>
              <a:cxn ang="0">
                <a:pos x="71" y="187"/>
              </a:cxn>
              <a:cxn ang="0">
                <a:pos x="43" y="210"/>
              </a:cxn>
              <a:cxn ang="0">
                <a:pos x="16" y="233"/>
              </a:cxn>
              <a:cxn ang="0">
                <a:pos x="43" y="210"/>
              </a:cxn>
              <a:cxn ang="0">
                <a:pos x="62" y="176"/>
              </a:cxn>
              <a:cxn ang="0">
                <a:pos x="73" y="133"/>
              </a:cxn>
              <a:cxn ang="0">
                <a:pos x="67" y="88"/>
              </a:cxn>
              <a:cxn ang="0">
                <a:pos x="0" y="31"/>
              </a:cxn>
              <a:cxn ang="0">
                <a:pos x="0" y="31"/>
              </a:cxn>
            </a:cxnLst>
            <a:rect l="0" t="0" r="r" b="b"/>
            <a:pathLst>
              <a:path w="212" h="234">
                <a:moveTo>
                  <a:pt x="0" y="31"/>
                </a:moveTo>
                <a:lnTo>
                  <a:pt x="68" y="52"/>
                </a:lnTo>
                <a:lnTo>
                  <a:pt x="112" y="50"/>
                </a:lnTo>
                <a:lnTo>
                  <a:pt x="148" y="36"/>
                </a:lnTo>
                <a:lnTo>
                  <a:pt x="184" y="22"/>
                </a:lnTo>
                <a:lnTo>
                  <a:pt x="211" y="0"/>
                </a:lnTo>
                <a:lnTo>
                  <a:pt x="184" y="22"/>
                </a:lnTo>
                <a:lnTo>
                  <a:pt x="156" y="46"/>
                </a:lnTo>
                <a:lnTo>
                  <a:pt x="137" y="79"/>
                </a:lnTo>
                <a:lnTo>
                  <a:pt x="144" y="125"/>
                </a:lnTo>
                <a:lnTo>
                  <a:pt x="161" y="163"/>
                </a:lnTo>
                <a:lnTo>
                  <a:pt x="187" y="193"/>
                </a:lnTo>
                <a:lnTo>
                  <a:pt x="202" y="230"/>
                </a:lnTo>
                <a:lnTo>
                  <a:pt x="177" y="201"/>
                </a:lnTo>
                <a:lnTo>
                  <a:pt x="152" y="170"/>
                </a:lnTo>
                <a:lnTo>
                  <a:pt x="126" y="140"/>
                </a:lnTo>
                <a:lnTo>
                  <a:pt x="98" y="163"/>
                </a:lnTo>
                <a:lnTo>
                  <a:pt x="71" y="187"/>
                </a:lnTo>
                <a:lnTo>
                  <a:pt x="43" y="210"/>
                </a:lnTo>
                <a:lnTo>
                  <a:pt x="16" y="233"/>
                </a:lnTo>
                <a:lnTo>
                  <a:pt x="43" y="210"/>
                </a:lnTo>
                <a:lnTo>
                  <a:pt x="62" y="176"/>
                </a:lnTo>
                <a:lnTo>
                  <a:pt x="73" y="133"/>
                </a:lnTo>
                <a:lnTo>
                  <a:pt x="67" y="88"/>
                </a:lnTo>
                <a:lnTo>
                  <a:pt x="0" y="31"/>
                </a:lnTo>
                <a:lnTo>
                  <a:pt x="0" y="31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77" name="Freeform 101"/>
          <p:cNvSpPr>
            <a:spLocks/>
          </p:cNvSpPr>
          <p:nvPr/>
        </p:nvSpPr>
        <p:spPr bwMode="auto">
          <a:xfrm>
            <a:off x="4554538" y="2057400"/>
            <a:ext cx="433387" cy="374650"/>
          </a:xfrm>
          <a:custGeom>
            <a:avLst/>
            <a:gdLst/>
            <a:ahLst/>
            <a:cxnLst>
              <a:cxn ang="0">
                <a:pos x="107" y="0"/>
              </a:cxn>
              <a:cxn ang="0">
                <a:pos x="142" y="50"/>
              </a:cxn>
              <a:cxn ang="0">
                <a:pos x="174" y="72"/>
              </a:cxn>
              <a:cxn ang="0">
                <a:pos x="207" y="83"/>
              </a:cxn>
              <a:cxn ang="0">
                <a:pos x="240" y="93"/>
              </a:cxn>
              <a:cxn ang="0">
                <a:pos x="272" y="93"/>
              </a:cxn>
              <a:cxn ang="0">
                <a:pos x="240" y="93"/>
              </a:cxn>
              <a:cxn ang="0">
                <a:pos x="207" y="93"/>
              </a:cxn>
              <a:cxn ang="0">
                <a:pos x="174" y="104"/>
              </a:cxn>
              <a:cxn ang="0">
                <a:pos x="152" y="137"/>
              </a:cxn>
              <a:cxn ang="0">
                <a:pos x="142" y="170"/>
              </a:cxn>
              <a:cxn ang="0">
                <a:pos x="142" y="203"/>
              </a:cxn>
              <a:cxn ang="0">
                <a:pos x="131" y="235"/>
              </a:cxn>
              <a:cxn ang="0">
                <a:pos x="131" y="203"/>
              </a:cxn>
              <a:cxn ang="0">
                <a:pos x="131" y="170"/>
              </a:cxn>
              <a:cxn ang="0">
                <a:pos x="131" y="137"/>
              </a:cxn>
              <a:cxn ang="0">
                <a:pos x="98" y="137"/>
              </a:cxn>
              <a:cxn ang="0">
                <a:pos x="65" y="137"/>
              </a:cxn>
              <a:cxn ang="0">
                <a:pos x="32" y="137"/>
              </a:cxn>
              <a:cxn ang="0">
                <a:pos x="0" y="137"/>
              </a:cxn>
              <a:cxn ang="0">
                <a:pos x="32" y="137"/>
              </a:cxn>
              <a:cxn ang="0">
                <a:pos x="65" y="126"/>
              </a:cxn>
              <a:cxn ang="0">
                <a:pos x="98" y="104"/>
              </a:cxn>
              <a:cxn ang="0">
                <a:pos x="120" y="72"/>
              </a:cxn>
              <a:cxn ang="0">
                <a:pos x="107" y="0"/>
              </a:cxn>
              <a:cxn ang="0">
                <a:pos x="107" y="0"/>
              </a:cxn>
            </a:cxnLst>
            <a:rect l="0" t="0" r="r" b="b"/>
            <a:pathLst>
              <a:path w="273" h="236">
                <a:moveTo>
                  <a:pt x="107" y="0"/>
                </a:moveTo>
                <a:lnTo>
                  <a:pt x="142" y="50"/>
                </a:lnTo>
                <a:lnTo>
                  <a:pt x="174" y="72"/>
                </a:lnTo>
                <a:lnTo>
                  <a:pt x="207" y="83"/>
                </a:lnTo>
                <a:lnTo>
                  <a:pt x="240" y="93"/>
                </a:lnTo>
                <a:lnTo>
                  <a:pt x="272" y="93"/>
                </a:lnTo>
                <a:lnTo>
                  <a:pt x="240" y="93"/>
                </a:lnTo>
                <a:lnTo>
                  <a:pt x="207" y="93"/>
                </a:lnTo>
                <a:lnTo>
                  <a:pt x="174" y="104"/>
                </a:lnTo>
                <a:lnTo>
                  <a:pt x="152" y="137"/>
                </a:lnTo>
                <a:lnTo>
                  <a:pt x="142" y="170"/>
                </a:lnTo>
                <a:lnTo>
                  <a:pt x="142" y="203"/>
                </a:lnTo>
                <a:lnTo>
                  <a:pt x="131" y="235"/>
                </a:lnTo>
                <a:lnTo>
                  <a:pt x="131" y="203"/>
                </a:lnTo>
                <a:lnTo>
                  <a:pt x="131" y="170"/>
                </a:lnTo>
                <a:lnTo>
                  <a:pt x="131" y="137"/>
                </a:lnTo>
                <a:lnTo>
                  <a:pt x="98" y="137"/>
                </a:lnTo>
                <a:lnTo>
                  <a:pt x="65" y="137"/>
                </a:lnTo>
                <a:lnTo>
                  <a:pt x="32" y="137"/>
                </a:lnTo>
                <a:lnTo>
                  <a:pt x="0" y="137"/>
                </a:lnTo>
                <a:lnTo>
                  <a:pt x="32" y="137"/>
                </a:lnTo>
                <a:lnTo>
                  <a:pt x="65" y="126"/>
                </a:lnTo>
                <a:lnTo>
                  <a:pt x="98" y="104"/>
                </a:lnTo>
                <a:lnTo>
                  <a:pt x="120" y="72"/>
                </a:lnTo>
                <a:lnTo>
                  <a:pt x="107" y="0"/>
                </a:lnTo>
                <a:lnTo>
                  <a:pt x="107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78" name="Freeform 102"/>
          <p:cNvSpPr>
            <a:spLocks/>
          </p:cNvSpPr>
          <p:nvPr/>
        </p:nvSpPr>
        <p:spPr bwMode="auto">
          <a:xfrm>
            <a:off x="4432300" y="2179638"/>
            <a:ext cx="374650" cy="433387"/>
          </a:xfrm>
          <a:custGeom>
            <a:avLst/>
            <a:gdLst/>
            <a:ahLst/>
            <a:cxnLst>
              <a:cxn ang="0">
                <a:pos x="0" y="165"/>
              </a:cxn>
              <a:cxn ang="0">
                <a:pos x="50" y="130"/>
              </a:cxn>
              <a:cxn ang="0">
                <a:pos x="72" y="98"/>
              </a:cxn>
              <a:cxn ang="0">
                <a:pos x="83" y="65"/>
              </a:cxn>
              <a:cxn ang="0">
                <a:pos x="93" y="32"/>
              </a:cxn>
              <a:cxn ang="0">
                <a:pos x="93" y="0"/>
              </a:cxn>
              <a:cxn ang="0">
                <a:pos x="93" y="32"/>
              </a:cxn>
              <a:cxn ang="0">
                <a:pos x="93" y="65"/>
              </a:cxn>
              <a:cxn ang="0">
                <a:pos x="104" y="98"/>
              </a:cxn>
              <a:cxn ang="0">
                <a:pos x="137" y="120"/>
              </a:cxn>
              <a:cxn ang="0">
                <a:pos x="170" y="130"/>
              </a:cxn>
              <a:cxn ang="0">
                <a:pos x="203" y="130"/>
              </a:cxn>
              <a:cxn ang="0">
                <a:pos x="235" y="141"/>
              </a:cxn>
              <a:cxn ang="0">
                <a:pos x="203" y="141"/>
              </a:cxn>
              <a:cxn ang="0">
                <a:pos x="170" y="141"/>
              </a:cxn>
              <a:cxn ang="0">
                <a:pos x="137" y="141"/>
              </a:cxn>
              <a:cxn ang="0">
                <a:pos x="137" y="174"/>
              </a:cxn>
              <a:cxn ang="0">
                <a:pos x="137" y="207"/>
              </a:cxn>
              <a:cxn ang="0">
                <a:pos x="137" y="240"/>
              </a:cxn>
              <a:cxn ang="0">
                <a:pos x="137" y="272"/>
              </a:cxn>
              <a:cxn ang="0">
                <a:pos x="137" y="240"/>
              </a:cxn>
              <a:cxn ang="0">
                <a:pos x="126" y="207"/>
              </a:cxn>
              <a:cxn ang="0">
                <a:pos x="104" y="174"/>
              </a:cxn>
              <a:cxn ang="0">
                <a:pos x="72" y="152"/>
              </a:cxn>
              <a:cxn ang="0">
                <a:pos x="0" y="165"/>
              </a:cxn>
              <a:cxn ang="0">
                <a:pos x="0" y="165"/>
              </a:cxn>
            </a:cxnLst>
            <a:rect l="0" t="0" r="r" b="b"/>
            <a:pathLst>
              <a:path w="236" h="273">
                <a:moveTo>
                  <a:pt x="0" y="165"/>
                </a:moveTo>
                <a:lnTo>
                  <a:pt x="50" y="130"/>
                </a:lnTo>
                <a:lnTo>
                  <a:pt x="72" y="98"/>
                </a:lnTo>
                <a:lnTo>
                  <a:pt x="83" y="65"/>
                </a:lnTo>
                <a:lnTo>
                  <a:pt x="93" y="32"/>
                </a:lnTo>
                <a:lnTo>
                  <a:pt x="93" y="0"/>
                </a:lnTo>
                <a:lnTo>
                  <a:pt x="93" y="32"/>
                </a:lnTo>
                <a:lnTo>
                  <a:pt x="93" y="65"/>
                </a:lnTo>
                <a:lnTo>
                  <a:pt x="104" y="98"/>
                </a:lnTo>
                <a:lnTo>
                  <a:pt x="137" y="120"/>
                </a:lnTo>
                <a:lnTo>
                  <a:pt x="170" y="130"/>
                </a:lnTo>
                <a:lnTo>
                  <a:pt x="203" y="130"/>
                </a:lnTo>
                <a:lnTo>
                  <a:pt x="235" y="141"/>
                </a:lnTo>
                <a:lnTo>
                  <a:pt x="203" y="141"/>
                </a:lnTo>
                <a:lnTo>
                  <a:pt x="170" y="141"/>
                </a:lnTo>
                <a:lnTo>
                  <a:pt x="137" y="141"/>
                </a:lnTo>
                <a:lnTo>
                  <a:pt x="137" y="174"/>
                </a:lnTo>
                <a:lnTo>
                  <a:pt x="137" y="207"/>
                </a:lnTo>
                <a:lnTo>
                  <a:pt x="137" y="240"/>
                </a:lnTo>
                <a:lnTo>
                  <a:pt x="137" y="272"/>
                </a:lnTo>
                <a:lnTo>
                  <a:pt x="137" y="240"/>
                </a:lnTo>
                <a:lnTo>
                  <a:pt x="126" y="207"/>
                </a:lnTo>
                <a:lnTo>
                  <a:pt x="104" y="174"/>
                </a:lnTo>
                <a:lnTo>
                  <a:pt x="72" y="152"/>
                </a:lnTo>
                <a:lnTo>
                  <a:pt x="0" y="165"/>
                </a:lnTo>
                <a:lnTo>
                  <a:pt x="0" y="165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79" name="Freeform 103"/>
          <p:cNvSpPr>
            <a:spLocks/>
          </p:cNvSpPr>
          <p:nvPr/>
        </p:nvSpPr>
        <p:spPr bwMode="auto">
          <a:xfrm>
            <a:off x="5294313" y="4151313"/>
            <a:ext cx="336550" cy="371475"/>
          </a:xfrm>
          <a:custGeom>
            <a:avLst/>
            <a:gdLst/>
            <a:ahLst/>
            <a:cxnLst>
              <a:cxn ang="0">
                <a:pos x="0" y="31"/>
              </a:cxn>
              <a:cxn ang="0">
                <a:pos x="68" y="52"/>
              </a:cxn>
              <a:cxn ang="0">
                <a:pos x="112" y="50"/>
              </a:cxn>
              <a:cxn ang="0">
                <a:pos x="148" y="36"/>
              </a:cxn>
              <a:cxn ang="0">
                <a:pos x="184" y="22"/>
              </a:cxn>
              <a:cxn ang="0">
                <a:pos x="211" y="0"/>
              </a:cxn>
              <a:cxn ang="0">
                <a:pos x="184" y="22"/>
              </a:cxn>
              <a:cxn ang="0">
                <a:pos x="156" y="46"/>
              </a:cxn>
              <a:cxn ang="0">
                <a:pos x="137" y="79"/>
              </a:cxn>
              <a:cxn ang="0">
                <a:pos x="144" y="125"/>
              </a:cxn>
              <a:cxn ang="0">
                <a:pos x="161" y="163"/>
              </a:cxn>
              <a:cxn ang="0">
                <a:pos x="187" y="193"/>
              </a:cxn>
              <a:cxn ang="0">
                <a:pos x="202" y="230"/>
              </a:cxn>
              <a:cxn ang="0">
                <a:pos x="177" y="201"/>
              </a:cxn>
              <a:cxn ang="0">
                <a:pos x="152" y="170"/>
              </a:cxn>
              <a:cxn ang="0">
                <a:pos x="126" y="140"/>
              </a:cxn>
              <a:cxn ang="0">
                <a:pos x="98" y="163"/>
              </a:cxn>
              <a:cxn ang="0">
                <a:pos x="71" y="187"/>
              </a:cxn>
              <a:cxn ang="0">
                <a:pos x="43" y="210"/>
              </a:cxn>
              <a:cxn ang="0">
                <a:pos x="16" y="233"/>
              </a:cxn>
              <a:cxn ang="0">
                <a:pos x="43" y="210"/>
              </a:cxn>
              <a:cxn ang="0">
                <a:pos x="62" y="176"/>
              </a:cxn>
              <a:cxn ang="0">
                <a:pos x="73" y="133"/>
              </a:cxn>
              <a:cxn ang="0">
                <a:pos x="67" y="88"/>
              </a:cxn>
              <a:cxn ang="0">
                <a:pos x="0" y="31"/>
              </a:cxn>
              <a:cxn ang="0">
                <a:pos x="0" y="31"/>
              </a:cxn>
            </a:cxnLst>
            <a:rect l="0" t="0" r="r" b="b"/>
            <a:pathLst>
              <a:path w="212" h="234">
                <a:moveTo>
                  <a:pt x="0" y="31"/>
                </a:moveTo>
                <a:lnTo>
                  <a:pt x="68" y="52"/>
                </a:lnTo>
                <a:lnTo>
                  <a:pt x="112" y="50"/>
                </a:lnTo>
                <a:lnTo>
                  <a:pt x="148" y="36"/>
                </a:lnTo>
                <a:lnTo>
                  <a:pt x="184" y="22"/>
                </a:lnTo>
                <a:lnTo>
                  <a:pt x="211" y="0"/>
                </a:lnTo>
                <a:lnTo>
                  <a:pt x="184" y="22"/>
                </a:lnTo>
                <a:lnTo>
                  <a:pt x="156" y="46"/>
                </a:lnTo>
                <a:lnTo>
                  <a:pt x="137" y="79"/>
                </a:lnTo>
                <a:lnTo>
                  <a:pt x="144" y="125"/>
                </a:lnTo>
                <a:lnTo>
                  <a:pt x="161" y="163"/>
                </a:lnTo>
                <a:lnTo>
                  <a:pt x="187" y="193"/>
                </a:lnTo>
                <a:lnTo>
                  <a:pt x="202" y="230"/>
                </a:lnTo>
                <a:lnTo>
                  <a:pt x="177" y="201"/>
                </a:lnTo>
                <a:lnTo>
                  <a:pt x="152" y="170"/>
                </a:lnTo>
                <a:lnTo>
                  <a:pt x="126" y="140"/>
                </a:lnTo>
                <a:lnTo>
                  <a:pt x="98" y="163"/>
                </a:lnTo>
                <a:lnTo>
                  <a:pt x="71" y="187"/>
                </a:lnTo>
                <a:lnTo>
                  <a:pt x="43" y="210"/>
                </a:lnTo>
                <a:lnTo>
                  <a:pt x="16" y="233"/>
                </a:lnTo>
                <a:lnTo>
                  <a:pt x="43" y="210"/>
                </a:lnTo>
                <a:lnTo>
                  <a:pt x="62" y="176"/>
                </a:lnTo>
                <a:lnTo>
                  <a:pt x="73" y="133"/>
                </a:lnTo>
                <a:lnTo>
                  <a:pt x="67" y="88"/>
                </a:lnTo>
                <a:lnTo>
                  <a:pt x="0" y="31"/>
                </a:lnTo>
                <a:lnTo>
                  <a:pt x="0" y="31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80" name="Freeform 104"/>
          <p:cNvSpPr>
            <a:spLocks/>
          </p:cNvSpPr>
          <p:nvPr/>
        </p:nvSpPr>
        <p:spPr bwMode="auto">
          <a:xfrm>
            <a:off x="5164138" y="3733800"/>
            <a:ext cx="433387" cy="374650"/>
          </a:xfrm>
          <a:custGeom>
            <a:avLst/>
            <a:gdLst/>
            <a:ahLst/>
            <a:cxnLst>
              <a:cxn ang="0">
                <a:pos x="107" y="0"/>
              </a:cxn>
              <a:cxn ang="0">
                <a:pos x="142" y="50"/>
              </a:cxn>
              <a:cxn ang="0">
                <a:pos x="174" y="72"/>
              </a:cxn>
              <a:cxn ang="0">
                <a:pos x="207" y="83"/>
              </a:cxn>
              <a:cxn ang="0">
                <a:pos x="240" y="93"/>
              </a:cxn>
              <a:cxn ang="0">
                <a:pos x="272" y="93"/>
              </a:cxn>
              <a:cxn ang="0">
                <a:pos x="240" y="93"/>
              </a:cxn>
              <a:cxn ang="0">
                <a:pos x="207" y="93"/>
              </a:cxn>
              <a:cxn ang="0">
                <a:pos x="174" y="104"/>
              </a:cxn>
              <a:cxn ang="0">
                <a:pos x="152" y="137"/>
              </a:cxn>
              <a:cxn ang="0">
                <a:pos x="142" y="170"/>
              </a:cxn>
              <a:cxn ang="0">
                <a:pos x="142" y="203"/>
              </a:cxn>
              <a:cxn ang="0">
                <a:pos x="131" y="235"/>
              </a:cxn>
              <a:cxn ang="0">
                <a:pos x="131" y="203"/>
              </a:cxn>
              <a:cxn ang="0">
                <a:pos x="131" y="170"/>
              </a:cxn>
              <a:cxn ang="0">
                <a:pos x="131" y="137"/>
              </a:cxn>
              <a:cxn ang="0">
                <a:pos x="98" y="137"/>
              </a:cxn>
              <a:cxn ang="0">
                <a:pos x="65" y="137"/>
              </a:cxn>
              <a:cxn ang="0">
                <a:pos x="32" y="137"/>
              </a:cxn>
              <a:cxn ang="0">
                <a:pos x="0" y="137"/>
              </a:cxn>
              <a:cxn ang="0">
                <a:pos x="32" y="137"/>
              </a:cxn>
              <a:cxn ang="0">
                <a:pos x="65" y="126"/>
              </a:cxn>
              <a:cxn ang="0">
                <a:pos x="98" y="104"/>
              </a:cxn>
              <a:cxn ang="0">
                <a:pos x="120" y="72"/>
              </a:cxn>
              <a:cxn ang="0">
                <a:pos x="107" y="0"/>
              </a:cxn>
              <a:cxn ang="0">
                <a:pos x="107" y="0"/>
              </a:cxn>
            </a:cxnLst>
            <a:rect l="0" t="0" r="r" b="b"/>
            <a:pathLst>
              <a:path w="273" h="236">
                <a:moveTo>
                  <a:pt x="107" y="0"/>
                </a:moveTo>
                <a:lnTo>
                  <a:pt x="142" y="50"/>
                </a:lnTo>
                <a:lnTo>
                  <a:pt x="174" y="72"/>
                </a:lnTo>
                <a:lnTo>
                  <a:pt x="207" y="83"/>
                </a:lnTo>
                <a:lnTo>
                  <a:pt x="240" y="93"/>
                </a:lnTo>
                <a:lnTo>
                  <a:pt x="272" y="93"/>
                </a:lnTo>
                <a:lnTo>
                  <a:pt x="240" y="93"/>
                </a:lnTo>
                <a:lnTo>
                  <a:pt x="207" y="93"/>
                </a:lnTo>
                <a:lnTo>
                  <a:pt x="174" y="104"/>
                </a:lnTo>
                <a:lnTo>
                  <a:pt x="152" y="137"/>
                </a:lnTo>
                <a:lnTo>
                  <a:pt x="142" y="170"/>
                </a:lnTo>
                <a:lnTo>
                  <a:pt x="142" y="203"/>
                </a:lnTo>
                <a:lnTo>
                  <a:pt x="131" y="235"/>
                </a:lnTo>
                <a:lnTo>
                  <a:pt x="131" y="203"/>
                </a:lnTo>
                <a:lnTo>
                  <a:pt x="131" y="170"/>
                </a:lnTo>
                <a:lnTo>
                  <a:pt x="131" y="137"/>
                </a:lnTo>
                <a:lnTo>
                  <a:pt x="98" y="137"/>
                </a:lnTo>
                <a:lnTo>
                  <a:pt x="65" y="137"/>
                </a:lnTo>
                <a:lnTo>
                  <a:pt x="32" y="137"/>
                </a:lnTo>
                <a:lnTo>
                  <a:pt x="0" y="137"/>
                </a:lnTo>
                <a:lnTo>
                  <a:pt x="32" y="137"/>
                </a:lnTo>
                <a:lnTo>
                  <a:pt x="65" y="126"/>
                </a:lnTo>
                <a:lnTo>
                  <a:pt x="98" y="104"/>
                </a:lnTo>
                <a:lnTo>
                  <a:pt x="120" y="72"/>
                </a:lnTo>
                <a:lnTo>
                  <a:pt x="107" y="0"/>
                </a:lnTo>
                <a:lnTo>
                  <a:pt x="107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81" name="Freeform 105"/>
          <p:cNvSpPr>
            <a:spLocks/>
          </p:cNvSpPr>
          <p:nvPr/>
        </p:nvSpPr>
        <p:spPr bwMode="auto">
          <a:xfrm>
            <a:off x="5575300" y="3856038"/>
            <a:ext cx="374650" cy="433387"/>
          </a:xfrm>
          <a:custGeom>
            <a:avLst/>
            <a:gdLst/>
            <a:ahLst/>
            <a:cxnLst>
              <a:cxn ang="0">
                <a:pos x="0" y="165"/>
              </a:cxn>
              <a:cxn ang="0">
                <a:pos x="50" y="130"/>
              </a:cxn>
              <a:cxn ang="0">
                <a:pos x="72" y="98"/>
              </a:cxn>
              <a:cxn ang="0">
                <a:pos x="83" y="65"/>
              </a:cxn>
              <a:cxn ang="0">
                <a:pos x="93" y="32"/>
              </a:cxn>
              <a:cxn ang="0">
                <a:pos x="93" y="0"/>
              </a:cxn>
              <a:cxn ang="0">
                <a:pos x="93" y="32"/>
              </a:cxn>
              <a:cxn ang="0">
                <a:pos x="93" y="65"/>
              </a:cxn>
              <a:cxn ang="0">
                <a:pos x="104" y="98"/>
              </a:cxn>
              <a:cxn ang="0">
                <a:pos x="137" y="120"/>
              </a:cxn>
              <a:cxn ang="0">
                <a:pos x="170" y="130"/>
              </a:cxn>
              <a:cxn ang="0">
                <a:pos x="203" y="130"/>
              </a:cxn>
              <a:cxn ang="0">
                <a:pos x="235" y="141"/>
              </a:cxn>
              <a:cxn ang="0">
                <a:pos x="203" y="141"/>
              </a:cxn>
              <a:cxn ang="0">
                <a:pos x="170" y="141"/>
              </a:cxn>
              <a:cxn ang="0">
                <a:pos x="137" y="141"/>
              </a:cxn>
              <a:cxn ang="0">
                <a:pos x="137" y="174"/>
              </a:cxn>
              <a:cxn ang="0">
                <a:pos x="137" y="207"/>
              </a:cxn>
              <a:cxn ang="0">
                <a:pos x="137" y="240"/>
              </a:cxn>
              <a:cxn ang="0">
                <a:pos x="137" y="272"/>
              </a:cxn>
              <a:cxn ang="0">
                <a:pos x="137" y="240"/>
              </a:cxn>
              <a:cxn ang="0">
                <a:pos x="126" y="207"/>
              </a:cxn>
              <a:cxn ang="0">
                <a:pos x="104" y="174"/>
              </a:cxn>
              <a:cxn ang="0">
                <a:pos x="72" y="152"/>
              </a:cxn>
              <a:cxn ang="0">
                <a:pos x="0" y="165"/>
              </a:cxn>
              <a:cxn ang="0">
                <a:pos x="0" y="165"/>
              </a:cxn>
            </a:cxnLst>
            <a:rect l="0" t="0" r="r" b="b"/>
            <a:pathLst>
              <a:path w="236" h="273">
                <a:moveTo>
                  <a:pt x="0" y="165"/>
                </a:moveTo>
                <a:lnTo>
                  <a:pt x="50" y="130"/>
                </a:lnTo>
                <a:lnTo>
                  <a:pt x="72" y="98"/>
                </a:lnTo>
                <a:lnTo>
                  <a:pt x="83" y="65"/>
                </a:lnTo>
                <a:lnTo>
                  <a:pt x="93" y="32"/>
                </a:lnTo>
                <a:lnTo>
                  <a:pt x="93" y="0"/>
                </a:lnTo>
                <a:lnTo>
                  <a:pt x="93" y="32"/>
                </a:lnTo>
                <a:lnTo>
                  <a:pt x="93" y="65"/>
                </a:lnTo>
                <a:lnTo>
                  <a:pt x="104" y="98"/>
                </a:lnTo>
                <a:lnTo>
                  <a:pt x="137" y="120"/>
                </a:lnTo>
                <a:lnTo>
                  <a:pt x="170" y="130"/>
                </a:lnTo>
                <a:lnTo>
                  <a:pt x="203" y="130"/>
                </a:lnTo>
                <a:lnTo>
                  <a:pt x="235" y="141"/>
                </a:lnTo>
                <a:lnTo>
                  <a:pt x="203" y="141"/>
                </a:lnTo>
                <a:lnTo>
                  <a:pt x="170" y="141"/>
                </a:lnTo>
                <a:lnTo>
                  <a:pt x="137" y="141"/>
                </a:lnTo>
                <a:lnTo>
                  <a:pt x="137" y="174"/>
                </a:lnTo>
                <a:lnTo>
                  <a:pt x="137" y="207"/>
                </a:lnTo>
                <a:lnTo>
                  <a:pt x="137" y="240"/>
                </a:lnTo>
                <a:lnTo>
                  <a:pt x="137" y="272"/>
                </a:lnTo>
                <a:lnTo>
                  <a:pt x="137" y="240"/>
                </a:lnTo>
                <a:lnTo>
                  <a:pt x="126" y="207"/>
                </a:lnTo>
                <a:lnTo>
                  <a:pt x="104" y="174"/>
                </a:lnTo>
                <a:lnTo>
                  <a:pt x="72" y="152"/>
                </a:lnTo>
                <a:lnTo>
                  <a:pt x="0" y="165"/>
                </a:lnTo>
                <a:lnTo>
                  <a:pt x="0" y="165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82" name="Freeform 106"/>
          <p:cNvSpPr>
            <a:spLocks/>
          </p:cNvSpPr>
          <p:nvPr/>
        </p:nvSpPr>
        <p:spPr bwMode="auto">
          <a:xfrm>
            <a:off x="5065713" y="3389313"/>
            <a:ext cx="336550" cy="371475"/>
          </a:xfrm>
          <a:custGeom>
            <a:avLst/>
            <a:gdLst/>
            <a:ahLst/>
            <a:cxnLst>
              <a:cxn ang="0">
                <a:pos x="0" y="31"/>
              </a:cxn>
              <a:cxn ang="0">
                <a:pos x="68" y="52"/>
              </a:cxn>
              <a:cxn ang="0">
                <a:pos x="112" y="50"/>
              </a:cxn>
              <a:cxn ang="0">
                <a:pos x="148" y="36"/>
              </a:cxn>
              <a:cxn ang="0">
                <a:pos x="184" y="22"/>
              </a:cxn>
              <a:cxn ang="0">
                <a:pos x="211" y="0"/>
              </a:cxn>
              <a:cxn ang="0">
                <a:pos x="184" y="22"/>
              </a:cxn>
              <a:cxn ang="0">
                <a:pos x="156" y="46"/>
              </a:cxn>
              <a:cxn ang="0">
                <a:pos x="137" y="79"/>
              </a:cxn>
              <a:cxn ang="0">
                <a:pos x="144" y="125"/>
              </a:cxn>
              <a:cxn ang="0">
                <a:pos x="161" y="163"/>
              </a:cxn>
              <a:cxn ang="0">
                <a:pos x="187" y="193"/>
              </a:cxn>
              <a:cxn ang="0">
                <a:pos x="202" y="230"/>
              </a:cxn>
              <a:cxn ang="0">
                <a:pos x="177" y="201"/>
              </a:cxn>
              <a:cxn ang="0">
                <a:pos x="152" y="170"/>
              </a:cxn>
              <a:cxn ang="0">
                <a:pos x="126" y="140"/>
              </a:cxn>
              <a:cxn ang="0">
                <a:pos x="98" y="163"/>
              </a:cxn>
              <a:cxn ang="0">
                <a:pos x="71" y="187"/>
              </a:cxn>
              <a:cxn ang="0">
                <a:pos x="43" y="210"/>
              </a:cxn>
              <a:cxn ang="0">
                <a:pos x="16" y="233"/>
              </a:cxn>
              <a:cxn ang="0">
                <a:pos x="43" y="210"/>
              </a:cxn>
              <a:cxn ang="0">
                <a:pos x="62" y="176"/>
              </a:cxn>
              <a:cxn ang="0">
                <a:pos x="73" y="133"/>
              </a:cxn>
              <a:cxn ang="0">
                <a:pos x="67" y="88"/>
              </a:cxn>
              <a:cxn ang="0">
                <a:pos x="0" y="31"/>
              </a:cxn>
              <a:cxn ang="0">
                <a:pos x="0" y="31"/>
              </a:cxn>
            </a:cxnLst>
            <a:rect l="0" t="0" r="r" b="b"/>
            <a:pathLst>
              <a:path w="212" h="234">
                <a:moveTo>
                  <a:pt x="0" y="31"/>
                </a:moveTo>
                <a:lnTo>
                  <a:pt x="68" y="52"/>
                </a:lnTo>
                <a:lnTo>
                  <a:pt x="112" y="50"/>
                </a:lnTo>
                <a:lnTo>
                  <a:pt x="148" y="36"/>
                </a:lnTo>
                <a:lnTo>
                  <a:pt x="184" y="22"/>
                </a:lnTo>
                <a:lnTo>
                  <a:pt x="211" y="0"/>
                </a:lnTo>
                <a:lnTo>
                  <a:pt x="184" y="22"/>
                </a:lnTo>
                <a:lnTo>
                  <a:pt x="156" y="46"/>
                </a:lnTo>
                <a:lnTo>
                  <a:pt x="137" y="79"/>
                </a:lnTo>
                <a:lnTo>
                  <a:pt x="144" y="125"/>
                </a:lnTo>
                <a:lnTo>
                  <a:pt x="161" y="163"/>
                </a:lnTo>
                <a:lnTo>
                  <a:pt x="187" y="193"/>
                </a:lnTo>
                <a:lnTo>
                  <a:pt x="202" y="230"/>
                </a:lnTo>
                <a:lnTo>
                  <a:pt x="177" y="201"/>
                </a:lnTo>
                <a:lnTo>
                  <a:pt x="152" y="170"/>
                </a:lnTo>
                <a:lnTo>
                  <a:pt x="126" y="140"/>
                </a:lnTo>
                <a:lnTo>
                  <a:pt x="98" y="163"/>
                </a:lnTo>
                <a:lnTo>
                  <a:pt x="71" y="187"/>
                </a:lnTo>
                <a:lnTo>
                  <a:pt x="43" y="210"/>
                </a:lnTo>
                <a:lnTo>
                  <a:pt x="16" y="233"/>
                </a:lnTo>
                <a:lnTo>
                  <a:pt x="43" y="210"/>
                </a:lnTo>
                <a:lnTo>
                  <a:pt x="62" y="176"/>
                </a:lnTo>
                <a:lnTo>
                  <a:pt x="73" y="133"/>
                </a:lnTo>
                <a:lnTo>
                  <a:pt x="67" y="88"/>
                </a:lnTo>
                <a:lnTo>
                  <a:pt x="0" y="31"/>
                </a:lnTo>
                <a:lnTo>
                  <a:pt x="0" y="31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83" name="Freeform 107"/>
          <p:cNvSpPr>
            <a:spLocks/>
          </p:cNvSpPr>
          <p:nvPr/>
        </p:nvSpPr>
        <p:spPr bwMode="auto">
          <a:xfrm>
            <a:off x="5240338" y="3048000"/>
            <a:ext cx="433387" cy="374650"/>
          </a:xfrm>
          <a:custGeom>
            <a:avLst/>
            <a:gdLst/>
            <a:ahLst/>
            <a:cxnLst>
              <a:cxn ang="0">
                <a:pos x="107" y="0"/>
              </a:cxn>
              <a:cxn ang="0">
                <a:pos x="142" y="50"/>
              </a:cxn>
              <a:cxn ang="0">
                <a:pos x="174" y="72"/>
              </a:cxn>
              <a:cxn ang="0">
                <a:pos x="207" y="83"/>
              </a:cxn>
              <a:cxn ang="0">
                <a:pos x="240" y="93"/>
              </a:cxn>
              <a:cxn ang="0">
                <a:pos x="272" y="93"/>
              </a:cxn>
              <a:cxn ang="0">
                <a:pos x="240" y="93"/>
              </a:cxn>
              <a:cxn ang="0">
                <a:pos x="207" y="93"/>
              </a:cxn>
              <a:cxn ang="0">
                <a:pos x="174" y="104"/>
              </a:cxn>
              <a:cxn ang="0">
                <a:pos x="152" y="137"/>
              </a:cxn>
              <a:cxn ang="0">
                <a:pos x="142" y="170"/>
              </a:cxn>
              <a:cxn ang="0">
                <a:pos x="142" y="203"/>
              </a:cxn>
              <a:cxn ang="0">
                <a:pos x="131" y="235"/>
              </a:cxn>
              <a:cxn ang="0">
                <a:pos x="131" y="203"/>
              </a:cxn>
              <a:cxn ang="0">
                <a:pos x="131" y="170"/>
              </a:cxn>
              <a:cxn ang="0">
                <a:pos x="131" y="137"/>
              </a:cxn>
              <a:cxn ang="0">
                <a:pos x="98" y="137"/>
              </a:cxn>
              <a:cxn ang="0">
                <a:pos x="65" y="137"/>
              </a:cxn>
              <a:cxn ang="0">
                <a:pos x="32" y="137"/>
              </a:cxn>
              <a:cxn ang="0">
                <a:pos x="0" y="137"/>
              </a:cxn>
              <a:cxn ang="0">
                <a:pos x="32" y="137"/>
              </a:cxn>
              <a:cxn ang="0">
                <a:pos x="65" y="126"/>
              </a:cxn>
              <a:cxn ang="0">
                <a:pos x="98" y="104"/>
              </a:cxn>
              <a:cxn ang="0">
                <a:pos x="120" y="72"/>
              </a:cxn>
              <a:cxn ang="0">
                <a:pos x="107" y="0"/>
              </a:cxn>
              <a:cxn ang="0">
                <a:pos x="107" y="0"/>
              </a:cxn>
            </a:cxnLst>
            <a:rect l="0" t="0" r="r" b="b"/>
            <a:pathLst>
              <a:path w="273" h="236">
                <a:moveTo>
                  <a:pt x="107" y="0"/>
                </a:moveTo>
                <a:lnTo>
                  <a:pt x="142" y="50"/>
                </a:lnTo>
                <a:lnTo>
                  <a:pt x="174" y="72"/>
                </a:lnTo>
                <a:lnTo>
                  <a:pt x="207" y="83"/>
                </a:lnTo>
                <a:lnTo>
                  <a:pt x="240" y="93"/>
                </a:lnTo>
                <a:lnTo>
                  <a:pt x="272" y="93"/>
                </a:lnTo>
                <a:lnTo>
                  <a:pt x="240" y="93"/>
                </a:lnTo>
                <a:lnTo>
                  <a:pt x="207" y="93"/>
                </a:lnTo>
                <a:lnTo>
                  <a:pt x="174" y="104"/>
                </a:lnTo>
                <a:lnTo>
                  <a:pt x="152" y="137"/>
                </a:lnTo>
                <a:lnTo>
                  <a:pt x="142" y="170"/>
                </a:lnTo>
                <a:lnTo>
                  <a:pt x="142" y="203"/>
                </a:lnTo>
                <a:lnTo>
                  <a:pt x="131" y="235"/>
                </a:lnTo>
                <a:lnTo>
                  <a:pt x="131" y="203"/>
                </a:lnTo>
                <a:lnTo>
                  <a:pt x="131" y="170"/>
                </a:lnTo>
                <a:lnTo>
                  <a:pt x="131" y="137"/>
                </a:lnTo>
                <a:lnTo>
                  <a:pt x="98" y="137"/>
                </a:lnTo>
                <a:lnTo>
                  <a:pt x="65" y="137"/>
                </a:lnTo>
                <a:lnTo>
                  <a:pt x="32" y="137"/>
                </a:lnTo>
                <a:lnTo>
                  <a:pt x="0" y="137"/>
                </a:lnTo>
                <a:lnTo>
                  <a:pt x="32" y="137"/>
                </a:lnTo>
                <a:lnTo>
                  <a:pt x="65" y="126"/>
                </a:lnTo>
                <a:lnTo>
                  <a:pt x="98" y="104"/>
                </a:lnTo>
                <a:lnTo>
                  <a:pt x="120" y="72"/>
                </a:lnTo>
                <a:lnTo>
                  <a:pt x="107" y="0"/>
                </a:lnTo>
                <a:lnTo>
                  <a:pt x="107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84" name="Freeform 108"/>
          <p:cNvSpPr>
            <a:spLocks/>
          </p:cNvSpPr>
          <p:nvPr/>
        </p:nvSpPr>
        <p:spPr bwMode="auto">
          <a:xfrm>
            <a:off x="5499100" y="3475038"/>
            <a:ext cx="374650" cy="433387"/>
          </a:xfrm>
          <a:custGeom>
            <a:avLst/>
            <a:gdLst/>
            <a:ahLst/>
            <a:cxnLst>
              <a:cxn ang="0">
                <a:pos x="0" y="165"/>
              </a:cxn>
              <a:cxn ang="0">
                <a:pos x="50" y="130"/>
              </a:cxn>
              <a:cxn ang="0">
                <a:pos x="72" y="98"/>
              </a:cxn>
              <a:cxn ang="0">
                <a:pos x="83" y="65"/>
              </a:cxn>
              <a:cxn ang="0">
                <a:pos x="93" y="32"/>
              </a:cxn>
              <a:cxn ang="0">
                <a:pos x="93" y="0"/>
              </a:cxn>
              <a:cxn ang="0">
                <a:pos x="93" y="32"/>
              </a:cxn>
              <a:cxn ang="0">
                <a:pos x="93" y="65"/>
              </a:cxn>
              <a:cxn ang="0">
                <a:pos x="104" y="98"/>
              </a:cxn>
              <a:cxn ang="0">
                <a:pos x="137" y="120"/>
              </a:cxn>
              <a:cxn ang="0">
                <a:pos x="170" y="130"/>
              </a:cxn>
              <a:cxn ang="0">
                <a:pos x="203" y="130"/>
              </a:cxn>
              <a:cxn ang="0">
                <a:pos x="235" y="141"/>
              </a:cxn>
              <a:cxn ang="0">
                <a:pos x="203" y="141"/>
              </a:cxn>
              <a:cxn ang="0">
                <a:pos x="170" y="141"/>
              </a:cxn>
              <a:cxn ang="0">
                <a:pos x="137" y="141"/>
              </a:cxn>
              <a:cxn ang="0">
                <a:pos x="137" y="174"/>
              </a:cxn>
              <a:cxn ang="0">
                <a:pos x="137" y="207"/>
              </a:cxn>
              <a:cxn ang="0">
                <a:pos x="137" y="240"/>
              </a:cxn>
              <a:cxn ang="0">
                <a:pos x="137" y="272"/>
              </a:cxn>
              <a:cxn ang="0">
                <a:pos x="137" y="240"/>
              </a:cxn>
              <a:cxn ang="0">
                <a:pos x="126" y="207"/>
              </a:cxn>
              <a:cxn ang="0">
                <a:pos x="104" y="174"/>
              </a:cxn>
              <a:cxn ang="0">
                <a:pos x="72" y="152"/>
              </a:cxn>
              <a:cxn ang="0">
                <a:pos x="0" y="165"/>
              </a:cxn>
              <a:cxn ang="0">
                <a:pos x="0" y="165"/>
              </a:cxn>
            </a:cxnLst>
            <a:rect l="0" t="0" r="r" b="b"/>
            <a:pathLst>
              <a:path w="236" h="273">
                <a:moveTo>
                  <a:pt x="0" y="165"/>
                </a:moveTo>
                <a:lnTo>
                  <a:pt x="50" y="130"/>
                </a:lnTo>
                <a:lnTo>
                  <a:pt x="72" y="98"/>
                </a:lnTo>
                <a:lnTo>
                  <a:pt x="83" y="65"/>
                </a:lnTo>
                <a:lnTo>
                  <a:pt x="93" y="32"/>
                </a:lnTo>
                <a:lnTo>
                  <a:pt x="93" y="0"/>
                </a:lnTo>
                <a:lnTo>
                  <a:pt x="93" y="32"/>
                </a:lnTo>
                <a:lnTo>
                  <a:pt x="93" y="65"/>
                </a:lnTo>
                <a:lnTo>
                  <a:pt x="104" y="98"/>
                </a:lnTo>
                <a:lnTo>
                  <a:pt x="137" y="120"/>
                </a:lnTo>
                <a:lnTo>
                  <a:pt x="170" y="130"/>
                </a:lnTo>
                <a:lnTo>
                  <a:pt x="203" y="130"/>
                </a:lnTo>
                <a:lnTo>
                  <a:pt x="235" y="141"/>
                </a:lnTo>
                <a:lnTo>
                  <a:pt x="203" y="141"/>
                </a:lnTo>
                <a:lnTo>
                  <a:pt x="170" y="141"/>
                </a:lnTo>
                <a:lnTo>
                  <a:pt x="137" y="141"/>
                </a:lnTo>
                <a:lnTo>
                  <a:pt x="137" y="174"/>
                </a:lnTo>
                <a:lnTo>
                  <a:pt x="137" y="207"/>
                </a:lnTo>
                <a:lnTo>
                  <a:pt x="137" y="240"/>
                </a:lnTo>
                <a:lnTo>
                  <a:pt x="137" y="272"/>
                </a:lnTo>
                <a:lnTo>
                  <a:pt x="137" y="240"/>
                </a:lnTo>
                <a:lnTo>
                  <a:pt x="126" y="207"/>
                </a:lnTo>
                <a:lnTo>
                  <a:pt x="104" y="174"/>
                </a:lnTo>
                <a:lnTo>
                  <a:pt x="72" y="152"/>
                </a:lnTo>
                <a:lnTo>
                  <a:pt x="0" y="165"/>
                </a:lnTo>
                <a:lnTo>
                  <a:pt x="0" y="165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85" name="Freeform 109"/>
          <p:cNvSpPr>
            <a:spLocks/>
          </p:cNvSpPr>
          <p:nvPr/>
        </p:nvSpPr>
        <p:spPr bwMode="auto">
          <a:xfrm>
            <a:off x="5065713" y="2703513"/>
            <a:ext cx="336550" cy="371475"/>
          </a:xfrm>
          <a:custGeom>
            <a:avLst/>
            <a:gdLst/>
            <a:ahLst/>
            <a:cxnLst>
              <a:cxn ang="0">
                <a:pos x="0" y="31"/>
              </a:cxn>
              <a:cxn ang="0">
                <a:pos x="68" y="52"/>
              </a:cxn>
              <a:cxn ang="0">
                <a:pos x="112" y="50"/>
              </a:cxn>
              <a:cxn ang="0">
                <a:pos x="148" y="36"/>
              </a:cxn>
              <a:cxn ang="0">
                <a:pos x="184" y="22"/>
              </a:cxn>
              <a:cxn ang="0">
                <a:pos x="211" y="0"/>
              </a:cxn>
              <a:cxn ang="0">
                <a:pos x="184" y="22"/>
              </a:cxn>
              <a:cxn ang="0">
                <a:pos x="156" y="46"/>
              </a:cxn>
              <a:cxn ang="0">
                <a:pos x="137" y="79"/>
              </a:cxn>
              <a:cxn ang="0">
                <a:pos x="144" y="125"/>
              </a:cxn>
              <a:cxn ang="0">
                <a:pos x="161" y="163"/>
              </a:cxn>
              <a:cxn ang="0">
                <a:pos x="187" y="193"/>
              </a:cxn>
              <a:cxn ang="0">
                <a:pos x="202" y="230"/>
              </a:cxn>
              <a:cxn ang="0">
                <a:pos x="177" y="201"/>
              </a:cxn>
              <a:cxn ang="0">
                <a:pos x="152" y="170"/>
              </a:cxn>
              <a:cxn ang="0">
                <a:pos x="126" y="140"/>
              </a:cxn>
              <a:cxn ang="0">
                <a:pos x="98" y="163"/>
              </a:cxn>
              <a:cxn ang="0">
                <a:pos x="71" y="187"/>
              </a:cxn>
              <a:cxn ang="0">
                <a:pos x="43" y="210"/>
              </a:cxn>
              <a:cxn ang="0">
                <a:pos x="16" y="233"/>
              </a:cxn>
              <a:cxn ang="0">
                <a:pos x="43" y="210"/>
              </a:cxn>
              <a:cxn ang="0">
                <a:pos x="62" y="176"/>
              </a:cxn>
              <a:cxn ang="0">
                <a:pos x="73" y="133"/>
              </a:cxn>
              <a:cxn ang="0">
                <a:pos x="67" y="88"/>
              </a:cxn>
              <a:cxn ang="0">
                <a:pos x="0" y="31"/>
              </a:cxn>
              <a:cxn ang="0">
                <a:pos x="0" y="31"/>
              </a:cxn>
            </a:cxnLst>
            <a:rect l="0" t="0" r="r" b="b"/>
            <a:pathLst>
              <a:path w="212" h="234">
                <a:moveTo>
                  <a:pt x="0" y="31"/>
                </a:moveTo>
                <a:lnTo>
                  <a:pt x="68" y="52"/>
                </a:lnTo>
                <a:lnTo>
                  <a:pt x="112" y="50"/>
                </a:lnTo>
                <a:lnTo>
                  <a:pt x="148" y="36"/>
                </a:lnTo>
                <a:lnTo>
                  <a:pt x="184" y="22"/>
                </a:lnTo>
                <a:lnTo>
                  <a:pt x="211" y="0"/>
                </a:lnTo>
                <a:lnTo>
                  <a:pt x="184" y="22"/>
                </a:lnTo>
                <a:lnTo>
                  <a:pt x="156" y="46"/>
                </a:lnTo>
                <a:lnTo>
                  <a:pt x="137" y="79"/>
                </a:lnTo>
                <a:lnTo>
                  <a:pt x="144" y="125"/>
                </a:lnTo>
                <a:lnTo>
                  <a:pt x="161" y="163"/>
                </a:lnTo>
                <a:lnTo>
                  <a:pt x="187" y="193"/>
                </a:lnTo>
                <a:lnTo>
                  <a:pt x="202" y="230"/>
                </a:lnTo>
                <a:lnTo>
                  <a:pt x="177" y="201"/>
                </a:lnTo>
                <a:lnTo>
                  <a:pt x="152" y="170"/>
                </a:lnTo>
                <a:lnTo>
                  <a:pt x="126" y="140"/>
                </a:lnTo>
                <a:lnTo>
                  <a:pt x="98" y="163"/>
                </a:lnTo>
                <a:lnTo>
                  <a:pt x="71" y="187"/>
                </a:lnTo>
                <a:lnTo>
                  <a:pt x="43" y="210"/>
                </a:lnTo>
                <a:lnTo>
                  <a:pt x="16" y="233"/>
                </a:lnTo>
                <a:lnTo>
                  <a:pt x="43" y="210"/>
                </a:lnTo>
                <a:lnTo>
                  <a:pt x="62" y="176"/>
                </a:lnTo>
                <a:lnTo>
                  <a:pt x="73" y="133"/>
                </a:lnTo>
                <a:lnTo>
                  <a:pt x="67" y="88"/>
                </a:lnTo>
                <a:lnTo>
                  <a:pt x="0" y="31"/>
                </a:lnTo>
                <a:lnTo>
                  <a:pt x="0" y="31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86" name="Freeform 110"/>
          <p:cNvSpPr>
            <a:spLocks/>
          </p:cNvSpPr>
          <p:nvPr/>
        </p:nvSpPr>
        <p:spPr bwMode="auto">
          <a:xfrm>
            <a:off x="4630738" y="2667000"/>
            <a:ext cx="433387" cy="374650"/>
          </a:xfrm>
          <a:custGeom>
            <a:avLst/>
            <a:gdLst/>
            <a:ahLst/>
            <a:cxnLst>
              <a:cxn ang="0">
                <a:pos x="107" y="0"/>
              </a:cxn>
              <a:cxn ang="0">
                <a:pos x="142" y="50"/>
              </a:cxn>
              <a:cxn ang="0">
                <a:pos x="174" y="72"/>
              </a:cxn>
              <a:cxn ang="0">
                <a:pos x="207" y="83"/>
              </a:cxn>
              <a:cxn ang="0">
                <a:pos x="240" y="93"/>
              </a:cxn>
              <a:cxn ang="0">
                <a:pos x="272" y="93"/>
              </a:cxn>
              <a:cxn ang="0">
                <a:pos x="240" y="93"/>
              </a:cxn>
              <a:cxn ang="0">
                <a:pos x="207" y="93"/>
              </a:cxn>
              <a:cxn ang="0">
                <a:pos x="174" y="104"/>
              </a:cxn>
              <a:cxn ang="0">
                <a:pos x="152" y="137"/>
              </a:cxn>
              <a:cxn ang="0">
                <a:pos x="142" y="170"/>
              </a:cxn>
              <a:cxn ang="0">
                <a:pos x="142" y="203"/>
              </a:cxn>
              <a:cxn ang="0">
                <a:pos x="131" y="235"/>
              </a:cxn>
              <a:cxn ang="0">
                <a:pos x="131" y="203"/>
              </a:cxn>
              <a:cxn ang="0">
                <a:pos x="131" y="170"/>
              </a:cxn>
              <a:cxn ang="0">
                <a:pos x="131" y="137"/>
              </a:cxn>
              <a:cxn ang="0">
                <a:pos x="98" y="137"/>
              </a:cxn>
              <a:cxn ang="0">
                <a:pos x="65" y="137"/>
              </a:cxn>
              <a:cxn ang="0">
                <a:pos x="32" y="137"/>
              </a:cxn>
              <a:cxn ang="0">
                <a:pos x="0" y="137"/>
              </a:cxn>
              <a:cxn ang="0">
                <a:pos x="32" y="137"/>
              </a:cxn>
              <a:cxn ang="0">
                <a:pos x="65" y="126"/>
              </a:cxn>
              <a:cxn ang="0">
                <a:pos x="98" y="104"/>
              </a:cxn>
              <a:cxn ang="0">
                <a:pos x="120" y="72"/>
              </a:cxn>
              <a:cxn ang="0">
                <a:pos x="107" y="0"/>
              </a:cxn>
              <a:cxn ang="0">
                <a:pos x="107" y="0"/>
              </a:cxn>
            </a:cxnLst>
            <a:rect l="0" t="0" r="r" b="b"/>
            <a:pathLst>
              <a:path w="273" h="236">
                <a:moveTo>
                  <a:pt x="107" y="0"/>
                </a:moveTo>
                <a:lnTo>
                  <a:pt x="142" y="50"/>
                </a:lnTo>
                <a:lnTo>
                  <a:pt x="174" y="72"/>
                </a:lnTo>
                <a:lnTo>
                  <a:pt x="207" y="83"/>
                </a:lnTo>
                <a:lnTo>
                  <a:pt x="240" y="93"/>
                </a:lnTo>
                <a:lnTo>
                  <a:pt x="272" y="93"/>
                </a:lnTo>
                <a:lnTo>
                  <a:pt x="240" y="93"/>
                </a:lnTo>
                <a:lnTo>
                  <a:pt x="207" y="93"/>
                </a:lnTo>
                <a:lnTo>
                  <a:pt x="174" y="104"/>
                </a:lnTo>
                <a:lnTo>
                  <a:pt x="152" y="137"/>
                </a:lnTo>
                <a:lnTo>
                  <a:pt x="142" y="170"/>
                </a:lnTo>
                <a:lnTo>
                  <a:pt x="142" y="203"/>
                </a:lnTo>
                <a:lnTo>
                  <a:pt x="131" y="235"/>
                </a:lnTo>
                <a:lnTo>
                  <a:pt x="131" y="203"/>
                </a:lnTo>
                <a:lnTo>
                  <a:pt x="131" y="170"/>
                </a:lnTo>
                <a:lnTo>
                  <a:pt x="131" y="137"/>
                </a:lnTo>
                <a:lnTo>
                  <a:pt x="98" y="137"/>
                </a:lnTo>
                <a:lnTo>
                  <a:pt x="65" y="137"/>
                </a:lnTo>
                <a:lnTo>
                  <a:pt x="32" y="137"/>
                </a:lnTo>
                <a:lnTo>
                  <a:pt x="0" y="137"/>
                </a:lnTo>
                <a:lnTo>
                  <a:pt x="32" y="137"/>
                </a:lnTo>
                <a:lnTo>
                  <a:pt x="65" y="126"/>
                </a:lnTo>
                <a:lnTo>
                  <a:pt x="98" y="104"/>
                </a:lnTo>
                <a:lnTo>
                  <a:pt x="120" y="72"/>
                </a:lnTo>
                <a:lnTo>
                  <a:pt x="107" y="0"/>
                </a:lnTo>
                <a:lnTo>
                  <a:pt x="107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87" name="Freeform 111"/>
          <p:cNvSpPr>
            <a:spLocks/>
          </p:cNvSpPr>
          <p:nvPr/>
        </p:nvSpPr>
        <p:spPr bwMode="auto">
          <a:xfrm>
            <a:off x="4889500" y="3094038"/>
            <a:ext cx="374650" cy="433387"/>
          </a:xfrm>
          <a:custGeom>
            <a:avLst/>
            <a:gdLst/>
            <a:ahLst/>
            <a:cxnLst>
              <a:cxn ang="0">
                <a:pos x="0" y="165"/>
              </a:cxn>
              <a:cxn ang="0">
                <a:pos x="50" y="130"/>
              </a:cxn>
              <a:cxn ang="0">
                <a:pos x="72" y="98"/>
              </a:cxn>
              <a:cxn ang="0">
                <a:pos x="83" y="65"/>
              </a:cxn>
              <a:cxn ang="0">
                <a:pos x="93" y="32"/>
              </a:cxn>
              <a:cxn ang="0">
                <a:pos x="93" y="0"/>
              </a:cxn>
              <a:cxn ang="0">
                <a:pos x="93" y="32"/>
              </a:cxn>
              <a:cxn ang="0">
                <a:pos x="93" y="65"/>
              </a:cxn>
              <a:cxn ang="0">
                <a:pos x="104" y="98"/>
              </a:cxn>
              <a:cxn ang="0">
                <a:pos x="137" y="120"/>
              </a:cxn>
              <a:cxn ang="0">
                <a:pos x="170" y="130"/>
              </a:cxn>
              <a:cxn ang="0">
                <a:pos x="203" y="130"/>
              </a:cxn>
              <a:cxn ang="0">
                <a:pos x="235" y="141"/>
              </a:cxn>
              <a:cxn ang="0">
                <a:pos x="203" y="141"/>
              </a:cxn>
              <a:cxn ang="0">
                <a:pos x="170" y="141"/>
              </a:cxn>
              <a:cxn ang="0">
                <a:pos x="137" y="141"/>
              </a:cxn>
              <a:cxn ang="0">
                <a:pos x="137" y="174"/>
              </a:cxn>
              <a:cxn ang="0">
                <a:pos x="137" y="207"/>
              </a:cxn>
              <a:cxn ang="0">
                <a:pos x="137" y="240"/>
              </a:cxn>
              <a:cxn ang="0">
                <a:pos x="137" y="272"/>
              </a:cxn>
              <a:cxn ang="0">
                <a:pos x="137" y="240"/>
              </a:cxn>
              <a:cxn ang="0">
                <a:pos x="126" y="207"/>
              </a:cxn>
              <a:cxn ang="0">
                <a:pos x="104" y="174"/>
              </a:cxn>
              <a:cxn ang="0">
                <a:pos x="72" y="152"/>
              </a:cxn>
              <a:cxn ang="0">
                <a:pos x="0" y="165"/>
              </a:cxn>
              <a:cxn ang="0">
                <a:pos x="0" y="165"/>
              </a:cxn>
            </a:cxnLst>
            <a:rect l="0" t="0" r="r" b="b"/>
            <a:pathLst>
              <a:path w="236" h="273">
                <a:moveTo>
                  <a:pt x="0" y="165"/>
                </a:moveTo>
                <a:lnTo>
                  <a:pt x="50" y="130"/>
                </a:lnTo>
                <a:lnTo>
                  <a:pt x="72" y="98"/>
                </a:lnTo>
                <a:lnTo>
                  <a:pt x="83" y="65"/>
                </a:lnTo>
                <a:lnTo>
                  <a:pt x="93" y="32"/>
                </a:lnTo>
                <a:lnTo>
                  <a:pt x="93" y="0"/>
                </a:lnTo>
                <a:lnTo>
                  <a:pt x="93" y="32"/>
                </a:lnTo>
                <a:lnTo>
                  <a:pt x="93" y="65"/>
                </a:lnTo>
                <a:lnTo>
                  <a:pt x="104" y="98"/>
                </a:lnTo>
                <a:lnTo>
                  <a:pt x="137" y="120"/>
                </a:lnTo>
                <a:lnTo>
                  <a:pt x="170" y="130"/>
                </a:lnTo>
                <a:lnTo>
                  <a:pt x="203" y="130"/>
                </a:lnTo>
                <a:lnTo>
                  <a:pt x="235" y="141"/>
                </a:lnTo>
                <a:lnTo>
                  <a:pt x="203" y="141"/>
                </a:lnTo>
                <a:lnTo>
                  <a:pt x="170" y="141"/>
                </a:lnTo>
                <a:lnTo>
                  <a:pt x="137" y="141"/>
                </a:lnTo>
                <a:lnTo>
                  <a:pt x="137" y="174"/>
                </a:lnTo>
                <a:lnTo>
                  <a:pt x="137" y="207"/>
                </a:lnTo>
                <a:lnTo>
                  <a:pt x="137" y="240"/>
                </a:lnTo>
                <a:lnTo>
                  <a:pt x="137" y="272"/>
                </a:lnTo>
                <a:lnTo>
                  <a:pt x="137" y="240"/>
                </a:lnTo>
                <a:lnTo>
                  <a:pt x="126" y="207"/>
                </a:lnTo>
                <a:lnTo>
                  <a:pt x="104" y="174"/>
                </a:lnTo>
                <a:lnTo>
                  <a:pt x="72" y="152"/>
                </a:lnTo>
                <a:lnTo>
                  <a:pt x="0" y="165"/>
                </a:lnTo>
                <a:lnTo>
                  <a:pt x="0" y="165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88" name="Freeform 112"/>
          <p:cNvSpPr>
            <a:spLocks/>
          </p:cNvSpPr>
          <p:nvPr/>
        </p:nvSpPr>
        <p:spPr bwMode="auto">
          <a:xfrm>
            <a:off x="3313113" y="2017713"/>
            <a:ext cx="336550" cy="371475"/>
          </a:xfrm>
          <a:custGeom>
            <a:avLst/>
            <a:gdLst/>
            <a:ahLst/>
            <a:cxnLst>
              <a:cxn ang="0">
                <a:pos x="0" y="31"/>
              </a:cxn>
              <a:cxn ang="0">
                <a:pos x="68" y="52"/>
              </a:cxn>
              <a:cxn ang="0">
                <a:pos x="112" y="50"/>
              </a:cxn>
              <a:cxn ang="0">
                <a:pos x="148" y="36"/>
              </a:cxn>
              <a:cxn ang="0">
                <a:pos x="184" y="22"/>
              </a:cxn>
              <a:cxn ang="0">
                <a:pos x="211" y="0"/>
              </a:cxn>
              <a:cxn ang="0">
                <a:pos x="184" y="22"/>
              </a:cxn>
              <a:cxn ang="0">
                <a:pos x="156" y="46"/>
              </a:cxn>
              <a:cxn ang="0">
                <a:pos x="137" y="79"/>
              </a:cxn>
              <a:cxn ang="0">
                <a:pos x="144" y="125"/>
              </a:cxn>
              <a:cxn ang="0">
                <a:pos x="161" y="163"/>
              </a:cxn>
              <a:cxn ang="0">
                <a:pos x="187" y="193"/>
              </a:cxn>
              <a:cxn ang="0">
                <a:pos x="202" y="230"/>
              </a:cxn>
              <a:cxn ang="0">
                <a:pos x="177" y="201"/>
              </a:cxn>
              <a:cxn ang="0">
                <a:pos x="152" y="170"/>
              </a:cxn>
              <a:cxn ang="0">
                <a:pos x="126" y="140"/>
              </a:cxn>
              <a:cxn ang="0">
                <a:pos x="98" y="163"/>
              </a:cxn>
              <a:cxn ang="0">
                <a:pos x="71" y="187"/>
              </a:cxn>
              <a:cxn ang="0">
                <a:pos x="43" y="210"/>
              </a:cxn>
              <a:cxn ang="0">
                <a:pos x="16" y="233"/>
              </a:cxn>
              <a:cxn ang="0">
                <a:pos x="43" y="210"/>
              </a:cxn>
              <a:cxn ang="0">
                <a:pos x="62" y="176"/>
              </a:cxn>
              <a:cxn ang="0">
                <a:pos x="73" y="133"/>
              </a:cxn>
              <a:cxn ang="0">
                <a:pos x="67" y="88"/>
              </a:cxn>
              <a:cxn ang="0">
                <a:pos x="0" y="31"/>
              </a:cxn>
              <a:cxn ang="0">
                <a:pos x="0" y="31"/>
              </a:cxn>
            </a:cxnLst>
            <a:rect l="0" t="0" r="r" b="b"/>
            <a:pathLst>
              <a:path w="212" h="234">
                <a:moveTo>
                  <a:pt x="0" y="31"/>
                </a:moveTo>
                <a:lnTo>
                  <a:pt x="68" y="52"/>
                </a:lnTo>
                <a:lnTo>
                  <a:pt x="112" y="50"/>
                </a:lnTo>
                <a:lnTo>
                  <a:pt x="148" y="36"/>
                </a:lnTo>
                <a:lnTo>
                  <a:pt x="184" y="22"/>
                </a:lnTo>
                <a:lnTo>
                  <a:pt x="211" y="0"/>
                </a:lnTo>
                <a:lnTo>
                  <a:pt x="184" y="22"/>
                </a:lnTo>
                <a:lnTo>
                  <a:pt x="156" y="46"/>
                </a:lnTo>
                <a:lnTo>
                  <a:pt x="137" y="79"/>
                </a:lnTo>
                <a:lnTo>
                  <a:pt x="144" y="125"/>
                </a:lnTo>
                <a:lnTo>
                  <a:pt x="161" y="163"/>
                </a:lnTo>
                <a:lnTo>
                  <a:pt x="187" y="193"/>
                </a:lnTo>
                <a:lnTo>
                  <a:pt x="202" y="230"/>
                </a:lnTo>
                <a:lnTo>
                  <a:pt x="177" y="201"/>
                </a:lnTo>
                <a:lnTo>
                  <a:pt x="152" y="170"/>
                </a:lnTo>
                <a:lnTo>
                  <a:pt x="126" y="140"/>
                </a:lnTo>
                <a:lnTo>
                  <a:pt x="98" y="163"/>
                </a:lnTo>
                <a:lnTo>
                  <a:pt x="71" y="187"/>
                </a:lnTo>
                <a:lnTo>
                  <a:pt x="43" y="210"/>
                </a:lnTo>
                <a:lnTo>
                  <a:pt x="16" y="233"/>
                </a:lnTo>
                <a:lnTo>
                  <a:pt x="43" y="210"/>
                </a:lnTo>
                <a:lnTo>
                  <a:pt x="62" y="176"/>
                </a:lnTo>
                <a:lnTo>
                  <a:pt x="73" y="133"/>
                </a:lnTo>
                <a:lnTo>
                  <a:pt x="67" y="88"/>
                </a:lnTo>
                <a:lnTo>
                  <a:pt x="0" y="31"/>
                </a:lnTo>
                <a:lnTo>
                  <a:pt x="0" y="31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89" name="Freeform 113"/>
          <p:cNvSpPr>
            <a:spLocks/>
          </p:cNvSpPr>
          <p:nvPr/>
        </p:nvSpPr>
        <p:spPr bwMode="auto">
          <a:xfrm>
            <a:off x="3441700" y="1570038"/>
            <a:ext cx="374650" cy="433387"/>
          </a:xfrm>
          <a:custGeom>
            <a:avLst/>
            <a:gdLst/>
            <a:ahLst/>
            <a:cxnLst>
              <a:cxn ang="0">
                <a:pos x="0" y="165"/>
              </a:cxn>
              <a:cxn ang="0">
                <a:pos x="50" y="130"/>
              </a:cxn>
              <a:cxn ang="0">
                <a:pos x="72" y="98"/>
              </a:cxn>
              <a:cxn ang="0">
                <a:pos x="83" y="65"/>
              </a:cxn>
              <a:cxn ang="0">
                <a:pos x="93" y="32"/>
              </a:cxn>
              <a:cxn ang="0">
                <a:pos x="93" y="0"/>
              </a:cxn>
              <a:cxn ang="0">
                <a:pos x="93" y="32"/>
              </a:cxn>
              <a:cxn ang="0">
                <a:pos x="93" y="65"/>
              </a:cxn>
              <a:cxn ang="0">
                <a:pos x="104" y="98"/>
              </a:cxn>
              <a:cxn ang="0">
                <a:pos x="137" y="120"/>
              </a:cxn>
              <a:cxn ang="0">
                <a:pos x="170" y="130"/>
              </a:cxn>
              <a:cxn ang="0">
                <a:pos x="203" y="130"/>
              </a:cxn>
              <a:cxn ang="0">
                <a:pos x="235" y="141"/>
              </a:cxn>
              <a:cxn ang="0">
                <a:pos x="203" y="141"/>
              </a:cxn>
              <a:cxn ang="0">
                <a:pos x="170" y="141"/>
              </a:cxn>
              <a:cxn ang="0">
                <a:pos x="137" y="141"/>
              </a:cxn>
              <a:cxn ang="0">
                <a:pos x="137" y="174"/>
              </a:cxn>
              <a:cxn ang="0">
                <a:pos x="137" y="207"/>
              </a:cxn>
              <a:cxn ang="0">
                <a:pos x="137" y="240"/>
              </a:cxn>
              <a:cxn ang="0">
                <a:pos x="137" y="272"/>
              </a:cxn>
              <a:cxn ang="0">
                <a:pos x="137" y="240"/>
              </a:cxn>
              <a:cxn ang="0">
                <a:pos x="126" y="207"/>
              </a:cxn>
              <a:cxn ang="0">
                <a:pos x="104" y="174"/>
              </a:cxn>
              <a:cxn ang="0">
                <a:pos x="72" y="152"/>
              </a:cxn>
              <a:cxn ang="0">
                <a:pos x="0" y="165"/>
              </a:cxn>
              <a:cxn ang="0">
                <a:pos x="0" y="165"/>
              </a:cxn>
            </a:cxnLst>
            <a:rect l="0" t="0" r="r" b="b"/>
            <a:pathLst>
              <a:path w="236" h="273">
                <a:moveTo>
                  <a:pt x="0" y="165"/>
                </a:moveTo>
                <a:lnTo>
                  <a:pt x="50" y="130"/>
                </a:lnTo>
                <a:lnTo>
                  <a:pt x="72" y="98"/>
                </a:lnTo>
                <a:lnTo>
                  <a:pt x="83" y="65"/>
                </a:lnTo>
                <a:lnTo>
                  <a:pt x="93" y="32"/>
                </a:lnTo>
                <a:lnTo>
                  <a:pt x="93" y="0"/>
                </a:lnTo>
                <a:lnTo>
                  <a:pt x="93" y="32"/>
                </a:lnTo>
                <a:lnTo>
                  <a:pt x="93" y="65"/>
                </a:lnTo>
                <a:lnTo>
                  <a:pt x="104" y="98"/>
                </a:lnTo>
                <a:lnTo>
                  <a:pt x="137" y="120"/>
                </a:lnTo>
                <a:lnTo>
                  <a:pt x="170" y="130"/>
                </a:lnTo>
                <a:lnTo>
                  <a:pt x="203" y="130"/>
                </a:lnTo>
                <a:lnTo>
                  <a:pt x="235" y="141"/>
                </a:lnTo>
                <a:lnTo>
                  <a:pt x="203" y="141"/>
                </a:lnTo>
                <a:lnTo>
                  <a:pt x="170" y="141"/>
                </a:lnTo>
                <a:lnTo>
                  <a:pt x="137" y="141"/>
                </a:lnTo>
                <a:lnTo>
                  <a:pt x="137" y="174"/>
                </a:lnTo>
                <a:lnTo>
                  <a:pt x="137" y="207"/>
                </a:lnTo>
                <a:lnTo>
                  <a:pt x="137" y="240"/>
                </a:lnTo>
                <a:lnTo>
                  <a:pt x="137" y="272"/>
                </a:lnTo>
                <a:lnTo>
                  <a:pt x="137" y="240"/>
                </a:lnTo>
                <a:lnTo>
                  <a:pt x="126" y="207"/>
                </a:lnTo>
                <a:lnTo>
                  <a:pt x="104" y="174"/>
                </a:lnTo>
                <a:lnTo>
                  <a:pt x="72" y="152"/>
                </a:lnTo>
                <a:lnTo>
                  <a:pt x="0" y="165"/>
                </a:lnTo>
                <a:lnTo>
                  <a:pt x="0" y="165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90" name="Freeform 114"/>
          <p:cNvSpPr>
            <a:spLocks/>
          </p:cNvSpPr>
          <p:nvPr/>
        </p:nvSpPr>
        <p:spPr bwMode="auto">
          <a:xfrm>
            <a:off x="2017713" y="3541713"/>
            <a:ext cx="336550" cy="371475"/>
          </a:xfrm>
          <a:custGeom>
            <a:avLst/>
            <a:gdLst/>
            <a:ahLst/>
            <a:cxnLst>
              <a:cxn ang="0">
                <a:pos x="0" y="31"/>
              </a:cxn>
              <a:cxn ang="0">
                <a:pos x="68" y="52"/>
              </a:cxn>
              <a:cxn ang="0">
                <a:pos x="112" y="50"/>
              </a:cxn>
              <a:cxn ang="0">
                <a:pos x="148" y="36"/>
              </a:cxn>
              <a:cxn ang="0">
                <a:pos x="184" y="22"/>
              </a:cxn>
              <a:cxn ang="0">
                <a:pos x="211" y="0"/>
              </a:cxn>
              <a:cxn ang="0">
                <a:pos x="184" y="22"/>
              </a:cxn>
              <a:cxn ang="0">
                <a:pos x="156" y="46"/>
              </a:cxn>
              <a:cxn ang="0">
                <a:pos x="137" y="79"/>
              </a:cxn>
              <a:cxn ang="0">
                <a:pos x="144" y="125"/>
              </a:cxn>
              <a:cxn ang="0">
                <a:pos x="161" y="163"/>
              </a:cxn>
              <a:cxn ang="0">
                <a:pos x="187" y="193"/>
              </a:cxn>
              <a:cxn ang="0">
                <a:pos x="202" y="230"/>
              </a:cxn>
              <a:cxn ang="0">
                <a:pos x="177" y="201"/>
              </a:cxn>
              <a:cxn ang="0">
                <a:pos x="152" y="170"/>
              </a:cxn>
              <a:cxn ang="0">
                <a:pos x="126" y="140"/>
              </a:cxn>
              <a:cxn ang="0">
                <a:pos x="98" y="163"/>
              </a:cxn>
              <a:cxn ang="0">
                <a:pos x="71" y="187"/>
              </a:cxn>
              <a:cxn ang="0">
                <a:pos x="43" y="210"/>
              </a:cxn>
              <a:cxn ang="0">
                <a:pos x="16" y="233"/>
              </a:cxn>
              <a:cxn ang="0">
                <a:pos x="43" y="210"/>
              </a:cxn>
              <a:cxn ang="0">
                <a:pos x="62" y="176"/>
              </a:cxn>
              <a:cxn ang="0">
                <a:pos x="73" y="133"/>
              </a:cxn>
              <a:cxn ang="0">
                <a:pos x="67" y="88"/>
              </a:cxn>
              <a:cxn ang="0">
                <a:pos x="0" y="31"/>
              </a:cxn>
              <a:cxn ang="0">
                <a:pos x="0" y="31"/>
              </a:cxn>
            </a:cxnLst>
            <a:rect l="0" t="0" r="r" b="b"/>
            <a:pathLst>
              <a:path w="212" h="234">
                <a:moveTo>
                  <a:pt x="0" y="31"/>
                </a:moveTo>
                <a:lnTo>
                  <a:pt x="68" y="52"/>
                </a:lnTo>
                <a:lnTo>
                  <a:pt x="112" y="50"/>
                </a:lnTo>
                <a:lnTo>
                  <a:pt x="148" y="36"/>
                </a:lnTo>
                <a:lnTo>
                  <a:pt x="184" y="22"/>
                </a:lnTo>
                <a:lnTo>
                  <a:pt x="211" y="0"/>
                </a:lnTo>
                <a:lnTo>
                  <a:pt x="184" y="22"/>
                </a:lnTo>
                <a:lnTo>
                  <a:pt x="156" y="46"/>
                </a:lnTo>
                <a:lnTo>
                  <a:pt x="137" y="79"/>
                </a:lnTo>
                <a:lnTo>
                  <a:pt x="144" y="125"/>
                </a:lnTo>
                <a:lnTo>
                  <a:pt x="161" y="163"/>
                </a:lnTo>
                <a:lnTo>
                  <a:pt x="187" y="193"/>
                </a:lnTo>
                <a:lnTo>
                  <a:pt x="202" y="230"/>
                </a:lnTo>
                <a:lnTo>
                  <a:pt x="177" y="201"/>
                </a:lnTo>
                <a:lnTo>
                  <a:pt x="152" y="170"/>
                </a:lnTo>
                <a:lnTo>
                  <a:pt x="126" y="140"/>
                </a:lnTo>
                <a:lnTo>
                  <a:pt x="98" y="163"/>
                </a:lnTo>
                <a:lnTo>
                  <a:pt x="71" y="187"/>
                </a:lnTo>
                <a:lnTo>
                  <a:pt x="43" y="210"/>
                </a:lnTo>
                <a:lnTo>
                  <a:pt x="16" y="233"/>
                </a:lnTo>
                <a:lnTo>
                  <a:pt x="43" y="210"/>
                </a:lnTo>
                <a:lnTo>
                  <a:pt x="62" y="176"/>
                </a:lnTo>
                <a:lnTo>
                  <a:pt x="73" y="133"/>
                </a:lnTo>
                <a:lnTo>
                  <a:pt x="67" y="88"/>
                </a:lnTo>
                <a:lnTo>
                  <a:pt x="0" y="31"/>
                </a:lnTo>
                <a:lnTo>
                  <a:pt x="0" y="31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91" name="Freeform 115"/>
          <p:cNvSpPr>
            <a:spLocks/>
          </p:cNvSpPr>
          <p:nvPr/>
        </p:nvSpPr>
        <p:spPr bwMode="auto">
          <a:xfrm>
            <a:off x="2116138" y="3200400"/>
            <a:ext cx="433387" cy="374650"/>
          </a:xfrm>
          <a:custGeom>
            <a:avLst/>
            <a:gdLst/>
            <a:ahLst/>
            <a:cxnLst>
              <a:cxn ang="0">
                <a:pos x="107" y="0"/>
              </a:cxn>
              <a:cxn ang="0">
                <a:pos x="142" y="50"/>
              </a:cxn>
              <a:cxn ang="0">
                <a:pos x="174" y="72"/>
              </a:cxn>
              <a:cxn ang="0">
                <a:pos x="207" y="83"/>
              </a:cxn>
              <a:cxn ang="0">
                <a:pos x="240" y="93"/>
              </a:cxn>
              <a:cxn ang="0">
                <a:pos x="272" y="93"/>
              </a:cxn>
              <a:cxn ang="0">
                <a:pos x="240" y="93"/>
              </a:cxn>
              <a:cxn ang="0">
                <a:pos x="207" y="93"/>
              </a:cxn>
              <a:cxn ang="0">
                <a:pos x="174" y="104"/>
              </a:cxn>
              <a:cxn ang="0">
                <a:pos x="152" y="137"/>
              </a:cxn>
              <a:cxn ang="0">
                <a:pos x="142" y="170"/>
              </a:cxn>
              <a:cxn ang="0">
                <a:pos x="142" y="203"/>
              </a:cxn>
              <a:cxn ang="0">
                <a:pos x="131" y="235"/>
              </a:cxn>
              <a:cxn ang="0">
                <a:pos x="131" y="203"/>
              </a:cxn>
              <a:cxn ang="0">
                <a:pos x="131" y="170"/>
              </a:cxn>
              <a:cxn ang="0">
                <a:pos x="131" y="137"/>
              </a:cxn>
              <a:cxn ang="0">
                <a:pos x="98" y="137"/>
              </a:cxn>
              <a:cxn ang="0">
                <a:pos x="65" y="137"/>
              </a:cxn>
              <a:cxn ang="0">
                <a:pos x="32" y="137"/>
              </a:cxn>
              <a:cxn ang="0">
                <a:pos x="0" y="137"/>
              </a:cxn>
              <a:cxn ang="0">
                <a:pos x="32" y="137"/>
              </a:cxn>
              <a:cxn ang="0">
                <a:pos x="65" y="126"/>
              </a:cxn>
              <a:cxn ang="0">
                <a:pos x="98" y="104"/>
              </a:cxn>
              <a:cxn ang="0">
                <a:pos x="120" y="72"/>
              </a:cxn>
              <a:cxn ang="0">
                <a:pos x="107" y="0"/>
              </a:cxn>
              <a:cxn ang="0">
                <a:pos x="107" y="0"/>
              </a:cxn>
            </a:cxnLst>
            <a:rect l="0" t="0" r="r" b="b"/>
            <a:pathLst>
              <a:path w="273" h="236">
                <a:moveTo>
                  <a:pt x="107" y="0"/>
                </a:moveTo>
                <a:lnTo>
                  <a:pt x="142" y="50"/>
                </a:lnTo>
                <a:lnTo>
                  <a:pt x="174" y="72"/>
                </a:lnTo>
                <a:lnTo>
                  <a:pt x="207" y="83"/>
                </a:lnTo>
                <a:lnTo>
                  <a:pt x="240" y="93"/>
                </a:lnTo>
                <a:lnTo>
                  <a:pt x="272" y="93"/>
                </a:lnTo>
                <a:lnTo>
                  <a:pt x="240" y="93"/>
                </a:lnTo>
                <a:lnTo>
                  <a:pt x="207" y="93"/>
                </a:lnTo>
                <a:lnTo>
                  <a:pt x="174" y="104"/>
                </a:lnTo>
                <a:lnTo>
                  <a:pt x="152" y="137"/>
                </a:lnTo>
                <a:lnTo>
                  <a:pt x="142" y="170"/>
                </a:lnTo>
                <a:lnTo>
                  <a:pt x="142" y="203"/>
                </a:lnTo>
                <a:lnTo>
                  <a:pt x="131" y="235"/>
                </a:lnTo>
                <a:lnTo>
                  <a:pt x="131" y="203"/>
                </a:lnTo>
                <a:lnTo>
                  <a:pt x="131" y="170"/>
                </a:lnTo>
                <a:lnTo>
                  <a:pt x="131" y="137"/>
                </a:lnTo>
                <a:lnTo>
                  <a:pt x="98" y="137"/>
                </a:lnTo>
                <a:lnTo>
                  <a:pt x="65" y="137"/>
                </a:lnTo>
                <a:lnTo>
                  <a:pt x="32" y="137"/>
                </a:lnTo>
                <a:lnTo>
                  <a:pt x="0" y="137"/>
                </a:lnTo>
                <a:lnTo>
                  <a:pt x="32" y="137"/>
                </a:lnTo>
                <a:lnTo>
                  <a:pt x="65" y="126"/>
                </a:lnTo>
                <a:lnTo>
                  <a:pt x="98" y="104"/>
                </a:lnTo>
                <a:lnTo>
                  <a:pt x="120" y="72"/>
                </a:lnTo>
                <a:lnTo>
                  <a:pt x="107" y="0"/>
                </a:lnTo>
                <a:lnTo>
                  <a:pt x="107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92" name="Freeform 116"/>
          <p:cNvSpPr>
            <a:spLocks/>
          </p:cNvSpPr>
          <p:nvPr/>
        </p:nvSpPr>
        <p:spPr bwMode="auto">
          <a:xfrm>
            <a:off x="2679700" y="2941638"/>
            <a:ext cx="374650" cy="433387"/>
          </a:xfrm>
          <a:custGeom>
            <a:avLst/>
            <a:gdLst/>
            <a:ahLst/>
            <a:cxnLst>
              <a:cxn ang="0">
                <a:pos x="0" y="165"/>
              </a:cxn>
              <a:cxn ang="0">
                <a:pos x="50" y="130"/>
              </a:cxn>
              <a:cxn ang="0">
                <a:pos x="72" y="98"/>
              </a:cxn>
              <a:cxn ang="0">
                <a:pos x="83" y="65"/>
              </a:cxn>
              <a:cxn ang="0">
                <a:pos x="93" y="32"/>
              </a:cxn>
              <a:cxn ang="0">
                <a:pos x="93" y="0"/>
              </a:cxn>
              <a:cxn ang="0">
                <a:pos x="93" y="32"/>
              </a:cxn>
              <a:cxn ang="0">
                <a:pos x="93" y="65"/>
              </a:cxn>
              <a:cxn ang="0">
                <a:pos x="104" y="98"/>
              </a:cxn>
              <a:cxn ang="0">
                <a:pos x="137" y="120"/>
              </a:cxn>
              <a:cxn ang="0">
                <a:pos x="170" y="130"/>
              </a:cxn>
              <a:cxn ang="0">
                <a:pos x="203" y="130"/>
              </a:cxn>
              <a:cxn ang="0">
                <a:pos x="235" y="141"/>
              </a:cxn>
              <a:cxn ang="0">
                <a:pos x="203" y="141"/>
              </a:cxn>
              <a:cxn ang="0">
                <a:pos x="170" y="141"/>
              </a:cxn>
              <a:cxn ang="0">
                <a:pos x="137" y="141"/>
              </a:cxn>
              <a:cxn ang="0">
                <a:pos x="137" y="174"/>
              </a:cxn>
              <a:cxn ang="0">
                <a:pos x="137" y="207"/>
              </a:cxn>
              <a:cxn ang="0">
                <a:pos x="137" y="240"/>
              </a:cxn>
              <a:cxn ang="0">
                <a:pos x="137" y="272"/>
              </a:cxn>
              <a:cxn ang="0">
                <a:pos x="137" y="240"/>
              </a:cxn>
              <a:cxn ang="0">
                <a:pos x="126" y="207"/>
              </a:cxn>
              <a:cxn ang="0">
                <a:pos x="104" y="174"/>
              </a:cxn>
              <a:cxn ang="0">
                <a:pos x="72" y="152"/>
              </a:cxn>
              <a:cxn ang="0">
                <a:pos x="0" y="165"/>
              </a:cxn>
              <a:cxn ang="0">
                <a:pos x="0" y="165"/>
              </a:cxn>
            </a:cxnLst>
            <a:rect l="0" t="0" r="r" b="b"/>
            <a:pathLst>
              <a:path w="236" h="273">
                <a:moveTo>
                  <a:pt x="0" y="165"/>
                </a:moveTo>
                <a:lnTo>
                  <a:pt x="50" y="130"/>
                </a:lnTo>
                <a:lnTo>
                  <a:pt x="72" y="98"/>
                </a:lnTo>
                <a:lnTo>
                  <a:pt x="83" y="65"/>
                </a:lnTo>
                <a:lnTo>
                  <a:pt x="93" y="32"/>
                </a:lnTo>
                <a:lnTo>
                  <a:pt x="93" y="0"/>
                </a:lnTo>
                <a:lnTo>
                  <a:pt x="93" y="32"/>
                </a:lnTo>
                <a:lnTo>
                  <a:pt x="93" y="65"/>
                </a:lnTo>
                <a:lnTo>
                  <a:pt x="104" y="98"/>
                </a:lnTo>
                <a:lnTo>
                  <a:pt x="137" y="120"/>
                </a:lnTo>
                <a:lnTo>
                  <a:pt x="170" y="130"/>
                </a:lnTo>
                <a:lnTo>
                  <a:pt x="203" y="130"/>
                </a:lnTo>
                <a:lnTo>
                  <a:pt x="235" y="141"/>
                </a:lnTo>
                <a:lnTo>
                  <a:pt x="203" y="141"/>
                </a:lnTo>
                <a:lnTo>
                  <a:pt x="170" y="141"/>
                </a:lnTo>
                <a:lnTo>
                  <a:pt x="137" y="141"/>
                </a:lnTo>
                <a:lnTo>
                  <a:pt x="137" y="174"/>
                </a:lnTo>
                <a:lnTo>
                  <a:pt x="137" y="207"/>
                </a:lnTo>
                <a:lnTo>
                  <a:pt x="137" y="240"/>
                </a:lnTo>
                <a:lnTo>
                  <a:pt x="137" y="272"/>
                </a:lnTo>
                <a:lnTo>
                  <a:pt x="137" y="240"/>
                </a:lnTo>
                <a:lnTo>
                  <a:pt x="126" y="207"/>
                </a:lnTo>
                <a:lnTo>
                  <a:pt x="104" y="174"/>
                </a:lnTo>
                <a:lnTo>
                  <a:pt x="72" y="152"/>
                </a:lnTo>
                <a:lnTo>
                  <a:pt x="0" y="165"/>
                </a:lnTo>
                <a:lnTo>
                  <a:pt x="0" y="165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93" name="Freeform 117"/>
          <p:cNvSpPr>
            <a:spLocks/>
          </p:cNvSpPr>
          <p:nvPr/>
        </p:nvSpPr>
        <p:spPr bwMode="auto">
          <a:xfrm>
            <a:off x="2627313" y="2246313"/>
            <a:ext cx="336550" cy="371475"/>
          </a:xfrm>
          <a:custGeom>
            <a:avLst/>
            <a:gdLst/>
            <a:ahLst/>
            <a:cxnLst>
              <a:cxn ang="0">
                <a:pos x="0" y="31"/>
              </a:cxn>
              <a:cxn ang="0">
                <a:pos x="68" y="52"/>
              </a:cxn>
              <a:cxn ang="0">
                <a:pos x="112" y="50"/>
              </a:cxn>
              <a:cxn ang="0">
                <a:pos x="148" y="36"/>
              </a:cxn>
              <a:cxn ang="0">
                <a:pos x="184" y="22"/>
              </a:cxn>
              <a:cxn ang="0">
                <a:pos x="211" y="0"/>
              </a:cxn>
              <a:cxn ang="0">
                <a:pos x="184" y="22"/>
              </a:cxn>
              <a:cxn ang="0">
                <a:pos x="156" y="46"/>
              </a:cxn>
              <a:cxn ang="0">
                <a:pos x="137" y="79"/>
              </a:cxn>
              <a:cxn ang="0">
                <a:pos x="144" y="125"/>
              </a:cxn>
              <a:cxn ang="0">
                <a:pos x="161" y="163"/>
              </a:cxn>
              <a:cxn ang="0">
                <a:pos x="187" y="193"/>
              </a:cxn>
              <a:cxn ang="0">
                <a:pos x="202" y="230"/>
              </a:cxn>
              <a:cxn ang="0">
                <a:pos x="177" y="201"/>
              </a:cxn>
              <a:cxn ang="0">
                <a:pos x="152" y="170"/>
              </a:cxn>
              <a:cxn ang="0">
                <a:pos x="126" y="140"/>
              </a:cxn>
              <a:cxn ang="0">
                <a:pos x="98" y="163"/>
              </a:cxn>
              <a:cxn ang="0">
                <a:pos x="71" y="187"/>
              </a:cxn>
              <a:cxn ang="0">
                <a:pos x="43" y="210"/>
              </a:cxn>
              <a:cxn ang="0">
                <a:pos x="16" y="233"/>
              </a:cxn>
              <a:cxn ang="0">
                <a:pos x="43" y="210"/>
              </a:cxn>
              <a:cxn ang="0">
                <a:pos x="62" y="176"/>
              </a:cxn>
              <a:cxn ang="0">
                <a:pos x="73" y="133"/>
              </a:cxn>
              <a:cxn ang="0">
                <a:pos x="67" y="88"/>
              </a:cxn>
              <a:cxn ang="0">
                <a:pos x="0" y="31"/>
              </a:cxn>
              <a:cxn ang="0">
                <a:pos x="0" y="31"/>
              </a:cxn>
            </a:cxnLst>
            <a:rect l="0" t="0" r="r" b="b"/>
            <a:pathLst>
              <a:path w="212" h="234">
                <a:moveTo>
                  <a:pt x="0" y="31"/>
                </a:moveTo>
                <a:lnTo>
                  <a:pt x="68" y="52"/>
                </a:lnTo>
                <a:lnTo>
                  <a:pt x="112" y="50"/>
                </a:lnTo>
                <a:lnTo>
                  <a:pt x="148" y="36"/>
                </a:lnTo>
                <a:lnTo>
                  <a:pt x="184" y="22"/>
                </a:lnTo>
                <a:lnTo>
                  <a:pt x="211" y="0"/>
                </a:lnTo>
                <a:lnTo>
                  <a:pt x="184" y="22"/>
                </a:lnTo>
                <a:lnTo>
                  <a:pt x="156" y="46"/>
                </a:lnTo>
                <a:lnTo>
                  <a:pt x="137" y="79"/>
                </a:lnTo>
                <a:lnTo>
                  <a:pt x="144" y="125"/>
                </a:lnTo>
                <a:lnTo>
                  <a:pt x="161" y="163"/>
                </a:lnTo>
                <a:lnTo>
                  <a:pt x="187" y="193"/>
                </a:lnTo>
                <a:lnTo>
                  <a:pt x="202" y="230"/>
                </a:lnTo>
                <a:lnTo>
                  <a:pt x="177" y="201"/>
                </a:lnTo>
                <a:lnTo>
                  <a:pt x="152" y="170"/>
                </a:lnTo>
                <a:lnTo>
                  <a:pt x="126" y="140"/>
                </a:lnTo>
                <a:lnTo>
                  <a:pt x="98" y="163"/>
                </a:lnTo>
                <a:lnTo>
                  <a:pt x="71" y="187"/>
                </a:lnTo>
                <a:lnTo>
                  <a:pt x="43" y="210"/>
                </a:lnTo>
                <a:lnTo>
                  <a:pt x="16" y="233"/>
                </a:lnTo>
                <a:lnTo>
                  <a:pt x="43" y="210"/>
                </a:lnTo>
                <a:lnTo>
                  <a:pt x="62" y="176"/>
                </a:lnTo>
                <a:lnTo>
                  <a:pt x="73" y="133"/>
                </a:lnTo>
                <a:lnTo>
                  <a:pt x="67" y="88"/>
                </a:lnTo>
                <a:lnTo>
                  <a:pt x="0" y="31"/>
                </a:lnTo>
                <a:lnTo>
                  <a:pt x="0" y="31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94" name="Freeform 118"/>
          <p:cNvSpPr>
            <a:spLocks/>
          </p:cNvSpPr>
          <p:nvPr/>
        </p:nvSpPr>
        <p:spPr bwMode="auto">
          <a:xfrm>
            <a:off x="2801938" y="1905000"/>
            <a:ext cx="433387" cy="374650"/>
          </a:xfrm>
          <a:custGeom>
            <a:avLst/>
            <a:gdLst/>
            <a:ahLst/>
            <a:cxnLst>
              <a:cxn ang="0">
                <a:pos x="107" y="0"/>
              </a:cxn>
              <a:cxn ang="0">
                <a:pos x="142" y="50"/>
              </a:cxn>
              <a:cxn ang="0">
                <a:pos x="174" y="72"/>
              </a:cxn>
              <a:cxn ang="0">
                <a:pos x="207" y="83"/>
              </a:cxn>
              <a:cxn ang="0">
                <a:pos x="240" y="93"/>
              </a:cxn>
              <a:cxn ang="0">
                <a:pos x="272" y="93"/>
              </a:cxn>
              <a:cxn ang="0">
                <a:pos x="240" y="93"/>
              </a:cxn>
              <a:cxn ang="0">
                <a:pos x="207" y="93"/>
              </a:cxn>
              <a:cxn ang="0">
                <a:pos x="174" y="104"/>
              </a:cxn>
              <a:cxn ang="0">
                <a:pos x="152" y="137"/>
              </a:cxn>
              <a:cxn ang="0">
                <a:pos x="142" y="170"/>
              </a:cxn>
              <a:cxn ang="0">
                <a:pos x="142" y="203"/>
              </a:cxn>
              <a:cxn ang="0">
                <a:pos x="131" y="235"/>
              </a:cxn>
              <a:cxn ang="0">
                <a:pos x="131" y="203"/>
              </a:cxn>
              <a:cxn ang="0">
                <a:pos x="131" y="170"/>
              </a:cxn>
              <a:cxn ang="0">
                <a:pos x="131" y="137"/>
              </a:cxn>
              <a:cxn ang="0">
                <a:pos x="98" y="137"/>
              </a:cxn>
              <a:cxn ang="0">
                <a:pos x="65" y="137"/>
              </a:cxn>
              <a:cxn ang="0">
                <a:pos x="32" y="137"/>
              </a:cxn>
              <a:cxn ang="0">
                <a:pos x="0" y="137"/>
              </a:cxn>
              <a:cxn ang="0">
                <a:pos x="32" y="137"/>
              </a:cxn>
              <a:cxn ang="0">
                <a:pos x="65" y="126"/>
              </a:cxn>
              <a:cxn ang="0">
                <a:pos x="98" y="104"/>
              </a:cxn>
              <a:cxn ang="0">
                <a:pos x="120" y="72"/>
              </a:cxn>
              <a:cxn ang="0">
                <a:pos x="107" y="0"/>
              </a:cxn>
              <a:cxn ang="0">
                <a:pos x="107" y="0"/>
              </a:cxn>
            </a:cxnLst>
            <a:rect l="0" t="0" r="r" b="b"/>
            <a:pathLst>
              <a:path w="273" h="236">
                <a:moveTo>
                  <a:pt x="107" y="0"/>
                </a:moveTo>
                <a:lnTo>
                  <a:pt x="142" y="50"/>
                </a:lnTo>
                <a:lnTo>
                  <a:pt x="174" y="72"/>
                </a:lnTo>
                <a:lnTo>
                  <a:pt x="207" y="83"/>
                </a:lnTo>
                <a:lnTo>
                  <a:pt x="240" y="93"/>
                </a:lnTo>
                <a:lnTo>
                  <a:pt x="272" y="93"/>
                </a:lnTo>
                <a:lnTo>
                  <a:pt x="240" y="93"/>
                </a:lnTo>
                <a:lnTo>
                  <a:pt x="207" y="93"/>
                </a:lnTo>
                <a:lnTo>
                  <a:pt x="174" y="104"/>
                </a:lnTo>
                <a:lnTo>
                  <a:pt x="152" y="137"/>
                </a:lnTo>
                <a:lnTo>
                  <a:pt x="142" y="170"/>
                </a:lnTo>
                <a:lnTo>
                  <a:pt x="142" y="203"/>
                </a:lnTo>
                <a:lnTo>
                  <a:pt x="131" y="235"/>
                </a:lnTo>
                <a:lnTo>
                  <a:pt x="131" y="203"/>
                </a:lnTo>
                <a:lnTo>
                  <a:pt x="131" y="170"/>
                </a:lnTo>
                <a:lnTo>
                  <a:pt x="131" y="137"/>
                </a:lnTo>
                <a:lnTo>
                  <a:pt x="98" y="137"/>
                </a:lnTo>
                <a:lnTo>
                  <a:pt x="65" y="137"/>
                </a:lnTo>
                <a:lnTo>
                  <a:pt x="32" y="137"/>
                </a:lnTo>
                <a:lnTo>
                  <a:pt x="0" y="137"/>
                </a:lnTo>
                <a:lnTo>
                  <a:pt x="32" y="137"/>
                </a:lnTo>
                <a:lnTo>
                  <a:pt x="65" y="126"/>
                </a:lnTo>
                <a:lnTo>
                  <a:pt x="98" y="104"/>
                </a:lnTo>
                <a:lnTo>
                  <a:pt x="120" y="72"/>
                </a:lnTo>
                <a:lnTo>
                  <a:pt x="107" y="0"/>
                </a:lnTo>
                <a:lnTo>
                  <a:pt x="107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95" name="Freeform 119"/>
          <p:cNvSpPr>
            <a:spLocks/>
          </p:cNvSpPr>
          <p:nvPr/>
        </p:nvSpPr>
        <p:spPr bwMode="auto">
          <a:xfrm>
            <a:off x="2984500" y="2255838"/>
            <a:ext cx="374650" cy="433387"/>
          </a:xfrm>
          <a:custGeom>
            <a:avLst/>
            <a:gdLst/>
            <a:ahLst/>
            <a:cxnLst>
              <a:cxn ang="0">
                <a:pos x="0" y="165"/>
              </a:cxn>
              <a:cxn ang="0">
                <a:pos x="50" y="130"/>
              </a:cxn>
              <a:cxn ang="0">
                <a:pos x="72" y="98"/>
              </a:cxn>
              <a:cxn ang="0">
                <a:pos x="83" y="65"/>
              </a:cxn>
              <a:cxn ang="0">
                <a:pos x="93" y="32"/>
              </a:cxn>
              <a:cxn ang="0">
                <a:pos x="93" y="0"/>
              </a:cxn>
              <a:cxn ang="0">
                <a:pos x="93" y="32"/>
              </a:cxn>
              <a:cxn ang="0">
                <a:pos x="93" y="65"/>
              </a:cxn>
              <a:cxn ang="0">
                <a:pos x="104" y="98"/>
              </a:cxn>
              <a:cxn ang="0">
                <a:pos x="137" y="120"/>
              </a:cxn>
              <a:cxn ang="0">
                <a:pos x="170" y="130"/>
              </a:cxn>
              <a:cxn ang="0">
                <a:pos x="203" y="130"/>
              </a:cxn>
              <a:cxn ang="0">
                <a:pos x="235" y="141"/>
              </a:cxn>
              <a:cxn ang="0">
                <a:pos x="203" y="141"/>
              </a:cxn>
              <a:cxn ang="0">
                <a:pos x="170" y="141"/>
              </a:cxn>
              <a:cxn ang="0">
                <a:pos x="137" y="141"/>
              </a:cxn>
              <a:cxn ang="0">
                <a:pos x="137" y="174"/>
              </a:cxn>
              <a:cxn ang="0">
                <a:pos x="137" y="207"/>
              </a:cxn>
              <a:cxn ang="0">
                <a:pos x="137" y="240"/>
              </a:cxn>
              <a:cxn ang="0">
                <a:pos x="137" y="272"/>
              </a:cxn>
              <a:cxn ang="0">
                <a:pos x="137" y="240"/>
              </a:cxn>
              <a:cxn ang="0">
                <a:pos x="126" y="207"/>
              </a:cxn>
              <a:cxn ang="0">
                <a:pos x="104" y="174"/>
              </a:cxn>
              <a:cxn ang="0">
                <a:pos x="72" y="152"/>
              </a:cxn>
              <a:cxn ang="0">
                <a:pos x="0" y="165"/>
              </a:cxn>
              <a:cxn ang="0">
                <a:pos x="0" y="165"/>
              </a:cxn>
            </a:cxnLst>
            <a:rect l="0" t="0" r="r" b="b"/>
            <a:pathLst>
              <a:path w="236" h="273">
                <a:moveTo>
                  <a:pt x="0" y="165"/>
                </a:moveTo>
                <a:lnTo>
                  <a:pt x="50" y="130"/>
                </a:lnTo>
                <a:lnTo>
                  <a:pt x="72" y="98"/>
                </a:lnTo>
                <a:lnTo>
                  <a:pt x="83" y="65"/>
                </a:lnTo>
                <a:lnTo>
                  <a:pt x="93" y="32"/>
                </a:lnTo>
                <a:lnTo>
                  <a:pt x="93" y="0"/>
                </a:lnTo>
                <a:lnTo>
                  <a:pt x="93" y="32"/>
                </a:lnTo>
                <a:lnTo>
                  <a:pt x="93" y="65"/>
                </a:lnTo>
                <a:lnTo>
                  <a:pt x="104" y="98"/>
                </a:lnTo>
                <a:lnTo>
                  <a:pt x="137" y="120"/>
                </a:lnTo>
                <a:lnTo>
                  <a:pt x="170" y="130"/>
                </a:lnTo>
                <a:lnTo>
                  <a:pt x="203" y="130"/>
                </a:lnTo>
                <a:lnTo>
                  <a:pt x="235" y="141"/>
                </a:lnTo>
                <a:lnTo>
                  <a:pt x="203" y="141"/>
                </a:lnTo>
                <a:lnTo>
                  <a:pt x="170" y="141"/>
                </a:lnTo>
                <a:lnTo>
                  <a:pt x="137" y="141"/>
                </a:lnTo>
                <a:lnTo>
                  <a:pt x="137" y="174"/>
                </a:lnTo>
                <a:lnTo>
                  <a:pt x="137" y="207"/>
                </a:lnTo>
                <a:lnTo>
                  <a:pt x="137" y="240"/>
                </a:lnTo>
                <a:lnTo>
                  <a:pt x="137" y="272"/>
                </a:lnTo>
                <a:lnTo>
                  <a:pt x="137" y="240"/>
                </a:lnTo>
                <a:lnTo>
                  <a:pt x="126" y="207"/>
                </a:lnTo>
                <a:lnTo>
                  <a:pt x="104" y="174"/>
                </a:lnTo>
                <a:lnTo>
                  <a:pt x="72" y="152"/>
                </a:lnTo>
                <a:lnTo>
                  <a:pt x="0" y="165"/>
                </a:lnTo>
                <a:lnTo>
                  <a:pt x="0" y="165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96" name="Freeform 120"/>
          <p:cNvSpPr>
            <a:spLocks/>
          </p:cNvSpPr>
          <p:nvPr/>
        </p:nvSpPr>
        <p:spPr bwMode="auto">
          <a:xfrm>
            <a:off x="2322513" y="4075113"/>
            <a:ext cx="336550" cy="371475"/>
          </a:xfrm>
          <a:custGeom>
            <a:avLst/>
            <a:gdLst/>
            <a:ahLst/>
            <a:cxnLst>
              <a:cxn ang="0">
                <a:pos x="0" y="31"/>
              </a:cxn>
              <a:cxn ang="0">
                <a:pos x="68" y="52"/>
              </a:cxn>
              <a:cxn ang="0">
                <a:pos x="112" y="50"/>
              </a:cxn>
              <a:cxn ang="0">
                <a:pos x="148" y="36"/>
              </a:cxn>
              <a:cxn ang="0">
                <a:pos x="184" y="22"/>
              </a:cxn>
              <a:cxn ang="0">
                <a:pos x="211" y="0"/>
              </a:cxn>
              <a:cxn ang="0">
                <a:pos x="184" y="22"/>
              </a:cxn>
              <a:cxn ang="0">
                <a:pos x="156" y="46"/>
              </a:cxn>
              <a:cxn ang="0">
                <a:pos x="137" y="79"/>
              </a:cxn>
              <a:cxn ang="0">
                <a:pos x="144" y="125"/>
              </a:cxn>
              <a:cxn ang="0">
                <a:pos x="161" y="163"/>
              </a:cxn>
              <a:cxn ang="0">
                <a:pos x="187" y="193"/>
              </a:cxn>
              <a:cxn ang="0">
                <a:pos x="202" y="230"/>
              </a:cxn>
              <a:cxn ang="0">
                <a:pos x="177" y="201"/>
              </a:cxn>
              <a:cxn ang="0">
                <a:pos x="152" y="170"/>
              </a:cxn>
              <a:cxn ang="0">
                <a:pos x="126" y="140"/>
              </a:cxn>
              <a:cxn ang="0">
                <a:pos x="98" y="163"/>
              </a:cxn>
              <a:cxn ang="0">
                <a:pos x="71" y="187"/>
              </a:cxn>
              <a:cxn ang="0">
                <a:pos x="43" y="210"/>
              </a:cxn>
              <a:cxn ang="0">
                <a:pos x="16" y="233"/>
              </a:cxn>
              <a:cxn ang="0">
                <a:pos x="43" y="210"/>
              </a:cxn>
              <a:cxn ang="0">
                <a:pos x="62" y="176"/>
              </a:cxn>
              <a:cxn ang="0">
                <a:pos x="73" y="133"/>
              </a:cxn>
              <a:cxn ang="0">
                <a:pos x="67" y="88"/>
              </a:cxn>
              <a:cxn ang="0">
                <a:pos x="0" y="31"/>
              </a:cxn>
              <a:cxn ang="0">
                <a:pos x="0" y="31"/>
              </a:cxn>
            </a:cxnLst>
            <a:rect l="0" t="0" r="r" b="b"/>
            <a:pathLst>
              <a:path w="212" h="234">
                <a:moveTo>
                  <a:pt x="0" y="31"/>
                </a:moveTo>
                <a:lnTo>
                  <a:pt x="68" y="52"/>
                </a:lnTo>
                <a:lnTo>
                  <a:pt x="112" y="50"/>
                </a:lnTo>
                <a:lnTo>
                  <a:pt x="148" y="36"/>
                </a:lnTo>
                <a:lnTo>
                  <a:pt x="184" y="22"/>
                </a:lnTo>
                <a:lnTo>
                  <a:pt x="211" y="0"/>
                </a:lnTo>
                <a:lnTo>
                  <a:pt x="184" y="22"/>
                </a:lnTo>
                <a:lnTo>
                  <a:pt x="156" y="46"/>
                </a:lnTo>
                <a:lnTo>
                  <a:pt x="137" y="79"/>
                </a:lnTo>
                <a:lnTo>
                  <a:pt x="144" y="125"/>
                </a:lnTo>
                <a:lnTo>
                  <a:pt x="161" y="163"/>
                </a:lnTo>
                <a:lnTo>
                  <a:pt x="187" y="193"/>
                </a:lnTo>
                <a:lnTo>
                  <a:pt x="202" y="230"/>
                </a:lnTo>
                <a:lnTo>
                  <a:pt x="177" y="201"/>
                </a:lnTo>
                <a:lnTo>
                  <a:pt x="152" y="170"/>
                </a:lnTo>
                <a:lnTo>
                  <a:pt x="126" y="140"/>
                </a:lnTo>
                <a:lnTo>
                  <a:pt x="98" y="163"/>
                </a:lnTo>
                <a:lnTo>
                  <a:pt x="71" y="187"/>
                </a:lnTo>
                <a:lnTo>
                  <a:pt x="43" y="210"/>
                </a:lnTo>
                <a:lnTo>
                  <a:pt x="16" y="233"/>
                </a:lnTo>
                <a:lnTo>
                  <a:pt x="43" y="210"/>
                </a:lnTo>
                <a:lnTo>
                  <a:pt x="62" y="176"/>
                </a:lnTo>
                <a:lnTo>
                  <a:pt x="73" y="133"/>
                </a:lnTo>
                <a:lnTo>
                  <a:pt x="67" y="88"/>
                </a:lnTo>
                <a:lnTo>
                  <a:pt x="0" y="31"/>
                </a:lnTo>
                <a:lnTo>
                  <a:pt x="0" y="31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97" name="Freeform 121"/>
          <p:cNvSpPr>
            <a:spLocks/>
          </p:cNvSpPr>
          <p:nvPr/>
        </p:nvSpPr>
        <p:spPr bwMode="auto">
          <a:xfrm>
            <a:off x="2497138" y="3352800"/>
            <a:ext cx="433387" cy="374650"/>
          </a:xfrm>
          <a:custGeom>
            <a:avLst/>
            <a:gdLst/>
            <a:ahLst/>
            <a:cxnLst>
              <a:cxn ang="0">
                <a:pos x="107" y="0"/>
              </a:cxn>
              <a:cxn ang="0">
                <a:pos x="142" y="50"/>
              </a:cxn>
              <a:cxn ang="0">
                <a:pos x="174" y="72"/>
              </a:cxn>
              <a:cxn ang="0">
                <a:pos x="207" y="83"/>
              </a:cxn>
              <a:cxn ang="0">
                <a:pos x="240" y="93"/>
              </a:cxn>
              <a:cxn ang="0">
                <a:pos x="272" y="93"/>
              </a:cxn>
              <a:cxn ang="0">
                <a:pos x="240" y="93"/>
              </a:cxn>
              <a:cxn ang="0">
                <a:pos x="207" y="93"/>
              </a:cxn>
              <a:cxn ang="0">
                <a:pos x="174" y="104"/>
              </a:cxn>
              <a:cxn ang="0">
                <a:pos x="152" y="137"/>
              </a:cxn>
              <a:cxn ang="0">
                <a:pos x="142" y="170"/>
              </a:cxn>
              <a:cxn ang="0">
                <a:pos x="142" y="203"/>
              </a:cxn>
              <a:cxn ang="0">
                <a:pos x="131" y="235"/>
              </a:cxn>
              <a:cxn ang="0">
                <a:pos x="131" y="203"/>
              </a:cxn>
              <a:cxn ang="0">
                <a:pos x="131" y="170"/>
              </a:cxn>
              <a:cxn ang="0">
                <a:pos x="131" y="137"/>
              </a:cxn>
              <a:cxn ang="0">
                <a:pos x="98" y="137"/>
              </a:cxn>
              <a:cxn ang="0">
                <a:pos x="65" y="137"/>
              </a:cxn>
              <a:cxn ang="0">
                <a:pos x="32" y="137"/>
              </a:cxn>
              <a:cxn ang="0">
                <a:pos x="0" y="137"/>
              </a:cxn>
              <a:cxn ang="0">
                <a:pos x="32" y="137"/>
              </a:cxn>
              <a:cxn ang="0">
                <a:pos x="65" y="126"/>
              </a:cxn>
              <a:cxn ang="0">
                <a:pos x="98" y="104"/>
              </a:cxn>
              <a:cxn ang="0">
                <a:pos x="120" y="72"/>
              </a:cxn>
              <a:cxn ang="0">
                <a:pos x="107" y="0"/>
              </a:cxn>
              <a:cxn ang="0">
                <a:pos x="107" y="0"/>
              </a:cxn>
            </a:cxnLst>
            <a:rect l="0" t="0" r="r" b="b"/>
            <a:pathLst>
              <a:path w="273" h="236">
                <a:moveTo>
                  <a:pt x="107" y="0"/>
                </a:moveTo>
                <a:lnTo>
                  <a:pt x="142" y="50"/>
                </a:lnTo>
                <a:lnTo>
                  <a:pt x="174" y="72"/>
                </a:lnTo>
                <a:lnTo>
                  <a:pt x="207" y="83"/>
                </a:lnTo>
                <a:lnTo>
                  <a:pt x="240" y="93"/>
                </a:lnTo>
                <a:lnTo>
                  <a:pt x="272" y="93"/>
                </a:lnTo>
                <a:lnTo>
                  <a:pt x="240" y="93"/>
                </a:lnTo>
                <a:lnTo>
                  <a:pt x="207" y="93"/>
                </a:lnTo>
                <a:lnTo>
                  <a:pt x="174" y="104"/>
                </a:lnTo>
                <a:lnTo>
                  <a:pt x="152" y="137"/>
                </a:lnTo>
                <a:lnTo>
                  <a:pt x="142" y="170"/>
                </a:lnTo>
                <a:lnTo>
                  <a:pt x="142" y="203"/>
                </a:lnTo>
                <a:lnTo>
                  <a:pt x="131" y="235"/>
                </a:lnTo>
                <a:lnTo>
                  <a:pt x="131" y="203"/>
                </a:lnTo>
                <a:lnTo>
                  <a:pt x="131" y="170"/>
                </a:lnTo>
                <a:lnTo>
                  <a:pt x="131" y="137"/>
                </a:lnTo>
                <a:lnTo>
                  <a:pt x="98" y="137"/>
                </a:lnTo>
                <a:lnTo>
                  <a:pt x="65" y="137"/>
                </a:lnTo>
                <a:lnTo>
                  <a:pt x="32" y="137"/>
                </a:lnTo>
                <a:lnTo>
                  <a:pt x="0" y="137"/>
                </a:lnTo>
                <a:lnTo>
                  <a:pt x="32" y="137"/>
                </a:lnTo>
                <a:lnTo>
                  <a:pt x="65" y="126"/>
                </a:lnTo>
                <a:lnTo>
                  <a:pt x="98" y="104"/>
                </a:lnTo>
                <a:lnTo>
                  <a:pt x="120" y="72"/>
                </a:lnTo>
                <a:lnTo>
                  <a:pt x="107" y="0"/>
                </a:lnTo>
                <a:lnTo>
                  <a:pt x="107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98" name="Freeform 122"/>
          <p:cNvSpPr>
            <a:spLocks/>
          </p:cNvSpPr>
          <p:nvPr/>
        </p:nvSpPr>
        <p:spPr bwMode="auto">
          <a:xfrm>
            <a:off x="2374900" y="3627438"/>
            <a:ext cx="374650" cy="433387"/>
          </a:xfrm>
          <a:custGeom>
            <a:avLst/>
            <a:gdLst/>
            <a:ahLst/>
            <a:cxnLst>
              <a:cxn ang="0">
                <a:pos x="0" y="165"/>
              </a:cxn>
              <a:cxn ang="0">
                <a:pos x="50" y="130"/>
              </a:cxn>
              <a:cxn ang="0">
                <a:pos x="72" y="98"/>
              </a:cxn>
              <a:cxn ang="0">
                <a:pos x="83" y="65"/>
              </a:cxn>
              <a:cxn ang="0">
                <a:pos x="93" y="32"/>
              </a:cxn>
              <a:cxn ang="0">
                <a:pos x="93" y="0"/>
              </a:cxn>
              <a:cxn ang="0">
                <a:pos x="93" y="32"/>
              </a:cxn>
              <a:cxn ang="0">
                <a:pos x="93" y="65"/>
              </a:cxn>
              <a:cxn ang="0">
                <a:pos x="104" y="98"/>
              </a:cxn>
              <a:cxn ang="0">
                <a:pos x="137" y="120"/>
              </a:cxn>
              <a:cxn ang="0">
                <a:pos x="170" y="130"/>
              </a:cxn>
              <a:cxn ang="0">
                <a:pos x="203" y="130"/>
              </a:cxn>
              <a:cxn ang="0">
                <a:pos x="235" y="141"/>
              </a:cxn>
              <a:cxn ang="0">
                <a:pos x="203" y="141"/>
              </a:cxn>
              <a:cxn ang="0">
                <a:pos x="170" y="141"/>
              </a:cxn>
              <a:cxn ang="0">
                <a:pos x="137" y="141"/>
              </a:cxn>
              <a:cxn ang="0">
                <a:pos x="137" y="174"/>
              </a:cxn>
              <a:cxn ang="0">
                <a:pos x="137" y="207"/>
              </a:cxn>
              <a:cxn ang="0">
                <a:pos x="137" y="240"/>
              </a:cxn>
              <a:cxn ang="0">
                <a:pos x="137" y="272"/>
              </a:cxn>
              <a:cxn ang="0">
                <a:pos x="137" y="240"/>
              </a:cxn>
              <a:cxn ang="0">
                <a:pos x="126" y="207"/>
              </a:cxn>
              <a:cxn ang="0">
                <a:pos x="104" y="174"/>
              </a:cxn>
              <a:cxn ang="0">
                <a:pos x="72" y="152"/>
              </a:cxn>
              <a:cxn ang="0">
                <a:pos x="0" y="165"/>
              </a:cxn>
              <a:cxn ang="0">
                <a:pos x="0" y="165"/>
              </a:cxn>
            </a:cxnLst>
            <a:rect l="0" t="0" r="r" b="b"/>
            <a:pathLst>
              <a:path w="236" h="273">
                <a:moveTo>
                  <a:pt x="0" y="165"/>
                </a:moveTo>
                <a:lnTo>
                  <a:pt x="50" y="130"/>
                </a:lnTo>
                <a:lnTo>
                  <a:pt x="72" y="98"/>
                </a:lnTo>
                <a:lnTo>
                  <a:pt x="83" y="65"/>
                </a:lnTo>
                <a:lnTo>
                  <a:pt x="93" y="32"/>
                </a:lnTo>
                <a:lnTo>
                  <a:pt x="93" y="0"/>
                </a:lnTo>
                <a:lnTo>
                  <a:pt x="93" y="32"/>
                </a:lnTo>
                <a:lnTo>
                  <a:pt x="93" y="65"/>
                </a:lnTo>
                <a:lnTo>
                  <a:pt x="104" y="98"/>
                </a:lnTo>
                <a:lnTo>
                  <a:pt x="137" y="120"/>
                </a:lnTo>
                <a:lnTo>
                  <a:pt x="170" y="130"/>
                </a:lnTo>
                <a:lnTo>
                  <a:pt x="203" y="130"/>
                </a:lnTo>
                <a:lnTo>
                  <a:pt x="235" y="141"/>
                </a:lnTo>
                <a:lnTo>
                  <a:pt x="203" y="141"/>
                </a:lnTo>
                <a:lnTo>
                  <a:pt x="170" y="141"/>
                </a:lnTo>
                <a:lnTo>
                  <a:pt x="137" y="141"/>
                </a:lnTo>
                <a:lnTo>
                  <a:pt x="137" y="174"/>
                </a:lnTo>
                <a:lnTo>
                  <a:pt x="137" y="207"/>
                </a:lnTo>
                <a:lnTo>
                  <a:pt x="137" y="240"/>
                </a:lnTo>
                <a:lnTo>
                  <a:pt x="137" y="272"/>
                </a:lnTo>
                <a:lnTo>
                  <a:pt x="137" y="240"/>
                </a:lnTo>
                <a:lnTo>
                  <a:pt x="126" y="207"/>
                </a:lnTo>
                <a:lnTo>
                  <a:pt x="104" y="174"/>
                </a:lnTo>
                <a:lnTo>
                  <a:pt x="72" y="152"/>
                </a:lnTo>
                <a:lnTo>
                  <a:pt x="0" y="165"/>
                </a:lnTo>
                <a:lnTo>
                  <a:pt x="0" y="165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699" name="Freeform 123"/>
          <p:cNvSpPr>
            <a:spLocks/>
          </p:cNvSpPr>
          <p:nvPr/>
        </p:nvSpPr>
        <p:spPr bwMode="auto">
          <a:xfrm>
            <a:off x="2044700" y="3906838"/>
            <a:ext cx="420688" cy="354012"/>
          </a:xfrm>
          <a:custGeom>
            <a:avLst/>
            <a:gdLst/>
            <a:ahLst/>
            <a:cxnLst>
              <a:cxn ang="0">
                <a:pos x="108" y="222"/>
              </a:cxn>
              <a:cxn ang="0">
                <a:pos x="98" y="162"/>
              </a:cxn>
              <a:cxn ang="0">
                <a:pos x="79" y="128"/>
              </a:cxn>
              <a:cxn ang="0">
                <a:pos x="54" y="103"/>
              </a:cxn>
              <a:cxn ang="0">
                <a:pos x="29" y="80"/>
              </a:cxn>
              <a:cxn ang="0">
                <a:pos x="0" y="66"/>
              </a:cxn>
              <a:cxn ang="0">
                <a:pos x="29" y="80"/>
              </a:cxn>
              <a:cxn ang="0">
                <a:pos x="59" y="94"/>
              </a:cxn>
              <a:cxn ang="0">
                <a:pos x="93" y="99"/>
              </a:cxn>
              <a:cxn ang="0">
                <a:pos x="127" y="79"/>
              </a:cxn>
              <a:cxn ang="0">
                <a:pos x="151" y="54"/>
              </a:cxn>
              <a:cxn ang="0">
                <a:pos x="165" y="24"/>
              </a:cxn>
              <a:cxn ang="0">
                <a:pos x="189" y="0"/>
              </a:cxn>
              <a:cxn ang="0">
                <a:pos x="175" y="29"/>
              </a:cxn>
              <a:cxn ang="0">
                <a:pos x="161" y="59"/>
              </a:cxn>
              <a:cxn ang="0">
                <a:pos x="146" y="88"/>
              </a:cxn>
              <a:cxn ang="0">
                <a:pos x="176" y="103"/>
              </a:cxn>
              <a:cxn ang="0">
                <a:pos x="206" y="117"/>
              </a:cxn>
              <a:cxn ang="0">
                <a:pos x="235" y="132"/>
              </a:cxn>
              <a:cxn ang="0">
                <a:pos x="264" y="146"/>
              </a:cxn>
              <a:cxn ang="0">
                <a:pos x="235" y="132"/>
              </a:cxn>
              <a:cxn ang="0">
                <a:pos x="201" y="127"/>
              </a:cxn>
              <a:cxn ang="0">
                <a:pos x="161" y="132"/>
              </a:cxn>
              <a:cxn ang="0">
                <a:pos x="128" y="151"/>
              </a:cxn>
              <a:cxn ang="0">
                <a:pos x="108" y="222"/>
              </a:cxn>
              <a:cxn ang="0">
                <a:pos x="108" y="222"/>
              </a:cxn>
            </a:cxnLst>
            <a:rect l="0" t="0" r="r" b="b"/>
            <a:pathLst>
              <a:path w="265" h="223">
                <a:moveTo>
                  <a:pt x="108" y="222"/>
                </a:moveTo>
                <a:lnTo>
                  <a:pt x="98" y="162"/>
                </a:lnTo>
                <a:lnTo>
                  <a:pt x="79" y="128"/>
                </a:lnTo>
                <a:lnTo>
                  <a:pt x="54" y="103"/>
                </a:lnTo>
                <a:lnTo>
                  <a:pt x="29" y="80"/>
                </a:lnTo>
                <a:lnTo>
                  <a:pt x="0" y="66"/>
                </a:lnTo>
                <a:lnTo>
                  <a:pt x="29" y="80"/>
                </a:lnTo>
                <a:lnTo>
                  <a:pt x="59" y="94"/>
                </a:lnTo>
                <a:lnTo>
                  <a:pt x="93" y="99"/>
                </a:lnTo>
                <a:lnTo>
                  <a:pt x="127" y="79"/>
                </a:lnTo>
                <a:lnTo>
                  <a:pt x="151" y="54"/>
                </a:lnTo>
                <a:lnTo>
                  <a:pt x="165" y="24"/>
                </a:lnTo>
                <a:lnTo>
                  <a:pt x="189" y="0"/>
                </a:lnTo>
                <a:lnTo>
                  <a:pt x="175" y="29"/>
                </a:lnTo>
                <a:lnTo>
                  <a:pt x="161" y="59"/>
                </a:lnTo>
                <a:lnTo>
                  <a:pt x="146" y="88"/>
                </a:lnTo>
                <a:lnTo>
                  <a:pt x="176" y="103"/>
                </a:lnTo>
                <a:lnTo>
                  <a:pt x="206" y="117"/>
                </a:lnTo>
                <a:lnTo>
                  <a:pt x="235" y="132"/>
                </a:lnTo>
                <a:lnTo>
                  <a:pt x="264" y="146"/>
                </a:lnTo>
                <a:lnTo>
                  <a:pt x="235" y="132"/>
                </a:lnTo>
                <a:lnTo>
                  <a:pt x="201" y="127"/>
                </a:lnTo>
                <a:lnTo>
                  <a:pt x="161" y="132"/>
                </a:lnTo>
                <a:lnTo>
                  <a:pt x="128" y="151"/>
                </a:lnTo>
                <a:lnTo>
                  <a:pt x="108" y="222"/>
                </a:lnTo>
                <a:lnTo>
                  <a:pt x="108" y="222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700" name="Freeform 124"/>
          <p:cNvSpPr>
            <a:spLocks/>
          </p:cNvSpPr>
          <p:nvPr/>
        </p:nvSpPr>
        <p:spPr bwMode="auto">
          <a:xfrm>
            <a:off x="2035175" y="4278313"/>
            <a:ext cx="473075" cy="449262"/>
          </a:xfrm>
          <a:custGeom>
            <a:avLst/>
            <a:gdLst/>
            <a:ahLst/>
            <a:cxnLst>
              <a:cxn ang="0">
                <a:pos x="112" y="0"/>
              </a:cxn>
              <a:cxn ang="0">
                <a:pos x="152" y="59"/>
              </a:cxn>
              <a:cxn ang="0">
                <a:pos x="188" y="84"/>
              </a:cxn>
              <a:cxn ang="0">
                <a:pos x="225" y="95"/>
              </a:cxn>
              <a:cxn ang="0">
                <a:pos x="262" y="107"/>
              </a:cxn>
              <a:cxn ang="0">
                <a:pos x="297" y="106"/>
              </a:cxn>
              <a:cxn ang="0">
                <a:pos x="262" y="107"/>
              </a:cxn>
              <a:cxn ang="0">
                <a:pos x="225" y="108"/>
              </a:cxn>
              <a:cxn ang="0">
                <a:pos x="190" y="123"/>
              </a:cxn>
              <a:cxn ang="0">
                <a:pos x="167" y="163"/>
              </a:cxn>
              <a:cxn ang="0">
                <a:pos x="157" y="204"/>
              </a:cxn>
              <a:cxn ang="0">
                <a:pos x="159" y="243"/>
              </a:cxn>
              <a:cxn ang="0">
                <a:pos x="148" y="282"/>
              </a:cxn>
              <a:cxn ang="0">
                <a:pos x="146" y="243"/>
              </a:cxn>
              <a:cxn ang="0">
                <a:pos x="146" y="203"/>
              </a:cxn>
              <a:cxn ang="0">
                <a:pos x="144" y="164"/>
              </a:cxn>
              <a:cxn ang="0">
                <a:pos x="108" y="165"/>
              </a:cxn>
              <a:cxn ang="0">
                <a:pos x="71" y="167"/>
              </a:cxn>
              <a:cxn ang="0">
                <a:pos x="35" y="168"/>
              </a:cxn>
              <a:cxn ang="0">
                <a:pos x="0" y="169"/>
              </a:cxn>
              <a:cxn ang="0">
                <a:pos x="35" y="168"/>
              </a:cxn>
              <a:cxn ang="0">
                <a:pos x="71" y="153"/>
              </a:cxn>
              <a:cxn ang="0">
                <a:pos x="106" y="126"/>
              </a:cxn>
              <a:cxn ang="0">
                <a:pos x="129" y="87"/>
              </a:cxn>
              <a:cxn ang="0">
                <a:pos x="112" y="0"/>
              </a:cxn>
              <a:cxn ang="0">
                <a:pos x="112" y="0"/>
              </a:cxn>
            </a:cxnLst>
            <a:rect l="0" t="0" r="r" b="b"/>
            <a:pathLst>
              <a:path w="298" h="283">
                <a:moveTo>
                  <a:pt x="112" y="0"/>
                </a:moveTo>
                <a:lnTo>
                  <a:pt x="152" y="59"/>
                </a:lnTo>
                <a:lnTo>
                  <a:pt x="188" y="84"/>
                </a:lnTo>
                <a:lnTo>
                  <a:pt x="225" y="95"/>
                </a:lnTo>
                <a:lnTo>
                  <a:pt x="262" y="107"/>
                </a:lnTo>
                <a:lnTo>
                  <a:pt x="297" y="106"/>
                </a:lnTo>
                <a:lnTo>
                  <a:pt x="262" y="107"/>
                </a:lnTo>
                <a:lnTo>
                  <a:pt x="225" y="108"/>
                </a:lnTo>
                <a:lnTo>
                  <a:pt x="190" y="123"/>
                </a:lnTo>
                <a:lnTo>
                  <a:pt x="167" y="163"/>
                </a:lnTo>
                <a:lnTo>
                  <a:pt x="157" y="204"/>
                </a:lnTo>
                <a:lnTo>
                  <a:pt x="159" y="243"/>
                </a:lnTo>
                <a:lnTo>
                  <a:pt x="148" y="282"/>
                </a:lnTo>
                <a:lnTo>
                  <a:pt x="146" y="243"/>
                </a:lnTo>
                <a:lnTo>
                  <a:pt x="146" y="203"/>
                </a:lnTo>
                <a:lnTo>
                  <a:pt x="144" y="164"/>
                </a:lnTo>
                <a:lnTo>
                  <a:pt x="108" y="165"/>
                </a:lnTo>
                <a:lnTo>
                  <a:pt x="71" y="167"/>
                </a:lnTo>
                <a:lnTo>
                  <a:pt x="35" y="168"/>
                </a:lnTo>
                <a:lnTo>
                  <a:pt x="0" y="169"/>
                </a:lnTo>
                <a:lnTo>
                  <a:pt x="35" y="168"/>
                </a:lnTo>
                <a:lnTo>
                  <a:pt x="71" y="153"/>
                </a:lnTo>
                <a:lnTo>
                  <a:pt x="106" y="126"/>
                </a:lnTo>
                <a:lnTo>
                  <a:pt x="129" y="87"/>
                </a:lnTo>
                <a:lnTo>
                  <a:pt x="112" y="0"/>
                </a:lnTo>
                <a:lnTo>
                  <a:pt x="112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5" name="Group 127"/>
          <p:cNvGrpSpPr>
            <a:grpSpLocks/>
          </p:cNvGrpSpPr>
          <p:nvPr/>
        </p:nvGrpSpPr>
        <p:grpSpPr bwMode="auto">
          <a:xfrm>
            <a:off x="5257800" y="1371600"/>
            <a:ext cx="341313" cy="500063"/>
            <a:chOff x="3312" y="864"/>
            <a:chExt cx="215" cy="315"/>
          </a:xfrm>
        </p:grpSpPr>
        <p:sp>
          <p:nvSpPr>
            <p:cNvPr id="24701" name="Freeform 125"/>
            <p:cNvSpPr>
              <a:spLocks/>
            </p:cNvSpPr>
            <p:nvPr/>
          </p:nvSpPr>
          <p:spPr bwMode="auto">
            <a:xfrm>
              <a:off x="3312" y="864"/>
              <a:ext cx="132" cy="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" y="45"/>
                </a:cxn>
                <a:cxn ang="0">
                  <a:pos x="44" y="78"/>
                </a:cxn>
                <a:cxn ang="0">
                  <a:pos x="66" y="111"/>
                </a:cxn>
                <a:cxn ang="0">
                  <a:pos x="87" y="143"/>
                </a:cxn>
                <a:cxn ang="0">
                  <a:pos x="109" y="176"/>
                </a:cxn>
                <a:cxn ang="0">
                  <a:pos x="131" y="143"/>
                </a:cxn>
                <a:cxn ang="0">
                  <a:pos x="131" y="111"/>
                </a:cxn>
                <a:cxn ang="0">
                  <a:pos x="109" y="78"/>
                </a:cxn>
                <a:cxn ang="0">
                  <a:pos x="76" y="56"/>
                </a:cxn>
                <a:cxn ang="0">
                  <a:pos x="55" y="23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32" h="177">
                  <a:moveTo>
                    <a:pt x="0" y="0"/>
                  </a:moveTo>
                  <a:lnTo>
                    <a:pt x="11" y="45"/>
                  </a:lnTo>
                  <a:lnTo>
                    <a:pt x="44" y="78"/>
                  </a:lnTo>
                  <a:lnTo>
                    <a:pt x="66" y="111"/>
                  </a:lnTo>
                  <a:lnTo>
                    <a:pt x="87" y="143"/>
                  </a:lnTo>
                  <a:lnTo>
                    <a:pt x="109" y="176"/>
                  </a:lnTo>
                  <a:lnTo>
                    <a:pt x="131" y="143"/>
                  </a:lnTo>
                  <a:lnTo>
                    <a:pt x="131" y="111"/>
                  </a:lnTo>
                  <a:lnTo>
                    <a:pt x="109" y="78"/>
                  </a:lnTo>
                  <a:lnTo>
                    <a:pt x="76" y="56"/>
                  </a:lnTo>
                  <a:lnTo>
                    <a:pt x="55" y="23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4702" name="Freeform 126"/>
            <p:cNvSpPr>
              <a:spLocks/>
            </p:cNvSpPr>
            <p:nvPr/>
          </p:nvSpPr>
          <p:spPr bwMode="auto">
            <a:xfrm>
              <a:off x="3408" y="1008"/>
              <a:ext cx="119" cy="17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0" y="50"/>
                </a:cxn>
                <a:cxn ang="0">
                  <a:pos x="31" y="82"/>
                </a:cxn>
                <a:cxn ang="0">
                  <a:pos x="63" y="104"/>
                </a:cxn>
                <a:cxn ang="0">
                  <a:pos x="74" y="137"/>
                </a:cxn>
                <a:cxn ang="0">
                  <a:pos x="85" y="170"/>
                </a:cxn>
                <a:cxn ang="0">
                  <a:pos x="118" y="159"/>
                </a:cxn>
                <a:cxn ang="0">
                  <a:pos x="118" y="126"/>
                </a:cxn>
                <a:cxn ang="0">
                  <a:pos x="107" y="93"/>
                </a:cxn>
                <a:cxn ang="0">
                  <a:pos x="74" y="82"/>
                </a:cxn>
                <a:cxn ang="0">
                  <a:pos x="63" y="50"/>
                </a:cxn>
                <a:cxn ang="0">
                  <a:pos x="63" y="1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19" h="171">
                  <a:moveTo>
                    <a:pt x="0" y="0"/>
                  </a:moveTo>
                  <a:lnTo>
                    <a:pt x="20" y="50"/>
                  </a:lnTo>
                  <a:lnTo>
                    <a:pt x="31" y="82"/>
                  </a:lnTo>
                  <a:lnTo>
                    <a:pt x="63" y="104"/>
                  </a:lnTo>
                  <a:lnTo>
                    <a:pt x="74" y="137"/>
                  </a:lnTo>
                  <a:lnTo>
                    <a:pt x="85" y="170"/>
                  </a:lnTo>
                  <a:lnTo>
                    <a:pt x="118" y="159"/>
                  </a:lnTo>
                  <a:lnTo>
                    <a:pt x="118" y="126"/>
                  </a:lnTo>
                  <a:lnTo>
                    <a:pt x="107" y="93"/>
                  </a:lnTo>
                  <a:lnTo>
                    <a:pt x="74" y="82"/>
                  </a:lnTo>
                  <a:lnTo>
                    <a:pt x="63" y="50"/>
                  </a:lnTo>
                  <a:lnTo>
                    <a:pt x="63" y="17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4704" name="Freeform 128"/>
          <p:cNvSpPr>
            <a:spLocks/>
          </p:cNvSpPr>
          <p:nvPr/>
        </p:nvSpPr>
        <p:spPr bwMode="auto">
          <a:xfrm>
            <a:off x="5154613" y="1487488"/>
            <a:ext cx="119062" cy="320675"/>
          </a:xfrm>
          <a:custGeom>
            <a:avLst/>
            <a:gdLst/>
            <a:ahLst/>
            <a:cxnLst>
              <a:cxn ang="0">
                <a:pos x="51" y="0"/>
              </a:cxn>
              <a:cxn ang="0">
                <a:pos x="27" y="40"/>
              </a:cxn>
              <a:cxn ang="0">
                <a:pos x="25" y="86"/>
              </a:cxn>
              <a:cxn ang="0">
                <a:pos x="17" y="125"/>
              </a:cxn>
              <a:cxn ang="0">
                <a:pos x="9" y="163"/>
              </a:cxn>
              <a:cxn ang="0">
                <a:pos x="0" y="201"/>
              </a:cxn>
              <a:cxn ang="0">
                <a:pos x="40" y="194"/>
              </a:cxn>
              <a:cxn ang="0">
                <a:pos x="62" y="173"/>
              </a:cxn>
              <a:cxn ang="0">
                <a:pos x="70" y="133"/>
              </a:cxn>
              <a:cxn ang="0">
                <a:pos x="64" y="95"/>
              </a:cxn>
              <a:cxn ang="0">
                <a:pos x="74" y="56"/>
              </a:cxn>
              <a:cxn ang="0">
                <a:pos x="51" y="0"/>
              </a:cxn>
              <a:cxn ang="0">
                <a:pos x="51" y="0"/>
              </a:cxn>
            </a:cxnLst>
            <a:rect l="0" t="0" r="r" b="b"/>
            <a:pathLst>
              <a:path w="75" h="202">
                <a:moveTo>
                  <a:pt x="51" y="0"/>
                </a:moveTo>
                <a:lnTo>
                  <a:pt x="27" y="40"/>
                </a:lnTo>
                <a:lnTo>
                  <a:pt x="25" y="86"/>
                </a:lnTo>
                <a:lnTo>
                  <a:pt x="17" y="125"/>
                </a:lnTo>
                <a:lnTo>
                  <a:pt x="9" y="163"/>
                </a:lnTo>
                <a:lnTo>
                  <a:pt x="0" y="201"/>
                </a:lnTo>
                <a:lnTo>
                  <a:pt x="40" y="194"/>
                </a:lnTo>
                <a:lnTo>
                  <a:pt x="62" y="173"/>
                </a:lnTo>
                <a:lnTo>
                  <a:pt x="70" y="133"/>
                </a:lnTo>
                <a:lnTo>
                  <a:pt x="64" y="95"/>
                </a:lnTo>
                <a:lnTo>
                  <a:pt x="74" y="56"/>
                </a:lnTo>
                <a:lnTo>
                  <a:pt x="51" y="0"/>
                </a:lnTo>
                <a:lnTo>
                  <a:pt x="51" y="0"/>
                </a:lnTo>
              </a:path>
            </a:pathLst>
          </a:custGeom>
          <a:solidFill>
            <a:srgbClr val="FFFF66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705" name="Freeform 129"/>
          <p:cNvSpPr>
            <a:spLocks/>
          </p:cNvSpPr>
          <p:nvPr/>
        </p:nvSpPr>
        <p:spPr bwMode="auto">
          <a:xfrm>
            <a:off x="5046663" y="1803400"/>
            <a:ext cx="212725" cy="331788"/>
          </a:xfrm>
          <a:custGeom>
            <a:avLst/>
            <a:gdLst/>
            <a:ahLst/>
            <a:cxnLst>
              <a:cxn ang="0">
                <a:pos x="96" y="0"/>
              </a:cxn>
              <a:cxn ang="0">
                <a:pos x="63" y="50"/>
              </a:cxn>
              <a:cxn ang="0">
                <a:pos x="42" y="81"/>
              </a:cxn>
              <a:cxn ang="0">
                <a:pos x="46" y="123"/>
              </a:cxn>
              <a:cxn ang="0">
                <a:pos x="23" y="156"/>
              </a:cxn>
              <a:cxn ang="0">
                <a:pos x="0" y="188"/>
              </a:cxn>
              <a:cxn ang="0">
                <a:pos x="39" y="208"/>
              </a:cxn>
              <a:cxn ang="0">
                <a:pos x="72" y="185"/>
              </a:cxn>
              <a:cxn ang="0">
                <a:pos x="96" y="151"/>
              </a:cxn>
              <a:cxn ang="0">
                <a:pos x="79" y="117"/>
              </a:cxn>
              <a:cxn ang="0">
                <a:pos x="101" y="86"/>
              </a:cxn>
              <a:cxn ang="0">
                <a:pos x="133" y="62"/>
              </a:cxn>
              <a:cxn ang="0">
                <a:pos x="96" y="0"/>
              </a:cxn>
              <a:cxn ang="0">
                <a:pos x="96" y="0"/>
              </a:cxn>
            </a:cxnLst>
            <a:rect l="0" t="0" r="r" b="b"/>
            <a:pathLst>
              <a:path w="134" h="209">
                <a:moveTo>
                  <a:pt x="96" y="0"/>
                </a:moveTo>
                <a:lnTo>
                  <a:pt x="63" y="50"/>
                </a:lnTo>
                <a:lnTo>
                  <a:pt x="42" y="81"/>
                </a:lnTo>
                <a:lnTo>
                  <a:pt x="46" y="123"/>
                </a:lnTo>
                <a:lnTo>
                  <a:pt x="23" y="156"/>
                </a:lnTo>
                <a:lnTo>
                  <a:pt x="0" y="188"/>
                </a:lnTo>
                <a:lnTo>
                  <a:pt x="39" y="208"/>
                </a:lnTo>
                <a:lnTo>
                  <a:pt x="72" y="185"/>
                </a:lnTo>
                <a:lnTo>
                  <a:pt x="96" y="151"/>
                </a:lnTo>
                <a:lnTo>
                  <a:pt x="79" y="117"/>
                </a:lnTo>
                <a:lnTo>
                  <a:pt x="101" y="86"/>
                </a:lnTo>
                <a:lnTo>
                  <a:pt x="133" y="62"/>
                </a:lnTo>
                <a:lnTo>
                  <a:pt x="96" y="0"/>
                </a:lnTo>
                <a:lnTo>
                  <a:pt x="96" y="0"/>
                </a:lnTo>
              </a:path>
            </a:pathLst>
          </a:custGeom>
          <a:solidFill>
            <a:srgbClr val="FFFF66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6" name="Group 132"/>
          <p:cNvGrpSpPr>
            <a:grpSpLocks/>
          </p:cNvGrpSpPr>
          <p:nvPr/>
        </p:nvGrpSpPr>
        <p:grpSpPr bwMode="auto">
          <a:xfrm>
            <a:off x="5181600" y="1447800"/>
            <a:ext cx="382588" cy="382588"/>
            <a:chOff x="3264" y="912"/>
            <a:chExt cx="241" cy="241"/>
          </a:xfrm>
        </p:grpSpPr>
        <p:sp>
          <p:nvSpPr>
            <p:cNvPr id="24706" name="Freeform 130"/>
            <p:cNvSpPr>
              <a:spLocks/>
            </p:cNvSpPr>
            <p:nvPr/>
          </p:nvSpPr>
          <p:spPr bwMode="auto">
            <a:xfrm>
              <a:off x="3264" y="912"/>
              <a:ext cx="148" cy="13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" y="34"/>
                </a:cxn>
                <a:cxn ang="0">
                  <a:pos x="49" y="59"/>
                </a:cxn>
                <a:cxn ang="0">
                  <a:pos x="74" y="84"/>
                </a:cxn>
                <a:cxn ang="0">
                  <a:pos x="97" y="108"/>
                </a:cxn>
                <a:cxn ang="0">
                  <a:pos x="122" y="134"/>
                </a:cxn>
                <a:cxn ang="0">
                  <a:pos x="147" y="108"/>
                </a:cxn>
                <a:cxn ang="0">
                  <a:pos x="147" y="84"/>
                </a:cxn>
                <a:cxn ang="0">
                  <a:pos x="122" y="59"/>
                </a:cxn>
                <a:cxn ang="0">
                  <a:pos x="85" y="42"/>
                </a:cxn>
                <a:cxn ang="0">
                  <a:pos x="61" y="1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8" h="135">
                  <a:moveTo>
                    <a:pt x="0" y="0"/>
                  </a:moveTo>
                  <a:lnTo>
                    <a:pt x="12" y="34"/>
                  </a:lnTo>
                  <a:lnTo>
                    <a:pt x="49" y="59"/>
                  </a:lnTo>
                  <a:lnTo>
                    <a:pt x="74" y="84"/>
                  </a:lnTo>
                  <a:lnTo>
                    <a:pt x="97" y="108"/>
                  </a:lnTo>
                  <a:lnTo>
                    <a:pt x="122" y="134"/>
                  </a:lnTo>
                  <a:lnTo>
                    <a:pt x="147" y="108"/>
                  </a:lnTo>
                  <a:lnTo>
                    <a:pt x="147" y="84"/>
                  </a:lnTo>
                  <a:lnTo>
                    <a:pt x="122" y="59"/>
                  </a:lnTo>
                  <a:lnTo>
                    <a:pt x="85" y="42"/>
                  </a:lnTo>
                  <a:lnTo>
                    <a:pt x="61" y="17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4707" name="Freeform 131"/>
            <p:cNvSpPr>
              <a:spLocks/>
            </p:cNvSpPr>
            <p:nvPr/>
          </p:nvSpPr>
          <p:spPr bwMode="auto">
            <a:xfrm>
              <a:off x="3372" y="1022"/>
              <a:ext cx="133" cy="13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2" y="38"/>
                </a:cxn>
                <a:cxn ang="0">
                  <a:pos x="34" y="62"/>
                </a:cxn>
                <a:cxn ang="0">
                  <a:pos x="70" y="79"/>
                </a:cxn>
                <a:cxn ang="0">
                  <a:pos x="82" y="104"/>
                </a:cxn>
                <a:cxn ang="0">
                  <a:pos x="95" y="130"/>
                </a:cxn>
                <a:cxn ang="0">
                  <a:pos x="132" y="121"/>
                </a:cxn>
                <a:cxn ang="0">
                  <a:pos x="132" y="96"/>
                </a:cxn>
                <a:cxn ang="0">
                  <a:pos x="119" y="71"/>
                </a:cxn>
                <a:cxn ang="0">
                  <a:pos x="82" y="62"/>
                </a:cxn>
                <a:cxn ang="0">
                  <a:pos x="70" y="38"/>
                </a:cxn>
                <a:cxn ang="0">
                  <a:pos x="70" y="13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33" h="131">
                  <a:moveTo>
                    <a:pt x="0" y="0"/>
                  </a:moveTo>
                  <a:lnTo>
                    <a:pt x="22" y="38"/>
                  </a:lnTo>
                  <a:lnTo>
                    <a:pt x="34" y="62"/>
                  </a:lnTo>
                  <a:lnTo>
                    <a:pt x="70" y="79"/>
                  </a:lnTo>
                  <a:lnTo>
                    <a:pt x="82" y="104"/>
                  </a:lnTo>
                  <a:lnTo>
                    <a:pt x="95" y="130"/>
                  </a:lnTo>
                  <a:lnTo>
                    <a:pt x="132" y="121"/>
                  </a:lnTo>
                  <a:lnTo>
                    <a:pt x="132" y="96"/>
                  </a:lnTo>
                  <a:lnTo>
                    <a:pt x="119" y="71"/>
                  </a:lnTo>
                  <a:lnTo>
                    <a:pt x="82" y="62"/>
                  </a:lnTo>
                  <a:lnTo>
                    <a:pt x="70" y="38"/>
                  </a:lnTo>
                  <a:lnTo>
                    <a:pt x="70" y="13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" name="Group 139"/>
          <p:cNvGrpSpPr>
            <a:grpSpLocks/>
          </p:cNvGrpSpPr>
          <p:nvPr/>
        </p:nvGrpSpPr>
        <p:grpSpPr bwMode="auto">
          <a:xfrm>
            <a:off x="3575050" y="3462338"/>
            <a:ext cx="468313" cy="392112"/>
            <a:chOff x="2252" y="2181"/>
            <a:chExt cx="295" cy="247"/>
          </a:xfrm>
        </p:grpSpPr>
        <p:sp>
          <p:nvSpPr>
            <p:cNvPr id="24709" name="Oval 133"/>
            <p:cNvSpPr>
              <a:spLocks noChangeArrowheads="1"/>
            </p:cNvSpPr>
            <p:nvPr/>
          </p:nvSpPr>
          <p:spPr bwMode="auto">
            <a:xfrm>
              <a:off x="2367" y="2277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10" name="Oval 134"/>
            <p:cNvSpPr>
              <a:spLocks noChangeArrowheads="1"/>
            </p:cNvSpPr>
            <p:nvPr/>
          </p:nvSpPr>
          <p:spPr bwMode="auto">
            <a:xfrm rot="2700000">
              <a:off x="2445" y="2246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11" name="Oval 135"/>
            <p:cNvSpPr>
              <a:spLocks noChangeArrowheads="1"/>
            </p:cNvSpPr>
            <p:nvPr/>
          </p:nvSpPr>
          <p:spPr bwMode="auto">
            <a:xfrm rot="19020000">
              <a:off x="2319" y="2325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12" name="Oval 136"/>
            <p:cNvSpPr>
              <a:spLocks noChangeArrowheads="1"/>
            </p:cNvSpPr>
            <p:nvPr/>
          </p:nvSpPr>
          <p:spPr bwMode="auto">
            <a:xfrm rot="2820000">
              <a:off x="2270" y="2228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13" name="Oval 137"/>
            <p:cNvSpPr>
              <a:spLocks noChangeArrowheads="1"/>
            </p:cNvSpPr>
            <p:nvPr/>
          </p:nvSpPr>
          <p:spPr bwMode="auto">
            <a:xfrm rot="19020000">
              <a:off x="2367" y="2181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14" name="Oval 138"/>
            <p:cNvSpPr>
              <a:spLocks noChangeArrowheads="1"/>
            </p:cNvSpPr>
            <p:nvPr/>
          </p:nvSpPr>
          <p:spPr bwMode="auto">
            <a:xfrm rot="13620000">
              <a:off x="2462" y="2324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8" name="Group 146"/>
          <p:cNvGrpSpPr>
            <a:grpSpLocks/>
          </p:cNvGrpSpPr>
          <p:nvPr/>
        </p:nvGrpSpPr>
        <p:grpSpPr bwMode="auto">
          <a:xfrm>
            <a:off x="4032250" y="3538538"/>
            <a:ext cx="468313" cy="392112"/>
            <a:chOff x="2540" y="2229"/>
            <a:chExt cx="295" cy="247"/>
          </a:xfrm>
        </p:grpSpPr>
        <p:sp>
          <p:nvSpPr>
            <p:cNvPr id="24716" name="Oval 140"/>
            <p:cNvSpPr>
              <a:spLocks noChangeArrowheads="1"/>
            </p:cNvSpPr>
            <p:nvPr/>
          </p:nvSpPr>
          <p:spPr bwMode="auto">
            <a:xfrm>
              <a:off x="2655" y="2325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17" name="Oval 141"/>
            <p:cNvSpPr>
              <a:spLocks noChangeArrowheads="1"/>
            </p:cNvSpPr>
            <p:nvPr/>
          </p:nvSpPr>
          <p:spPr bwMode="auto">
            <a:xfrm rot="2700000">
              <a:off x="2733" y="2294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18" name="Oval 142"/>
            <p:cNvSpPr>
              <a:spLocks noChangeArrowheads="1"/>
            </p:cNvSpPr>
            <p:nvPr/>
          </p:nvSpPr>
          <p:spPr bwMode="auto">
            <a:xfrm rot="19020000">
              <a:off x="2607" y="2373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19" name="Oval 143"/>
            <p:cNvSpPr>
              <a:spLocks noChangeArrowheads="1"/>
            </p:cNvSpPr>
            <p:nvPr/>
          </p:nvSpPr>
          <p:spPr bwMode="auto">
            <a:xfrm rot="2820000">
              <a:off x="2558" y="2276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20" name="Oval 144"/>
            <p:cNvSpPr>
              <a:spLocks noChangeArrowheads="1"/>
            </p:cNvSpPr>
            <p:nvPr/>
          </p:nvSpPr>
          <p:spPr bwMode="auto">
            <a:xfrm rot="19020000">
              <a:off x="2655" y="2229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21" name="Oval 145"/>
            <p:cNvSpPr>
              <a:spLocks noChangeArrowheads="1"/>
            </p:cNvSpPr>
            <p:nvPr/>
          </p:nvSpPr>
          <p:spPr bwMode="auto">
            <a:xfrm rot="13620000">
              <a:off x="2750" y="2372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" name="Group 153"/>
          <p:cNvGrpSpPr>
            <a:grpSpLocks/>
          </p:cNvGrpSpPr>
          <p:nvPr/>
        </p:nvGrpSpPr>
        <p:grpSpPr bwMode="auto">
          <a:xfrm>
            <a:off x="3879850" y="4224338"/>
            <a:ext cx="468313" cy="392112"/>
            <a:chOff x="2444" y="2661"/>
            <a:chExt cx="295" cy="247"/>
          </a:xfrm>
        </p:grpSpPr>
        <p:sp>
          <p:nvSpPr>
            <p:cNvPr id="24723" name="Oval 147"/>
            <p:cNvSpPr>
              <a:spLocks noChangeArrowheads="1"/>
            </p:cNvSpPr>
            <p:nvPr/>
          </p:nvSpPr>
          <p:spPr bwMode="auto">
            <a:xfrm>
              <a:off x="2559" y="2757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24" name="Oval 148"/>
            <p:cNvSpPr>
              <a:spLocks noChangeArrowheads="1"/>
            </p:cNvSpPr>
            <p:nvPr/>
          </p:nvSpPr>
          <p:spPr bwMode="auto">
            <a:xfrm rot="2700000">
              <a:off x="2637" y="2726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25" name="Oval 149"/>
            <p:cNvSpPr>
              <a:spLocks noChangeArrowheads="1"/>
            </p:cNvSpPr>
            <p:nvPr/>
          </p:nvSpPr>
          <p:spPr bwMode="auto">
            <a:xfrm rot="19020000">
              <a:off x="2511" y="2805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26" name="Oval 150"/>
            <p:cNvSpPr>
              <a:spLocks noChangeArrowheads="1"/>
            </p:cNvSpPr>
            <p:nvPr/>
          </p:nvSpPr>
          <p:spPr bwMode="auto">
            <a:xfrm rot="2820000">
              <a:off x="2462" y="2708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27" name="Oval 151"/>
            <p:cNvSpPr>
              <a:spLocks noChangeArrowheads="1"/>
            </p:cNvSpPr>
            <p:nvPr/>
          </p:nvSpPr>
          <p:spPr bwMode="auto">
            <a:xfrm rot="19020000">
              <a:off x="2559" y="2661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28" name="Oval 152"/>
            <p:cNvSpPr>
              <a:spLocks noChangeArrowheads="1"/>
            </p:cNvSpPr>
            <p:nvPr/>
          </p:nvSpPr>
          <p:spPr bwMode="auto">
            <a:xfrm rot="13620000">
              <a:off x="2654" y="2804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730" name="Oval 154"/>
          <p:cNvSpPr>
            <a:spLocks noChangeArrowheads="1"/>
          </p:cNvSpPr>
          <p:nvPr/>
        </p:nvSpPr>
        <p:spPr bwMode="auto">
          <a:xfrm rot="2580000">
            <a:off x="4632325" y="3994150"/>
            <a:ext cx="150813" cy="211138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31" name="Oval 155"/>
          <p:cNvSpPr>
            <a:spLocks noChangeArrowheads="1"/>
          </p:cNvSpPr>
          <p:nvPr/>
        </p:nvSpPr>
        <p:spPr bwMode="auto">
          <a:xfrm rot="2700000">
            <a:off x="3881437" y="2879726"/>
            <a:ext cx="163513" cy="10636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32" name="Oval 156"/>
          <p:cNvSpPr>
            <a:spLocks noChangeArrowheads="1"/>
          </p:cNvSpPr>
          <p:nvPr/>
        </p:nvSpPr>
        <p:spPr bwMode="auto">
          <a:xfrm rot="19020000">
            <a:off x="3757613" y="30051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33" name="Oval 157"/>
          <p:cNvSpPr>
            <a:spLocks noChangeArrowheads="1"/>
          </p:cNvSpPr>
          <p:nvPr/>
        </p:nvSpPr>
        <p:spPr bwMode="auto">
          <a:xfrm rot="2820000">
            <a:off x="3451225" y="36893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34" name="Oval 158"/>
          <p:cNvSpPr>
            <a:spLocks noChangeArrowheads="1"/>
          </p:cNvSpPr>
          <p:nvPr/>
        </p:nvSpPr>
        <p:spPr bwMode="auto">
          <a:xfrm rot="19020000">
            <a:off x="4214813" y="33861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35" name="Oval 159"/>
          <p:cNvSpPr>
            <a:spLocks noChangeArrowheads="1"/>
          </p:cNvSpPr>
          <p:nvPr/>
        </p:nvSpPr>
        <p:spPr bwMode="auto">
          <a:xfrm rot="13620000">
            <a:off x="4441825" y="39179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" name="Group 166"/>
          <p:cNvGrpSpPr>
            <a:grpSpLocks/>
          </p:cNvGrpSpPr>
          <p:nvPr/>
        </p:nvGrpSpPr>
        <p:grpSpPr bwMode="auto">
          <a:xfrm>
            <a:off x="4413250" y="4605338"/>
            <a:ext cx="468313" cy="392112"/>
            <a:chOff x="2780" y="2901"/>
            <a:chExt cx="295" cy="247"/>
          </a:xfrm>
        </p:grpSpPr>
        <p:sp>
          <p:nvSpPr>
            <p:cNvPr id="24736" name="Oval 160"/>
            <p:cNvSpPr>
              <a:spLocks noChangeArrowheads="1"/>
            </p:cNvSpPr>
            <p:nvPr/>
          </p:nvSpPr>
          <p:spPr bwMode="auto">
            <a:xfrm>
              <a:off x="2895" y="2997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37" name="Oval 161"/>
            <p:cNvSpPr>
              <a:spLocks noChangeArrowheads="1"/>
            </p:cNvSpPr>
            <p:nvPr/>
          </p:nvSpPr>
          <p:spPr bwMode="auto">
            <a:xfrm rot="2700000">
              <a:off x="2973" y="2966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38" name="Oval 162"/>
            <p:cNvSpPr>
              <a:spLocks noChangeArrowheads="1"/>
            </p:cNvSpPr>
            <p:nvPr/>
          </p:nvSpPr>
          <p:spPr bwMode="auto">
            <a:xfrm rot="19020000">
              <a:off x="2847" y="3045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39" name="Oval 163"/>
            <p:cNvSpPr>
              <a:spLocks noChangeArrowheads="1"/>
            </p:cNvSpPr>
            <p:nvPr/>
          </p:nvSpPr>
          <p:spPr bwMode="auto">
            <a:xfrm rot="2820000">
              <a:off x="2798" y="2948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40" name="Oval 164"/>
            <p:cNvSpPr>
              <a:spLocks noChangeArrowheads="1"/>
            </p:cNvSpPr>
            <p:nvPr/>
          </p:nvSpPr>
          <p:spPr bwMode="auto">
            <a:xfrm rot="19020000">
              <a:off x="2895" y="2901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41" name="Oval 165"/>
            <p:cNvSpPr>
              <a:spLocks noChangeArrowheads="1"/>
            </p:cNvSpPr>
            <p:nvPr/>
          </p:nvSpPr>
          <p:spPr bwMode="auto">
            <a:xfrm rot="13620000">
              <a:off x="2990" y="3044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1" name="Group 173"/>
          <p:cNvGrpSpPr>
            <a:grpSpLocks/>
          </p:cNvGrpSpPr>
          <p:nvPr/>
        </p:nvGrpSpPr>
        <p:grpSpPr bwMode="auto">
          <a:xfrm>
            <a:off x="3727450" y="3614738"/>
            <a:ext cx="468313" cy="392112"/>
            <a:chOff x="2348" y="2277"/>
            <a:chExt cx="295" cy="247"/>
          </a:xfrm>
        </p:grpSpPr>
        <p:sp>
          <p:nvSpPr>
            <p:cNvPr id="24743" name="Oval 167"/>
            <p:cNvSpPr>
              <a:spLocks noChangeArrowheads="1"/>
            </p:cNvSpPr>
            <p:nvPr/>
          </p:nvSpPr>
          <p:spPr bwMode="auto">
            <a:xfrm>
              <a:off x="2463" y="2373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44" name="Oval 168"/>
            <p:cNvSpPr>
              <a:spLocks noChangeArrowheads="1"/>
            </p:cNvSpPr>
            <p:nvPr/>
          </p:nvSpPr>
          <p:spPr bwMode="auto">
            <a:xfrm rot="2700000">
              <a:off x="2541" y="2342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45" name="Oval 169"/>
            <p:cNvSpPr>
              <a:spLocks noChangeArrowheads="1"/>
            </p:cNvSpPr>
            <p:nvPr/>
          </p:nvSpPr>
          <p:spPr bwMode="auto">
            <a:xfrm rot="19020000">
              <a:off x="2415" y="2421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46" name="Oval 170"/>
            <p:cNvSpPr>
              <a:spLocks noChangeArrowheads="1"/>
            </p:cNvSpPr>
            <p:nvPr/>
          </p:nvSpPr>
          <p:spPr bwMode="auto">
            <a:xfrm rot="2820000">
              <a:off x="2366" y="2324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47" name="Oval 171"/>
            <p:cNvSpPr>
              <a:spLocks noChangeArrowheads="1"/>
            </p:cNvSpPr>
            <p:nvPr/>
          </p:nvSpPr>
          <p:spPr bwMode="auto">
            <a:xfrm rot="19020000">
              <a:off x="2463" y="2277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48" name="Oval 172"/>
            <p:cNvSpPr>
              <a:spLocks noChangeArrowheads="1"/>
            </p:cNvSpPr>
            <p:nvPr/>
          </p:nvSpPr>
          <p:spPr bwMode="auto">
            <a:xfrm rot="13620000">
              <a:off x="2558" y="2420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750" name="Oval 174"/>
          <p:cNvSpPr>
            <a:spLocks noChangeArrowheads="1"/>
          </p:cNvSpPr>
          <p:nvPr/>
        </p:nvSpPr>
        <p:spPr bwMode="auto">
          <a:xfrm rot="2700000">
            <a:off x="3119437" y="5927726"/>
            <a:ext cx="163513" cy="10636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51" name="Oval 175"/>
          <p:cNvSpPr>
            <a:spLocks noChangeArrowheads="1"/>
          </p:cNvSpPr>
          <p:nvPr/>
        </p:nvSpPr>
        <p:spPr bwMode="auto">
          <a:xfrm rot="19020000">
            <a:off x="2767013" y="58245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52" name="Oval 176"/>
          <p:cNvSpPr>
            <a:spLocks noChangeArrowheads="1"/>
          </p:cNvSpPr>
          <p:nvPr/>
        </p:nvSpPr>
        <p:spPr bwMode="auto">
          <a:xfrm rot="2820000">
            <a:off x="3375025" y="58991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53" name="Oval 177"/>
          <p:cNvSpPr>
            <a:spLocks noChangeArrowheads="1"/>
          </p:cNvSpPr>
          <p:nvPr/>
        </p:nvSpPr>
        <p:spPr bwMode="auto">
          <a:xfrm rot="19020000">
            <a:off x="2919413" y="59007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54" name="Oval 178"/>
          <p:cNvSpPr>
            <a:spLocks noChangeArrowheads="1"/>
          </p:cNvSpPr>
          <p:nvPr/>
        </p:nvSpPr>
        <p:spPr bwMode="auto">
          <a:xfrm rot="13620000">
            <a:off x="3298825" y="57467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2" name="Group 185"/>
          <p:cNvGrpSpPr>
            <a:grpSpLocks/>
          </p:cNvGrpSpPr>
          <p:nvPr/>
        </p:nvGrpSpPr>
        <p:grpSpPr bwMode="auto">
          <a:xfrm>
            <a:off x="4032250" y="3919538"/>
            <a:ext cx="468313" cy="392112"/>
            <a:chOff x="2540" y="2469"/>
            <a:chExt cx="295" cy="247"/>
          </a:xfrm>
        </p:grpSpPr>
        <p:sp>
          <p:nvSpPr>
            <p:cNvPr id="24755" name="Oval 179"/>
            <p:cNvSpPr>
              <a:spLocks noChangeArrowheads="1"/>
            </p:cNvSpPr>
            <p:nvPr/>
          </p:nvSpPr>
          <p:spPr bwMode="auto">
            <a:xfrm>
              <a:off x="2655" y="2565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56" name="Oval 180"/>
            <p:cNvSpPr>
              <a:spLocks noChangeArrowheads="1"/>
            </p:cNvSpPr>
            <p:nvPr/>
          </p:nvSpPr>
          <p:spPr bwMode="auto">
            <a:xfrm rot="2700000">
              <a:off x="2733" y="2534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57" name="Oval 181"/>
            <p:cNvSpPr>
              <a:spLocks noChangeArrowheads="1"/>
            </p:cNvSpPr>
            <p:nvPr/>
          </p:nvSpPr>
          <p:spPr bwMode="auto">
            <a:xfrm rot="19020000">
              <a:off x="2607" y="2613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58" name="Oval 182"/>
            <p:cNvSpPr>
              <a:spLocks noChangeArrowheads="1"/>
            </p:cNvSpPr>
            <p:nvPr/>
          </p:nvSpPr>
          <p:spPr bwMode="auto">
            <a:xfrm rot="2820000">
              <a:off x="2558" y="2516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59" name="Oval 183"/>
            <p:cNvSpPr>
              <a:spLocks noChangeArrowheads="1"/>
            </p:cNvSpPr>
            <p:nvPr/>
          </p:nvSpPr>
          <p:spPr bwMode="auto">
            <a:xfrm rot="19020000">
              <a:off x="2655" y="2469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60" name="Oval 184"/>
            <p:cNvSpPr>
              <a:spLocks noChangeArrowheads="1"/>
            </p:cNvSpPr>
            <p:nvPr/>
          </p:nvSpPr>
          <p:spPr bwMode="auto">
            <a:xfrm rot="13620000">
              <a:off x="2750" y="2612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" name="Group 192"/>
          <p:cNvGrpSpPr>
            <a:grpSpLocks/>
          </p:cNvGrpSpPr>
          <p:nvPr/>
        </p:nvGrpSpPr>
        <p:grpSpPr bwMode="auto">
          <a:xfrm>
            <a:off x="3575050" y="3843338"/>
            <a:ext cx="468313" cy="392112"/>
            <a:chOff x="2252" y="2421"/>
            <a:chExt cx="295" cy="247"/>
          </a:xfrm>
        </p:grpSpPr>
        <p:sp>
          <p:nvSpPr>
            <p:cNvPr id="24762" name="Oval 186"/>
            <p:cNvSpPr>
              <a:spLocks noChangeArrowheads="1"/>
            </p:cNvSpPr>
            <p:nvPr/>
          </p:nvSpPr>
          <p:spPr bwMode="auto">
            <a:xfrm>
              <a:off x="2367" y="2517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63" name="Oval 187"/>
            <p:cNvSpPr>
              <a:spLocks noChangeArrowheads="1"/>
            </p:cNvSpPr>
            <p:nvPr/>
          </p:nvSpPr>
          <p:spPr bwMode="auto">
            <a:xfrm rot="2700000">
              <a:off x="2445" y="2486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64" name="Oval 188"/>
            <p:cNvSpPr>
              <a:spLocks noChangeArrowheads="1"/>
            </p:cNvSpPr>
            <p:nvPr/>
          </p:nvSpPr>
          <p:spPr bwMode="auto">
            <a:xfrm rot="19020000">
              <a:off x="2319" y="2565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65" name="Oval 189"/>
            <p:cNvSpPr>
              <a:spLocks noChangeArrowheads="1"/>
            </p:cNvSpPr>
            <p:nvPr/>
          </p:nvSpPr>
          <p:spPr bwMode="auto">
            <a:xfrm rot="2820000">
              <a:off x="2270" y="2468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66" name="Oval 190"/>
            <p:cNvSpPr>
              <a:spLocks noChangeArrowheads="1"/>
            </p:cNvSpPr>
            <p:nvPr/>
          </p:nvSpPr>
          <p:spPr bwMode="auto">
            <a:xfrm rot="19020000">
              <a:off x="2367" y="2421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67" name="Oval 191"/>
            <p:cNvSpPr>
              <a:spLocks noChangeArrowheads="1"/>
            </p:cNvSpPr>
            <p:nvPr/>
          </p:nvSpPr>
          <p:spPr bwMode="auto">
            <a:xfrm rot="13620000">
              <a:off x="2462" y="2564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769" name="Oval 193"/>
          <p:cNvSpPr>
            <a:spLocks noChangeArrowheads="1"/>
          </p:cNvSpPr>
          <p:nvPr/>
        </p:nvSpPr>
        <p:spPr bwMode="auto">
          <a:xfrm>
            <a:off x="3119438" y="4098925"/>
            <a:ext cx="163512" cy="10636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70" name="Oval 194"/>
          <p:cNvSpPr>
            <a:spLocks noChangeArrowheads="1"/>
          </p:cNvSpPr>
          <p:nvPr/>
        </p:nvSpPr>
        <p:spPr bwMode="auto">
          <a:xfrm rot="2700000">
            <a:off x="3348037" y="4098926"/>
            <a:ext cx="163513" cy="10636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71" name="Oval 195"/>
          <p:cNvSpPr>
            <a:spLocks noChangeArrowheads="1"/>
          </p:cNvSpPr>
          <p:nvPr/>
        </p:nvSpPr>
        <p:spPr bwMode="auto">
          <a:xfrm rot="19020000">
            <a:off x="3529013" y="40719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72" name="Oval 196"/>
          <p:cNvSpPr>
            <a:spLocks noChangeArrowheads="1"/>
          </p:cNvSpPr>
          <p:nvPr/>
        </p:nvSpPr>
        <p:spPr bwMode="auto">
          <a:xfrm rot="2820000">
            <a:off x="3451225" y="39179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73" name="Oval 197"/>
          <p:cNvSpPr>
            <a:spLocks noChangeArrowheads="1"/>
          </p:cNvSpPr>
          <p:nvPr/>
        </p:nvSpPr>
        <p:spPr bwMode="auto">
          <a:xfrm rot="19020000">
            <a:off x="3605213" y="38433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74" name="Oval 198"/>
          <p:cNvSpPr>
            <a:spLocks noChangeArrowheads="1"/>
          </p:cNvSpPr>
          <p:nvPr/>
        </p:nvSpPr>
        <p:spPr bwMode="auto">
          <a:xfrm rot="13620000">
            <a:off x="3527425" y="37655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4" name="Group 205"/>
          <p:cNvGrpSpPr>
            <a:grpSpLocks/>
          </p:cNvGrpSpPr>
          <p:nvPr/>
        </p:nvGrpSpPr>
        <p:grpSpPr bwMode="auto">
          <a:xfrm>
            <a:off x="3498850" y="4224338"/>
            <a:ext cx="468313" cy="392112"/>
            <a:chOff x="2204" y="2661"/>
            <a:chExt cx="295" cy="247"/>
          </a:xfrm>
        </p:grpSpPr>
        <p:sp>
          <p:nvSpPr>
            <p:cNvPr id="24775" name="Oval 199"/>
            <p:cNvSpPr>
              <a:spLocks noChangeArrowheads="1"/>
            </p:cNvSpPr>
            <p:nvPr/>
          </p:nvSpPr>
          <p:spPr bwMode="auto">
            <a:xfrm>
              <a:off x="2319" y="2757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76" name="Oval 200"/>
            <p:cNvSpPr>
              <a:spLocks noChangeArrowheads="1"/>
            </p:cNvSpPr>
            <p:nvPr/>
          </p:nvSpPr>
          <p:spPr bwMode="auto">
            <a:xfrm rot="2700000">
              <a:off x="2397" y="2726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77" name="Oval 201"/>
            <p:cNvSpPr>
              <a:spLocks noChangeArrowheads="1"/>
            </p:cNvSpPr>
            <p:nvPr/>
          </p:nvSpPr>
          <p:spPr bwMode="auto">
            <a:xfrm rot="19020000">
              <a:off x="2271" y="2805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78" name="Oval 202"/>
            <p:cNvSpPr>
              <a:spLocks noChangeArrowheads="1"/>
            </p:cNvSpPr>
            <p:nvPr/>
          </p:nvSpPr>
          <p:spPr bwMode="auto">
            <a:xfrm rot="2820000">
              <a:off x="2222" y="2708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79" name="Oval 203"/>
            <p:cNvSpPr>
              <a:spLocks noChangeArrowheads="1"/>
            </p:cNvSpPr>
            <p:nvPr/>
          </p:nvSpPr>
          <p:spPr bwMode="auto">
            <a:xfrm rot="19020000">
              <a:off x="2319" y="2661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80" name="Oval 204"/>
            <p:cNvSpPr>
              <a:spLocks noChangeArrowheads="1"/>
            </p:cNvSpPr>
            <p:nvPr/>
          </p:nvSpPr>
          <p:spPr bwMode="auto">
            <a:xfrm rot="13620000">
              <a:off x="2414" y="2804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782" name="Oval 206"/>
          <p:cNvSpPr>
            <a:spLocks noChangeArrowheads="1"/>
          </p:cNvSpPr>
          <p:nvPr/>
        </p:nvSpPr>
        <p:spPr bwMode="auto">
          <a:xfrm>
            <a:off x="4291013" y="44529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83" name="Oval 207"/>
          <p:cNvSpPr>
            <a:spLocks noChangeArrowheads="1"/>
          </p:cNvSpPr>
          <p:nvPr/>
        </p:nvSpPr>
        <p:spPr bwMode="auto">
          <a:xfrm rot="2700000">
            <a:off x="4262437" y="4251326"/>
            <a:ext cx="163513" cy="10636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84" name="Oval 208"/>
          <p:cNvSpPr>
            <a:spLocks noChangeArrowheads="1"/>
          </p:cNvSpPr>
          <p:nvPr/>
        </p:nvSpPr>
        <p:spPr bwMode="auto">
          <a:xfrm rot="19020000">
            <a:off x="3833813" y="46053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85" name="Oval 209"/>
          <p:cNvSpPr>
            <a:spLocks noChangeArrowheads="1"/>
          </p:cNvSpPr>
          <p:nvPr/>
        </p:nvSpPr>
        <p:spPr bwMode="auto">
          <a:xfrm rot="2820000">
            <a:off x="3832225" y="42227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86" name="Oval 210"/>
          <p:cNvSpPr>
            <a:spLocks noChangeArrowheads="1"/>
          </p:cNvSpPr>
          <p:nvPr/>
        </p:nvSpPr>
        <p:spPr bwMode="auto">
          <a:xfrm rot="19020000">
            <a:off x="3986213" y="41481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87" name="Oval 211"/>
          <p:cNvSpPr>
            <a:spLocks noChangeArrowheads="1"/>
          </p:cNvSpPr>
          <p:nvPr/>
        </p:nvSpPr>
        <p:spPr bwMode="auto">
          <a:xfrm rot="13620000">
            <a:off x="4137025" y="45275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5" name="Group 218"/>
          <p:cNvGrpSpPr>
            <a:grpSpLocks/>
          </p:cNvGrpSpPr>
          <p:nvPr/>
        </p:nvGrpSpPr>
        <p:grpSpPr bwMode="auto">
          <a:xfrm>
            <a:off x="3727450" y="3157538"/>
            <a:ext cx="468313" cy="392112"/>
            <a:chOff x="2348" y="1989"/>
            <a:chExt cx="295" cy="247"/>
          </a:xfrm>
        </p:grpSpPr>
        <p:sp>
          <p:nvSpPr>
            <p:cNvPr id="24788" name="Oval 212"/>
            <p:cNvSpPr>
              <a:spLocks noChangeArrowheads="1"/>
            </p:cNvSpPr>
            <p:nvPr/>
          </p:nvSpPr>
          <p:spPr bwMode="auto">
            <a:xfrm>
              <a:off x="2463" y="2085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89" name="Oval 213"/>
            <p:cNvSpPr>
              <a:spLocks noChangeArrowheads="1"/>
            </p:cNvSpPr>
            <p:nvPr/>
          </p:nvSpPr>
          <p:spPr bwMode="auto">
            <a:xfrm rot="2700000">
              <a:off x="2541" y="2054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90" name="Oval 214"/>
            <p:cNvSpPr>
              <a:spLocks noChangeArrowheads="1"/>
            </p:cNvSpPr>
            <p:nvPr/>
          </p:nvSpPr>
          <p:spPr bwMode="auto">
            <a:xfrm rot="19020000">
              <a:off x="2415" y="2133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91" name="Oval 215"/>
            <p:cNvSpPr>
              <a:spLocks noChangeArrowheads="1"/>
            </p:cNvSpPr>
            <p:nvPr/>
          </p:nvSpPr>
          <p:spPr bwMode="auto">
            <a:xfrm rot="2820000">
              <a:off x="2366" y="2036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92" name="Oval 216"/>
            <p:cNvSpPr>
              <a:spLocks noChangeArrowheads="1"/>
            </p:cNvSpPr>
            <p:nvPr/>
          </p:nvSpPr>
          <p:spPr bwMode="auto">
            <a:xfrm rot="19020000">
              <a:off x="2463" y="1989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93" name="Oval 217"/>
            <p:cNvSpPr>
              <a:spLocks noChangeArrowheads="1"/>
            </p:cNvSpPr>
            <p:nvPr/>
          </p:nvSpPr>
          <p:spPr bwMode="auto">
            <a:xfrm rot="13620000">
              <a:off x="2558" y="2132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795" name="Oval 219"/>
          <p:cNvSpPr>
            <a:spLocks noChangeArrowheads="1"/>
          </p:cNvSpPr>
          <p:nvPr/>
        </p:nvSpPr>
        <p:spPr bwMode="auto">
          <a:xfrm>
            <a:off x="4519613" y="43767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96" name="Oval 220"/>
          <p:cNvSpPr>
            <a:spLocks noChangeArrowheads="1"/>
          </p:cNvSpPr>
          <p:nvPr/>
        </p:nvSpPr>
        <p:spPr bwMode="auto">
          <a:xfrm rot="2700000">
            <a:off x="4567237" y="4327526"/>
            <a:ext cx="163513" cy="10636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97" name="Oval 221"/>
          <p:cNvSpPr>
            <a:spLocks noChangeArrowheads="1"/>
          </p:cNvSpPr>
          <p:nvPr/>
        </p:nvSpPr>
        <p:spPr bwMode="auto">
          <a:xfrm rot="19020000">
            <a:off x="4443413" y="44529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98" name="Oval 222"/>
          <p:cNvSpPr>
            <a:spLocks noChangeArrowheads="1"/>
          </p:cNvSpPr>
          <p:nvPr/>
        </p:nvSpPr>
        <p:spPr bwMode="auto">
          <a:xfrm rot="2820000">
            <a:off x="4365625" y="42989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799" name="Oval 223"/>
          <p:cNvSpPr>
            <a:spLocks noChangeArrowheads="1"/>
          </p:cNvSpPr>
          <p:nvPr/>
        </p:nvSpPr>
        <p:spPr bwMode="auto">
          <a:xfrm rot="19020000">
            <a:off x="4519613" y="41481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00" name="Oval 224"/>
          <p:cNvSpPr>
            <a:spLocks noChangeArrowheads="1"/>
          </p:cNvSpPr>
          <p:nvPr/>
        </p:nvSpPr>
        <p:spPr bwMode="auto">
          <a:xfrm rot="13620000">
            <a:off x="4670425" y="44513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6" name="Group 231"/>
          <p:cNvGrpSpPr>
            <a:grpSpLocks/>
          </p:cNvGrpSpPr>
          <p:nvPr/>
        </p:nvGrpSpPr>
        <p:grpSpPr bwMode="auto">
          <a:xfrm>
            <a:off x="2995613" y="4376738"/>
            <a:ext cx="468312" cy="392112"/>
            <a:chOff x="1887" y="2757"/>
            <a:chExt cx="295" cy="247"/>
          </a:xfrm>
        </p:grpSpPr>
        <p:sp>
          <p:nvSpPr>
            <p:cNvPr id="24801" name="Oval 225"/>
            <p:cNvSpPr>
              <a:spLocks noChangeArrowheads="1"/>
            </p:cNvSpPr>
            <p:nvPr/>
          </p:nvSpPr>
          <p:spPr bwMode="auto">
            <a:xfrm>
              <a:off x="2002" y="2853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02" name="Oval 226"/>
            <p:cNvSpPr>
              <a:spLocks noChangeArrowheads="1"/>
            </p:cNvSpPr>
            <p:nvPr/>
          </p:nvSpPr>
          <p:spPr bwMode="auto">
            <a:xfrm rot="2700000">
              <a:off x="2080" y="2822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03" name="Oval 227"/>
            <p:cNvSpPr>
              <a:spLocks noChangeArrowheads="1"/>
            </p:cNvSpPr>
            <p:nvPr/>
          </p:nvSpPr>
          <p:spPr bwMode="auto">
            <a:xfrm rot="19020000">
              <a:off x="1954" y="2901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04" name="Oval 228"/>
            <p:cNvSpPr>
              <a:spLocks noChangeArrowheads="1"/>
            </p:cNvSpPr>
            <p:nvPr/>
          </p:nvSpPr>
          <p:spPr bwMode="auto">
            <a:xfrm rot="2820000">
              <a:off x="1905" y="2804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05" name="Oval 229"/>
            <p:cNvSpPr>
              <a:spLocks noChangeArrowheads="1"/>
            </p:cNvSpPr>
            <p:nvPr/>
          </p:nvSpPr>
          <p:spPr bwMode="auto">
            <a:xfrm rot="19020000">
              <a:off x="2002" y="2757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06" name="Oval 230"/>
            <p:cNvSpPr>
              <a:spLocks noChangeArrowheads="1"/>
            </p:cNvSpPr>
            <p:nvPr/>
          </p:nvSpPr>
          <p:spPr bwMode="auto">
            <a:xfrm rot="13620000">
              <a:off x="2097" y="2900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7" name="Group 238"/>
          <p:cNvGrpSpPr>
            <a:grpSpLocks/>
          </p:cNvGrpSpPr>
          <p:nvPr/>
        </p:nvGrpSpPr>
        <p:grpSpPr bwMode="auto">
          <a:xfrm>
            <a:off x="2843213" y="4681538"/>
            <a:ext cx="468312" cy="392112"/>
            <a:chOff x="1791" y="2949"/>
            <a:chExt cx="295" cy="247"/>
          </a:xfrm>
        </p:grpSpPr>
        <p:sp>
          <p:nvSpPr>
            <p:cNvPr id="24808" name="Oval 232"/>
            <p:cNvSpPr>
              <a:spLocks noChangeArrowheads="1"/>
            </p:cNvSpPr>
            <p:nvPr/>
          </p:nvSpPr>
          <p:spPr bwMode="auto">
            <a:xfrm>
              <a:off x="1906" y="3045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09" name="Oval 233"/>
            <p:cNvSpPr>
              <a:spLocks noChangeArrowheads="1"/>
            </p:cNvSpPr>
            <p:nvPr/>
          </p:nvSpPr>
          <p:spPr bwMode="auto">
            <a:xfrm rot="2700000">
              <a:off x="1984" y="3014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10" name="Oval 234"/>
            <p:cNvSpPr>
              <a:spLocks noChangeArrowheads="1"/>
            </p:cNvSpPr>
            <p:nvPr/>
          </p:nvSpPr>
          <p:spPr bwMode="auto">
            <a:xfrm rot="19020000">
              <a:off x="1858" y="3093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11" name="Oval 235"/>
            <p:cNvSpPr>
              <a:spLocks noChangeArrowheads="1"/>
            </p:cNvSpPr>
            <p:nvPr/>
          </p:nvSpPr>
          <p:spPr bwMode="auto">
            <a:xfrm rot="2820000">
              <a:off x="1809" y="2996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12" name="Oval 236"/>
            <p:cNvSpPr>
              <a:spLocks noChangeArrowheads="1"/>
            </p:cNvSpPr>
            <p:nvPr/>
          </p:nvSpPr>
          <p:spPr bwMode="auto">
            <a:xfrm rot="19020000">
              <a:off x="1906" y="2949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13" name="Oval 237"/>
            <p:cNvSpPr>
              <a:spLocks noChangeArrowheads="1"/>
            </p:cNvSpPr>
            <p:nvPr/>
          </p:nvSpPr>
          <p:spPr bwMode="auto">
            <a:xfrm rot="13620000">
              <a:off x="2001" y="3092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245"/>
          <p:cNvGrpSpPr>
            <a:grpSpLocks/>
          </p:cNvGrpSpPr>
          <p:nvPr/>
        </p:nvGrpSpPr>
        <p:grpSpPr bwMode="auto">
          <a:xfrm>
            <a:off x="3910013" y="4681538"/>
            <a:ext cx="468312" cy="392112"/>
            <a:chOff x="2463" y="2949"/>
            <a:chExt cx="295" cy="247"/>
          </a:xfrm>
        </p:grpSpPr>
        <p:sp>
          <p:nvSpPr>
            <p:cNvPr id="24815" name="Oval 239"/>
            <p:cNvSpPr>
              <a:spLocks noChangeArrowheads="1"/>
            </p:cNvSpPr>
            <p:nvPr/>
          </p:nvSpPr>
          <p:spPr bwMode="auto">
            <a:xfrm>
              <a:off x="2578" y="3045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16" name="Oval 240"/>
            <p:cNvSpPr>
              <a:spLocks noChangeArrowheads="1"/>
            </p:cNvSpPr>
            <p:nvPr/>
          </p:nvSpPr>
          <p:spPr bwMode="auto">
            <a:xfrm rot="2700000">
              <a:off x="2656" y="3014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17" name="Oval 241"/>
            <p:cNvSpPr>
              <a:spLocks noChangeArrowheads="1"/>
            </p:cNvSpPr>
            <p:nvPr/>
          </p:nvSpPr>
          <p:spPr bwMode="auto">
            <a:xfrm rot="19020000">
              <a:off x="2530" y="3093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18" name="Oval 242"/>
            <p:cNvSpPr>
              <a:spLocks noChangeArrowheads="1"/>
            </p:cNvSpPr>
            <p:nvPr/>
          </p:nvSpPr>
          <p:spPr bwMode="auto">
            <a:xfrm rot="2820000">
              <a:off x="2481" y="2996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19" name="Oval 243"/>
            <p:cNvSpPr>
              <a:spLocks noChangeArrowheads="1"/>
            </p:cNvSpPr>
            <p:nvPr/>
          </p:nvSpPr>
          <p:spPr bwMode="auto">
            <a:xfrm rot="19020000">
              <a:off x="2578" y="2949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20" name="Oval 244"/>
            <p:cNvSpPr>
              <a:spLocks noChangeArrowheads="1"/>
            </p:cNvSpPr>
            <p:nvPr/>
          </p:nvSpPr>
          <p:spPr bwMode="auto">
            <a:xfrm rot="13620000">
              <a:off x="2673" y="3092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9" name="Group 252"/>
          <p:cNvGrpSpPr>
            <a:grpSpLocks/>
          </p:cNvGrpSpPr>
          <p:nvPr/>
        </p:nvGrpSpPr>
        <p:grpSpPr bwMode="auto">
          <a:xfrm>
            <a:off x="3376613" y="4681538"/>
            <a:ext cx="468312" cy="392112"/>
            <a:chOff x="2127" y="2949"/>
            <a:chExt cx="295" cy="247"/>
          </a:xfrm>
        </p:grpSpPr>
        <p:sp>
          <p:nvSpPr>
            <p:cNvPr id="24822" name="Oval 246"/>
            <p:cNvSpPr>
              <a:spLocks noChangeArrowheads="1"/>
            </p:cNvSpPr>
            <p:nvPr/>
          </p:nvSpPr>
          <p:spPr bwMode="auto">
            <a:xfrm>
              <a:off x="2242" y="3045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23" name="Oval 247"/>
            <p:cNvSpPr>
              <a:spLocks noChangeArrowheads="1"/>
            </p:cNvSpPr>
            <p:nvPr/>
          </p:nvSpPr>
          <p:spPr bwMode="auto">
            <a:xfrm rot="2700000">
              <a:off x="2320" y="3014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24" name="Oval 248"/>
            <p:cNvSpPr>
              <a:spLocks noChangeArrowheads="1"/>
            </p:cNvSpPr>
            <p:nvPr/>
          </p:nvSpPr>
          <p:spPr bwMode="auto">
            <a:xfrm rot="19020000">
              <a:off x="2194" y="3093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25" name="Oval 249"/>
            <p:cNvSpPr>
              <a:spLocks noChangeArrowheads="1"/>
            </p:cNvSpPr>
            <p:nvPr/>
          </p:nvSpPr>
          <p:spPr bwMode="auto">
            <a:xfrm rot="2820000">
              <a:off x="2145" y="2996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26" name="Oval 250"/>
            <p:cNvSpPr>
              <a:spLocks noChangeArrowheads="1"/>
            </p:cNvSpPr>
            <p:nvPr/>
          </p:nvSpPr>
          <p:spPr bwMode="auto">
            <a:xfrm rot="19020000">
              <a:off x="2242" y="2949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27" name="Oval 251"/>
            <p:cNvSpPr>
              <a:spLocks noChangeArrowheads="1"/>
            </p:cNvSpPr>
            <p:nvPr/>
          </p:nvSpPr>
          <p:spPr bwMode="auto">
            <a:xfrm rot="13620000">
              <a:off x="2337" y="3092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829" name="Oval 253"/>
          <p:cNvSpPr>
            <a:spLocks noChangeArrowheads="1"/>
          </p:cNvSpPr>
          <p:nvPr/>
        </p:nvSpPr>
        <p:spPr bwMode="auto">
          <a:xfrm>
            <a:off x="5159375" y="5291138"/>
            <a:ext cx="106363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30" name="Oval 254"/>
          <p:cNvSpPr>
            <a:spLocks noChangeArrowheads="1"/>
          </p:cNvSpPr>
          <p:nvPr/>
        </p:nvSpPr>
        <p:spPr bwMode="auto">
          <a:xfrm rot="2700000">
            <a:off x="4292600" y="4708525"/>
            <a:ext cx="163513" cy="10636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31" name="Oval 255"/>
          <p:cNvSpPr>
            <a:spLocks noChangeArrowheads="1"/>
          </p:cNvSpPr>
          <p:nvPr/>
        </p:nvSpPr>
        <p:spPr bwMode="auto">
          <a:xfrm rot="19020000">
            <a:off x="4930775" y="4757738"/>
            <a:ext cx="106363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32" name="Oval 256"/>
          <p:cNvSpPr>
            <a:spLocks noChangeArrowheads="1"/>
          </p:cNvSpPr>
          <p:nvPr/>
        </p:nvSpPr>
        <p:spPr bwMode="auto">
          <a:xfrm rot="2820000">
            <a:off x="3709987" y="5975351"/>
            <a:ext cx="106363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33" name="Oval 257"/>
          <p:cNvSpPr>
            <a:spLocks noChangeArrowheads="1"/>
          </p:cNvSpPr>
          <p:nvPr/>
        </p:nvSpPr>
        <p:spPr bwMode="auto">
          <a:xfrm rot="19020000">
            <a:off x="4625975" y="5748338"/>
            <a:ext cx="106363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34" name="Oval 258"/>
          <p:cNvSpPr>
            <a:spLocks noChangeArrowheads="1"/>
          </p:cNvSpPr>
          <p:nvPr/>
        </p:nvSpPr>
        <p:spPr bwMode="auto">
          <a:xfrm rot="13620000">
            <a:off x="3709987" y="4603751"/>
            <a:ext cx="106363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0" name="Group 265"/>
          <p:cNvGrpSpPr>
            <a:grpSpLocks/>
          </p:cNvGrpSpPr>
          <p:nvPr/>
        </p:nvGrpSpPr>
        <p:grpSpPr bwMode="auto">
          <a:xfrm>
            <a:off x="5129213" y="5443538"/>
            <a:ext cx="468312" cy="392112"/>
            <a:chOff x="3231" y="3429"/>
            <a:chExt cx="295" cy="247"/>
          </a:xfrm>
        </p:grpSpPr>
        <p:sp>
          <p:nvSpPr>
            <p:cNvPr id="24835" name="Oval 259"/>
            <p:cNvSpPr>
              <a:spLocks noChangeArrowheads="1"/>
            </p:cNvSpPr>
            <p:nvPr/>
          </p:nvSpPr>
          <p:spPr bwMode="auto">
            <a:xfrm>
              <a:off x="3346" y="3525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36" name="Oval 260"/>
            <p:cNvSpPr>
              <a:spLocks noChangeArrowheads="1"/>
            </p:cNvSpPr>
            <p:nvPr/>
          </p:nvSpPr>
          <p:spPr bwMode="auto">
            <a:xfrm rot="2700000">
              <a:off x="3424" y="3494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37" name="Oval 261"/>
            <p:cNvSpPr>
              <a:spLocks noChangeArrowheads="1"/>
            </p:cNvSpPr>
            <p:nvPr/>
          </p:nvSpPr>
          <p:spPr bwMode="auto">
            <a:xfrm rot="19020000">
              <a:off x="3298" y="3573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38" name="Oval 262"/>
            <p:cNvSpPr>
              <a:spLocks noChangeArrowheads="1"/>
            </p:cNvSpPr>
            <p:nvPr/>
          </p:nvSpPr>
          <p:spPr bwMode="auto">
            <a:xfrm rot="2820000">
              <a:off x="3249" y="3476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39" name="Oval 263"/>
            <p:cNvSpPr>
              <a:spLocks noChangeArrowheads="1"/>
            </p:cNvSpPr>
            <p:nvPr/>
          </p:nvSpPr>
          <p:spPr bwMode="auto">
            <a:xfrm rot="19020000">
              <a:off x="3346" y="3429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40" name="Oval 264"/>
            <p:cNvSpPr>
              <a:spLocks noChangeArrowheads="1"/>
            </p:cNvSpPr>
            <p:nvPr/>
          </p:nvSpPr>
          <p:spPr bwMode="auto">
            <a:xfrm rot="13620000">
              <a:off x="3441" y="3572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842" name="Oval 266"/>
          <p:cNvSpPr>
            <a:spLocks noChangeArrowheads="1"/>
          </p:cNvSpPr>
          <p:nvPr/>
        </p:nvSpPr>
        <p:spPr bwMode="auto">
          <a:xfrm rot="2820000">
            <a:off x="3527425" y="59753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43" name="Oval 267"/>
          <p:cNvSpPr>
            <a:spLocks noChangeArrowheads="1"/>
          </p:cNvSpPr>
          <p:nvPr/>
        </p:nvSpPr>
        <p:spPr bwMode="auto">
          <a:xfrm>
            <a:off x="2843213" y="46815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44" name="Oval 268"/>
          <p:cNvSpPr>
            <a:spLocks noChangeArrowheads="1"/>
          </p:cNvSpPr>
          <p:nvPr/>
        </p:nvSpPr>
        <p:spPr bwMode="auto">
          <a:xfrm rot="2700000">
            <a:off x="3576637" y="5089526"/>
            <a:ext cx="163513" cy="10636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45" name="Oval 269"/>
          <p:cNvSpPr>
            <a:spLocks noChangeArrowheads="1"/>
          </p:cNvSpPr>
          <p:nvPr/>
        </p:nvSpPr>
        <p:spPr bwMode="auto">
          <a:xfrm rot="19020000">
            <a:off x="3376613" y="52149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46" name="Oval 270"/>
          <p:cNvSpPr>
            <a:spLocks noChangeArrowheads="1"/>
          </p:cNvSpPr>
          <p:nvPr/>
        </p:nvSpPr>
        <p:spPr bwMode="auto">
          <a:xfrm rot="2820000">
            <a:off x="3298825" y="50609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47" name="Oval 271"/>
          <p:cNvSpPr>
            <a:spLocks noChangeArrowheads="1"/>
          </p:cNvSpPr>
          <p:nvPr/>
        </p:nvSpPr>
        <p:spPr bwMode="auto">
          <a:xfrm rot="19020000">
            <a:off x="3300413" y="43005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48" name="Oval 272"/>
          <p:cNvSpPr>
            <a:spLocks noChangeArrowheads="1"/>
          </p:cNvSpPr>
          <p:nvPr/>
        </p:nvSpPr>
        <p:spPr bwMode="auto">
          <a:xfrm rot="13620000">
            <a:off x="3603625" y="52133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1" name="Group 279"/>
          <p:cNvGrpSpPr>
            <a:grpSpLocks/>
          </p:cNvGrpSpPr>
          <p:nvPr/>
        </p:nvGrpSpPr>
        <p:grpSpPr bwMode="auto">
          <a:xfrm>
            <a:off x="3651250" y="4910138"/>
            <a:ext cx="468313" cy="392112"/>
            <a:chOff x="2300" y="3093"/>
            <a:chExt cx="295" cy="247"/>
          </a:xfrm>
        </p:grpSpPr>
        <p:sp>
          <p:nvSpPr>
            <p:cNvPr id="24849" name="Oval 273"/>
            <p:cNvSpPr>
              <a:spLocks noChangeArrowheads="1"/>
            </p:cNvSpPr>
            <p:nvPr/>
          </p:nvSpPr>
          <p:spPr bwMode="auto">
            <a:xfrm>
              <a:off x="2415" y="3189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50" name="Oval 274"/>
            <p:cNvSpPr>
              <a:spLocks noChangeArrowheads="1"/>
            </p:cNvSpPr>
            <p:nvPr/>
          </p:nvSpPr>
          <p:spPr bwMode="auto">
            <a:xfrm rot="2700000">
              <a:off x="2493" y="3158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51" name="Oval 275"/>
            <p:cNvSpPr>
              <a:spLocks noChangeArrowheads="1"/>
            </p:cNvSpPr>
            <p:nvPr/>
          </p:nvSpPr>
          <p:spPr bwMode="auto">
            <a:xfrm rot="19020000">
              <a:off x="2367" y="3237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52" name="Oval 276"/>
            <p:cNvSpPr>
              <a:spLocks noChangeArrowheads="1"/>
            </p:cNvSpPr>
            <p:nvPr/>
          </p:nvSpPr>
          <p:spPr bwMode="auto">
            <a:xfrm rot="2820000">
              <a:off x="2318" y="3140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53" name="Oval 277"/>
            <p:cNvSpPr>
              <a:spLocks noChangeArrowheads="1"/>
            </p:cNvSpPr>
            <p:nvPr/>
          </p:nvSpPr>
          <p:spPr bwMode="auto">
            <a:xfrm rot="19020000">
              <a:off x="2415" y="3093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54" name="Oval 278"/>
            <p:cNvSpPr>
              <a:spLocks noChangeArrowheads="1"/>
            </p:cNvSpPr>
            <p:nvPr/>
          </p:nvSpPr>
          <p:spPr bwMode="auto">
            <a:xfrm rot="13620000">
              <a:off x="2510" y="3236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856" name="Oval 280"/>
          <p:cNvSpPr>
            <a:spLocks noChangeArrowheads="1"/>
          </p:cNvSpPr>
          <p:nvPr/>
        </p:nvSpPr>
        <p:spPr bwMode="auto">
          <a:xfrm>
            <a:off x="4291013" y="50625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57" name="Oval 281"/>
          <p:cNvSpPr>
            <a:spLocks noChangeArrowheads="1"/>
          </p:cNvSpPr>
          <p:nvPr/>
        </p:nvSpPr>
        <p:spPr bwMode="auto">
          <a:xfrm rot="2700000">
            <a:off x="4414837" y="5013326"/>
            <a:ext cx="163513" cy="10636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58" name="Oval 282"/>
          <p:cNvSpPr>
            <a:spLocks noChangeArrowheads="1"/>
          </p:cNvSpPr>
          <p:nvPr/>
        </p:nvSpPr>
        <p:spPr bwMode="auto">
          <a:xfrm rot="19020000">
            <a:off x="3986213" y="46053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59" name="Oval 283"/>
          <p:cNvSpPr>
            <a:spLocks noChangeArrowheads="1"/>
          </p:cNvSpPr>
          <p:nvPr/>
        </p:nvSpPr>
        <p:spPr bwMode="auto">
          <a:xfrm rot="2820000">
            <a:off x="4137025" y="49847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60" name="Oval 284"/>
          <p:cNvSpPr>
            <a:spLocks noChangeArrowheads="1"/>
          </p:cNvSpPr>
          <p:nvPr/>
        </p:nvSpPr>
        <p:spPr bwMode="auto">
          <a:xfrm rot="19020000">
            <a:off x="4291013" y="49101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61" name="Oval 285"/>
          <p:cNvSpPr>
            <a:spLocks noChangeArrowheads="1"/>
          </p:cNvSpPr>
          <p:nvPr/>
        </p:nvSpPr>
        <p:spPr bwMode="auto">
          <a:xfrm rot="13620000">
            <a:off x="4137025" y="51371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62" name="Oval 286"/>
          <p:cNvSpPr>
            <a:spLocks noChangeArrowheads="1"/>
          </p:cNvSpPr>
          <p:nvPr/>
        </p:nvSpPr>
        <p:spPr bwMode="auto">
          <a:xfrm>
            <a:off x="5586413" y="55197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63" name="Oval 287"/>
          <p:cNvSpPr>
            <a:spLocks noChangeArrowheads="1"/>
          </p:cNvSpPr>
          <p:nvPr/>
        </p:nvSpPr>
        <p:spPr bwMode="auto">
          <a:xfrm rot="13620000">
            <a:off x="5127625" y="51371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2" name="Group 294"/>
          <p:cNvGrpSpPr>
            <a:grpSpLocks/>
          </p:cNvGrpSpPr>
          <p:nvPr/>
        </p:nvGrpSpPr>
        <p:grpSpPr bwMode="auto">
          <a:xfrm>
            <a:off x="4641850" y="5443538"/>
            <a:ext cx="468313" cy="392112"/>
            <a:chOff x="2924" y="3429"/>
            <a:chExt cx="295" cy="247"/>
          </a:xfrm>
        </p:grpSpPr>
        <p:sp>
          <p:nvSpPr>
            <p:cNvPr id="24864" name="Oval 288"/>
            <p:cNvSpPr>
              <a:spLocks noChangeArrowheads="1"/>
            </p:cNvSpPr>
            <p:nvPr/>
          </p:nvSpPr>
          <p:spPr bwMode="auto">
            <a:xfrm>
              <a:off x="3039" y="3525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65" name="Oval 289"/>
            <p:cNvSpPr>
              <a:spLocks noChangeArrowheads="1"/>
            </p:cNvSpPr>
            <p:nvPr/>
          </p:nvSpPr>
          <p:spPr bwMode="auto">
            <a:xfrm rot="2700000">
              <a:off x="3117" y="3494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66" name="Oval 290"/>
            <p:cNvSpPr>
              <a:spLocks noChangeArrowheads="1"/>
            </p:cNvSpPr>
            <p:nvPr/>
          </p:nvSpPr>
          <p:spPr bwMode="auto">
            <a:xfrm rot="19020000">
              <a:off x="2991" y="3573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67" name="Oval 291"/>
            <p:cNvSpPr>
              <a:spLocks noChangeArrowheads="1"/>
            </p:cNvSpPr>
            <p:nvPr/>
          </p:nvSpPr>
          <p:spPr bwMode="auto">
            <a:xfrm rot="2820000">
              <a:off x="2942" y="3476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68" name="Oval 292"/>
            <p:cNvSpPr>
              <a:spLocks noChangeArrowheads="1"/>
            </p:cNvSpPr>
            <p:nvPr/>
          </p:nvSpPr>
          <p:spPr bwMode="auto">
            <a:xfrm rot="19020000">
              <a:off x="3039" y="3429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69" name="Oval 293"/>
            <p:cNvSpPr>
              <a:spLocks noChangeArrowheads="1"/>
            </p:cNvSpPr>
            <p:nvPr/>
          </p:nvSpPr>
          <p:spPr bwMode="auto">
            <a:xfrm rot="13620000">
              <a:off x="3134" y="3572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871" name="Oval 295"/>
          <p:cNvSpPr>
            <a:spLocks noChangeArrowheads="1"/>
          </p:cNvSpPr>
          <p:nvPr/>
        </p:nvSpPr>
        <p:spPr bwMode="auto">
          <a:xfrm>
            <a:off x="4291013" y="53673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72" name="Oval 296"/>
          <p:cNvSpPr>
            <a:spLocks noChangeArrowheads="1"/>
          </p:cNvSpPr>
          <p:nvPr/>
        </p:nvSpPr>
        <p:spPr bwMode="auto">
          <a:xfrm rot="2700000">
            <a:off x="4110037" y="5394326"/>
            <a:ext cx="163513" cy="10636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73" name="Oval 297"/>
          <p:cNvSpPr>
            <a:spLocks noChangeArrowheads="1"/>
          </p:cNvSpPr>
          <p:nvPr/>
        </p:nvSpPr>
        <p:spPr bwMode="auto">
          <a:xfrm rot="19020000">
            <a:off x="5129213" y="57483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74" name="Oval 298"/>
          <p:cNvSpPr>
            <a:spLocks noChangeArrowheads="1"/>
          </p:cNvSpPr>
          <p:nvPr/>
        </p:nvSpPr>
        <p:spPr bwMode="auto">
          <a:xfrm rot="2820000">
            <a:off x="4822825" y="58229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75" name="Oval 299"/>
          <p:cNvSpPr>
            <a:spLocks noChangeArrowheads="1"/>
          </p:cNvSpPr>
          <p:nvPr/>
        </p:nvSpPr>
        <p:spPr bwMode="auto">
          <a:xfrm rot="19020000">
            <a:off x="4519613" y="58245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76" name="Oval 300"/>
          <p:cNvSpPr>
            <a:spLocks noChangeArrowheads="1"/>
          </p:cNvSpPr>
          <p:nvPr/>
        </p:nvSpPr>
        <p:spPr bwMode="auto">
          <a:xfrm rot="13620000">
            <a:off x="4365625" y="58991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3" name="Group 307"/>
          <p:cNvGrpSpPr>
            <a:grpSpLocks/>
          </p:cNvGrpSpPr>
          <p:nvPr/>
        </p:nvGrpSpPr>
        <p:grpSpPr bwMode="auto">
          <a:xfrm>
            <a:off x="3575050" y="5291138"/>
            <a:ext cx="468313" cy="392112"/>
            <a:chOff x="2252" y="3333"/>
            <a:chExt cx="295" cy="247"/>
          </a:xfrm>
        </p:grpSpPr>
        <p:sp>
          <p:nvSpPr>
            <p:cNvPr id="24877" name="Oval 301"/>
            <p:cNvSpPr>
              <a:spLocks noChangeArrowheads="1"/>
            </p:cNvSpPr>
            <p:nvPr/>
          </p:nvSpPr>
          <p:spPr bwMode="auto">
            <a:xfrm>
              <a:off x="2367" y="3429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78" name="Oval 302"/>
            <p:cNvSpPr>
              <a:spLocks noChangeArrowheads="1"/>
            </p:cNvSpPr>
            <p:nvPr/>
          </p:nvSpPr>
          <p:spPr bwMode="auto">
            <a:xfrm rot="2700000">
              <a:off x="2445" y="3398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79" name="Oval 303"/>
            <p:cNvSpPr>
              <a:spLocks noChangeArrowheads="1"/>
            </p:cNvSpPr>
            <p:nvPr/>
          </p:nvSpPr>
          <p:spPr bwMode="auto">
            <a:xfrm rot="19020000">
              <a:off x="2319" y="3477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80" name="Oval 304"/>
            <p:cNvSpPr>
              <a:spLocks noChangeArrowheads="1"/>
            </p:cNvSpPr>
            <p:nvPr/>
          </p:nvSpPr>
          <p:spPr bwMode="auto">
            <a:xfrm rot="2820000">
              <a:off x="2270" y="3380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81" name="Oval 305"/>
            <p:cNvSpPr>
              <a:spLocks noChangeArrowheads="1"/>
            </p:cNvSpPr>
            <p:nvPr/>
          </p:nvSpPr>
          <p:spPr bwMode="auto">
            <a:xfrm rot="19020000">
              <a:off x="2367" y="3333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82" name="Oval 306"/>
            <p:cNvSpPr>
              <a:spLocks noChangeArrowheads="1"/>
            </p:cNvSpPr>
            <p:nvPr/>
          </p:nvSpPr>
          <p:spPr bwMode="auto">
            <a:xfrm rot="13620000">
              <a:off x="2462" y="3476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4" name="Group 314"/>
          <p:cNvGrpSpPr>
            <a:grpSpLocks/>
          </p:cNvGrpSpPr>
          <p:nvPr/>
        </p:nvGrpSpPr>
        <p:grpSpPr bwMode="auto">
          <a:xfrm>
            <a:off x="3727450" y="5672138"/>
            <a:ext cx="468313" cy="392112"/>
            <a:chOff x="2348" y="3573"/>
            <a:chExt cx="295" cy="247"/>
          </a:xfrm>
        </p:grpSpPr>
        <p:sp>
          <p:nvSpPr>
            <p:cNvPr id="24884" name="Oval 308"/>
            <p:cNvSpPr>
              <a:spLocks noChangeArrowheads="1"/>
            </p:cNvSpPr>
            <p:nvPr/>
          </p:nvSpPr>
          <p:spPr bwMode="auto">
            <a:xfrm>
              <a:off x="2463" y="3669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85" name="Oval 309"/>
            <p:cNvSpPr>
              <a:spLocks noChangeArrowheads="1"/>
            </p:cNvSpPr>
            <p:nvPr/>
          </p:nvSpPr>
          <p:spPr bwMode="auto">
            <a:xfrm rot="2700000">
              <a:off x="2541" y="3638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86" name="Oval 310"/>
            <p:cNvSpPr>
              <a:spLocks noChangeArrowheads="1"/>
            </p:cNvSpPr>
            <p:nvPr/>
          </p:nvSpPr>
          <p:spPr bwMode="auto">
            <a:xfrm rot="19020000">
              <a:off x="2415" y="3717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87" name="Oval 311"/>
            <p:cNvSpPr>
              <a:spLocks noChangeArrowheads="1"/>
            </p:cNvSpPr>
            <p:nvPr/>
          </p:nvSpPr>
          <p:spPr bwMode="auto">
            <a:xfrm rot="2820000">
              <a:off x="2366" y="3620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88" name="Oval 312"/>
            <p:cNvSpPr>
              <a:spLocks noChangeArrowheads="1"/>
            </p:cNvSpPr>
            <p:nvPr/>
          </p:nvSpPr>
          <p:spPr bwMode="auto">
            <a:xfrm rot="19020000">
              <a:off x="2463" y="3573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89" name="Oval 313"/>
            <p:cNvSpPr>
              <a:spLocks noChangeArrowheads="1"/>
            </p:cNvSpPr>
            <p:nvPr/>
          </p:nvSpPr>
          <p:spPr bwMode="auto">
            <a:xfrm rot="13620000">
              <a:off x="2558" y="3716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891" name="Oval 315"/>
          <p:cNvSpPr>
            <a:spLocks noChangeArrowheads="1"/>
          </p:cNvSpPr>
          <p:nvPr/>
        </p:nvSpPr>
        <p:spPr bwMode="auto">
          <a:xfrm>
            <a:off x="4062413" y="55197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92" name="Oval 316"/>
          <p:cNvSpPr>
            <a:spLocks noChangeArrowheads="1"/>
          </p:cNvSpPr>
          <p:nvPr/>
        </p:nvSpPr>
        <p:spPr bwMode="auto">
          <a:xfrm rot="2700000">
            <a:off x="3348037" y="4251326"/>
            <a:ext cx="163513" cy="10636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93" name="Oval 317"/>
          <p:cNvSpPr>
            <a:spLocks noChangeArrowheads="1"/>
          </p:cNvSpPr>
          <p:nvPr/>
        </p:nvSpPr>
        <p:spPr bwMode="auto">
          <a:xfrm rot="2820000">
            <a:off x="3451225" y="55181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894" name="Oval 318"/>
          <p:cNvSpPr>
            <a:spLocks noChangeArrowheads="1"/>
          </p:cNvSpPr>
          <p:nvPr/>
        </p:nvSpPr>
        <p:spPr bwMode="auto">
          <a:xfrm rot="2700000">
            <a:off x="3957637" y="3108326"/>
            <a:ext cx="163513" cy="10636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5" name="Group 326"/>
          <p:cNvGrpSpPr>
            <a:grpSpLocks/>
          </p:cNvGrpSpPr>
          <p:nvPr/>
        </p:nvGrpSpPr>
        <p:grpSpPr bwMode="auto">
          <a:xfrm>
            <a:off x="4032250" y="5519738"/>
            <a:ext cx="593725" cy="468312"/>
            <a:chOff x="2540" y="3477"/>
            <a:chExt cx="374" cy="295"/>
          </a:xfrm>
        </p:grpSpPr>
        <p:sp>
          <p:nvSpPr>
            <p:cNvPr id="24895" name="Oval 319"/>
            <p:cNvSpPr>
              <a:spLocks noChangeArrowheads="1"/>
            </p:cNvSpPr>
            <p:nvPr/>
          </p:nvSpPr>
          <p:spPr bwMode="auto">
            <a:xfrm rot="2700000">
              <a:off x="2733" y="3542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96" name="Oval 320"/>
            <p:cNvSpPr>
              <a:spLocks noChangeArrowheads="1"/>
            </p:cNvSpPr>
            <p:nvPr/>
          </p:nvSpPr>
          <p:spPr bwMode="auto">
            <a:xfrm rot="19020000">
              <a:off x="2607" y="3669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97" name="Oval 321"/>
            <p:cNvSpPr>
              <a:spLocks noChangeArrowheads="1"/>
            </p:cNvSpPr>
            <p:nvPr/>
          </p:nvSpPr>
          <p:spPr bwMode="auto">
            <a:xfrm rot="2820000">
              <a:off x="2558" y="3572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98" name="Oval 322"/>
            <p:cNvSpPr>
              <a:spLocks noChangeArrowheads="1"/>
            </p:cNvSpPr>
            <p:nvPr/>
          </p:nvSpPr>
          <p:spPr bwMode="auto">
            <a:xfrm rot="19020000">
              <a:off x="2655" y="3525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99" name="Oval 323"/>
            <p:cNvSpPr>
              <a:spLocks noChangeArrowheads="1"/>
            </p:cNvSpPr>
            <p:nvPr/>
          </p:nvSpPr>
          <p:spPr bwMode="auto">
            <a:xfrm rot="13620000">
              <a:off x="2750" y="3620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00" name="Oval 324"/>
            <p:cNvSpPr>
              <a:spLocks noChangeArrowheads="1"/>
            </p:cNvSpPr>
            <p:nvPr/>
          </p:nvSpPr>
          <p:spPr bwMode="auto">
            <a:xfrm>
              <a:off x="2847" y="3525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01" name="Oval 325"/>
            <p:cNvSpPr>
              <a:spLocks noChangeArrowheads="1"/>
            </p:cNvSpPr>
            <p:nvPr/>
          </p:nvSpPr>
          <p:spPr bwMode="auto">
            <a:xfrm rot="19020000">
              <a:off x="2799" y="3477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6" name="Group 333"/>
          <p:cNvGrpSpPr>
            <a:grpSpLocks/>
          </p:cNvGrpSpPr>
          <p:nvPr/>
        </p:nvGrpSpPr>
        <p:grpSpPr bwMode="auto">
          <a:xfrm>
            <a:off x="2584450" y="5394325"/>
            <a:ext cx="696913" cy="517525"/>
            <a:chOff x="1628" y="3398"/>
            <a:chExt cx="439" cy="326"/>
          </a:xfrm>
        </p:grpSpPr>
        <p:sp>
          <p:nvSpPr>
            <p:cNvPr id="24903" name="Oval 327"/>
            <p:cNvSpPr>
              <a:spLocks noChangeArrowheads="1"/>
            </p:cNvSpPr>
            <p:nvPr/>
          </p:nvSpPr>
          <p:spPr bwMode="auto">
            <a:xfrm>
              <a:off x="1743" y="3525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04" name="Oval 328"/>
            <p:cNvSpPr>
              <a:spLocks noChangeArrowheads="1"/>
            </p:cNvSpPr>
            <p:nvPr/>
          </p:nvSpPr>
          <p:spPr bwMode="auto">
            <a:xfrm rot="2700000">
              <a:off x="1917" y="3590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05" name="Oval 329"/>
            <p:cNvSpPr>
              <a:spLocks noChangeArrowheads="1"/>
            </p:cNvSpPr>
            <p:nvPr/>
          </p:nvSpPr>
          <p:spPr bwMode="auto">
            <a:xfrm rot="19020000">
              <a:off x="1839" y="3621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06" name="Oval 330"/>
            <p:cNvSpPr>
              <a:spLocks noChangeArrowheads="1"/>
            </p:cNvSpPr>
            <p:nvPr/>
          </p:nvSpPr>
          <p:spPr bwMode="auto">
            <a:xfrm rot="19020000">
              <a:off x="1839" y="3525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07" name="Oval 331"/>
            <p:cNvSpPr>
              <a:spLocks noChangeArrowheads="1"/>
            </p:cNvSpPr>
            <p:nvPr/>
          </p:nvSpPr>
          <p:spPr bwMode="auto">
            <a:xfrm rot="13620000">
              <a:off x="1982" y="3620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08" name="Oval 332"/>
            <p:cNvSpPr>
              <a:spLocks noChangeArrowheads="1"/>
            </p:cNvSpPr>
            <p:nvPr/>
          </p:nvSpPr>
          <p:spPr bwMode="auto">
            <a:xfrm rot="2820000">
              <a:off x="1646" y="3380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910" name="Oval 334"/>
          <p:cNvSpPr>
            <a:spLocks noChangeArrowheads="1"/>
          </p:cNvSpPr>
          <p:nvPr/>
        </p:nvSpPr>
        <p:spPr bwMode="auto">
          <a:xfrm rot="19020000">
            <a:off x="5738813" y="55197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911" name="Oval 335"/>
          <p:cNvSpPr>
            <a:spLocks noChangeArrowheads="1"/>
          </p:cNvSpPr>
          <p:nvPr/>
        </p:nvSpPr>
        <p:spPr bwMode="auto">
          <a:xfrm rot="13620000">
            <a:off x="4060825" y="35369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912" name="Freeform 336"/>
          <p:cNvSpPr>
            <a:spLocks/>
          </p:cNvSpPr>
          <p:nvPr/>
        </p:nvSpPr>
        <p:spPr bwMode="auto">
          <a:xfrm>
            <a:off x="2379663" y="5927725"/>
            <a:ext cx="384175" cy="106363"/>
          </a:xfrm>
          <a:custGeom>
            <a:avLst/>
            <a:gdLst/>
            <a:ahLst/>
            <a:cxnLst>
              <a:cxn ang="0">
                <a:pos x="0" y="2"/>
              </a:cxn>
              <a:cxn ang="0">
                <a:pos x="93" y="55"/>
              </a:cxn>
              <a:cxn ang="0">
                <a:pos x="134" y="53"/>
              </a:cxn>
              <a:cxn ang="0">
                <a:pos x="166" y="61"/>
              </a:cxn>
              <a:cxn ang="0">
                <a:pos x="207" y="57"/>
              </a:cxn>
              <a:cxn ang="0">
                <a:pos x="241" y="66"/>
              </a:cxn>
              <a:cxn ang="0">
                <a:pos x="218" y="40"/>
              </a:cxn>
              <a:cxn ang="0">
                <a:pos x="190" y="23"/>
              </a:cxn>
              <a:cxn ang="0">
                <a:pos x="157" y="15"/>
              </a:cxn>
              <a:cxn ang="0">
                <a:pos x="123" y="7"/>
              </a:cxn>
              <a:cxn ang="0">
                <a:pos x="88" y="0"/>
              </a:cxn>
              <a:cxn ang="0">
                <a:pos x="0" y="2"/>
              </a:cxn>
              <a:cxn ang="0">
                <a:pos x="0" y="2"/>
              </a:cxn>
            </a:cxnLst>
            <a:rect l="0" t="0" r="r" b="b"/>
            <a:pathLst>
              <a:path w="242" h="67">
                <a:moveTo>
                  <a:pt x="0" y="2"/>
                </a:moveTo>
                <a:lnTo>
                  <a:pt x="93" y="55"/>
                </a:lnTo>
                <a:lnTo>
                  <a:pt x="134" y="53"/>
                </a:lnTo>
                <a:lnTo>
                  <a:pt x="166" y="61"/>
                </a:lnTo>
                <a:lnTo>
                  <a:pt x="207" y="57"/>
                </a:lnTo>
                <a:lnTo>
                  <a:pt x="241" y="66"/>
                </a:lnTo>
                <a:lnTo>
                  <a:pt x="218" y="40"/>
                </a:lnTo>
                <a:lnTo>
                  <a:pt x="190" y="23"/>
                </a:lnTo>
                <a:lnTo>
                  <a:pt x="157" y="15"/>
                </a:lnTo>
                <a:lnTo>
                  <a:pt x="123" y="7"/>
                </a:lnTo>
                <a:lnTo>
                  <a:pt x="88" y="0"/>
                </a:lnTo>
                <a:lnTo>
                  <a:pt x="0" y="2"/>
                </a:lnTo>
                <a:lnTo>
                  <a:pt x="0" y="2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13" name="Freeform 337"/>
          <p:cNvSpPr>
            <a:spLocks/>
          </p:cNvSpPr>
          <p:nvPr/>
        </p:nvSpPr>
        <p:spPr bwMode="auto">
          <a:xfrm>
            <a:off x="2017713" y="5659438"/>
            <a:ext cx="346075" cy="1905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77" y="73"/>
              </a:cxn>
              <a:cxn ang="0">
                <a:pos x="116" y="80"/>
              </a:cxn>
              <a:cxn ang="0">
                <a:pos x="148" y="96"/>
              </a:cxn>
              <a:cxn ang="0">
                <a:pos x="186" y="102"/>
              </a:cxn>
              <a:cxn ang="0">
                <a:pos x="217" y="119"/>
              </a:cxn>
              <a:cxn ang="0">
                <a:pos x="201" y="89"/>
              </a:cxn>
              <a:cxn ang="0">
                <a:pos x="178" y="65"/>
              </a:cxn>
              <a:cxn ang="0">
                <a:pos x="147" y="49"/>
              </a:cxn>
              <a:cxn ang="0">
                <a:pos x="117" y="33"/>
              </a:cxn>
              <a:cxn ang="0">
                <a:pos x="85" y="18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218" h="120">
                <a:moveTo>
                  <a:pt x="0" y="0"/>
                </a:moveTo>
                <a:lnTo>
                  <a:pt x="77" y="73"/>
                </a:lnTo>
                <a:lnTo>
                  <a:pt x="116" y="80"/>
                </a:lnTo>
                <a:lnTo>
                  <a:pt x="148" y="96"/>
                </a:lnTo>
                <a:lnTo>
                  <a:pt x="186" y="102"/>
                </a:lnTo>
                <a:lnTo>
                  <a:pt x="217" y="119"/>
                </a:lnTo>
                <a:lnTo>
                  <a:pt x="201" y="89"/>
                </a:lnTo>
                <a:lnTo>
                  <a:pt x="178" y="65"/>
                </a:lnTo>
                <a:lnTo>
                  <a:pt x="147" y="49"/>
                </a:lnTo>
                <a:lnTo>
                  <a:pt x="117" y="33"/>
                </a:lnTo>
                <a:lnTo>
                  <a:pt x="85" y="18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14" name="Freeform 338"/>
          <p:cNvSpPr>
            <a:spLocks/>
          </p:cNvSpPr>
          <p:nvPr/>
        </p:nvSpPr>
        <p:spPr bwMode="auto">
          <a:xfrm>
            <a:off x="1855788" y="5511800"/>
            <a:ext cx="214312" cy="3333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2" y="101"/>
              </a:cxn>
              <a:cxn ang="0">
                <a:pos x="63" y="127"/>
              </a:cxn>
              <a:cxn ang="0">
                <a:pos x="83" y="156"/>
              </a:cxn>
              <a:cxn ang="0">
                <a:pos x="114" y="179"/>
              </a:cxn>
              <a:cxn ang="0">
                <a:pos x="133" y="209"/>
              </a:cxn>
              <a:cxn ang="0">
                <a:pos x="134" y="175"/>
              </a:cxn>
              <a:cxn ang="0">
                <a:pos x="125" y="143"/>
              </a:cxn>
              <a:cxn ang="0">
                <a:pos x="105" y="115"/>
              </a:cxn>
              <a:cxn ang="0">
                <a:pos x="86" y="86"/>
              </a:cxn>
              <a:cxn ang="0">
                <a:pos x="66" y="57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35" h="210">
                <a:moveTo>
                  <a:pt x="0" y="0"/>
                </a:moveTo>
                <a:lnTo>
                  <a:pt x="32" y="101"/>
                </a:lnTo>
                <a:lnTo>
                  <a:pt x="63" y="127"/>
                </a:lnTo>
                <a:lnTo>
                  <a:pt x="83" y="156"/>
                </a:lnTo>
                <a:lnTo>
                  <a:pt x="114" y="179"/>
                </a:lnTo>
                <a:lnTo>
                  <a:pt x="133" y="209"/>
                </a:lnTo>
                <a:lnTo>
                  <a:pt x="134" y="175"/>
                </a:lnTo>
                <a:lnTo>
                  <a:pt x="125" y="143"/>
                </a:lnTo>
                <a:lnTo>
                  <a:pt x="105" y="115"/>
                </a:lnTo>
                <a:lnTo>
                  <a:pt x="86" y="86"/>
                </a:lnTo>
                <a:lnTo>
                  <a:pt x="66" y="57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15" name="Freeform 339"/>
          <p:cNvSpPr>
            <a:spLocks/>
          </p:cNvSpPr>
          <p:nvPr/>
        </p:nvSpPr>
        <p:spPr bwMode="auto">
          <a:xfrm>
            <a:off x="1909763" y="3578225"/>
            <a:ext cx="103187" cy="539750"/>
          </a:xfrm>
          <a:custGeom>
            <a:avLst/>
            <a:gdLst/>
            <a:ahLst/>
            <a:cxnLst>
              <a:cxn ang="0">
                <a:pos x="18" y="339"/>
              </a:cxn>
              <a:cxn ang="0">
                <a:pos x="16" y="286"/>
              </a:cxn>
              <a:cxn ang="0">
                <a:pos x="20" y="246"/>
              </a:cxn>
              <a:cxn ang="0">
                <a:pos x="7" y="188"/>
              </a:cxn>
              <a:cxn ang="0">
                <a:pos x="0" y="145"/>
              </a:cxn>
              <a:cxn ang="0">
                <a:pos x="9" y="121"/>
              </a:cxn>
              <a:cxn ang="0">
                <a:pos x="9" y="85"/>
              </a:cxn>
              <a:cxn ang="0">
                <a:pos x="16" y="60"/>
              </a:cxn>
              <a:cxn ang="0">
                <a:pos x="16" y="26"/>
              </a:cxn>
              <a:cxn ang="0">
                <a:pos x="25" y="0"/>
              </a:cxn>
              <a:cxn ang="0">
                <a:pos x="44" y="33"/>
              </a:cxn>
              <a:cxn ang="0">
                <a:pos x="54" y="76"/>
              </a:cxn>
              <a:cxn ang="0">
                <a:pos x="55" y="111"/>
              </a:cxn>
              <a:cxn ang="0">
                <a:pos x="64" y="153"/>
              </a:cxn>
              <a:cxn ang="0">
                <a:pos x="54" y="179"/>
              </a:cxn>
              <a:cxn ang="0">
                <a:pos x="54" y="213"/>
              </a:cxn>
              <a:cxn ang="0">
                <a:pos x="63" y="256"/>
              </a:cxn>
              <a:cxn ang="0">
                <a:pos x="56" y="283"/>
              </a:cxn>
              <a:cxn ang="0">
                <a:pos x="56" y="316"/>
              </a:cxn>
              <a:cxn ang="0">
                <a:pos x="18" y="339"/>
              </a:cxn>
              <a:cxn ang="0">
                <a:pos x="18" y="339"/>
              </a:cxn>
            </a:cxnLst>
            <a:rect l="0" t="0" r="r" b="b"/>
            <a:pathLst>
              <a:path w="65" h="340">
                <a:moveTo>
                  <a:pt x="18" y="339"/>
                </a:moveTo>
                <a:lnTo>
                  <a:pt x="16" y="286"/>
                </a:lnTo>
                <a:lnTo>
                  <a:pt x="20" y="246"/>
                </a:lnTo>
                <a:lnTo>
                  <a:pt x="7" y="188"/>
                </a:lnTo>
                <a:lnTo>
                  <a:pt x="0" y="145"/>
                </a:lnTo>
                <a:lnTo>
                  <a:pt x="9" y="121"/>
                </a:lnTo>
                <a:lnTo>
                  <a:pt x="9" y="85"/>
                </a:lnTo>
                <a:lnTo>
                  <a:pt x="16" y="60"/>
                </a:lnTo>
                <a:lnTo>
                  <a:pt x="16" y="26"/>
                </a:lnTo>
                <a:lnTo>
                  <a:pt x="25" y="0"/>
                </a:lnTo>
                <a:lnTo>
                  <a:pt x="44" y="33"/>
                </a:lnTo>
                <a:lnTo>
                  <a:pt x="54" y="76"/>
                </a:lnTo>
                <a:lnTo>
                  <a:pt x="55" y="111"/>
                </a:lnTo>
                <a:lnTo>
                  <a:pt x="64" y="153"/>
                </a:lnTo>
                <a:lnTo>
                  <a:pt x="54" y="179"/>
                </a:lnTo>
                <a:lnTo>
                  <a:pt x="54" y="213"/>
                </a:lnTo>
                <a:lnTo>
                  <a:pt x="63" y="256"/>
                </a:lnTo>
                <a:lnTo>
                  <a:pt x="56" y="283"/>
                </a:lnTo>
                <a:lnTo>
                  <a:pt x="56" y="316"/>
                </a:lnTo>
                <a:lnTo>
                  <a:pt x="18" y="339"/>
                </a:lnTo>
                <a:lnTo>
                  <a:pt x="18" y="339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16" name="Freeform 340"/>
          <p:cNvSpPr>
            <a:spLocks/>
          </p:cNvSpPr>
          <p:nvPr/>
        </p:nvSpPr>
        <p:spPr bwMode="auto">
          <a:xfrm>
            <a:off x="1828800" y="4267200"/>
            <a:ext cx="128588" cy="37941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" y="107"/>
              </a:cxn>
              <a:cxn ang="0">
                <a:pos x="26" y="140"/>
              </a:cxn>
              <a:cxn ang="0">
                <a:pos x="37" y="173"/>
              </a:cxn>
              <a:cxn ang="0">
                <a:pos x="59" y="205"/>
              </a:cxn>
              <a:cxn ang="0">
                <a:pos x="70" y="238"/>
              </a:cxn>
              <a:cxn ang="0">
                <a:pos x="80" y="205"/>
              </a:cxn>
              <a:cxn ang="0">
                <a:pos x="80" y="173"/>
              </a:cxn>
              <a:cxn ang="0">
                <a:pos x="70" y="140"/>
              </a:cxn>
              <a:cxn ang="0">
                <a:pos x="59" y="107"/>
              </a:cxn>
              <a:cxn ang="0">
                <a:pos x="48" y="74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81" h="239">
                <a:moveTo>
                  <a:pt x="0" y="0"/>
                </a:moveTo>
                <a:lnTo>
                  <a:pt x="4" y="107"/>
                </a:lnTo>
                <a:lnTo>
                  <a:pt x="26" y="140"/>
                </a:lnTo>
                <a:lnTo>
                  <a:pt x="37" y="173"/>
                </a:lnTo>
                <a:lnTo>
                  <a:pt x="59" y="205"/>
                </a:lnTo>
                <a:lnTo>
                  <a:pt x="70" y="238"/>
                </a:lnTo>
                <a:lnTo>
                  <a:pt x="80" y="205"/>
                </a:lnTo>
                <a:lnTo>
                  <a:pt x="80" y="173"/>
                </a:lnTo>
                <a:lnTo>
                  <a:pt x="70" y="140"/>
                </a:lnTo>
                <a:lnTo>
                  <a:pt x="59" y="107"/>
                </a:lnTo>
                <a:lnTo>
                  <a:pt x="48" y="74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17" name="Freeform 341"/>
          <p:cNvSpPr>
            <a:spLocks/>
          </p:cNvSpPr>
          <p:nvPr/>
        </p:nvSpPr>
        <p:spPr bwMode="auto">
          <a:xfrm>
            <a:off x="1771650" y="3876675"/>
            <a:ext cx="87313" cy="392113"/>
          </a:xfrm>
          <a:custGeom>
            <a:avLst/>
            <a:gdLst/>
            <a:ahLst/>
            <a:cxnLst>
              <a:cxn ang="0">
                <a:pos x="40" y="0"/>
              </a:cxn>
              <a:cxn ang="0">
                <a:pos x="0" y="99"/>
              </a:cxn>
              <a:cxn ang="0">
                <a:pos x="7" y="138"/>
              </a:cxn>
              <a:cxn ang="0">
                <a:pos x="3" y="173"/>
              </a:cxn>
              <a:cxn ang="0">
                <a:pos x="10" y="211"/>
              </a:cxn>
              <a:cxn ang="0">
                <a:pos x="7" y="246"/>
              </a:cxn>
              <a:cxn ang="0">
                <a:pos x="30" y="220"/>
              </a:cxn>
              <a:cxn ang="0">
                <a:pos x="43" y="191"/>
              </a:cxn>
              <a:cxn ang="0">
                <a:pos x="47" y="156"/>
              </a:cxn>
              <a:cxn ang="0">
                <a:pos x="50" y="122"/>
              </a:cxn>
              <a:cxn ang="0">
                <a:pos x="54" y="87"/>
              </a:cxn>
              <a:cxn ang="0">
                <a:pos x="40" y="0"/>
              </a:cxn>
              <a:cxn ang="0">
                <a:pos x="40" y="0"/>
              </a:cxn>
            </a:cxnLst>
            <a:rect l="0" t="0" r="r" b="b"/>
            <a:pathLst>
              <a:path w="55" h="247">
                <a:moveTo>
                  <a:pt x="40" y="0"/>
                </a:moveTo>
                <a:lnTo>
                  <a:pt x="0" y="99"/>
                </a:lnTo>
                <a:lnTo>
                  <a:pt x="7" y="138"/>
                </a:lnTo>
                <a:lnTo>
                  <a:pt x="3" y="173"/>
                </a:lnTo>
                <a:lnTo>
                  <a:pt x="10" y="211"/>
                </a:lnTo>
                <a:lnTo>
                  <a:pt x="7" y="246"/>
                </a:lnTo>
                <a:lnTo>
                  <a:pt x="30" y="220"/>
                </a:lnTo>
                <a:lnTo>
                  <a:pt x="43" y="191"/>
                </a:lnTo>
                <a:lnTo>
                  <a:pt x="47" y="156"/>
                </a:lnTo>
                <a:lnTo>
                  <a:pt x="50" y="122"/>
                </a:lnTo>
                <a:lnTo>
                  <a:pt x="54" y="87"/>
                </a:lnTo>
                <a:lnTo>
                  <a:pt x="40" y="0"/>
                </a:lnTo>
                <a:lnTo>
                  <a:pt x="4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18" name="Freeform 342"/>
          <p:cNvSpPr>
            <a:spLocks/>
          </p:cNvSpPr>
          <p:nvPr/>
        </p:nvSpPr>
        <p:spPr bwMode="auto">
          <a:xfrm>
            <a:off x="1771650" y="3495675"/>
            <a:ext cx="88900" cy="390525"/>
          </a:xfrm>
          <a:custGeom>
            <a:avLst/>
            <a:gdLst/>
            <a:ahLst/>
            <a:cxnLst>
              <a:cxn ang="0">
                <a:pos x="44" y="0"/>
              </a:cxn>
              <a:cxn ang="0">
                <a:pos x="0" y="98"/>
              </a:cxn>
              <a:cxn ang="0">
                <a:pos x="5" y="139"/>
              </a:cxn>
              <a:cxn ang="0">
                <a:pos x="1" y="173"/>
              </a:cxn>
              <a:cxn ang="0">
                <a:pos x="7" y="211"/>
              </a:cxn>
              <a:cxn ang="0">
                <a:pos x="3" y="245"/>
              </a:cxn>
              <a:cxn ang="0">
                <a:pos x="26" y="220"/>
              </a:cxn>
              <a:cxn ang="0">
                <a:pos x="39" y="192"/>
              </a:cxn>
              <a:cxn ang="0">
                <a:pos x="45" y="158"/>
              </a:cxn>
              <a:cxn ang="0">
                <a:pos x="51" y="123"/>
              </a:cxn>
              <a:cxn ang="0">
                <a:pos x="55" y="89"/>
              </a:cxn>
              <a:cxn ang="0">
                <a:pos x="44" y="0"/>
              </a:cxn>
              <a:cxn ang="0">
                <a:pos x="44" y="0"/>
              </a:cxn>
            </a:cxnLst>
            <a:rect l="0" t="0" r="r" b="b"/>
            <a:pathLst>
              <a:path w="56" h="246">
                <a:moveTo>
                  <a:pt x="44" y="0"/>
                </a:moveTo>
                <a:lnTo>
                  <a:pt x="0" y="98"/>
                </a:lnTo>
                <a:lnTo>
                  <a:pt x="5" y="139"/>
                </a:lnTo>
                <a:lnTo>
                  <a:pt x="1" y="173"/>
                </a:lnTo>
                <a:lnTo>
                  <a:pt x="7" y="211"/>
                </a:lnTo>
                <a:lnTo>
                  <a:pt x="3" y="245"/>
                </a:lnTo>
                <a:lnTo>
                  <a:pt x="26" y="220"/>
                </a:lnTo>
                <a:lnTo>
                  <a:pt x="39" y="192"/>
                </a:lnTo>
                <a:lnTo>
                  <a:pt x="45" y="158"/>
                </a:lnTo>
                <a:lnTo>
                  <a:pt x="51" y="123"/>
                </a:lnTo>
                <a:lnTo>
                  <a:pt x="55" y="89"/>
                </a:lnTo>
                <a:lnTo>
                  <a:pt x="44" y="0"/>
                </a:lnTo>
                <a:lnTo>
                  <a:pt x="44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19" name="Freeform 343"/>
          <p:cNvSpPr>
            <a:spLocks/>
          </p:cNvSpPr>
          <p:nvPr/>
        </p:nvSpPr>
        <p:spPr bwMode="auto">
          <a:xfrm>
            <a:off x="1847850" y="3114675"/>
            <a:ext cx="88900" cy="390525"/>
          </a:xfrm>
          <a:custGeom>
            <a:avLst/>
            <a:gdLst/>
            <a:ahLst/>
            <a:cxnLst>
              <a:cxn ang="0">
                <a:pos x="44" y="0"/>
              </a:cxn>
              <a:cxn ang="0">
                <a:pos x="0" y="98"/>
              </a:cxn>
              <a:cxn ang="0">
                <a:pos x="5" y="139"/>
              </a:cxn>
              <a:cxn ang="0">
                <a:pos x="1" y="173"/>
              </a:cxn>
              <a:cxn ang="0">
                <a:pos x="7" y="211"/>
              </a:cxn>
              <a:cxn ang="0">
                <a:pos x="3" y="245"/>
              </a:cxn>
              <a:cxn ang="0">
                <a:pos x="26" y="220"/>
              </a:cxn>
              <a:cxn ang="0">
                <a:pos x="39" y="192"/>
              </a:cxn>
              <a:cxn ang="0">
                <a:pos x="45" y="158"/>
              </a:cxn>
              <a:cxn ang="0">
                <a:pos x="51" y="123"/>
              </a:cxn>
              <a:cxn ang="0">
                <a:pos x="55" y="89"/>
              </a:cxn>
              <a:cxn ang="0">
                <a:pos x="44" y="0"/>
              </a:cxn>
              <a:cxn ang="0">
                <a:pos x="44" y="0"/>
              </a:cxn>
            </a:cxnLst>
            <a:rect l="0" t="0" r="r" b="b"/>
            <a:pathLst>
              <a:path w="56" h="246">
                <a:moveTo>
                  <a:pt x="44" y="0"/>
                </a:moveTo>
                <a:lnTo>
                  <a:pt x="0" y="98"/>
                </a:lnTo>
                <a:lnTo>
                  <a:pt x="5" y="139"/>
                </a:lnTo>
                <a:lnTo>
                  <a:pt x="1" y="173"/>
                </a:lnTo>
                <a:lnTo>
                  <a:pt x="7" y="211"/>
                </a:lnTo>
                <a:lnTo>
                  <a:pt x="3" y="245"/>
                </a:lnTo>
                <a:lnTo>
                  <a:pt x="26" y="220"/>
                </a:lnTo>
                <a:lnTo>
                  <a:pt x="39" y="192"/>
                </a:lnTo>
                <a:lnTo>
                  <a:pt x="45" y="158"/>
                </a:lnTo>
                <a:lnTo>
                  <a:pt x="51" y="123"/>
                </a:lnTo>
                <a:lnTo>
                  <a:pt x="55" y="89"/>
                </a:lnTo>
                <a:lnTo>
                  <a:pt x="44" y="0"/>
                </a:lnTo>
                <a:lnTo>
                  <a:pt x="44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20" name="Freeform 344"/>
          <p:cNvSpPr>
            <a:spLocks/>
          </p:cNvSpPr>
          <p:nvPr/>
        </p:nvSpPr>
        <p:spPr bwMode="auto">
          <a:xfrm>
            <a:off x="1939925" y="2906713"/>
            <a:ext cx="196850" cy="344487"/>
          </a:xfrm>
          <a:custGeom>
            <a:avLst/>
            <a:gdLst/>
            <a:ahLst/>
            <a:cxnLst>
              <a:cxn ang="0">
                <a:pos x="123" y="0"/>
              </a:cxn>
              <a:cxn ang="0">
                <a:pos x="48" y="77"/>
              </a:cxn>
              <a:cxn ang="0">
                <a:pos x="39" y="117"/>
              </a:cxn>
              <a:cxn ang="0">
                <a:pos x="23" y="148"/>
              </a:cxn>
              <a:cxn ang="0">
                <a:pos x="16" y="186"/>
              </a:cxn>
              <a:cxn ang="0">
                <a:pos x="0" y="216"/>
              </a:cxn>
              <a:cxn ang="0">
                <a:pos x="31" y="201"/>
              </a:cxn>
              <a:cxn ang="0">
                <a:pos x="52" y="179"/>
              </a:cxn>
              <a:cxn ang="0">
                <a:pos x="70" y="149"/>
              </a:cxn>
              <a:cxn ang="0">
                <a:pos x="87" y="118"/>
              </a:cxn>
              <a:cxn ang="0">
                <a:pos x="103" y="88"/>
              </a:cxn>
              <a:cxn ang="0">
                <a:pos x="123" y="0"/>
              </a:cxn>
              <a:cxn ang="0">
                <a:pos x="123" y="0"/>
              </a:cxn>
            </a:cxnLst>
            <a:rect l="0" t="0" r="r" b="b"/>
            <a:pathLst>
              <a:path w="124" h="217">
                <a:moveTo>
                  <a:pt x="123" y="0"/>
                </a:moveTo>
                <a:lnTo>
                  <a:pt x="48" y="77"/>
                </a:lnTo>
                <a:lnTo>
                  <a:pt x="39" y="117"/>
                </a:lnTo>
                <a:lnTo>
                  <a:pt x="23" y="148"/>
                </a:lnTo>
                <a:lnTo>
                  <a:pt x="16" y="186"/>
                </a:lnTo>
                <a:lnTo>
                  <a:pt x="0" y="216"/>
                </a:lnTo>
                <a:lnTo>
                  <a:pt x="31" y="201"/>
                </a:lnTo>
                <a:lnTo>
                  <a:pt x="52" y="179"/>
                </a:lnTo>
                <a:lnTo>
                  <a:pt x="70" y="149"/>
                </a:lnTo>
                <a:lnTo>
                  <a:pt x="87" y="118"/>
                </a:lnTo>
                <a:lnTo>
                  <a:pt x="103" y="88"/>
                </a:lnTo>
                <a:lnTo>
                  <a:pt x="123" y="0"/>
                </a:lnTo>
                <a:lnTo>
                  <a:pt x="123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21" name="Freeform 345"/>
          <p:cNvSpPr>
            <a:spLocks/>
          </p:cNvSpPr>
          <p:nvPr/>
        </p:nvSpPr>
        <p:spPr bwMode="auto">
          <a:xfrm>
            <a:off x="1619250" y="4029075"/>
            <a:ext cx="88900" cy="390525"/>
          </a:xfrm>
          <a:custGeom>
            <a:avLst/>
            <a:gdLst/>
            <a:ahLst/>
            <a:cxnLst>
              <a:cxn ang="0">
                <a:pos x="44" y="0"/>
              </a:cxn>
              <a:cxn ang="0">
                <a:pos x="0" y="98"/>
              </a:cxn>
              <a:cxn ang="0">
                <a:pos x="5" y="139"/>
              </a:cxn>
              <a:cxn ang="0">
                <a:pos x="1" y="173"/>
              </a:cxn>
              <a:cxn ang="0">
                <a:pos x="7" y="211"/>
              </a:cxn>
              <a:cxn ang="0">
                <a:pos x="3" y="245"/>
              </a:cxn>
              <a:cxn ang="0">
                <a:pos x="26" y="220"/>
              </a:cxn>
              <a:cxn ang="0">
                <a:pos x="39" y="192"/>
              </a:cxn>
              <a:cxn ang="0">
                <a:pos x="45" y="158"/>
              </a:cxn>
              <a:cxn ang="0">
                <a:pos x="51" y="123"/>
              </a:cxn>
              <a:cxn ang="0">
                <a:pos x="55" y="89"/>
              </a:cxn>
              <a:cxn ang="0">
                <a:pos x="44" y="0"/>
              </a:cxn>
              <a:cxn ang="0">
                <a:pos x="44" y="0"/>
              </a:cxn>
            </a:cxnLst>
            <a:rect l="0" t="0" r="r" b="b"/>
            <a:pathLst>
              <a:path w="56" h="246">
                <a:moveTo>
                  <a:pt x="44" y="0"/>
                </a:moveTo>
                <a:lnTo>
                  <a:pt x="0" y="98"/>
                </a:lnTo>
                <a:lnTo>
                  <a:pt x="5" y="139"/>
                </a:lnTo>
                <a:lnTo>
                  <a:pt x="1" y="173"/>
                </a:lnTo>
                <a:lnTo>
                  <a:pt x="7" y="211"/>
                </a:lnTo>
                <a:lnTo>
                  <a:pt x="3" y="245"/>
                </a:lnTo>
                <a:lnTo>
                  <a:pt x="26" y="220"/>
                </a:lnTo>
                <a:lnTo>
                  <a:pt x="39" y="192"/>
                </a:lnTo>
                <a:lnTo>
                  <a:pt x="45" y="158"/>
                </a:lnTo>
                <a:lnTo>
                  <a:pt x="51" y="123"/>
                </a:lnTo>
                <a:lnTo>
                  <a:pt x="55" y="89"/>
                </a:lnTo>
                <a:lnTo>
                  <a:pt x="44" y="0"/>
                </a:lnTo>
                <a:lnTo>
                  <a:pt x="44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22" name="Freeform 346"/>
          <p:cNvSpPr>
            <a:spLocks/>
          </p:cNvSpPr>
          <p:nvPr/>
        </p:nvSpPr>
        <p:spPr bwMode="auto">
          <a:xfrm>
            <a:off x="1685925" y="3497263"/>
            <a:ext cx="101600" cy="385762"/>
          </a:xfrm>
          <a:custGeom>
            <a:avLst/>
            <a:gdLst/>
            <a:ahLst/>
            <a:cxnLst>
              <a:cxn ang="0">
                <a:pos x="58" y="0"/>
              </a:cxn>
              <a:cxn ang="0">
                <a:pos x="8" y="95"/>
              </a:cxn>
              <a:cxn ang="0">
                <a:pos x="10" y="136"/>
              </a:cxn>
              <a:cxn ang="0">
                <a:pos x="4" y="170"/>
              </a:cxn>
              <a:cxn ang="0">
                <a:pos x="7" y="208"/>
              </a:cxn>
              <a:cxn ang="0">
                <a:pos x="0" y="242"/>
              </a:cxn>
              <a:cxn ang="0">
                <a:pos x="25" y="219"/>
              </a:cxn>
              <a:cxn ang="0">
                <a:pos x="40" y="192"/>
              </a:cxn>
              <a:cxn ang="0">
                <a:pos x="48" y="158"/>
              </a:cxn>
              <a:cxn ang="0">
                <a:pos x="57" y="124"/>
              </a:cxn>
              <a:cxn ang="0">
                <a:pos x="63" y="90"/>
              </a:cxn>
              <a:cxn ang="0">
                <a:pos x="58" y="0"/>
              </a:cxn>
              <a:cxn ang="0">
                <a:pos x="58" y="0"/>
              </a:cxn>
            </a:cxnLst>
            <a:rect l="0" t="0" r="r" b="b"/>
            <a:pathLst>
              <a:path w="64" h="243">
                <a:moveTo>
                  <a:pt x="58" y="0"/>
                </a:moveTo>
                <a:lnTo>
                  <a:pt x="8" y="95"/>
                </a:lnTo>
                <a:lnTo>
                  <a:pt x="10" y="136"/>
                </a:lnTo>
                <a:lnTo>
                  <a:pt x="4" y="170"/>
                </a:lnTo>
                <a:lnTo>
                  <a:pt x="7" y="208"/>
                </a:lnTo>
                <a:lnTo>
                  <a:pt x="0" y="242"/>
                </a:lnTo>
                <a:lnTo>
                  <a:pt x="25" y="219"/>
                </a:lnTo>
                <a:lnTo>
                  <a:pt x="40" y="192"/>
                </a:lnTo>
                <a:lnTo>
                  <a:pt x="48" y="158"/>
                </a:lnTo>
                <a:lnTo>
                  <a:pt x="57" y="124"/>
                </a:lnTo>
                <a:lnTo>
                  <a:pt x="63" y="90"/>
                </a:lnTo>
                <a:lnTo>
                  <a:pt x="58" y="0"/>
                </a:lnTo>
                <a:lnTo>
                  <a:pt x="58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23" name="Freeform 347"/>
          <p:cNvSpPr>
            <a:spLocks/>
          </p:cNvSpPr>
          <p:nvPr/>
        </p:nvSpPr>
        <p:spPr bwMode="auto">
          <a:xfrm>
            <a:off x="5934075" y="4113213"/>
            <a:ext cx="134938" cy="373062"/>
          </a:xfrm>
          <a:custGeom>
            <a:avLst/>
            <a:gdLst/>
            <a:ahLst/>
            <a:cxnLst>
              <a:cxn ang="0">
                <a:pos x="84" y="0"/>
              </a:cxn>
              <a:cxn ang="0">
                <a:pos x="24" y="89"/>
              </a:cxn>
              <a:cxn ang="0">
                <a:pos x="22" y="129"/>
              </a:cxn>
              <a:cxn ang="0">
                <a:pos x="12" y="162"/>
              </a:cxn>
              <a:cxn ang="0">
                <a:pos x="11" y="201"/>
              </a:cxn>
              <a:cxn ang="0">
                <a:pos x="0" y="234"/>
              </a:cxn>
              <a:cxn ang="0">
                <a:pos x="28" y="213"/>
              </a:cxn>
              <a:cxn ang="0">
                <a:pos x="47" y="187"/>
              </a:cxn>
              <a:cxn ang="0">
                <a:pos x="58" y="155"/>
              </a:cxn>
              <a:cxn ang="0">
                <a:pos x="68" y="121"/>
              </a:cxn>
              <a:cxn ang="0">
                <a:pos x="79" y="88"/>
              </a:cxn>
              <a:cxn ang="0">
                <a:pos x="84" y="0"/>
              </a:cxn>
              <a:cxn ang="0">
                <a:pos x="84" y="0"/>
              </a:cxn>
            </a:cxnLst>
            <a:rect l="0" t="0" r="r" b="b"/>
            <a:pathLst>
              <a:path w="85" h="235">
                <a:moveTo>
                  <a:pt x="84" y="0"/>
                </a:moveTo>
                <a:lnTo>
                  <a:pt x="24" y="89"/>
                </a:lnTo>
                <a:lnTo>
                  <a:pt x="22" y="129"/>
                </a:lnTo>
                <a:lnTo>
                  <a:pt x="12" y="162"/>
                </a:lnTo>
                <a:lnTo>
                  <a:pt x="11" y="201"/>
                </a:lnTo>
                <a:lnTo>
                  <a:pt x="0" y="234"/>
                </a:lnTo>
                <a:lnTo>
                  <a:pt x="28" y="213"/>
                </a:lnTo>
                <a:lnTo>
                  <a:pt x="47" y="187"/>
                </a:lnTo>
                <a:lnTo>
                  <a:pt x="58" y="155"/>
                </a:lnTo>
                <a:lnTo>
                  <a:pt x="68" y="121"/>
                </a:lnTo>
                <a:lnTo>
                  <a:pt x="79" y="88"/>
                </a:lnTo>
                <a:lnTo>
                  <a:pt x="84" y="0"/>
                </a:lnTo>
                <a:lnTo>
                  <a:pt x="84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24" name="Freeform 348"/>
          <p:cNvSpPr>
            <a:spLocks/>
          </p:cNvSpPr>
          <p:nvPr/>
        </p:nvSpPr>
        <p:spPr bwMode="auto">
          <a:xfrm>
            <a:off x="5513388" y="2616200"/>
            <a:ext cx="212725" cy="3333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3" y="101"/>
              </a:cxn>
              <a:cxn ang="0">
                <a:pos x="63" y="127"/>
              </a:cxn>
              <a:cxn ang="0">
                <a:pos x="83" y="156"/>
              </a:cxn>
              <a:cxn ang="0">
                <a:pos x="113" y="180"/>
              </a:cxn>
              <a:cxn ang="0">
                <a:pos x="133" y="209"/>
              </a:cxn>
              <a:cxn ang="0">
                <a:pos x="133" y="175"/>
              </a:cxn>
              <a:cxn ang="0">
                <a:pos x="124" y="144"/>
              </a:cxn>
              <a:cxn ang="0">
                <a:pos x="106" y="115"/>
              </a:cxn>
              <a:cxn ang="0">
                <a:pos x="86" y="86"/>
              </a:cxn>
              <a:cxn ang="0">
                <a:pos x="66" y="58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34" h="210">
                <a:moveTo>
                  <a:pt x="0" y="0"/>
                </a:moveTo>
                <a:lnTo>
                  <a:pt x="33" y="101"/>
                </a:lnTo>
                <a:lnTo>
                  <a:pt x="63" y="127"/>
                </a:lnTo>
                <a:lnTo>
                  <a:pt x="83" y="156"/>
                </a:lnTo>
                <a:lnTo>
                  <a:pt x="113" y="180"/>
                </a:lnTo>
                <a:lnTo>
                  <a:pt x="133" y="209"/>
                </a:lnTo>
                <a:lnTo>
                  <a:pt x="133" y="175"/>
                </a:lnTo>
                <a:lnTo>
                  <a:pt x="124" y="144"/>
                </a:lnTo>
                <a:lnTo>
                  <a:pt x="106" y="115"/>
                </a:lnTo>
                <a:lnTo>
                  <a:pt x="86" y="86"/>
                </a:lnTo>
                <a:lnTo>
                  <a:pt x="66" y="58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25" name="Freeform 349"/>
          <p:cNvSpPr>
            <a:spLocks/>
          </p:cNvSpPr>
          <p:nvPr/>
        </p:nvSpPr>
        <p:spPr bwMode="auto">
          <a:xfrm>
            <a:off x="6038850" y="3724275"/>
            <a:ext cx="87313" cy="392113"/>
          </a:xfrm>
          <a:custGeom>
            <a:avLst/>
            <a:gdLst/>
            <a:ahLst/>
            <a:cxnLst>
              <a:cxn ang="0">
                <a:pos x="40" y="0"/>
              </a:cxn>
              <a:cxn ang="0">
                <a:pos x="0" y="99"/>
              </a:cxn>
              <a:cxn ang="0">
                <a:pos x="7" y="138"/>
              </a:cxn>
              <a:cxn ang="0">
                <a:pos x="3" y="173"/>
              </a:cxn>
              <a:cxn ang="0">
                <a:pos x="10" y="211"/>
              </a:cxn>
              <a:cxn ang="0">
                <a:pos x="7" y="246"/>
              </a:cxn>
              <a:cxn ang="0">
                <a:pos x="30" y="220"/>
              </a:cxn>
              <a:cxn ang="0">
                <a:pos x="43" y="191"/>
              </a:cxn>
              <a:cxn ang="0">
                <a:pos x="47" y="156"/>
              </a:cxn>
              <a:cxn ang="0">
                <a:pos x="50" y="122"/>
              </a:cxn>
              <a:cxn ang="0">
                <a:pos x="54" y="87"/>
              </a:cxn>
              <a:cxn ang="0">
                <a:pos x="40" y="0"/>
              </a:cxn>
              <a:cxn ang="0">
                <a:pos x="40" y="0"/>
              </a:cxn>
            </a:cxnLst>
            <a:rect l="0" t="0" r="r" b="b"/>
            <a:pathLst>
              <a:path w="55" h="247">
                <a:moveTo>
                  <a:pt x="40" y="0"/>
                </a:moveTo>
                <a:lnTo>
                  <a:pt x="0" y="99"/>
                </a:lnTo>
                <a:lnTo>
                  <a:pt x="7" y="138"/>
                </a:lnTo>
                <a:lnTo>
                  <a:pt x="3" y="173"/>
                </a:lnTo>
                <a:lnTo>
                  <a:pt x="10" y="211"/>
                </a:lnTo>
                <a:lnTo>
                  <a:pt x="7" y="246"/>
                </a:lnTo>
                <a:lnTo>
                  <a:pt x="30" y="220"/>
                </a:lnTo>
                <a:lnTo>
                  <a:pt x="43" y="191"/>
                </a:lnTo>
                <a:lnTo>
                  <a:pt x="47" y="156"/>
                </a:lnTo>
                <a:lnTo>
                  <a:pt x="50" y="122"/>
                </a:lnTo>
                <a:lnTo>
                  <a:pt x="54" y="87"/>
                </a:lnTo>
                <a:lnTo>
                  <a:pt x="40" y="0"/>
                </a:lnTo>
                <a:lnTo>
                  <a:pt x="4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26" name="Freeform 350"/>
          <p:cNvSpPr>
            <a:spLocks/>
          </p:cNvSpPr>
          <p:nvPr/>
        </p:nvSpPr>
        <p:spPr bwMode="auto">
          <a:xfrm>
            <a:off x="5953125" y="3344863"/>
            <a:ext cx="106363" cy="390525"/>
          </a:xfrm>
          <a:custGeom>
            <a:avLst/>
            <a:gdLst/>
            <a:ahLst/>
            <a:cxnLst>
              <a:cxn ang="0">
                <a:pos x="11" y="0"/>
              </a:cxn>
              <a:cxn ang="0">
                <a:pos x="0" y="107"/>
              </a:cxn>
              <a:cxn ang="0">
                <a:pos x="17" y="144"/>
              </a:cxn>
              <a:cxn ang="0">
                <a:pos x="24" y="178"/>
              </a:cxn>
              <a:cxn ang="0">
                <a:pos x="41" y="212"/>
              </a:cxn>
              <a:cxn ang="0">
                <a:pos x="48" y="245"/>
              </a:cxn>
              <a:cxn ang="0">
                <a:pos x="62" y="215"/>
              </a:cxn>
              <a:cxn ang="0">
                <a:pos x="66" y="184"/>
              </a:cxn>
              <a:cxn ang="0">
                <a:pos x="61" y="150"/>
              </a:cxn>
              <a:cxn ang="0">
                <a:pos x="56" y="115"/>
              </a:cxn>
              <a:cxn ang="0">
                <a:pos x="49" y="81"/>
              </a:cxn>
              <a:cxn ang="0">
                <a:pos x="11" y="0"/>
              </a:cxn>
              <a:cxn ang="0">
                <a:pos x="11" y="0"/>
              </a:cxn>
            </a:cxnLst>
            <a:rect l="0" t="0" r="r" b="b"/>
            <a:pathLst>
              <a:path w="67" h="246">
                <a:moveTo>
                  <a:pt x="11" y="0"/>
                </a:moveTo>
                <a:lnTo>
                  <a:pt x="0" y="107"/>
                </a:lnTo>
                <a:lnTo>
                  <a:pt x="17" y="144"/>
                </a:lnTo>
                <a:lnTo>
                  <a:pt x="24" y="178"/>
                </a:lnTo>
                <a:lnTo>
                  <a:pt x="41" y="212"/>
                </a:lnTo>
                <a:lnTo>
                  <a:pt x="48" y="245"/>
                </a:lnTo>
                <a:lnTo>
                  <a:pt x="62" y="215"/>
                </a:lnTo>
                <a:lnTo>
                  <a:pt x="66" y="184"/>
                </a:lnTo>
                <a:lnTo>
                  <a:pt x="61" y="150"/>
                </a:lnTo>
                <a:lnTo>
                  <a:pt x="56" y="115"/>
                </a:lnTo>
                <a:lnTo>
                  <a:pt x="49" y="81"/>
                </a:lnTo>
                <a:lnTo>
                  <a:pt x="11" y="0"/>
                </a:lnTo>
                <a:lnTo>
                  <a:pt x="11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27" name="Freeform 351"/>
          <p:cNvSpPr>
            <a:spLocks/>
          </p:cNvSpPr>
          <p:nvPr/>
        </p:nvSpPr>
        <p:spPr bwMode="auto">
          <a:xfrm>
            <a:off x="5751513" y="2911475"/>
            <a:ext cx="200025" cy="3460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8" y="104"/>
              </a:cxn>
              <a:cxn ang="0">
                <a:pos x="58" y="133"/>
              </a:cxn>
              <a:cxn ang="0">
                <a:pos x="76" y="162"/>
              </a:cxn>
              <a:cxn ang="0">
                <a:pos x="104" y="188"/>
              </a:cxn>
              <a:cxn ang="0">
                <a:pos x="123" y="217"/>
              </a:cxn>
              <a:cxn ang="0">
                <a:pos x="125" y="183"/>
              </a:cxn>
              <a:cxn ang="0">
                <a:pos x="117" y="153"/>
              </a:cxn>
              <a:cxn ang="0">
                <a:pos x="101" y="123"/>
              </a:cxn>
              <a:cxn ang="0">
                <a:pos x="83" y="92"/>
              </a:cxn>
              <a:cxn ang="0">
                <a:pos x="65" y="63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26" h="218">
                <a:moveTo>
                  <a:pt x="0" y="0"/>
                </a:moveTo>
                <a:lnTo>
                  <a:pt x="28" y="104"/>
                </a:lnTo>
                <a:lnTo>
                  <a:pt x="58" y="133"/>
                </a:lnTo>
                <a:lnTo>
                  <a:pt x="76" y="162"/>
                </a:lnTo>
                <a:lnTo>
                  <a:pt x="104" y="188"/>
                </a:lnTo>
                <a:lnTo>
                  <a:pt x="123" y="217"/>
                </a:lnTo>
                <a:lnTo>
                  <a:pt x="125" y="183"/>
                </a:lnTo>
                <a:lnTo>
                  <a:pt x="117" y="153"/>
                </a:lnTo>
                <a:lnTo>
                  <a:pt x="101" y="123"/>
                </a:lnTo>
                <a:lnTo>
                  <a:pt x="83" y="92"/>
                </a:lnTo>
                <a:lnTo>
                  <a:pt x="65" y="63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28" name="Freeform 352"/>
          <p:cNvSpPr>
            <a:spLocks/>
          </p:cNvSpPr>
          <p:nvPr/>
        </p:nvSpPr>
        <p:spPr bwMode="auto">
          <a:xfrm>
            <a:off x="5895975" y="5503863"/>
            <a:ext cx="214313" cy="333375"/>
          </a:xfrm>
          <a:custGeom>
            <a:avLst/>
            <a:gdLst/>
            <a:ahLst/>
            <a:cxnLst>
              <a:cxn ang="0">
                <a:pos x="134" y="0"/>
              </a:cxn>
              <a:cxn ang="0">
                <a:pos x="55" y="73"/>
              </a:cxn>
              <a:cxn ang="0">
                <a:pos x="45" y="111"/>
              </a:cxn>
              <a:cxn ang="0">
                <a:pos x="27" y="141"/>
              </a:cxn>
              <a:cxn ang="0">
                <a:pos x="18" y="179"/>
              </a:cxn>
              <a:cxn ang="0">
                <a:pos x="0" y="209"/>
              </a:cxn>
              <a:cxn ang="0">
                <a:pos x="31" y="195"/>
              </a:cxn>
              <a:cxn ang="0">
                <a:pos x="55" y="174"/>
              </a:cxn>
              <a:cxn ang="0">
                <a:pos x="74" y="144"/>
              </a:cxn>
              <a:cxn ang="0">
                <a:pos x="92" y="114"/>
              </a:cxn>
              <a:cxn ang="0">
                <a:pos x="109" y="85"/>
              </a:cxn>
              <a:cxn ang="0">
                <a:pos x="134" y="0"/>
              </a:cxn>
              <a:cxn ang="0">
                <a:pos x="134" y="0"/>
              </a:cxn>
            </a:cxnLst>
            <a:rect l="0" t="0" r="r" b="b"/>
            <a:pathLst>
              <a:path w="135" h="210">
                <a:moveTo>
                  <a:pt x="134" y="0"/>
                </a:moveTo>
                <a:lnTo>
                  <a:pt x="55" y="73"/>
                </a:lnTo>
                <a:lnTo>
                  <a:pt x="45" y="111"/>
                </a:lnTo>
                <a:lnTo>
                  <a:pt x="27" y="141"/>
                </a:lnTo>
                <a:lnTo>
                  <a:pt x="18" y="179"/>
                </a:lnTo>
                <a:lnTo>
                  <a:pt x="0" y="209"/>
                </a:lnTo>
                <a:lnTo>
                  <a:pt x="31" y="195"/>
                </a:lnTo>
                <a:lnTo>
                  <a:pt x="55" y="174"/>
                </a:lnTo>
                <a:lnTo>
                  <a:pt x="74" y="144"/>
                </a:lnTo>
                <a:lnTo>
                  <a:pt x="92" y="114"/>
                </a:lnTo>
                <a:lnTo>
                  <a:pt x="109" y="85"/>
                </a:lnTo>
                <a:lnTo>
                  <a:pt x="134" y="0"/>
                </a:lnTo>
                <a:lnTo>
                  <a:pt x="134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29" name="Freeform 353"/>
          <p:cNvSpPr>
            <a:spLocks/>
          </p:cNvSpPr>
          <p:nvPr/>
        </p:nvSpPr>
        <p:spPr bwMode="auto">
          <a:xfrm>
            <a:off x="5278438" y="5846763"/>
            <a:ext cx="384175" cy="119062"/>
          </a:xfrm>
          <a:custGeom>
            <a:avLst/>
            <a:gdLst/>
            <a:ahLst/>
            <a:cxnLst>
              <a:cxn ang="0">
                <a:pos x="241" y="0"/>
              </a:cxn>
              <a:cxn ang="0">
                <a:pos x="134" y="0"/>
              </a:cxn>
              <a:cxn ang="0">
                <a:pos x="101" y="21"/>
              </a:cxn>
              <a:cxn ang="0">
                <a:pos x="67" y="30"/>
              </a:cxn>
              <a:cxn ang="0">
                <a:pos x="34" y="51"/>
              </a:cxn>
              <a:cxn ang="0">
                <a:pos x="0" y="62"/>
              </a:cxn>
              <a:cxn ang="0">
                <a:pos x="33" y="73"/>
              </a:cxn>
              <a:cxn ang="0">
                <a:pos x="65" y="74"/>
              </a:cxn>
              <a:cxn ang="0">
                <a:pos x="99" y="65"/>
              </a:cxn>
              <a:cxn ang="0">
                <a:pos x="132" y="55"/>
              </a:cxn>
              <a:cxn ang="0">
                <a:pos x="165" y="46"/>
              </a:cxn>
              <a:cxn ang="0">
                <a:pos x="241" y="0"/>
              </a:cxn>
              <a:cxn ang="0">
                <a:pos x="241" y="0"/>
              </a:cxn>
            </a:cxnLst>
            <a:rect l="0" t="0" r="r" b="b"/>
            <a:pathLst>
              <a:path w="242" h="75">
                <a:moveTo>
                  <a:pt x="241" y="0"/>
                </a:moveTo>
                <a:lnTo>
                  <a:pt x="134" y="0"/>
                </a:lnTo>
                <a:lnTo>
                  <a:pt x="101" y="21"/>
                </a:lnTo>
                <a:lnTo>
                  <a:pt x="67" y="30"/>
                </a:lnTo>
                <a:lnTo>
                  <a:pt x="34" y="51"/>
                </a:lnTo>
                <a:lnTo>
                  <a:pt x="0" y="62"/>
                </a:lnTo>
                <a:lnTo>
                  <a:pt x="33" y="73"/>
                </a:lnTo>
                <a:lnTo>
                  <a:pt x="65" y="74"/>
                </a:lnTo>
                <a:lnTo>
                  <a:pt x="99" y="65"/>
                </a:lnTo>
                <a:lnTo>
                  <a:pt x="132" y="55"/>
                </a:lnTo>
                <a:lnTo>
                  <a:pt x="165" y="46"/>
                </a:lnTo>
                <a:lnTo>
                  <a:pt x="241" y="0"/>
                </a:lnTo>
                <a:lnTo>
                  <a:pt x="241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30" name="Freeform 354"/>
          <p:cNvSpPr>
            <a:spLocks/>
          </p:cNvSpPr>
          <p:nvPr/>
        </p:nvSpPr>
        <p:spPr bwMode="auto">
          <a:xfrm>
            <a:off x="5619750" y="5618163"/>
            <a:ext cx="306388" cy="252412"/>
          </a:xfrm>
          <a:custGeom>
            <a:avLst/>
            <a:gdLst/>
            <a:ahLst/>
            <a:cxnLst>
              <a:cxn ang="0">
                <a:pos x="192" y="0"/>
              </a:cxn>
              <a:cxn ang="0">
                <a:pos x="94" y="45"/>
              </a:cxn>
              <a:cxn ang="0">
                <a:pos x="71" y="79"/>
              </a:cxn>
              <a:cxn ang="0">
                <a:pos x="46" y="102"/>
              </a:cxn>
              <a:cxn ang="0">
                <a:pos x="26" y="135"/>
              </a:cxn>
              <a:cxn ang="0">
                <a:pos x="0" y="158"/>
              </a:cxn>
              <a:cxn ang="0">
                <a:pos x="34" y="154"/>
              </a:cxn>
              <a:cxn ang="0">
                <a:pos x="62" y="142"/>
              </a:cxn>
              <a:cxn ang="0">
                <a:pos x="89" y="120"/>
              </a:cxn>
              <a:cxn ang="0">
                <a:pos x="116" y="98"/>
              </a:cxn>
              <a:cxn ang="0">
                <a:pos x="142" y="74"/>
              </a:cxn>
              <a:cxn ang="0">
                <a:pos x="192" y="0"/>
              </a:cxn>
              <a:cxn ang="0">
                <a:pos x="192" y="0"/>
              </a:cxn>
            </a:cxnLst>
            <a:rect l="0" t="0" r="r" b="b"/>
            <a:pathLst>
              <a:path w="193" h="159">
                <a:moveTo>
                  <a:pt x="192" y="0"/>
                </a:moveTo>
                <a:lnTo>
                  <a:pt x="94" y="45"/>
                </a:lnTo>
                <a:lnTo>
                  <a:pt x="71" y="79"/>
                </a:lnTo>
                <a:lnTo>
                  <a:pt x="46" y="102"/>
                </a:lnTo>
                <a:lnTo>
                  <a:pt x="26" y="135"/>
                </a:lnTo>
                <a:lnTo>
                  <a:pt x="0" y="158"/>
                </a:lnTo>
                <a:lnTo>
                  <a:pt x="34" y="154"/>
                </a:lnTo>
                <a:lnTo>
                  <a:pt x="62" y="142"/>
                </a:lnTo>
                <a:lnTo>
                  <a:pt x="89" y="120"/>
                </a:lnTo>
                <a:lnTo>
                  <a:pt x="116" y="98"/>
                </a:lnTo>
                <a:lnTo>
                  <a:pt x="142" y="74"/>
                </a:lnTo>
                <a:lnTo>
                  <a:pt x="192" y="0"/>
                </a:lnTo>
                <a:lnTo>
                  <a:pt x="192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31" name="Freeform 355"/>
          <p:cNvSpPr>
            <a:spLocks/>
          </p:cNvSpPr>
          <p:nvPr/>
        </p:nvSpPr>
        <p:spPr bwMode="auto">
          <a:xfrm>
            <a:off x="5991225" y="5187950"/>
            <a:ext cx="171450" cy="357188"/>
          </a:xfrm>
          <a:custGeom>
            <a:avLst/>
            <a:gdLst/>
            <a:ahLst/>
            <a:cxnLst>
              <a:cxn ang="0">
                <a:pos x="107" y="0"/>
              </a:cxn>
              <a:cxn ang="0">
                <a:pos x="39" y="82"/>
              </a:cxn>
              <a:cxn ang="0">
                <a:pos x="33" y="121"/>
              </a:cxn>
              <a:cxn ang="0">
                <a:pos x="19" y="153"/>
              </a:cxn>
              <a:cxn ang="0">
                <a:pos x="14" y="191"/>
              </a:cxn>
              <a:cxn ang="0">
                <a:pos x="0" y="224"/>
              </a:cxn>
              <a:cxn ang="0">
                <a:pos x="30" y="206"/>
              </a:cxn>
              <a:cxn ang="0">
                <a:pos x="51" y="183"/>
              </a:cxn>
              <a:cxn ang="0">
                <a:pos x="66" y="151"/>
              </a:cxn>
              <a:cxn ang="0">
                <a:pos x="79" y="119"/>
              </a:cxn>
              <a:cxn ang="0">
                <a:pos x="94" y="87"/>
              </a:cxn>
              <a:cxn ang="0">
                <a:pos x="107" y="0"/>
              </a:cxn>
              <a:cxn ang="0">
                <a:pos x="107" y="0"/>
              </a:cxn>
            </a:cxnLst>
            <a:rect l="0" t="0" r="r" b="b"/>
            <a:pathLst>
              <a:path w="108" h="225">
                <a:moveTo>
                  <a:pt x="107" y="0"/>
                </a:moveTo>
                <a:lnTo>
                  <a:pt x="39" y="82"/>
                </a:lnTo>
                <a:lnTo>
                  <a:pt x="33" y="121"/>
                </a:lnTo>
                <a:lnTo>
                  <a:pt x="19" y="153"/>
                </a:lnTo>
                <a:lnTo>
                  <a:pt x="14" y="191"/>
                </a:lnTo>
                <a:lnTo>
                  <a:pt x="0" y="224"/>
                </a:lnTo>
                <a:lnTo>
                  <a:pt x="30" y="206"/>
                </a:lnTo>
                <a:lnTo>
                  <a:pt x="51" y="183"/>
                </a:lnTo>
                <a:lnTo>
                  <a:pt x="66" y="151"/>
                </a:lnTo>
                <a:lnTo>
                  <a:pt x="79" y="119"/>
                </a:lnTo>
                <a:lnTo>
                  <a:pt x="94" y="87"/>
                </a:lnTo>
                <a:lnTo>
                  <a:pt x="107" y="0"/>
                </a:lnTo>
                <a:lnTo>
                  <a:pt x="107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32" name="Freeform 356"/>
          <p:cNvSpPr>
            <a:spLocks/>
          </p:cNvSpPr>
          <p:nvPr/>
        </p:nvSpPr>
        <p:spPr bwMode="auto">
          <a:xfrm>
            <a:off x="6115050" y="4029075"/>
            <a:ext cx="88900" cy="390525"/>
          </a:xfrm>
          <a:custGeom>
            <a:avLst/>
            <a:gdLst/>
            <a:ahLst/>
            <a:cxnLst>
              <a:cxn ang="0">
                <a:pos x="44" y="0"/>
              </a:cxn>
              <a:cxn ang="0">
                <a:pos x="0" y="98"/>
              </a:cxn>
              <a:cxn ang="0">
                <a:pos x="5" y="139"/>
              </a:cxn>
              <a:cxn ang="0">
                <a:pos x="1" y="173"/>
              </a:cxn>
              <a:cxn ang="0">
                <a:pos x="7" y="211"/>
              </a:cxn>
              <a:cxn ang="0">
                <a:pos x="3" y="245"/>
              </a:cxn>
              <a:cxn ang="0">
                <a:pos x="26" y="220"/>
              </a:cxn>
              <a:cxn ang="0">
                <a:pos x="39" y="192"/>
              </a:cxn>
              <a:cxn ang="0">
                <a:pos x="45" y="158"/>
              </a:cxn>
              <a:cxn ang="0">
                <a:pos x="51" y="123"/>
              </a:cxn>
              <a:cxn ang="0">
                <a:pos x="55" y="89"/>
              </a:cxn>
              <a:cxn ang="0">
                <a:pos x="44" y="0"/>
              </a:cxn>
              <a:cxn ang="0">
                <a:pos x="44" y="0"/>
              </a:cxn>
            </a:cxnLst>
            <a:rect l="0" t="0" r="r" b="b"/>
            <a:pathLst>
              <a:path w="56" h="246">
                <a:moveTo>
                  <a:pt x="44" y="0"/>
                </a:moveTo>
                <a:lnTo>
                  <a:pt x="0" y="98"/>
                </a:lnTo>
                <a:lnTo>
                  <a:pt x="5" y="139"/>
                </a:lnTo>
                <a:lnTo>
                  <a:pt x="1" y="173"/>
                </a:lnTo>
                <a:lnTo>
                  <a:pt x="7" y="211"/>
                </a:lnTo>
                <a:lnTo>
                  <a:pt x="3" y="245"/>
                </a:lnTo>
                <a:lnTo>
                  <a:pt x="26" y="220"/>
                </a:lnTo>
                <a:lnTo>
                  <a:pt x="39" y="192"/>
                </a:lnTo>
                <a:lnTo>
                  <a:pt x="45" y="158"/>
                </a:lnTo>
                <a:lnTo>
                  <a:pt x="51" y="123"/>
                </a:lnTo>
                <a:lnTo>
                  <a:pt x="55" y="89"/>
                </a:lnTo>
                <a:lnTo>
                  <a:pt x="44" y="0"/>
                </a:lnTo>
                <a:lnTo>
                  <a:pt x="44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33" name="Freeform 357"/>
          <p:cNvSpPr>
            <a:spLocks/>
          </p:cNvSpPr>
          <p:nvPr/>
        </p:nvSpPr>
        <p:spPr bwMode="auto">
          <a:xfrm>
            <a:off x="4897438" y="5926138"/>
            <a:ext cx="388937" cy="111125"/>
          </a:xfrm>
          <a:custGeom>
            <a:avLst/>
            <a:gdLst/>
            <a:ahLst/>
            <a:cxnLst>
              <a:cxn ang="0">
                <a:pos x="0" y="61"/>
              </a:cxn>
              <a:cxn ang="0">
                <a:pos x="107" y="69"/>
              </a:cxn>
              <a:cxn ang="0">
                <a:pos x="142" y="50"/>
              </a:cxn>
              <a:cxn ang="0">
                <a:pos x="176" y="43"/>
              </a:cxn>
              <a:cxn ang="0">
                <a:pos x="211" y="24"/>
              </a:cxn>
              <a:cxn ang="0">
                <a:pos x="244" y="17"/>
              </a:cxn>
              <a:cxn ang="0">
                <a:pos x="213" y="3"/>
              </a:cxn>
              <a:cxn ang="0">
                <a:pos x="181" y="0"/>
              </a:cxn>
              <a:cxn ang="0">
                <a:pos x="147" y="6"/>
              </a:cxn>
              <a:cxn ang="0">
                <a:pos x="113" y="14"/>
              </a:cxn>
              <a:cxn ang="0">
                <a:pos x="79" y="21"/>
              </a:cxn>
              <a:cxn ang="0">
                <a:pos x="0" y="61"/>
              </a:cxn>
              <a:cxn ang="0">
                <a:pos x="0" y="61"/>
              </a:cxn>
            </a:cxnLst>
            <a:rect l="0" t="0" r="r" b="b"/>
            <a:pathLst>
              <a:path w="245" h="70">
                <a:moveTo>
                  <a:pt x="0" y="61"/>
                </a:moveTo>
                <a:lnTo>
                  <a:pt x="107" y="69"/>
                </a:lnTo>
                <a:lnTo>
                  <a:pt x="142" y="50"/>
                </a:lnTo>
                <a:lnTo>
                  <a:pt x="176" y="43"/>
                </a:lnTo>
                <a:lnTo>
                  <a:pt x="211" y="24"/>
                </a:lnTo>
                <a:lnTo>
                  <a:pt x="244" y="17"/>
                </a:lnTo>
                <a:lnTo>
                  <a:pt x="213" y="3"/>
                </a:lnTo>
                <a:lnTo>
                  <a:pt x="181" y="0"/>
                </a:lnTo>
                <a:lnTo>
                  <a:pt x="147" y="6"/>
                </a:lnTo>
                <a:lnTo>
                  <a:pt x="113" y="14"/>
                </a:lnTo>
                <a:lnTo>
                  <a:pt x="79" y="21"/>
                </a:lnTo>
                <a:lnTo>
                  <a:pt x="0" y="61"/>
                </a:lnTo>
                <a:lnTo>
                  <a:pt x="0" y="61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34" name="Oval 358"/>
          <p:cNvSpPr>
            <a:spLocks noChangeArrowheads="1"/>
          </p:cNvSpPr>
          <p:nvPr/>
        </p:nvSpPr>
        <p:spPr bwMode="auto">
          <a:xfrm>
            <a:off x="3816350" y="1835150"/>
            <a:ext cx="139700" cy="139700"/>
          </a:xfrm>
          <a:prstGeom prst="ellipse">
            <a:avLst/>
          </a:prstGeom>
          <a:solidFill>
            <a:srgbClr val="99FF33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935" name="Oval 359"/>
          <p:cNvSpPr>
            <a:spLocks noChangeArrowheads="1"/>
          </p:cNvSpPr>
          <p:nvPr/>
        </p:nvSpPr>
        <p:spPr bwMode="auto">
          <a:xfrm>
            <a:off x="3816350" y="1682750"/>
            <a:ext cx="139700" cy="139700"/>
          </a:xfrm>
          <a:prstGeom prst="ellipse">
            <a:avLst/>
          </a:prstGeom>
          <a:solidFill>
            <a:srgbClr val="99FF33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936" name="Oval 360"/>
          <p:cNvSpPr>
            <a:spLocks noChangeArrowheads="1"/>
          </p:cNvSpPr>
          <p:nvPr/>
        </p:nvSpPr>
        <p:spPr bwMode="auto">
          <a:xfrm>
            <a:off x="3663950" y="1911350"/>
            <a:ext cx="139700" cy="139700"/>
          </a:xfrm>
          <a:prstGeom prst="ellipse">
            <a:avLst/>
          </a:prstGeom>
          <a:solidFill>
            <a:srgbClr val="99FF33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937" name="Oval 361"/>
          <p:cNvSpPr>
            <a:spLocks noChangeArrowheads="1"/>
          </p:cNvSpPr>
          <p:nvPr/>
        </p:nvSpPr>
        <p:spPr bwMode="auto">
          <a:xfrm>
            <a:off x="3968750" y="1835150"/>
            <a:ext cx="139700" cy="139700"/>
          </a:xfrm>
          <a:prstGeom prst="ellipse">
            <a:avLst/>
          </a:prstGeom>
          <a:solidFill>
            <a:srgbClr val="99FF33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939" name="Rectangle 363"/>
          <p:cNvSpPr>
            <a:spLocks noChangeArrowheads="1"/>
          </p:cNvSpPr>
          <p:nvPr/>
        </p:nvSpPr>
        <p:spPr bwMode="auto">
          <a:xfrm rot="1620000">
            <a:off x="3503613" y="2292350"/>
            <a:ext cx="165100" cy="1858963"/>
          </a:xfrm>
          <a:prstGeom prst="rect">
            <a:avLst/>
          </a:prstGeom>
          <a:pattFill prst="ltDnDiag">
            <a:fgClr>
              <a:schemeClr val="bg2"/>
            </a:fgClr>
            <a:bgClr>
              <a:srgbClr val="FF9999"/>
            </a:bgClr>
          </a:patt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940" name="Rectangle 364"/>
          <p:cNvSpPr>
            <a:spLocks noChangeArrowheads="1"/>
          </p:cNvSpPr>
          <p:nvPr/>
        </p:nvSpPr>
        <p:spPr bwMode="auto">
          <a:xfrm rot="19980000" flipH="1">
            <a:off x="4230688" y="2397125"/>
            <a:ext cx="158750" cy="1704975"/>
          </a:xfrm>
          <a:prstGeom prst="rect">
            <a:avLst/>
          </a:prstGeom>
          <a:pattFill prst="ltUpDiag">
            <a:fgClr>
              <a:schemeClr val="bg2"/>
            </a:fgClr>
            <a:bgClr>
              <a:srgbClr val="FF9999"/>
            </a:bgClr>
          </a:patt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941" name="Oval 365"/>
          <p:cNvSpPr>
            <a:spLocks noChangeArrowheads="1"/>
          </p:cNvSpPr>
          <p:nvPr/>
        </p:nvSpPr>
        <p:spPr bwMode="auto">
          <a:xfrm rot="2580000">
            <a:off x="4708525" y="4146550"/>
            <a:ext cx="150813" cy="211138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942" name="Oval 366"/>
          <p:cNvSpPr>
            <a:spLocks noChangeArrowheads="1"/>
          </p:cNvSpPr>
          <p:nvPr/>
        </p:nvSpPr>
        <p:spPr bwMode="auto">
          <a:xfrm rot="2580000">
            <a:off x="4784725" y="4298950"/>
            <a:ext cx="150813" cy="211138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943" name="Oval 367"/>
          <p:cNvSpPr>
            <a:spLocks noChangeArrowheads="1"/>
          </p:cNvSpPr>
          <p:nvPr/>
        </p:nvSpPr>
        <p:spPr bwMode="auto">
          <a:xfrm>
            <a:off x="2967038" y="4327525"/>
            <a:ext cx="163512" cy="10636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944" name="Oval 368"/>
          <p:cNvSpPr>
            <a:spLocks noChangeArrowheads="1"/>
          </p:cNvSpPr>
          <p:nvPr/>
        </p:nvSpPr>
        <p:spPr bwMode="auto">
          <a:xfrm>
            <a:off x="3043238" y="4175125"/>
            <a:ext cx="163512" cy="10636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945" name="Freeform 369"/>
          <p:cNvSpPr>
            <a:spLocks/>
          </p:cNvSpPr>
          <p:nvPr/>
        </p:nvSpPr>
        <p:spPr bwMode="auto">
          <a:xfrm>
            <a:off x="2586038" y="3986213"/>
            <a:ext cx="244475" cy="485775"/>
          </a:xfrm>
          <a:custGeom>
            <a:avLst/>
            <a:gdLst/>
            <a:ahLst/>
            <a:cxnLst>
              <a:cxn ang="0">
                <a:pos x="0" y="305"/>
              </a:cxn>
              <a:cxn ang="0">
                <a:pos x="19" y="256"/>
              </a:cxn>
              <a:cxn ang="0">
                <a:pos x="42" y="222"/>
              </a:cxn>
              <a:cxn ang="0">
                <a:pos x="55" y="164"/>
              </a:cxn>
              <a:cxn ang="0">
                <a:pos x="65" y="121"/>
              </a:cxn>
              <a:cxn ang="0">
                <a:pos x="83" y="102"/>
              </a:cxn>
              <a:cxn ang="0">
                <a:pos x="98" y="71"/>
              </a:cxn>
              <a:cxn ang="0">
                <a:pos x="117" y="51"/>
              </a:cxn>
              <a:cxn ang="0">
                <a:pos x="130" y="21"/>
              </a:cxn>
              <a:cxn ang="0">
                <a:pos x="148" y="0"/>
              </a:cxn>
              <a:cxn ang="0">
                <a:pos x="153" y="39"/>
              </a:cxn>
              <a:cxn ang="0">
                <a:pos x="144" y="82"/>
              </a:cxn>
              <a:cxn ang="0">
                <a:pos x="129" y="113"/>
              </a:cxn>
              <a:cxn ang="0">
                <a:pos x="119" y="156"/>
              </a:cxn>
              <a:cxn ang="0">
                <a:pos x="100" y="176"/>
              </a:cxn>
              <a:cxn ang="0">
                <a:pos x="87" y="206"/>
              </a:cxn>
              <a:cxn ang="0">
                <a:pos x="76" y="249"/>
              </a:cxn>
              <a:cxn ang="0">
                <a:pos x="57" y="269"/>
              </a:cxn>
              <a:cxn ang="0">
                <a:pos x="44" y="300"/>
              </a:cxn>
              <a:cxn ang="0">
                <a:pos x="0" y="305"/>
              </a:cxn>
              <a:cxn ang="0">
                <a:pos x="0" y="305"/>
              </a:cxn>
            </a:cxnLst>
            <a:rect l="0" t="0" r="r" b="b"/>
            <a:pathLst>
              <a:path w="154" h="306">
                <a:moveTo>
                  <a:pt x="0" y="305"/>
                </a:moveTo>
                <a:lnTo>
                  <a:pt x="19" y="256"/>
                </a:lnTo>
                <a:lnTo>
                  <a:pt x="42" y="222"/>
                </a:lnTo>
                <a:lnTo>
                  <a:pt x="55" y="164"/>
                </a:lnTo>
                <a:lnTo>
                  <a:pt x="65" y="121"/>
                </a:lnTo>
                <a:lnTo>
                  <a:pt x="83" y="102"/>
                </a:lnTo>
                <a:lnTo>
                  <a:pt x="98" y="71"/>
                </a:lnTo>
                <a:lnTo>
                  <a:pt x="117" y="51"/>
                </a:lnTo>
                <a:lnTo>
                  <a:pt x="130" y="21"/>
                </a:lnTo>
                <a:lnTo>
                  <a:pt x="148" y="0"/>
                </a:lnTo>
                <a:lnTo>
                  <a:pt x="153" y="39"/>
                </a:lnTo>
                <a:lnTo>
                  <a:pt x="144" y="82"/>
                </a:lnTo>
                <a:lnTo>
                  <a:pt x="129" y="113"/>
                </a:lnTo>
                <a:lnTo>
                  <a:pt x="119" y="156"/>
                </a:lnTo>
                <a:lnTo>
                  <a:pt x="100" y="176"/>
                </a:lnTo>
                <a:lnTo>
                  <a:pt x="87" y="206"/>
                </a:lnTo>
                <a:lnTo>
                  <a:pt x="76" y="249"/>
                </a:lnTo>
                <a:lnTo>
                  <a:pt x="57" y="269"/>
                </a:lnTo>
                <a:lnTo>
                  <a:pt x="44" y="300"/>
                </a:lnTo>
                <a:lnTo>
                  <a:pt x="0" y="305"/>
                </a:lnTo>
                <a:lnTo>
                  <a:pt x="0" y="305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7" name="Group 413"/>
          <p:cNvGrpSpPr>
            <a:grpSpLocks/>
          </p:cNvGrpSpPr>
          <p:nvPr/>
        </p:nvGrpSpPr>
        <p:grpSpPr bwMode="auto">
          <a:xfrm>
            <a:off x="1684338" y="4373563"/>
            <a:ext cx="1749425" cy="1233487"/>
            <a:chOff x="1061" y="2755"/>
            <a:chExt cx="1102" cy="777"/>
          </a:xfrm>
        </p:grpSpPr>
        <p:sp>
          <p:nvSpPr>
            <p:cNvPr id="24946" name="Oval 370"/>
            <p:cNvSpPr>
              <a:spLocks noChangeArrowheads="1"/>
            </p:cNvSpPr>
            <p:nvPr/>
          </p:nvSpPr>
          <p:spPr bwMode="auto">
            <a:xfrm>
              <a:off x="1743" y="3429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47" name="Oval 371"/>
            <p:cNvSpPr>
              <a:spLocks noChangeArrowheads="1"/>
            </p:cNvSpPr>
            <p:nvPr/>
          </p:nvSpPr>
          <p:spPr bwMode="auto">
            <a:xfrm>
              <a:off x="1839" y="2853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48" name="Oval 372"/>
            <p:cNvSpPr>
              <a:spLocks noChangeArrowheads="1"/>
            </p:cNvSpPr>
            <p:nvPr/>
          </p:nvSpPr>
          <p:spPr bwMode="auto">
            <a:xfrm rot="2700000">
              <a:off x="1773" y="3062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49" name="Oval 373"/>
            <p:cNvSpPr>
              <a:spLocks noChangeArrowheads="1"/>
            </p:cNvSpPr>
            <p:nvPr/>
          </p:nvSpPr>
          <p:spPr bwMode="auto">
            <a:xfrm rot="19020000">
              <a:off x="1647" y="3141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50" name="Oval 374"/>
            <p:cNvSpPr>
              <a:spLocks noChangeArrowheads="1"/>
            </p:cNvSpPr>
            <p:nvPr/>
          </p:nvSpPr>
          <p:spPr bwMode="auto">
            <a:xfrm rot="2820000">
              <a:off x="1742" y="3236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51" name="Oval 375"/>
            <p:cNvSpPr>
              <a:spLocks noChangeArrowheads="1"/>
            </p:cNvSpPr>
            <p:nvPr/>
          </p:nvSpPr>
          <p:spPr bwMode="auto">
            <a:xfrm rot="19020000">
              <a:off x="1647" y="3237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52" name="Oval 376"/>
            <p:cNvSpPr>
              <a:spLocks noChangeArrowheads="1"/>
            </p:cNvSpPr>
            <p:nvPr/>
          </p:nvSpPr>
          <p:spPr bwMode="auto">
            <a:xfrm rot="13620000">
              <a:off x="1742" y="3092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8" name="Group 383"/>
            <p:cNvGrpSpPr>
              <a:grpSpLocks/>
            </p:cNvGrpSpPr>
            <p:nvPr/>
          </p:nvGrpSpPr>
          <p:grpSpPr bwMode="auto">
            <a:xfrm>
              <a:off x="1772" y="3141"/>
              <a:ext cx="295" cy="247"/>
              <a:chOff x="1772" y="3141"/>
              <a:chExt cx="295" cy="247"/>
            </a:xfrm>
          </p:grpSpPr>
          <p:sp>
            <p:nvSpPr>
              <p:cNvPr id="24953" name="Oval 377"/>
              <p:cNvSpPr>
                <a:spLocks noChangeArrowheads="1"/>
              </p:cNvSpPr>
              <p:nvPr/>
            </p:nvSpPr>
            <p:spPr bwMode="auto">
              <a:xfrm>
                <a:off x="1887" y="3237"/>
                <a:ext cx="67" cy="103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954" name="Oval 378"/>
              <p:cNvSpPr>
                <a:spLocks noChangeArrowheads="1"/>
              </p:cNvSpPr>
              <p:nvPr/>
            </p:nvSpPr>
            <p:spPr bwMode="auto">
              <a:xfrm rot="2700000">
                <a:off x="1965" y="3206"/>
                <a:ext cx="103" cy="6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955" name="Oval 379"/>
              <p:cNvSpPr>
                <a:spLocks noChangeArrowheads="1"/>
              </p:cNvSpPr>
              <p:nvPr/>
            </p:nvSpPr>
            <p:spPr bwMode="auto">
              <a:xfrm rot="19020000">
                <a:off x="1839" y="3285"/>
                <a:ext cx="67" cy="103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956" name="Oval 380"/>
              <p:cNvSpPr>
                <a:spLocks noChangeArrowheads="1"/>
              </p:cNvSpPr>
              <p:nvPr/>
            </p:nvSpPr>
            <p:spPr bwMode="auto">
              <a:xfrm rot="2820000">
                <a:off x="1790" y="3188"/>
                <a:ext cx="67" cy="103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957" name="Oval 381"/>
              <p:cNvSpPr>
                <a:spLocks noChangeArrowheads="1"/>
              </p:cNvSpPr>
              <p:nvPr/>
            </p:nvSpPr>
            <p:spPr bwMode="auto">
              <a:xfrm rot="19020000">
                <a:off x="1887" y="3141"/>
                <a:ext cx="67" cy="103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958" name="Oval 382"/>
              <p:cNvSpPr>
                <a:spLocks noChangeArrowheads="1"/>
              </p:cNvSpPr>
              <p:nvPr/>
            </p:nvSpPr>
            <p:spPr bwMode="auto">
              <a:xfrm rot="13620000">
                <a:off x="1982" y="3284"/>
                <a:ext cx="67" cy="103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9" name="Group 390"/>
            <p:cNvGrpSpPr>
              <a:grpSpLocks/>
            </p:cNvGrpSpPr>
            <p:nvPr/>
          </p:nvGrpSpPr>
          <p:grpSpPr bwMode="auto">
            <a:xfrm>
              <a:off x="1868" y="3285"/>
              <a:ext cx="295" cy="247"/>
              <a:chOff x="1868" y="3285"/>
              <a:chExt cx="295" cy="247"/>
            </a:xfrm>
          </p:grpSpPr>
          <p:sp>
            <p:nvSpPr>
              <p:cNvPr id="24960" name="Oval 384"/>
              <p:cNvSpPr>
                <a:spLocks noChangeArrowheads="1"/>
              </p:cNvSpPr>
              <p:nvPr/>
            </p:nvSpPr>
            <p:spPr bwMode="auto">
              <a:xfrm>
                <a:off x="1983" y="3381"/>
                <a:ext cx="67" cy="103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961" name="Oval 385"/>
              <p:cNvSpPr>
                <a:spLocks noChangeArrowheads="1"/>
              </p:cNvSpPr>
              <p:nvPr/>
            </p:nvSpPr>
            <p:spPr bwMode="auto">
              <a:xfrm rot="2700000">
                <a:off x="2061" y="3350"/>
                <a:ext cx="103" cy="6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962" name="Oval 386"/>
              <p:cNvSpPr>
                <a:spLocks noChangeArrowheads="1"/>
              </p:cNvSpPr>
              <p:nvPr/>
            </p:nvSpPr>
            <p:spPr bwMode="auto">
              <a:xfrm rot="19020000">
                <a:off x="1935" y="3429"/>
                <a:ext cx="67" cy="103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963" name="Oval 387"/>
              <p:cNvSpPr>
                <a:spLocks noChangeArrowheads="1"/>
              </p:cNvSpPr>
              <p:nvPr/>
            </p:nvSpPr>
            <p:spPr bwMode="auto">
              <a:xfrm rot="2820000">
                <a:off x="1886" y="3332"/>
                <a:ext cx="67" cy="103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964" name="Oval 388"/>
              <p:cNvSpPr>
                <a:spLocks noChangeArrowheads="1"/>
              </p:cNvSpPr>
              <p:nvPr/>
            </p:nvSpPr>
            <p:spPr bwMode="auto">
              <a:xfrm rot="19020000">
                <a:off x="1983" y="3285"/>
                <a:ext cx="67" cy="103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965" name="Oval 389"/>
              <p:cNvSpPr>
                <a:spLocks noChangeArrowheads="1"/>
              </p:cNvSpPr>
              <p:nvPr/>
            </p:nvSpPr>
            <p:spPr bwMode="auto">
              <a:xfrm rot="13620000">
                <a:off x="2078" y="3428"/>
                <a:ext cx="67" cy="103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4967" name="Oval 391"/>
            <p:cNvSpPr>
              <a:spLocks noChangeArrowheads="1"/>
            </p:cNvSpPr>
            <p:nvPr/>
          </p:nvSpPr>
          <p:spPr bwMode="auto">
            <a:xfrm rot="19020000">
              <a:off x="1791" y="3333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68" name="Oval 392"/>
            <p:cNvSpPr>
              <a:spLocks noChangeArrowheads="1"/>
            </p:cNvSpPr>
            <p:nvPr/>
          </p:nvSpPr>
          <p:spPr bwMode="auto">
            <a:xfrm rot="19020000">
              <a:off x="2079" y="3093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69" name="Freeform 393"/>
            <p:cNvSpPr>
              <a:spLocks/>
            </p:cNvSpPr>
            <p:nvPr/>
          </p:nvSpPr>
          <p:spPr bwMode="auto">
            <a:xfrm>
              <a:off x="1210" y="2969"/>
              <a:ext cx="53" cy="249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03"/>
                </a:cxn>
                <a:cxn ang="0">
                  <a:pos x="10" y="141"/>
                </a:cxn>
                <a:cxn ang="0">
                  <a:pos x="10" y="176"/>
                </a:cxn>
                <a:cxn ang="0">
                  <a:pos x="20" y="213"/>
                </a:cxn>
                <a:cxn ang="0">
                  <a:pos x="20" y="248"/>
                </a:cxn>
                <a:cxn ang="0">
                  <a:pos x="40" y="220"/>
                </a:cxn>
                <a:cxn ang="0">
                  <a:pos x="50" y="190"/>
                </a:cxn>
                <a:cxn ang="0">
                  <a:pos x="52" y="156"/>
                </a:cxn>
                <a:cxn ang="0">
                  <a:pos x="52" y="121"/>
                </a:cxn>
                <a:cxn ang="0">
                  <a:pos x="52" y="86"/>
                </a:cxn>
                <a:cxn ang="0">
                  <a:pos x="31" y="0"/>
                </a:cxn>
                <a:cxn ang="0">
                  <a:pos x="31" y="0"/>
                </a:cxn>
              </a:cxnLst>
              <a:rect l="0" t="0" r="r" b="b"/>
              <a:pathLst>
                <a:path w="53" h="249">
                  <a:moveTo>
                    <a:pt x="31" y="0"/>
                  </a:moveTo>
                  <a:lnTo>
                    <a:pt x="0" y="103"/>
                  </a:lnTo>
                  <a:lnTo>
                    <a:pt x="10" y="141"/>
                  </a:lnTo>
                  <a:lnTo>
                    <a:pt x="10" y="176"/>
                  </a:lnTo>
                  <a:lnTo>
                    <a:pt x="20" y="213"/>
                  </a:lnTo>
                  <a:lnTo>
                    <a:pt x="20" y="248"/>
                  </a:lnTo>
                  <a:lnTo>
                    <a:pt x="40" y="220"/>
                  </a:lnTo>
                  <a:lnTo>
                    <a:pt x="50" y="190"/>
                  </a:lnTo>
                  <a:lnTo>
                    <a:pt x="52" y="156"/>
                  </a:lnTo>
                  <a:lnTo>
                    <a:pt x="52" y="121"/>
                  </a:lnTo>
                  <a:lnTo>
                    <a:pt x="52" y="86"/>
                  </a:lnTo>
                  <a:lnTo>
                    <a:pt x="31" y="0"/>
                  </a:lnTo>
                  <a:lnTo>
                    <a:pt x="31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4970" name="Freeform 394"/>
            <p:cNvSpPr>
              <a:spLocks/>
            </p:cNvSpPr>
            <p:nvPr/>
          </p:nvSpPr>
          <p:spPr bwMode="auto">
            <a:xfrm>
              <a:off x="1200" y="3264"/>
              <a:ext cx="81" cy="2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107"/>
                </a:cxn>
                <a:cxn ang="0">
                  <a:pos x="26" y="140"/>
                </a:cxn>
                <a:cxn ang="0">
                  <a:pos x="37" y="173"/>
                </a:cxn>
                <a:cxn ang="0">
                  <a:pos x="59" y="205"/>
                </a:cxn>
                <a:cxn ang="0">
                  <a:pos x="70" y="238"/>
                </a:cxn>
                <a:cxn ang="0">
                  <a:pos x="80" y="205"/>
                </a:cxn>
                <a:cxn ang="0">
                  <a:pos x="80" y="173"/>
                </a:cxn>
                <a:cxn ang="0">
                  <a:pos x="70" y="140"/>
                </a:cxn>
                <a:cxn ang="0">
                  <a:pos x="59" y="107"/>
                </a:cxn>
                <a:cxn ang="0">
                  <a:pos x="48" y="74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1" h="239">
                  <a:moveTo>
                    <a:pt x="0" y="0"/>
                  </a:moveTo>
                  <a:lnTo>
                    <a:pt x="4" y="107"/>
                  </a:lnTo>
                  <a:lnTo>
                    <a:pt x="26" y="140"/>
                  </a:lnTo>
                  <a:lnTo>
                    <a:pt x="37" y="173"/>
                  </a:lnTo>
                  <a:lnTo>
                    <a:pt x="59" y="205"/>
                  </a:lnTo>
                  <a:lnTo>
                    <a:pt x="70" y="238"/>
                  </a:lnTo>
                  <a:lnTo>
                    <a:pt x="80" y="205"/>
                  </a:lnTo>
                  <a:lnTo>
                    <a:pt x="80" y="173"/>
                  </a:lnTo>
                  <a:lnTo>
                    <a:pt x="70" y="140"/>
                  </a:lnTo>
                  <a:lnTo>
                    <a:pt x="59" y="107"/>
                  </a:lnTo>
                  <a:lnTo>
                    <a:pt x="48" y="74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4971" name="Freeform 395"/>
            <p:cNvSpPr>
              <a:spLocks/>
            </p:cNvSpPr>
            <p:nvPr/>
          </p:nvSpPr>
          <p:spPr bwMode="auto">
            <a:xfrm>
              <a:off x="1112" y="3021"/>
              <a:ext cx="60" cy="25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0" y="106"/>
                </a:cxn>
                <a:cxn ang="0">
                  <a:pos x="14" y="143"/>
                </a:cxn>
                <a:cxn ang="0">
                  <a:pos x="17" y="179"/>
                </a:cxn>
                <a:cxn ang="0">
                  <a:pos x="31" y="214"/>
                </a:cxn>
                <a:cxn ang="0">
                  <a:pos x="34" y="249"/>
                </a:cxn>
                <a:cxn ang="0">
                  <a:pos x="52" y="219"/>
                </a:cxn>
                <a:cxn ang="0">
                  <a:pos x="59" y="188"/>
                </a:cxn>
                <a:cxn ang="0">
                  <a:pos x="56" y="153"/>
                </a:cxn>
                <a:cxn ang="0">
                  <a:pos x="54" y="118"/>
                </a:cxn>
                <a:cxn ang="0">
                  <a:pos x="50" y="83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60" h="250">
                  <a:moveTo>
                    <a:pt x="20" y="0"/>
                  </a:moveTo>
                  <a:lnTo>
                    <a:pt x="0" y="106"/>
                  </a:lnTo>
                  <a:lnTo>
                    <a:pt x="14" y="143"/>
                  </a:lnTo>
                  <a:lnTo>
                    <a:pt x="17" y="179"/>
                  </a:lnTo>
                  <a:lnTo>
                    <a:pt x="31" y="214"/>
                  </a:lnTo>
                  <a:lnTo>
                    <a:pt x="34" y="249"/>
                  </a:lnTo>
                  <a:lnTo>
                    <a:pt x="52" y="219"/>
                  </a:lnTo>
                  <a:lnTo>
                    <a:pt x="59" y="188"/>
                  </a:lnTo>
                  <a:lnTo>
                    <a:pt x="56" y="153"/>
                  </a:lnTo>
                  <a:lnTo>
                    <a:pt x="54" y="118"/>
                  </a:lnTo>
                  <a:lnTo>
                    <a:pt x="50" y="83"/>
                  </a:lnTo>
                  <a:lnTo>
                    <a:pt x="20" y="0"/>
                  </a:lnTo>
                  <a:lnTo>
                    <a:pt x="20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4972" name="Freeform 396"/>
            <p:cNvSpPr>
              <a:spLocks/>
            </p:cNvSpPr>
            <p:nvPr/>
          </p:nvSpPr>
          <p:spPr bwMode="auto">
            <a:xfrm>
              <a:off x="1061" y="2781"/>
              <a:ext cx="73" cy="243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107"/>
                </a:cxn>
                <a:cxn ang="0">
                  <a:pos x="20" y="141"/>
                </a:cxn>
                <a:cxn ang="0">
                  <a:pos x="29" y="175"/>
                </a:cxn>
                <a:cxn ang="0">
                  <a:pos x="48" y="209"/>
                </a:cxn>
                <a:cxn ang="0">
                  <a:pos x="57" y="242"/>
                </a:cxn>
                <a:cxn ang="0">
                  <a:pos x="70" y="210"/>
                </a:cxn>
                <a:cxn ang="0">
                  <a:pos x="72" y="178"/>
                </a:cxn>
                <a:cxn ang="0">
                  <a:pos x="64" y="144"/>
                </a:cxn>
                <a:cxn ang="0">
                  <a:pos x="55" y="111"/>
                </a:cxn>
                <a:cxn ang="0">
                  <a:pos x="47" y="77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73" h="243">
                  <a:moveTo>
                    <a:pt x="4" y="0"/>
                  </a:moveTo>
                  <a:lnTo>
                    <a:pt x="0" y="107"/>
                  </a:lnTo>
                  <a:lnTo>
                    <a:pt x="20" y="141"/>
                  </a:lnTo>
                  <a:lnTo>
                    <a:pt x="29" y="175"/>
                  </a:lnTo>
                  <a:lnTo>
                    <a:pt x="48" y="209"/>
                  </a:lnTo>
                  <a:lnTo>
                    <a:pt x="57" y="242"/>
                  </a:lnTo>
                  <a:lnTo>
                    <a:pt x="70" y="210"/>
                  </a:lnTo>
                  <a:lnTo>
                    <a:pt x="72" y="178"/>
                  </a:lnTo>
                  <a:lnTo>
                    <a:pt x="64" y="144"/>
                  </a:lnTo>
                  <a:lnTo>
                    <a:pt x="55" y="111"/>
                  </a:lnTo>
                  <a:lnTo>
                    <a:pt x="47" y="77"/>
                  </a:lnTo>
                  <a:lnTo>
                    <a:pt x="4" y="0"/>
                  </a:lnTo>
                  <a:lnTo>
                    <a:pt x="4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4973" name="AutoShape 397"/>
            <p:cNvSpPr>
              <a:spLocks noChangeArrowheads="1"/>
            </p:cNvSpPr>
            <p:nvPr/>
          </p:nvSpPr>
          <p:spPr bwMode="auto">
            <a:xfrm rot="540000">
              <a:off x="1462" y="3235"/>
              <a:ext cx="135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74" name="AutoShape 398"/>
            <p:cNvSpPr>
              <a:spLocks noChangeArrowheads="1"/>
            </p:cNvSpPr>
            <p:nvPr/>
          </p:nvSpPr>
          <p:spPr bwMode="auto">
            <a:xfrm rot="1260000">
              <a:off x="1510" y="3139"/>
              <a:ext cx="135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75" name="AutoShape 399"/>
            <p:cNvSpPr>
              <a:spLocks noChangeArrowheads="1"/>
            </p:cNvSpPr>
            <p:nvPr/>
          </p:nvSpPr>
          <p:spPr bwMode="auto">
            <a:xfrm rot="1260000">
              <a:off x="1558" y="3043"/>
              <a:ext cx="135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0" name="Group 403"/>
            <p:cNvGrpSpPr>
              <a:grpSpLocks/>
            </p:cNvGrpSpPr>
            <p:nvPr/>
          </p:nvGrpSpPr>
          <p:grpSpPr bwMode="auto">
            <a:xfrm>
              <a:off x="1300" y="2980"/>
              <a:ext cx="88" cy="280"/>
              <a:chOff x="1300" y="2980"/>
              <a:chExt cx="88" cy="280"/>
            </a:xfrm>
          </p:grpSpPr>
          <p:sp>
            <p:nvSpPr>
              <p:cNvPr id="24976" name="AutoShape 400"/>
              <p:cNvSpPr>
                <a:spLocks noChangeArrowheads="1"/>
              </p:cNvSpPr>
              <p:nvPr/>
            </p:nvSpPr>
            <p:spPr bwMode="auto">
              <a:xfrm>
                <a:off x="1300" y="2980"/>
                <a:ext cx="88" cy="88"/>
              </a:xfrm>
              <a:prstGeom prst="roundRect">
                <a:avLst>
                  <a:gd name="adj" fmla="val 12495"/>
                </a:avLst>
              </a:prstGeom>
              <a:solidFill>
                <a:srgbClr val="FFFF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977" name="AutoShape 401"/>
              <p:cNvSpPr>
                <a:spLocks noChangeArrowheads="1"/>
              </p:cNvSpPr>
              <p:nvPr/>
            </p:nvSpPr>
            <p:spPr bwMode="auto">
              <a:xfrm>
                <a:off x="1300" y="3076"/>
                <a:ext cx="88" cy="88"/>
              </a:xfrm>
              <a:prstGeom prst="roundRect">
                <a:avLst>
                  <a:gd name="adj" fmla="val 12495"/>
                </a:avLst>
              </a:prstGeom>
              <a:solidFill>
                <a:srgbClr val="FFFF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978" name="AutoShape 402"/>
              <p:cNvSpPr>
                <a:spLocks noChangeArrowheads="1"/>
              </p:cNvSpPr>
              <p:nvPr/>
            </p:nvSpPr>
            <p:spPr bwMode="auto">
              <a:xfrm>
                <a:off x="1300" y="3172"/>
                <a:ext cx="88" cy="88"/>
              </a:xfrm>
              <a:prstGeom prst="roundRect">
                <a:avLst>
                  <a:gd name="adj" fmla="val 12495"/>
                </a:avLst>
              </a:prstGeom>
              <a:solidFill>
                <a:srgbClr val="FFFF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4980" name="AutoShape 404"/>
            <p:cNvSpPr>
              <a:spLocks noChangeArrowheads="1"/>
            </p:cNvSpPr>
            <p:nvPr/>
          </p:nvSpPr>
          <p:spPr bwMode="auto">
            <a:xfrm rot="420000">
              <a:off x="1462" y="3331"/>
              <a:ext cx="135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1" name="AutoShape 405"/>
            <p:cNvSpPr>
              <a:spLocks noChangeArrowheads="1"/>
            </p:cNvSpPr>
            <p:nvPr/>
          </p:nvSpPr>
          <p:spPr bwMode="auto">
            <a:xfrm>
              <a:off x="1300" y="3268"/>
              <a:ext cx="88" cy="88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2" name="AutoShape 406"/>
            <p:cNvSpPr>
              <a:spLocks noChangeArrowheads="1"/>
            </p:cNvSpPr>
            <p:nvPr/>
          </p:nvSpPr>
          <p:spPr bwMode="auto">
            <a:xfrm>
              <a:off x="1300" y="3364"/>
              <a:ext cx="88" cy="88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3" name="AutoShape 407"/>
            <p:cNvSpPr>
              <a:spLocks noChangeArrowheads="1"/>
            </p:cNvSpPr>
            <p:nvPr/>
          </p:nvSpPr>
          <p:spPr bwMode="auto">
            <a:xfrm>
              <a:off x="1396" y="3364"/>
              <a:ext cx="88" cy="88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4" name="AutoShape 408"/>
            <p:cNvSpPr>
              <a:spLocks noChangeArrowheads="1"/>
            </p:cNvSpPr>
            <p:nvPr/>
          </p:nvSpPr>
          <p:spPr bwMode="auto">
            <a:xfrm rot="1260000">
              <a:off x="1606" y="2947"/>
              <a:ext cx="135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5" name="AutoShape 409"/>
            <p:cNvSpPr>
              <a:spLocks noChangeArrowheads="1"/>
            </p:cNvSpPr>
            <p:nvPr/>
          </p:nvSpPr>
          <p:spPr bwMode="auto">
            <a:xfrm rot="1260000">
              <a:off x="1654" y="2899"/>
              <a:ext cx="135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6" name="AutoShape 410"/>
            <p:cNvSpPr>
              <a:spLocks noChangeArrowheads="1"/>
            </p:cNvSpPr>
            <p:nvPr/>
          </p:nvSpPr>
          <p:spPr bwMode="auto">
            <a:xfrm rot="1260000">
              <a:off x="1654" y="2803"/>
              <a:ext cx="135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7" name="AutoShape 411"/>
            <p:cNvSpPr>
              <a:spLocks noChangeArrowheads="1"/>
            </p:cNvSpPr>
            <p:nvPr/>
          </p:nvSpPr>
          <p:spPr bwMode="auto">
            <a:xfrm rot="1260000">
              <a:off x="1702" y="2755"/>
              <a:ext cx="135" cy="88"/>
            </a:xfrm>
            <a:prstGeom prst="roundRect">
              <a:avLst>
                <a:gd name="adj" fmla="val 0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8" name="Freeform 412"/>
            <p:cNvSpPr>
              <a:spLocks/>
            </p:cNvSpPr>
            <p:nvPr/>
          </p:nvSpPr>
          <p:spPr bwMode="auto">
            <a:xfrm>
              <a:off x="1485" y="2799"/>
              <a:ext cx="154" cy="306"/>
            </a:xfrm>
            <a:custGeom>
              <a:avLst/>
              <a:gdLst/>
              <a:ahLst/>
              <a:cxnLst>
                <a:cxn ang="0">
                  <a:pos x="0" y="305"/>
                </a:cxn>
                <a:cxn ang="0">
                  <a:pos x="19" y="256"/>
                </a:cxn>
                <a:cxn ang="0">
                  <a:pos x="42" y="222"/>
                </a:cxn>
                <a:cxn ang="0">
                  <a:pos x="55" y="164"/>
                </a:cxn>
                <a:cxn ang="0">
                  <a:pos x="65" y="121"/>
                </a:cxn>
                <a:cxn ang="0">
                  <a:pos x="83" y="102"/>
                </a:cxn>
                <a:cxn ang="0">
                  <a:pos x="98" y="71"/>
                </a:cxn>
                <a:cxn ang="0">
                  <a:pos x="117" y="51"/>
                </a:cxn>
                <a:cxn ang="0">
                  <a:pos x="130" y="21"/>
                </a:cxn>
                <a:cxn ang="0">
                  <a:pos x="148" y="0"/>
                </a:cxn>
                <a:cxn ang="0">
                  <a:pos x="153" y="39"/>
                </a:cxn>
                <a:cxn ang="0">
                  <a:pos x="144" y="82"/>
                </a:cxn>
                <a:cxn ang="0">
                  <a:pos x="129" y="113"/>
                </a:cxn>
                <a:cxn ang="0">
                  <a:pos x="119" y="156"/>
                </a:cxn>
                <a:cxn ang="0">
                  <a:pos x="100" y="176"/>
                </a:cxn>
                <a:cxn ang="0">
                  <a:pos x="87" y="206"/>
                </a:cxn>
                <a:cxn ang="0">
                  <a:pos x="76" y="249"/>
                </a:cxn>
                <a:cxn ang="0">
                  <a:pos x="57" y="269"/>
                </a:cxn>
                <a:cxn ang="0">
                  <a:pos x="44" y="300"/>
                </a:cxn>
                <a:cxn ang="0">
                  <a:pos x="0" y="305"/>
                </a:cxn>
                <a:cxn ang="0">
                  <a:pos x="0" y="305"/>
                </a:cxn>
              </a:cxnLst>
              <a:rect l="0" t="0" r="r" b="b"/>
              <a:pathLst>
                <a:path w="154" h="306">
                  <a:moveTo>
                    <a:pt x="0" y="305"/>
                  </a:moveTo>
                  <a:lnTo>
                    <a:pt x="19" y="256"/>
                  </a:lnTo>
                  <a:lnTo>
                    <a:pt x="42" y="222"/>
                  </a:lnTo>
                  <a:lnTo>
                    <a:pt x="55" y="164"/>
                  </a:lnTo>
                  <a:lnTo>
                    <a:pt x="65" y="121"/>
                  </a:lnTo>
                  <a:lnTo>
                    <a:pt x="83" y="102"/>
                  </a:lnTo>
                  <a:lnTo>
                    <a:pt x="98" y="71"/>
                  </a:lnTo>
                  <a:lnTo>
                    <a:pt x="117" y="51"/>
                  </a:lnTo>
                  <a:lnTo>
                    <a:pt x="130" y="21"/>
                  </a:lnTo>
                  <a:lnTo>
                    <a:pt x="148" y="0"/>
                  </a:lnTo>
                  <a:lnTo>
                    <a:pt x="153" y="39"/>
                  </a:lnTo>
                  <a:lnTo>
                    <a:pt x="144" y="82"/>
                  </a:lnTo>
                  <a:lnTo>
                    <a:pt x="129" y="113"/>
                  </a:lnTo>
                  <a:lnTo>
                    <a:pt x="119" y="156"/>
                  </a:lnTo>
                  <a:lnTo>
                    <a:pt x="100" y="176"/>
                  </a:lnTo>
                  <a:lnTo>
                    <a:pt x="87" y="206"/>
                  </a:lnTo>
                  <a:lnTo>
                    <a:pt x="76" y="249"/>
                  </a:lnTo>
                  <a:lnTo>
                    <a:pt x="57" y="269"/>
                  </a:lnTo>
                  <a:lnTo>
                    <a:pt x="44" y="300"/>
                  </a:lnTo>
                  <a:lnTo>
                    <a:pt x="0" y="305"/>
                  </a:lnTo>
                  <a:lnTo>
                    <a:pt x="0" y="305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4990" name="Oval 414"/>
          <p:cNvSpPr>
            <a:spLocks noChangeArrowheads="1"/>
          </p:cNvSpPr>
          <p:nvPr/>
        </p:nvSpPr>
        <p:spPr bwMode="auto">
          <a:xfrm>
            <a:off x="2462213" y="55197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991" name="Oval 415"/>
          <p:cNvSpPr>
            <a:spLocks noChangeArrowheads="1"/>
          </p:cNvSpPr>
          <p:nvPr/>
        </p:nvSpPr>
        <p:spPr bwMode="auto">
          <a:xfrm rot="2700000">
            <a:off x="2586037" y="5699126"/>
            <a:ext cx="163513" cy="10636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992" name="Oval 416"/>
          <p:cNvSpPr>
            <a:spLocks noChangeArrowheads="1"/>
          </p:cNvSpPr>
          <p:nvPr/>
        </p:nvSpPr>
        <p:spPr bwMode="auto">
          <a:xfrm rot="19020000">
            <a:off x="2386013" y="56721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993" name="Oval 417"/>
          <p:cNvSpPr>
            <a:spLocks noChangeArrowheads="1"/>
          </p:cNvSpPr>
          <p:nvPr/>
        </p:nvSpPr>
        <p:spPr bwMode="auto">
          <a:xfrm rot="19020000">
            <a:off x="2614613" y="5519738"/>
            <a:ext cx="106362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994" name="Oval 418"/>
          <p:cNvSpPr>
            <a:spLocks noChangeArrowheads="1"/>
          </p:cNvSpPr>
          <p:nvPr/>
        </p:nvSpPr>
        <p:spPr bwMode="auto">
          <a:xfrm rot="13620000">
            <a:off x="2841625" y="57467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995" name="Oval 419"/>
          <p:cNvSpPr>
            <a:spLocks noChangeArrowheads="1"/>
          </p:cNvSpPr>
          <p:nvPr/>
        </p:nvSpPr>
        <p:spPr bwMode="auto">
          <a:xfrm rot="2820000">
            <a:off x="2232025" y="5518150"/>
            <a:ext cx="106363" cy="16351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1" name="Group 426"/>
          <p:cNvGrpSpPr>
            <a:grpSpLocks/>
          </p:cNvGrpSpPr>
          <p:nvPr/>
        </p:nvGrpSpPr>
        <p:grpSpPr bwMode="auto">
          <a:xfrm>
            <a:off x="3249613" y="5545138"/>
            <a:ext cx="736600" cy="388937"/>
            <a:chOff x="2047" y="3493"/>
            <a:chExt cx="464" cy="245"/>
          </a:xfrm>
        </p:grpSpPr>
        <p:sp>
          <p:nvSpPr>
            <p:cNvPr id="24996" name="Oval 420"/>
            <p:cNvSpPr>
              <a:spLocks noChangeArrowheads="1"/>
            </p:cNvSpPr>
            <p:nvPr/>
          </p:nvSpPr>
          <p:spPr bwMode="auto">
            <a:xfrm rot="20400000">
              <a:off x="2188" y="3595"/>
              <a:ext cx="66" cy="104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97" name="Oval 421"/>
            <p:cNvSpPr>
              <a:spLocks noChangeArrowheads="1"/>
            </p:cNvSpPr>
            <p:nvPr/>
          </p:nvSpPr>
          <p:spPr bwMode="auto">
            <a:xfrm rot="1500000">
              <a:off x="2366" y="3592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98" name="Oval 422"/>
            <p:cNvSpPr>
              <a:spLocks noChangeArrowheads="1"/>
            </p:cNvSpPr>
            <p:nvPr/>
          </p:nvSpPr>
          <p:spPr bwMode="auto">
            <a:xfrm rot="17820000">
              <a:off x="2311" y="3653"/>
              <a:ext cx="66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99" name="Oval 423"/>
            <p:cNvSpPr>
              <a:spLocks noChangeArrowheads="1"/>
            </p:cNvSpPr>
            <p:nvPr/>
          </p:nvSpPr>
          <p:spPr bwMode="auto">
            <a:xfrm rot="17820000">
              <a:off x="2278" y="3563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00" name="Oval 424"/>
            <p:cNvSpPr>
              <a:spLocks noChangeArrowheads="1"/>
            </p:cNvSpPr>
            <p:nvPr/>
          </p:nvSpPr>
          <p:spPr bwMode="auto">
            <a:xfrm rot="12420000">
              <a:off x="2445" y="3603"/>
              <a:ext cx="66" cy="104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01" name="Oval 425"/>
            <p:cNvSpPr>
              <a:spLocks noChangeArrowheads="1"/>
            </p:cNvSpPr>
            <p:nvPr/>
          </p:nvSpPr>
          <p:spPr bwMode="auto">
            <a:xfrm rot="1620000">
              <a:off x="2047" y="3493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003" name="Oval 427"/>
          <p:cNvSpPr>
            <a:spLocks noChangeArrowheads="1"/>
          </p:cNvSpPr>
          <p:nvPr/>
        </p:nvSpPr>
        <p:spPr bwMode="auto">
          <a:xfrm>
            <a:off x="5645150" y="1835150"/>
            <a:ext cx="139700" cy="139700"/>
          </a:xfrm>
          <a:prstGeom prst="ellipse">
            <a:avLst/>
          </a:prstGeom>
          <a:solidFill>
            <a:srgbClr val="FFFF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004" name="Oval 428"/>
          <p:cNvSpPr>
            <a:spLocks noChangeArrowheads="1"/>
          </p:cNvSpPr>
          <p:nvPr/>
        </p:nvSpPr>
        <p:spPr bwMode="auto">
          <a:xfrm>
            <a:off x="5492750" y="1835150"/>
            <a:ext cx="139700" cy="139700"/>
          </a:xfrm>
          <a:prstGeom prst="ellipse">
            <a:avLst/>
          </a:prstGeom>
          <a:solidFill>
            <a:srgbClr val="FFFF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005" name="Oval 429"/>
          <p:cNvSpPr>
            <a:spLocks noChangeArrowheads="1"/>
          </p:cNvSpPr>
          <p:nvPr/>
        </p:nvSpPr>
        <p:spPr bwMode="auto">
          <a:xfrm>
            <a:off x="5568950" y="1682750"/>
            <a:ext cx="139700" cy="139700"/>
          </a:xfrm>
          <a:prstGeom prst="ellipse">
            <a:avLst/>
          </a:prstGeom>
          <a:solidFill>
            <a:srgbClr val="FFFF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006" name="Oval 430"/>
          <p:cNvSpPr>
            <a:spLocks noChangeArrowheads="1"/>
          </p:cNvSpPr>
          <p:nvPr/>
        </p:nvSpPr>
        <p:spPr bwMode="auto">
          <a:xfrm>
            <a:off x="5010150" y="5443538"/>
            <a:ext cx="106363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007" name="Oval 431"/>
          <p:cNvSpPr>
            <a:spLocks noChangeArrowheads="1"/>
          </p:cNvSpPr>
          <p:nvPr/>
        </p:nvSpPr>
        <p:spPr bwMode="auto">
          <a:xfrm>
            <a:off x="4857750" y="4452938"/>
            <a:ext cx="106363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008" name="Oval 432"/>
          <p:cNvSpPr>
            <a:spLocks noChangeArrowheads="1"/>
          </p:cNvSpPr>
          <p:nvPr/>
        </p:nvSpPr>
        <p:spPr bwMode="auto">
          <a:xfrm rot="18900000" flipH="1">
            <a:off x="4905375" y="4860925"/>
            <a:ext cx="163513" cy="10636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009" name="Oval 433"/>
          <p:cNvSpPr>
            <a:spLocks noChangeArrowheads="1"/>
          </p:cNvSpPr>
          <p:nvPr/>
        </p:nvSpPr>
        <p:spPr bwMode="auto">
          <a:xfrm rot="2580000" flipH="1">
            <a:off x="5162550" y="4986338"/>
            <a:ext cx="106363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010" name="Oval 434"/>
          <p:cNvSpPr>
            <a:spLocks noChangeArrowheads="1"/>
          </p:cNvSpPr>
          <p:nvPr/>
        </p:nvSpPr>
        <p:spPr bwMode="auto">
          <a:xfrm rot="18780000" flipH="1">
            <a:off x="5011737" y="5137151"/>
            <a:ext cx="106363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011" name="Oval 435"/>
          <p:cNvSpPr>
            <a:spLocks noChangeArrowheads="1"/>
          </p:cNvSpPr>
          <p:nvPr/>
        </p:nvSpPr>
        <p:spPr bwMode="auto">
          <a:xfrm rot="2580000" flipH="1">
            <a:off x="5162550" y="5138738"/>
            <a:ext cx="106363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012" name="Oval 436"/>
          <p:cNvSpPr>
            <a:spLocks noChangeArrowheads="1"/>
          </p:cNvSpPr>
          <p:nvPr/>
        </p:nvSpPr>
        <p:spPr bwMode="auto">
          <a:xfrm rot="7980000" flipH="1">
            <a:off x="5011737" y="4908551"/>
            <a:ext cx="106363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5026" name="Group 443"/>
          <p:cNvGrpSpPr>
            <a:grpSpLocks/>
          </p:cNvGrpSpPr>
          <p:nvPr/>
        </p:nvGrpSpPr>
        <p:grpSpPr bwMode="auto">
          <a:xfrm>
            <a:off x="4602163" y="4986338"/>
            <a:ext cx="468312" cy="392112"/>
            <a:chOff x="2899" y="3141"/>
            <a:chExt cx="295" cy="247"/>
          </a:xfrm>
        </p:grpSpPr>
        <p:sp>
          <p:nvSpPr>
            <p:cNvPr id="25013" name="Oval 437"/>
            <p:cNvSpPr>
              <a:spLocks noChangeArrowheads="1"/>
            </p:cNvSpPr>
            <p:nvPr/>
          </p:nvSpPr>
          <p:spPr bwMode="auto">
            <a:xfrm>
              <a:off x="3012" y="3237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14" name="Oval 438"/>
            <p:cNvSpPr>
              <a:spLocks noChangeArrowheads="1"/>
            </p:cNvSpPr>
            <p:nvPr/>
          </p:nvSpPr>
          <p:spPr bwMode="auto">
            <a:xfrm rot="18900000" flipH="1">
              <a:off x="2898" y="3206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15" name="Oval 439"/>
            <p:cNvSpPr>
              <a:spLocks noChangeArrowheads="1"/>
            </p:cNvSpPr>
            <p:nvPr/>
          </p:nvSpPr>
          <p:spPr bwMode="auto">
            <a:xfrm rot="2580000" flipH="1">
              <a:off x="3060" y="3285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16" name="Oval 440"/>
            <p:cNvSpPr>
              <a:spLocks noChangeArrowheads="1"/>
            </p:cNvSpPr>
            <p:nvPr/>
          </p:nvSpPr>
          <p:spPr bwMode="auto">
            <a:xfrm rot="18780000" flipH="1">
              <a:off x="3109" y="3188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17" name="Oval 441"/>
            <p:cNvSpPr>
              <a:spLocks noChangeArrowheads="1"/>
            </p:cNvSpPr>
            <p:nvPr/>
          </p:nvSpPr>
          <p:spPr bwMode="auto">
            <a:xfrm rot="2580000" flipH="1">
              <a:off x="3012" y="3141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18" name="Oval 442"/>
            <p:cNvSpPr>
              <a:spLocks noChangeArrowheads="1"/>
            </p:cNvSpPr>
            <p:nvPr/>
          </p:nvSpPr>
          <p:spPr bwMode="auto">
            <a:xfrm rot="7980000" flipH="1">
              <a:off x="2917" y="3284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039" name="Group 450"/>
          <p:cNvGrpSpPr>
            <a:grpSpLocks/>
          </p:cNvGrpSpPr>
          <p:nvPr/>
        </p:nvGrpSpPr>
        <p:grpSpPr bwMode="auto">
          <a:xfrm>
            <a:off x="4449763" y="5214938"/>
            <a:ext cx="468312" cy="392112"/>
            <a:chOff x="2803" y="3285"/>
            <a:chExt cx="295" cy="247"/>
          </a:xfrm>
        </p:grpSpPr>
        <p:sp>
          <p:nvSpPr>
            <p:cNvPr id="25020" name="Oval 444"/>
            <p:cNvSpPr>
              <a:spLocks noChangeArrowheads="1"/>
            </p:cNvSpPr>
            <p:nvPr/>
          </p:nvSpPr>
          <p:spPr bwMode="auto">
            <a:xfrm>
              <a:off x="2916" y="3381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21" name="Oval 445"/>
            <p:cNvSpPr>
              <a:spLocks noChangeArrowheads="1"/>
            </p:cNvSpPr>
            <p:nvPr/>
          </p:nvSpPr>
          <p:spPr bwMode="auto">
            <a:xfrm rot="18900000" flipH="1">
              <a:off x="2802" y="3350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22" name="Oval 446"/>
            <p:cNvSpPr>
              <a:spLocks noChangeArrowheads="1"/>
            </p:cNvSpPr>
            <p:nvPr/>
          </p:nvSpPr>
          <p:spPr bwMode="auto">
            <a:xfrm rot="2580000" flipH="1">
              <a:off x="2964" y="3429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23" name="Oval 447"/>
            <p:cNvSpPr>
              <a:spLocks noChangeArrowheads="1"/>
            </p:cNvSpPr>
            <p:nvPr/>
          </p:nvSpPr>
          <p:spPr bwMode="auto">
            <a:xfrm rot="18780000" flipH="1">
              <a:off x="3013" y="3332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24" name="Oval 448"/>
            <p:cNvSpPr>
              <a:spLocks noChangeArrowheads="1"/>
            </p:cNvSpPr>
            <p:nvPr/>
          </p:nvSpPr>
          <p:spPr bwMode="auto">
            <a:xfrm rot="2580000" flipH="1">
              <a:off x="2916" y="3285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25" name="Oval 449"/>
            <p:cNvSpPr>
              <a:spLocks noChangeArrowheads="1"/>
            </p:cNvSpPr>
            <p:nvPr/>
          </p:nvSpPr>
          <p:spPr bwMode="auto">
            <a:xfrm rot="7980000" flipH="1">
              <a:off x="2821" y="3428"/>
              <a:ext cx="67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027" name="Oval 451"/>
          <p:cNvSpPr>
            <a:spLocks noChangeArrowheads="1"/>
          </p:cNvSpPr>
          <p:nvPr/>
        </p:nvSpPr>
        <p:spPr bwMode="auto">
          <a:xfrm rot="2580000" flipH="1">
            <a:off x="4933950" y="5291138"/>
            <a:ext cx="106363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028" name="Oval 452"/>
          <p:cNvSpPr>
            <a:spLocks noChangeArrowheads="1"/>
          </p:cNvSpPr>
          <p:nvPr/>
        </p:nvSpPr>
        <p:spPr bwMode="auto">
          <a:xfrm rot="2580000" flipH="1">
            <a:off x="4476750" y="4910138"/>
            <a:ext cx="106363" cy="16351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029" name="Freeform 453"/>
          <p:cNvSpPr>
            <a:spLocks/>
          </p:cNvSpPr>
          <p:nvPr/>
        </p:nvSpPr>
        <p:spPr bwMode="auto">
          <a:xfrm>
            <a:off x="5880100" y="4713288"/>
            <a:ext cx="84138" cy="395287"/>
          </a:xfrm>
          <a:custGeom>
            <a:avLst/>
            <a:gdLst/>
            <a:ahLst/>
            <a:cxnLst>
              <a:cxn ang="0">
                <a:pos x="21" y="0"/>
              </a:cxn>
              <a:cxn ang="0">
                <a:pos x="52" y="103"/>
              </a:cxn>
              <a:cxn ang="0">
                <a:pos x="42" y="141"/>
              </a:cxn>
              <a:cxn ang="0">
                <a:pos x="42" y="176"/>
              </a:cxn>
              <a:cxn ang="0">
                <a:pos x="32" y="213"/>
              </a:cxn>
              <a:cxn ang="0">
                <a:pos x="32" y="248"/>
              </a:cxn>
              <a:cxn ang="0">
                <a:pos x="12" y="220"/>
              </a:cxn>
              <a:cxn ang="0">
                <a:pos x="2" y="190"/>
              </a:cxn>
              <a:cxn ang="0">
                <a:pos x="0" y="156"/>
              </a:cxn>
              <a:cxn ang="0">
                <a:pos x="0" y="121"/>
              </a:cxn>
              <a:cxn ang="0">
                <a:pos x="0" y="86"/>
              </a:cxn>
              <a:cxn ang="0">
                <a:pos x="21" y="0"/>
              </a:cxn>
              <a:cxn ang="0">
                <a:pos x="21" y="0"/>
              </a:cxn>
            </a:cxnLst>
            <a:rect l="0" t="0" r="r" b="b"/>
            <a:pathLst>
              <a:path w="53" h="249">
                <a:moveTo>
                  <a:pt x="21" y="0"/>
                </a:moveTo>
                <a:lnTo>
                  <a:pt x="52" y="103"/>
                </a:lnTo>
                <a:lnTo>
                  <a:pt x="42" y="141"/>
                </a:lnTo>
                <a:lnTo>
                  <a:pt x="42" y="176"/>
                </a:lnTo>
                <a:lnTo>
                  <a:pt x="32" y="213"/>
                </a:lnTo>
                <a:lnTo>
                  <a:pt x="32" y="248"/>
                </a:lnTo>
                <a:lnTo>
                  <a:pt x="12" y="220"/>
                </a:lnTo>
                <a:lnTo>
                  <a:pt x="2" y="190"/>
                </a:lnTo>
                <a:lnTo>
                  <a:pt x="0" y="156"/>
                </a:lnTo>
                <a:lnTo>
                  <a:pt x="0" y="121"/>
                </a:lnTo>
                <a:lnTo>
                  <a:pt x="0" y="86"/>
                </a:lnTo>
                <a:lnTo>
                  <a:pt x="21" y="0"/>
                </a:lnTo>
                <a:lnTo>
                  <a:pt x="21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030" name="Freeform 454"/>
          <p:cNvSpPr>
            <a:spLocks/>
          </p:cNvSpPr>
          <p:nvPr/>
        </p:nvSpPr>
        <p:spPr bwMode="auto">
          <a:xfrm>
            <a:off x="5851525" y="5181600"/>
            <a:ext cx="128588" cy="379413"/>
          </a:xfrm>
          <a:custGeom>
            <a:avLst/>
            <a:gdLst/>
            <a:ahLst/>
            <a:cxnLst>
              <a:cxn ang="0">
                <a:pos x="80" y="0"/>
              </a:cxn>
              <a:cxn ang="0">
                <a:pos x="76" y="107"/>
              </a:cxn>
              <a:cxn ang="0">
                <a:pos x="54" y="140"/>
              </a:cxn>
              <a:cxn ang="0">
                <a:pos x="43" y="173"/>
              </a:cxn>
              <a:cxn ang="0">
                <a:pos x="21" y="205"/>
              </a:cxn>
              <a:cxn ang="0">
                <a:pos x="10" y="238"/>
              </a:cxn>
              <a:cxn ang="0">
                <a:pos x="0" y="205"/>
              </a:cxn>
              <a:cxn ang="0">
                <a:pos x="0" y="173"/>
              </a:cxn>
              <a:cxn ang="0">
                <a:pos x="10" y="140"/>
              </a:cxn>
              <a:cxn ang="0">
                <a:pos x="21" y="107"/>
              </a:cxn>
              <a:cxn ang="0">
                <a:pos x="32" y="74"/>
              </a:cxn>
              <a:cxn ang="0">
                <a:pos x="80" y="0"/>
              </a:cxn>
              <a:cxn ang="0">
                <a:pos x="80" y="0"/>
              </a:cxn>
            </a:cxnLst>
            <a:rect l="0" t="0" r="r" b="b"/>
            <a:pathLst>
              <a:path w="81" h="239">
                <a:moveTo>
                  <a:pt x="80" y="0"/>
                </a:moveTo>
                <a:lnTo>
                  <a:pt x="76" y="107"/>
                </a:lnTo>
                <a:lnTo>
                  <a:pt x="54" y="140"/>
                </a:lnTo>
                <a:lnTo>
                  <a:pt x="43" y="173"/>
                </a:lnTo>
                <a:lnTo>
                  <a:pt x="21" y="205"/>
                </a:lnTo>
                <a:lnTo>
                  <a:pt x="10" y="238"/>
                </a:lnTo>
                <a:lnTo>
                  <a:pt x="0" y="205"/>
                </a:lnTo>
                <a:lnTo>
                  <a:pt x="0" y="173"/>
                </a:lnTo>
                <a:lnTo>
                  <a:pt x="10" y="140"/>
                </a:lnTo>
                <a:lnTo>
                  <a:pt x="21" y="107"/>
                </a:lnTo>
                <a:lnTo>
                  <a:pt x="32" y="74"/>
                </a:lnTo>
                <a:lnTo>
                  <a:pt x="80" y="0"/>
                </a:lnTo>
                <a:lnTo>
                  <a:pt x="8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031" name="Freeform 455"/>
          <p:cNvSpPr>
            <a:spLocks/>
          </p:cNvSpPr>
          <p:nvPr/>
        </p:nvSpPr>
        <p:spPr bwMode="auto">
          <a:xfrm>
            <a:off x="6024563" y="4795838"/>
            <a:ext cx="95250" cy="396875"/>
          </a:xfrm>
          <a:custGeom>
            <a:avLst/>
            <a:gdLst/>
            <a:ahLst/>
            <a:cxnLst>
              <a:cxn ang="0">
                <a:pos x="39" y="0"/>
              </a:cxn>
              <a:cxn ang="0">
                <a:pos x="59" y="106"/>
              </a:cxn>
              <a:cxn ang="0">
                <a:pos x="45" y="143"/>
              </a:cxn>
              <a:cxn ang="0">
                <a:pos x="42" y="179"/>
              </a:cxn>
              <a:cxn ang="0">
                <a:pos x="28" y="214"/>
              </a:cxn>
              <a:cxn ang="0">
                <a:pos x="25" y="249"/>
              </a:cxn>
              <a:cxn ang="0">
                <a:pos x="7" y="219"/>
              </a:cxn>
              <a:cxn ang="0">
                <a:pos x="0" y="188"/>
              </a:cxn>
              <a:cxn ang="0">
                <a:pos x="3" y="153"/>
              </a:cxn>
              <a:cxn ang="0">
                <a:pos x="5" y="118"/>
              </a:cxn>
              <a:cxn ang="0">
                <a:pos x="9" y="83"/>
              </a:cxn>
              <a:cxn ang="0">
                <a:pos x="39" y="0"/>
              </a:cxn>
              <a:cxn ang="0">
                <a:pos x="39" y="0"/>
              </a:cxn>
            </a:cxnLst>
            <a:rect l="0" t="0" r="r" b="b"/>
            <a:pathLst>
              <a:path w="60" h="250">
                <a:moveTo>
                  <a:pt x="39" y="0"/>
                </a:moveTo>
                <a:lnTo>
                  <a:pt x="59" y="106"/>
                </a:lnTo>
                <a:lnTo>
                  <a:pt x="45" y="143"/>
                </a:lnTo>
                <a:lnTo>
                  <a:pt x="42" y="179"/>
                </a:lnTo>
                <a:lnTo>
                  <a:pt x="28" y="214"/>
                </a:lnTo>
                <a:lnTo>
                  <a:pt x="25" y="249"/>
                </a:lnTo>
                <a:lnTo>
                  <a:pt x="7" y="219"/>
                </a:lnTo>
                <a:lnTo>
                  <a:pt x="0" y="188"/>
                </a:lnTo>
                <a:lnTo>
                  <a:pt x="3" y="153"/>
                </a:lnTo>
                <a:lnTo>
                  <a:pt x="5" y="118"/>
                </a:lnTo>
                <a:lnTo>
                  <a:pt x="9" y="83"/>
                </a:lnTo>
                <a:lnTo>
                  <a:pt x="39" y="0"/>
                </a:lnTo>
                <a:lnTo>
                  <a:pt x="39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032" name="Freeform 456"/>
          <p:cNvSpPr>
            <a:spLocks/>
          </p:cNvSpPr>
          <p:nvPr/>
        </p:nvSpPr>
        <p:spPr bwMode="auto">
          <a:xfrm>
            <a:off x="6008688" y="4414838"/>
            <a:ext cx="115887" cy="385762"/>
          </a:xfrm>
          <a:custGeom>
            <a:avLst/>
            <a:gdLst/>
            <a:ahLst/>
            <a:cxnLst>
              <a:cxn ang="0">
                <a:pos x="68" y="0"/>
              </a:cxn>
              <a:cxn ang="0">
                <a:pos x="72" y="107"/>
              </a:cxn>
              <a:cxn ang="0">
                <a:pos x="52" y="141"/>
              </a:cxn>
              <a:cxn ang="0">
                <a:pos x="43" y="175"/>
              </a:cxn>
              <a:cxn ang="0">
                <a:pos x="24" y="209"/>
              </a:cxn>
              <a:cxn ang="0">
                <a:pos x="15" y="242"/>
              </a:cxn>
              <a:cxn ang="0">
                <a:pos x="2" y="210"/>
              </a:cxn>
              <a:cxn ang="0">
                <a:pos x="0" y="178"/>
              </a:cxn>
              <a:cxn ang="0">
                <a:pos x="8" y="144"/>
              </a:cxn>
              <a:cxn ang="0">
                <a:pos x="17" y="111"/>
              </a:cxn>
              <a:cxn ang="0">
                <a:pos x="25" y="77"/>
              </a:cxn>
              <a:cxn ang="0">
                <a:pos x="68" y="0"/>
              </a:cxn>
              <a:cxn ang="0">
                <a:pos x="68" y="0"/>
              </a:cxn>
            </a:cxnLst>
            <a:rect l="0" t="0" r="r" b="b"/>
            <a:pathLst>
              <a:path w="73" h="243">
                <a:moveTo>
                  <a:pt x="68" y="0"/>
                </a:moveTo>
                <a:lnTo>
                  <a:pt x="72" y="107"/>
                </a:lnTo>
                <a:lnTo>
                  <a:pt x="52" y="141"/>
                </a:lnTo>
                <a:lnTo>
                  <a:pt x="43" y="175"/>
                </a:lnTo>
                <a:lnTo>
                  <a:pt x="24" y="209"/>
                </a:lnTo>
                <a:lnTo>
                  <a:pt x="15" y="242"/>
                </a:lnTo>
                <a:lnTo>
                  <a:pt x="2" y="210"/>
                </a:lnTo>
                <a:lnTo>
                  <a:pt x="0" y="178"/>
                </a:lnTo>
                <a:lnTo>
                  <a:pt x="8" y="144"/>
                </a:lnTo>
                <a:lnTo>
                  <a:pt x="17" y="111"/>
                </a:lnTo>
                <a:lnTo>
                  <a:pt x="25" y="77"/>
                </a:lnTo>
                <a:lnTo>
                  <a:pt x="68" y="0"/>
                </a:lnTo>
                <a:lnTo>
                  <a:pt x="68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033" name="AutoShape 457"/>
          <p:cNvSpPr>
            <a:spLocks noChangeArrowheads="1"/>
          </p:cNvSpPr>
          <p:nvPr/>
        </p:nvSpPr>
        <p:spPr bwMode="auto">
          <a:xfrm rot="21060000" flipH="1">
            <a:off x="5348288" y="5135563"/>
            <a:ext cx="214312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034" name="AutoShape 458"/>
          <p:cNvSpPr>
            <a:spLocks noChangeArrowheads="1"/>
          </p:cNvSpPr>
          <p:nvPr/>
        </p:nvSpPr>
        <p:spPr bwMode="auto">
          <a:xfrm rot="20340000" flipH="1">
            <a:off x="5272088" y="4983163"/>
            <a:ext cx="214312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035" name="AutoShape 459"/>
          <p:cNvSpPr>
            <a:spLocks noChangeArrowheads="1"/>
          </p:cNvSpPr>
          <p:nvPr/>
        </p:nvSpPr>
        <p:spPr bwMode="auto">
          <a:xfrm rot="20340000" flipH="1">
            <a:off x="5195888" y="4830763"/>
            <a:ext cx="214312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5055" name="Group 463"/>
          <p:cNvGrpSpPr>
            <a:grpSpLocks/>
          </p:cNvGrpSpPr>
          <p:nvPr/>
        </p:nvGrpSpPr>
        <p:grpSpPr bwMode="auto">
          <a:xfrm>
            <a:off x="5680075" y="4730750"/>
            <a:ext cx="139700" cy="444500"/>
            <a:chOff x="3578" y="2980"/>
            <a:chExt cx="88" cy="280"/>
          </a:xfrm>
        </p:grpSpPr>
        <p:sp>
          <p:nvSpPr>
            <p:cNvPr id="25036" name="AutoShape 460"/>
            <p:cNvSpPr>
              <a:spLocks noChangeArrowheads="1"/>
            </p:cNvSpPr>
            <p:nvPr/>
          </p:nvSpPr>
          <p:spPr bwMode="auto">
            <a:xfrm>
              <a:off x="3578" y="2980"/>
              <a:ext cx="88" cy="88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37" name="AutoShape 461"/>
            <p:cNvSpPr>
              <a:spLocks noChangeArrowheads="1"/>
            </p:cNvSpPr>
            <p:nvPr/>
          </p:nvSpPr>
          <p:spPr bwMode="auto">
            <a:xfrm>
              <a:off x="3578" y="3076"/>
              <a:ext cx="88" cy="88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38" name="AutoShape 462"/>
            <p:cNvSpPr>
              <a:spLocks noChangeArrowheads="1"/>
            </p:cNvSpPr>
            <p:nvPr/>
          </p:nvSpPr>
          <p:spPr bwMode="auto">
            <a:xfrm>
              <a:off x="3578" y="3172"/>
              <a:ext cx="88" cy="88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040" name="AutoShape 464"/>
          <p:cNvSpPr>
            <a:spLocks noChangeArrowheads="1"/>
          </p:cNvSpPr>
          <p:nvPr/>
        </p:nvSpPr>
        <p:spPr bwMode="auto">
          <a:xfrm rot="21180000" flipH="1">
            <a:off x="5348288" y="5287963"/>
            <a:ext cx="214312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041" name="AutoShape 465"/>
          <p:cNvSpPr>
            <a:spLocks noChangeArrowheads="1"/>
          </p:cNvSpPr>
          <p:nvPr/>
        </p:nvSpPr>
        <p:spPr bwMode="auto">
          <a:xfrm>
            <a:off x="5680075" y="5187950"/>
            <a:ext cx="139700" cy="139700"/>
          </a:xfrm>
          <a:prstGeom prst="roundRect">
            <a:avLst>
              <a:gd name="adj" fmla="val 12495"/>
            </a:avLst>
          </a:prstGeom>
          <a:solidFill>
            <a:srgbClr val="FFFF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042" name="AutoShape 466"/>
          <p:cNvSpPr>
            <a:spLocks noChangeArrowheads="1"/>
          </p:cNvSpPr>
          <p:nvPr/>
        </p:nvSpPr>
        <p:spPr bwMode="auto">
          <a:xfrm>
            <a:off x="5680075" y="5340350"/>
            <a:ext cx="139700" cy="139700"/>
          </a:xfrm>
          <a:prstGeom prst="roundRect">
            <a:avLst>
              <a:gd name="adj" fmla="val 12495"/>
            </a:avLst>
          </a:prstGeom>
          <a:solidFill>
            <a:srgbClr val="FFFF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043" name="AutoShape 467"/>
          <p:cNvSpPr>
            <a:spLocks noChangeArrowheads="1"/>
          </p:cNvSpPr>
          <p:nvPr/>
        </p:nvSpPr>
        <p:spPr bwMode="auto">
          <a:xfrm>
            <a:off x="5527675" y="5340350"/>
            <a:ext cx="139700" cy="139700"/>
          </a:xfrm>
          <a:prstGeom prst="roundRect">
            <a:avLst>
              <a:gd name="adj" fmla="val 12495"/>
            </a:avLst>
          </a:prstGeom>
          <a:solidFill>
            <a:srgbClr val="FFFF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044" name="AutoShape 468"/>
          <p:cNvSpPr>
            <a:spLocks noChangeArrowheads="1"/>
          </p:cNvSpPr>
          <p:nvPr/>
        </p:nvSpPr>
        <p:spPr bwMode="auto">
          <a:xfrm rot="20340000" flipH="1">
            <a:off x="5119688" y="4678363"/>
            <a:ext cx="214312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045" name="AutoShape 469"/>
          <p:cNvSpPr>
            <a:spLocks noChangeArrowheads="1"/>
          </p:cNvSpPr>
          <p:nvPr/>
        </p:nvSpPr>
        <p:spPr bwMode="auto">
          <a:xfrm rot="20340000" flipH="1">
            <a:off x="5043488" y="4602163"/>
            <a:ext cx="214312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046" name="AutoShape 470"/>
          <p:cNvSpPr>
            <a:spLocks noChangeArrowheads="1"/>
          </p:cNvSpPr>
          <p:nvPr/>
        </p:nvSpPr>
        <p:spPr bwMode="auto">
          <a:xfrm rot="20340000" flipH="1">
            <a:off x="5043488" y="4449763"/>
            <a:ext cx="214312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047" name="AutoShape 471"/>
          <p:cNvSpPr>
            <a:spLocks noChangeArrowheads="1"/>
          </p:cNvSpPr>
          <p:nvPr/>
        </p:nvSpPr>
        <p:spPr bwMode="auto">
          <a:xfrm rot="20340000" flipH="1">
            <a:off x="4967288" y="4373563"/>
            <a:ext cx="214312" cy="139700"/>
          </a:xfrm>
          <a:prstGeom prst="roundRect">
            <a:avLst>
              <a:gd name="adj" fmla="val 0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048" name="Freeform 472"/>
          <p:cNvSpPr>
            <a:spLocks/>
          </p:cNvSpPr>
          <p:nvPr/>
        </p:nvSpPr>
        <p:spPr bwMode="auto">
          <a:xfrm>
            <a:off x="5283200" y="4443413"/>
            <a:ext cx="244475" cy="485775"/>
          </a:xfrm>
          <a:custGeom>
            <a:avLst/>
            <a:gdLst/>
            <a:ahLst/>
            <a:cxnLst>
              <a:cxn ang="0">
                <a:pos x="153" y="305"/>
              </a:cxn>
              <a:cxn ang="0">
                <a:pos x="134" y="256"/>
              </a:cxn>
              <a:cxn ang="0">
                <a:pos x="111" y="222"/>
              </a:cxn>
              <a:cxn ang="0">
                <a:pos x="98" y="164"/>
              </a:cxn>
              <a:cxn ang="0">
                <a:pos x="88" y="121"/>
              </a:cxn>
              <a:cxn ang="0">
                <a:pos x="70" y="102"/>
              </a:cxn>
              <a:cxn ang="0">
                <a:pos x="55" y="71"/>
              </a:cxn>
              <a:cxn ang="0">
                <a:pos x="36" y="51"/>
              </a:cxn>
              <a:cxn ang="0">
                <a:pos x="23" y="21"/>
              </a:cxn>
              <a:cxn ang="0">
                <a:pos x="5" y="0"/>
              </a:cxn>
              <a:cxn ang="0">
                <a:pos x="0" y="39"/>
              </a:cxn>
              <a:cxn ang="0">
                <a:pos x="9" y="82"/>
              </a:cxn>
              <a:cxn ang="0">
                <a:pos x="24" y="113"/>
              </a:cxn>
              <a:cxn ang="0">
                <a:pos x="34" y="156"/>
              </a:cxn>
              <a:cxn ang="0">
                <a:pos x="53" y="176"/>
              </a:cxn>
              <a:cxn ang="0">
                <a:pos x="66" y="206"/>
              </a:cxn>
              <a:cxn ang="0">
                <a:pos x="77" y="249"/>
              </a:cxn>
              <a:cxn ang="0">
                <a:pos x="96" y="269"/>
              </a:cxn>
              <a:cxn ang="0">
                <a:pos x="109" y="300"/>
              </a:cxn>
              <a:cxn ang="0">
                <a:pos x="153" y="305"/>
              </a:cxn>
              <a:cxn ang="0">
                <a:pos x="153" y="305"/>
              </a:cxn>
            </a:cxnLst>
            <a:rect l="0" t="0" r="r" b="b"/>
            <a:pathLst>
              <a:path w="154" h="306">
                <a:moveTo>
                  <a:pt x="153" y="305"/>
                </a:moveTo>
                <a:lnTo>
                  <a:pt x="134" y="256"/>
                </a:lnTo>
                <a:lnTo>
                  <a:pt x="111" y="222"/>
                </a:lnTo>
                <a:lnTo>
                  <a:pt x="98" y="164"/>
                </a:lnTo>
                <a:lnTo>
                  <a:pt x="88" y="121"/>
                </a:lnTo>
                <a:lnTo>
                  <a:pt x="70" y="102"/>
                </a:lnTo>
                <a:lnTo>
                  <a:pt x="55" y="71"/>
                </a:lnTo>
                <a:lnTo>
                  <a:pt x="36" y="51"/>
                </a:lnTo>
                <a:lnTo>
                  <a:pt x="23" y="21"/>
                </a:lnTo>
                <a:lnTo>
                  <a:pt x="5" y="0"/>
                </a:lnTo>
                <a:lnTo>
                  <a:pt x="0" y="39"/>
                </a:lnTo>
                <a:lnTo>
                  <a:pt x="9" y="82"/>
                </a:lnTo>
                <a:lnTo>
                  <a:pt x="24" y="113"/>
                </a:lnTo>
                <a:lnTo>
                  <a:pt x="34" y="156"/>
                </a:lnTo>
                <a:lnTo>
                  <a:pt x="53" y="176"/>
                </a:lnTo>
                <a:lnTo>
                  <a:pt x="66" y="206"/>
                </a:lnTo>
                <a:lnTo>
                  <a:pt x="77" y="249"/>
                </a:lnTo>
                <a:lnTo>
                  <a:pt x="96" y="269"/>
                </a:lnTo>
                <a:lnTo>
                  <a:pt x="109" y="300"/>
                </a:lnTo>
                <a:lnTo>
                  <a:pt x="153" y="305"/>
                </a:lnTo>
                <a:lnTo>
                  <a:pt x="153" y="305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050" name="Line 474"/>
          <p:cNvSpPr>
            <a:spLocks noChangeShapeType="1"/>
          </p:cNvSpPr>
          <p:nvPr/>
        </p:nvSpPr>
        <p:spPr bwMode="auto">
          <a:xfrm flipV="1">
            <a:off x="4343400" y="3200399"/>
            <a:ext cx="1752600" cy="45719"/>
          </a:xfrm>
          <a:prstGeom prst="line">
            <a:avLst/>
          </a:prstGeom>
          <a:noFill/>
          <a:ln w="50800">
            <a:solidFill>
              <a:srgbClr val="FF9999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052" name="Rectangle 476"/>
          <p:cNvSpPr>
            <a:spLocks noChangeArrowheads="1"/>
          </p:cNvSpPr>
          <p:nvPr/>
        </p:nvSpPr>
        <p:spPr bwMode="auto">
          <a:xfrm>
            <a:off x="2362200" y="6248400"/>
            <a:ext cx="35052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>
                <a:solidFill>
                  <a:srgbClr val="FF0066"/>
                </a:solidFill>
              </a:rPr>
              <a:t>Ingrowing pulp vessels</a:t>
            </a:r>
          </a:p>
        </p:txBody>
      </p:sp>
      <p:sp>
        <p:nvSpPr>
          <p:cNvPr id="25054" name="Line 478"/>
          <p:cNvSpPr>
            <a:spLocks noChangeShapeType="1"/>
          </p:cNvSpPr>
          <p:nvPr/>
        </p:nvSpPr>
        <p:spPr bwMode="auto">
          <a:xfrm>
            <a:off x="1295400" y="3886200"/>
            <a:ext cx="2362200" cy="38100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480" name="Straight Arrow Connector 479"/>
          <p:cNvCxnSpPr/>
          <p:nvPr/>
        </p:nvCxnSpPr>
        <p:spPr>
          <a:xfrm flipV="1">
            <a:off x="1447800" y="5410200"/>
            <a:ext cx="381000" cy="76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4586" name="Straight Arrow Connector 24585"/>
          <p:cNvCxnSpPr/>
          <p:nvPr/>
        </p:nvCxnSpPr>
        <p:spPr>
          <a:xfrm flipH="1">
            <a:off x="5991225" y="1473505"/>
            <a:ext cx="1323975" cy="30608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reeform 2"/>
          <p:cNvSpPr>
            <a:spLocks/>
          </p:cNvSpPr>
          <p:nvPr/>
        </p:nvSpPr>
        <p:spPr bwMode="auto">
          <a:xfrm>
            <a:off x="3221038" y="3810000"/>
            <a:ext cx="1581150" cy="2897188"/>
          </a:xfrm>
          <a:custGeom>
            <a:avLst/>
            <a:gdLst/>
            <a:ahLst/>
            <a:cxnLst>
              <a:cxn ang="0">
                <a:pos x="319" y="1748"/>
              </a:cxn>
              <a:cxn ang="0">
                <a:pos x="319" y="1636"/>
              </a:cxn>
              <a:cxn ang="0">
                <a:pos x="319" y="1527"/>
              </a:cxn>
              <a:cxn ang="0">
                <a:pos x="319" y="1416"/>
              </a:cxn>
              <a:cxn ang="0">
                <a:pos x="319" y="1306"/>
              </a:cxn>
              <a:cxn ang="0">
                <a:pos x="354" y="1196"/>
              </a:cxn>
              <a:cxn ang="0">
                <a:pos x="423" y="1122"/>
              </a:cxn>
              <a:cxn ang="0">
                <a:pos x="480" y="1048"/>
              </a:cxn>
              <a:cxn ang="0">
                <a:pos x="549" y="957"/>
              </a:cxn>
              <a:cxn ang="0">
                <a:pos x="594" y="846"/>
              </a:cxn>
              <a:cxn ang="0">
                <a:pos x="663" y="773"/>
              </a:cxn>
              <a:cxn ang="0">
                <a:pos x="731" y="736"/>
              </a:cxn>
              <a:cxn ang="0">
                <a:pos x="801" y="736"/>
              </a:cxn>
              <a:cxn ang="0">
                <a:pos x="869" y="773"/>
              </a:cxn>
              <a:cxn ang="0">
                <a:pos x="938" y="790"/>
              </a:cxn>
              <a:cxn ang="0">
                <a:pos x="995" y="736"/>
              </a:cxn>
              <a:cxn ang="0">
                <a:pos x="960" y="681"/>
              </a:cxn>
              <a:cxn ang="0">
                <a:pos x="892" y="699"/>
              </a:cxn>
              <a:cxn ang="0">
                <a:pos x="824" y="718"/>
              </a:cxn>
              <a:cxn ang="0">
                <a:pos x="777" y="662"/>
              </a:cxn>
              <a:cxn ang="0">
                <a:pos x="834" y="569"/>
              </a:cxn>
              <a:cxn ang="0">
                <a:pos x="869" y="460"/>
              </a:cxn>
              <a:cxn ang="0">
                <a:pos x="801" y="478"/>
              </a:cxn>
              <a:cxn ang="0">
                <a:pos x="754" y="588"/>
              </a:cxn>
              <a:cxn ang="0">
                <a:pos x="686" y="662"/>
              </a:cxn>
              <a:cxn ang="0">
                <a:pos x="617" y="755"/>
              </a:cxn>
              <a:cxn ang="0">
                <a:pos x="549" y="846"/>
              </a:cxn>
              <a:cxn ang="0">
                <a:pos x="491" y="938"/>
              </a:cxn>
              <a:cxn ang="0">
                <a:pos x="435" y="1030"/>
              </a:cxn>
              <a:cxn ang="0">
                <a:pos x="365" y="1067"/>
              </a:cxn>
              <a:cxn ang="0">
                <a:pos x="297" y="1141"/>
              </a:cxn>
              <a:cxn ang="0">
                <a:pos x="263" y="1030"/>
              </a:cxn>
              <a:cxn ang="0">
                <a:pos x="263" y="920"/>
              </a:cxn>
              <a:cxn ang="0">
                <a:pos x="263" y="809"/>
              </a:cxn>
              <a:cxn ang="0">
                <a:pos x="251" y="699"/>
              </a:cxn>
              <a:cxn ang="0">
                <a:pos x="228" y="588"/>
              </a:cxn>
              <a:cxn ang="0">
                <a:pos x="228" y="478"/>
              </a:cxn>
              <a:cxn ang="0">
                <a:pos x="228" y="367"/>
              </a:cxn>
              <a:cxn ang="0">
                <a:pos x="240" y="257"/>
              </a:cxn>
              <a:cxn ang="0">
                <a:pos x="274" y="146"/>
              </a:cxn>
              <a:cxn ang="0">
                <a:pos x="297" y="37"/>
              </a:cxn>
              <a:cxn ang="0">
                <a:pos x="240" y="55"/>
              </a:cxn>
              <a:cxn ang="0">
                <a:pos x="205" y="165"/>
              </a:cxn>
              <a:cxn ang="0">
                <a:pos x="148" y="276"/>
              </a:cxn>
              <a:cxn ang="0">
                <a:pos x="79" y="295"/>
              </a:cxn>
              <a:cxn ang="0">
                <a:pos x="11" y="295"/>
              </a:cxn>
              <a:cxn ang="0">
                <a:pos x="34" y="367"/>
              </a:cxn>
              <a:cxn ang="0">
                <a:pos x="102" y="367"/>
              </a:cxn>
              <a:cxn ang="0">
                <a:pos x="160" y="441"/>
              </a:cxn>
              <a:cxn ang="0">
                <a:pos x="183" y="552"/>
              </a:cxn>
              <a:cxn ang="0">
                <a:pos x="183" y="662"/>
              </a:cxn>
              <a:cxn ang="0">
                <a:pos x="193" y="773"/>
              </a:cxn>
              <a:cxn ang="0">
                <a:pos x="205" y="883"/>
              </a:cxn>
              <a:cxn ang="0">
                <a:pos x="205" y="992"/>
              </a:cxn>
              <a:cxn ang="0">
                <a:pos x="217" y="1104"/>
              </a:cxn>
              <a:cxn ang="0">
                <a:pos x="228" y="1213"/>
              </a:cxn>
              <a:cxn ang="0">
                <a:pos x="251" y="1325"/>
              </a:cxn>
              <a:cxn ang="0">
                <a:pos x="263" y="1434"/>
              </a:cxn>
              <a:cxn ang="0">
                <a:pos x="274" y="1545"/>
              </a:cxn>
              <a:cxn ang="0">
                <a:pos x="274" y="1655"/>
              </a:cxn>
              <a:cxn ang="0">
                <a:pos x="274" y="1766"/>
              </a:cxn>
              <a:cxn ang="0">
                <a:pos x="338" y="1824"/>
              </a:cxn>
            </a:cxnLst>
            <a:rect l="0" t="0" r="r" b="b"/>
            <a:pathLst>
              <a:path w="996" h="1825">
                <a:moveTo>
                  <a:pt x="338" y="1824"/>
                </a:moveTo>
                <a:lnTo>
                  <a:pt x="319" y="1748"/>
                </a:lnTo>
                <a:lnTo>
                  <a:pt x="319" y="1692"/>
                </a:lnTo>
                <a:lnTo>
                  <a:pt x="319" y="1636"/>
                </a:lnTo>
                <a:lnTo>
                  <a:pt x="319" y="1582"/>
                </a:lnTo>
                <a:lnTo>
                  <a:pt x="319" y="1527"/>
                </a:lnTo>
                <a:lnTo>
                  <a:pt x="319" y="1471"/>
                </a:lnTo>
                <a:lnTo>
                  <a:pt x="319" y="1416"/>
                </a:lnTo>
                <a:lnTo>
                  <a:pt x="319" y="1362"/>
                </a:lnTo>
                <a:lnTo>
                  <a:pt x="319" y="1306"/>
                </a:lnTo>
                <a:lnTo>
                  <a:pt x="331" y="1250"/>
                </a:lnTo>
                <a:lnTo>
                  <a:pt x="354" y="1196"/>
                </a:lnTo>
                <a:lnTo>
                  <a:pt x="388" y="1159"/>
                </a:lnTo>
                <a:lnTo>
                  <a:pt x="423" y="1122"/>
                </a:lnTo>
                <a:lnTo>
                  <a:pt x="445" y="1067"/>
                </a:lnTo>
                <a:lnTo>
                  <a:pt x="480" y="1048"/>
                </a:lnTo>
                <a:lnTo>
                  <a:pt x="514" y="992"/>
                </a:lnTo>
                <a:lnTo>
                  <a:pt x="549" y="957"/>
                </a:lnTo>
                <a:lnTo>
                  <a:pt x="571" y="901"/>
                </a:lnTo>
                <a:lnTo>
                  <a:pt x="594" y="846"/>
                </a:lnTo>
                <a:lnTo>
                  <a:pt x="629" y="809"/>
                </a:lnTo>
                <a:lnTo>
                  <a:pt x="663" y="773"/>
                </a:lnTo>
                <a:lnTo>
                  <a:pt x="698" y="736"/>
                </a:lnTo>
                <a:lnTo>
                  <a:pt x="731" y="736"/>
                </a:lnTo>
                <a:lnTo>
                  <a:pt x="766" y="736"/>
                </a:lnTo>
                <a:lnTo>
                  <a:pt x="801" y="736"/>
                </a:lnTo>
                <a:lnTo>
                  <a:pt x="834" y="755"/>
                </a:lnTo>
                <a:lnTo>
                  <a:pt x="869" y="773"/>
                </a:lnTo>
                <a:lnTo>
                  <a:pt x="903" y="790"/>
                </a:lnTo>
                <a:lnTo>
                  <a:pt x="938" y="790"/>
                </a:lnTo>
                <a:lnTo>
                  <a:pt x="971" y="790"/>
                </a:lnTo>
                <a:lnTo>
                  <a:pt x="995" y="736"/>
                </a:lnTo>
                <a:lnTo>
                  <a:pt x="995" y="681"/>
                </a:lnTo>
                <a:lnTo>
                  <a:pt x="960" y="681"/>
                </a:lnTo>
                <a:lnTo>
                  <a:pt x="926" y="681"/>
                </a:lnTo>
                <a:lnTo>
                  <a:pt x="892" y="699"/>
                </a:lnTo>
                <a:lnTo>
                  <a:pt x="857" y="718"/>
                </a:lnTo>
                <a:lnTo>
                  <a:pt x="824" y="718"/>
                </a:lnTo>
                <a:lnTo>
                  <a:pt x="789" y="718"/>
                </a:lnTo>
                <a:lnTo>
                  <a:pt x="777" y="662"/>
                </a:lnTo>
                <a:lnTo>
                  <a:pt x="801" y="606"/>
                </a:lnTo>
                <a:lnTo>
                  <a:pt x="834" y="569"/>
                </a:lnTo>
                <a:lnTo>
                  <a:pt x="857" y="515"/>
                </a:lnTo>
                <a:lnTo>
                  <a:pt x="869" y="460"/>
                </a:lnTo>
                <a:lnTo>
                  <a:pt x="834" y="441"/>
                </a:lnTo>
                <a:lnTo>
                  <a:pt x="801" y="478"/>
                </a:lnTo>
                <a:lnTo>
                  <a:pt x="777" y="534"/>
                </a:lnTo>
                <a:lnTo>
                  <a:pt x="754" y="588"/>
                </a:lnTo>
                <a:lnTo>
                  <a:pt x="720" y="625"/>
                </a:lnTo>
                <a:lnTo>
                  <a:pt x="686" y="662"/>
                </a:lnTo>
                <a:lnTo>
                  <a:pt x="652" y="699"/>
                </a:lnTo>
                <a:lnTo>
                  <a:pt x="617" y="755"/>
                </a:lnTo>
                <a:lnTo>
                  <a:pt x="582" y="790"/>
                </a:lnTo>
                <a:lnTo>
                  <a:pt x="549" y="846"/>
                </a:lnTo>
                <a:lnTo>
                  <a:pt x="526" y="901"/>
                </a:lnTo>
                <a:lnTo>
                  <a:pt x="491" y="938"/>
                </a:lnTo>
                <a:lnTo>
                  <a:pt x="457" y="976"/>
                </a:lnTo>
                <a:lnTo>
                  <a:pt x="435" y="1030"/>
                </a:lnTo>
                <a:lnTo>
                  <a:pt x="400" y="1030"/>
                </a:lnTo>
                <a:lnTo>
                  <a:pt x="365" y="1067"/>
                </a:lnTo>
                <a:lnTo>
                  <a:pt x="331" y="1104"/>
                </a:lnTo>
                <a:lnTo>
                  <a:pt x="297" y="1141"/>
                </a:lnTo>
                <a:lnTo>
                  <a:pt x="274" y="1085"/>
                </a:lnTo>
                <a:lnTo>
                  <a:pt x="263" y="1030"/>
                </a:lnTo>
                <a:lnTo>
                  <a:pt x="263" y="976"/>
                </a:lnTo>
                <a:lnTo>
                  <a:pt x="263" y="920"/>
                </a:lnTo>
                <a:lnTo>
                  <a:pt x="263" y="864"/>
                </a:lnTo>
                <a:lnTo>
                  <a:pt x="263" y="809"/>
                </a:lnTo>
                <a:lnTo>
                  <a:pt x="263" y="755"/>
                </a:lnTo>
                <a:lnTo>
                  <a:pt x="251" y="699"/>
                </a:lnTo>
                <a:lnTo>
                  <a:pt x="240" y="643"/>
                </a:lnTo>
                <a:lnTo>
                  <a:pt x="228" y="588"/>
                </a:lnTo>
                <a:lnTo>
                  <a:pt x="228" y="534"/>
                </a:lnTo>
                <a:lnTo>
                  <a:pt x="228" y="478"/>
                </a:lnTo>
                <a:lnTo>
                  <a:pt x="228" y="423"/>
                </a:lnTo>
                <a:lnTo>
                  <a:pt x="228" y="367"/>
                </a:lnTo>
                <a:lnTo>
                  <a:pt x="228" y="313"/>
                </a:lnTo>
                <a:lnTo>
                  <a:pt x="240" y="257"/>
                </a:lnTo>
                <a:lnTo>
                  <a:pt x="263" y="202"/>
                </a:lnTo>
                <a:lnTo>
                  <a:pt x="274" y="146"/>
                </a:lnTo>
                <a:lnTo>
                  <a:pt x="286" y="92"/>
                </a:lnTo>
                <a:lnTo>
                  <a:pt x="297" y="37"/>
                </a:lnTo>
                <a:lnTo>
                  <a:pt x="263" y="0"/>
                </a:lnTo>
                <a:lnTo>
                  <a:pt x="240" y="55"/>
                </a:lnTo>
                <a:lnTo>
                  <a:pt x="228" y="111"/>
                </a:lnTo>
                <a:lnTo>
                  <a:pt x="205" y="165"/>
                </a:lnTo>
                <a:lnTo>
                  <a:pt x="171" y="220"/>
                </a:lnTo>
                <a:lnTo>
                  <a:pt x="148" y="276"/>
                </a:lnTo>
                <a:lnTo>
                  <a:pt x="114" y="295"/>
                </a:lnTo>
                <a:lnTo>
                  <a:pt x="79" y="295"/>
                </a:lnTo>
                <a:lnTo>
                  <a:pt x="46" y="295"/>
                </a:lnTo>
                <a:lnTo>
                  <a:pt x="11" y="295"/>
                </a:lnTo>
                <a:lnTo>
                  <a:pt x="0" y="348"/>
                </a:lnTo>
                <a:lnTo>
                  <a:pt x="34" y="367"/>
                </a:lnTo>
                <a:lnTo>
                  <a:pt x="68" y="367"/>
                </a:lnTo>
                <a:lnTo>
                  <a:pt x="102" y="367"/>
                </a:lnTo>
                <a:lnTo>
                  <a:pt x="125" y="423"/>
                </a:lnTo>
                <a:lnTo>
                  <a:pt x="160" y="441"/>
                </a:lnTo>
                <a:lnTo>
                  <a:pt x="171" y="497"/>
                </a:lnTo>
                <a:lnTo>
                  <a:pt x="183" y="552"/>
                </a:lnTo>
                <a:lnTo>
                  <a:pt x="183" y="606"/>
                </a:lnTo>
                <a:lnTo>
                  <a:pt x="183" y="662"/>
                </a:lnTo>
                <a:lnTo>
                  <a:pt x="183" y="718"/>
                </a:lnTo>
                <a:lnTo>
                  <a:pt x="193" y="773"/>
                </a:lnTo>
                <a:lnTo>
                  <a:pt x="205" y="827"/>
                </a:lnTo>
                <a:lnTo>
                  <a:pt x="205" y="883"/>
                </a:lnTo>
                <a:lnTo>
                  <a:pt x="205" y="938"/>
                </a:lnTo>
                <a:lnTo>
                  <a:pt x="205" y="992"/>
                </a:lnTo>
                <a:lnTo>
                  <a:pt x="217" y="1048"/>
                </a:lnTo>
                <a:lnTo>
                  <a:pt x="217" y="1104"/>
                </a:lnTo>
                <a:lnTo>
                  <a:pt x="217" y="1159"/>
                </a:lnTo>
                <a:lnTo>
                  <a:pt x="228" y="1213"/>
                </a:lnTo>
                <a:lnTo>
                  <a:pt x="240" y="1269"/>
                </a:lnTo>
                <a:lnTo>
                  <a:pt x="251" y="1325"/>
                </a:lnTo>
                <a:lnTo>
                  <a:pt x="263" y="1380"/>
                </a:lnTo>
                <a:lnTo>
                  <a:pt x="263" y="1434"/>
                </a:lnTo>
                <a:lnTo>
                  <a:pt x="274" y="1490"/>
                </a:lnTo>
                <a:lnTo>
                  <a:pt x="274" y="1545"/>
                </a:lnTo>
                <a:lnTo>
                  <a:pt x="274" y="1601"/>
                </a:lnTo>
                <a:lnTo>
                  <a:pt x="274" y="1655"/>
                </a:lnTo>
                <a:lnTo>
                  <a:pt x="274" y="1711"/>
                </a:lnTo>
                <a:lnTo>
                  <a:pt x="274" y="1766"/>
                </a:lnTo>
                <a:lnTo>
                  <a:pt x="274" y="1822"/>
                </a:lnTo>
                <a:lnTo>
                  <a:pt x="338" y="1824"/>
                </a:lnTo>
                <a:lnTo>
                  <a:pt x="338" y="1824"/>
                </a:lnTo>
              </a:path>
            </a:pathLst>
          </a:custGeom>
          <a:solidFill>
            <a:srgbClr val="FF0066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5257800" y="76200"/>
            <a:ext cx="3581400" cy="94615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chemeClr val="accent2"/>
                </a:solidFill>
                <a:latin typeface="Arial" charset="0"/>
              </a:rPr>
              <a:t>TOOTH GERM: </a:t>
            </a:r>
            <a:r>
              <a:rPr lang="ru-RU" sz="2800" b="1" dirty="0" smtClean="0">
                <a:solidFill>
                  <a:schemeClr val="accent2"/>
                </a:solidFill>
                <a:latin typeface="Arial" charset="0"/>
              </a:rPr>
              <a:t>next </a:t>
            </a:r>
            <a:r>
              <a:rPr lang="ru-RU" sz="2800" b="1" dirty="0">
                <a:solidFill>
                  <a:schemeClr val="accent2"/>
                </a:solidFill>
                <a:latin typeface="Arial" charset="0"/>
              </a:rPr>
              <a:t>steps</a:t>
            </a:r>
          </a:p>
        </p:txBody>
      </p:sp>
      <p:sp useBgFill="1">
        <p:nvSpPr>
          <p:cNvPr id="25604" name="Rectangle 4"/>
          <p:cNvSpPr>
            <a:spLocks noChangeArrowheads="1"/>
          </p:cNvSpPr>
          <p:nvPr/>
        </p:nvSpPr>
        <p:spPr bwMode="auto">
          <a:xfrm flipH="1" flipV="1">
            <a:off x="8915400" y="1531052"/>
            <a:ext cx="1066800" cy="400752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endParaRPr lang="ru-RU" sz="2000" b="1" dirty="0">
              <a:solidFill>
                <a:srgbClr val="FFFF66"/>
              </a:solidFill>
              <a:latin typeface="Arial" charset="0"/>
            </a:endParaRPr>
          </a:p>
        </p:txBody>
      </p:sp>
      <p:sp useBgFill="1">
        <p:nvSpPr>
          <p:cNvPr id="25605" name="Rectangle 5"/>
          <p:cNvSpPr>
            <a:spLocks noChangeArrowheads="1"/>
          </p:cNvSpPr>
          <p:nvPr/>
        </p:nvSpPr>
        <p:spPr bwMode="auto">
          <a:xfrm>
            <a:off x="0" y="76201"/>
            <a:ext cx="3435350" cy="330924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66FF33"/>
                </a:solidFill>
                <a:latin typeface="Arial" charset="0"/>
              </a:rPr>
              <a:t>2.</a:t>
            </a:r>
            <a:r>
              <a:rPr lang="ru-RU" sz="2800" b="1" dirty="0" smtClean="0">
                <a:solidFill>
                  <a:srgbClr val="66FF33"/>
                </a:solidFill>
                <a:latin typeface="Arial" charset="0"/>
              </a:rPr>
              <a:t>Inner </a:t>
            </a:r>
            <a:r>
              <a:rPr lang="en-US" sz="2800" b="1" dirty="0" smtClean="0">
                <a:solidFill>
                  <a:srgbClr val="66FF33"/>
                </a:solidFill>
                <a:latin typeface="Arial" charset="0"/>
              </a:rPr>
              <a:t>cells of enamel organ become </a:t>
            </a:r>
            <a:r>
              <a:rPr lang="ru-RU" sz="2800" b="1" u="sng" dirty="0" smtClean="0">
                <a:solidFill>
                  <a:srgbClr val="66CCFF"/>
                </a:solidFill>
              </a:rPr>
              <a:t>ameloblasts</a:t>
            </a:r>
            <a:r>
              <a:rPr lang="en-US" sz="2800" b="1" dirty="0" smtClean="0">
                <a:solidFill>
                  <a:srgbClr val="66CCFF"/>
                </a:solidFill>
              </a:rPr>
              <a:t>, producing </a:t>
            </a:r>
          </a:p>
          <a:p>
            <a:pPr>
              <a:spcBef>
                <a:spcPct val="50000"/>
              </a:spcBef>
            </a:pPr>
            <a:r>
              <a:rPr lang="en-US" sz="2800" b="1" u="sng" dirty="0" smtClean="0">
                <a:solidFill>
                  <a:srgbClr val="66CCFF"/>
                </a:solidFill>
              </a:rPr>
              <a:t>enamel</a:t>
            </a:r>
            <a:endParaRPr lang="ru-RU" sz="2800" b="1" u="sng" dirty="0" smtClean="0">
              <a:solidFill>
                <a:srgbClr val="66CCFF"/>
              </a:solidFill>
            </a:endParaRPr>
          </a:p>
          <a:p>
            <a:pPr>
              <a:spcBef>
                <a:spcPct val="50000"/>
              </a:spcBef>
            </a:pPr>
            <a:endParaRPr lang="ru-RU" b="1" dirty="0">
              <a:solidFill>
                <a:srgbClr val="66FF33"/>
              </a:solidFill>
              <a:latin typeface="Arial" charset="0"/>
            </a:endParaRPr>
          </a:p>
        </p:txBody>
      </p:sp>
      <p:sp useBgFill="1">
        <p:nvSpPr>
          <p:cNvPr id="25606" name="Rectangle 6"/>
          <p:cNvSpPr>
            <a:spLocks noChangeArrowheads="1"/>
          </p:cNvSpPr>
          <p:nvPr/>
        </p:nvSpPr>
        <p:spPr bwMode="auto">
          <a:xfrm flipH="1" flipV="1">
            <a:off x="2819400" y="0"/>
            <a:ext cx="228600" cy="400752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endParaRPr lang="ru-RU" sz="2000" b="1" dirty="0">
              <a:solidFill>
                <a:srgbClr val="99FFCC"/>
              </a:solidFill>
              <a:latin typeface="Arial" charset="0"/>
            </a:endParaRPr>
          </a:p>
        </p:txBody>
      </p:sp>
      <p:sp useBgFill="1">
        <p:nvSpPr>
          <p:cNvPr id="25607" name="Rectangle 7"/>
          <p:cNvSpPr>
            <a:spLocks noChangeArrowheads="1"/>
          </p:cNvSpPr>
          <p:nvPr/>
        </p:nvSpPr>
        <p:spPr bwMode="auto">
          <a:xfrm>
            <a:off x="6705600" y="4670425"/>
            <a:ext cx="2286000" cy="400752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endParaRPr lang="ru-RU" sz="2000" b="1" dirty="0">
              <a:solidFill>
                <a:schemeClr val="accent4">
                  <a:lumMod val="75000"/>
                </a:schemeClr>
              </a:solidFill>
              <a:latin typeface="Arial" charset="0"/>
            </a:endParaRPr>
          </a:p>
        </p:txBody>
      </p:sp>
      <p:sp useBgFill="1">
        <p:nvSpPr>
          <p:cNvPr id="25608" name="Rectangle 8"/>
          <p:cNvSpPr>
            <a:spLocks noChangeArrowheads="1"/>
          </p:cNvSpPr>
          <p:nvPr/>
        </p:nvSpPr>
        <p:spPr bwMode="auto">
          <a:xfrm>
            <a:off x="0" y="3463925"/>
            <a:ext cx="1600200" cy="400752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endParaRPr lang="ru-RU" sz="2000" b="1" dirty="0">
              <a:solidFill>
                <a:srgbClr val="FFCCCC"/>
              </a:solidFill>
              <a:latin typeface="Arial" charset="0"/>
            </a:endParaRPr>
          </a:p>
        </p:txBody>
      </p:sp>
      <p:sp useBgFill="1">
        <p:nvSpPr>
          <p:cNvPr id="25609" name="Rectangle 9"/>
          <p:cNvSpPr>
            <a:spLocks noChangeArrowheads="1"/>
          </p:cNvSpPr>
          <p:nvPr/>
        </p:nvSpPr>
        <p:spPr bwMode="auto">
          <a:xfrm>
            <a:off x="0" y="6094413"/>
            <a:ext cx="2211388" cy="762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rgbClr val="99FFFF"/>
                </a:solidFill>
                <a:latin typeface="Arial" charset="0"/>
              </a:rPr>
              <a:t>DENTAL SAC </a:t>
            </a:r>
            <a:r>
              <a:rPr lang="ru-RU" sz="2000" b="1">
                <a:solidFill>
                  <a:srgbClr val="99FFFF"/>
                </a:solidFill>
                <a:latin typeface="Arial" charset="0"/>
              </a:rPr>
              <a:t>still quiescent</a:t>
            </a:r>
          </a:p>
        </p:txBody>
      </p:sp>
      <p:sp useBgFill="1">
        <p:nvSpPr>
          <p:cNvPr id="25610" name="Rectangle 10"/>
          <p:cNvSpPr>
            <a:spLocks noChangeArrowheads="1"/>
          </p:cNvSpPr>
          <p:nvPr/>
        </p:nvSpPr>
        <p:spPr bwMode="auto">
          <a:xfrm>
            <a:off x="7048500" y="2756778"/>
            <a:ext cx="2400300" cy="1385637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rgbClr val="FF9999"/>
                </a:solidFill>
                <a:latin typeface="Arial" charset="0"/>
              </a:rPr>
              <a:t>1.</a:t>
            </a:r>
            <a:r>
              <a:rPr lang="ru-RU" sz="2400" b="1" u="sng" dirty="0" smtClean="0">
                <a:solidFill>
                  <a:srgbClr val="FF0000"/>
                </a:solidFill>
                <a:latin typeface="Arial" charset="0"/>
              </a:rPr>
              <a:t>Dentine</a:t>
            </a:r>
            <a:r>
              <a:rPr lang="en-US" sz="2400" b="1" u="sng" dirty="0" smtClean="0">
                <a:solidFill>
                  <a:srgbClr val="FF0000"/>
                </a:solidFill>
                <a:latin typeface="Arial" charset="0"/>
              </a:rPr>
              <a:t> is</a:t>
            </a:r>
            <a:endParaRPr lang="ru-RU" sz="2400" b="1" dirty="0">
              <a:solidFill>
                <a:srgbClr val="FF0000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rgbClr val="FF9999"/>
                </a:solidFill>
                <a:latin typeface="Arial" charset="0"/>
              </a:rPr>
              <a:t>produced by o</a:t>
            </a:r>
            <a:r>
              <a:rPr lang="ru-RU" sz="2400" b="1" dirty="0" smtClean="0">
                <a:solidFill>
                  <a:srgbClr val="FF9999"/>
                </a:solidFill>
                <a:latin typeface="Arial" charset="0"/>
              </a:rPr>
              <a:t>dontoblasts</a:t>
            </a:r>
            <a:endParaRPr lang="en-US" sz="2400" b="1" dirty="0" smtClean="0">
              <a:solidFill>
                <a:srgbClr val="FF9999"/>
              </a:solidFill>
              <a:latin typeface="Arial" charset="0"/>
            </a:endParaRPr>
          </a:p>
        </p:txBody>
      </p:sp>
      <p:sp>
        <p:nvSpPr>
          <p:cNvPr id="25612" name="Rectangle 12"/>
          <p:cNvSpPr>
            <a:spLocks noChangeArrowheads="1"/>
          </p:cNvSpPr>
          <p:nvPr/>
        </p:nvSpPr>
        <p:spPr bwMode="auto">
          <a:xfrm>
            <a:off x="5638800" y="6253163"/>
            <a:ext cx="3276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rgbClr val="FF0066"/>
                </a:solidFill>
              </a:rPr>
              <a:t>Ingrowing pulp vessels</a:t>
            </a:r>
          </a:p>
        </p:txBody>
      </p:sp>
      <p:sp>
        <p:nvSpPr>
          <p:cNvPr id="25613" name="Rectangle 13"/>
          <p:cNvSpPr>
            <a:spLocks noChangeArrowheads="1"/>
          </p:cNvSpPr>
          <p:nvPr/>
        </p:nvSpPr>
        <p:spPr bwMode="auto">
          <a:xfrm>
            <a:off x="457200" y="-381000"/>
            <a:ext cx="2324269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 smtClean="0">
                <a:solidFill>
                  <a:schemeClr val="bg1"/>
                </a:solidFill>
              </a:rPr>
              <a:t>become</a:t>
            </a:r>
            <a:endParaRPr lang="ru-RU" b="1" dirty="0">
              <a:solidFill>
                <a:srgbClr val="66CCFF"/>
              </a:solidFill>
            </a:endParaRPr>
          </a:p>
        </p:txBody>
      </p:sp>
      <p:sp>
        <p:nvSpPr>
          <p:cNvPr id="25615" name="Freeform 15"/>
          <p:cNvSpPr>
            <a:spLocks/>
          </p:cNvSpPr>
          <p:nvPr/>
        </p:nvSpPr>
        <p:spPr bwMode="auto">
          <a:xfrm>
            <a:off x="4191000" y="2057400"/>
            <a:ext cx="1630363" cy="3054350"/>
          </a:xfrm>
          <a:custGeom>
            <a:avLst/>
            <a:gdLst/>
            <a:ahLst/>
            <a:cxnLst>
              <a:cxn ang="0">
                <a:pos x="76" y="13"/>
              </a:cxn>
              <a:cxn ang="0">
                <a:pos x="175" y="67"/>
              </a:cxn>
              <a:cxn ang="0">
                <a:pos x="262" y="133"/>
              </a:cxn>
              <a:cxn ang="0">
                <a:pos x="349" y="198"/>
              </a:cxn>
              <a:cxn ang="0">
                <a:pos x="436" y="286"/>
              </a:cxn>
              <a:cxn ang="0">
                <a:pos x="524" y="351"/>
              </a:cxn>
              <a:cxn ang="0">
                <a:pos x="611" y="427"/>
              </a:cxn>
              <a:cxn ang="0">
                <a:pos x="698" y="515"/>
              </a:cxn>
              <a:cxn ang="0">
                <a:pos x="786" y="602"/>
              </a:cxn>
              <a:cxn ang="0">
                <a:pos x="862" y="689"/>
              </a:cxn>
              <a:cxn ang="0">
                <a:pos x="906" y="788"/>
              </a:cxn>
              <a:cxn ang="0">
                <a:pos x="949" y="886"/>
              </a:cxn>
              <a:cxn ang="0">
                <a:pos x="982" y="984"/>
              </a:cxn>
              <a:cxn ang="0">
                <a:pos x="982" y="1082"/>
              </a:cxn>
              <a:cxn ang="0">
                <a:pos x="1004" y="1180"/>
              </a:cxn>
              <a:cxn ang="0">
                <a:pos x="1015" y="1279"/>
              </a:cxn>
              <a:cxn ang="0">
                <a:pos x="1015" y="1377"/>
              </a:cxn>
              <a:cxn ang="0">
                <a:pos x="1026" y="1475"/>
              </a:cxn>
              <a:cxn ang="0">
                <a:pos x="1026" y="1584"/>
              </a:cxn>
              <a:cxn ang="0">
                <a:pos x="1026" y="1683"/>
              </a:cxn>
              <a:cxn ang="0">
                <a:pos x="1026" y="1781"/>
              </a:cxn>
              <a:cxn ang="0">
                <a:pos x="971" y="1879"/>
              </a:cxn>
              <a:cxn ang="0">
                <a:pos x="895" y="1923"/>
              </a:cxn>
              <a:cxn ang="0">
                <a:pos x="851" y="1824"/>
              </a:cxn>
              <a:cxn ang="0">
                <a:pos x="786" y="1737"/>
              </a:cxn>
              <a:cxn ang="0">
                <a:pos x="720" y="1639"/>
              </a:cxn>
              <a:cxn ang="0">
                <a:pos x="666" y="1541"/>
              </a:cxn>
              <a:cxn ang="0">
                <a:pos x="622" y="1442"/>
              </a:cxn>
              <a:cxn ang="0">
                <a:pos x="578" y="1344"/>
              </a:cxn>
              <a:cxn ang="0">
                <a:pos x="524" y="1246"/>
              </a:cxn>
              <a:cxn ang="0">
                <a:pos x="469" y="1148"/>
              </a:cxn>
              <a:cxn ang="0">
                <a:pos x="436" y="1050"/>
              </a:cxn>
              <a:cxn ang="0">
                <a:pos x="393" y="951"/>
              </a:cxn>
              <a:cxn ang="0">
                <a:pos x="371" y="853"/>
              </a:cxn>
              <a:cxn ang="0">
                <a:pos x="327" y="755"/>
              </a:cxn>
              <a:cxn ang="0">
                <a:pos x="305" y="657"/>
              </a:cxn>
              <a:cxn ang="0">
                <a:pos x="284" y="558"/>
              </a:cxn>
              <a:cxn ang="0">
                <a:pos x="251" y="460"/>
              </a:cxn>
              <a:cxn ang="0">
                <a:pos x="196" y="362"/>
              </a:cxn>
              <a:cxn ang="0">
                <a:pos x="131" y="264"/>
              </a:cxn>
              <a:cxn ang="0">
                <a:pos x="87" y="166"/>
              </a:cxn>
              <a:cxn ang="0">
                <a:pos x="33" y="67"/>
              </a:cxn>
              <a:cxn ang="0">
                <a:pos x="76" y="13"/>
              </a:cxn>
              <a:cxn ang="0">
                <a:pos x="175" y="89"/>
              </a:cxn>
            </a:cxnLst>
            <a:rect l="0" t="0" r="r" b="b"/>
            <a:pathLst>
              <a:path w="1027" h="1924">
                <a:moveTo>
                  <a:pt x="0" y="0"/>
                </a:moveTo>
                <a:lnTo>
                  <a:pt x="44" y="13"/>
                </a:lnTo>
                <a:lnTo>
                  <a:pt x="76" y="13"/>
                </a:lnTo>
                <a:lnTo>
                  <a:pt x="109" y="45"/>
                </a:lnTo>
                <a:lnTo>
                  <a:pt x="142" y="56"/>
                </a:lnTo>
                <a:lnTo>
                  <a:pt x="175" y="67"/>
                </a:lnTo>
                <a:lnTo>
                  <a:pt x="207" y="78"/>
                </a:lnTo>
                <a:lnTo>
                  <a:pt x="240" y="100"/>
                </a:lnTo>
                <a:lnTo>
                  <a:pt x="262" y="133"/>
                </a:lnTo>
                <a:lnTo>
                  <a:pt x="295" y="144"/>
                </a:lnTo>
                <a:lnTo>
                  <a:pt x="327" y="166"/>
                </a:lnTo>
                <a:lnTo>
                  <a:pt x="349" y="198"/>
                </a:lnTo>
                <a:lnTo>
                  <a:pt x="382" y="231"/>
                </a:lnTo>
                <a:lnTo>
                  <a:pt x="415" y="253"/>
                </a:lnTo>
                <a:lnTo>
                  <a:pt x="436" y="286"/>
                </a:lnTo>
                <a:lnTo>
                  <a:pt x="469" y="296"/>
                </a:lnTo>
                <a:lnTo>
                  <a:pt x="502" y="318"/>
                </a:lnTo>
                <a:lnTo>
                  <a:pt x="524" y="351"/>
                </a:lnTo>
                <a:lnTo>
                  <a:pt x="556" y="362"/>
                </a:lnTo>
                <a:lnTo>
                  <a:pt x="578" y="395"/>
                </a:lnTo>
                <a:lnTo>
                  <a:pt x="611" y="427"/>
                </a:lnTo>
                <a:lnTo>
                  <a:pt x="644" y="460"/>
                </a:lnTo>
                <a:lnTo>
                  <a:pt x="676" y="482"/>
                </a:lnTo>
                <a:lnTo>
                  <a:pt x="698" y="515"/>
                </a:lnTo>
                <a:lnTo>
                  <a:pt x="731" y="537"/>
                </a:lnTo>
                <a:lnTo>
                  <a:pt x="764" y="569"/>
                </a:lnTo>
                <a:lnTo>
                  <a:pt x="786" y="602"/>
                </a:lnTo>
                <a:lnTo>
                  <a:pt x="818" y="624"/>
                </a:lnTo>
                <a:lnTo>
                  <a:pt x="851" y="657"/>
                </a:lnTo>
                <a:lnTo>
                  <a:pt x="862" y="689"/>
                </a:lnTo>
                <a:lnTo>
                  <a:pt x="873" y="722"/>
                </a:lnTo>
                <a:lnTo>
                  <a:pt x="895" y="755"/>
                </a:lnTo>
                <a:lnTo>
                  <a:pt x="906" y="788"/>
                </a:lnTo>
                <a:lnTo>
                  <a:pt x="916" y="820"/>
                </a:lnTo>
                <a:lnTo>
                  <a:pt x="938" y="853"/>
                </a:lnTo>
                <a:lnTo>
                  <a:pt x="949" y="886"/>
                </a:lnTo>
                <a:lnTo>
                  <a:pt x="960" y="919"/>
                </a:lnTo>
                <a:lnTo>
                  <a:pt x="971" y="951"/>
                </a:lnTo>
                <a:lnTo>
                  <a:pt x="982" y="984"/>
                </a:lnTo>
                <a:lnTo>
                  <a:pt x="982" y="1017"/>
                </a:lnTo>
                <a:lnTo>
                  <a:pt x="982" y="1050"/>
                </a:lnTo>
                <a:lnTo>
                  <a:pt x="982" y="1082"/>
                </a:lnTo>
                <a:lnTo>
                  <a:pt x="993" y="1115"/>
                </a:lnTo>
                <a:lnTo>
                  <a:pt x="1004" y="1148"/>
                </a:lnTo>
                <a:lnTo>
                  <a:pt x="1004" y="1180"/>
                </a:lnTo>
                <a:lnTo>
                  <a:pt x="1004" y="1213"/>
                </a:lnTo>
                <a:lnTo>
                  <a:pt x="1015" y="1246"/>
                </a:lnTo>
                <a:lnTo>
                  <a:pt x="1015" y="1279"/>
                </a:lnTo>
                <a:lnTo>
                  <a:pt x="1015" y="1311"/>
                </a:lnTo>
                <a:lnTo>
                  <a:pt x="1015" y="1344"/>
                </a:lnTo>
                <a:lnTo>
                  <a:pt x="1015" y="1377"/>
                </a:lnTo>
                <a:lnTo>
                  <a:pt x="1015" y="1410"/>
                </a:lnTo>
                <a:lnTo>
                  <a:pt x="1015" y="1442"/>
                </a:lnTo>
                <a:lnTo>
                  <a:pt x="1026" y="1475"/>
                </a:lnTo>
                <a:lnTo>
                  <a:pt x="1026" y="1519"/>
                </a:lnTo>
                <a:lnTo>
                  <a:pt x="1026" y="1552"/>
                </a:lnTo>
                <a:lnTo>
                  <a:pt x="1026" y="1584"/>
                </a:lnTo>
                <a:lnTo>
                  <a:pt x="1026" y="1617"/>
                </a:lnTo>
                <a:lnTo>
                  <a:pt x="1026" y="1650"/>
                </a:lnTo>
                <a:lnTo>
                  <a:pt x="1026" y="1683"/>
                </a:lnTo>
                <a:lnTo>
                  <a:pt x="1026" y="1715"/>
                </a:lnTo>
                <a:lnTo>
                  <a:pt x="1026" y="1748"/>
                </a:lnTo>
                <a:lnTo>
                  <a:pt x="1026" y="1781"/>
                </a:lnTo>
                <a:lnTo>
                  <a:pt x="1004" y="1813"/>
                </a:lnTo>
                <a:lnTo>
                  <a:pt x="993" y="1846"/>
                </a:lnTo>
                <a:lnTo>
                  <a:pt x="971" y="1879"/>
                </a:lnTo>
                <a:lnTo>
                  <a:pt x="960" y="1912"/>
                </a:lnTo>
                <a:lnTo>
                  <a:pt x="927" y="1923"/>
                </a:lnTo>
                <a:lnTo>
                  <a:pt x="895" y="1923"/>
                </a:lnTo>
                <a:lnTo>
                  <a:pt x="884" y="1890"/>
                </a:lnTo>
                <a:lnTo>
                  <a:pt x="873" y="1857"/>
                </a:lnTo>
                <a:lnTo>
                  <a:pt x="851" y="1824"/>
                </a:lnTo>
                <a:lnTo>
                  <a:pt x="840" y="1792"/>
                </a:lnTo>
                <a:lnTo>
                  <a:pt x="818" y="1759"/>
                </a:lnTo>
                <a:lnTo>
                  <a:pt x="786" y="1737"/>
                </a:lnTo>
                <a:lnTo>
                  <a:pt x="775" y="1704"/>
                </a:lnTo>
                <a:lnTo>
                  <a:pt x="742" y="1672"/>
                </a:lnTo>
                <a:lnTo>
                  <a:pt x="720" y="1639"/>
                </a:lnTo>
                <a:lnTo>
                  <a:pt x="698" y="1606"/>
                </a:lnTo>
                <a:lnTo>
                  <a:pt x="687" y="1573"/>
                </a:lnTo>
                <a:lnTo>
                  <a:pt x="666" y="1541"/>
                </a:lnTo>
                <a:lnTo>
                  <a:pt x="655" y="1508"/>
                </a:lnTo>
                <a:lnTo>
                  <a:pt x="644" y="1475"/>
                </a:lnTo>
                <a:lnTo>
                  <a:pt x="622" y="1442"/>
                </a:lnTo>
                <a:lnTo>
                  <a:pt x="611" y="1410"/>
                </a:lnTo>
                <a:lnTo>
                  <a:pt x="589" y="1377"/>
                </a:lnTo>
                <a:lnTo>
                  <a:pt x="578" y="1344"/>
                </a:lnTo>
                <a:lnTo>
                  <a:pt x="567" y="1311"/>
                </a:lnTo>
                <a:lnTo>
                  <a:pt x="535" y="1279"/>
                </a:lnTo>
                <a:lnTo>
                  <a:pt x="524" y="1246"/>
                </a:lnTo>
                <a:lnTo>
                  <a:pt x="502" y="1213"/>
                </a:lnTo>
                <a:lnTo>
                  <a:pt x="480" y="1180"/>
                </a:lnTo>
                <a:lnTo>
                  <a:pt x="469" y="1148"/>
                </a:lnTo>
                <a:lnTo>
                  <a:pt x="458" y="1115"/>
                </a:lnTo>
                <a:lnTo>
                  <a:pt x="436" y="1082"/>
                </a:lnTo>
                <a:lnTo>
                  <a:pt x="436" y="1050"/>
                </a:lnTo>
                <a:lnTo>
                  <a:pt x="425" y="1017"/>
                </a:lnTo>
                <a:lnTo>
                  <a:pt x="404" y="984"/>
                </a:lnTo>
                <a:lnTo>
                  <a:pt x="393" y="951"/>
                </a:lnTo>
                <a:lnTo>
                  <a:pt x="382" y="919"/>
                </a:lnTo>
                <a:lnTo>
                  <a:pt x="371" y="886"/>
                </a:lnTo>
                <a:lnTo>
                  <a:pt x="371" y="853"/>
                </a:lnTo>
                <a:lnTo>
                  <a:pt x="349" y="820"/>
                </a:lnTo>
                <a:lnTo>
                  <a:pt x="338" y="788"/>
                </a:lnTo>
                <a:lnTo>
                  <a:pt x="327" y="755"/>
                </a:lnTo>
                <a:lnTo>
                  <a:pt x="305" y="722"/>
                </a:lnTo>
                <a:lnTo>
                  <a:pt x="305" y="689"/>
                </a:lnTo>
                <a:lnTo>
                  <a:pt x="305" y="657"/>
                </a:lnTo>
                <a:lnTo>
                  <a:pt x="305" y="624"/>
                </a:lnTo>
                <a:lnTo>
                  <a:pt x="295" y="591"/>
                </a:lnTo>
                <a:lnTo>
                  <a:pt x="284" y="558"/>
                </a:lnTo>
                <a:lnTo>
                  <a:pt x="273" y="526"/>
                </a:lnTo>
                <a:lnTo>
                  <a:pt x="262" y="493"/>
                </a:lnTo>
                <a:lnTo>
                  <a:pt x="251" y="460"/>
                </a:lnTo>
                <a:lnTo>
                  <a:pt x="240" y="427"/>
                </a:lnTo>
                <a:lnTo>
                  <a:pt x="218" y="395"/>
                </a:lnTo>
                <a:lnTo>
                  <a:pt x="196" y="362"/>
                </a:lnTo>
                <a:lnTo>
                  <a:pt x="175" y="329"/>
                </a:lnTo>
                <a:lnTo>
                  <a:pt x="153" y="296"/>
                </a:lnTo>
                <a:lnTo>
                  <a:pt x="131" y="264"/>
                </a:lnTo>
                <a:lnTo>
                  <a:pt x="109" y="231"/>
                </a:lnTo>
                <a:lnTo>
                  <a:pt x="98" y="198"/>
                </a:lnTo>
                <a:lnTo>
                  <a:pt x="87" y="166"/>
                </a:lnTo>
                <a:lnTo>
                  <a:pt x="65" y="133"/>
                </a:lnTo>
                <a:lnTo>
                  <a:pt x="44" y="100"/>
                </a:lnTo>
                <a:lnTo>
                  <a:pt x="33" y="67"/>
                </a:lnTo>
                <a:lnTo>
                  <a:pt x="0" y="0"/>
                </a:lnTo>
                <a:lnTo>
                  <a:pt x="44" y="13"/>
                </a:lnTo>
                <a:lnTo>
                  <a:pt x="76" y="13"/>
                </a:lnTo>
                <a:lnTo>
                  <a:pt x="109" y="45"/>
                </a:lnTo>
                <a:lnTo>
                  <a:pt x="142" y="78"/>
                </a:lnTo>
                <a:lnTo>
                  <a:pt x="175" y="89"/>
                </a:lnTo>
                <a:lnTo>
                  <a:pt x="192" y="96"/>
                </a:lnTo>
              </a:path>
            </a:pathLst>
          </a:custGeom>
          <a:solidFill>
            <a:srgbClr val="CBCBCB"/>
          </a:solidFill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16" name="Freeform 16"/>
          <p:cNvSpPr>
            <a:spLocks/>
          </p:cNvSpPr>
          <p:nvPr/>
        </p:nvSpPr>
        <p:spPr bwMode="auto">
          <a:xfrm>
            <a:off x="1922463" y="1973263"/>
            <a:ext cx="1906587" cy="3206750"/>
          </a:xfrm>
          <a:custGeom>
            <a:avLst/>
            <a:gdLst/>
            <a:ahLst/>
            <a:cxnLst>
              <a:cxn ang="0">
                <a:pos x="98" y="928"/>
              </a:cxn>
              <a:cxn ang="0">
                <a:pos x="120" y="830"/>
              </a:cxn>
              <a:cxn ang="0">
                <a:pos x="152" y="731"/>
              </a:cxn>
              <a:cxn ang="0">
                <a:pos x="185" y="633"/>
              </a:cxn>
              <a:cxn ang="0">
                <a:pos x="251" y="535"/>
              </a:cxn>
              <a:cxn ang="0">
                <a:pos x="305" y="437"/>
              </a:cxn>
              <a:cxn ang="0">
                <a:pos x="382" y="360"/>
              </a:cxn>
              <a:cxn ang="0">
                <a:pos x="469" y="273"/>
              </a:cxn>
              <a:cxn ang="0">
                <a:pos x="578" y="208"/>
              </a:cxn>
              <a:cxn ang="0">
                <a:pos x="665" y="131"/>
              </a:cxn>
              <a:cxn ang="0">
                <a:pos x="763" y="77"/>
              </a:cxn>
              <a:cxn ang="0">
                <a:pos x="862" y="55"/>
              </a:cxn>
              <a:cxn ang="0">
                <a:pos x="960" y="0"/>
              </a:cxn>
              <a:cxn ang="0">
                <a:pos x="1058" y="0"/>
              </a:cxn>
              <a:cxn ang="0">
                <a:pos x="1156" y="0"/>
              </a:cxn>
              <a:cxn ang="0">
                <a:pos x="1167" y="55"/>
              </a:cxn>
              <a:cxn ang="0">
                <a:pos x="1091" y="142"/>
              </a:cxn>
              <a:cxn ang="0">
                <a:pos x="1025" y="229"/>
              </a:cxn>
              <a:cxn ang="0">
                <a:pos x="949" y="328"/>
              </a:cxn>
              <a:cxn ang="0">
                <a:pos x="916" y="426"/>
              </a:cxn>
              <a:cxn ang="0">
                <a:pos x="862" y="524"/>
              </a:cxn>
              <a:cxn ang="0">
                <a:pos x="807" y="622"/>
              </a:cxn>
              <a:cxn ang="0">
                <a:pos x="774" y="721"/>
              </a:cxn>
              <a:cxn ang="0">
                <a:pos x="742" y="819"/>
              </a:cxn>
              <a:cxn ang="0">
                <a:pos x="698" y="917"/>
              </a:cxn>
              <a:cxn ang="0">
                <a:pos x="654" y="1015"/>
              </a:cxn>
              <a:cxn ang="0">
                <a:pos x="643" y="1113"/>
              </a:cxn>
              <a:cxn ang="0">
                <a:pos x="600" y="1212"/>
              </a:cxn>
              <a:cxn ang="0">
                <a:pos x="545" y="1310"/>
              </a:cxn>
              <a:cxn ang="0">
                <a:pos x="480" y="1408"/>
              </a:cxn>
              <a:cxn ang="0">
                <a:pos x="436" y="1506"/>
              </a:cxn>
              <a:cxn ang="0">
                <a:pos x="382" y="1605"/>
              </a:cxn>
              <a:cxn ang="0">
                <a:pos x="316" y="1703"/>
              </a:cxn>
              <a:cxn ang="0">
                <a:pos x="283" y="1801"/>
              </a:cxn>
              <a:cxn ang="0">
                <a:pos x="251" y="1899"/>
              </a:cxn>
              <a:cxn ang="0">
                <a:pos x="196" y="1997"/>
              </a:cxn>
              <a:cxn ang="0">
                <a:pos x="98" y="2019"/>
              </a:cxn>
              <a:cxn ang="0">
                <a:pos x="32" y="1954"/>
              </a:cxn>
              <a:cxn ang="0">
                <a:pos x="32" y="1856"/>
              </a:cxn>
              <a:cxn ang="0">
                <a:pos x="32" y="1746"/>
              </a:cxn>
              <a:cxn ang="0">
                <a:pos x="32" y="1648"/>
              </a:cxn>
              <a:cxn ang="0">
                <a:pos x="32" y="1550"/>
              </a:cxn>
              <a:cxn ang="0">
                <a:pos x="0" y="1452"/>
              </a:cxn>
              <a:cxn ang="0">
                <a:pos x="0" y="1354"/>
              </a:cxn>
              <a:cxn ang="0">
                <a:pos x="11" y="1255"/>
              </a:cxn>
              <a:cxn ang="0">
                <a:pos x="32" y="1157"/>
              </a:cxn>
              <a:cxn ang="0">
                <a:pos x="54" y="1059"/>
              </a:cxn>
            </a:cxnLst>
            <a:rect l="0" t="0" r="r" b="b"/>
            <a:pathLst>
              <a:path w="1201" h="2020">
                <a:moveTo>
                  <a:pt x="85" y="1013"/>
                </a:moveTo>
                <a:lnTo>
                  <a:pt x="87" y="961"/>
                </a:lnTo>
                <a:lnTo>
                  <a:pt x="98" y="928"/>
                </a:lnTo>
                <a:lnTo>
                  <a:pt x="109" y="895"/>
                </a:lnTo>
                <a:lnTo>
                  <a:pt x="120" y="862"/>
                </a:lnTo>
                <a:lnTo>
                  <a:pt x="120" y="830"/>
                </a:lnTo>
                <a:lnTo>
                  <a:pt x="120" y="797"/>
                </a:lnTo>
                <a:lnTo>
                  <a:pt x="131" y="764"/>
                </a:lnTo>
                <a:lnTo>
                  <a:pt x="152" y="731"/>
                </a:lnTo>
                <a:lnTo>
                  <a:pt x="163" y="699"/>
                </a:lnTo>
                <a:lnTo>
                  <a:pt x="163" y="666"/>
                </a:lnTo>
                <a:lnTo>
                  <a:pt x="185" y="633"/>
                </a:lnTo>
                <a:lnTo>
                  <a:pt x="207" y="601"/>
                </a:lnTo>
                <a:lnTo>
                  <a:pt x="229" y="568"/>
                </a:lnTo>
                <a:lnTo>
                  <a:pt x="251" y="535"/>
                </a:lnTo>
                <a:lnTo>
                  <a:pt x="262" y="502"/>
                </a:lnTo>
                <a:lnTo>
                  <a:pt x="294" y="470"/>
                </a:lnTo>
                <a:lnTo>
                  <a:pt x="305" y="437"/>
                </a:lnTo>
                <a:lnTo>
                  <a:pt x="338" y="415"/>
                </a:lnTo>
                <a:lnTo>
                  <a:pt x="349" y="382"/>
                </a:lnTo>
                <a:lnTo>
                  <a:pt x="382" y="360"/>
                </a:lnTo>
                <a:lnTo>
                  <a:pt x="414" y="339"/>
                </a:lnTo>
                <a:lnTo>
                  <a:pt x="447" y="306"/>
                </a:lnTo>
                <a:lnTo>
                  <a:pt x="469" y="273"/>
                </a:lnTo>
                <a:lnTo>
                  <a:pt x="502" y="262"/>
                </a:lnTo>
                <a:lnTo>
                  <a:pt x="534" y="240"/>
                </a:lnTo>
                <a:lnTo>
                  <a:pt x="578" y="208"/>
                </a:lnTo>
                <a:lnTo>
                  <a:pt x="611" y="186"/>
                </a:lnTo>
                <a:lnTo>
                  <a:pt x="632" y="153"/>
                </a:lnTo>
                <a:lnTo>
                  <a:pt x="665" y="131"/>
                </a:lnTo>
                <a:lnTo>
                  <a:pt x="698" y="98"/>
                </a:lnTo>
                <a:lnTo>
                  <a:pt x="731" y="77"/>
                </a:lnTo>
                <a:lnTo>
                  <a:pt x="763" y="77"/>
                </a:lnTo>
                <a:lnTo>
                  <a:pt x="796" y="77"/>
                </a:lnTo>
                <a:lnTo>
                  <a:pt x="829" y="66"/>
                </a:lnTo>
                <a:lnTo>
                  <a:pt x="862" y="55"/>
                </a:lnTo>
                <a:lnTo>
                  <a:pt x="894" y="33"/>
                </a:lnTo>
                <a:lnTo>
                  <a:pt x="927" y="22"/>
                </a:lnTo>
                <a:lnTo>
                  <a:pt x="960" y="0"/>
                </a:lnTo>
                <a:lnTo>
                  <a:pt x="993" y="0"/>
                </a:lnTo>
                <a:lnTo>
                  <a:pt x="1025" y="0"/>
                </a:lnTo>
                <a:lnTo>
                  <a:pt x="1058" y="0"/>
                </a:lnTo>
                <a:lnTo>
                  <a:pt x="1091" y="0"/>
                </a:lnTo>
                <a:lnTo>
                  <a:pt x="1123" y="0"/>
                </a:lnTo>
                <a:lnTo>
                  <a:pt x="1156" y="0"/>
                </a:lnTo>
                <a:lnTo>
                  <a:pt x="1200" y="0"/>
                </a:lnTo>
                <a:lnTo>
                  <a:pt x="1200" y="33"/>
                </a:lnTo>
                <a:lnTo>
                  <a:pt x="1167" y="55"/>
                </a:lnTo>
                <a:lnTo>
                  <a:pt x="1134" y="88"/>
                </a:lnTo>
                <a:lnTo>
                  <a:pt x="1123" y="120"/>
                </a:lnTo>
                <a:lnTo>
                  <a:pt x="1091" y="142"/>
                </a:lnTo>
                <a:lnTo>
                  <a:pt x="1069" y="175"/>
                </a:lnTo>
                <a:lnTo>
                  <a:pt x="1036" y="197"/>
                </a:lnTo>
                <a:lnTo>
                  <a:pt x="1025" y="229"/>
                </a:lnTo>
                <a:lnTo>
                  <a:pt x="1003" y="262"/>
                </a:lnTo>
                <a:lnTo>
                  <a:pt x="971" y="295"/>
                </a:lnTo>
                <a:lnTo>
                  <a:pt x="949" y="328"/>
                </a:lnTo>
                <a:lnTo>
                  <a:pt x="938" y="360"/>
                </a:lnTo>
                <a:lnTo>
                  <a:pt x="916" y="393"/>
                </a:lnTo>
                <a:lnTo>
                  <a:pt x="916" y="426"/>
                </a:lnTo>
                <a:lnTo>
                  <a:pt x="894" y="459"/>
                </a:lnTo>
                <a:lnTo>
                  <a:pt x="873" y="491"/>
                </a:lnTo>
                <a:lnTo>
                  <a:pt x="862" y="524"/>
                </a:lnTo>
                <a:lnTo>
                  <a:pt x="840" y="557"/>
                </a:lnTo>
                <a:lnTo>
                  <a:pt x="829" y="590"/>
                </a:lnTo>
                <a:lnTo>
                  <a:pt x="807" y="622"/>
                </a:lnTo>
                <a:lnTo>
                  <a:pt x="785" y="655"/>
                </a:lnTo>
                <a:lnTo>
                  <a:pt x="774" y="688"/>
                </a:lnTo>
                <a:lnTo>
                  <a:pt x="774" y="721"/>
                </a:lnTo>
                <a:lnTo>
                  <a:pt x="763" y="753"/>
                </a:lnTo>
                <a:lnTo>
                  <a:pt x="742" y="786"/>
                </a:lnTo>
                <a:lnTo>
                  <a:pt x="742" y="819"/>
                </a:lnTo>
                <a:lnTo>
                  <a:pt x="731" y="852"/>
                </a:lnTo>
                <a:lnTo>
                  <a:pt x="709" y="884"/>
                </a:lnTo>
                <a:lnTo>
                  <a:pt x="698" y="917"/>
                </a:lnTo>
                <a:lnTo>
                  <a:pt x="687" y="950"/>
                </a:lnTo>
                <a:lnTo>
                  <a:pt x="665" y="982"/>
                </a:lnTo>
                <a:lnTo>
                  <a:pt x="654" y="1015"/>
                </a:lnTo>
                <a:lnTo>
                  <a:pt x="643" y="1048"/>
                </a:lnTo>
                <a:lnTo>
                  <a:pt x="643" y="1081"/>
                </a:lnTo>
                <a:lnTo>
                  <a:pt x="643" y="1113"/>
                </a:lnTo>
                <a:lnTo>
                  <a:pt x="622" y="1146"/>
                </a:lnTo>
                <a:lnTo>
                  <a:pt x="611" y="1179"/>
                </a:lnTo>
                <a:lnTo>
                  <a:pt x="600" y="1212"/>
                </a:lnTo>
                <a:lnTo>
                  <a:pt x="589" y="1244"/>
                </a:lnTo>
                <a:lnTo>
                  <a:pt x="567" y="1277"/>
                </a:lnTo>
                <a:lnTo>
                  <a:pt x="545" y="1310"/>
                </a:lnTo>
                <a:lnTo>
                  <a:pt x="512" y="1343"/>
                </a:lnTo>
                <a:lnTo>
                  <a:pt x="491" y="1375"/>
                </a:lnTo>
                <a:lnTo>
                  <a:pt x="480" y="1408"/>
                </a:lnTo>
                <a:lnTo>
                  <a:pt x="458" y="1441"/>
                </a:lnTo>
                <a:lnTo>
                  <a:pt x="447" y="1474"/>
                </a:lnTo>
                <a:lnTo>
                  <a:pt x="436" y="1506"/>
                </a:lnTo>
                <a:lnTo>
                  <a:pt x="425" y="1539"/>
                </a:lnTo>
                <a:lnTo>
                  <a:pt x="403" y="1572"/>
                </a:lnTo>
                <a:lnTo>
                  <a:pt x="382" y="1605"/>
                </a:lnTo>
                <a:lnTo>
                  <a:pt x="360" y="1637"/>
                </a:lnTo>
                <a:lnTo>
                  <a:pt x="349" y="1670"/>
                </a:lnTo>
                <a:lnTo>
                  <a:pt x="316" y="1703"/>
                </a:lnTo>
                <a:lnTo>
                  <a:pt x="305" y="1736"/>
                </a:lnTo>
                <a:lnTo>
                  <a:pt x="294" y="1768"/>
                </a:lnTo>
                <a:lnTo>
                  <a:pt x="283" y="1801"/>
                </a:lnTo>
                <a:lnTo>
                  <a:pt x="262" y="1834"/>
                </a:lnTo>
                <a:lnTo>
                  <a:pt x="251" y="1866"/>
                </a:lnTo>
                <a:lnTo>
                  <a:pt x="251" y="1899"/>
                </a:lnTo>
                <a:lnTo>
                  <a:pt x="229" y="1932"/>
                </a:lnTo>
                <a:lnTo>
                  <a:pt x="218" y="1965"/>
                </a:lnTo>
                <a:lnTo>
                  <a:pt x="196" y="1997"/>
                </a:lnTo>
                <a:lnTo>
                  <a:pt x="163" y="1997"/>
                </a:lnTo>
                <a:lnTo>
                  <a:pt x="131" y="2008"/>
                </a:lnTo>
                <a:lnTo>
                  <a:pt x="98" y="2019"/>
                </a:lnTo>
                <a:lnTo>
                  <a:pt x="65" y="2019"/>
                </a:lnTo>
                <a:lnTo>
                  <a:pt x="43" y="1987"/>
                </a:lnTo>
                <a:lnTo>
                  <a:pt x="32" y="1954"/>
                </a:lnTo>
                <a:lnTo>
                  <a:pt x="32" y="1921"/>
                </a:lnTo>
                <a:lnTo>
                  <a:pt x="32" y="1888"/>
                </a:lnTo>
                <a:lnTo>
                  <a:pt x="32" y="1856"/>
                </a:lnTo>
                <a:lnTo>
                  <a:pt x="32" y="1812"/>
                </a:lnTo>
                <a:lnTo>
                  <a:pt x="32" y="1779"/>
                </a:lnTo>
                <a:lnTo>
                  <a:pt x="32" y="1746"/>
                </a:lnTo>
                <a:lnTo>
                  <a:pt x="32" y="1714"/>
                </a:lnTo>
                <a:lnTo>
                  <a:pt x="32" y="1681"/>
                </a:lnTo>
                <a:lnTo>
                  <a:pt x="32" y="1648"/>
                </a:lnTo>
                <a:lnTo>
                  <a:pt x="32" y="1615"/>
                </a:lnTo>
                <a:lnTo>
                  <a:pt x="32" y="1583"/>
                </a:lnTo>
                <a:lnTo>
                  <a:pt x="32" y="1550"/>
                </a:lnTo>
                <a:lnTo>
                  <a:pt x="32" y="1517"/>
                </a:lnTo>
                <a:lnTo>
                  <a:pt x="11" y="1485"/>
                </a:lnTo>
                <a:lnTo>
                  <a:pt x="0" y="1452"/>
                </a:lnTo>
                <a:lnTo>
                  <a:pt x="0" y="1419"/>
                </a:lnTo>
                <a:lnTo>
                  <a:pt x="0" y="1386"/>
                </a:lnTo>
                <a:lnTo>
                  <a:pt x="0" y="1354"/>
                </a:lnTo>
                <a:lnTo>
                  <a:pt x="0" y="1321"/>
                </a:lnTo>
                <a:lnTo>
                  <a:pt x="0" y="1288"/>
                </a:lnTo>
                <a:lnTo>
                  <a:pt x="11" y="1255"/>
                </a:lnTo>
                <a:lnTo>
                  <a:pt x="21" y="1223"/>
                </a:lnTo>
                <a:lnTo>
                  <a:pt x="21" y="1190"/>
                </a:lnTo>
                <a:lnTo>
                  <a:pt x="32" y="1157"/>
                </a:lnTo>
                <a:lnTo>
                  <a:pt x="32" y="1124"/>
                </a:lnTo>
                <a:lnTo>
                  <a:pt x="43" y="1092"/>
                </a:lnTo>
                <a:lnTo>
                  <a:pt x="54" y="1059"/>
                </a:lnTo>
                <a:lnTo>
                  <a:pt x="85" y="1013"/>
                </a:lnTo>
                <a:lnTo>
                  <a:pt x="85" y="1013"/>
                </a:lnTo>
              </a:path>
            </a:pathLst>
          </a:custGeom>
          <a:solidFill>
            <a:srgbClr val="CBCBCB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3424238" y="6143625"/>
            <a:ext cx="465137" cy="387350"/>
            <a:chOff x="2157" y="3870"/>
            <a:chExt cx="293" cy="244"/>
          </a:xfrm>
        </p:grpSpPr>
        <p:sp>
          <p:nvSpPr>
            <p:cNvPr id="25617" name="Oval 17"/>
            <p:cNvSpPr>
              <a:spLocks noChangeArrowheads="1"/>
            </p:cNvSpPr>
            <p:nvPr/>
          </p:nvSpPr>
          <p:spPr bwMode="auto">
            <a:xfrm>
              <a:off x="2271" y="396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18" name="Oval 18"/>
            <p:cNvSpPr>
              <a:spLocks noChangeArrowheads="1"/>
            </p:cNvSpPr>
            <p:nvPr/>
          </p:nvSpPr>
          <p:spPr bwMode="auto">
            <a:xfrm rot="2700000">
              <a:off x="2349" y="3934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19" name="Oval 19"/>
            <p:cNvSpPr>
              <a:spLocks noChangeArrowheads="1"/>
            </p:cNvSpPr>
            <p:nvPr/>
          </p:nvSpPr>
          <p:spPr bwMode="auto">
            <a:xfrm rot="19020000">
              <a:off x="2223" y="4013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20" name="Oval 20"/>
            <p:cNvSpPr>
              <a:spLocks noChangeArrowheads="1"/>
            </p:cNvSpPr>
            <p:nvPr/>
          </p:nvSpPr>
          <p:spPr bwMode="auto">
            <a:xfrm rot="2820000">
              <a:off x="2174" y="3917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21" name="Oval 21"/>
            <p:cNvSpPr>
              <a:spLocks noChangeArrowheads="1"/>
            </p:cNvSpPr>
            <p:nvPr/>
          </p:nvSpPr>
          <p:spPr bwMode="auto">
            <a:xfrm rot="19020000">
              <a:off x="2271" y="387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22" name="Oval 22"/>
            <p:cNvSpPr>
              <a:spLocks noChangeArrowheads="1"/>
            </p:cNvSpPr>
            <p:nvPr/>
          </p:nvSpPr>
          <p:spPr bwMode="auto">
            <a:xfrm rot="13620000">
              <a:off x="2366" y="4012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624" name="Oval 24"/>
          <p:cNvSpPr>
            <a:spLocks noChangeArrowheads="1"/>
          </p:cNvSpPr>
          <p:nvPr/>
        </p:nvSpPr>
        <p:spPr bwMode="auto">
          <a:xfrm>
            <a:off x="3452813" y="5230813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25" name="Oval 25"/>
          <p:cNvSpPr>
            <a:spLocks noChangeArrowheads="1"/>
          </p:cNvSpPr>
          <p:nvPr/>
        </p:nvSpPr>
        <p:spPr bwMode="auto">
          <a:xfrm rot="2700000">
            <a:off x="3425032" y="4428331"/>
            <a:ext cx="163512" cy="10477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26" name="Oval 26"/>
          <p:cNvSpPr>
            <a:spLocks noChangeArrowheads="1"/>
          </p:cNvSpPr>
          <p:nvPr/>
        </p:nvSpPr>
        <p:spPr bwMode="auto">
          <a:xfrm rot="19020000">
            <a:off x="3757613" y="3122613"/>
            <a:ext cx="106362" cy="160337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27" name="Oval 27"/>
          <p:cNvSpPr>
            <a:spLocks noChangeArrowheads="1"/>
          </p:cNvSpPr>
          <p:nvPr/>
        </p:nvSpPr>
        <p:spPr bwMode="auto">
          <a:xfrm rot="2820000">
            <a:off x="3985419" y="5153819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28" name="Oval 28"/>
          <p:cNvSpPr>
            <a:spLocks noChangeArrowheads="1"/>
          </p:cNvSpPr>
          <p:nvPr/>
        </p:nvSpPr>
        <p:spPr bwMode="auto">
          <a:xfrm rot="19020000">
            <a:off x="3910013" y="2971800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29" name="Oval 29"/>
          <p:cNvSpPr>
            <a:spLocks noChangeArrowheads="1"/>
          </p:cNvSpPr>
          <p:nvPr/>
        </p:nvSpPr>
        <p:spPr bwMode="auto">
          <a:xfrm rot="13620000">
            <a:off x="3604420" y="3345656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30" name="AutoShape 30"/>
          <p:cNvSpPr>
            <a:spLocks noChangeArrowheads="1"/>
          </p:cNvSpPr>
          <p:nvPr/>
        </p:nvSpPr>
        <p:spPr bwMode="auto">
          <a:xfrm rot="17640000" flipH="1">
            <a:off x="3890963" y="2189163"/>
            <a:ext cx="215900" cy="139700"/>
          </a:xfrm>
          <a:prstGeom prst="roundRect">
            <a:avLst>
              <a:gd name="adj" fmla="val 12495"/>
            </a:avLst>
          </a:prstGeom>
          <a:solidFill>
            <a:srgbClr val="66CCFF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31" name="Freeform 31"/>
          <p:cNvSpPr>
            <a:spLocks/>
          </p:cNvSpPr>
          <p:nvPr/>
        </p:nvSpPr>
        <p:spPr bwMode="auto">
          <a:xfrm>
            <a:off x="3279775" y="1889125"/>
            <a:ext cx="538163" cy="112713"/>
          </a:xfrm>
          <a:custGeom>
            <a:avLst/>
            <a:gdLst/>
            <a:ahLst/>
            <a:cxnLst>
              <a:cxn ang="0">
                <a:pos x="0" y="29"/>
              </a:cxn>
              <a:cxn ang="0">
                <a:pos x="52" y="24"/>
              </a:cxn>
              <a:cxn ang="0">
                <a:pos x="93" y="26"/>
              </a:cxn>
              <a:cxn ang="0">
                <a:pos x="150" y="10"/>
              </a:cxn>
              <a:cxn ang="0">
                <a:pos x="192" y="0"/>
              </a:cxn>
              <a:cxn ang="0">
                <a:pos x="217" y="6"/>
              </a:cxn>
              <a:cxn ang="0">
                <a:pos x="251" y="3"/>
              </a:cxn>
              <a:cxn ang="0">
                <a:pos x="278" y="11"/>
              </a:cxn>
              <a:cxn ang="0">
                <a:pos x="312" y="8"/>
              </a:cxn>
              <a:cxn ang="0">
                <a:pos x="338" y="14"/>
              </a:cxn>
              <a:cxn ang="0">
                <a:pos x="307" y="37"/>
              </a:cxn>
              <a:cxn ang="0">
                <a:pos x="264" y="49"/>
              </a:cxn>
              <a:cxn ang="0">
                <a:pos x="231" y="51"/>
              </a:cxn>
              <a:cxn ang="0">
                <a:pos x="189" y="63"/>
              </a:cxn>
              <a:cxn ang="0">
                <a:pos x="162" y="56"/>
              </a:cxn>
              <a:cxn ang="0">
                <a:pos x="129" y="58"/>
              </a:cxn>
              <a:cxn ang="0">
                <a:pos x="86" y="70"/>
              </a:cxn>
              <a:cxn ang="0">
                <a:pos x="59" y="62"/>
              </a:cxn>
              <a:cxn ang="0">
                <a:pos x="26" y="66"/>
              </a:cxn>
              <a:cxn ang="0">
                <a:pos x="0" y="29"/>
              </a:cxn>
              <a:cxn ang="0">
                <a:pos x="0" y="29"/>
              </a:cxn>
            </a:cxnLst>
            <a:rect l="0" t="0" r="r" b="b"/>
            <a:pathLst>
              <a:path w="339" h="71">
                <a:moveTo>
                  <a:pt x="0" y="29"/>
                </a:moveTo>
                <a:lnTo>
                  <a:pt x="52" y="24"/>
                </a:lnTo>
                <a:lnTo>
                  <a:pt x="93" y="26"/>
                </a:lnTo>
                <a:lnTo>
                  <a:pt x="150" y="10"/>
                </a:lnTo>
                <a:lnTo>
                  <a:pt x="192" y="0"/>
                </a:lnTo>
                <a:lnTo>
                  <a:pt x="217" y="6"/>
                </a:lnTo>
                <a:lnTo>
                  <a:pt x="251" y="3"/>
                </a:lnTo>
                <a:lnTo>
                  <a:pt x="278" y="11"/>
                </a:lnTo>
                <a:lnTo>
                  <a:pt x="312" y="8"/>
                </a:lnTo>
                <a:lnTo>
                  <a:pt x="338" y="14"/>
                </a:lnTo>
                <a:lnTo>
                  <a:pt x="307" y="37"/>
                </a:lnTo>
                <a:lnTo>
                  <a:pt x="264" y="49"/>
                </a:lnTo>
                <a:lnTo>
                  <a:pt x="231" y="51"/>
                </a:lnTo>
                <a:lnTo>
                  <a:pt x="189" y="63"/>
                </a:lnTo>
                <a:lnTo>
                  <a:pt x="162" y="56"/>
                </a:lnTo>
                <a:lnTo>
                  <a:pt x="129" y="58"/>
                </a:lnTo>
                <a:lnTo>
                  <a:pt x="86" y="70"/>
                </a:lnTo>
                <a:lnTo>
                  <a:pt x="59" y="62"/>
                </a:lnTo>
                <a:lnTo>
                  <a:pt x="26" y="66"/>
                </a:lnTo>
                <a:lnTo>
                  <a:pt x="0" y="29"/>
                </a:lnTo>
                <a:lnTo>
                  <a:pt x="0" y="29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32" name="Freeform 32"/>
          <p:cNvSpPr>
            <a:spLocks/>
          </p:cNvSpPr>
          <p:nvPr/>
        </p:nvSpPr>
        <p:spPr bwMode="auto">
          <a:xfrm>
            <a:off x="2411413" y="2222500"/>
            <a:ext cx="434975" cy="338138"/>
          </a:xfrm>
          <a:custGeom>
            <a:avLst/>
            <a:gdLst/>
            <a:ahLst/>
            <a:cxnLst>
              <a:cxn ang="0">
                <a:pos x="0" y="195"/>
              </a:cxn>
              <a:cxn ang="0">
                <a:pos x="41" y="162"/>
              </a:cxn>
              <a:cxn ang="0">
                <a:pos x="75" y="142"/>
              </a:cxn>
              <a:cxn ang="0">
                <a:pos x="113" y="98"/>
              </a:cxn>
              <a:cxn ang="0">
                <a:pos x="144" y="67"/>
              </a:cxn>
              <a:cxn ang="0">
                <a:pos x="168" y="59"/>
              </a:cxn>
              <a:cxn ang="0">
                <a:pos x="196" y="38"/>
              </a:cxn>
              <a:cxn ang="0">
                <a:pos x="221" y="29"/>
              </a:cxn>
              <a:cxn ang="0">
                <a:pos x="248" y="9"/>
              </a:cxn>
              <a:cxn ang="0">
                <a:pos x="273" y="0"/>
              </a:cxn>
              <a:cxn ang="0">
                <a:pos x="259" y="37"/>
              </a:cxn>
              <a:cxn ang="0">
                <a:pos x="231" y="69"/>
              </a:cxn>
              <a:cxn ang="0">
                <a:pos x="204" y="89"/>
              </a:cxn>
              <a:cxn ang="0">
                <a:pos x="176" y="122"/>
              </a:cxn>
              <a:cxn ang="0">
                <a:pos x="149" y="130"/>
              </a:cxn>
              <a:cxn ang="0">
                <a:pos x="123" y="150"/>
              </a:cxn>
              <a:cxn ang="0">
                <a:pos x="93" y="183"/>
              </a:cxn>
              <a:cxn ang="0">
                <a:pos x="67" y="191"/>
              </a:cxn>
              <a:cxn ang="0">
                <a:pos x="41" y="212"/>
              </a:cxn>
              <a:cxn ang="0">
                <a:pos x="0" y="195"/>
              </a:cxn>
              <a:cxn ang="0">
                <a:pos x="0" y="195"/>
              </a:cxn>
            </a:cxnLst>
            <a:rect l="0" t="0" r="r" b="b"/>
            <a:pathLst>
              <a:path w="274" h="213">
                <a:moveTo>
                  <a:pt x="0" y="195"/>
                </a:moveTo>
                <a:lnTo>
                  <a:pt x="41" y="162"/>
                </a:lnTo>
                <a:lnTo>
                  <a:pt x="75" y="142"/>
                </a:lnTo>
                <a:lnTo>
                  <a:pt x="113" y="98"/>
                </a:lnTo>
                <a:lnTo>
                  <a:pt x="144" y="67"/>
                </a:lnTo>
                <a:lnTo>
                  <a:pt x="168" y="59"/>
                </a:lnTo>
                <a:lnTo>
                  <a:pt x="196" y="38"/>
                </a:lnTo>
                <a:lnTo>
                  <a:pt x="221" y="29"/>
                </a:lnTo>
                <a:lnTo>
                  <a:pt x="248" y="9"/>
                </a:lnTo>
                <a:lnTo>
                  <a:pt x="273" y="0"/>
                </a:lnTo>
                <a:lnTo>
                  <a:pt x="259" y="37"/>
                </a:lnTo>
                <a:lnTo>
                  <a:pt x="231" y="69"/>
                </a:lnTo>
                <a:lnTo>
                  <a:pt x="204" y="89"/>
                </a:lnTo>
                <a:lnTo>
                  <a:pt x="176" y="122"/>
                </a:lnTo>
                <a:lnTo>
                  <a:pt x="149" y="130"/>
                </a:lnTo>
                <a:lnTo>
                  <a:pt x="123" y="150"/>
                </a:lnTo>
                <a:lnTo>
                  <a:pt x="93" y="183"/>
                </a:lnTo>
                <a:lnTo>
                  <a:pt x="67" y="191"/>
                </a:lnTo>
                <a:lnTo>
                  <a:pt x="41" y="212"/>
                </a:lnTo>
                <a:lnTo>
                  <a:pt x="0" y="195"/>
                </a:lnTo>
                <a:lnTo>
                  <a:pt x="0" y="195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33" name="Freeform 33"/>
          <p:cNvSpPr>
            <a:spLocks/>
          </p:cNvSpPr>
          <p:nvPr/>
        </p:nvSpPr>
        <p:spPr bwMode="auto">
          <a:xfrm>
            <a:off x="1879600" y="3484563"/>
            <a:ext cx="147638" cy="520700"/>
          </a:xfrm>
          <a:custGeom>
            <a:avLst/>
            <a:gdLst/>
            <a:ahLst/>
            <a:cxnLst>
              <a:cxn ang="0">
                <a:pos x="0" y="327"/>
              </a:cxn>
              <a:cxn ang="0">
                <a:pos x="9" y="276"/>
              </a:cxn>
              <a:cxn ang="0">
                <a:pos x="22" y="238"/>
              </a:cxn>
              <a:cxn ang="0">
                <a:pos x="22" y="179"/>
              </a:cxn>
              <a:cxn ang="0">
                <a:pos x="24" y="136"/>
              </a:cxn>
              <a:cxn ang="0">
                <a:pos x="38" y="113"/>
              </a:cxn>
              <a:cxn ang="0">
                <a:pos x="44" y="80"/>
              </a:cxn>
              <a:cxn ang="0">
                <a:pos x="58" y="56"/>
              </a:cxn>
              <a:cxn ang="0">
                <a:pos x="65" y="23"/>
              </a:cxn>
              <a:cxn ang="0">
                <a:pos x="78" y="0"/>
              </a:cxn>
              <a:cxn ang="0">
                <a:pos x="92" y="36"/>
              </a:cxn>
              <a:cxn ang="0">
                <a:pos x="92" y="80"/>
              </a:cxn>
              <a:cxn ang="0">
                <a:pos x="84" y="113"/>
              </a:cxn>
              <a:cxn ang="0">
                <a:pos x="84" y="156"/>
              </a:cxn>
              <a:cxn ang="0">
                <a:pos x="70" y="180"/>
              </a:cxn>
              <a:cxn ang="0">
                <a:pos x="63" y="212"/>
              </a:cxn>
              <a:cxn ang="0">
                <a:pos x="63" y="256"/>
              </a:cxn>
              <a:cxn ang="0">
                <a:pos x="49" y="280"/>
              </a:cxn>
              <a:cxn ang="0">
                <a:pos x="42" y="313"/>
              </a:cxn>
              <a:cxn ang="0">
                <a:pos x="0" y="327"/>
              </a:cxn>
              <a:cxn ang="0">
                <a:pos x="0" y="327"/>
              </a:cxn>
            </a:cxnLst>
            <a:rect l="0" t="0" r="r" b="b"/>
            <a:pathLst>
              <a:path w="93" h="328">
                <a:moveTo>
                  <a:pt x="0" y="327"/>
                </a:moveTo>
                <a:lnTo>
                  <a:pt x="9" y="276"/>
                </a:lnTo>
                <a:lnTo>
                  <a:pt x="22" y="238"/>
                </a:lnTo>
                <a:lnTo>
                  <a:pt x="22" y="179"/>
                </a:lnTo>
                <a:lnTo>
                  <a:pt x="24" y="136"/>
                </a:lnTo>
                <a:lnTo>
                  <a:pt x="38" y="113"/>
                </a:lnTo>
                <a:lnTo>
                  <a:pt x="44" y="80"/>
                </a:lnTo>
                <a:lnTo>
                  <a:pt x="58" y="56"/>
                </a:lnTo>
                <a:lnTo>
                  <a:pt x="65" y="23"/>
                </a:lnTo>
                <a:lnTo>
                  <a:pt x="78" y="0"/>
                </a:lnTo>
                <a:lnTo>
                  <a:pt x="92" y="36"/>
                </a:lnTo>
                <a:lnTo>
                  <a:pt x="92" y="80"/>
                </a:lnTo>
                <a:lnTo>
                  <a:pt x="84" y="113"/>
                </a:lnTo>
                <a:lnTo>
                  <a:pt x="84" y="156"/>
                </a:lnTo>
                <a:lnTo>
                  <a:pt x="70" y="180"/>
                </a:lnTo>
                <a:lnTo>
                  <a:pt x="63" y="212"/>
                </a:lnTo>
                <a:lnTo>
                  <a:pt x="63" y="256"/>
                </a:lnTo>
                <a:lnTo>
                  <a:pt x="49" y="280"/>
                </a:lnTo>
                <a:lnTo>
                  <a:pt x="42" y="313"/>
                </a:lnTo>
                <a:lnTo>
                  <a:pt x="0" y="327"/>
                </a:lnTo>
                <a:lnTo>
                  <a:pt x="0" y="327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34" name="Freeform 34"/>
          <p:cNvSpPr>
            <a:spLocks/>
          </p:cNvSpPr>
          <p:nvPr/>
        </p:nvSpPr>
        <p:spPr bwMode="auto">
          <a:xfrm>
            <a:off x="2103438" y="2598738"/>
            <a:ext cx="288925" cy="452437"/>
          </a:xfrm>
          <a:custGeom>
            <a:avLst/>
            <a:gdLst/>
            <a:ahLst/>
            <a:cxnLst>
              <a:cxn ang="0">
                <a:pos x="0" y="284"/>
              </a:cxn>
              <a:cxn ang="0">
                <a:pos x="25" y="238"/>
              </a:cxn>
              <a:cxn ang="0">
                <a:pos x="50" y="206"/>
              </a:cxn>
              <a:cxn ang="0">
                <a:pos x="69" y="151"/>
              </a:cxn>
              <a:cxn ang="0">
                <a:pos x="85" y="110"/>
              </a:cxn>
              <a:cxn ang="0">
                <a:pos x="105" y="94"/>
              </a:cxn>
              <a:cxn ang="0">
                <a:pos x="122" y="64"/>
              </a:cxn>
              <a:cxn ang="0">
                <a:pos x="143" y="46"/>
              </a:cxn>
              <a:cxn ang="0">
                <a:pos x="160" y="17"/>
              </a:cxn>
              <a:cxn ang="0">
                <a:pos x="180" y="0"/>
              </a:cxn>
              <a:cxn ang="0">
                <a:pos x="181" y="38"/>
              </a:cxn>
              <a:cxn ang="0">
                <a:pos x="167" y="80"/>
              </a:cxn>
              <a:cxn ang="0">
                <a:pos x="149" y="108"/>
              </a:cxn>
              <a:cxn ang="0">
                <a:pos x="135" y="149"/>
              </a:cxn>
              <a:cxn ang="0">
                <a:pos x="114" y="167"/>
              </a:cxn>
              <a:cxn ang="0">
                <a:pos x="97" y="195"/>
              </a:cxn>
              <a:cxn ang="0">
                <a:pos x="82" y="237"/>
              </a:cxn>
              <a:cxn ang="0">
                <a:pos x="61" y="255"/>
              </a:cxn>
              <a:cxn ang="0">
                <a:pos x="44" y="284"/>
              </a:cxn>
              <a:cxn ang="0">
                <a:pos x="0" y="284"/>
              </a:cxn>
              <a:cxn ang="0">
                <a:pos x="0" y="284"/>
              </a:cxn>
            </a:cxnLst>
            <a:rect l="0" t="0" r="r" b="b"/>
            <a:pathLst>
              <a:path w="182" h="285">
                <a:moveTo>
                  <a:pt x="0" y="284"/>
                </a:moveTo>
                <a:lnTo>
                  <a:pt x="25" y="238"/>
                </a:lnTo>
                <a:lnTo>
                  <a:pt x="50" y="206"/>
                </a:lnTo>
                <a:lnTo>
                  <a:pt x="69" y="151"/>
                </a:lnTo>
                <a:lnTo>
                  <a:pt x="85" y="110"/>
                </a:lnTo>
                <a:lnTo>
                  <a:pt x="105" y="94"/>
                </a:lnTo>
                <a:lnTo>
                  <a:pt x="122" y="64"/>
                </a:lnTo>
                <a:lnTo>
                  <a:pt x="143" y="46"/>
                </a:lnTo>
                <a:lnTo>
                  <a:pt x="160" y="17"/>
                </a:lnTo>
                <a:lnTo>
                  <a:pt x="180" y="0"/>
                </a:lnTo>
                <a:lnTo>
                  <a:pt x="181" y="38"/>
                </a:lnTo>
                <a:lnTo>
                  <a:pt x="167" y="80"/>
                </a:lnTo>
                <a:lnTo>
                  <a:pt x="149" y="108"/>
                </a:lnTo>
                <a:lnTo>
                  <a:pt x="135" y="149"/>
                </a:lnTo>
                <a:lnTo>
                  <a:pt x="114" y="167"/>
                </a:lnTo>
                <a:lnTo>
                  <a:pt x="97" y="195"/>
                </a:lnTo>
                <a:lnTo>
                  <a:pt x="82" y="237"/>
                </a:lnTo>
                <a:lnTo>
                  <a:pt x="61" y="255"/>
                </a:lnTo>
                <a:lnTo>
                  <a:pt x="44" y="284"/>
                </a:lnTo>
                <a:lnTo>
                  <a:pt x="0" y="284"/>
                </a:lnTo>
                <a:lnTo>
                  <a:pt x="0" y="284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35" name="Freeform 35"/>
          <p:cNvSpPr>
            <a:spLocks/>
          </p:cNvSpPr>
          <p:nvPr/>
        </p:nvSpPr>
        <p:spPr bwMode="auto">
          <a:xfrm>
            <a:off x="2835275" y="1973263"/>
            <a:ext cx="500063" cy="249237"/>
          </a:xfrm>
          <a:custGeom>
            <a:avLst/>
            <a:gdLst/>
            <a:ahLst/>
            <a:cxnLst>
              <a:cxn ang="0">
                <a:pos x="0" y="130"/>
              </a:cxn>
              <a:cxn ang="0">
                <a:pos x="48" y="108"/>
              </a:cxn>
              <a:cxn ang="0">
                <a:pos x="86" y="96"/>
              </a:cxn>
              <a:cxn ang="0">
                <a:pos x="135" y="62"/>
              </a:cxn>
              <a:cxn ang="0">
                <a:pos x="171" y="38"/>
              </a:cxn>
              <a:cxn ang="0">
                <a:pos x="198" y="35"/>
              </a:cxn>
              <a:cxn ang="0">
                <a:pos x="228" y="21"/>
              </a:cxn>
              <a:cxn ang="0">
                <a:pos x="256" y="18"/>
              </a:cxn>
              <a:cxn ang="0">
                <a:pos x="287" y="4"/>
              </a:cxn>
              <a:cxn ang="0">
                <a:pos x="314" y="0"/>
              </a:cxn>
              <a:cxn ang="0">
                <a:pos x="291" y="32"/>
              </a:cxn>
              <a:cxn ang="0">
                <a:pos x="256" y="59"/>
              </a:cxn>
              <a:cxn ang="0">
                <a:pos x="226" y="72"/>
              </a:cxn>
              <a:cxn ang="0">
                <a:pos x="190" y="97"/>
              </a:cxn>
              <a:cxn ang="0">
                <a:pos x="162" y="100"/>
              </a:cxn>
              <a:cxn ang="0">
                <a:pos x="131" y="113"/>
              </a:cxn>
              <a:cxn ang="0">
                <a:pos x="95" y="139"/>
              </a:cxn>
              <a:cxn ang="0">
                <a:pos x="67" y="142"/>
              </a:cxn>
              <a:cxn ang="0">
                <a:pos x="37" y="156"/>
              </a:cxn>
              <a:cxn ang="0">
                <a:pos x="0" y="130"/>
              </a:cxn>
              <a:cxn ang="0">
                <a:pos x="0" y="130"/>
              </a:cxn>
            </a:cxnLst>
            <a:rect l="0" t="0" r="r" b="b"/>
            <a:pathLst>
              <a:path w="315" h="157">
                <a:moveTo>
                  <a:pt x="0" y="130"/>
                </a:moveTo>
                <a:lnTo>
                  <a:pt x="48" y="108"/>
                </a:lnTo>
                <a:lnTo>
                  <a:pt x="86" y="96"/>
                </a:lnTo>
                <a:lnTo>
                  <a:pt x="135" y="62"/>
                </a:lnTo>
                <a:lnTo>
                  <a:pt x="171" y="38"/>
                </a:lnTo>
                <a:lnTo>
                  <a:pt x="198" y="35"/>
                </a:lnTo>
                <a:lnTo>
                  <a:pt x="228" y="21"/>
                </a:lnTo>
                <a:lnTo>
                  <a:pt x="256" y="18"/>
                </a:lnTo>
                <a:lnTo>
                  <a:pt x="287" y="4"/>
                </a:lnTo>
                <a:lnTo>
                  <a:pt x="314" y="0"/>
                </a:lnTo>
                <a:lnTo>
                  <a:pt x="291" y="32"/>
                </a:lnTo>
                <a:lnTo>
                  <a:pt x="256" y="59"/>
                </a:lnTo>
                <a:lnTo>
                  <a:pt x="226" y="72"/>
                </a:lnTo>
                <a:lnTo>
                  <a:pt x="190" y="97"/>
                </a:lnTo>
                <a:lnTo>
                  <a:pt x="162" y="100"/>
                </a:lnTo>
                <a:lnTo>
                  <a:pt x="131" y="113"/>
                </a:lnTo>
                <a:lnTo>
                  <a:pt x="95" y="139"/>
                </a:lnTo>
                <a:lnTo>
                  <a:pt x="67" y="142"/>
                </a:lnTo>
                <a:lnTo>
                  <a:pt x="37" y="156"/>
                </a:lnTo>
                <a:lnTo>
                  <a:pt x="0" y="130"/>
                </a:lnTo>
                <a:lnTo>
                  <a:pt x="0" y="13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36" name="Freeform 36"/>
          <p:cNvSpPr>
            <a:spLocks/>
          </p:cNvSpPr>
          <p:nvPr/>
        </p:nvSpPr>
        <p:spPr bwMode="auto">
          <a:xfrm>
            <a:off x="1930400" y="3098800"/>
            <a:ext cx="192088" cy="506413"/>
          </a:xfrm>
          <a:custGeom>
            <a:avLst/>
            <a:gdLst/>
            <a:ahLst/>
            <a:cxnLst>
              <a:cxn ang="0">
                <a:pos x="0" y="318"/>
              </a:cxn>
              <a:cxn ang="0">
                <a:pos x="14" y="267"/>
              </a:cxn>
              <a:cxn ang="0">
                <a:pos x="31" y="230"/>
              </a:cxn>
              <a:cxn ang="0">
                <a:pos x="37" y="172"/>
              </a:cxn>
              <a:cxn ang="0">
                <a:pos x="43" y="129"/>
              </a:cxn>
              <a:cxn ang="0">
                <a:pos x="59" y="108"/>
              </a:cxn>
              <a:cxn ang="0">
                <a:pos x="69" y="76"/>
              </a:cxn>
              <a:cxn ang="0">
                <a:pos x="85" y="54"/>
              </a:cxn>
              <a:cxn ang="0">
                <a:pos x="95" y="21"/>
              </a:cxn>
              <a:cxn ang="0">
                <a:pos x="111" y="0"/>
              </a:cxn>
              <a:cxn ang="0">
                <a:pos x="120" y="37"/>
              </a:cxn>
              <a:cxn ang="0">
                <a:pos x="116" y="81"/>
              </a:cxn>
              <a:cxn ang="0">
                <a:pos x="105" y="113"/>
              </a:cxn>
              <a:cxn ang="0">
                <a:pos x="101" y="156"/>
              </a:cxn>
              <a:cxn ang="0">
                <a:pos x="84" y="178"/>
              </a:cxn>
              <a:cxn ang="0">
                <a:pos x="74" y="210"/>
              </a:cxn>
              <a:cxn ang="0">
                <a:pos x="69" y="253"/>
              </a:cxn>
              <a:cxn ang="0">
                <a:pos x="53" y="276"/>
              </a:cxn>
              <a:cxn ang="0">
                <a:pos x="43" y="308"/>
              </a:cxn>
              <a:cxn ang="0">
                <a:pos x="0" y="318"/>
              </a:cxn>
              <a:cxn ang="0">
                <a:pos x="0" y="318"/>
              </a:cxn>
            </a:cxnLst>
            <a:rect l="0" t="0" r="r" b="b"/>
            <a:pathLst>
              <a:path w="121" h="319">
                <a:moveTo>
                  <a:pt x="0" y="318"/>
                </a:moveTo>
                <a:lnTo>
                  <a:pt x="14" y="267"/>
                </a:lnTo>
                <a:lnTo>
                  <a:pt x="31" y="230"/>
                </a:lnTo>
                <a:lnTo>
                  <a:pt x="37" y="172"/>
                </a:lnTo>
                <a:lnTo>
                  <a:pt x="43" y="129"/>
                </a:lnTo>
                <a:lnTo>
                  <a:pt x="59" y="108"/>
                </a:lnTo>
                <a:lnTo>
                  <a:pt x="69" y="76"/>
                </a:lnTo>
                <a:lnTo>
                  <a:pt x="85" y="54"/>
                </a:lnTo>
                <a:lnTo>
                  <a:pt x="95" y="21"/>
                </a:lnTo>
                <a:lnTo>
                  <a:pt x="111" y="0"/>
                </a:lnTo>
                <a:lnTo>
                  <a:pt x="120" y="37"/>
                </a:lnTo>
                <a:lnTo>
                  <a:pt x="116" y="81"/>
                </a:lnTo>
                <a:lnTo>
                  <a:pt x="105" y="113"/>
                </a:lnTo>
                <a:lnTo>
                  <a:pt x="101" y="156"/>
                </a:lnTo>
                <a:lnTo>
                  <a:pt x="84" y="178"/>
                </a:lnTo>
                <a:lnTo>
                  <a:pt x="74" y="210"/>
                </a:lnTo>
                <a:lnTo>
                  <a:pt x="69" y="253"/>
                </a:lnTo>
                <a:lnTo>
                  <a:pt x="53" y="276"/>
                </a:lnTo>
                <a:lnTo>
                  <a:pt x="43" y="308"/>
                </a:lnTo>
                <a:lnTo>
                  <a:pt x="0" y="318"/>
                </a:lnTo>
                <a:lnTo>
                  <a:pt x="0" y="318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37" name="Freeform 37"/>
          <p:cNvSpPr>
            <a:spLocks/>
          </p:cNvSpPr>
          <p:nvPr/>
        </p:nvSpPr>
        <p:spPr bwMode="auto">
          <a:xfrm>
            <a:off x="3810000" y="1890713"/>
            <a:ext cx="542925" cy="1682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3" y="7"/>
              </a:cxn>
              <a:cxn ang="0">
                <a:pos x="93" y="22"/>
              </a:cxn>
              <a:cxn ang="0">
                <a:pos x="153" y="13"/>
              </a:cxn>
              <a:cxn ang="0">
                <a:pos x="197" y="9"/>
              </a:cxn>
              <a:cxn ang="0">
                <a:pos x="221" y="27"/>
              </a:cxn>
              <a:cxn ang="0">
                <a:pos x="255" y="31"/>
              </a:cxn>
              <a:cxn ang="0">
                <a:pos x="282" y="51"/>
              </a:cxn>
              <a:cxn ang="0">
                <a:pos x="316" y="56"/>
              </a:cxn>
              <a:cxn ang="0">
                <a:pos x="341" y="73"/>
              </a:cxn>
              <a:cxn ang="0">
                <a:pos x="304" y="98"/>
              </a:cxn>
              <a:cxn ang="0">
                <a:pos x="259" y="105"/>
              </a:cxn>
              <a:cxn ang="0">
                <a:pos x="227" y="97"/>
              </a:cxn>
              <a:cxn ang="0">
                <a:pos x="182" y="105"/>
              </a:cxn>
              <a:cxn ang="0">
                <a:pos x="157" y="86"/>
              </a:cxn>
              <a:cxn ang="0">
                <a:pos x="123" y="80"/>
              </a:cxn>
              <a:cxn ang="0">
                <a:pos x="78" y="85"/>
              </a:cxn>
              <a:cxn ang="0">
                <a:pos x="51" y="66"/>
              </a:cxn>
              <a:cxn ang="0">
                <a:pos x="18" y="62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342" h="106">
                <a:moveTo>
                  <a:pt x="0" y="0"/>
                </a:moveTo>
                <a:lnTo>
                  <a:pt x="53" y="7"/>
                </a:lnTo>
                <a:lnTo>
                  <a:pt x="93" y="22"/>
                </a:lnTo>
                <a:lnTo>
                  <a:pt x="153" y="13"/>
                </a:lnTo>
                <a:lnTo>
                  <a:pt x="197" y="9"/>
                </a:lnTo>
                <a:lnTo>
                  <a:pt x="221" y="27"/>
                </a:lnTo>
                <a:lnTo>
                  <a:pt x="255" y="31"/>
                </a:lnTo>
                <a:lnTo>
                  <a:pt x="282" y="51"/>
                </a:lnTo>
                <a:lnTo>
                  <a:pt x="316" y="56"/>
                </a:lnTo>
                <a:lnTo>
                  <a:pt x="341" y="73"/>
                </a:lnTo>
                <a:lnTo>
                  <a:pt x="304" y="98"/>
                </a:lnTo>
                <a:lnTo>
                  <a:pt x="259" y="105"/>
                </a:lnTo>
                <a:lnTo>
                  <a:pt x="227" y="97"/>
                </a:lnTo>
                <a:lnTo>
                  <a:pt x="182" y="105"/>
                </a:lnTo>
                <a:lnTo>
                  <a:pt x="157" y="86"/>
                </a:lnTo>
                <a:lnTo>
                  <a:pt x="123" y="80"/>
                </a:lnTo>
                <a:lnTo>
                  <a:pt x="78" y="85"/>
                </a:lnTo>
                <a:lnTo>
                  <a:pt x="51" y="66"/>
                </a:lnTo>
                <a:lnTo>
                  <a:pt x="18" y="62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38" name="Freeform 38"/>
          <p:cNvSpPr>
            <a:spLocks/>
          </p:cNvSpPr>
          <p:nvPr/>
        </p:nvSpPr>
        <p:spPr bwMode="auto">
          <a:xfrm>
            <a:off x="4318000" y="2020888"/>
            <a:ext cx="463550" cy="2730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6" y="25"/>
              </a:cxn>
              <a:cxn ang="0">
                <a:pos x="78" y="49"/>
              </a:cxn>
              <a:cxn ang="0">
                <a:pos x="135" y="65"/>
              </a:cxn>
              <a:cxn ang="0">
                <a:pos x="177" y="79"/>
              </a:cxn>
              <a:cxn ang="0">
                <a:pos x="194" y="99"/>
              </a:cxn>
              <a:cxn ang="0">
                <a:pos x="224" y="114"/>
              </a:cxn>
              <a:cxn ang="0">
                <a:pos x="244" y="135"/>
              </a:cxn>
              <a:cxn ang="0">
                <a:pos x="274" y="152"/>
              </a:cxn>
              <a:cxn ang="0">
                <a:pos x="291" y="170"/>
              </a:cxn>
              <a:cxn ang="0">
                <a:pos x="252" y="171"/>
              </a:cxn>
              <a:cxn ang="0">
                <a:pos x="210" y="159"/>
              </a:cxn>
              <a:cxn ang="0">
                <a:pos x="182" y="143"/>
              </a:cxn>
              <a:cxn ang="0">
                <a:pos x="141" y="132"/>
              </a:cxn>
              <a:cxn ang="0">
                <a:pos x="121" y="110"/>
              </a:cxn>
              <a:cxn ang="0">
                <a:pos x="92" y="93"/>
              </a:cxn>
              <a:cxn ang="0">
                <a:pos x="49" y="81"/>
              </a:cxn>
              <a:cxn ang="0">
                <a:pos x="30" y="60"/>
              </a:cxn>
              <a:cxn ang="0">
                <a:pos x="0" y="46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292" h="172">
                <a:moveTo>
                  <a:pt x="0" y="0"/>
                </a:moveTo>
                <a:lnTo>
                  <a:pt x="46" y="25"/>
                </a:lnTo>
                <a:lnTo>
                  <a:pt x="78" y="49"/>
                </a:lnTo>
                <a:lnTo>
                  <a:pt x="135" y="65"/>
                </a:lnTo>
                <a:lnTo>
                  <a:pt x="177" y="79"/>
                </a:lnTo>
                <a:lnTo>
                  <a:pt x="194" y="99"/>
                </a:lnTo>
                <a:lnTo>
                  <a:pt x="224" y="114"/>
                </a:lnTo>
                <a:lnTo>
                  <a:pt x="244" y="135"/>
                </a:lnTo>
                <a:lnTo>
                  <a:pt x="274" y="152"/>
                </a:lnTo>
                <a:lnTo>
                  <a:pt x="291" y="170"/>
                </a:lnTo>
                <a:lnTo>
                  <a:pt x="252" y="171"/>
                </a:lnTo>
                <a:lnTo>
                  <a:pt x="210" y="159"/>
                </a:lnTo>
                <a:lnTo>
                  <a:pt x="182" y="143"/>
                </a:lnTo>
                <a:lnTo>
                  <a:pt x="141" y="132"/>
                </a:lnTo>
                <a:lnTo>
                  <a:pt x="121" y="110"/>
                </a:lnTo>
                <a:lnTo>
                  <a:pt x="92" y="93"/>
                </a:lnTo>
                <a:lnTo>
                  <a:pt x="49" y="81"/>
                </a:lnTo>
                <a:lnTo>
                  <a:pt x="30" y="60"/>
                </a:lnTo>
                <a:lnTo>
                  <a:pt x="0" y="46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39" name="Freeform 39"/>
          <p:cNvSpPr>
            <a:spLocks/>
          </p:cNvSpPr>
          <p:nvPr/>
        </p:nvSpPr>
        <p:spPr bwMode="auto">
          <a:xfrm>
            <a:off x="4706938" y="2209800"/>
            <a:ext cx="438150" cy="406400"/>
          </a:xfrm>
          <a:custGeom>
            <a:avLst/>
            <a:gdLst/>
            <a:ahLst/>
            <a:cxnLst>
              <a:cxn ang="0">
                <a:pos x="5" y="0"/>
              </a:cxn>
              <a:cxn ang="0">
                <a:pos x="47" y="38"/>
              </a:cxn>
              <a:cxn ang="0">
                <a:pos x="77" y="72"/>
              </a:cxn>
              <a:cxn ang="0">
                <a:pos x="132" y="102"/>
              </a:cxn>
              <a:cxn ang="0">
                <a:pos x="171" y="125"/>
              </a:cxn>
              <a:cxn ang="0">
                <a:pos x="186" y="153"/>
              </a:cxn>
              <a:cxn ang="0">
                <a:pos x="215" y="176"/>
              </a:cxn>
              <a:cxn ang="0">
                <a:pos x="230" y="205"/>
              </a:cxn>
              <a:cxn ang="0">
                <a:pos x="259" y="230"/>
              </a:cxn>
              <a:cxn ang="0">
                <a:pos x="275" y="255"/>
              </a:cxn>
              <a:cxn ang="0">
                <a:pos x="236" y="252"/>
              </a:cxn>
              <a:cxn ang="0">
                <a:pos x="194" y="230"/>
              </a:cxn>
              <a:cxn ang="0">
                <a:pos x="168" y="206"/>
              </a:cxn>
              <a:cxn ang="0">
                <a:pos x="129" y="185"/>
              </a:cxn>
              <a:cxn ang="0">
                <a:pos x="113" y="155"/>
              </a:cxn>
              <a:cxn ang="0">
                <a:pos x="85" y="131"/>
              </a:cxn>
              <a:cxn ang="0">
                <a:pos x="43" y="108"/>
              </a:cxn>
              <a:cxn ang="0">
                <a:pos x="28" y="79"/>
              </a:cxn>
              <a:cxn ang="0">
                <a:pos x="0" y="55"/>
              </a:cxn>
              <a:cxn ang="0">
                <a:pos x="5" y="0"/>
              </a:cxn>
              <a:cxn ang="0">
                <a:pos x="5" y="0"/>
              </a:cxn>
            </a:cxnLst>
            <a:rect l="0" t="0" r="r" b="b"/>
            <a:pathLst>
              <a:path w="276" h="256">
                <a:moveTo>
                  <a:pt x="5" y="0"/>
                </a:moveTo>
                <a:lnTo>
                  <a:pt x="47" y="38"/>
                </a:lnTo>
                <a:lnTo>
                  <a:pt x="77" y="72"/>
                </a:lnTo>
                <a:lnTo>
                  <a:pt x="132" y="102"/>
                </a:lnTo>
                <a:lnTo>
                  <a:pt x="171" y="125"/>
                </a:lnTo>
                <a:lnTo>
                  <a:pt x="186" y="153"/>
                </a:lnTo>
                <a:lnTo>
                  <a:pt x="215" y="176"/>
                </a:lnTo>
                <a:lnTo>
                  <a:pt x="230" y="205"/>
                </a:lnTo>
                <a:lnTo>
                  <a:pt x="259" y="230"/>
                </a:lnTo>
                <a:lnTo>
                  <a:pt x="275" y="255"/>
                </a:lnTo>
                <a:lnTo>
                  <a:pt x="236" y="252"/>
                </a:lnTo>
                <a:lnTo>
                  <a:pt x="194" y="230"/>
                </a:lnTo>
                <a:lnTo>
                  <a:pt x="168" y="206"/>
                </a:lnTo>
                <a:lnTo>
                  <a:pt x="129" y="185"/>
                </a:lnTo>
                <a:lnTo>
                  <a:pt x="113" y="155"/>
                </a:lnTo>
                <a:lnTo>
                  <a:pt x="85" y="131"/>
                </a:lnTo>
                <a:lnTo>
                  <a:pt x="43" y="108"/>
                </a:lnTo>
                <a:lnTo>
                  <a:pt x="28" y="79"/>
                </a:lnTo>
                <a:lnTo>
                  <a:pt x="0" y="55"/>
                </a:lnTo>
                <a:lnTo>
                  <a:pt x="5" y="0"/>
                </a:lnTo>
                <a:lnTo>
                  <a:pt x="5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40" name="Freeform 40"/>
          <p:cNvSpPr>
            <a:spLocks/>
          </p:cNvSpPr>
          <p:nvPr/>
        </p:nvSpPr>
        <p:spPr bwMode="auto">
          <a:xfrm>
            <a:off x="5475288" y="2955925"/>
            <a:ext cx="241300" cy="436563"/>
          </a:xfrm>
          <a:custGeom>
            <a:avLst/>
            <a:gdLst/>
            <a:ahLst/>
            <a:cxnLst>
              <a:cxn ang="0">
                <a:pos x="30" y="0"/>
              </a:cxn>
              <a:cxn ang="0">
                <a:pos x="50" y="41"/>
              </a:cxn>
              <a:cxn ang="0">
                <a:pos x="61" y="75"/>
              </a:cxn>
              <a:cxn ang="0">
                <a:pos x="96" y="117"/>
              </a:cxn>
              <a:cxn ang="0">
                <a:pos x="119" y="149"/>
              </a:cxn>
              <a:cxn ang="0">
                <a:pos x="119" y="172"/>
              </a:cxn>
              <a:cxn ang="0">
                <a:pos x="134" y="200"/>
              </a:cxn>
              <a:cxn ang="0">
                <a:pos x="135" y="224"/>
              </a:cxn>
              <a:cxn ang="0">
                <a:pos x="148" y="250"/>
              </a:cxn>
              <a:cxn ang="0">
                <a:pos x="151" y="274"/>
              </a:cxn>
              <a:cxn ang="0">
                <a:pos x="119" y="254"/>
              </a:cxn>
              <a:cxn ang="0">
                <a:pos x="92" y="221"/>
              </a:cxn>
              <a:cxn ang="0">
                <a:pos x="80" y="195"/>
              </a:cxn>
              <a:cxn ang="0">
                <a:pos x="55" y="164"/>
              </a:cxn>
              <a:cxn ang="0">
                <a:pos x="54" y="140"/>
              </a:cxn>
              <a:cxn ang="0">
                <a:pos x="41" y="112"/>
              </a:cxn>
              <a:cxn ang="0">
                <a:pos x="15" y="79"/>
              </a:cxn>
              <a:cxn ang="0">
                <a:pos x="14" y="57"/>
              </a:cxn>
              <a:cxn ang="0">
                <a:pos x="0" y="30"/>
              </a:cxn>
              <a:cxn ang="0">
                <a:pos x="30" y="0"/>
              </a:cxn>
              <a:cxn ang="0">
                <a:pos x="30" y="0"/>
              </a:cxn>
            </a:cxnLst>
            <a:rect l="0" t="0" r="r" b="b"/>
            <a:pathLst>
              <a:path w="152" h="275">
                <a:moveTo>
                  <a:pt x="30" y="0"/>
                </a:moveTo>
                <a:lnTo>
                  <a:pt x="50" y="41"/>
                </a:lnTo>
                <a:lnTo>
                  <a:pt x="61" y="75"/>
                </a:lnTo>
                <a:lnTo>
                  <a:pt x="96" y="117"/>
                </a:lnTo>
                <a:lnTo>
                  <a:pt x="119" y="149"/>
                </a:lnTo>
                <a:lnTo>
                  <a:pt x="119" y="172"/>
                </a:lnTo>
                <a:lnTo>
                  <a:pt x="134" y="200"/>
                </a:lnTo>
                <a:lnTo>
                  <a:pt x="135" y="224"/>
                </a:lnTo>
                <a:lnTo>
                  <a:pt x="148" y="250"/>
                </a:lnTo>
                <a:lnTo>
                  <a:pt x="151" y="274"/>
                </a:lnTo>
                <a:lnTo>
                  <a:pt x="119" y="254"/>
                </a:lnTo>
                <a:lnTo>
                  <a:pt x="92" y="221"/>
                </a:lnTo>
                <a:lnTo>
                  <a:pt x="80" y="195"/>
                </a:lnTo>
                <a:lnTo>
                  <a:pt x="55" y="164"/>
                </a:lnTo>
                <a:lnTo>
                  <a:pt x="54" y="140"/>
                </a:lnTo>
                <a:lnTo>
                  <a:pt x="41" y="112"/>
                </a:lnTo>
                <a:lnTo>
                  <a:pt x="15" y="79"/>
                </a:lnTo>
                <a:lnTo>
                  <a:pt x="14" y="57"/>
                </a:lnTo>
                <a:lnTo>
                  <a:pt x="0" y="30"/>
                </a:lnTo>
                <a:lnTo>
                  <a:pt x="30" y="0"/>
                </a:lnTo>
                <a:lnTo>
                  <a:pt x="30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41" name="Freeform 41"/>
          <p:cNvSpPr>
            <a:spLocks/>
          </p:cNvSpPr>
          <p:nvPr/>
        </p:nvSpPr>
        <p:spPr bwMode="auto">
          <a:xfrm>
            <a:off x="5116513" y="2617788"/>
            <a:ext cx="358775" cy="422275"/>
          </a:xfrm>
          <a:custGeom>
            <a:avLst/>
            <a:gdLst/>
            <a:ahLst/>
            <a:cxnLst>
              <a:cxn ang="0">
                <a:pos x="17" y="0"/>
              </a:cxn>
              <a:cxn ang="0">
                <a:pos x="51" y="39"/>
              </a:cxn>
              <a:cxn ang="0">
                <a:pos x="72" y="74"/>
              </a:cxn>
              <a:cxn ang="0">
                <a:pos x="120" y="110"/>
              </a:cxn>
              <a:cxn ang="0">
                <a:pos x="151" y="139"/>
              </a:cxn>
              <a:cxn ang="0">
                <a:pos x="160" y="163"/>
              </a:cxn>
              <a:cxn ang="0">
                <a:pos x="184" y="190"/>
              </a:cxn>
              <a:cxn ang="0">
                <a:pos x="193" y="216"/>
              </a:cxn>
              <a:cxn ang="0">
                <a:pos x="215" y="240"/>
              </a:cxn>
              <a:cxn ang="0">
                <a:pos x="225" y="265"/>
              </a:cxn>
              <a:cxn ang="0">
                <a:pos x="189" y="254"/>
              </a:cxn>
              <a:cxn ang="0">
                <a:pos x="152" y="226"/>
              </a:cxn>
              <a:cxn ang="0">
                <a:pos x="133" y="200"/>
              </a:cxn>
              <a:cxn ang="0">
                <a:pos x="98" y="174"/>
              </a:cxn>
              <a:cxn ang="0">
                <a:pos x="90" y="147"/>
              </a:cxn>
              <a:cxn ang="0">
                <a:pos x="69" y="121"/>
              </a:cxn>
              <a:cxn ang="0">
                <a:pos x="33" y="93"/>
              </a:cxn>
              <a:cxn ang="0">
                <a:pos x="25" y="68"/>
              </a:cxn>
              <a:cxn ang="0">
                <a:pos x="0" y="42"/>
              </a:cxn>
              <a:cxn ang="0">
                <a:pos x="17" y="0"/>
              </a:cxn>
              <a:cxn ang="0">
                <a:pos x="17" y="0"/>
              </a:cxn>
            </a:cxnLst>
            <a:rect l="0" t="0" r="r" b="b"/>
            <a:pathLst>
              <a:path w="226" h="266">
                <a:moveTo>
                  <a:pt x="17" y="0"/>
                </a:moveTo>
                <a:lnTo>
                  <a:pt x="51" y="39"/>
                </a:lnTo>
                <a:lnTo>
                  <a:pt x="72" y="74"/>
                </a:lnTo>
                <a:lnTo>
                  <a:pt x="120" y="110"/>
                </a:lnTo>
                <a:lnTo>
                  <a:pt x="151" y="139"/>
                </a:lnTo>
                <a:lnTo>
                  <a:pt x="160" y="163"/>
                </a:lnTo>
                <a:lnTo>
                  <a:pt x="184" y="190"/>
                </a:lnTo>
                <a:lnTo>
                  <a:pt x="193" y="216"/>
                </a:lnTo>
                <a:lnTo>
                  <a:pt x="215" y="240"/>
                </a:lnTo>
                <a:lnTo>
                  <a:pt x="225" y="265"/>
                </a:lnTo>
                <a:lnTo>
                  <a:pt x="189" y="254"/>
                </a:lnTo>
                <a:lnTo>
                  <a:pt x="152" y="226"/>
                </a:lnTo>
                <a:lnTo>
                  <a:pt x="133" y="200"/>
                </a:lnTo>
                <a:lnTo>
                  <a:pt x="98" y="174"/>
                </a:lnTo>
                <a:lnTo>
                  <a:pt x="90" y="147"/>
                </a:lnTo>
                <a:lnTo>
                  <a:pt x="69" y="121"/>
                </a:lnTo>
                <a:lnTo>
                  <a:pt x="33" y="93"/>
                </a:lnTo>
                <a:lnTo>
                  <a:pt x="25" y="68"/>
                </a:lnTo>
                <a:lnTo>
                  <a:pt x="0" y="42"/>
                </a:lnTo>
                <a:lnTo>
                  <a:pt x="17" y="0"/>
                </a:lnTo>
                <a:lnTo>
                  <a:pt x="17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42" name="Freeform 42"/>
          <p:cNvSpPr>
            <a:spLocks/>
          </p:cNvSpPr>
          <p:nvPr/>
        </p:nvSpPr>
        <p:spPr bwMode="auto">
          <a:xfrm>
            <a:off x="1836738" y="4430713"/>
            <a:ext cx="158750" cy="522287"/>
          </a:xfrm>
          <a:custGeom>
            <a:avLst/>
            <a:gdLst/>
            <a:ahLst/>
            <a:cxnLst>
              <a:cxn ang="0">
                <a:pos x="14" y="328"/>
              </a:cxn>
              <a:cxn ang="0">
                <a:pos x="13" y="276"/>
              </a:cxn>
              <a:cxn ang="0">
                <a:pos x="24" y="238"/>
              </a:cxn>
              <a:cxn ang="0">
                <a:pos x="8" y="178"/>
              </a:cxn>
              <a:cxn ang="0">
                <a:pos x="0" y="133"/>
              </a:cxn>
              <a:cxn ang="0">
                <a:pos x="16" y="112"/>
              </a:cxn>
              <a:cxn ang="0">
                <a:pos x="17" y="80"/>
              </a:cxn>
              <a:cxn ang="0">
                <a:pos x="32" y="58"/>
              </a:cxn>
              <a:cxn ang="0">
                <a:pos x="34" y="23"/>
              </a:cxn>
              <a:cxn ang="0">
                <a:pos x="48" y="0"/>
              </a:cxn>
              <a:cxn ang="0">
                <a:pos x="78" y="40"/>
              </a:cxn>
              <a:cxn ang="0">
                <a:pos x="90" y="85"/>
              </a:cxn>
              <a:cxn ang="0">
                <a:pos x="87" y="119"/>
              </a:cxn>
              <a:cxn ang="0">
                <a:pos x="99" y="164"/>
              </a:cxn>
              <a:cxn ang="0">
                <a:pos x="84" y="186"/>
              </a:cxn>
              <a:cxn ang="0">
                <a:pos x="81" y="219"/>
              </a:cxn>
              <a:cxn ang="0">
                <a:pos x="94" y="264"/>
              </a:cxn>
              <a:cxn ang="0">
                <a:pos x="77" y="287"/>
              </a:cxn>
              <a:cxn ang="0">
                <a:pos x="77" y="320"/>
              </a:cxn>
              <a:cxn ang="0">
                <a:pos x="14" y="328"/>
              </a:cxn>
              <a:cxn ang="0">
                <a:pos x="14" y="328"/>
              </a:cxn>
            </a:cxnLst>
            <a:rect l="0" t="0" r="r" b="b"/>
            <a:pathLst>
              <a:path w="100" h="329">
                <a:moveTo>
                  <a:pt x="14" y="328"/>
                </a:moveTo>
                <a:lnTo>
                  <a:pt x="13" y="276"/>
                </a:lnTo>
                <a:lnTo>
                  <a:pt x="24" y="238"/>
                </a:lnTo>
                <a:lnTo>
                  <a:pt x="8" y="178"/>
                </a:lnTo>
                <a:lnTo>
                  <a:pt x="0" y="133"/>
                </a:lnTo>
                <a:lnTo>
                  <a:pt x="16" y="112"/>
                </a:lnTo>
                <a:lnTo>
                  <a:pt x="17" y="80"/>
                </a:lnTo>
                <a:lnTo>
                  <a:pt x="32" y="58"/>
                </a:lnTo>
                <a:lnTo>
                  <a:pt x="34" y="23"/>
                </a:lnTo>
                <a:lnTo>
                  <a:pt x="48" y="0"/>
                </a:lnTo>
                <a:lnTo>
                  <a:pt x="78" y="40"/>
                </a:lnTo>
                <a:lnTo>
                  <a:pt x="90" y="85"/>
                </a:lnTo>
                <a:lnTo>
                  <a:pt x="87" y="119"/>
                </a:lnTo>
                <a:lnTo>
                  <a:pt x="99" y="164"/>
                </a:lnTo>
                <a:lnTo>
                  <a:pt x="84" y="186"/>
                </a:lnTo>
                <a:lnTo>
                  <a:pt x="81" y="219"/>
                </a:lnTo>
                <a:lnTo>
                  <a:pt x="94" y="264"/>
                </a:lnTo>
                <a:lnTo>
                  <a:pt x="77" y="287"/>
                </a:lnTo>
                <a:lnTo>
                  <a:pt x="77" y="320"/>
                </a:lnTo>
                <a:lnTo>
                  <a:pt x="14" y="328"/>
                </a:lnTo>
                <a:lnTo>
                  <a:pt x="14" y="328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43" name="Freeform 43"/>
          <p:cNvSpPr>
            <a:spLocks/>
          </p:cNvSpPr>
          <p:nvPr/>
        </p:nvSpPr>
        <p:spPr bwMode="auto">
          <a:xfrm>
            <a:off x="5765800" y="3776663"/>
            <a:ext cx="111125" cy="531812"/>
          </a:xfrm>
          <a:custGeom>
            <a:avLst/>
            <a:gdLst/>
            <a:ahLst/>
            <a:cxnLst>
              <a:cxn ang="0">
                <a:pos x="43" y="0"/>
              </a:cxn>
              <a:cxn ang="0">
                <a:pos x="46" y="51"/>
              </a:cxn>
              <a:cxn ang="0">
                <a:pos x="44" y="92"/>
              </a:cxn>
              <a:cxn ang="0">
                <a:pos x="60" y="148"/>
              </a:cxn>
              <a:cxn ang="0">
                <a:pos x="69" y="191"/>
              </a:cxn>
              <a:cxn ang="0">
                <a:pos x="61" y="216"/>
              </a:cxn>
              <a:cxn ang="0">
                <a:pos x="64" y="249"/>
              </a:cxn>
              <a:cxn ang="0">
                <a:pos x="57" y="276"/>
              </a:cxn>
              <a:cxn ang="0">
                <a:pos x="58" y="310"/>
              </a:cxn>
              <a:cxn ang="0">
                <a:pos x="52" y="334"/>
              </a:cxn>
              <a:cxn ang="0">
                <a:pos x="30" y="304"/>
              </a:cxn>
              <a:cxn ang="0">
                <a:pos x="18" y="261"/>
              </a:cxn>
              <a:cxn ang="0">
                <a:pos x="17" y="229"/>
              </a:cxn>
              <a:cxn ang="0">
                <a:pos x="5" y="188"/>
              </a:cxn>
              <a:cxn ang="0">
                <a:pos x="13" y="161"/>
              </a:cxn>
              <a:cxn ang="0">
                <a:pos x="12" y="127"/>
              </a:cxn>
              <a:cxn ang="0">
                <a:pos x="0" y="84"/>
              </a:cxn>
              <a:cxn ang="0">
                <a:pos x="7" y="59"/>
              </a:cxn>
              <a:cxn ang="0">
                <a:pos x="5" y="25"/>
              </a:cxn>
              <a:cxn ang="0">
                <a:pos x="43" y="0"/>
              </a:cxn>
              <a:cxn ang="0">
                <a:pos x="43" y="0"/>
              </a:cxn>
            </a:cxnLst>
            <a:rect l="0" t="0" r="r" b="b"/>
            <a:pathLst>
              <a:path w="70" h="335">
                <a:moveTo>
                  <a:pt x="43" y="0"/>
                </a:moveTo>
                <a:lnTo>
                  <a:pt x="46" y="51"/>
                </a:lnTo>
                <a:lnTo>
                  <a:pt x="44" y="92"/>
                </a:lnTo>
                <a:lnTo>
                  <a:pt x="60" y="148"/>
                </a:lnTo>
                <a:lnTo>
                  <a:pt x="69" y="191"/>
                </a:lnTo>
                <a:lnTo>
                  <a:pt x="61" y="216"/>
                </a:lnTo>
                <a:lnTo>
                  <a:pt x="64" y="249"/>
                </a:lnTo>
                <a:lnTo>
                  <a:pt x="57" y="276"/>
                </a:lnTo>
                <a:lnTo>
                  <a:pt x="58" y="310"/>
                </a:lnTo>
                <a:lnTo>
                  <a:pt x="52" y="334"/>
                </a:lnTo>
                <a:lnTo>
                  <a:pt x="30" y="304"/>
                </a:lnTo>
                <a:lnTo>
                  <a:pt x="18" y="261"/>
                </a:lnTo>
                <a:lnTo>
                  <a:pt x="17" y="229"/>
                </a:lnTo>
                <a:lnTo>
                  <a:pt x="5" y="188"/>
                </a:lnTo>
                <a:lnTo>
                  <a:pt x="13" y="161"/>
                </a:lnTo>
                <a:lnTo>
                  <a:pt x="12" y="127"/>
                </a:lnTo>
                <a:lnTo>
                  <a:pt x="0" y="84"/>
                </a:lnTo>
                <a:lnTo>
                  <a:pt x="7" y="59"/>
                </a:lnTo>
                <a:lnTo>
                  <a:pt x="5" y="25"/>
                </a:lnTo>
                <a:lnTo>
                  <a:pt x="43" y="0"/>
                </a:lnTo>
                <a:lnTo>
                  <a:pt x="43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44" name="Freeform 44"/>
          <p:cNvSpPr>
            <a:spLocks/>
          </p:cNvSpPr>
          <p:nvPr/>
        </p:nvSpPr>
        <p:spPr bwMode="auto">
          <a:xfrm>
            <a:off x="5683250" y="3322638"/>
            <a:ext cx="120650" cy="531812"/>
          </a:xfrm>
          <a:custGeom>
            <a:avLst/>
            <a:gdLst/>
            <a:ahLst/>
            <a:cxnLst>
              <a:cxn ang="0">
                <a:pos x="38" y="0"/>
              </a:cxn>
              <a:cxn ang="0">
                <a:pos x="44" y="51"/>
              </a:cxn>
              <a:cxn ang="0">
                <a:pos x="44" y="91"/>
              </a:cxn>
              <a:cxn ang="0">
                <a:pos x="63" y="147"/>
              </a:cxn>
              <a:cxn ang="0">
                <a:pos x="75" y="188"/>
              </a:cxn>
              <a:cxn ang="0">
                <a:pos x="68" y="214"/>
              </a:cxn>
              <a:cxn ang="0">
                <a:pos x="73" y="248"/>
              </a:cxn>
              <a:cxn ang="0">
                <a:pos x="67" y="275"/>
              </a:cxn>
              <a:cxn ang="0">
                <a:pos x="71" y="308"/>
              </a:cxn>
              <a:cxn ang="0">
                <a:pos x="66" y="334"/>
              </a:cxn>
              <a:cxn ang="0">
                <a:pos x="43" y="304"/>
              </a:cxn>
              <a:cxn ang="0">
                <a:pos x="28" y="261"/>
              </a:cxn>
              <a:cxn ang="0">
                <a:pos x="25" y="230"/>
              </a:cxn>
              <a:cxn ang="0">
                <a:pos x="11" y="189"/>
              </a:cxn>
              <a:cxn ang="0">
                <a:pos x="18" y="162"/>
              </a:cxn>
              <a:cxn ang="0">
                <a:pos x="14" y="128"/>
              </a:cxn>
              <a:cxn ang="0">
                <a:pos x="0" y="85"/>
              </a:cxn>
              <a:cxn ang="0">
                <a:pos x="6" y="60"/>
              </a:cxn>
              <a:cxn ang="0">
                <a:pos x="1" y="26"/>
              </a:cxn>
              <a:cxn ang="0">
                <a:pos x="38" y="0"/>
              </a:cxn>
              <a:cxn ang="0">
                <a:pos x="38" y="0"/>
              </a:cxn>
            </a:cxnLst>
            <a:rect l="0" t="0" r="r" b="b"/>
            <a:pathLst>
              <a:path w="76" h="335">
                <a:moveTo>
                  <a:pt x="38" y="0"/>
                </a:moveTo>
                <a:lnTo>
                  <a:pt x="44" y="51"/>
                </a:lnTo>
                <a:lnTo>
                  <a:pt x="44" y="91"/>
                </a:lnTo>
                <a:lnTo>
                  <a:pt x="63" y="147"/>
                </a:lnTo>
                <a:lnTo>
                  <a:pt x="75" y="188"/>
                </a:lnTo>
                <a:lnTo>
                  <a:pt x="68" y="214"/>
                </a:lnTo>
                <a:lnTo>
                  <a:pt x="73" y="248"/>
                </a:lnTo>
                <a:lnTo>
                  <a:pt x="67" y="275"/>
                </a:lnTo>
                <a:lnTo>
                  <a:pt x="71" y="308"/>
                </a:lnTo>
                <a:lnTo>
                  <a:pt x="66" y="334"/>
                </a:lnTo>
                <a:lnTo>
                  <a:pt x="43" y="304"/>
                </a:lnTo>
                <a:lnTo>
                  <a:pt x="28" y="261"/>
                </a:lnTo>
                <a:lnTo>
                  <a:pt x="25" y="230"/>
                </a:lnTo>
                <a:lnTo>
                  <a:pt x="11" y="189"/>
                </a:lnTo>
                <a:lnTo>
                  <a:pt x="18" y="162"/>
                </a:lnTo>
                <a:lnTo>
                  <a:pt x="14" y="128"/>
                </a:lnTo>
                <a:lnTo>
                  <a:pt x="0" y="85"/>
                </a:lnTo>
                <a:lnTo>
                  <a:pt x="6" y="60"/>
                </a:lnTo>
                <a:lnTo>
                  <a:pt x="1" y="26"/>
                </a:lnTo>
                <a:lnTo>
                  <a:pt x="38" y="0"/>
                </a:lnTo>
                <a:lnTo>
                  <a:pt x="38" y="0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45" name="Freeform 45"/>
          <p:cNvSpPr>
            <a:spLocks/>
          </p:cNvSpPr>
          <p:nvPr/>
        </p:nvSpPr>
        <p:spPr bwMode="auto">
          <a:xfrm>
            <a:off x="5819775" y="4251325"/>
            <a:ext cx="123825" cy="568325"/>
          </a:xfrm>
          <a:custGeom>
            <a:avLst/>
            <a:gdLst/>
            <a:ahLst/>
            <a:cxnLst>
              <a:cxn ang="0">
                <a:pos x="72" y="357"/>
              </a:cxn>
              <a:cxn ang="0">
                <a:pos x="29" y="283"/>
              </a:cxn>
              <a:cxn ang="0">
                <a:pos x="16" y="219"/>
              </a:cxn>
              <a:cxn ang="0">
                <a:pos x="1" y="155"/>
              </a:cxn>
              <a:cxn ang="0">
                <a:pos x="0" y="98"/>
              </a:cxn>
              <a:cxn ang="0">
                <a:pos x="14" y="50"/>
              </a:cxn>
              <a:cxn ang="0">
                <a:pos x="27" y="0"/>
              </a:cxn>
              <a:cxn ang="0">
                <a:pos x="60" y="36"/>
              </a:cxn>
              <a:cxn ang="0">
                <a:pos x="75" y="101"/>
              </a:cxn>
              <a:cxn ang="0">
                <a:pos x="77" y="156"/>
              </a:cxn>
              <a:cxn ang="0">
                <a:pos x="75" y="214"/>
              </a:cxn>
              <a:cxn ang="0">
                <a:pos x="62" y="264"/>
              </a:cxn>
              <a:cxn ang="0">
                <a:pos x="72" y="357"/>
              </a:cxn>
              <a:cxn ang="0">
                <a:pos x="72" y="357"/>
              </a:cxn>
            </a:cxnLst>
            <a:rect l="0" t="0" r="r" b="b"/>
            <a:pathLst>
              <a:path w="78" h="358">
                <a:moveTo>
                  <a:pt x="72" y="357"/>
                </a:moveTo>
                <a:lnTo>
                  <a:pt x="29" y="283"/>
                </a:lnTo>
                <a:lnTo>
                  <a:pt x="16" y="219"/>
                </a:lnTo>
                <a:lnTo>
                  <a:pt x="1" y="155"/>
                </a:lnTo>
                <a:lnTo>
                  <a:pt x="0" y="98"/>
                </a:lnTo>
                <a:lnTo>
                  <a:pt x="14" y="50"/>
                </a:lnTo>
                <a:lnTo>
                  <a:pt x="27" y="0"/>
                </a:lnTo>
                <a:lnTo>
                  <a:pt x="60" y="36"/>
                </a:lnTo>
                <a:lnTo>
                  <a:pt x="75" y="101"/>
                </a:lnTo>
                <a:lnTo>
                  <a:pt x="77" y="156"/>
                </a:lnTo>
                <a:lnTo>
                  <a:pt x="75" y="214"/>
                </a:lnTo>
                <a:lnTo>
                  <a:pt x="62" y="264"/>
                </a:lnTo>
                <a:lnTo>
                  <a:pt x="72" y="357"/>
                </a:lnTo>
                <a:lnTo>
                  <a:pt x="72" y="357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46" name="AutoShape 46"/>
          <p:cNvSpPr>
            <a:spLocks noChangeArrowheads="1"/>
          </p:cNvSpPr>
          <p:nvPr/>
        </p:nvSpPr>
        <p:spPr bwMode="auto">
          <a:xfrm rot="1260000">
            <a:off x="2778125" y="4173538"/>
            <a:ext cx="214313" cy="13811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57"/>
          <p:cNvGrpSpPr>
            <a:grpSpLocks/>
          </p:cNvGrpSpPr>
          <p:nvPr/>
        </p:nvGrpSpPr>
        <p:grpSpPr bwMode="auto">
          <a:xfrm>
            <a:off x="2859088" y="3070225"/>
            <a:ext cx="593725" cy="1163638"/>
            <a:chOff x="1801" y="1934"/>
            <a:chExt cx="374" cy="733"/>
          </a:xfrm>
        </p:grpSpPr>
        <p:sp>
          <p:nvSpPr>
            <p:cNvPr id="25647" name="AutoShape 47"/>
            <p:cNvSpPr>
              <a:spLocks noChangeArrowheads="1"/>
            </p:cNvSpPr>
            <p:nvPr/>
          </p:nvSpPr>
          <p:spPr bwMode="auto">
            <a:xfrm rot="1020000">
              <a:off x="1801" y="2580"/>
              <a:ext cx="136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48" name="AutoShape 48"/>
            <p:cNvSpPr>
              <a:spLocks noChangeArrowheads="1"/>
            </p:cNvSpPr>
            <p:nvPr/>
          </p:nvSpPr>
          <p:spPr bwMode="auto">
            <a:xfrm rot="1020000">
              <a:off x="1838" y="2523"/>
              <a:ext cx="137" cy="89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49" name="AutoShape 49"/>
            <p:cNvSpPr>
              <a:spLocks noChangeArrowheads="1"/>
            </p:cNvSpPr>
            <p:nvPr/>
          </p:nvSpPr>
          <p:spPr bwMode="auto">
            <a:xfrm rot="1020000">
              <a:off x="1873" y="2421"/>
              <a:ext cx="138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50" name="AutoShape 50"/>
            <p:cNvSpPr>
              <a:spLocks noChangeArrowheads="1"/>
            </p:cNvSpPr>
            <p:nvPr/>
          </p:nvSpPr>
          <p:spPr bwMode="auto">
            <a:xfrm rot="1080000">
              <a:off x="1889" y="2339"/>
              <a:ext cx="136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51" name="AutoShape 51"/>
            <p:cNvSpPr>
              <a:spLocks noChangeArrowheads="1"/>
            </p:cNvSpPr>
            <p:nvPr/>
          </p:nvSpPr>
          <p:spPr bwMode="auto">
            <a:xfrm rot="1080000">
              <a:off x="1914" y="2233"/>
              <a:ext cx="137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52" name="AutoShape 52"/>
            <p:cNvSpPr>
              <a:spLocks noChangeArrowheads="1"/>
            </p:cNvSpPr>
            <p:nvPr/>
          </p:nvSpPr>
          <p:spPr bwMode="auto">
            <a:xfrm rot="1080000">
              <a:off x="1953" y="2178"/>
              <a:ext cx="136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53" name="AutoShape 53"/>
            <p:cNvSpPr>
              <a:spLocks noChangeArrowheads="1"/>
            </p:cNvSpPr>
            <p:nvPr/>
          </p:nvSpPr>
          <p:spPr bwMode="auto">
            <a:xfrm rot="1080000">
              <a:off x="1993" y="2124"/>
              <a:ext cx="135" cy="86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54" name="AutoShape 54"/>
            <p:cNvSpPr>
              <a:spLocks noChangeArrowheads="1"/>
            </p:cNvSpPr>
            <p:nvPr/>
          </p:nvSpPr>
          <p:spPr bwMode="auto">
            <a:xfrm rot="960000">
              <a:off x="2015" y="2049"/>
              <a:ext cx="137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55" name="AutoShape 55"/>
            <p:cNvSpPr>
              <a:spLocks noChangeArrowheads="1"/>
            </p:cNvSpPr>
            <p:nvPr/>
          </p:nvSpPr>
          <p:spPr bwMode="auto">
            <a:xfrm rot="960000">
              <a:off x="2038" y="1987"/>
              <a:ext cx="137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56" name="AutoShape 56"/>
            <p:cNvSpPr>
              <a:spLocks noChangeArrowheads="1"/>
            </p:cNvSpPr>
            <p:nvPr/>
          </p:nvSpPr>
          <p:spPr bwMode="auto">
            <a:xfrm rot="960000">
              <a:off x="2028" y="1934"/>
              <a:ext cx="136" cy="86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658" name="AutoShape 58"/>
          <p:cNvSpPr>
            <a:spLocks noChangeArrowheads="1"/>
          </p:cNvSpPr>
          <p:nvPr/>
        </p:nvSpPr>
        <p:spPr bwMode="auto">
          <a:xfrm rot="1260000">
            <a:off x="3281363" y="2951163"/>
            <a:ext cx="215900" cy="13811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59" name="AutoShape 59"/>
          <p:cNvSpPr>
            <a:spLocks noChangeArrowheads="1"/>
          </p:cNvSpPr>
          <p:nvPr/>
        </p:nvSpPr>
        <p:spPr bwMode="auto">
          <a:xfrm rot="1260000">
            <a:off x="3346450" y="2867025"/>
            <a:ext cx="215900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60" name="AutoShape 60"/>
          <p:cNvSpPr>
            <a:spLocks noChangeArrowheads="1"/>
          </p:cNvSpPr>
          <p:nvPr/>
        </p:nvSpPr>
        <p:spPr bwMode="auto">
          <a:xfrm rot="1260000">
            <a:off x="3413125" y="2708275"/>
            <a:ext cx="217488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61" name="AutoShape 61"/>
          <p:cNvSpPr>
            <a:spLocks noChangeArrowheads="1"/>
          </p:cNvSpPr>
          <p:nvPr/>
        </p:nvSpPr>
        <p:spPr bwMode="auto">
          <a:xfrm rot="1320000">
            <a:off x="3448050" y="2581275"/>
            <a:ext cx="214313" cy="138113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62" name="AutoShape 62"/>
          <p:cNvSpPr>
            <a:spLocks noChangeArrowheads="1"/>
          </p:cNvSpPr>
          <p:nvPr/>
        </p:nvSpPr>
        <p:spPr bwMode="auto">
          <a:xfrm rot="1320000">
            <a:off x="3498850" y="2490788"/>
            <a:ext cx="215900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63" name="AutoShape 63"/>
          <p:cNvSpPr>
            <a:spLocks noChangeArrowheads="1"/>
          </p:cNvSpPr>
          <p:nvPr/>
        </p:nvSpPr>
        <p:spPr bwMode="auto">
          <a:xfrm rot="1320000">
            <a:off x="3567113" y="2333625"/>
            <a:ext cx="214312" cy="136525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64" name="AutoShape 64"/>
          <p:cNvSpPr>
            <a:spLocks noChangeArrowheads="1"/>
          </p:cNvSpPr>
          <p:nvPr/>
        </p:nvSpPr>
        <p:spPr bwMode="auto">
          <a:xfrm rot="3960000">
            <a:off x="3787775" y="2174875"/>
            <a:ext cx="215900" cy="139700"/>
          </a:xfrm>
          <a:prstGeom prst="roundRect">
            <a:avLst>
              <a:gd name="adj" fmla="val 12495"/>
            </a:avLst>
          </a:prstGeom>
          <a:solidFill>
            <a:srgbClr val="66CCFF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65" name="AutoShape 65"/>
          <p:cNvSpPr>
            <a:spLocks noChangeArrowheads="1"/>
          </p:cNvSpPr>
          <p:nvPr/>
        </p:nvSpPr>
        <p:spPr bwMode="auto">
          <a:xfrm rot="5580000">
            <a:off x="3831432" y="2134393"/>
            <a:ext cx="215900" cy="138113"/>
          </a:xfrm>
          <a:prstGeom prst="roundRect">
            <a:avLst>
              <a:gd name="adj" fmla="val 12495"/>
            </a:avLst>
          </a:prstGeom>
          <a:solidFill>
            <a:srgbClr val="66CCFF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66" name="AutoShape 66"/>
          <p:cNvSpPr>
            <a:spLocks noChangeArrowheads="1"/>
          </p:cNvSpPr>
          <p:nvPr/>
        </p:nvSpPr>
        <p:spPr bwMode="auto">
          <a:xfrm rot="20340000" flipH="1">
            <a:off x="4408488" y="2951163"/>
            <a:ext cx="215900" cy="13811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67" name="AutoShape 67"/>
          <p:cNvSpPr>
            <a:spLocks noChangeArrowheads="1"/>
          </p:cNvSpPr>
          <p:nvPr/>
        </p:nvSpPr>
        <p:spPr bwMode="auto">
          <a:xfrm rot="20340000" flipH="1">
            <a:off x="4343400" y="2790825"/>
            <a:ext cx="215900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68" name="AutoShape 68"/>
          <p:cNvSpPr>
            <a:spLocks noChangeArrowheads="1"/>
          </p:cNvSpPr>
          <p:nvPr/>
        </p:nvSpPr>
        <p:spPr bwMode="auto">
          <a:xfrm rot="20340000" flipH="1">
            <a:off x="4275138" y="2632075"/>
            <a:ext cx="217487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69" name="AutoShape 69"/>
          <p:cNvSpPr>
            <a:spLocks noChangeArrowheads="1"/>
          </p:cNvSpPr>
          <p:nvPr/>
        </p:nvSpPr>
        <p:spPr bwMode="auto">
          <a:xfrm rot="20280000" flipH="1">
            <a:off x="4210050" y="2544763"/>
            <a:ext cx="255588" cy="10636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70" name="AutoShape 70"/>
          <p:cNvSpPr>
            <a:spLocks noChangeArrowheads="1"/>
          </p:cNvSpPr>
          <p:nvPr/>
        </p:nvSpPr>
        <p:spPr bwMode="auto">
          <a:xfrm rot="20280000" flipH="1">
            <a:off x="4114800" y="2414588"/>
            <a:ext cx="215900" cy="139700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71" name="AutoShape 71"/>
          <p:cNvSpPr>
            <a:spLocks noChangeArrowheads="1"/>
          </p:cNvSpPr>
          <p:nvPr/>
        </p:nvSpPr>
        <p:spPr bwMode="auto">
          <a:xfrm rot="20280000" flipH="1">
            <a:off x="4048125" y="2333625"/>
            <a:ext cx="214313" cy="136525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72" name="AutoShape 72"/>
          <p:cNvSpPr>
            <a:spLocks noChangeArrowheads="1"/>
          </p:cNvSpPr>
          <p:nvPr/>
        </p:nvSpPr>
        <p:spPr bwMode="auto">
          <a:xfrm rot="20280000" flipH="1">
            <a:off x="4056063" y="2249488"/>
            <a:ext cx="214312" cy="13811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73" name="AutoShape 73"/>
          <p:cNvSpPr>
            <a:spLocks noChangeArrowheads="1"/>
          </p:cNvSpPr>
          <p:nvPr/>
        </p:nvSpPr>
        <p:spPr bwMode="auto">
          <a:xfrm rot="3000000" flipH="1">
            <a:off x="3672682" y="2253456"/>
            <a:ext cx="215900" cy="141287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4" name="Group 84"/>
          <p:cNvGrpSpPr>
            <a:grpSpLocks/>
          </p:cNvGrpSpPr>
          <p:nvPr/>
        </p:nvGrpSpPr>
        <p:grpSpPr bwMode="auto">
          <a:xfrm>
            <a:off x="4424363" y="3159125"/>
            <a:ext cx="657225" cy="1136650"/>
            <a:chOff x="2787" y="1990"/>
            <a:chExt cx="414" cy="716"/>
          </a:xfrm>
        </p:grpSpPr>
        <p:sp>
          <p:nvSpPr>
            <p:cNvPr id="25674" name="AutoShape 74"/>
            <p:cNvSpPr>
              <a:spLocks noChangeArrowheads="1"/>
            </p:cNvSpPr>
            <p:nvPr/>
          </p:nvSpPr>
          <p:spPr bwMode="auto">
            <a:xfrm rot="20340000" flipH="1">
              <a:off x="3065" y="2619"/>
              <a:ext cx="136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75" name="AutoShape 75"/>
            <p:cNvSpPr>
              <a:spLocks noChangeArrowheads="1"/>
            </p:cNvSpPr>
            <p:nvPr/>
          </p:nvSpPr>
          <p:spPr bwMode="auto">
            <a:xfrm rot="20340000" flipH="1">
              <a:off x="3024" y="2565"/>
              <a:ext cx="136" cy="89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76" name="AutoShape 76"/>
            <p:cNvSpPr>
              <a:spLocks noChangeArrowheads="1"/>
            </p:cNvSpPr>
            <p:nvPr/>
          </p:nvSpPr>
          <p:spPr bwMode="auto">
            <a:xfrm rot="20340000" flipH="1">
              <a:off x="2981" y="2465"/>
              <a:ext cx="137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77" name="AutoShape 77"/>
            <p:cNvSpPr>
              <a:spLocks noChangeArrowheads="1"/>
            </p:cNvSpPr>
            <p:nvPr/>
          </p:nvSpPr>
          <p:spPr bwMode="auto">
            <a:xfrm rot="20280000" flipH="1">
              <a:off x="2961" y="2385"/>
              <a:ext cx="135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78" name="AutoShape 78"/>
            <p:cNvSpPr>
              <a:spLocks noChangeArrowheads="1"/>
            </p:cNvSpPr>
            <p:nvPr/>
          </p:nvSpPr>
          <p:spPr bwMode="auto">
            <a:xfrm rot="20280000" flipH="1">
              <a:off x="2928" y="2281"/>
              <a:ext cx="136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79" name="AutoShape 79"/>
            <p:cNvSpPr>
              <a:spLocks noChangeArrowheads="1"/>
            </p:cNvSpPr>
            <p:nvPr/>
          </p:nvSpPr>
          <p:spPr bwMode="auto">
            <a:xfrm rot="20280000" flipH="1">
              <a:off x="2886" y="2229"/>
              <a:ext cx="135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80" name="AutoShape 80"/>
            <p:cNvSpPr>
              <a:spLocks noChangeArrowheads="1"/>
            </p:cNvSpPr>
            <p:nvPr/>
          </p:nvSpPr>
          <p:spPr bwMode="auto">
            <a:xfrm rot="20280000" flipH="1">
              <a:off x="2843" y="2177"/>
              <a:ext cx="135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81" name="AutoShape 81"/>
            <p:cNvSpPr>
              <a:spLocks noChangeArrowheads="1"/>
            </p:cNvSpPr>
            <p:nvPr/>
          </p:nvSpPr>
          <p:spPr bwMode="auto">
            <a:xfrm rot="20400000" flipH="1">
              <a:off x="2814" y="2104"/>
              <a:ext cx="136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82" name="AutoShape 82"/>
            <p:cNvSpPr>
              <a:spLocks noChangeArrowheads="1"/>
            </p:cNvSpPr>
            <p:nvPr/>
          </p:nvSpPr>
          <p:spPr bwMode="auto">
            <a:xfrm rot="20400000" flipH="1">
              <a:off x="2787" y="2044"/>
              <a:ext cx="136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83" name="AutoShape 83"/>
            <p:cNvSpPr>
              <a:spLocks noChangeArrowheads="1"/>
            </p:cNvSpPr>
            <p:nvPr/>
          </p:nvSpPr>
          <p:spPr bwMode="auto">
            <a:xfrm rot="20400000" flipH="1">
              <a:off x="2794" y="1990"/>
              <a:ext cx="136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685" name="AutoShape 85"/>
          <p:cNvSpPr>
            <a:spLocks noChangeArrowheads="1"/>
          </p:cNvSpPr>
          <p:nvPr/>
        </p:nvSpPr>
        <p:spPr bwMode="auto">
          <a:xfrm rot="20340000" flipH="1">
            <a:off x="4941888" y="4232275"/>
            <a:ext cx="215900" cy="138113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686" name="Freeform 86"/>
          <p:cNvSpPr>
            <a:spLocks/>
          </p:cNvSpPr>
          <p:nvPr/>
        </p:nvSpPr>
        <p:spPr bwMode="auto">
          <a:xfrm>
            <a:off x="3170238" y="2600325"/>
            <a:ext cx="288925" cy="450850"/>
          </a:xfrm>
          <a:custGeom>
            <a:avLst/>
            <a:gdLst/>
            <a:ahLst/>
            <a:cxnLst>
              <a:cxn ang="0">
                <a:pos x="0" y="283"/>
              </a:cxn>
              <a:cxn ang="0">
                <a:pos x="25" y="237"/>
              </a:cxn>
              <a:cxn ang="0">
                <a:pos x="50" y="206"/>
              </a:cxn>
              <a:cxn ang="0">
                <a:pos x="69" y="150"/>
              </a:cxn>
              <a:cxn ang="0">
                <a:pos x="85" y="110"/>
              </a:cxn>
              <a:cxn ang="0">
                <a:pos x="105" y="93"/>
              </a:cxn>
              <a:cxn ang="0">
                <a:pos x="122" y="64"/>
              </a:cxn>
              <a:cxn ang="0">
                <a:pos x="143" y="46"/>
              </a:cxn>
              <a:cxn ang="0">
                <a:pos x="160" y="17"/>
              </a:cxn>
              <a:cxn ang="0">
                <a:pos x="180" y="0"/>
              </a:cxn>
              <a:cxn ang="0">
                <a:pos x="181" y="38"/>
              </a:cxn>
              <a:cxn ang="0">
                <a:pos x="167" y="79"/>
              </a:cxn>
              <a:cxn ang="0">
                <a:pos x="149" y="108"/>
              </a:cxn>
              <a:cxn ang="0">
                <a:pos x="135" y="148"/>
              </a:cxn>
              <a:cxn ang="0">
                <a:pos x="114" y="166"/>
              </a:cxn>
              <a:cxn ang="0">
                <a:pos x="97" y="195"/>
              </a:cxn>
              <a:cxn ang="0">
                <a:pos x="82" y="236"/>
              </a:cxn>
              <a:cxn ang="0">
                <a:pos x="61" y="254"/>
              </a:cxn>
              <a:cxn ang="0">
                <a:pos x="44" y="283"/>
              </a:cxn>
              <a:cxn ang="0">
                <a:pos x="0" y="283"/>
              </a:cxn>
              <a:cxn ang="0">
                <a:pos x="0" y="283"/>
              </a:cxn>
            </a:cxnLst>
            <a:rect l="0" t="0" r="r" b="b"/>
            <a:pathLst>
              <a:path w="182" h="284">
                <a:moveTo>
                  <a:pt x="0" y="283"/>
                </a:moveTo>
                <a:lnTo>
                  <a:pt x="25" y="237"/>
                </a:lnTo>
                <a:lnTo>
                  <a:pt x="50" y="206"/>
                </a:lnTo>
                <a:lnTo>
                  <a:pt x="69" y="150"/>
                </a:lnTo>
                <a:lnTo>
                  <a:pt x="85" y="110"/>
                </a:lnTo>
                <a:lnTo>
                  <a:pt x="105" y="93"/>
                </a:lnTo>
                <a:lnTo>
                  <a:pt x="122" y="64"/>
                </a:lnTo>
                <a:lnTo>
                  <a:pt x="143" y="46"/>
                </a:lnTo>
                <a:lnTo>
                  <a:pt x="160" y="17"/>
                </a:lnTo>
                <a:lnTo>
                  <a:pt x="180" y="0"/>
                </a:lnTo>
                <a:lnTo>
                  <a:pt x="181" y="38"/>
                </a:lnTo>
                <a:lnTo>
                  <a:pt x="167" y="79"/>
                </a:lnTo>
                <a:lnTo>
                  <a:pt x="149" y="108"/>
                </a:lnTo>
                <a:lnTo>
                  <a:pt x="135" y="148"/>
                </a:lnTo>
                <a:lnTo>
                  <a:pt x="114" y="166"/>
                </a:lnTo>
                <a:lnTo>
                  <a:pt x="97" y="195"/>
                </a:lnTo>
                <a:lnTo>
                  <a:pt x="82" y="236"/>
                </a:lnTo>
                <a:lnTo>
                  <a:pt x="61" y="254"/>
                </a:lnTo>
                <a:lnTo>
                  <a:pt x="44" y="283"/>
                </a:lnTo>
                <a:lnTo>
                  <a:pt x="0" y="283"/>
                </a:lnTo>
                <a:lnTo>
                  <a:pt x="0" y="283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87" name="Freeform 87"/>
          <p:cNvSpPr>
            <a:spLocks/>
          </p:cNvSpPr>
          <p:nvPr/>
        </p:nvSpPr>
        <p:spPr bwMode="auto">
          <a:xfrm>
            <a:off x="2974975" y="3109913"/>
            <a:ext cx="231775" cy="488950"/>
          </a:xfrm>
          <a:custGeom>
            <a:avLst/>
            <a:gdLst/>
            <a:ahLst/>
            <a:cxnLst>
              <a:cxn ang="0">
                <a:pos x="0" y="307"/>
              </a:cxn>
              <a:cxn ang="0">
                <a:pos x="18" y="258"/>
              </a:cxn>
              <a:cxn ang="0">
                <a:pos x="38" y="223"/>
              </a:cxn>
              <a:cxn ang="0">
                <a:pos x="50" y="166"/>
              </a:cxn>
              <a:cxn ang="0">
                <a:pos x="60" y="123"/>
              </a:cxn>
              <a:cxn ang="0">
                <a:pos x="77" y="104"/>
              </a:cxn>
              <a:cxn ang="0">
                <a:pos x="90" y="72"/>
              </a:cxn>
              <a:cxn ang="0">
                <a:pos x="108" y="52"/>
              </a:cxn>
              <a:cxn ang="0">
                <a:pos x="121" y="21"/>
              </a:cxn>
              <a:cxn ang="0">
                <a:pos x="138" y="0"/>
              </a:cxn>
              <a:cxn ang="0">
                <a:pos x="145" y="38"/>
              </a:cxn>
              <a:cxn ang="0">
                <a:pos x="137" y="82"/>
              </a:cxn>
              <a:cxn ang="0">
                <a:pos x="123" y="112"/>
              </a:cxn>
              <a:cxn ang="0">
                <a:pos x="115" y="155"/>
              </a:cxn>
              <a:cxn ang="0">
                <a:pos x="96" y="175"/>
              </a:cxn>
              <a:cxn ang="0">
                <a:pos x="84" y="206"/>
              </a:cxn>
              <a:cxn ang="0">
                <a:pos x="74" y="249"/>
              </a:cxn>
              <a:cxn ang="0">
                <a:pos x="56" y="270"/>
              </a:cxn>
              <a:cxn ang="0">
                <a:pos x="43" y="301"/>
              </a:cxn>
              <a:cxn ang="0">
                <a:pos x="0" y="307"/>
              </a:cxn>
              <a:cxn ang="0">
                <a:pos x="0" y="307"/>
              </a:cxn>
            </a:cxnLst>
            <a:rect l="0" t="0" r="r" b="b"/>
            <a:pathLst>
              <a:path w="146" h="308">
                <a:moveTo>
                  <a:pt x="0" y="307"/>
                </a:moveTo>
                <a:lnTo>
                  <a:pt x="18" y="258"/>
                </a:lnTo>
                <a:lnTo>
                  <a:pt x="38" y="223"/>
                </a:lnTo>
                <a:lnTo>
                  <a:pt x="50" y="166"/>
                </a:lnTo>
                <a:lnTo>
                  <a:pt x="60" y="123"/>
                </a:lnTo>
                <a:lnTo>
                  <a:pt x="77" y="104"/>
                </a:lnTo>
                <a:lnTo>
                  <a:pt x="90" y="72"/>
                </a:lnTo>
                <a:lnTo>
                  <a:pt x="108" y="52"/>
                </a:lnTo>
                <a:lnTo>
                  <a:pt x="121" y="21"/>
                </a:lnTo>
                <a:lnTo>
                  <a:pt x="138" y="0"/>
                </a:lnTo>
                <a:lnTo>
                  <a:pt x="145" y="38"/>
                </a:lnTo>
                <a:lnTo>
                  <a:pt x="137" y="82"/>
                </a:lnTo>
                <a:lnTo>
                  <a:pt x="123" y="112"/>
                </a:lnTo>
                <a:lnTo>
                  <a:pt x="115" y="155"/>
                </a:lnTo>
                <a:lnTo>
                  <a:pt x="96" y="175"/>
                </a:lnTo>
                <a:lnTo>
                  <a:pt x="84" y="206"/>
                </a:lnTo>
                <a:lnTo>
                  <a:pt x="74" y="249"/>
                </a:lnTo>
                <a:lnTo>
                  <a:pt x="56" y="270"/>
                </a:lnTo>
                <a:lnTo>
                  <a:pt x="43" y="301"/>
                </a:lnTo>
                <a:lnTo>
                  <a:pt x="0" y="307"/>
                </a:lnTo>
                <a:lnTo>
                  <a:pt x="0" y="307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88" name="Freeform 88"/>
          <p:cNvSpPr>
            <a:spLocks/>
          </p:cNvSpPr>
          <p:nvPr/>
        </p:nvSpPr>
        <p:spPr bwMode="auto">
          <a:xfrm>
            <a:off x="2814638" y="3563938"/>
            <a:ext cx="244475" cy="481012"/>
          </a:xfrm>
          <a:custGeom>
            <a:avLst/>
            <a:gdLst/>
            <a:ahLst/>
            <a:cxnLst>
              <a:cxn ang="0">
                <a:pos x="0" y="302"/>
              </a:cxn>
              <a:cxn ang="0">
                <a:pos x="19" y="253"/>
              </a:cxn>
              <a:cxn ang="0">
                <a:pos x="42" y="219"/>
              </a:cxn>
              <a:cxn ang="0">
                <a:pos x="55" y="162"/>
              </a:cxn>
              <a:cxn ang="0">
                <a:pos x="65" y="119"/>
              </a:cxn>
              <a:cxn ang="0">
                <a:pos x="83" y="100"/>
              </a:cxn>
              <a:cxn ang="0">
                <a:pos x="98" y="70"/>
              </a:cxn>
              <a:cxn ang="0">
                <a:pos x="117" y="50"/>
              </a:cxn>
              <a:cxn ang="0">
                <a:pos x="130" y="20"/>
              </a:cxn>
              <a:cxn ang="0">
                <a:pos x="148" y="0"/>
              </a:cxn>
              <a:cxn ang="0">
                <a:pos x="153" y="38"/>
              </a:cxn>
              <a:cxn ang="0">
                <a:pos x="144" y="81"/>
              </a:cxn>
              <a:cxn ang="0">
                <a:pos x="129" y="111"/>
              </a:cxn>
              <a:cxn ang="0">
                <a:pos x="119" y="154"/>
              </a:cxn>
              <a:cxn ang="0">
                <a:pos x="100" y="174"/>
              </a:cxn>
              <a:cxn ang="0">
                <a:pos x="87" y="203"/>
              </a:cxn>
              <a:cxn ang="0">
                <a:pos x="76" y="246"/>
              </a:cxn>
              <a:cxn ang="0">
                <a:pos x="57" y="266"/>
              </a:cxn>
              <a:cxn ang="0">
                <a:pos x="44" y="297"/>
              </a:cxn>
              <a:cxn ang="0">
                <a:pos x="0" y="302"/>
              </a:cxn>
              <a:cxn ang="0">
                <a:pos x="0" y="302"/>
              </a:cxn>
            </a:cxnLst>
            <a:rect l="0" t="0" r="r" b="b"/>
            <a:pathLst>
              <a:path w="154" h="303">
                <a:moveTo>
                  <a:pt x="0" y="302"/>
                </a:moveTo>
                <a:lnTo>
                  <a:pt x="19" y="253"/>
                </a:lnTo>
                <a:lnTo>
                  <a:pt x="42" y="219"/>
                </a:lnTo>
                <a:lnTo>
                  <a:pt x="55" y="162"/>
                </a:lnTo>
                <a:lnTo>
                  <a:pt x="65" y="119"/>
                </a:lnTo>
                <a:lnTo>
                  <a:pt x="83" y="100"/>
                </a:lnTo>
                <a:lnTo>
                  <a:pt x="98" y="70"/>
                </a:lnTo>
                <a:lnTo>
                  <a:pt x="117" y="50"/>
                </a:lnTo>
                <a:lnTo>
                  <a:pt x="130" y="20"/>
                </a:lnTo>
                <a:lnTo>
                  <a:pt x="148" y="0"/>
                </a:lnTo>
                <a:lnTo>
                  <a:pt x="153" y="38"/>
                </a:lnTo>
                <a:lnTo>
                  <a:pt x="144" y="81"/>
                </a:lnTo>
                <a:lnTo>
                  <a:pt x="129" y="111"/>
                </a:lnTo>
                <a:lnTo>
                  <a:pt x="119" y="154"/>
                </a:lnTo>
                <a:lnTo>
                  <a:pt x="100" y="174"/>
                </a:lnTo>
                <a:lnTo>
                  <a:pt x="87" y="203"/>
                </a:lnTo>
                <a:lnTo>
                  <a:pt x="76" y="246"/>
                </a:lnTo>
                <a:lnTo>
                  <a:pt x="57" y="266"/>
                </a:lnTo>
                <a:lnTo>
                  <a:pt x="44" y="297"/>
                </a:lnTo>
                <a:lnTo>
                  <a:pt x="0" y="302"/>
                </a:lnTo>
                <a:lnTo>
                  <a:pt x="0" y="302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89" name="Freeform 89"/>
          <p:cNvSpPr>
            <a:spLocks/>
          </p:cNvSpPr>
          <p:nvPr/>
        </p:nvSpPr>
        <p:spPr bwMode="auto">
          <a:xfrm>
            <a:off x="3398838" y="2147888"/>
            <a:ext cx="288925" cy="452437"/>
          </a:xfrm>
          <a:custGeom>
            <a:avLst/>
            <a:gdLst/>
            <a:ahLst/>
            <a:cxnLst>
              <a:cxn ang="0">
                <a:pos x="0" y="284"/>
              </a:cxn>
              <a:cxn ang="0">
                <a:pos x="25" y="238"/>
              </a:cxn>
              <a:cxn ang="0">
                <a:pos x="50" y="206"/>
              </a:cxn>
              <a:cxn ang="0">
                <a:pos x="69" y="151"/>
              </a:cxn>
              <a:cxn ang="0">
                <a:pos x="85" y="110"/>
              </a:cxn>
              <a:cxn ang="0">
                <a:pos x="105" y="94"/>
              </a:cxn>
              <a:cxn ang="0">
                <a:pos x="122" y="64"/>
              </a:cxn>
              <a:cxn ang="0">
                <a:pos x="143" y="46"/>
              </a:cxn>
              <a:cxn ang="0">
                <a:pos x="160" y="17"/>
              </a:cxn>
              <a:cxn ang="0">
                <a:pos x="180" y="0"/>
              </a:cxn>
              <a:cxn ang="0">
                <a:pos x="181" y="38"/>
              </a:cxn>
              <a:cxn ang="0">
                <a:pos x="167" y="80"/>
              </a:cxn>
              <a:cxn ang="0">
                <a:pos x="149" y="108"/>
              </a:cxn>
              <a:cxn ang="0">
                <a:pos x="135" y="149"/>
              </a:cxn>
              <a:cxn ang="0">
                <a:pos x="114" y="167"/>
              </a:cxn>
              <a:cxn ang="0">
                <a:pos x="97" y="195"/>
              </a:cxn>
              <a:cxn ang="0">
                <a:pos x="82" y="237"/>
              </a:cxn>
              <a:cxn ang="0">
                <a:pos x="61" y="255"/>
              </a:cxn>
              <a:cxn ang="0">
                <a:pos x="44" y="284"/>
              </a:cxn>
              <a:cxn ang="0">
                <a:pos x="0" y="284"/>
              </a:cxn>
              <a:cxn ang="0">
                <a:pos x="0" y="284"/>
              </a:cxn>
            </a:cxnLst>
            <a:rect l="0" t="0" r="r" b="b"/>
            <a:pathLst>
              <a:path w="182" h="285">
                <a:moveTo>
                  <a:pt x="0" y="284"/>
                </a:moveTo>
                <a:lnTo>
                  <a:pt x="25" y="238"/>
                </a:lnTo>
                <a:lnTo>
                  <a:pt x="50" y="206"/>
                </a:lnTo>
                <a:lnTo>
                  <a:pt x="69" y="151"/>
                </a:lnTo>
                <a:lnTo>
                  <a:pt x="85" y="110"/>
                </a:lnTo>
                <a:lnTo>
                  <a:pt x="105" y="94"/>
                </a:lnTo>
                <a:lnTo>
                  <a:pt x="122" y="64"/>
                </a:lnTo>
                <a:lnTo>
                  <a:pt x="143" y="46"/>
                </a:lnTo>
                <a:lnTo>
                  <a:pt x="160" y="17"/>
                </a:lnTo>
                <a:lnTo>
                  <a:pt x="180" y="0"/>
                </a:lnTo>
                <a:lnTo>
                  <a:pt x="181" y="38"/>
                </a:lnTo>
                <a:lnTo>
                  <a:pt x="167" y="80"/>
                </a:lnTo>
                <a:lnTo>
                  <a:pt x="149" y="108"/>
                </a:lnTo>
                <a:lnTo>
                  <a:pt x="135" y="149"/>
                </a:lnTo>
                <a:lnTo>
                  <a:pt x="114" y="167"/>
                </a:lnTo>
                <a:lnTo>
                  <a:pt x="97" y="195"/>
                </a:lnTo>
                <a:lnTo>
                  <a:pt x="82" y="237"/>
                </a:lnTo>
                <a:lnTo>
                  <a:pt x="61" y="255"/>
                </a:lnTo>
                <a:lnTo>
                  <a:pt x="44" y="284"/>
                </a:lnTo>
                <a:lnTo>
                  <a:pt x="0" y="284"/>
                </a:lnTo>
                <a:lnTo>
                  <a:pt x="0" y="284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90" name="Freeform 90"/>
          <p:cNvSpPr>
            <a:spLocks/>
          </p:cNvSpPr>
          <p:nvPr/>
        </p:nvSpPr>
        <p:spPr bwMode="auto">
          <a:xfrm>
            <a:off x="4159250" y="2071688"/>
            <a:ext cx="288925" cy="452437"/>
          </a:xfrm>
          <a:custGeom>
            <a:avLst/>
            <a:gdLst/>
            <a:ahLst/>
            <a:cxnLst>
              <a:cxn ang="0">
                <a:pos x="181" y="284"/>
              </a:cxn>
              <a:cxn ang="0">
                <a:pos x="156" y="238"/>
              </a:cxn>
              <a:cxn ang="0">
                <a:pos x="131" y="206"/>
              </a:cxn>
              <a:cxn ang="0">
                <a:pos x="112" y="151"/>
              </a:cxn>
              <a:cxn ang="0">
                <a:pos x="96" y="110"/>
              </a:cxn>
              <a:cxn ang="0">
                <a:pos x="76" y="94"/>
              </a:cxn>
              <a:cxn ang="0">
                <a:pos x="59" y="64"/>
              </a:cxn>
              <a:cxn ang="0">
                <a:pos x="38" y="46"/>
              </a:cxn>
              <a:cxn ang="0">
                <a:pos x="21" y="17"/>
              </a:cxn>
              <a:cxn ang="0">
                <a:pos x="1" y="0"/>
              </a:cxn>
              <a:cxn ang="0">
                <a:pos x="0" y="38"/>
              </a:cxn>
              <a:cxn ang="0">
                <a:pos x="14" y="80"/>
              </a:cxn>
              <a:cxn ang="0">
                <a:pos x="32" y="108"/>
              </a:cxn>
              <a:cxn ang="0">
                <a:pos x="46" y="149"/>
              </a:cxn>
              <a:cxn ang="0">
                <a:pos x="67" y="167"/>
              </a:cxn>
              <a:cxn ang="0">
                <a:pos x="84" y="195"/>
              </a:cxn>
              <a:cxn ang="0">
                <a:pos x="99" y="237"/>
              </a:cxn>
              <a:cxn ang="0">
                <a:pos x="120" y="255"/>
              </a:cxn>
              <a:cxn ang="0">
                <a:pos x="137" y="284"/>
              </a:cxn>
              <a:cxn ang="0">
                <a:pos x="181" y="284"/>
              </a:cxn>
              <a:cxn ang="0">
                <a:pos x="181" y="284"/>
              </a:cxn>
            </a:cxnLst>
            <a:rect l="0" t="0" r="r" b="b"/>
            <a:pathLst>
              <a:path w="182" h="285">
                <a:moveTo>
                  <a:pt x="181" y="284"/>
                </a:moveTo>
                <a:lnTo>
                  <a:pt x="156" y="238"/>
                </a:lnTo>
                <a:lnTo>
                  <a:pt x="131" y="206"/>
                </a:lnTo>
                <a:lnTo>
                  <a:pt x="112" y="151"/>
                </a:lnTo>
                <a:lnTo>
                  <a:pt x="96" y="110"/>
                </a:lnTo>
                <a:lnTo>
                  <a:pt x="76" y="94"/>
                </a:lnTo>
                <a:lnTo>
                  <a:pt x="59" y="64"/>
                </a:lnTo>
                <a:lnTo>
                  <a:pt x="38" y="46"/>
                </a:lnTo>
                <a:lnTo>
                  <a:pt x="21" y="17"/>
                </a:lnTo>
                <a:lnTo>
                  <a:pt x="1" y="0"/>
                </a:lnTo>
                <a:lnTo>
                  <a:pt x="0" y="38"/>
                </a:lnTo>
                <a:lnTo>
                  <a:pt x="14" y="80"/>
                </a:lnTo>
                <a:lnTo>
                  <a:pt x="32" y="108"/>
                </a:lnTo>
                <a:lnTo>
                  <a:pt x="46" y="149"/>
                </a:lnTo>
                <a:lnTo>
                  <a:pt x="67" y="167"/>
                </a:lnTo>
                <a:lnTo>
                  <a:pt x="84" y="195"/>
                </a:lnTo>
                <a:lnTo>
                  <a:pt x="99" y="237"/>
                </a:lnTo>
                <a:lnTo>
                  <a:pt x="120" y="255"/>
                </a:lnTo>
                <a:lnTo>
                  <a:pt x="137" y="284"/>
                </a:lnTo>
                <a:lnTo>
                  <a:pt x="181" y="284"/>
                </a:lnTo>
                <a:lnTo>
                  <a:pt x="181" y="284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91" name="Freeform 91"/>
          <p:cNvSpPr>
            <a:spLocks/>
          </p:cNvSpPr>
          <p:nvPr/>
        </p:nvSpPr>
        <p:spPr bwMode="auto">
          <a:xfrm>
            <a:off x="4386263" y="2524125"/>
            <a:ext cx="288925" cy="452438"/>
          </a:xfrm>
          <a:custGeom>
            <a:avLst/>
            <a:gdLst/>
            <a:ahLst/>
            <a:cxnLst>
              <a:cxn ang="0">
                <a:pos x="181" y="284"/>
              </a:cxn>
              <a:cxn ang="0">
                <a:pos x="156" y="238"/>
              </a:cxn>
              <a:cxn ang="0">
                <a:pos x="131" y="206"/>
              </a:cxn>
              <a:cxn ang="0">
                <a:pos x="112" y="151"/>
              </a:cxn>
              <a:cxn ang="0">
                <a:pos x="96" y="110"/>
              </a:cxn>
              <a:cxn ang="0">
                <a:pos x="76" y="94"/>
              </a:cxn>
              <a:cxn ang="0">
                <a:pos x="59" y="64"/>
              </a:cxn>
              <a:cxn ang="0">
                <a:pos x="38" y="46"/>
              </a:cxn>
              <a:cxn ang="0">
                <a:pos x="21" y="17"/>
              </a:cxn>
              <a:cxn ang="0">
                <a:pos x="1" y="0"/>
              </a:cxn>
              <a:cxn ang="0">
                <a:pos x="0" y="38"/>
              </a:cxn>
              <a:cxn ang="0">
                <a:pos x="14" y="80"/>
              </a:cxn>
              <a:cxn ang="0">
                <a:pos x="32" y="108"/>
              </a:cxn>
              <a:cxn ang="0">
                <a:pos x="46" y="149"/>
              </a:cxn>
              <a:cxn ang="0">
                <a:pos x="67" y="167"/>
              </a:cxn>
              <a:cxn ang="0">
                <a:pos x="84" y="195"/>
              </a:cxn>
              <a:cxn ang="0">
                <a:pos x="99" y="237"/>
              </a:cxn>
              <a:cxn ang="0">
                <a:pos x="120" y="255"/>
              </a:cxn>
              <a:cxn ang="0">
                <a:pos x="137" y="284"/>
              </a:cxn>
              <a:cxn ang="0">
                <a:pos x="181" y="284"/>
              </a:cxn>
              <a:cxn ang="0">
                <a:pos x="181" y="284"/>
              </a:cxn>
            </a:cxnLst>
            <a:rect l="0" t="0" r="r" b="b"/>
            <a:pathLst>
              <a:path w="182" h="285">
                <a:moveTo>
                  <a:pt x="181" y="284"/>
                </a:moveTo>
                <a:lnTo>
                  <a:pt x="156" y="238"/>
                </a:lnTo>
                <a:lnTo>
                  <a:pt x="131" y="206"/>
                </a:lnTo>
                <a:lnTo>
                  <a:pt x="112" y="151"/>
                </a:lnTo>
                <a:lnTo>
                  <a:pt x="96" y="110"/>
                </a:lnTo>
                <a:lnTo>
                  <a:pt x="76" y="94"/>
                </a:lnTo>
                <a:lnTo>
                  <a:pt x="59" y="64"/>
                </a:lnTo>
                <a:lnTo>
                  <a:pt x="38" y="46"/>
                </a:lnTo>
                <a:lnTo>
                  <a:pt x="21" y="17"/>
                </a:lnTo>
                <a:lnTo>
                  <a:pt x="1" y="0"/>
                </a:lnTo>
                <a:lnTo>
                  <a:pt x="0" y="38"/>
                </a:lnTo>
                <a:lnTo>
                  <a:pt x="14" y="80"/>
                </a:lnTo>
                <a:lnTo>
                  <a:pt x="32" y="108"/>
                </a:lnTo>
                <a:lnTo>
                  <a:pt x="46" y="149"/>
                </a:lnTo>
                <a:lnTo>
                  <a:pt x="67" y="167"/>
                </a:lnTo>
                <a:lnTo>
                  <a:pt x="84" y="195"/>
                </a:lnTo>
                <a:lnTo>
                  <a:pt x="99" y="237"/>
                </a:lnTo>
                <a:lnTo>
                  <a:pt x="120" y="255"/>
                </a:lnTo>
                <a:lnTo>
                  <a:pt x="137" y="284"/>
                </a:lnTo>
                <a:lnTo>
                  <a:pt x="181" y="284"/>
                </a:lnTo>
                <a:lnTo>
                  <a:pt x="181" y="284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92" name="Freeform 92"/>
          <p:cNvSpPr>
            <a:spLocks/>
          </p:cNvSpPr>
          <p:nvPr/>
        </p:nvSpPr>
        <p:spPr bwMode="auto">
          <a:xfrm>
            <a:off x="4613275" y="3016250"/>
            <a:ext cx="98425" cy="530225"/>
          </a:xfrm>
          <a:custGeom>
            <a:avLst/>
            <a:gdLst/>
            <a:ahLst/>
            <a:cxnLst>
              <a:cxn ang="0">
                <a:pos x="61" y="333"/>
              </a:cxn>
              <a:cxn ang="0">
                <a:pos x="60" y="280"/>
              </a:cxn>
              <a:cxn ang="0">
                <a:pos x="51" y="241"/>
              </a:cxn>
              <a:cxn ang="0">
                <a:pos x="58" y="184"/>
              </a:cxn>
              <a:cxn ang="0">
                <a:pos x="61" y="140"/>
              </a:cxn>
              <a:cxn ang="0">
                <a:pos x="51" y="117"/>
              </a:cxn>
              <a:cxn ang="0">
                <a:pos x="48" y="82"/>
              </a:cxn>
              <a:cxn ang="0">
                <a:pos x="37" y="57"/>
              </a:cxn>
              <a:cxn ang="0">
                <a:pos x="34" y="25"/>
              </a:cxn>
              <a:cxn ang="0">
                <a:pos x="25" y="0"/>
              </a:cxn>
              <a:cxn ang="0">
                <a:pos x="7" y="34"/>
              </a:cxn>
              <a:cxn ang="0">
                <a:pos x="0" y="76"/>
              </a:cxn>
              <a:cxn ang="0">
                <a:pos x="4" y="111"/>
              </a:cxn>
              <a:cxn ang="0">
                <a:pos x="0" y="152"/>
              </a:cxn>
              <a:cxn ang="0">
                <a:pos x="10" y="177"/>
              </a:cxn>
              <a:cxn ang="0">
                <a:pos x="13" y="212"/>
              </a:cxn>
              <a:cxn ang="0">
                <a:pos x="8" y="255"/>
              </a:cxn>
              <a:cxn ang="0">
                <a:pos x="19" y="280"/>
              </a:cxn>
              <a:cxn ang="0">
                <a:pos x="22" y="314"/>
              </a:cxn>
              <a:cxn ang="0">
                <a:pos x="61" y="333"/>
              </a:cxn>
              <a:cxn ang="0">
                <a:pos x="61" y="333"/>
              </a:cxn>
            </a:cxnLst>
            <a:rect l="0" t="0" r="r" b="b"/>
            <a:pathLst>
              <a:path w="62" h="334">
                <a:moveTo>
                  <a:pt x="61" y="333"/>
                </a:moveTo>
                <a:lnTo>
                  <a:pt x="60" y="280"/>
                </a:lnTo>
                <a:lnTo>
                  <a:pt x="51" y="241"/>
                </a:lnTo>
                <a:lnTo>
                  <a:pt x="58" y="184"/>
                </a:lnTo>
                <a:lnTo>
                  <a:pt x="61" y="140"/>
                </a:lnTo>
                <a:lnTo>
                  <a:pt x="51" y="117"/>
                </a:lnTo>
                <a:lnTo>
                  <a:pt x="48" y="82"/>
                </a:lnTo>
                <a:lnTo>
                  <a:pt x="37" y="57"/>
                </a:lnTo>
                <a:lnTo>
                  <a:pt x="34" y="25"/>
                </a:lnTo>
                <a:lnTo>
                  <a:pt x="25" y="0"/>
                </a:lnTo>
                <a:lnTo>
                  <a:pt x="7" y="34"/>
                </a:lnTo>
                <a:lnTo>
                  <a:pt x="0" y="76"/>
                </a:lnTo>
                <a:lnTo>
                  <a:pt x="4" y="111"/>
                </a:lnTo>
                <a:lnTo>
                  <a:pt x="0" y="152"/>
                </a:lnTo>
                <a:lnTo>
                  <a:pt x="10" y="177"/>
                </a:lnTo>
                <a:lnTo>
                  <a:pt x="13" y="212"/>
                </a:lnTo>
                <a:lnTo>
                  <a:pt x="8" y="255"/>
                </a:lnTo>
                <a:lnTo>
                  <a:pt x="19" y="280"/>
                </a:lnTo>
                <a:lnTo>
                  <a:pt x="22" y="314"/>
                </a:lnTo>
                <a:lnTo>
                  <a:pt x="61" y="333"/>
                </a:lnTo>
                <a:lnTo>
                  <a:pt x="61" y="333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93" name="Freeform 93"/>
          <p:cNvSpPr>
            <a:spLocks/>
          </p:cNvSpPr>
          <p:nvPr/>
        </p:nvSpPr>
        <p:spPr bwMode="auto">
          <a:xfrm>
            <a:off x="4705350" y="3413125"/>
            <a:ext cx="246063" cy="479425"/>
          </a:xfrm>
          <a:custGeom>
            <a:avLst/>
            <a:gdLst/>
            <a:ahLst/>
            <a:cxnLst>
              <a:cxn ang="0">
                <a:pos x="154" y="301"/>
              </a:cxn>
              <a:cxn ang="0">
                <a:pos x="134" y="252"/>
              </a:cxn>
              <a:cxn ang="0">
                <a:pos x="113" y="219"/>
              </a:cxn>
              <a:cxn ang="0">
                <a:pos x="100" y="161"/>
              </a:cxn>
              <a:cxn ang="0">
                <a:pos x="88" y="120"/>
              </a:cxn>
              <a:cxn ang="0">
                <a:pos x="70" y="101"/>
              </a:cxn>
              <a:cxn ang="0">
                <a:pos x="56" y="70"/>
              </a:cxn>
              <a:cxn ang="0">
                <a:pos x="37" y="50"/>
              </a:cxn>
              <a:cxn ang="0">
                <a:pos x="23" y="19"/>
              </a:cxn>
              <a:cxn ang="0">
                <a:pos x="5" y="0"/>
              </a:cxn>
              <a:cxn ang="0">
                <a:pos x="0" y="38"/>
              </a:cxn>
              <a:cxn ang="0">
                <a:pos x="10" y="80"/>
              </a:cxn>
              <a:cxn ang="0">
                <a:pos x="25" y="111"/>
              </a:cxn>
              <a:cxn ang="0">
                <a:pos x="34" y="152"/>
              </a:cxn>
              <a:cxn ang="0">
                <a:pos x="53" y="172"/>
              </a:cxn>
              <a:cxn ang="0">
                <a:pos x="67" y="203"/>
              </a:cxn>
              <a:cxn ang="0">
                <a:pos x="78" y="245"/>
              </a:cxn>
              <a:cxn ang="0">
                <a:pos x="97" y="266"/>
              </a:cxn>
              <a:cxn ang="0">
                <a:pos x="111" y="296"/>
              </a:cxn>
              <a:cxn ang="0">
                <a:pos x="154" y="301"/>
              </a:cxn>
              <a:cxn ang="0">
                <a:pos x="154" y="301"/>
              </a:cxn>
            </a:cxnLst>
            <a:rect l="0" t="0" r="r" b="b"/>
            <a:pathLst>
              <a:path w="155" h="302">
                <a:moveTo>
                  <a:pt x="154" y="301"/>
                </a:moveTo>
                <a:lnTo>
                  <a:pt x="134" y="252"/>
                </a:lnTo>
                <a:lnTo>
                  <a:pt x="113" y="219"/>
                </a:lnTo>
                <a:lnTo>
                  <a:pt x="100" y="161"/>
                </a:lnTo>
                <a:lnTo>
                  <a:pt x="88" y="120"/>
                </a:lnTo>
                <a:lnTo>
                  <a:pt x="70" y="101"/>
                </a:lnTo>
                <a:lnTo>
                  <a:pt x="56" y="70"/>
                </a:lnTo>
                <a:lnTo>
                  <a:pt x="37" y="50"/>
                </a:lnTo>
                <a:lnTo>
                  <a:pt x="23" y="19"/>
                </a:lnTo>
                <a:lnTo>
                  <a:pt x="5" y="0"/>
                </a:lnTo>
                <a:lnTo>
                  <a:pt x="0" y="38"/>
                </a:lnTo>
                <a:lnTo>
                  <a:pt x="10" y="80"/>
                </a:lnTo>
                <a:lnTo>
                  <a:pt x="25" y="111"/>
                </a:lnTo>
                <a:lnTo>
                  <a:pt x="34" y="152"/>
                </a:lnTo>
                <a:lnTo>
                  <a:pt x="53" y="172"/>
                </a:lnTo>
                <a:lnTo>
                  <a:pt x="67" y="203"/>
                </a:lnTo>
                <a:lnTo>
                  <a:pt x="78" y="245"/>
                </a:lnTo>
                <a:lnTo>
                  <a:pt x="97" y="266"/>
                </a:lnTo>
                <a:lnTo>
                  <a:pt x="111" y="296"/>
                </a:lnTo>
                <a:lnTo>
                  <a:pt x="154" y="301"/>
                </a:lnTo>
                <a:lnTo>
                  <a:pt x="154" y="301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94" name="Freeform 94"/>
          <p:cNvSpPr>
            <a:spLocks/>
          </p:cNvSpPr>
          <p:nvPr/>
        </p:nvSpPr>
        <p:spPr bwMode="auto">
          <a:xfrm>
            <a:off x="4933950" y="3865563"/>
            <a:ext cx="246063" cy="481012"/>
          </a:xfrm>
          <a:custGeom>
            <a:avLst/>
            <a:gdLst/>
            <a:ahLst/>
            <a:cxnLst>
              <a:cxn ang="0">
                <a:pos x="154" y="302"/>
              </a:cxn>
              <a:cxn ang="0">
                <a:pos x="134" y="253"/>
              </a:cxn>
              <a:cxn ang="0">
                <a:pos x="113" y="219"/>
              </a:cxn>
              <a:cxn ang="0">
                <a:pos x="100" y="162"/>
              </a:cxn>
              <a:cxn ang="0">
                <a:pos x="88" y="120"/>
              </a:cxn>
              <a:cxn ang="0">
                <a:pos x="70" y="101"/>
              </a:cxn>
              <a:cxn ang="0">
                <a:pos x="56" y="70"/>
              </a:cxn>
              <a:cxn ang="0">
                <a:pos x="37" y="50"/>
              </a:cxn>
              <a:cxn ang="0">
                <a:pos x="23" y="19"/>
              </a:cxn>
              <a:cxn ang="0">
                <a:pos x="5" y="0"/>
              </a:cxn>
              <a:cxn ang="0">
                <a:pos x="0" y="38"/>
              </a:cxn>
              <a:cxn ang="0">
                <a:pos x="10" y="81"/>
              </a:cxn>
              <a:cxn ang="0">
                <a:pos x="25" y="111"/>
              </a:cxn>
              <a:cxn ang="0">
                <a:pos x="34" y="153"/>
              </a:cxn>
              <a:cxn ang="0">
                <a:pos x="53" y="173"/>
              </a:cxn>
              <a:cxn ang="0">
                <a:pos x="67" y="203"/>
              </a:cxn>
              <a:cxn ang="0">
                <a:pos x="78" y="246"/>
              </a:cxn>
              <a:cxn ang="0">
                <a:pos x="97" y="267"/>
              </a:cxn>
              <a:cxn ang="0">
                <a:pos x="111" y="297"/>
              </a:cxn>
              <a:cxn ang="0">
                <a:pos x="154" y="302"/>
              </a:cxn>
              <a:cxn ang="0">
                <a:pos x="154" y="302"/>
              </a:cxn>
            </a:cxnLst>
            <a:rect l="0" t="0" r="r" b="b"/>
            <a:pathLst>
              <a:path w="155" h="303">
                <a:moveTo>
                  <a:pt x="154" y="302"/>
                </a:moveTo>
                <a:lnTo>
                  <a:pt x="134" y="253"/>
                </a:lnTo>
                <a:lnTo>
                  <a:pt x="113" y="219"/>
                </a:lnTo>
                <a:lnTo>
                  <a:pt x="100" y="162"/>
                </a:lnTo>
                <a:lnTo>
                  <a:pt x="88" y="120"/>
                </a:lnTo>
                <a:lnTo>
                  <a:pt x="70" y="101"/>
                </a:lnTo>
                <a:lnTo>
                  <a:pt x="56" y="70"/>
                </a:lnTo>
                <a:lnTo>
                  <a:pt x="37" y="50"/>
                </a:lnTo>
                <a:lnTo>
                  <a:pt x="23" y="19"/>
                </a:lnTo>
                <a:lnTo>
                  <a:pt x="5" y="0"/>
                </a:lnTo>
                <a:lnTo>
                  <a:pt x="0" y="38"/>
                </a:lnTo>
                <a:lnTo>
                  <a:pt x="10" y="81"/>
                </a:lnTo>
                <a:lnTo>
                  <a:pt x="25" y="111"/>
                </a:lnTo>
                <a:lnTo>
                  <a:pt x="34" y="153"/>
                </a:lnTo>
                <a:lnTo>
                  <a:pt x="53" y="173"/>
                </a:lnTo>
                <a:lnTo>
                  <a:pt x="67" y="203"/>
                </a:lnTo>
                <a:lnTo>
                  <a:pt x="78" y="246"/>
                </a:lnTo>
                <a:lnTo>
                  <a:pt x="97" y="267"/>
                </a:lnTo>
                <a:lnTo>
                  <a:pt x="111" y="297"/>
                </a:lnTo>
                <a:lnTo>
                  <a:pt x="154" y="302"/>
                </a:lnTo>
                <a:lnTo>
                  <a:pt x="154" y="302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95" name="Freeform 95"/>
          <p:cNvSpPr>
            <a:spLocks/>
          </p:cNvSpPr>
          <p:nvPr/>
        </p:nvSpPr>
        <p:spPr bwMode="auto">
          <a:xfrm>
            <a:off x="3733800" y="1985963"/>
            <a:ext cx="371475" cy="125412"/>
          </a:xfrm>
          <a:custGeom>
            <a:avLst/>
            <a:gdLst/>
            <a:ahLst/>
            <a:cxnLst>
              <a:cxn ang="0">
                <a:pos x="0" y="78"/>
              </a:cxn>
              <a:cxn ang="0">
                <a:pos x="4" y="32"/>
              </a:cxn>
              <a:cxn ang="0">
                <a:pos x="37" y="21"/>
              </a:cxn>
              <a:cxn ang="0">
                <a:pos x="70" y="0"/>
              </a:cxn>
              <a:cxn ang="0">
                <a:pos x="102" y="0"/>
              </a:cxn>
              <a:cxn ang="0">
                <a:pos x="135" y="0"/>
              </a:cxn>
              <a:cxn ang="0">
                <a:pos x="168" y="0"/>
              </a:cxn>
              <a:cxn ang="0">
                <a:pos x="201" y="0"/>
              </a:cxn>
              <a:cxn ang="0">
                <a:pos x="233" y="10"/>
              </a:cxn>
              <a:cxn ang="0">
                <a:pos x="233" y="43"/>
              </a:cxn>
              <a:cxn ang="0">
                <a:pos x="233" y="75"/>
              </a:cxn>
              <a:cxn ang="0">
                <a:pos x="201" y="75"/>
              </a:cxn>
              <a:cxn ang="0">
                <a:pos x="168" y="54"/>
              </a:cxn>
              <a:cxn ang="0">
                <a:pos x="135" y="43"/>
              </a:cxn>
              <a:cxn ang="0">
                <a:pos x="102" y="43"/>
              </a:cxn>
              <a:cxn ang="0">
                <a:pos x="70" y="43"/>
              </a:cxn>
              <a:cxn ang="0">
                <a:pos x="59" y="75"/>
              </a:cxn>
              <a:cxn ang="0">
                <a:pos x="0" y="78"/>
              </a:cxn>
              <a:cxn ang="0">
                <a:pos x="0" y="78"/>
              </a:cxn>
            </a:cxnLst>
            <a:rect l="0" t="0" r="r" b="b"/>
            <a:pathLst>
              <a:path w="234" h="79">
                <a:moveTo>
                  <a:pt x="0" y="78"/>
                </a:moveTo>
                <a:lnTo>
                  <a:pt x="4" y="32"/>
                </a:lnTo>
                <a:lnTo>
                  <a:pt x="37" y="21"/>
                </a:lnTo>
                <a:lnTo>
                  <a:pt x="70" y="0"/>
                </a:lnTo>
                <a:lnTo>
                  <a:pt x="102" y="0"/>
                </a:lnTo>
                <a:lnTo>
                  <a:pt x="135" y="0"/>
                </a:lnTo>
                <a:lnTo>
                  <a:pt x="168" y="0"/>
                </a:lnTo>
                <a:lnTo>
                  <a:pt x="201" y="0"/>
                </a:lnTo>
                <a:lnTo>
                  <a:pt x="233" y="10"/>
                </a:lnTo>
                <a:lnTo>
                  <a:pt x="233" y="43"/>
                </a:lnTo>
                <a:lnTo>
                  <a:pt x="233" y="75"/>
                </a:lnTo>
                <a:lnTo>
                  <a:pt x="201" y="75"/>
                </a:lnTo>
                <a:lnTo>
                  <a:pt x="168" y="54"/>
                </a:lnTo>
                <a:lnTo>
                  <a:pt x="135" y="43"/>
                </a:lnTo>
                <a:lnTo>
                  <a:pt x="102" y="43"/>
                </a:lnTo>
                <a:lnTo>
                  <a:pt x="70" y="43"/>
                </a:lnTo>
                <a:lnTo>
                  <a:pt x="59" y="75"/>
                </a:lnTo>
                <a:lnTo>
                  <a:pt x="0" y="78"/>
                </a:lnTo>
                <a:lnTo>
                  <a:pt x="0" y="78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96" name="Freeform 96"/>
          <p:cNvSpPr>
            <a:spLocks/>
          </p:cNvSpPr>
          <p:nvPr/>
        </p:nvSpPr>
        <p:spPr bwMode="auto">
          <a:xfrm>
            <a:off x="1941513" y="4740275"/>
            <a:ext cx="336550" cy="366713"/>
          </a:xfrm>
          <a:custGeom>
            <a:avLst/>
            <a:gdLst/>
            <a:ahLst/>
            <a:cxnLst>
              <a:cxn ang="0">
                <a:pos x="0" y="30"/>
              </a:cxn>
              <a:cxn ang="0">
                <a:pos x="68" y="51"/>
              </a:cxn>
              <a:cxn ang="0">
                <a:pos x="112" y="49"/>
              </a:cxn>
              <a:cxn ang="0">
                <a:pos x="148" y="35"/>
              </a:cxn>
              <a:cxn ang="0">
                <a:pos x="184" y="21"/>
              </a:cxn>
              <a:cxn ang="0">
                <a:pos x="211" y="0"/>
              </a:cxn>
              <a:cxn ang="0">
                <a:pos x="184" y="21"/>
              </a:cxn>
              <a:cxn ang="0">
                <a:pos x="156" y="45"/>
              </a:cxn>
              <a:cxn ang="0">
                <a:pos x="137" y="77"/>
              </a:cxn>
              <a:cxn ang="0">
                <a:pos x="144" y="123"/>
              </a:cxn>
              <a:cxn ang="0">
                <a:pos x="161" y="160"/>
              </a:cxn>
              <a:cxn ang="0">
                <a:pos x="187" y="190"/>
              </a:cxn>
              <a:cxn ang="0">
                <a:pos x="202" y="227"/>
              </a:cxn>
              <a:cxn ang="0">
                <a:pos x="177" y="198"/>
              </a:cxn>
              <a:cxn ang="0">
                <a:pos x="152" y="167"/>
              </a:cxn>
              <a:cxn ang="0">
                <a:pos x="126" y="138"/>
              </a:cxn>
              <a:cxn ang="0">
                <a:pos x="98" y="160"/>
              </a:cxn>
              <a:cxn ang="0">
                <a:pos x="71" y="184"/>
              </a:cxn>
              <a:cxn ang="0">
                <a:pos x="43" y="207"/>
              </a:cxn>
              <a:cxn ang="0">
                <a:pos x="16" y="230"/>
              </a:cxn>
              <a:cxn ang="0">
                <a:pos x="43" y="207"/>
              </a:cxn>
              <a:cxn ang="0">
                <a:pos x="62" y="173"/>
              </a:cxn>
              <a:cxn ang="0">
                <a:pos x="73" y="131"/>
              </a:cxn>
              <a:cxn ang="0">
                <a:pos x="67" y="86"/>
              </a:cxn>
              <a:cxn ang="0">
                <a:pos x="0" y="30"/>
              </a:cxn>
              <a:cxn ang="0">
                <a:pos x="0" y="30"/>
              </a:cxn>
            </a:cxnLst>
            <a:rect l="0" t="0" r="r" b="b"/>
            <a:pathLst>
              <a:path w="212" h="231">
                <a:moveTo>
                  <a:pt x="0" y="30"/>
                </a:moveTo>
                <a:lnTo>
                  <a:pt x="68" y="51"/>
                </a:lnTo>
                <a:lnTo>
                  <a:pt x="112" y="49"/>
                </a:lnTo>
                <a:lnTo>
                  <a:pt x="148" y="35"/>
                </a:lnTo>
                <a:lnTo>
                  <a:pt x="184" y="21"/>
                </a:lnTo>
                <a:lnTo>
                  <a:pt x="211" y="0"/>
                </a:lnTo>
                <a:lnTo>
                  <a:pt x="184" y="21"/>
                </a:lnTo>
                <a:lnTo>
                  <a:pt x="156" y="45"/>
                </a:lnTo>
                <a:lnTo>
                  <a:pt x="137" y="77"/>
                </a:lnTo>
                <a:lnTo>
                  <a:pt x="144" y="123"/>
                </a:lnTo>
                <a:lnTo>
                  <a:pt x="161" y="160"/>
                </a:lnTo>
                <a:lnTo>
                  <a:pt x="187" y="190"/>
                </a:lnTo>
                <a:lnTo>
                  <a:pt x="202" y="227"/>
                </a:lnTo>
                <a:lnTo>
                  <a:pt x="177" y="198"/>
                </a:lnTo>
                <a:lnTo>
                  <a:pt x="152" y="167"/>
                </a:lnTo>
                <a:lnTo>
                  <a:pt x="126" y="138"/>
                </a:lnTo>
                <a:lnTo>
                  <a:pt x="98" y="160"/>
                </a:lnTo>
                <a:lnTo>
                  <a:pt x="71" y="184"/>
                </a:lnTo>
                <a:lnTo>
                  <a:pt x="43" y="207"/>
                </a:lnTo>
                <a:lnTo>
                  <a:pt x="16" y="230"/>
                </a:lnTo>
                <a:lnTo>
                  <a:pt x="43" y="207"/>
                </a:lnTo>
                <a:lnTo>
                  <a:pt x="62" y="173"/>
                </a:lnTo>
                <a:lnTo>
                  <a:pt x="73" y="131"/>
                </a:lnTo>
                <a:lnTo>
                  <a:pt x="67" y="86"/>
                </a:lnTo>
                <a:lnTo>
                  <a:pt x="0" y="30"/>
                </a:lnTo>
                <a:lnTo>
                  <a:pt x="0" y="3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97" name="Freeform 97"/>
          <p:cNvSpPr>
            <a:spLocks/>
          </p:cNvSpPr>
          <p:nvPr/>
        </p:nvSpPr>
        <p:spPr bwMode="auto">
          <a:xfrm>
            <a:off x="2322513" y="2822575"/>
            <a:ext cx="336550" cy="368300"/>
          </a:xfrm>
          <a:custGeom>
            <a:avLst/>
            <a:gdLst/>
            <a:ahLst/>
            <a:cxnLst>
              <a:cxn ang="0">
                <a:pos x="0" y="30"/>
              </a:cxn>
              <a:cxn ang="0">
                <a:pos x="68" y="51"/>
              </a:cxn>
              <a:cxn ang="0">
                <a:pos x="112" y="49"/>
              </a:cxn>
              <a:cxn ang="0">
                <a:pos x="148" y="35"/>
              </a:cxn>
              <a:cxn ang="0">
                <a:pos x="184" y="21"/>
              </a:cxn>
              <a:cxn ang="0">
                <a:pos x="211" y="0"/>
              </a:cxn>
              <a:cxn ang="0">
                <a:pos x="184" y="21"/>
              </a:cxn>
              <a:cxn ang="0">
                <a:pos x="156" y="45"/>
              </a:cxn>
              <a:cxn ang="0">
                <a:pos x="137" y="78"/>
              </a:cxn>
              <a:cxn ang="0">
                <a:pos x="144" y="123"/>
              </a:cxn>
              <a:cxn ang="0">
                <a:pos x="161" y="161"/>
              </a:cxn>
              <a:cxn ang="0">
                <a:pos x="187" y="191"/>
              </a:cxn>
              <a:cxn ang="0">
                <a:pos x="202" y="228"/>
              </a:cxn>
              <a:cxn ang="0">
                <a:pos x="177" y="199"/>
              </a:cxn>
              <a:cxn ang="0">
                <a:pos x="152" y="168"/>
              </a:cxn>
              <a:cxn ang="0">
                <a:pos x="126" y="138"/>
              </a:cxn>
              <a:cxn ang="0">
                <a:pos x="98" y="161"/>
              </a:cxn>
              <a:cxn ang="0">
                <a:pos x="71" y="185"/>
              </a:cxn>
              <a:cxn ang="0">
                <a:pos x="43" y="208"/>
              </a:cxn>
              <a:cxn ang="0">
                <a:pos x="16" y="231"/>
              </a:cxn>
              <a:cxn ang="0">
                <a:pos x="43" y="208"/>
              </a:cxn>
              <a:cxn ang="0">
                <a:pos x="62" y="174"/>
              </a:cxn>
              <a:cxn ang="0">
                <a:pos x="73" y="131"/>
              </a:cxn>
              <a:cxn ang="0">
                <a:pos x="67" y="87"/>
              </a:cxn>
              <a:cxn ang="0">
                <a:pos x="0" y="30"/>
              </a:cxn>
              <a:cxn ang="0">
                <a:pos x="0" y="30"/>
              </a:cxn>
            </a:cxnLst>
            <a:rect l="0" t="0" r="r" b="b"/>
            <a:pathLst>
              <a:path w="212" h="232">
                <a:moveTo>
                  <a:pt x="0" y="30"/>
                </a:moveTo>
                <a:lnTo>
                  <a:pt x="68" y="51"/>
                </a:lnTo>
                <a:lnTo>
                  <a:pt x="112" y="49"/>
                </a:lnTo>
                <a:lnTo>
                  <a:pt x="148" y="35"/>
                </a:lnTo>
                <a:lnTo>
                  <a:pt x="184" y="21"/>
                </a:lnTo>
                <a:lnTo>
                  <a:pt x="211" y="0"/>
                </a:lnTo>
                <a:lnTo>
                  <a:pt x="184" y="21"/>
                </a:lnTo>
                <a:lnTo>
                  <a:pt x="156" y="45"/>
                </a:lnTo>
                <a:lnTo>
                  <a:pt x="137" y="78"/>
                </a:lnTo>
                <a:lnTo>
                  <a:pt x="144" y="123"/>
                </a:lnTo>
                <a:lnTo>
                  <a:pt x="161" y="161"/>
                </a:lnTo>
                <a:lnTo>
                  <a:pt x="187" y="191"/>
                </a:lnTo>
                <a:lnTo>
                  <a:pt x="202" y="228"/>
                </a:lnTo>
                <a:lnTo>
                  <a:pt x="177" y="199"/>
                </a:lnTo>
                <a:lnTo>
                  <a:pt x="152" y="168"/>
                </a:lnTo>
                <a:lnTo>
                  <a:pt x="126" y="138"/>
                </a:lnTo>
                <a:lnTo>
                  <a:pt x="98" y="161"/>
                </a:lnTo>
                <a:lnTo>
                  <a:pt x="71" y="185"/>
                </a:lnTo>
                <a:lnTo>
                  <a:pt x="43" y="208"/>
                </a:lnTo>
                <a:lnTo>
                  <a:pt x="16" y="231"/>
                </a:lnTo>
                <a:lnTo>
                  <a:pt x="43" y="208"/>
                </a:lnTo>
                <a:lnTo>
                  <a:pt x="62" y="174"/>
                </a:lnTo>
                <a:lnTo>
                  <a:pt x="73" y="131"/>
                </a:lnTo>
                <a:lnTo>
                  <a:pt x="67" y="87"/>
                </a:lnTo>
                <a:lnTo>
                  <a:pt x="0" y="30"/>
                </a:lnTo>
                <a:lnTo>
                  <a:pt x="0" y="3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98" name="Freeform 98"/>
          <p:cNvSpPr>
            <a:spLocks/>
          </p:cNvSpPr>
          <p:nvPr/>
        </p:nvSpPr>
        <p:spPr bwMode="auto">
          <a:xfrm>
            <a:off x="2476500" y="2595563"/>
            <a:ext cx="327025" cy="293687"/>
          </a:xfrm>
          <a:custGeom>
            <a:avLst/>
            <a:gdLst/>
            <a:ahLst/>
            <a:cxnLst>
              <a:cxn ang="0">
                <a:pos x="174" y="0"/>
              </a:cxn>
              <a:cxn ang="0">
                <a:pos x="157" y="58"/>
              </a:cxn>
              <a:cxn ang="0">
                <a:pos x="160" y="95"/>
              </a:cxn>
              <a:cxn ang="0">
                <a:pos x="172" y="127"/>
              </a:cxn>
              <a:cxn ang="0">
                <a:pos x="185" y="159"/>
              </a:cxn>
              <a:cxn ang="0">
                <a:pos x="205" y="184"/>
              </a:cxn>
              <a:cxn ang="0">
                <a:pos x="185" y="159"/>
              </a:cxn>
              <a:cxn ang="0">
                <a:pos x="164" y="133"/>
              </a:cxn>
              <a:cxn ang="0">
                <a:pos x="135" y="115"/>
              </a:cxn>
              <a:cxn ang="0">
                <a:pos x="96" y="119"/>
              </a:cxn>
              <a:cxn ang="0">
                <a:pos x="64" y="131"/>
              </a:cxn>
              <a:cxn ang="0">
                <a:pos x="38" y="152"/>
              </a:cxn>
              <a:cxn ang="0">
                <a:pos x="6" y="163"/>
              </a:cxn>
              <a:cxn ang="0">
                <a:pos x="31" y="143"/>
              </a:cxn>
              <a:cxn ang="0">
                <a:pos x="57" y="122"/>
              </a:cxn>
              <a:cxn ang="0">
                <a:pos x="82" y="103"/>
              </a:cxn>
              <a:cxn ang="0">
                <a:pos x="62" y="77"/>
              </a:cxn>
              <a:cxn ang="0">
                <a:pos x="41" y="52"/>
              </a:cxn>
              <a:cxn ang="0">
                <a:pos x="20" y="27"/>
              </a:cxn>
              <a:cxn ang="0">
                <a:pos x="0" y="2"/>
              </a:cxn>
              <a:cxn ang="0">
                <a:pos x="20" y="27"/>
              </a:cxn>
              <a:cxn ang="0">
                <a:pos x="49" y="45"/>
              </a:cxn>
              <a:cxn ang="0">
                <a:pos x="87" y="57"/>
              </a:cxn>
              <a:cxn ang="0">
                <a:pos x="126" y="54"/>
              </a:cxn>
              <a:cxn ang="0">
                <a:pos x="174" y="0"/>
              </a:cxn>
              <a:cxn ang="0">
                <a:pos x="174" y="0"/>
              </a:cxn>
            </a:cxnLst>
            <a:rect l="0" t="0" r="r" b="b"/>
            <a:pathLst>
              <a:path w="206" h="185">
                <a:moveTo>
                  <a:pt x="174" y="0"/>
                </a:moveTo>
                <a:lnTo>
                  <a:pt x="157" y="58"/>
                </a:lnTo>
                <a:lnTo>
                  <a:pt x="160" y="95"/>
                </a:lnTo>
                <a:lnTo>
                  <a:pt x="172" y="127"/>
                </a:lnTo>
                <a:lnTo>
                  <a:pt x="185" y="159"/>
                </a:lnTo>
                <a:lnTo>
                  <a:pt x="205" y="184"/>
                </a:lnTo>
                <a:lnTo>
                  <a:pt x="185" y="159"/>
                </a:lnTo>
                <a:lnTo>
                  <a:pt x="164" y="133"/>
                </a:lnTo>
                <a:lnTo>
                  <a:pt x="135" y="115"/>
                </a:lnTo>
                <a:lnTo>
                  <a:pt x="96" y="119"/>
                </a:lnTo>
                <a:lnTo>
                  <a:pt x="64" y="131"/>
                </a:lnTo>
                <a:lnTo>
                  <a:pt x="38" y="152"/>
                </a:lnTo>
                <a:lnTo>
                  <a:pt x="6" y="163"/>
                </a:lnTo>
                <a:lnTo>
                  <a:pt x="31" y="143"/>
                </a:lnTo>
                <a:lnTo>
                  <a:pt x="57" y="122"/>
                </a:lnTo>
                <a:lnTo>
                  <a:pt x="82" y="103"/>
                </a:lnTo>
                <a:lnTo>
                  <a:pt x="62" y="77"/>
                </a:lnTo>
                <a:lnTo>
                  <a:pt x="41" y="52"/>
                </a:lnTo>
                <a:lnTo>
                  <a:pt x="20" y="27"/>
                </a:lnTo>
                <a:lnTo>
                  <a:pt x="0" y="2"/>
                </a:lnTo>
                <a:lnTo>
                  <a:pt x="20" y="27"/>
                </a:lnTo>
                <a:lnTo>
                  <a:pt x="49" y="45"/>
                </a:lnTo>
                <a:lnTo>
                  <a:pt x="87" y="57"/>
                </a:lnTo>
                <a:lnTo>
                  <a:pt x="126" y="54"/>
                </a:lnTo>
                <a:lnTo>
                  <a:pt x="174" y="0"/>
                </a:lnTo>
                <a:lnTo>
                  <a:pt x="174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99" name="Freeform 99"/>
          <p:cNvSpPr>
            <a:spLocks/>
          </p:cNvSpPr>
          <p:nvPr/>
        </p:nvSpPr>
        <p:spPr bwMode="auto">
          <a:xfrm>
            <a:off x="2908300" y="2606675"/>
            <a:ext cx="374650" cy="428625"/>
          </a:xfrm>
          <a:custGeom>
            <a:avLst/>
            <a:gdLst/>
            <a:ahLst/>
            <a:cxnLst>
              <a:cxn ang="0">
                <a:pos x="0" y="163"/>
              </a:cxn>
              <a:cxn ang="0">
                <a:pos x="50" y="128"/>
              </a:cxn>
              <a:cxn ang="0">
                <a:pos x="72" y="96"/>
              </a:cxn>
              <a:cxn ang="0">
                <a:pos x="83" y="64"/>
              </a:cxn>
              <a:cxn ang="0">
                <a:pos x="93" y="31"/>
              </a:cxn>
              <a:cxn ang="0">
                <a:pos x="93" y="0"/>
              </a:cxn>
              <a:cxn ang="0">
                <a:pos x="93" y="31"/>
              </a:cxn>
              <a:cxn ang="0">
                <a:pos x="93" y="64"/>
              </a:cxn>
              <a:cxn ang="0">
                <a:pos x="104" y="96"/>
              </a:cxn>
              <a:cxn ang="0">
                <a:pos x="137" y="118"/>
              </a:cxn>
              <a:cxn ang="0">
                <a:pos x="170" y="128"/>
              </a:cxn>
              <a:cxn ang="0">
                <a:pos x="203" y="128"/>
              </a:cxn>
              <a:cxn ang="0">
                <a:pos x="235" y="139"/>
              </a:cxn>
              <a:cxn ang="0">
                <a:pos x="203" y="139"/>
              </a:cxn>
              <a:cxn ang="0">
                <a:pos x="170" y="139"/>
              </a:cxn>
              <a:cxn ang="0">
                <a:pos x="137" y="139"/>
              </a:cxn>
              <a:cxn ang="0">
                <a:pos x="137" y="172"/>
              </a:cxn>
              <a:cxn ang="0">
                <a:pos x="137" y="204"/>
              </a:cxn>
              <a:cxn ang="0">
                <a:pos x="137" y="237"/>
              </a:cxn>
              <a:cxn ang="0">
                <a:pos x="137" y="269"/>
              </a:cxn>
              <a:cxn ang="0">
                <a:pos x="137" y="237"/>
              </a:cxn>
              <a:cxn ang="0">
                <a:pos x="126" y="204"/>
              </a:cxn>
              <a:cxn ang="0">
                <a:pos x="104" y="172"/>
              </a:cxn>
              <a:cxn ang="0">
                <a:pos x="72" y="150"/>
              </a:cxn>
              <a:cxn ang="0">
                <a:pos x="0" y="163"/>
              </a:cxn>
              <a:cxn ang="0">
                <a:pos x="0" y="163"/>
              </a:cxn>
            </a:cxnLst>
            <a:rect l="0" t="0" r="r" b="b"/>
            <a:pathLst>
              <a:path w="236" h="270">
                <a:moveTo>
                  <a:pt x="0" y="163"/>
                </a:moveTo>
                <a:lnTo>
                  <a:pt x="50" y="128"/>
                </a:lnTo>
                <a:lnTo>
                  <a:pt x="72" y="96"/>
                </a:lnTo>
                <a:lnTo>
                  <a:pt x="83" y="64"/>
                </a:lnTo>
                <a:lnTo>
                  <a:pt x="93" y="31"/>
                </a:lnTo>
                <a:lnTo>
                  <a:pt x="93" y="0"/>
                </a:lnTo>
                <a:lnTo>
                  <a:pt x="93" y="31"/>
                </a:lnTo>
                <a:lnTo>
                  <a:pt x="93" y="64"/>
                </a:lnTo>
                <a:lnTo>
                  <a:pt x="104" y="96"/>
                </a:lnTo>
                <a:lnTo>
                  <a:pt x="137" y="118"/>
                </a:lnTo>
                <a:lnTo>
                  <a:pt x="170" y="128"/>
                </a:lnTo>
                <a:lnTo>
                  <a:pt x="203" y="128"/>
                </a:lnTo>
                <a:lnTo>
                  <a:pt x="235" y="139"/>
                </a:lnTo>
                <a:lnTo>
                  <a:pt x="203" y="139"/>
                </a:lnTo>
                <a:lnTo>
                  <a:pt x="170" y="139"/>
                </a:lnTo>
                <a:lnTo>
                  <a:pt x="137" y="139"/>
                </a:lnTo>
                <a:lnTo>
                  <a:pt x="137" y="172"/>
                </a:lnTo>
                <a:lnTo>
                  <a:pt x="137" y="204"/>
                </a:lnTo>
                <a:lnTo>
                  <a:pt x="137" y="237"/>
                </a:lnTo>
                <a:lnTo>
                  <a:pt x="137" y="269"/>
                </a:lnTo>
                <a:lnTo>
                  <a:pt x="137" y="237"/>
                </a:lnTo>
                <a:lnTo>
                  <a:pt x="126" y="204"/>
                </a:lnTo>
                <a:lnTo>
                  <a:pt x="104" y="172"/>
                </a:lnTo>
                <a:lnTo>
                  <a:pt x="72" y="150"/>
                </a:lnTo>
                <a:lnTo>
                  <a:pt x="0" y="163"/>
                </a:lnTo>
                <a:lnTo>
                  <a:pt x="0" y="163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00" name="Freeform 100"/>
          <p:cNvSpPr>
            <a:spLocks/>
          </p:cNvSpPr>
          <p:nvPr/>
        </p:nvSpPr>
        <p:spPr bwMode="auto">
          <a:xfrm>
            <a:off x="4532313" y="2525713"/>
            <a:ext cx="336550" cy="366712"/>
          </a:xfrm>
          <a:custGeom>
            <a:avLst/>
            <a:gdLst/>
            <a:ahLst/>
            <a:cxnLst>
              <a:cxn ang="0">
                <a:pos x="0" y="30"/>
              </a:cxn>
              <a:cxn ang="0">
                <a:pos x="68" y="51"/>
              </a:cxn>
              <a:cxn ang="0">
                <a:pos x="112" y="49"/>
              </a:cxn>
              <a:cxn ang="0">
                <a:pos x="148" y="35"/>
              </a:cxn>
              <a:cxn ang="0">
                <a:pos x="184" y="21"/>
              </a:cxn>
              <a:cxn ang="0">
                <a:pos x="211" y="0"/>
              </a:cxn>
              <a:cxn ang="0">
                <a:pos x="184" y="21"/>
              </a:cxn>
              <a:cxn ang="0">
                <a:pos x="156" y="45"/>
              </a:cxn>
              <a:cxn ang="0">
                <a:pos x="137" y="77"/>
              </a:cxn>
              <a:cxn ang="0">
                <a:pos x="144" y="123"/>
              </a:cxn>
              <a:cxn ang="0">
                <a:pos x="161" y="160"/>
              </a:cxn>
              <a:cxn ang="0">
                <a:pos x="187" y="190"/>
              </a:cxn>
              <a:cxn ang="0">
                <a:pos x="202" y="227"/>
              </a:cxn>
              <a:cxn ang="0">
                <a:pos x="177" y="198"/>
              </a:cxn>
              <a:cxn ang="0">
                <a:pos x="152" y="167"/>
              </a:cxn>
              <a:cxn ang="0">
                <a:pos x="126" y="138"/>
              </a:cxn>
              <a:cxn ang="0">
                <a:pos x="98" y="160"/>
              </a:cxn>
              <a:cxn ang="0">
                <a:pos x="71" y="184"/>
              </a:cxn>
              <a:cxn ang="0">
                <a:pos x="43" y="207"/>
              </a:cxn>
              <a:cxn ang="0">
                <a:pos x="16" y="230"/>
              </a:cxn>
              <a:cxn ang="0">
                <a:pos x="43" y="207"/>
              </a:cxn>
              <a:cxn ang="0">
                <a:pos x="62" y="173"/>
              </a:cxn>
              <a:cxn ang="0">
                <a:pos x="73" y="131"/>
              </a:cxn>
              <a:cxn ang="0">
                <a:pos x="67" y="86"/>
              </a:cxn>
              <a:cxn ang="0">
                <a:pos x="0" y="30"/>
              </a:cxn>
              <a:cxn ang="0">
                <a:pos x="0" y="30"/>
              </a:cxn>
            </a:cxnLst>
            <a:rect l="0" t="0" r="r" b="b"/>
            <a:pathLst>
              <a:path w="212" h="231">
                <a:moveTo>
                  <a:pt x="0" y="30"/>
                </a:moveTo>
                <a:lnTo>
                  <a:pt x="68" y="51"/>
                </a:lnTo>
                <a:lnTo>
                  <a:pt x="112" y="49"/>
                </a:lnTo>
                <a:lnTo>
                  <a:pt x="148" y="35"/>
                </a:lnTo>
                <a:lnTo>
                  <a:pt x="184" y="21"/>
                </a:lnTo>
                <a:lnTo>
                  <a:pt x="211" y="0"/>
                </a:lnTo>
                <a:lnTo>
                  <a:pt x="184" y="21"/>
                </a:lnTo>
                <a:lnTo>
                  <a:pt x="156" y="45"/>
                </a:lnTo>
                <a:lnTo>
                  <a:pt x="137" y="77"/>
                </a:lnTo>
                <a:lnTo>
                  <a:pt x="144" y="123"/>
                </a:lnTo>
                <a:lnTo>
                  <a:pt x="161" y="160"/>
                </a:lnTo>
                <a:lnTo>
                  <a:pt x="187" y="190"/>
                </a:lnTo>
                <a:lnTo>
                  <a:pt x="202" y="227"/>
                </a:lnTo>
                <a:lnTo>
                  <a:pt x="177" y="198"/>
                </a:lnTo>
                <a:lnTo>
                  <a:pt x="152" y="167"/>
                </a:lnTo>
                <a:lnTo>
                  <a:pt x="126" y="138"/>
                </a:lnTo>
                <a:lnTo>
                  <a:pt x="98" y="160"/>
                </a:lnTo>
                <a:lnTo>
                  <a:pt x="71" y="184"/>
                </a:lnTo>
                <a:lnTo>
                  <a:pt x="43" y="207"/>
                </a:lnTo>
                <a:lnTo>
                  <a:pt x="16" y="230"/>
                </a:lnTo>
                <a:lnTo>
                  <a:pt x="43" y="207"/>
                </a:lnTo>
                <a:lnTo>
                  <a:pt x="62" y="173"/>
                </a:lnTo>
                <a:lnTo>
                  <a:pt x="73" y="131"/>
                </a:lnTo>
                <a:lnTo>
                  <a:pt x="67" y="86"/>
                </a:lnTo>
                <a:lnTo>
                  <a:pt x="0" y="30"/>
                </a:lnTo>
                <a:lnTo>
                  <a:pt x="0" y="3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01" name="Freeform 101"/>
          <p:cNvSpPr>
            <a:spLocks/>
          </p:cNvSpPr>
          <p:nvPr/>
        </p:nvSpPr>
        <p:spPr bwMode="auto">
          <a:xfrm>
            <a:off x="1963738" y="4473575"/>
            <a:ext cx="433387" cy="369888"/>
          </a:xfrm>
          <a:custGeom>
            <a:avLst/>
            <a:gdLst/>
            <a:ahLst/>
            <a:cxnLst>
              <a:cxn ang="0">
                <a:pos x="107" y="0"/>
              </a:cxn>
              <a:cxn ang="0">
                <a:pos x="142" y="49"/>
              </a:cxn>
              <a:cxn ang="0">
                <a:pos x="174" y="71"/>
              </a:cxn>
              <a:cxn ang="0">
                <a:pos x="207" y="81"/>
              </a:cxn>
              <a:cxn ang="0">
                <a:pos x="240" y="91"/>
              </a:cxn>
              <a:cxn ang="0">
                <a:pos x="272" y="91"/>
              </a:cxn>
              <a:cxn ang="0">
                <a:pos x="240" y="91"/>
              </a:cxn>
              <a:cxn ang="0">
                <a:pos x="207" y="91"/>
              </a:cxn>
              <a:cxn ang="0">
                <a:pos x="174" y="102"/>
              </a:cxn>
              <a:cxn ang="0">
                <a:pos x="152" y="135"/>
              </a:cxn>
              <a:cxn ang="0">
                <a:pos x="142" y="167"/>
              </a:cxn>
              <a:cxn ang="0">
                <a:pos x="142" y="200"/>
              </a:cxn>
              <a:cxn ang="0">
                <a:pos x="131" y="232"/>
              </a:cxn>
              <a:cxn ang="0">
                <a:pos x="131" y="200"/>
              </a:cxn>
              <a:cxn ang="0">
                <a:pos x="131" y="167"/>
              </a:cxn>
              <a:cxn ang="0">
                <a:pos x="131" y="135"/>
              </a:cxn>
              <a:cxn ang="0">
                <a:pos x="98" y="135"/>
              </a:cxn>
              <a:cxn ang="0">
                <a:pos x="65" y="135"/>
              </a:cxn>
              <a:cxn ang="0">
                <a:pos x="32" y="135"/>
              </a:cxn>
              <a:cxn ang="0">
                <a:pos x="0" y="135"/>
              </a:cxn>
              <a:cxn ang="0">
                <a:pos x="32" y="135"/>
              </a:cxn>
              <a:cxn ang="0">
                <a:pos x="65" y="124"/>
              </a:cxn>
              <a:cxn ang="0">
                <a:pos x="98" y="102"/>
              </a:cxn>
              <a:cxn ang="0">
                <a:pos x="120" y="71"/>
              </a:cxn>
              <a:cxn ang="0">
                <a:pos x="107" y="0"/>
              </a:cxn>
              <a:cxn ang="0">
                <a:pos x="107" y="0"/>
              </a:cxn>
            </a:cxnLst>
            <a:rect l="0" t="0" r="r" b="b"/>
            <a:pathLst>
              <a:path w="273" h="233">
                <a:moveTo>
                  <a:pt x="107" y="0"/>
                </a:moveTo>
                <a:lnTo>
                  <a:pt x="142" y="49"/>
                </a:lnTo>
                <a:lnTo>
                  <a:pt x="174" y="71"/>
                </a:lnTo>
                <a:lnTo>
                  <a:pt x="207" y="81"/>
                </a:lnTo>
                <a:lnTo>
                  <a:pt x="240" y="91"/>
                </a:lnTo>
                <a:lnTo>
                  <a:pt x="272" y="91"/>
                </a:lnTo>
                <a:lnTo>
                  <a:pt x="240" y="91"/>
                </a:lnTo>
                <a:lnTo>
                  <a:pt x="207" y="91"/>
                </a:lnTo>
                <a:lnTo>
                  <a:pt x="174" y="102"/>
                </a:lnTo>
                <a:lnTo>
                  <a:pt x="152" y="135"/>
                </a:lnTo>
                <a:lnTo>
                  <a:pt x="142" y="167"/>
                </a:lnTo>
                <a:lnTo>
                  <a:pt x="142" y="200"/>
                </a:lnTo>
                <a:lnTo>
                  <a:pt x="131" y="232"/>
                </a:lnTo>
                <a:lnTo>
                  <a:pt x="131" y="200"/>
                </a:lnTo>
                <a:lnTo>
                  <a:pt x="131" y="167"/>
                </a:lnTo>
                <a:lnTo>
                  <a:pt x="131" y="135"/>
                </a:lnTo>
                <a:lnTo>
                  <a:pt x="98" y="135"/>
                </a:lnTo>
                <a:lnTo>
                  <a:pt x="65" y="135"/>
                </a:lnTo>
                <a:lnTo>
                  <a:pt x="32" y="135"/>
                </a:lnTo>
                <a:lnTo>
                  <a:pt x="0" y="135"/>
                </a:lnTo>
                <a:lnTo>
                  <a:pt x="32" y="135"/>
                </a:lnTo>
                <a:lnTo>
                  <a:pt x="65" y="124"/>
                </a:lnTo>
                <a:lnTo>
                  <a:pt x="98" y="102"/>
                </a:lnTo>
                <a:lnTo>
                  <a:pt x="120" y="71"/>
                </a:lnTo>
                <a:lnTo>
                  <a:pt x="107" y="0"/>
                </a:lnTo>
                <a:lnTo>
                  <a:pt x="107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02" name="Freeform 102"/>
          <p:cNvSpPr>
            <a:spLocks/>
          </p:cNvSpPr>
          <p:nvPr/>
        </p:nvSpPr>
        <p:spPr bwMode="auto">
          <a:xfrm>
            <a:off x="4432300" y="2155825"/>
            <a:ext cx="374650" cy="428625"/>
          </a:xfrm>
          <a:custGeom>
            <a:avLst/>
            <a:gdLst/>
            <a:ahLst/>
            <a:cxnLst>
              <a:cxn ang="0">
                <a:pos x="0" y="163"/>
              </a:cxn>
              <a:cxn ang="0">
                <a:pos x="50" y="128"/>
              </a:cxn>
              <a:cxn ang="0">
                <a:pos x="72" y="96"/>
              </a:cxn>
              <a:cxn ang="0">
                <a:pos x="83" y="64"/>
              </a:cxn>
              <a:cxn ang="0">
                <a:pos x="93" y="31"/>
              </a:cxn>
              <a:cxn ang="0">
                <a:pos x="93" y="0"/>
              </a:cxn>
              <a:cxn ang="0">
                <a:pos x="93" y="31"/>
              </a:cxn>
              <a:cxn ang="0">
                <a:pos x="93" y="64"/>
              </a:cxn>
              <a:cxn ang="0">
                <a:pos x="104" y="96"/>
              </a:cxn>
              <a:cxn ang="0">
                <a:pos x="137" y="118"/>
              </a:cxn>
              <a:cxn ang="0">
                <a:pos x="170" y="128"/>
              </a:cxn>
              <a:cxn ang="0">
                <a:pos x="203" y="128"/>
              </a:cxn>
              <a:cxn ang="0">
                <a:pos x="235" y="139"/>
              </a:cxn>
              <a:cxn ang="0">
                <a:pos x="203" y="139"/>
              </a:cxn>
              <a:cxn ang="0">
                <a:pos x="170" y="139"/>
              </a:cxn>
              <a:cxn ang="0">
                <a:pos x="137" y="139"/>
              </a:cxn>
              <a:cxn ang="0">
                <a:pos x="137" y="172"/>
              </a:cxn>
              <a:cxn ang="0">
                <a:pos x="137" y="204"/>
              </a:cxn>
              <a:cxn ang="0">
                <a:pos x="137" y="237"/>
              </a:cxn>
              <a:cxn ang="0">
                <a:pos x="137" y="269"/>
              </a:cxn>
              <a:cxn ang="0">
                <a:pos x="137" y="237"/>
              </a:cxn>
              <a:cxn ang="0">
                <a:pos x="126" y="204"/>
              </a:cxn>
              <a:cxn ang="0">
                <a:pos x="104" y="172"/>
              </a:cxn>
              <a:cxn ang="0">
                <a:pos x="72" y="150"/>
              </a:cxn>
              <a:cxn ang="0">
                <a:pos x="0" y="163"/>
              </a:cxn>
              <a:cxn ang="0">
                <a:pos x="0" y="163"/>
              </a:cxn>
            </a:cxnLst>
            <a:rect l="0" t="0" r="r" b="b"/>
            <a:pathLst>
              <a:path w="236" h="270">
                <a:moveTo>
                  <a:pt x="0" y="163"/>
                </a:moveTo>
                <a:lnTo>
                  <a:pt x="50" y="128"/>
                </a:lnTo>
                <a:lnTo>
                  <a:pt x="72" y="96"/>
                </a:lnTo>
                <a:lnTo>
                  <a:pt x="83" y="64"/>
                </a:lnTo>
                <a:lnTo>
                  <a:pt x="93" y="31"/>
                </a:lnTo>
                <a:lnTo>
                  <a:pt x="93" y="0"/>
                </a:lnTo>
                <a:lnTo>
                  <a:pt x="93" y="31"/>
                </a:lnTo>
                <a:lnTo>
                  <a:pt x="93" y="64"/>
                </a:lnTo>
                <a:lnTo>
                  <a:pt x="104" y="96"/>
                </a:lnTo>
                <a:lnTo>
                  <a:pt x="137" y="118"/>
                </a:lnTo>
                <a:lnTo>
                  <a:pt x="170" y="128"/>
                </a:lnTo>
                <a:lnTo>
                  <a:pt x="203" y="128"/>
                </a:lnTo>
                <a:lnTo>
                  <a:pt x="235" y="139"/>
                </a:lnTo>
                <a:lnTo>
                  <a:pt x="203" y="139"/>
                </a:lnTo>
                <a:lnTo>
                  <a:pt x="170" y="139"/>
                </a:lnTo>
                <a:lnTo>
                  <a:pt x="137" y="139"/>
                </a:lnTo>
                <a:lnTo>
                  <a:pt x="137" y="172"/>
                </a:lnTo>
                <a:lnTo>
                  <a:pt x="137" y="204"/>
                </a:lnTo>
                <a:lnTo>
                  <a:pt x="137" y="237"/>
                </a:lnTo>
                <a:lnTo>
                  <a:pt x="137" y="269"/>
                </a:lnTo>
                <a:lnTo>
                  <a:pt x="137" y="237"/>
                </a:lnTo>
                <a:lnTo>
                  <a:pt x="126" y="204"/>
                </a:lnTo>
                <a:lnTo>
                  <a:pt x="104" y="172"/>
                </a:lnTo>
                <a:lnTo>
                  <a:pt x="72" y="150"/>
                </a:lnTo>
                <a:lnTo>
                  <a:pt x="0" y="163"/>
                </a:lnTo>
                <a:lnTo>
                  <a:pt x="0" y="163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03" name="Freeform 103"/>
          <p:cNvSpPr>
            <a:spLocks/>
          </p:cNvSpPr>
          <p:nvPr/>
        </p:nvSpPr>
        <p:spPr bwMode="auto">
          <a:xfrm>
            <a:off x="5294313" y="4103688"/>
            <a:ext cx="336550" cy="368300"/>
          </a:xfrm>
          <a:custGeom>
            <a:avLst/>
            <a:gdLst/>
            <a:ahLst/>
            <a:cxnLst>
              <a:cxn ang="0">
                <a:pos x="0" y="30"/>
              </a:cxn>
              <a:cxn ang="0">
                <a:pos x="68" y="51"/>
              </a:cxn>
              <a:cxn ang="0">
                <a:pos x="112" y="49"/>
              </a:cxn>
              <a:cxn ang="0">
                <a:pos x="148" y="35"/>
              </a:cxn>
              <a:cxn ang="0">
                <a:pos x="184" y="21"/>
              </a:cxn>
              <a:cxn ang="0">
                <a:pos x="211" y="0"/>
              </a:cxn>
              <a:cxn ang="0">
                <a:pos x="184" y="21"/>
              </a:cxn>
              <a:cxn ang="0">
                <a:pos x="156" y="45"/>
              </a:cxn>
              <a:cxn ang="0">
                <a:pos x="137" y="78"/>
              </a:cxn>
              <a:cxn ang="0">
                <a:pos x="144" y="123"/>
              </a:cxn>
              <a:cxn ang="0">
                <a:pos x="161" y="161"/>
              </a:cxn>
              <a:cxn ang="0">
                <a:pos x="187" y="191"/>
              </a:cxn>
              <a:cxn ang="0">
                <a:pos x="202" y="228"/>
              </a:cxn>
              <a:cxn ang="0">
                <a:pos x="177" y="199"/>
              </a:cxn>
              <a:cxn ang="0">
                <a:pos x="152" y="168"/>
              </a:cxn>
              <a:cxn ang="0">
                <a:pos x="126" y="138"/>
              </a:cxn>
              <a:cxn ang="0">
                <a:pos x="98" y="161"/>
              </a:cxn>
              <a:cxn ang="0">
                <a:pos x="71" y="185"/>
              </a:cxn>
              <a:cxn ang="0">
                <a:pos x="43" y="208"/>
              </a:cxn>
              <a:cxn ang="0">
                <a:pos x="16" y="231"/>
              </a:cxn>
              <a:cxn ang="0">
                <a:pos x="43" y="208"/>
              </a:cxn>
              <a:cxn ang="0">
                <a:pos x="62" y="174"/>
              </a:cxn>
              <a:cxn ang="0">
                <a:pos x="73" y="131"/>
              </a:cxn>
              <a:cxn ang="0">
                <a:pos x="67" y="87"/>
              </a:cxn>
              <a:cxn ang="0">
                <a:pos x="0" y="30"/>
              </a:cxn>
              <a:cxn ang="0">
                <a:pos x="0" y="30"/>
              </a:cxn>
            </a:cxnLst>
            <a:rect l="0" t="0" r="r" b="b"/>
            <a:pathLst>
              <a:path w="212" h="232">
                <a:moveTo>
                  <a:pt x="0" y="30"/>
                </a:moveTo>
                <a:lnTo>
                  <a:pt x="68" y="51"/>
                </a:lnTo>
                <a:lnTo>
                  <a:pt x="112" y="49"/>
                </a:lnTo>
                <a:lnTo>
                  <a:pt x="148" y="35"/>
                </a:lnTo>
                <a:lnTo>
                  <a:pt x="184" y="21"/>
                </a:lnTo>
                <a:lnTo>
                  <a:pt x="211" y="0"/>
                </a:lnTo>
                <a:lnTo>
                  <a:pt x="184" y="21"/>
                </a:lnTo>
                <a:lnTo>
                  <a:pt x="156" y="45"/>
                </a:lnTo>
                <a:lnTo>
                  <a:pt x="137" y="78"/>
                </a:lnTo>
                <a:lnTo>
                  <a:pt x="144" y="123"/>
                </a:lnTo>
                <a:lnTo>
                  <a:pt x="161" y="161"/>
                </a:lnTo>
                <a:lnTo>
                  <a:pt x="187" y="191"/>
                </a:lnTo>
                <a:lnTo>
                  <a:pt x="202" y="228"/>
                </a:lnTo>
                <a:lnTo>
                  <a:pt x="177" y="199"/>
                </a:lnTo>
                <a:lnTo>
                  <a:pt x="152" y="168"/>
                </a:lnTo>
                <a:lnTo>
                  <a:pt x="126" y="138"/>
                </a:lnTo>
                <a:lnTo>
                  <a:pt x="98" y="161"/>
                </a:lnTo>
                <a:lnTo>
                  <a:pt x="71" y="185"/>
                </a:lnTo>
                <a:lnTo>
                  <a:pt x="43" y="208"/>
                </a:lnTo>
                <a:lnTo>
                  <a:pt x="16" y="231"/>
                </a:lnTo>
                <a:lnTo>
                  <a:pt x="43" y="208"/>
                </a:lnTo>
                <a:lnTo>
                  <a:pt x="62" y="174"/>
                </a:lnTo>
                <a:lnTo>
                  <a:pt x="73" y="131"/>
                </a:lnTo>
                <a:lnTo>
                  <a:pt x="67" y="87"/>
                </a:lnTo>
                <a:lnTo>
                  <a:pt x="0" y="30"/>
                </a:lnTo>
                <a:lnTo>
                  <a:pt x="0" y="3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04" name="Freeform 104"/>
          <p:cNvSpPr>
            <a:spLocks/>
          </p:cNvSpPr>
          <p:nvPr/>
        </p:nvSpPr>
        <p:spPr bwMode="auto">
          <a:xfrm>
            <a:off x="5011738" y="3768725"/>
            <a:ext cx="433387" cy="369888"/>
          </a:xfrm>
          <a:custGeom>
            <a:avLst/>
            <a:gdLst/>
            <a:ahLst/>
            <a:cxnLst>
              <a:cxn ang="0">
                <a:pos x="107" y="0"/>
              </a:cxn>
              <a:cxn ang="0">
                <a:pos x="142" y="49"/>
              </a:cxn>
              <a:cxn ang="0">
                <a:pos x="174" y="71"/>
              </a:cxn>
              <a:cxn ang="0">
                <a:pos x="207" y="81"/>
              </a:cxn>
              <a:cxn ang="0">
                <a:pos x="240" y="91"/>
              </a:cxn>
              <a:cxn ang="0">
                <a:pos x="272" y="91"/>
              </a:cxn>
              <a:cxn ang="0">
                <a:pos x="240" y="91"/>
              </a:cxn>
              <a:cxn ang="0">
                <a:pos x="207" y="91"/>
              </a:cxn>
              <a:cxn ang="0">
                <a:pos x="174" y="102"/>
              </a:cxn>
              <a:cxn ang="0">
                <a:pos x="152" y="135"/>
              </a:cxn>
              <a:cxn ang="0">
                <a:pos x="142" y="167"/>
              </a:cxn>
              <a:cxn ang="0">
                <a:pos x="142" y="200"/>
              </a:cxn>
              <a:cxn ang="0">
                <a:pos x="131" y="232"/>
              </a:cxn>
              <a:cxn ang="0">
                <a:pos x="131" y="200"/>
              </a:cxn>
              <a:cxn ang="0">
                <a:pos x="131" y="167"/>
              </a:cxn>
              <a:cxn ang="0">
                <a:pos x="131" y="135"/>
              </a:cxn>
              <a:cxn ang="0">
                <a:pos x="98" y="135"/>
              </a:cxn>
              <a:cxn ang="0">
                <a:pos x="65" y="135"/>
              </a:cxn>
              <a:cxn ang="0">
                <a:pos x="32" y="135"/>
              </a:cxn>
              <a:cxn ang="0">
                <a:pos x="0" y="135"/>
              </a:cxn>
              <a:cxn ang="0">
                <a:pos x="32" y="135"/>
              </a:cxn>
              <a:cxn ang="0">
                <a:pos x="65" y="124"/>
              </a:cxn>
              <a:cxn ang="0">
                <a:pos x="98" y="102"/>
              </a:cxn>
              <a:cxn ang="0">
                <a:pos x="120" y="71"/>
              </a:cxn>
              <a:cxn ang="0">
                <a:pos x="107" y="0"/>
              </a:cxn>
              <a:cxn ang="0">
                <a:pos x="107" y="0"/>
              </a:cxn>
            </a:cxnLst>
            <a:rect l="0" t="0" r="r" b="b"/>
            <a:pathLst>
              <a:path w="273" h="233">
                <a:moveTo>
                  <a:pt x="107" y="0"/>
                </a:moveTo>
                <a:lnTo>
                  <a:pt x="142" y="49"/>
                </a:lnTo>
                <a:lnTo>
                  <a:pt x="174" y="71"/>
                </a:lnTo>
                <a:lnTo>
                  <a:pt x="207" y="81"/>
                </a:lnTo>
                <a:lnTo>
                  <a:pt x="240" y="91"/>
                </a:lnTo>
                <a:lnTo>
                  <a:pt x="272" y="91"/>
                </a:lnTo>
                <a:lnTo>
                  <a:pt x="240" y="91"/>
                </a:lnTo>
                <a:lnTo>
                  <a:pt x="207" y="91"/>
                </a:lnTo>
                <a:lnTo>
                  <a:pt x="174" y="102"/>
                </a:lnTo>
                <a:lnTo>
                  <a:pt x="152" y="135"/>
                </a:lnTo>
                <a:lnTo>
                  <a:pt x="142" y="167"/>
                </a:lnTo>
                <a:lnTo>
                  <a:pt x="142" y="200"/>
                </a:lnTo>
                <a:lnTo>
                  <a:pt x="131" y="232"/>
                </a:lnTo>
                <a:lnTo>
                  <a:pt x="131" y="200"/>
                </a:lnTo>
                <a:lnTo>
                  <a:pt x="131" y="167"/>
                </a:lnTo>
                <a:lnTo>
                  <a:pt x="131" y="135"/>
                </a:lnTo>
                <a:lnTo>
                  <a:pt x="98" y="135"/>
                </a:lnTo>
                <a:lnTo>
                  <a:pt x="65" y="135"/>
                </a:lnTo>
                <a:lnTo>
                  <a:pt x="32" y="135"/>
                </a:lnTo>
                <a:lnTo>
                  <a:pt x="0" y="135"/>
                </a:lnTo>
                <a:lnTo>
                  <a:pt x="32" y="135"/>
                </a:lnTo>
                <a:lnTo>
                  <a:pt x="65" y="124"/>
                </a:lnTo>
                <a:lnTo>
                  <a:pt x="98" y="102"/>
                </a:lnTo>
                <a:lnTo>
                  <a:pt x="120" y="71"/>
                </a:lnTo>
                <a:lnTo>
                  <a:pt x="107" y="0"/>
                </a:lnTo>
                <a:lnTo>
                  <a:pt x="107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05" name="Freeform 105"/>
          <p:cNvSpPr>
            <a:spLocks/>
          </p:cNvSpPr>
          <p:nvPr/>
        </p:nvSpPr>
        <p:spPr bwMode="auto">
          <a:xfrm>
            <a:off x="5422900" y="3743325"/>
            <a:ext cx="350838" cy="414338"/>
          </a:xfrm>
          <a:custGeom>
            <a:avLst/>
            <a:gdLst/>
            <a:ahLst/>
            <a:cxnLst>
              <a:cxn ang="0">
                <a:pos x="0" y="103"/>
              </a:cxn>
              <a:cxn ang="0">
                <a:pos x="60" y="95"/>
              </a:cxn>
              <a:cxn ang="0">
                <a:pos x="93" y="77"/>
              </a:cxn>
              <a:cxn ang="0">
                <a:pos x="118" y="52"/>
              </a:cxn>
              <a:cxn ang="0">
                <a:pos x="142" y="28"/>
              </a:cxn>
              <a:cxn ang="0">
                <a:pos x="157" y="0"/>
              </a:cxn>
              <a:cxn ang="0">
                <a:pos x="142" y="28"/>
              </a:cxn>
              <a:cxn ang="0">
                <a:pos x="127" y="57"/>
              </a:cxn>
              <a:cxn ang="0">
                <a:pos x="122" y="91"/>
              </a:cxn>
              <a:cxn ang="0">
                <a:pos x="141" y="126"/>
              </a:cxn>
              <a:cxn ang="0">
                <a:pos x="167" y="150"/>
              </a:cxn>
              <a:cxn ang="0">
                <a:pos x="196" y="165"/>
              </a:cxn>
              <a:cxn ang="0">
                <a:pos x="220" y="189"/>
              </a:cxn>
              <a:cxn ang="0">
                <a:pos x="191" y="174"/>
              </a:cxn>
              <a:cxn ang="0">
                <a:pos x="162" y="159"/>
              </a:cxn>
              <a:cxn ang="0">
                <a:pos x="132" y="144"/>
              </a:cxn>
              <a:cxn ang="0">
                <a:pos x="118" y="173"/>
              </a:cxn>
              <a:cxn ang="0">
                <a:pos x="103" y="202"/>
              </a:cxn>
              <a:cxn ang="0">
                <a:pos x="88" y="232"/>
              </a:cxn>
              <a:cxn ang="0">
                <a:pos x="74" y="260"/>
              </a:cxn>
              <a:cxn ang="0">
                <a:pos x="88" y="232"/>
              </a:cxn>
              <a:cxn ang="0">
                <a:pos x="93" y="197"/>
              </a:cxn>
              <a:cxn ang="0">
                <a:pos x="88" y="159"/>
              </a:cxn>
              <a:cxn ang="0">
                <a:pos x="69" y="125"/>
              </a:cxn>
              <a:cxn ang="0">
                <a:pos x="0" y="103"/>
              </a:cxn>
              <a:cxn ang="0">
                <a:pos x="0" y="103"/>
              </a:cxn>
            </a:cxnLst>
            <a:rect l="0" t="0" r="r" b="b"/>
            <a:pathLst>
              <a:path w="221" h="261">
                <a:moveTo>
                  <a:pt x="0" y="103"/>
                </a:moveTo>
                <a:lnTo>
                  <a:pt x="60" y="95"/>
                </a:lnTo>
                <a:lnTo>
                  <a:pt x="93" y="77"/>
                </a:lnTo>
                <a:lnTo>
                  <a:pt x="118" y="52"/>
                </a:lnTo>
                <a:lnTo>
                  <a:pt x="142" y="28"/>
                </a:lnTo>
                <a:lnTo>
                  <a:pt x="157" y="0"/>
                </a:lnTo>
                <a:lnTo>
                  <a:pt x="142" y="28"/>
                </a:lnTo>
                <a:lnTo>
                  <a:pt x="127" y="57"/>
                </a:lnTo>
                <a:lnTo>
                  <a:pt x="122" y="91"/>
                </a:lnTo>
                <a:lnTo>
                  <a:pt x="141" y="126"/>
                </a:lnTo>
                <a:lnTo>
                  <a:pt x="167" y="150"/>
                </a:lnTo>
                <a:lnTo>
                  <a:pt x="196" y="165"/>
                </a:lnTo>
                <a:lnTo>
                  <a:pt x="220" y="189"/>
                </a:lnTo>
                <a:lnTo>
                  <a:pt x="191" y="174"/>
                </a:lnTo>
                <a:lnTo>
                  <a:pt x="162" y="159"/>
                </a:lnTo>
                <a:lnTo>
                  <a:pt x="132" y="144"/>
                </a:lnTo>
                <a:lnTo>
                  <a:pt x="118" y="173"/>
                </a:lnTo>
                <a:lnTo>
                  <a:pt x="103" y="202"/>
                </a:lnTo>
                <a:lnTo>
                  <a:pt x="88" y="232"/>
                </a:lnTo>
                <a:lnTo>
                  <a:pt x="74" y="260"/>
                </a:lnTo>
                <a:lnTo>
                  <a:pt x="88" y="232"/>
                </a:lnTo>
                <a:lnTo>
                  <a:pt x="93" y="197"/>
                </a:lnTo>
                <a:lnTo>
                  <a:pt x="88" y="159"/>
                </a:lnTo>
                <a:lnTo>
                  <a:pt x="69" y="125"/>
                </a:lnTo>
                <a:lnTo>
                  <a:pt x="0" y="103"/>
                </a:lnTo>
                <a:lnTo>
                  <a:pt x="0" y="103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06" name="Freeform 106"/>
          <p:cNvSpPr>
            <a:spLocks/>
          </p:cNvSpPr>
          <p:nvPr/>
        </p:nvSpPr>
        <p:spPr bwMode="auto">
          <a:xfrm>
            <a:off x="5141913" y="3351213"/>
            <a:ext cx="336550" cy="366712"/>
          </a:xfrm>
          <a:custGeom>
            <a:avLst/>
            <a:gdLst/>
            <a:ahLst/>
            <a:cxnLst>
              <a:cxn ang="0">
                <a:pos x="0" y="30"/>
              </a:cxn>
              <a:cxn ang="0">
                <a:pos x="68" y="51"/>
              </a:cxn>
              <a:cxn ang="0">
                <a:pos x="112" y="49"/>
              </a:cxn>
              <a:cxn ang="0">
                <a:pos x="148" y="35"/>
              </a:cxn>
              <a:cxn ang="0">
                <a:pos x="184" y="21"/>
              </a:cxn>
              <a:cxn ang="0">
                <a:pos x="211" y="0"/>
              </a:cxn>
              <a:cxn ang="0">
                <a:pos x="184" y="21"/>
              </a:cxn>
              <a:cxn ang="0">
                <a:pos x="156" y="45"/>
              </a:cxn>
              <a:cxn ang="0">
                <a:pos x="137" y="77"/>
              </a:cxn>
              <a:cxn ang="0">
                <a:pos x="144" y="123"/>
              </a:cxn>
              <a:cxn ang="0">
                <a:pos x="161" y="160"/>
              </a:cxn>
              <a:cxn ang="0">
                <a:pos x="187" y="190"/>
              </a:cxn>
              <a:cxn ang="0">
                <a:pos x="202" y="227"/>
              </a:cxn>
              <a:cxn ang="0">
                <a:pos x="177" y="198"/>
              </a:cxn>
              <a:cxn ang="0">
                <a:pos x="152" y="167"/>
              </a:cxn>
              <a:cxn ang="0">
                <a:pos x="126" y="138"/>
              </a:cxn>
              <a:cxn ang="0">
                <a:pos x="98" y="160"/>
              </a:cxn>
              <a:cxn ang="0">
                <a:pos x="71" y="184"/>
              </a:cxn>
              <a:cxn ang="0">
                <a:pos x="43" y="207"/>
              </a:cxn>
              <a:cxn ang="0">
                <a:pos x="16" y="230"/>
              </a:cxn>
              <a:cxn ang="0">
                <a:pos x="43" y="207"/>
              </a:cxn>
              <a:cxn ang="0">
                <a:pos x="62" y="173"/>
              </a:cxn>
              <a:cxn ang="0">
                <a:pos x="73" y="131"/>
              </a:cxn>
              <a:cxn ang="0">
                <a:pos x="67" y="86"/>
              </a:cxn>
              <a:cxn ang="0">
                <a:pos x="0" y="30"/>
              </a:cxn>
              <a:cxn ang="0">
                <a:pos x="0" y="30"/>
              </a:cxn>
            </a:cxnLst>
            <a:rect l="0" t="0" r="r" b="b"/>
            <a:pathLst>
              <a:path w="212" h="231">
                <a:moveTo>
                  <a:pt x="0" y="30"/>
                </a:moveTo>
                <a:lnTo>
                  <a:pt x="68" y="51"/>
                </a:lnTo>
                <a:lnTo>
                  <a:pt x="112" y="49"/>
                </a:lnTo>
                <a:lnTo>
                  <a:pt x="148" y="35"/>
                </a:lnTo>
                <a:lnTo>
                  <a:pt x="184" y="21"/>
                </a:lnTo>
                <a:lnTo>
                  <a:pt x="211" y="0"/>
                </a:lnTo>
                <a:lnTo>
                  <a:pt x="184" y="21"/>
                </a:lnTo>
                <a:lnTo>
                  <a:pt x="156" y="45"/>
                </a:lnTo>
                <a:lnTo>
                  <a:pt x="137" y="77"/>
                </a:lnTo>
                <a:lnTo>
                  <a:pt x="144" y="123"/>
                </a:lnTo>
                <a:lnTo>
                  <a:pt x="161" y="160"/>
                </a:lnTo>
                <a:lnTo>
                  <a:pt x="187" y="190"/>
                </a:lnTo>
                <a:lnTo>
                  <a:pt x="202" y="227"/>
                </a:lnTo>
                <a:lnTo>
                  <a:pt x="177" y="198"/>
                </a:lnTo>
                <a:lnTo>
                  <a:pt x="152" y="167"/>
                </a:lnTo>
                <a:lnTo>
                  <a:pt x="126" y="138"/>
                </a:lnTo>
                <a:lnTo>
                  <a:pt x="98" y="160"/>
                </a:lnTo>
                <a:lnTo>
                  <a:pt x="71" y="184"/>
                </a:lnTo>
                <a:lnTo>
                  <a:pt x="43" y="207"/>
                </a:lnTo>
                <a:lnTo>
                  <a:pt x="16" y="230"/>
                </a:lnTo>
                <a:lnTo>
                  <a:pt x="43" y="207"/>
                </a:lnTo>
                <a:lnTo>
                  <a:pt x="62" y="173"/>
                </a:lnTo>
                <a:lnTo>
                  <a:pt x="73" y="131"/>
                </a:lnTo>
                <a:lnTo>
                  <a:pt x="67" y="86"/>
                </a:lnTo>
                <a:lnTo>
                  <a:pt x="0" y="30"/>
                </a:lnTo>
                <a:lnTo>
                  <a:pt x="0" y="3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07" name="Freeform 107"/>
          <p:cNvSpPr>
            <a:spLocks/>
          </p:cNvSpPr>
          <p:nvPr/>
        </p:nvSpPr>
        <p:spPr bwMode="auto">
          <a:xfrm>
            <a:off x="5240338" y="3165475"/>
            <a:ext cx="433387" cy="371475"/>
          </a:xfrm>
          <a:custGeom>
            <a:avLst/>
            <a:gdLst/>
            <a:ahLst/>
            <a:cxnLst>
              <a:cxn ang="0">
                <a:pos x="107" y="0"/>
              </a:cxn>
              <a:cxn ang="0">
                <a:pos x="142" y="49"/>
              </a:cxn>
              <a:cxn ang="0">
                <a:pos x="174" y="71"/>
              </a:cxn>
              <a:cxn ang="0">
                <a:pos x="207" y="82"/>
              </a:cxn>
              <a:cxn ang="0">
                <a:pos x="240" y="92"/>
              </a:cxn>
              <a:cxn ang="0">
                <a:pos x="272" y="92"/>
              </a:cxn>
              <a:cxn ang="0">
                <a:pos x="240" y="92"/>
              </a:cxn>
              <a:cxn ang="0">
                <a:pos x="207" y="92"/>
              </a:cxn>
              <a:cxn ang="0">
                <a:pos x="174" y="103"/>
              </a:cxn>
              <a:cxn ang="0">
                <a:pos x="152" y="135"/>
              </a:cxn>
              <a:cxn ang="0">
                <a:pos x="142" y="168"/>
              </a:cxn>
              <a:cxn ang="0">
                <a:pos x="142" y="201"/>
              </a:cxn>
              <a:cxn ang="0">
                <a:pos x="131" y="233"/>
              </a:cxn>
              <a:cxn ang="0">
                <a:pos x="131" y="201"/>
              </a:cxn>
              <a:cxn ang="0">
                <a:pos x="131" y="168"/>
              </a:cxn>
              <a:cxn ang="0">
                <a:pos x="131" y="135"/>
              </a:cxn>
              <a:cxn ang="0">
                <a:pos x="98" y="135"/>
              </a:cxn>
              <a:cxn ang="0">
                <a:pos x="65" y="135"/>
              </a:cxn>
              <a:cxn ang="0">
                <a:pos x="32" y="135"/>
              </a:cxn>
              <a:cxn ang="0">
                <a:pos x="0" y="135"/>
              </a:cxn>
              <a:cxn ang="0">
                <a:pos x="32" y="135"/>
              </a:cxn>
              <a:cxn ang="0">
                <a:pos x="65" y="124"/>
              </a:cxn>
              <a:cxn ang="0">
                <a:pos x="98" y="103"/>
              </a:cxn>
              <a:cxn ang="0">
                <a:pos x="120" y="71"/>
              </a:cxn>
              <a:cxn ang="0">
                <a:pos x="107" y="0"/>
              </a:cxn>
              <a:cxn ang="0">
                <a:pos x="107" y="0"/>
              </a:cxn>
            </a:cxnLst>
            <a:rect l="0" t="0" r="r" b="b"/>
            <a:pathLst>
              <a:path w="273" h="234">
                <a:moveTo>
                  <a:pt x="107" y="0"/>
                </a:moveTo>
                <a:lnTo>
                  <a:pt x="142" y="49"/>
                </a:lnTo>
                <a:lnTo>
                  <a:pt x="174" y="71"/>
                </a:lnTo>
                <a:lnTo>
                  <a:pt x="207" y="82"/>
                </a:lnTo>
                <a:lnTo>
                  <a:pt x="240" y="92"/>
                </a:lnTo>
                <a:lnTo>
                  <a:pt x="272" y="92"/>
                </a:lnTo>
                <a:lnTo>
                  <a:pt x="240" y="92"/>
                </a:lnTo>
                <a:lnTo>
                  <a:pt x="207" y="92"/>
                </a:lnTo>
                <a:lnTo>
                  <a:pt x="174" y="103"/>
                </a:lnTo>
                <a:lnTo>
                  <a:pt x="152" y="135"/>
                </a:lnTo>
                <a:lnTo>
                  <a:pt x="142" y="168"/>
                </a:lnTo>
                <a:lnTo>
                  <a:pt x="142" y="201"/>
                </a:lnTo>
                <a:lnTo>
                  <a:pt x="131" y="233"/>
                </a:lnTo>
                <a:lnTo>
                  <a:pt x="131" y="201"/>
                </a:lnTo>
                <a:lnTo>
                  <a:pt x="131" y="168"/>
                </a:lnTo>
                <a:lnTo>
                  <a:pt x="131" y="135"/>
                </a:lnTo>
                <a:lnTo>
                  <a:pt x="98" y="135"/>
                </a:lnTo>
                <a:lnTo>
                  <a:pt x="65" y="135"/>
                </a:lnTo>
                <a:lnTo>
                  <a:pt x="32" y="135"/>
                </a:lnTo>
                <a:lnTo>
                  <a:pt x="0" y="135"/>
                </a:lnTo>
                <a:lnTo>
                  <a:pt x="32" y="135"/>
                </a:lnTo>
                <a:lnTo>
                  <a:pt x="65" y="124"/>
                </a:lnTo>
                <a:lnTo>
                  <a:pt x="98" y="103"/>
                </a:lnTo>
                <a:lnTo>
                  <a:pt x="120" y="71"/>
                </a:lnTo>
                <a:lnTo>
                  <a:pt x="107" y="0"/>
                </a:lnTo>
                <a:lnTo>
                  <a:pt x="107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08" name="Freeform 108"/>
          <p:cNvSpPr>
            <a:spLocks/>
          </p:cNvSpPr>
          <p:nvPr/>
        </p:nvSpPr>
        <p:spPr bwMode="auto">
          <a:xfrm>
            <a:off x="5422900" y="3435350"/>
            <a:ext cx="374650" cy="428625"/>
          </a:xfrm>
          <a:custGeom>
            <a:avLst/>
            <a:gdLst/>
            <a:ahLst/>
            <a:cxnLst>
              <a:cxn ang="0">
                <a:pos x="0" y="163"/>
              </a:cxn>
              <a:cxn ang="0">
                <a:pos x="50" y="128"/>
              </a:cxn>
              <a:cxn ang="0">
                <a:pos x="72" y="96"/>
              </a:cxn>
              <a:cxn ang="0">
                <a:pos x="83" y="64"/>
              </a:cxn>
              <a:cxn ang="0">
                <a:pos x="93" y="31"/>
              </a:cxn>
              <a:cxn ang="0">
                <a:pos x="93" y="0"/>
              </a:cxn>
              <a:cxn ang="0">
                <a:pos x="93" y="31"/>
              </a:cxn>
              <a:cxn ang="0">
                <a:pos x="93" y="64"/>
              </a:cxn>
              <a:cxn ang="0">
                <a:pos x="104" y="96"/>
              </a:cxn>
              <a:cxn ang="0">
                <a:pos x="137" y="118"/>
              </a:cxn>
              <a:cxn ang="0">
                <a:pos x="170" y="128"/>
              </a:cxn>
              <a:cxn ang="0">
                <a:pos x="203" y="128"/>
              </a:cxn>
              <a:cxn ang="0">
                <a:pos x="235" y="139"/>
              </a:cxn>
              <a:cxn ang="0">
                <a:pos x="203" y="139"/>
              </a:cxn>
              <a:cxn ang="0">
                <a:pos x="170" y="139"/>
              </a:cxn>
              <a:cxn ang="0">
                <a:pos x="137" y="139"/>
              </a:cxn>
              <a:cxn ang="0">
                <a:pos x="137" y="172"/>
              </a:cxn>
              <a:cxn ang="0">
                <a:pos x="137" y="204"/>
              </a:cxn>
              <a:cxn ang="0">
                <a:pos x="137" y="237"/>
              </a:cxn>
              <a:cxn ang="0">
                <a:pos x="137" y="269"/>
              </a:cxn>
              <a:cxn ang="0">
                <a:pos x="137" y="237"/>
              </a:cxn>
              <a:cxn ang="0">
                <a:pos x="126" y="204"/>
              </a:cxn>
              <a:cxn ang="0">
                <a:pos x="104" y="172"/>
              </a:cxn>
              <a:cxn ang="0">
                <a:pos x="72" y="150"/>
              </a:cxn>
              <a:cxn ang="0">
                <a:pos x="0" y="163"/>
              </a:cxn>
              <a:cxn ang="0">
                <a:pos x="0" y="163"/>
              </a:cxn>
            </a:cxnLst>
            <a:rect l="0" t="0" r="r" b="b"/>
            <a:pathLst>
              <a:path w="236" h="270">
                <a:moveTo>
                  <a:pt x="0" y="163"/>
                </a:moveTo>
                <a:lnTo>
                  <a:pt x="50" y="128"/>
                </a:lnTo>
                <a:lnTo>
                  <a:pt x="72" y="96"/>
                </a:lnTo>
                <a:lnTo>
                  <a:pt x="83" y="64"/>
                </a:lnTo>
                <a:lnTo>
                  <a:pt x="93" y="31"/>
                </a:lnTo>
                <a:lnTo>
                  <a:pt x="93" y="0"/>
                </a:lnTo>
                <a:lnTo>
                  <a:pt x="93" y="31"/>
                </a:lnTo>
                <a:lnTo>
                  <a:pt x="93" y="64"/>
                </a:lnTo>
                <a:lnTo>
                  <a:pt x="104" y="96"/>
                </a:lnTo>
                <a:lnTo>
                  <a:pt x="137" y="118"/>
                </a:lnTo>
                <a:lnTo>
                  <a:pt x="170" y="128"/>
                </a:lnTo>
                <a:lnTo>
                  <a:pt x="203" y="128"/>
                </a:lnTo>
                <a:lnTo>
                  <a:pt x="235" y="139"/>
                </a:lnTo>
                <a:lnTo>
                  <a:pt x="203" y="139"/>
                </a:lnTo>
                <a:lnTo>
                  <a:pt x="170" y="139"/>
                </a:lnTo>
                <a:lnTo>
                  <a:pt x="137" y="139"/>
                </a:lnTo>
                <a:lnTo>
                  <a:pt x="137" y="172"/>
                </a:lnTo>
                <a:lnTo>
                  <a:pt x="137" y="204"/>
                </a:lnTo>
                <a:lnTo>
                  <a:pt x="137" y="237"/>
                </a:lnTo>
                <a:lnTo>
                  <a:pt x="137" y="269"/>
                </a:lnTo>
                <a:lnTo>
                  <a:pt x="137" y="237"/>
                </a:lnTo>
                <a:lnTo>
                  <a:pt x="126" y="204"/>
                </a:lnTo>
                <a:lnTo>
                  <a:pt x="104" y="172"/>
                </a:lnTo>
                <a:lnTo>
                  <a:pt x="72" y="150"/>
                </a:lnTo>
                <a:lnTo>
                  <a:pt x="0" y="163"/>
                </a:lnTo>
                <a:lnTo>
                  <a:pt x="0" y="163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09" name="Freeform 109"/>
          <p:cNvSpPr>
            <a:spLocks/>
          </p:cNvSpPr>
          <p:nvPr/>
        </p:nvSpPr>
        <p:spPr bwMode="auto">
          <a:xfrm>
            <a:off x="5065713" y="2901950"/>
            <a:ext cx="336550" cy="366713"/>
          </a:xfrm>
          <a:custGeom>
            <a:avLst/>
            <a:gdLst/>
            <a:ahLst/>
            <a:cxnLst>
              <a:cxn ang="0">
                <a:pos x="0" y="30"/>
              </a:cxn>
              <a:cxn ang="0">
                <a:pos x="68" y="51"/>
              </a:cxn>
              <a:cxn ang="0">
                <a:pos x="112" y="49"/>
              </a:cxn>
              <a:cxn ang="0">
                <a:pos x="148" y="35"/>
              </a:cxn>
              <a:cxn ang="0">
                <a:pos x="184" y="21"/>
              </a:cxn>
              <a:cxn ang="0">
                <a:pos x="211" y="0"/>
              </a:cxn>
              <a:cxn ang="0">
                <a:pos x="184" y="21"/>
              </a:cxn>
              <a:cxn ang="0">
                <a:pos x="156" y="45"/>
              </a:cxn>
              <a:cxn ang="0">
                <a:pos x="137" y="77"/>
              </a:cxn>
              <a:cxn ang="0">
                <a:pos x="144" y="123"/>
              </a:cxn>
              <a:cxn ang="0">
                <a:pos x="161" y="160"/>
              </a:cxn>
              <a:cxn ang="0">
                <a:pos x="187" y="190"/>
              </a:cxn>
              <a:cxn ang="0">
                <a:pos x="202" y="227"/>
              </a:cxn>
              <a:cxn ang="0">
                <a:pos x="177" y="198"/>
              </a:cxn>
              <a:cxn ang="0">
                <a:pos x="152" y="167"/>
              </a:cxn>
              <a:cxn ang="0">
                <a:pos x="126" y="138"/>
              </a:cxn>
              <a:cxn ang="0">
                <a:pos x="98" y="160"/>
              </a:cxn>
              <a:cxn ang="0">
                <a:pos x="71" y="184"/>
              </a:cxn>
              <a:cxn ang="0">
                <a:pos x="43" y="207"/>
              </a:cxn>
              <a:cxn ang="0">
                <a:pos x="16" y="230"/>
              </a:cxn>
              <a:cxn ang="0">
                <a:pos x="43" y="207"/>
              </a:cxn>
              <a:cxn ang="0">
                <a:pos x="62" y="173"/>
              </a:cxn>
              <a:cxn ang="0">
                <a:pos x="73" y="131"/>
              </a:cxn>
              <a:cxn ang="0">
                <a:pos x="67" y="86"/>
              </a:cxn>
              <a:cxn ang="0">
                <a:pos x="0" y="30"/>
              </a:cxn>
              <a:cxn ang="0">
                <a:pos x="0" y="30"/>
              </a:cxn>
            </a:cxnLst>
            <a:rect l="0" t="0" r="r" b="b"/>
            <a:pathLst>
              <a:path w="212" h="231">
                <a:moveTo>
                  <a:pt x="0" y="30"/>
                </a:moveTo>
                <a:lnTo>
                  <a:pt x="68" y="51"/>
                </a:lnTo>
                <a:lnTo>
                  <a:pt x="112" y="49"/>
                </a:lnTo>
                <a:lnTo>
                  <a:pt x="148" y="35"/>
                </a:lnTo>
                <a:lnTo>
                  <a:pt x="184" y="21"/>
                </a:lnTo>
                <a:lnTo>
                  <a:pt x="211" y="0"/>
                </a:lnTo>
                <a:lnTo>
                  <a:pt x="184" y="21"/>
                </a:lnTo>
                <a:lnTo>
                  <a:pt x="156" y="45"/>
                </a:lnTo>
                <a:lnTo>
                  <a:pt x="137" y="77"/>
                </a:lnTo>
                <a:lnTo>
                  <a:pt x="144" y="123"/>
                </a:lnTo>
                <a:lnTo>
                  <a:pt x="161" y="160"/>
                </a:lnTo>
                <a:lnTo>
                  <a:pt x="187" y="190"/>
                </a:lnTo>
                <a:lnTo>
                  <a:pt x="202" y="227"/>
                </a:lnTo>
                <a:lnTo>
                  <a:pt x="177" y="198"/>
                </a:lnTo>
                <a:lnTo>
                  <a:pt x="152" y="167"/>
                </a:lnTo>
                <a:lnTo>
                  <a:pt x="126" y="138"/>
                </a:lnTo>
                <a:lnTo>
                  <a:pt x="98" y="160"/>
                </a:lnTo>
                <a:lnTo>
                  <a:pt x="71" y="184"/>
                </a:lnTo>
                <a:lnTo>
                  <a:pt x="43" y="207"/>
                </a:lnTo>
                <a:lnTo>
                  <a:pt x="16" y="230"/>
                </a:lnTo>
                <a:lnTo>
                  <a:pt x="43" y="207"/>
                </a:lnTo>
                <a:lnTo>
                  <a:pt x="62" y="173"/>
                </a:lnTo>
                <a:lnTo>
                  <a:pt x="73" y="131"/>
                </a:lnTo>
                <a:lnTo>
                  <a:pt x="67" y="86"/>
                </a:lnTo>
                <a:lnTo>
                  <a:pt x="0" y="30"/>
                </a:lnTo>
                <a:lnTo>
                  <a:pt x="0" y="3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10" name="Freeform 110"/>
          <p:cNvSpPr>
            <a:spLocks/>
          </p:cNvSpPr>
          <p:nvPr/>
        </p:nvSpPr>
        <p:spPr bwMode="auto">
          <a:xfrm>
            <a:off x="4783138" y="2636838"/>
            <a:ext cx="433387" cy="371475"/>
          </a:xfrm>
          <a:custGeom>
            <a:avLst/>
            <a:gdLst/>
            <a:ahLst/>
            <a:cxnLst>
              <a:cxn ang="0">
                <a:pos x="107" y="0"/>
              </a:cxn>
              <a:cxn ang="0">
                <a:pos x="142" y="49"/>
              </a:cxn>
              <a:cxn ang="0">
                <a:pos x="174" y="71"/>
              </a:cxn>
              <a:cxn ang="0">
                <a:pos x="207" y="82"/>
              </a:cxn>
              <a:cxn ang="0">
                <a:pos x="240" y="92"/>
              </a:cxn>
              <a:cxn ang="0">
                <a:pos x="272" y="92"/>
              </a:cxn>
              <a:cxn ang="0">
                <a:pos x="240" y="92"/>
              </a:cxn>
              <a:cxn ang="0">
                <a:pos x="207" y="92"/>
              </a:cxn>
              <a:cxn ang="0">
                <a:pos x="174" y="103"/>
              </a:cxn>
              <a:cxn ang="0">
                <a:pos x="152" y="135"/>
              </a:cxn>
              <a:cxn ang="0">
                <a:pos x="142" y="168"/>
              </a:cxn>
              <a:cxn ang="0">
                <a:pos x="142" y="201"/>
              </a:cxn>
              <a:cxn ang="0">
                <a:pos x="131" y="233"/>
              </a:cxn>
              <a:cxn ang="0">
                <a:pos x="131" y="201"/>
              </a:cxn>
              <a:cxn ang="0">
                <a:pos x="131" y="168"/>
              </a:cxn>
              <a:cxn ang="0">
                <a:pos x="131" y="135"/>
              </a:cxn>
              <a:cxn ang="0">
                <a:pos x="98" y="135"/>
              </a:cxn>
              <a:cxn ang="0">
                <a:pos x="65" y="135"/>
              </a:cxn>
              <a:cxn ang="0">
                <a:pos x="32" y="135"/>
              </a:cxn>
              <a:cxn ang="0">
                <a:pos x="0" y="135"/>
              </a:cxn>
              <a:cxn ang="0">
                <a:pos x="32" y="135"/>
              </a:cxn>
              <a:cxn ang="0">
                <a:pos x="65" y="124"/>
              </a:cxn>
              <a:cxn ang="0">
                <a:pos x="98" y="103"/>
              </a:cxn>
              <a:cxn ang="0">
                <a:pos x="120" y="71"/>
              </a:cxn>
              <a:cxn ang="0">
                <a:pos x="107" y="0"/>
              </a:cxn>
              <a:cxn ang="0">
                <a:pos x="107" y="0"/>
              </a:cxn>
            </a:cxnLst>
            <a:rect l="0" t="0" r="r" b="b"/>
            <a:pathLst>
              <a:path w="273" h="234">
                <a:moveTo>
                  <a:pt x="107" y="0"/>
                </a:moveTo>
                <a:lnTo>
                  <a:pt x="142" y="49"/>
                </a:lnTo>
                <a:lnTo>
                  <a:pt x="174" y="71"/>
                </a:lnTo>
                <a:lnTo>
                  <a:pt x="207" y="82"/>
                </a:lnTo>
                <a:lnTo>
                  <a:pt x="240" y="92"/>
                </a:lnTo>
                <a:lnTo>
                  <a:pt x="272" y="92"/>
                </a:lnTo>
                <a:lnTo>
                  <a:pt x="240" y="92"/>
                </a:lnTo>
                <a:lnTo>
                  <a:pt x="207" y="92"/>
                </a:lnTo>
                <a:lnTo>
                  <a:pt x="174" y="103"/>
                </a:lnTo>
                <a:lnTo>
                  <a:pt x="152" y="135"/>
                </a:lnTo>
                <a:lnTo>
                  <a:pt x="142" y="168"/>
                </a:lnTo>
                <a:lnTo>
                  <a:pt x="142" y="201"/>
                </a:lnTo>
                <a:lnTo>
                  <a:pt x="131" y="233"/>
                </a:lnTo>
                <a:lnTo>
                  <a:pt x="131" y="201"/>
                </a:lnTo>
                <a:lnTo>
                  <a:pt x="131" y="168"/>
                </a:lnTo>
                <a:lnTo>
                  <a:pt x="131" y="135"/>
                </a:lnTo>
                <a:lnTo>
                  <a:pt x="98" y="135"/>
                </a:lnTo>
                <a:lnTo>
                  <a:pt x="65" y="135"/>
                </a:lnTo>
                <a:lnTo>
                  <a:pt x="32" y="135"/>
                </a:lnTo>
                <a:lnTo>
                  <a:pt x="0" y="135"/>
                </a:lnTo>
                <a:lnTo>
                  <a:pt x="32" y="135"/>
                </a:lnTo>
                <a:lnTo>
                  <a:pt x="65" y="124"/>
                </a:lnTo>
                <a:lnTo>
                  <a:pt x="98" y="103"/>
                </a:lnTo>
                <a:lnTo>
                  <a:pt x="120" y="71"/>
                </a:lnTo>
                <a:lnTo>
                  <a:pt x="107" y="0"/>
                </a:lnTo>
                <a:lnTo>
                  <a:pt x="107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11" name="Freeform 111"/>
          <p:cNvSpPr>
            <a:spLocks/>
          </p:cNvSpPr>
          <p:nvPr/>
        </p:nvSpPr>
        <p:spPr bwMode="auto">
          <a:xfrm>
            <a:off x="4813300" y="3059113"/>
            <a:ext cx="374650" cy="428625"/>
          </a:xfrm>
          <a:custGeom>
            <a:avLst/>
            <a:gdLst/>
            <a:ahLst/>
            <a:cxnLst>
              <a:cxn ang="0">
                <a:pos x="0" y="163"/>
              </a:cxn>
              <a:cxn ang="0">
                <a:pos x="50" y="128"/>
              </a:cxn>
              <a:cxn ang="0">
                <a:pos x="72" y="96"/>
              </a:cxn>
              <a:cxn ang="0">
                <a:pos x="83" y="64"/>
              </a:cxn>
              <a:cxn ang="0">
                <a:pos x="93" y="31"/>
              </a:cxn>
              <a:cxn ang="0">
                <a:pos x="93" y="0"/>
              </a:cxn>
              <a:cxn ang="0">
                <a:pos x="93" y="31"/>
              </a:cxn>
              <a:cxn ang="0">
                <a:pos x="93" y="64"/>
              </a:cxn>
              <a:cxn ang="0">
                <a:pos x="104" y="96"/>
              </a:cxn>
              <a:cxn ang="0">
                <a:pos x="137" y="118"/>
              </a:cxn>
              <a:cxn ang="0">
                <a:pos x="170" y="128"/>
              </a:cxn>
              <a:cxn ang="0">
                <a:pos x="203" y="128"/>
              </a:cxn>
              <a:cxn ang="0">
                <a:pos x="235" y="139"/>
              </a:cxn>
              <a:cxn ang="0">
                <a:pos x="203" y="139"/>
              </a:cxn>
              <a:cxn ang="0">
                <a:pos x="170" y="139"/>
              </a:cxn>
              <a:cxn ang="0">
                <a:pos x="137" y="139"/>
              </a:cxn>
              <a:cxn ang="0">
                <a:pos x="137" y="172"/>
              </a:cxn>
              <a:cxn ang="0">
                <a:pos x="137" y="204"/>
              </a:cxn>
              <a:cxn ang="0">
                <a:pos x="137" y="237"/>
              </a:cxn>
              <a:cxn ang="0">
                <a:pos x="137" y="269"/>
              </a:cxn>
              <a:cxn ang="0">
                <a:pos x="137" y="237"/>
              </a:cxn>
              <a:cxn ang="0">
                <a:pos x="126" y="204"/>
              </a:cxn>
              <a:cxn ang="0">
                <a:pos x="104" y="172"/>
              </a:cxn>
              <a:cxn ang="0">
                <a:pos x="72" y="150"/>
              </a:cxn>
              <a:cxn ang="0">
                <a:pos x="0" y="163"/>
              </a:cxn>
              <a:cxn ang="0">
                <a:pos x="0" y="163"/>
              </a:cxn>
            </a:cxnLst>
            <a:rect l="0" t="0" r="r" b="b"/>
            <a:pathLst>
              <a:path w="236" h="270">
                <a:moveTo>
                  <a:pt x="0" y="163"/>
                </a:moveTo>
                <a:lnTo>
                  <a:pt x="50" y="128"/>
                </a:lnTo>
                <a:lnTo>
                  <a:pt x="72" y="96"/>
                </a:lnTo>
                <a:lnTo>
                  <a:pt x="83" y="64"/>
                </a:lnTo>
                <a:lnTo>
                  <a:pt x="93" y="31"/>
                </a:lnTo>
                <a:lnTo>
                  <a:pt x="93" y="0"/>
                </a:lnTo>
                <a:lnTo>
                  <a:pt x="93" y="31"/>
                </a:lnTo>
                <a:lnTo>
                  <a:pt x="93" y="64"/>
                </a:lnTo>
                <a:lnTo>
                  <a:pt x="104" y="96"/>
                </a:lnTo>
                <a:lnTo>
                  <a:pt x="137" y="118"/>
                </a:lnTo>
                <a:lnTo>
                  <a:pt x="170" y="128"/>
                </a:lnTo>
                <a:lnTo>
                  <a:pt x="203" y="128"/>
                </a:lnTo>
                <a:lnTo>
                  <a:pt x="235" y="139"/>
                </a:lnTo>
                <a:lnTo>
                  <a:pt x="203" y="139"/>
                </a:lnTo>
                <a:lnTo>
                  <a:pt x="170" y="139"/>
                </a:lnTo>
                <a:lnTo>
                  <a:pt x="137" y="139"/>
                </a:lnTo>
                <a:lnTo>
                  <a:pt x="137" y="172"/>
                </a:lnTo>
                <a:lnTo>
                  <a:pt x="137" y="204"/>
                </a:lnTo>
                <a:lnTo>
                  <a:pt x="137" y="237"/>
                </a:lnTo>
                <a:lnTo>
                  <a:pt x="137" y="269"/>
                </a:lnTo>
                <a:lnTo>
                  <a:pt x="137" y="237"/>
                </a:lnTo>
                <a:lnTo>
                  <a:pt x="126" y="204"/>
                </a:lnTo>
                <a:lnTo>
                  <a:pt x="104" y="172"/>
                </a:lnTo>
                <a:lnTo>
                  <a:pt x="72" y="150"/>
                </a:lnTo>
                <a:lnTo>
                  <a:pt x="0" y="163"/>
                </a:lnTo>
                <a:lnTo>
                  <a:pt x="0" y="163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12" name="Freeform 112"/>
          <p:cNvSpPr>
            <a:spLocks/>
          </p:cNvSpPr>
          <p:nvPr/>
        </p:nvSpPr>
        <p:spPr bwMode="auto">
          <a:xfrm>
            <a:off x="3313113" y="1995488"/>
            <a:ext cx="336550" cy="366712"/>
          </a:xfrm>
          <a:custGeom>
            <a:avLst/>
            <a:gdLst/>
            <a:ahLst/>
            <a:cxnLst>
              <a:cxn ang="0">
                <a:pos x="0" y="30"/>
              </a:cxn>
              <a:cxn ang="0">
                <a:pos x="68" y="51"/>
              </a:cxn>
              <a:cxn ang="0">
                <a:pos x="112" y="49"/>
              </a:cxn>
              <a:cxn ang="0">
                <a:pos x="148" y="35"/>
              </a:cxn>
              <a:cxn ang="0">
                <a:pos x="184" y="21"/>
              </a:cxn>
              <a:cxn ang="0">
                <a:pos x="211" y="0"/>
              </a:cxn>
              <a:cxn ang="0">
                <a:pos x="184" y="21"/>
              </a:cxn>
              <a:cxn ang="0">
                <a:pos x="156" y="45"/>
              </a:cxn>
              <a:cxn ang="0">
                <a:pos x="137" y="77"/>
              </a:cxn>
              <a:cxn ang="0">
                <a:pos x="144" y="123"/>
              </a:cxn>
              <a:cxn ang="0">
                <a:pos x="161" y="160"/>
              </a:cxn>
              <a:cxn ang="0">
                <a:pos x="187" y="190"/>
              </a:cxn>
              <a:cxn ang="0">
                <a:pos x="202" y="227"/>
              </a:cxn>
              <a:cxn ang="0">
                <a:pos x="177" y="198"/>
              </a:cxn>
              <a:cxn ang="0">
                <a:pos x="152" y="167"/>
              </a:cxn>
              <a:cxn ang="0">
                <a:pos x="126" y="138"/>
              </a:cxn>
              <a:cxn ang="0">
                <a:pos x="98" y="160"/>
              </a:cxn>
              <a:cxn ang="0">
                <a:pos x="71" y="184"/>
              </a:cxn>
              <a:cxn ang="0">
                <a:pos x="43" y="207"/>
              </a:cxn>
              <a:cxn ang="0">
                <a:pos x="16" y="230"/>
              </a:cxn>
              <a:cxn ang="0">
                <a:pos x="43" y="207"/>
              </a:cxn>
              <a:cxn ang="0">
                <a:pos x="62" y="173"/>
              </a:cxn>
              <a:cxn ang="0">
                <a:pos x="73" y="131"/>
              </a:cxn>
              <a:cxn ang="0">
                <a:pos x="67" y="86"/>
              </a:cxn>
              <a:cxn ang="0">
                <a:pos x="0" y="30"/>
              </a:cxn>
              <a:cxn ang="0">
                <a:pos x="0" y="30"/>
              </a:cxn>
            </a:cxnLst>
            <a:rect l="0" t="0" r="r" b="b"/>
            <a:pathLst>
              <a:path w="212" h="231">
                <a:moveTo>
                  <a:pt x="0" y="30"/>
                </a:moveTo>
                <a:lnTo>
                  <a:pt x="68" y="51"/>
                </a:lnTo>
                <a:lnTo>
                  <a:pt x="112" y="49"/>
                </a:lnTo>
                <a:lnTo>
                  <a:pt x="148" y="35"/>
                </a:lnTo>
                <a:lnTo>
                  <a:pt x="184" y="21"/>
                </a:lnTo>
                <a:lnTo>
                  <a:pt x="211" y="0"/>
                </a:lnTo>
                <a:lnTo>
                  <a:pt x="184" y="21"/>
                </a:lnTo>
                <a:lnTo>
                  <a:pt x="156" y="45"/>
                </a:lnTo>
                <a:lnTo>
                  <a:pt x="137" y="77"/>
                </a:lnTo>
                <a:lnTo>
                  <a:pt x="144" y="123"/>
                </a:lnTo>
                <a:lnTo>
                  <a:pt x="161" y="160"/>
                </a:lnTo>
                <a:lnTo>
                  <a:pt x="187" y="190"/>
                </a:lnTo>
                <a:lnTo>
                  <a:pt x="202" y="227"/>
                </a:lnTo>
                <a:lnTo>
                  <a:pt x="177" y="198"/>
                </a:lnTo>
                <a:lnTo>
                  <a:pt x="152" y="167"/>
                </a:lnTo>
                <a:lnTo>
                  <a:pt x="126" y="138"/>
                </a:lnTo>
                <a:lnTo>
                  <a:pt x="98" y="160"/>
                </a:lnTo>
                <a:lnTo>
                  <a:pt x="71" y="184"/>
                </a:lnTo>
                <a:lnTo>
                  <a:pt x="43" y="207"/>
                </a:lnTo>
                <a:lnTo>
                  <a:pt x="16" y="230"/>
                </a:lnTo>
                <a:lnTo>
                  <a:pt x="43" y="207"/>
                </a:lnTo>
                <a:lnTo>
                  <a:pt x="62" y="173"/>
                </a:lnTo>
                <a:lnTo>
                  <a:pt x="73" y="131"/>
                </a:lnTo>
                <a:lnTo>
                  <a:pt x="67" y="86"/>
                </a:lnTo>
                <a:lnTo>
                  <a:pt x="0" y="30"/>
                </a:lnTo>
                <a:lnTo>
                  <a:pt x="0" y="3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13" name="Freeform 113"/>
          <p:cNvSpPr>
            <a:spLocks/>
          </p:cNvSpPr>
          <p:nvPr/>
        </p:nvSpPr>
        <p:spPr bwMode="auto">
          <a:xfrm>
            <a:off x="2017713" y="3502025"/>
            <a:ext cx="336550" cy="366713"/>
          </a:xfrm>
          <a:custGeom>
            <a:avLst/>
            <a:gdLst/>
            <a:ahLst/>
            <a:cxnLst>
              <a:cxn ang="0">
                <a:pos x="0" y="30"/>
              </a:cxn>
              <a:cxn ang="0">
                <a:pos x="68" y="51"/>
              </a:cxn>
              <a:cxn ang="0">
                <a:pos x="112" y="49"/>
              </a:cxn>
              <a:cxn ang="0">
                <a:pos x="148" y="35"/>
              </a:cxn>
              <a:cxn ang="0">
                <a:pos x="184" y="21"/>
              </a:cxn>
              <a:cxn ang="0">
                <a:pos x="211" y="0"/>
              </a:cxn>
              <a:cxn ang="0">
                <a:pos x="184" y="21"/>
              </a:cxn>
              <a:cxn ang="0">
                <a:pos x="156" y="45"/>
              </a:cxn>
              <a:cxn ang="0">
                <a:pos x="137" y="77"/>
              </a:cxn>
              <a:cxn ang="0">
                <a:pos x="144" y="123"/>
              </a:cxn>
              <a:cxn ang="0">
                <a:pos x="161" y="160"/>
              </a:cxn>
              <a:cxn ang="0">
                <a:pos x="187" y="190"/>
              </a:cxn>
              <a:cxn ang="0">
                <a:pos x="202" y="227"/>
              </a:cxn>
              <a:cxn ang="0">
                <a:pos x="177" y="198"/>
              </a:cxn>
              <a:cxn ang="0">
                <a:pos x="152" y="167"/>
              </a:cxn>
              <a:cxn ang="0">
                <a:pos x="126" y="138"/>
              </a:cxn>
              <a:cxn ang="0">
                <a:pos x="98" y="160"/>
              </a:cxn>
              <a:cxn ang="0">
                <a:pos x="71" y="184"/>
              </a:cxn>
              <a:cxn ang="0">
                <a:pos x="43" y="207"/>
              </a:cxn>
              <a:cxn ang="0">
                <a:pos x="16" y="230"/>
              </a:cxn>
              <a:cxn ang="0">
                <a:pos x="43" y="207"/>
              </a:cxn>
              <a:cxn ang="0">
                <a:pos x="62" y="173"/>
              </a:cxn>
              <a:cxn ang="0">
                <a:pos x="73" y="131"/>
              </a:cxn>
              <a:cxn ang="0">
                <a:pos x="67" y="86"/>
              </a:cxn>
              <a:cxn ang="0">
                <a:pos x="0" y="30"/>
              </a:cxn>
              <a:cxn ang="0">
                <a:pos x="0" y="30"/>
              </a:cxn>
            </a:cxnLst>
            <a:rect l="0" t="0" r="r" b="b"/>
            <a:pathLst>
              <a:path w="212" h="231">
                <a:moveTo>
                  <a:pt x="0" y="30"/>
                </a:moveTo>
                <a:lnTo>
                  <a:pt x="68" y="51"/>
                </a:lnTo>
                <a:lnTo>
                  <a:pt x="112" y="49"/>
                </a:lnTo>
                <a:lnTo>
                  <a:pt x="148" y="35"/>
                </a:lnTo>
                <a:lnTo>
                  <a:pt x="184" y="21"/>
                </a:lnTo>
                <a:lnTo>
                  <a:pt x="211" y="0"/>
                </a:lnTo>
                <a:lnTo>
                  <a:pt x="184" y="21"/>
                </a:lnTo>
                <a:lnTo>
                  <a:pt x="156" y="45"/>
                </a:lnTo>
                <a:lnTo>
                  <a:pt x="137" y="77"/>
                </a:lnTo>
                <a:lnTo>
                  <a:pt x="144" y="123"/>
                </a:lnTo>
                <a:lnTo>
                  <a:pt x="161" y="160"/>
                </a:lnTo>
                <a:lnTo>
                  <a:pt x="187" y="190"/>
                </a:lnTo>
                <a:lnTo>
                  <a:pt x="202" y="227"/>
                </a:lnTo>
                <a:lnTo>
                  <a:pt x="177" y="198"/>
                </a:lnTo>
                <a:lnTo>
                  <a:pt x="152" y="167"/>
                </a:lnTo>
                <a:lnTo>
                  <a:pt x="126" y="138"/>
                </a:lnTo>
                <a:lnTo>
                  <a:pt x="98" y="160"/>
                </a:lnTo>
                <a:lnTo>
                  <a:pt x="71" y="184"/>
                </a:lnTo>
                <a:lnTo>
                  <a:pt x="43" y="207"/>
                </a:lnTo>
                <a:lnTo>
                  <a:pt x="16" y="230"/>
                </a:lnTo>
                <a:lnTo>
                  <a:pt x="43" y="207"/>
                </a:lnTo>
                <a:lnTo>
                  <a:pt x="62" y="173"/>
                </a:lnTo>
                <a:lnTo>
                  <a:pt x="73" y="131"/>
                </a:lnTo>
                <a:lnTo>
                  <a:pt x="67" y="86"/>
                </a:lnTo>
                <a:lnTo>
                  <a:pt x="0" y="30"/>
                </a:lnTo>
                <a:lnTo>
                  <a:pt x="0" y="3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14" name="Freeform 114"/>
          <p:cNvSpPr>
            <a:spLocks/>
          </p:cNvSpPr>
          <p:nvPr/>
        </p:nvSpPr>
        <p:spPr bwMode="auto">
          <a:xfrm>
            <a:off x="2344738" y="3087688"/>
            <a:ext cx="433387" cy="371475"/>
          </a:xfrm>
          <a:custGeom>
            <a:avLst/>
            <a:gdLst/>
            <a:ahLst/>
            <a:cxnLst>
              <a:cxn ang="0">
                <a:pos x="107" y="0"/>
              </a:cxn>
              <a:cxn ang="0">
                <a:pos x="142" y="49"/>
              </a:cxn>
              <a:cxn ang="0">
                <a:pos x="174" y="71"/>
              </a:cxn>
              <a:cxn ang="0">
                <a:pos x="207" y="82"/>
              </a:cxn>
              <a:cxn ang="0">
                <a:pos x="240" y="92"/>
              </a:cxn>
              <a:cxn ang="0">
                <a:pos x="272" y="92"/>
              </a:cxn>
              <a:cxn ang="0">
                <a:pos x="240" y="92"/>
              </a:cxn>
              <a:cxn ang="0">
                <a:pos x="207" y="92"/>
              </a:cxn>
              <a:cxn ang="0">
                <a:pos x="174" y="103"/>
              </a:cxn>
              <a:cxn ang="0">
                <a:pos x="152" y="135"/>
              </a:cxn>
              <a:cxn ang="0">
                <a:pos x="142" y="168"/>
              </a:cxn>
              <a:cxn ang="0">
                <a:pos x="142" y="201"/>
              </a:cxn>
              <a:cxn ang="0">
                <a:pos x="131" y="233"/>
              </a:cxn>
              <a:cxn ang="0">
                <a:pos x="131" y="201"/>
              </a:cxn>
              <a:cxn ang="0">
                <a:pos x="131" y="168"/>
              </a:cxn>
              <a:cxn ang="0">
                <a:pos x="131" y="135"/>
              </a:cxn>
              <a:cxn ang="0">
                <a:pos x="98" y="135"/>
              </a:cxn>
              <a:cxn ang="0">
                <a:pos x="65" y="135"/>
              </a:cxn>
              <a:cxn ang="0">
                <a:pos x="32" y="135"/>
              </a:cxn>
              <a:cxn ang="0">
                <a:pos x="0" y="135"/>
              </a:cxn>
              <a:cxn ang="0">
                <a:pos x="32" y="135"/>
              </a:cxn>
              <a:cxn ang="0">
                <a:pos x="65" y="124"/>
              </a:cxn>
              <a:cxn ang="0">
                <a:pos x="98" y="103"/>
              </a:cxn>
              <a:cxn ang="0">
                <a:pos x="120" y="71"/>
              </a:cxn>
              <a:cxn ang="0">
                <a:pos x="107" y="0"/>
              </a:cxn>
              <a:cxn ang="0">
                <a:pos x="107" y="0"/>
              </a:cxn>
            </a:cxnLst>
            <a:rect l="0" t="0" r="r" b="b"/>
            <a:pathLst>
              <a:path w="273" h="234">
                <a:moveTo>
                  <a:pt x="107" y="0"/>
                </a:moveTo>
                <a:lnTo>
                  <a:pt x="142" y="49"/>
                </a:lnTo>
                <a:lnTo>
                  <a:pt x="174" y="71"/>
                </a:lnTo>
                <a:lnTo>
                  <a:pt x="207" y="82"/>
                </a:lnTo>
                <a:lnTo>
                  <a:pt x="240" y="92"/>
                </a:lnTo>
                <a:lnTo>
                  <a:pt x="272" y="92"/>
                </a:lnTo>
                <a:lnTo>
                  <a:pt x="240" y="92"/>
                </a:lnTo>
                <a:lnTo>
                  <a:pt x="207" y="92"/>
                </a:lnTo>
                <a:lnTo>
                  <a:pt x="174" y="103"/>
                </a:lnTo>
                <a:lnTo>
                  <a:pt x="152" y="135"/>
                </a:lnTo>
                <a:lnTo>
                  <a:pt x="142" y="168"/>
                </a:lnTo>
                <a:lnTo>
                  <a:pt x="142" y="201"/>
                </a:lnTo>
                <a:lnTo>
                  <a:pt x="131" y="233"/>
                </a:lnTo>
                <a:lnTo>
                  <a:pt x="131" y="201"/>
                </a:lnTo>
                <a:lnTo>
                  <a:pt x="131" y="168"/>
                </a:lnTo>
                <a:lnTo>
                  <a:pt x="131" y="135"/>
                </a:lnTo>
                <a:lnTo>
                  <a:pt x="98" y="135"/>
                </a:lnTo>
                <a:lnTo>
                  <a:pt x="65" y="135"/>
                </a:lnTo>
                <a:lnTo>
                  <a:pt x="32" y="135"/>
                </a:lnTo>
                <a:lnTo>
                  <a:pt x="0" y="135"/>
                </a:lnTo>
                <a:lnTo>
                  <a:pt x="32" y="135"/>
                </a:lnTo>
                <a:lnTo>
                  <a:pt x="65" y="124"/>
                </a:lnTo>
                <a:lnTo>
                  <a:pt x="98" y="103"/>
                </a:lnTo>
                <a:lnTo>
                  <a:pt x="120" y="71"/>
                </a:lnTo>
                <a:lnTo>
                  <a:pt x="107" y="0"/>
                </a:lnTo>
                <a:lnTo>
                  <a:pt x="107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15" name="Freeform 115"/>
          <p:cNvSpPr>
            <a:spLocks/>
          </p:cNvSpPr>
          <p:nvPr/>
        </p:nvSpPr>
        <p:spPr bwMode="auto">
          <a:xfrm>
            <a:off x="2679700" y="2908300"/>
            <a:ext cx="374650" cy="428625"/>
          </a:xfrm>
          <a:custGeom>
            <a:avLst/>
            <a:gdLst/>
            <a:ahLst/>
            <a:cxnLst>
              <a:cxn ang="0">
                <a:pos x="0" y="163"/>
              </a:cxn>
              <a:cxn ang="0">
                <a:pos x="50" y="128"/>
              </a:cxn>
              <a:cxn ang="0">
                <a:pos x="72" y="96"/>
              </a:cxn>
              <a:cxn ang="0">
                <a:pos x="83" y="64"/>
              </a:cxn>
              <a:cxn ang="0">
                <a:pos x="93" y="31"/>
              </a:cxn>
              <a:cxn ang="0">
                <a:pos x="93" y="0"/>
              </a:cxn>
              <a:cxn ang="0">
                <a:pos x="93" y="31"/>
              </a:cxn>
              <a:cxn ang="0">
                <a:pos x="93" y="64"/>
              </a:cxn>
              <a:cxn ang="0">
                <a:pos x="104" y="96"/>
              </a:cxn>
              <a:cxn ang="0">
                <a:pos x="137" y="118"/>
              </a:cxn>
              <a:cxn ang="0">
                <a:pos x="170" y="128"/>
              </a:cxn>
              <a:cxn ang="0">
                <a:pos x="203" y="128"/>
              </a:cxn>
              <a:cxn ang="0">
                <a:pos x="235" y="139"/>
              </a:cxn>
              <a:cxn ang="0">
                <a:pos x="203" y="139"/>
              </a:cxn>
              <a:cxn ang="0">
                <a:pos x="170" y="139"/>
              </a:cxn>
              <a:cxn ang="0">
                <a:pos x="137" y="139"/>
              </a:cxn>
              <a:cxn ang="0">
                <a:pos x="137" y="172"/>
              </a:cxn>
              <a:cxn ang="0">
                <a:pos x="137" y="204"/>
              </a:cxn>
              <a:cxn ang="0">
                <a:pos x="137" y="237"/>
              </a:cxn>
              <a:cxn ang="0">
                <a:pos x="137" y="269"/>
              </a:cxn>
              <a:cxn ang="0">
                <a:pos x="137" y="237"/>
              </a:cxn>
              <a:cxn ang="0">
                <a:pos x="126" y="204"/>
              </a:cxn>
              <a:cxn ang="0">
                <a:pos x="104" y="172"/>
              </a:cxn>
              <a:cxn ang="0">
                <a:pos x="72" y="150"/>
              </a:cxn>
              <a:cxn ang="0">
                <a:pos x="0" y="163"/>
              </a:cxn>
              <a:cxn ang="0">
                <a:pos x="0" y="163"/>
              </a:cxn>
            </a:cxnLst>
            <a:rect l="0" t="0" r="r" b="b"/>
            <a:pathLst>
              <a:path w="236" h="270">
                <a:moveTo>
                  <a:pt x="0" y="163"/>
                </a:moveTo>
                <a:lnTo>
                  <a:pt x="50" y="128"/>
                </a:lnTo>
                <a:lnTo>
                  <a:pt x="72" y="96"/>
                </a:lnTo>
                <a:lnTo>
                  <a:pt x="83" y="64"/>
                </a:lnTo>
                <a:lnTo>
                  <a:pt x="93" y="31"/>
                </a:lnTo>
                <a:lnTo>
                  <a:pt x="93" y="0"/>
                </a:lnTo>
                <a:lnTo>
                  <a:pt x="93" y="31"/>
                </a:lnTo>
                <a:lnTo>
                  <a:pt x="93" y="64"/>
                </a:lnTo>
                <a:lnTo>
                  <a:pt x="104" y="96"/>
                </a:lnTo>
                <a:lnTo>
                  <a:pt x="137" y="118"/>
                </a:lnTo>
                <a:lnTo>
                  <a:pt x="170" y="128"/>
                </a:lnTo>
                <a:lnTo>
                  <a:pt x="203" y="128"/>
                </a:lnTo>
                <a:lnTo>
                  <a:pt x="235" y="139"/>
                </a:lnTo>
                <a:lnTo>
                  <a:pt x="203" y="139"/>
                </a:lnTo>
                <a:lnTo>
                  <a:pt x="170" y="139"/>
                </a:lnTo>
                <a:lnTo>
                  <a:pt x="137" y="139"/>
                </a:lnTo>
                <a:lnTo>
                  <a:pt x="137" y="172"/>
                </a:lnTo>
                <a:lnTo>
                  <a:pt x="137" y="204"/>
                </a:lnTo>
                <a:lnTo>
                  <a:pt x="137" y="237"/>
                </a:lnTo>
                <a:lnTo>
                  <a:pt x="137" y="269"/>
                </a:lnTo>
                <a:lnTo>
                  <a:pt x="137" y="237"/>
                </a:lnTo>
                <a:lnTo>
                  <a:pt x="126" y="204"/>
                </a:lnTo>
                <a:lnTo>
                  <a:pt x="104" y="172"/>
                </a:lnTo>
                <a:lnTo>
                  <a:pt x="72" y="150"/>
                </a:lnTo>
                <a:lnTo>
                  <a:pt x="0" y="163"/>
                </a:lnTo>
                <a:lnTo>
                  <a:pt x="0" y="163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16" name="Freeform 116"/>
          <p:cNvSpPr>
            <a:spLocks/>
          </p:cNvSpPr>
          <p:nvPr/>
        </p:nvSpPr>
        <p:spPr bwMode="auto">
          <a:xfrm>
            <a:off x="2703513" y="2373313"/>
            <a:ext cx="336550" cy="368300"/>
          </a:xfrm>
          <a:custGeom>
            <a:avLst/>
            <a:gdLst/>
            <a:ahLst/>
            <a:cxnLst>
              <a:cxn ang="0">
                <a:pos x="0" y="30"/>
              </a:cxn>
              <a:cxn ang="0">
                <a:pos x="68" y="51"/>
              </a:cxn>
              <a:cxn ang="0">
                <a:pos x="112" y="49"/>
              </a:cxn>
              <a:cxn ang="0">
                <a:pos x="148" y="35"/>
              </a:cxn>
              <a:cxn ang="0">
                <a:pos x="184" y="21"/>
              </a:cxn>
              <a:cxn ang="0">
                <a:pos x="211" y="0"/>
              </a:cxn>
              <a:cxn ang="0">
                <a:pos x="184" y="21"/>
              </a:cxn>
              <a:cxn ang="0">
                <a:pos x="156" y="45"/>
              </a:cxn>
              <a:cxn ang="0">
                <a:pos x="137" y="78"/>
              </a:cxn>
              <a:cxn ang="0">
                <a:pos x="144" y="123"/>
              </a:cxn>
              <a:cxn ang="0">
                <a:pos x="161" y="161"/>
              </a:cxn>
              <a:cxn ang="0">
                <a:pos x="187" y="191"/>
              </a:cxn>
              <a:cxn ang="0">
                <a:pos x="202" y="228"/>
              </a:cxn>
              <a:cxn ang="0">
                <a:pos x="177" y="199"/>
              </a:cxn>
              <a:cxn ang="0">
                <a:pos x="152" y="168"/>
              </a:cxn>
              <a:cxn ang="0">
                <a:pos x="126" y="138"/>
              </a:cxn>
              <a:cxn ang="0">
                <a:pos x="98" y="161"/>
              </a:cxn>
              <a:cxn ang="0">
                <a:pos x="71" y="185"/>
              </a:cxn>
              <a:cxn ang="0">
                <a:pos x="43" y="208"/>
              </a:cxn>
              <a:cxn ang="0">
                <a:pos x="16" y="231"/>
              </a:cxn>
              <a:cxn ang="0">
                <a:pos x="43" y="208"/>
              </a:cxn>
              <a:cxn ang="0">
                <a:pos x="62" y="174"/>
              </a:cxn>
              <a:cxn ang="0">
                <a:pos x="73" y="131"/>
              </a:cxn>
              <a:cxn ang="0">
                <a:pos x="67" y="87"/>
              </a:cxn>
              <a:cxn ang="0">
                <a:pos x="0" y="30"/>
              </a:cxn>
              <a:cxn ang="0">
                <a:pos x="0" y="30"/>
              </a:cxn>
            </a:cxnLst>
            <a:rect l="0" t="0" r="r" b="b"/>
            <a:pathLst>
              <a:path w="212" h="232">
                <a:moveTo>
                  <a:pt x="0" y="30"/>
                </a:moveTo>
                <a:lnTo>
                  <a:pt x="68" y="51"/>
                </a:lnTo>
                <a:lnTo>
                  <a:pt x="112" y="49"/>
                </a:lnTo>
                <a:lnTo>
                  <a:pt x="148" y="35"/>
                </a:lnTo>
                <a:lnTo>
                  <a:pt x="184" y="21"/>
                </a:lnTo>
                <a:lnTo>
                  <a:pt x="211" y="0"/>
                </a:lnTo>
                <a:lnTo>
                  <a:pt x="184" y="21"/>
                </a:lnTo>
                <a:lnTo>
                  <a:pt x="156" y="45"/>
                </a:lnTo>
                <a:lnTo>
                  <a:pt x="137" y="78"/>
                </a:lnTo>
                <a:lnTo>
                  <a:pt x="144" y="123"/>
                </a:lnTo>
                <a:lnTo>
                  <a:pt x="161" y="161"/>
                </a:lnTo>
                <a:lnTo>
                  <a:pt x="187" y="191"/>
                </a:lnTo>
                <a:lnTo>
                  <a:pt x="202" y="228"/>
                </a:lnTo>
                <a:lnTo>
                  <a:pt x="177" y="199"/>
                </a:lnTo>
                <a:lnTo>
                  <a:pt x="152" y="168"/>
                </a:lnTo>
                <a:lnTo>
                  <a:pt x="126" y="138"/>
                </a:lnTo>
                <a:lnTo>
                  <a:pt x="98" y="161"/>
                </a:lnTo>
                <a:lnTo>
                  <a:pt x="71" y="185"/>
                </a:lnTo>
                <a:lnTo>
                  <a:pt x="43" y="208"/>
                </a:lnTo>
                <a:lnTo>
                  <a:pt x="16" y="231"/>
                </a:lnTo>
                <a:lnTo>
                  <a:pt x="43" y="208"/>
                </a:lnTo>
                <a:lnTo>
                  <a:pt x="62" y="174"/>
                </a:lnTo>
                <a:lnTo>
                  <a:pt x="73" y="131"/>
                </a:lnTo>
                <a:lnTo>
                  <a:pt x="67" y="87"/>
                </a:lnTo>
                <a:lnTo>
                  <a:pt x="0" y="30"/>
                </a:lnTo>
                <a:lnTo>
                  <a:pt x="0" y="3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17" name="Freeform 117"/>
          <p:cNvSpPr>
            <a:spLocks/>
          </p:cNvSpPr>
          <p:nvPr/>
        </p:nvSpPr>
        <p:spPr bwMode="auto">
          <a:xfrm>
            <a:off x="1963738" y="4170363"/>
            <a:ext cx="433387" cy="369887"/>
          </a:xfrm>
          <a:custGeom>
            <a:avLst/>
            <a:gdLst/>
            <a:ahLst/>
            <a:cxnLst>
              <a:cxn ang="0">
                <a:pos x="107" y="0"/>
              </a:cxn>
              <a:cxn ang="0">
                <a:pos x="142" y="49"/>
              </a:cxn>
              <a:cxn ang="0">
                <a:pos x="174" y="71"/>
              </a:cxn>
              <a:cxn ang="0">
                <a:pos x="207" y="81"/>
              </a:cxn>
              <a:cxn ang="0">
                <a:pos x="240" y="91"/>
              </a:cxn>
              <a:cxn ang="0">
                <a:pos x="272" y="91"/>
              </a:cxn>
              <a:cxn ang="0">
                <a:pos x="240" y="91"/>
              </a:cxn>
              <a:cxn ang="0">
                <a:pos x="207" y="91"/>
              </a:cxn>
              <a:cxn ang="0">
                <a:pos x="174" y="102"/>
              </a:cxn>
              <a:cxn ang="0">
                <a:pos x="152" y="135"/>
              </a:cxn>
              <a:cxn ang="0">
                <a:pos x="142" y="167"/>
              </a:cxn>
              <a:cxn ang="0">
                <a:pos x="142" y="200"/>
              </a:cxn>
              <a:cxn ang="0">
                <a:pos x="131" y="232"/>
              </a:cxn>
              <a:cxn ang="0">
                <a:pos x="131" y="200"/>
              </a:cxn>
              <a:cxn ang="0">
                <a:pos x="131" y="167"/>
              </a:cxn>
              <a:cxn ang="0">
                <a:pos x="131" y="135"/>
              </a:cxn>
              <a:cxn ang="0">
                <a:pos x="98" y="135"/>
              </a:cxn>
              <a:cxn ang="0">
                <a:pos x="65" y="135"/>
              </a:cxn>
              <a:cxn ang="0">
                <a:pos x="32" y="135"/>
              </a:cxn>
              <a:cxn ang="0">
                <a:pos x="0" y="135"/>
              </a:cxn>
              <a:cxn ang="0">
                <a:pos x="32" y="135"/>
              </a:cxn>
              <a:cxn ang="0">
                <a:pos x="65" y="124"/>
              </a:cxn>
              <a:cxn ang="0">
                <a:pos x="98" y="102"/>
              </a:cxn>
              <a:cxn ang="0">
                <a:pos x="120" y="71"/>
              </a:cxn>
              <a:cxn ang="0">
                <a:pos x="107" y="0"/>
              </a:cxn>
              <a:cxn ang="0">
                <a:pos x="107" y="0"/>
              </a:cxn>
            </a:cxnLst>
            <a:rect l="0" t="0" r="r" b="b"/>
            <a:pathLst>
              <a:path w="273" h="233">
                <a:moveTo>
                  <a:pt x="107" y="0"/>
                </a:moveTo>
                <a:lnTo>
                  <a:pt x="142" y="49"/>
                </a:lnTo>
                <a:lnTo>
                  <a:pt x="174" y="71"/>
                </a:lnTo>
                <a:lnTo>
                  <a:pt x="207" y="81"/>
                </a:lnTo>
                <a:lnTo>
                  <a:pt x="240" y="91"/>
                </a:lnTo>
                <a:lnTo>
                  <a:pt x="272" y="91"/>
                </a:lnTo>
                <a:lnTo>
                  <a:pt x="240" y="91"/>
                </a:lnTo>
                <a:lnTo>
                  <a:pt x="207" y="91"/>
                </a:lnTo>
                <a:lnTo>
                  <a:pt x="174" y="102"/>
                </a:lnTo>
                <a:lnTo>
                  <a:pt x="152" y="135"/>
                </a:lnTo>
                <a:lnTo>
                  <a:pt x="142" y="167"/>
                </a:lnTo>
                <a:lnTo>
                  <a:pt x="142" y="200"/>
                </a:lnTo>
                <a:lnTo>
                  <a:pt x="131" y="232"/>
                </a:lnTo>
                <a:lnTo>
                  <a:pt x="131" y="200"/>
                </a:lnTo>
                <a:lnTo>
                  <a:pt x="131" y="167"/>
                </a:lnTo>
                <a:lnTo>
                  <a:pt x="131" y="135"/>
                </a:lnTo>
                <a:lnTo>
                  <a:pt x="98" y="135"/>
                </a:lnTo>
                <a:lnTo>
                  <a:pt x="65" y="135"/>
                </a:lnTo>
                <a:lnTo>
                  <a:pt x="32" y="135"/>
                </a:lnTo>
                <a:lnTo>
                  <a:pt x="0" y="135"/>
                </a:lnTo>
                <a:lnTo>
                  <a:pt x="32" y="135"/>
                </a:lnTo>
                <a:lnTo>
                  <a:pt x="65" y="124"/>
                </a:lnTo>
                <a:lnTo>
                  <a:pt x="98" y="102"/>
                </a:lnTo>
                <a:lnTo>
                  <a:pt x="120" y="71"/>
                </a:lnTo>
                <a:lnTo>
                  <a:pt x="107" y="0"/>
                </a:lnTo>
                <a:lnTo>
                  <a:pt x="107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18" name="Freeform 118"/>
          <p:cNvSpPr>
            <a:spLocks/>
          </p:cNvSpPr>
          <p:nvPr/>
        </p:nvSpPr>
        <p:spPr bwMode="auto">
          <a:xfrm>
            <a:off x="3060700" y="2230438"/>
            <a:ext cx="374650" cy="428625"/>
          </a:xfrm>
          <a:custGeom>
            <a:avLst/>
            <a:gdLst/>
            <a:ahLst/>
            <a:cxnLst>
              <a:cxn ang="0">
                <a:pos x="0" y="163"/>
              </a:cxn>
              <a:cxn ang="0">
                <a:pos x="50" y="128"/>
              </a:cxn>
              <a:cxn ang="0">
                <a:pos x="72" y="96"/>
              </a:cxn>
              <a:cxn ang="0">
                <a:pos x="83" y="64"/>
              </a:cxn>
              <a:cxn ang="0">
                <a:pos x="93" y="31"/>
              </a:cxn>
              <a:cxn ang="0">
                <a:pos x="93" y="0"/>
              </a:cxn>
              <a:cxn ang="0">
                <a:pos x="93" y="31"/>
              </a:cxn>
              <a:cxn ang="0">
                <a:pos x="93" y="64"/>
              </a:cxn>
              <a:cxn ang="0">
                <a:pos x="104" y="96"/>
              </a:cxn>
              <a:cxn ang="0">
                <a:pos x="137" y="118"/>
              </a:cxn>
              <a:cxn ang="0">
                <a:pos x="170" y="128"/>
              </a:cxn>
              <a:cxn ang="0">
                <a:pos x="203" y="128"/>
              </a:cxn>
              <a:cxn ang="0">
                <a:pos x="235" y="139"/>
              </a:cxn>
              <a:cxn ang="0">
                <a:pos x="203" y="139"/>
              </a:cxn>
              <a:cxn ang="0">
                <a:pos x="170" y="139"/>
              </a:cxn>
              <a:cxn ang="0">
                <a:pos x="137" y="139"/>
              </a:cxn>
              <a:cxn ang="0">
                <a:pos x="137" y="172"/>
              </a:cxn>
              <a:cxn ang="0">
                <a:pos x="137" y="204"/>
              </a:cxn>
              <a:cxn ang="0">
                <a:pos x="137" y="237"/>
              </a:cxn>
              <a:cxn ang="0">
                <a:pos x="137" y="269"/>
              </a:cxn>
              <a:cxn ang="0">
                <a:pos x="137" y="237"/>
              </a:cxn>
              <a:cxn ang="0">
                <a:pos x="126" y="204"/>
              </a:cxn>
              <a:cxn ang="0">
                <a:pos x="104" y="172"/>
              </a:cxn>
              <a:cxn ang="0">
                <a:pos x="72" y="150"/>
              </a:cxn>
              <a:cxn ang="0">
                <a:pos x="0" y="163"/>
              </a:cxn>
              <a:cxn ang="0">
                <a:pos x="0" y="163"/>
              </a:cxn>
            </a:cxnLst>
            <a:rect l="0" t="0" r="r" b="b"/>
            <a:pathLst>
              <a:path w="236" h="270">
                <a:moveTo>
                  <a:pt x="0" y="163"/>
                </a:moveTo>
                <a:lnTo>
                  <a:pt x="50" y="128"/>
                </a:lnTo>
                <a:lnTo>
                  <a:pt x="72" y="96"/>
                </a:lnTo>
                <a:lnTo>
                  <a:pt x="83" y="64"/>
                </a:lnTo>
                <a:lnTo>
                  <a:pt x="93" y="31"/>
                </a:lnTo>
                <a:lnTo>
                  <a:pt x="93" y="0"/>
                </a:lnTo>
                <a:lnTo>
                  <a:pt x="93" y="31"/>
                </a:lnTo>
                <a:lnTo>
                  <a:pt x="93" y="64"/>
                </a:lnTo>
                <a:lnTo>
                  <a:pt x="104" y="96"/>
                </a:lnTo>
                <a:lnTo>
                  <a:pt x="137" y="118"/>
                </a:lnTo>
                <a:lnTo>
                  <a:pt x="170" y="128"/>
                </a:lnTo>
                <a:lnTo>
                  <a:pt x="203" y="128"/>
                </a:lnTo>
                <a:lnTo>
                  <a:pt x="235" y="139"/>
                </a:lnTo>
                <a:lnTo>
                  <a:pt x="203" y="139"/>
                </a:lnTo>
                <a:lnTo>
                  <a:pt x="170" y="139"/>
                </a:lnTo>
                <a:lnTo>
                  <a:pt x="137" y="139"/>
                </a:lnTo>
                <a:lnTo>
                  <a:pt x="137" y="172"/>
                </a:lnTo>
                <a:lnTo>
                  <a:pt x="137" y="204"/>
                </a:lnTo>
                <a:lnTo>
                  <a:pt x="137" y="237"/>
                </a:lnTo>
                <a:lnTo>
                  <a:pt x="137" y="269"/>
                </a:lnTo>
                <a:lnTo>
                  <a:pt x="137" y="237"/>
                </a:lnTo>
                <a:lnTo>
                  <a:pt x="126" y="204"/>
                </a:lnTo>
                <a:lnTo>
                  <a:pt x="104" y="172"/>
                </a:lnTo>
                <a:lnTo>
                  <a:pt x="72" y="150"/>
                </a:lnTo>
                <a:lnTo>
                  <a:pt x="0" y="163"/>
                </a:lnTo>
                <a:lnTo>
                  <a:pt x="0" y="163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19" name="Freeform 119"/>
          <p:cNvSpPr>
            <a:spLocks/>
          </p:cNvSpPr>
          <p:nvPr/>
        </p:nvSpPr>
        <p:spPr bwMode="auto">
          <a:xfrm>
            <a:off x="2322513" y="4029075"/>
            <a:ext cx="336550" cy="366713"/>
          </a:xfrm>
          <a:custGeom>
            <a:avLst/>
            <a:gdLst/>
            <a:ahLst/>
            <a:cxnLst>
              <a:cxn ang="0">
                <a:pos x="0" y="30"/>
              </a:cxn>
              <a:cxn ang="0">
                <a:pos x="68" y="51"/>
              </a:cxn>
              <a:cxn ang="0">
                <a:pos x="112" y="49"/>
              </a:cxn>
              <a:cxn ang="0">
                <a:pos x="148" y="35"/>
              </a:cxn>
              <a:cxn ang="0">
                <a:pos x="184" y="21"/>
              </a:cxn>
              <a:cxn ang="0">
                <a:pos x="211" y="0"/>
              </a:cxn>
              <a:cxn ang="0">
                <a:pos x="184" y="21"/>
              </a:cxn>
              <a:cxn ang="0">
                <a:pos x="156" y="45"/>
              </a:cxn>
              <a:cxn ang="0">
                <a:pos x="137" y="77"/>
              </a:cxn>
              <a:cxn ang="0">
                <a:pos x="144" y="123"/>
              </a:cxn>
              <a:cxn ang="0">
                <a:pos x="161" y="160"/>
              </a:cxn>
              <a:cxn ang="0">
                <a:pos x="187" y="190"/>
              </a:cxn>
              <a:cxn ang="0">
                <a:pos x="202" y="227"/>
              </a:cxn>
              <a:cxn ang="0">
                <a:pos x="177" y="198"/>
              </a:cxn>
              <a:cxn ang="0">
                <a:pos x="152" y="167"/>
              </a:cxn>
              <a:cxn ang="0">
                <a:pos x="126" y="138"/>
              </a:cxn>
              <a:cxn ang="0">
                <a:pos x="98" y="160"/>
              </a:cxn>
              <a:cxn ang="0">
                <a:pos x="71" y="184"/>
              </a:cxn>
              <a:cxn ang="0">
                <a:pos x="43" y="207"/>
              </a:cxn>
              <a:cxn ang="0">
                <a:pos x="16" y="230"/>
              </a:cxn>
              <a:cxn ang="0">
                <a:pos x="43" y="207"/>
              </a:cxn>
              <a:cxn ang="0">
                <a:pos x="62" y="173"/>
              </a:cxn>
              <a:cxn ang="0">
                <a:pos x="73" y="131"/>
              </a:cxn>
              <a:cxn ang="0">
                <a:pos x="67" y="86"/>
              </a:cxn>
              <a:cxn ang="0">
                <a:pos x="0" y="30"/>
              </a:cxn>
              <a:cxn ang="0">
                <a:pos x="0" y="30"/>
              </a:cxn>
            </a:cxnLst>
            <a:rect l="0" t="0" r="r" b="b"/>
            <a:pathLst>
              <a:path w="212" h="231">
                <a:moveTo>
                  <a:pt x="0" y="30"/>
                </a:moveTo>
                <a:lnTo>
                  <a:pt x="68" y="51"/>
                </a:lnTo>
                <a:lnTo>
                  <a:pt x="112" y="49"/>
                </a:lnTo>
                <a:lnTo>
                  <a:pt x="148" y="35"/>
                </a:lnTo>
                <a:lnTo>
                  <a:pt x="184" y="21"/>
                </a:lnTo>
                <a:lnTo>
                  <a:pt x="211" y="0"/>
                </a:lnTo>
                <a:lnTo>
                  <a:pt x="184" y="21"/>
                </a:lnTo>
                <a:lnTo>
                  <a:pt x="156" y="45"/>
                </a:lnTo>
                <a:lnTo>
                  <a:pt x="137" y="77"/>
                </a:lnTo>
                <a:lnTo>
                  <a:pt x="144" y="123"/>
                </a:lnTo>
                <a:lnTo>
                  <a:pt x="161" y="160"/>
                </a:lnTo>
                <a:lnTo>
                  <a:pt x="187" y="190"/>
                </a:lnTo>
                <a:lnTo>
                  <a:pt x="202" y="227"/>
                </a:lnTo>
                <a:lnTo>
                  <a:pt x="177" y="198"/>
                </a:lnTo>
                <a:lnTo>
                  <a:pt x="152" y="167"/>
                </a:lnTo>
                <a:lnTo>
                  <a:pt x="126" y="138"/>
                </a:lnTo>
                <a:lnTo>
                  <a:pt x="98" y="160"/>
                </a:lnTo>
                <a:lnTo>
                  <a:pt x="71" y="184"/>
                </a:lnTo>
                <a:lnTo>
                  <a:pt x="43" y="207"/>
                </a:lnTo>
                <a:lnTo>
                  <a:pt x="16" y="230"/>
                </a:lnTo>
                <a:lnTo>
                  <a:pt x="43" y="207"/>
                </a:lnTo>
                <a:lnTo>
                  <a:pt x="62" y="173"/>
                </a:lnTo>
                <a:lnTo>
                  <a:pt x="73" y="131"/>
                </a:lnTo>
                <a:lnTo>
                  <a:pt x="67" y="86"/>
                </a:lnTo>
                <a:lnTo>
                  <a:pt x="0" y="30"/>
                </a:lnTo>
                <a:lnTo>
                  <a:pt x="0" y="3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20" name="Freeform 120"/>
          <p:cNvSpPr>
            <a:spLocks/>
          </p:cNvSpPr>
          <p:nvPr/>
        </p:nvSpPr>
        <p:spPr bwMode="auto">
          <a:xfrm>
            <a:off x="2497138" y="3314700"/>
            <a:ext cx="433387" cy="371475"/>
          </a:xfrm>
          <a:custGeom>
            <a:avLst/>
            <a:gdLst/>
            <a:ahLst/>
            <a:cxnLst>
              <a:cxn ang="0">
                <a:pos x="107" y="0"/>
              </a:cxn>
              <a:cxn ang="0">
                <a:pos x="142" y="49"/>
              </a:cxn>
              <a:cxn ang="0">
                <a:pos x="174" y="71"/>
              </a:cxn>
              <a:cxn ang="0">
                <a:pos x="207" y="82"/>
              </a:cxn>
              <a:cxn ang="0">
                <a:pos x="240" y="92"/>
              </a:cxn>
              <a:cxn ang="0">
                <a:pos x="272" y="92"/>
              </a:cxn>
              <a:cxn ang="0">
                <a:pos x="240" y="92"/>
              </a:cxn>
              <a:cxn ang="0">
                <a:pos x="207" y="92"/>
              </a:cxn>
              <a:cxn ang="0">
                <a:pos x="174" y="103"/>
              </a:cxn>
              <a:cxn ang="0">
                <a:pos x="152" y="135"/>
              </a:cxn>
              <a:cxn ang="0">
                <a:pos x="142" y="168"/>
              </a:cxn>
              <a:cxn ang="0">
                <a:pos x="142" y="201"/>
              </a:cxn>
              <a:cxn ang="0">
                <a:pos x="131" y="233"/>
              </a:cxn>
              <a:cxn ang="0">
                <a:pos x="131" y="201"/>
              </a:cxn>
              <a:cxn ang="0">
                <a:pos x="131" y="168"/>
              </a:cxn>
              <a:cxn ang="0">
                <a:pos x="131" y="135"/>
              </a:cxn>
              <a:cxn ang="0">
                <a:pos x="98" y="135"/>
              </a:cxn>
              <a:cxn ang="0">
                <a:pos x="65" y="135"/>
              </a:cxn>
              <a:cxn ang="0">
                <a:pos x="32" y="135"/>
              </a:cxn>
              <a:cxn ang="0">
                <a:pos x="0" y="135"/>
              </a:cxn>
              <a:cxn ang="0">
                <a:pos x="32" y="135"/>
              </a:cxn>
              <a:cxn ang="0">
                <a:pos x="65" y="124"/>
              </a:cxn>
              <a:cxn ang="0">
                <a:pos x="98" y="103"/>
              </a:cxn>
              <a:cxn ang="0">
                <a:pos x="120" y="71"/>
              </a:cxn>
              <a:cxn ang="0">
                <a:pos x="107" y="0"/>
              </a:cxn>
              <a:cxn ang="0">
                <a:pos x="107" y="0"/>
              </a:cxn>
            </a:cxnLst>
            <a:rect l="0" t="0" r="r" b="b"/>
            <a:pathLst>
              <a:path w="273" h="234">
                <a:moveTo>
                  <a:pt x="107" y="0"/>
                </a:moveTo>
                <a:lnTo>
                  <a:pt x="142" y="49"/>
                </a:lnTo>
                <a:lnTo>
                  <a:pt x="174" y="71"/>
                </a:lnTo>
                <a:lnTo>
                  <a:pt x="207" y="82"/>
                </a:lnTo>
                <a:lnTo>
                  <a:pt x="240" y="92"/>
                </a:lnTo>
                <a:lnTo>
                  <a:pt x="272" y="92"/>
                </a:lnTo>
                <a:lnTo>
                  <a:pt x="240" y="92"/>
                </a:lnTo>
                <a:lnTo>
                  <a:pt x="207" y="92"/>
                </a:lnTo>
                <a:lnTo>
                  <a:pt x="174" y="103"/>
                </a:lnTo>
                <a:lnTo>
                  <a:pt x="152" y="135"/>
                </a:lnTo>
                <a:lnTo>
                  <a:pt x="142" y="168"/>
                </a:lnTo>
                <a:lnTo>
                  <a:pt x="142" y="201"/>
                </a:lnTo>
                <a:lnTo>
                  <a:pt x="131" y="233"/>
                </a:lnTo>
                <a:lnTo>
                  <a:pt x="131" y="201"/>
                </a:lnTo>
                <a:lnTo>
                  <a:pt x="131" y="168"/>
                </a:lnTo>
                <a:lnTo>
                  <a:pt x="131" y="135"/>
                </a:lnTo>
                <a:lnTo>
                  <a:pt x="98" y="135"/>
                </a:lnTo>
                <a:lnTo>
                  <a:pt x="65" y="135"/>
                </a:lnTo>
                <a:lnTo>
                  <a:pt x="32" y="135"/>
                </a:lnTo>
                <a:lnTo>
                  <a:pt x="0" y="135"/>
                </a:lnTo>
                <a:lnTo>
                  <a:pt x="32" y="135"/>
                </a:lnTo>
                <a:lnTo>
                  <a:pt x="65" y="124"/>
                </a:lnTo>
                <a:lnTo>
                  <a:pt x="98" y="103"/>
                </a:lnTo>
                <a:lnTo>
                  <a:pt x="120" y="71"/>
                </a:lnTo>
                <a:lnTo>
                  <a:pt x="107" y="0"/>
                </a:lnTo>
                <a:lnTo>
                  <a:pt x="107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21" name="Freeform 121"/>
          <p:cNvSpPr>
            <a:spLocks/>
          </p:cNvSpPr>
          <p:nvPr/>
        </p:nvSpPr>
        <p:spPr bwMode="auto">
          <a:xfrm>
            <a:off x="2374900" y="3586163"/>
            <a:ext cx="374650" cy="428625"/>
          </a:xfrm>
          <a:custGeom>
            <a:avLst/>
            <a:gdLst/>
            <a:ahLst/>
            <a:cxnLst>
              <a:cxn ang="0">
                <a:pos x="0" y="163"/>
              </a:cxn>
              <a:cxn ang="0">
                <a:pos x="50" y="128"/>
              </a:cxn>
              <a:cxn ang="0">
                <a:pos x="72" y="96"/>
              </a:cxn>
              <a:cxn ang="0">
                <a:pos x="83" y="64"/>
              </a:cxn>
              <a:cxn ang="0">
                <a:pos x="93" y="31"/>
              </a:cxn>
              <a:cxn ang="0">
                <a:pos x="93" y="0"/>
              </a:cxn>
              <a:cxn ang="0">
                <a:pos x="93" y="31"/>
              </a:cxn>
              <a:cxn ang="0">
                <a:pos x="93" y="64"/>
              </a:cxn>
              <a:cxn ang="0">
                <a:pos x="104" y="96"/>
              </a:cxn>
              <a:cxn ang="0">
                <a:pos x="137" y="118"/>
              </a:cxn>
              <a:cxn ang="0">
                <a:pos x="170" y="128"/>
              </a:cxn>
              <a:cxn ang="0">
                <a:pos x="203" y="128"/>
              </a:cxn>
              <a:cxn ang="0">
                <a:pos x="235" y="139"/>
              </a:cxn>
              <a:cxn ang="0">
                <a:pos x="203" y="139"/>
              </a:cxn>
              <a:cxn ang="0">
                <a:pos x="170" y="139"/>
              </a:cxn>
              <a:cxn ang="0">
                <a:pos x="137" y="139"/>
              </a:cxn>
              <a:cxn ang="0">
                <a:pos x="137" y="172"/>
              </a:cxn>
              <a:cxn ang="0">
                <a:pos x="137" y="204"/>
              </a:cxn>
              <a:cxn ang="0">
                <a:pos x="137" y="237"/>
              </a:cxn>
              <a:cxn ang="0">
                <a:pos x="137" y="269"/>
              </a:cxn>
              <a:cxn ang="0">
                <a:pos x="137" y="237"/>
              </a:cxn>
              <a:cxn ang="0">
                <a:pos x="126" y="204"/>
              </a:cxn>
              <a:cxn ang="0">
                <a:pos x="104" y="172"/>
              </a:cxn>
              <a:cxn ang="0">
                <a:pos x="72" y="150"/>
              </a:cxn>
              <a:cxn ang="0">
                <a:pos x="0" y="163"/>
              </a:cxn>
              <a:cxn ang="0">
                <a:pos x="0" y="163"/>
              </a:cxn>
            </a:cxnLst>
            <a:rect l="0" t="0" r="r" b="b"/>
            <a:pathLst>
              <a:path w="236" h="270">
                <a:moveTo>
                  <a:pt x="0" y="163"/>
                </a:moveTo>
                <a:lnTo>
                  <a:pt x="50" y="128"/>
                </a:lnTo>
                <a:lnTo>
                  <a:pt x="72" y="96"/>
                </a:lnTo>
                <a:lnTo>
                  <a:pt x="83" y="64"/>
                </a:lnTo>
                <a:lnTo>
                  <a:pt x="93" y="31"/>
                </a:lnTo>
                <a:lnTo>
                  <a:pt x="93" y="0"/>
                </a:lnTo>
                <a:lnTo>
                  <a:pt x="93" y="31"/>
                </a:lnTo>
                <a:lnTo>
                  <a:pt x="93" y="64"/>
                </a:lnTo>
                <a:lnTo>
                  <a:pt x="104" y="96"/>
                </a:lnTo>
                <a:lnTo>
                  <a:pt x="137" y="118"/>
                </a:lnTo>
                <a:lnTo>
                  <a:pt x="170" y="128"/>
                </a:lnTo>
                <a:lnTo>
                  <a:pt x="203" y="128"/>
                </a:lnTo>
                <a:lnTo>
                  <a:pt x="235" y="139"/>
                </a:lnTo>
                <a:lnTo>
                  <a:pt x="203" y="139"/>
                </a:lnTo>
                <a:lnTo>
                  <a:pt x="170" y="139"/>
                </a:lnTo>
                <a:lnTo>
                  <a:pt x="137" y="139"/>
                </a:lnTo>
                <a:lnTo>
                  <a:pt x="137" y="172"/>
                </a:lnTo>
                <a:lnTo>
                  <a:pt x="137" y="204"/>
                </a:lnTo>
                <a:lnTo>
                  <a:pt x="137" y="237"/>
                </a:lnTo>
                <a:lnTo>
                  <a:pt x="137" y="269"/>
                </a:lnTo>
                <a:lnTo>
                  <a:pt x="137" y="237"/>
                </a:lnTo>
                <a:lnTo>
                  <a:pt x="126" y="204"/>
                </a:lnTo>
                <a:lnTo>
                  <a:pt x="104" y="172"/>
                </a:lnTo>
                <a:lnTo>
                  <a:pt x="72" y="150"/>
                </a:lnTo>
                <a:lnTo>
                  <a:pt x="0" y="163"/>
                </a:lnTo>
                <a:lnTo>
                  <a:pt x="0" y="163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22" name="Freeform 122"/>
          <p:cNvSpPr>
            <a:spLocks/>
          </p:cNvSpPr>
          <p:nvPr/>
        </p:nvSpPr>
        <p:spPr bwMode="auto">
          <a:xfrm>
            <a:off x="2044700" y="3862388"/>
            <a:ext cx="420688" cy="350837"/>
          </a:xfrm>
          <a:custGeom>
            <a:avLst/>
            <a:gdLst/>
            <a:ahLst/>
            <a:cxnLst>
              <a:cxn ang="0">
                <a:pos x="108" y="220"/>
              </a:cxn>
              <a:cxn ang="0">
                <a:pos x="98" y="160"/>
              </a:cxn>
              <a:cxn ang="0">
                <a:pos x="79" y="126"/>
              </a:cxn>
              <a:cxn ang="0">
                <a:pos x="54" y="102"/>
              </a:cxn>
              <a:cxn ang="0">
                <a:pos x="29" y="79"/>
              </a:cxn>
              <a:cxn ang="0">
                <a:pos x="0" y="65"/>
              </a:cxn>
              <a:cxn ang="0">
                <a:pos x="29" y="79"/>
              </a:cxn>
              <a:cxn ang="0">
                <a:pos x="59" y="93"/>
              </a:cxn>
              <a:cxn ang="0">
                <a:pos x="93" y="98"/>
              </a:cxn>
              <a:cxn ang="0">
                <a:pos x="127" y="78"/>
              </a:cxn>
              <a:cxn ang="0">
                <a:pos x="151" y="53"/>
              </a:cxn>
              <a:cxn ang="0">
                <a:pos x="165" y="23"/>
              </a:cxn>
              <a:cxn ang="0">
                <a:pos x="189" y="0"/>
              </a:cxn>
              <a:cxn ang="0">
                <a:pos x="175" y="28"/>
              </a:cxn>
              <a:cxn ang="0">
                <a:pos x="161" y="58"/>
              </a:cxn>
              <a:cxn ang="0">
                <a:pos x="146" y="87"/>
              </a:cxn>
              <a:cxn ang="0">
                <a:pos x="176" y="102"/>
              </a:cxn>
              <a:cxn ang="0">
                <a:pos x="206" y="115"/>
              </a:cxn>
              <a:cxn ang="0">
                <a:pos x="235" y="130"/>
              </a:cxn>
              <a:cxn ang="0">
                <a:pos x="264" y="144"/>
              </a:cxn>
              <a:cxn ang="0">
                <a:pos x="235" y="130"/>
              </a:cxn>
              <a:cxn ang="0">
                <a:pos x="201" y="125"/>
              </a:cxn>
              <a:cxn ang="0">
                <a:pos x="161" y="130"/>
              </a:cxn>
              <a:cxn ang="0">
                <a:pos x="128" y="149"/>
              </a:cxn>
              <a:cxn ang="0">
                <a:pos x="108" y="220"/>
              </a:cxn>
              <a:cxn ang="0">
                <a:pos x="108" y="220"/>
              </a:cxn>
            </a:cxnLst>
            <a:rect l="0" t="0" r="r" b="b"/>
            <a:pathLst>
              <a:path w="265" h="221">
                <a:moveTo>
                  <a:pt x="108" y="220"/>
                </a:moveTo>
                <a:lnTo>
                  <a:pt x="98" y="160"/>
                </a:lnTo>
                <a:lnTo>
                  <a:pt x="79" y="126"/>
                </a:lnTo>
                <a:lnTo>
                  <a:pt x="54" y="102"/>
                </a:lnTo>
                <a:lnTo>
                  <a:pt x="29" y="79"/>
                </a:lnTo>
                <a:lnTo>
                  <a:pt x="0" y="65"/>
                </a:lnTo>
                <a:lnTo>
                  <a:pt x="29" y="79"/>
                </a:lnTo>
                <a:lnTo>
                  <a:pt x="59" y="93"/>
                </a:lnTo>
                <a:lnTo>
                  <a:pt x="93" y="98"/>
                </a:lnTo>
                <a:lnTo>
                  <a:pt x="127" y="78"/>
                </a:lnTo>
                <a:lnTo>
                  <a:pt x="151" y="53"/>
                </a:lnTo>
                <a:lnTo>
                  <a:pt x="165" y="23"/>
                </a:lnTo>
                <a:lnTo>
                  <a:pt x="189" y="0"/>
                </a:lnTo>
                <a:lnTo>
                  <a:pt x="175" y="28"/>
                </a:lnTo>
                <a:lnTo>
                  <a:pt x="161" y="58"/>
                </a:lnTo>
                <a:lnTo>
                  <a:pt x="146" y="87"/>
                </a:lnTo>
                <a:lnTo>
                  <a:pt x="176" y="102"/>
                </a:lnTo>
                <a:lnTo>
                  <a:pt x="206" y="115"/>
                </a:lnTo>
                <a:lnTo>
                  <a:pt x="235" y="130"/>
                </a:lnTo>
                <a:lnTo>
                  <a:pt x="264" y="144"/>
                </a:lnTo>
                <a:lnTo>
                  <a:pt x="235" y="130"/>
                </a:lnTo>
                <a:lnTo>
                  <a:pt x="201" y="125"/>
                </a:lnTo>
                <a:lnTo>
                  <a:pt x="161" y="130"/>
                </a:lnTo>
                <a:lnTo>
                  <a:pt x="128" y="149"/>
                </a:lnTo>
                <a:lnTo>
                  <a:pt x="108" y="220"/>
                </a:lnTo>
                <a:lnTo>
                  <a:pt x="108" y="22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723" name="Freeform 123"/>
          <p:cNvSpPr>
            <a:spLocks/>
          </p:cNvSpPr>
          <p:nvPr/>
        </p:nvSpPr>
        <p:spPr bwMode="auto">
          <a:xfrm>
            <a:off x="2035175" y="3163888"/>
            <a:ext cx="473075" cy="442912"/>
          </a:xfrm>
          <a:custGeom>
            <a:avLst/>
            <a:gdLst/>
            <a:ahLst/>
            <a:cxnLst>
              <a:cxn ang="0">
                <a:pos x="112" y="0"/>
              </a:cxn>
              <a:cxn ang="0">
                <a:pos x="152" y="58"/>
              </a:cxn>
              <a:cxn ang="0">
                <a:pos x="188" y="82"/>
              </a:cxn>
              <a:cxn ang="0">
                <a:pos x="225" y="93"/>
              </a:cxn>
              <a:cxn ang="0">
                <a:pos x="262" y="105"/>
              </a:cxn>
              <a:cxn ang="0">
                <a:pos x="297" y="104"/>
              </a:cxn>
              <a:cxn ang="0">
                <a:pos x="262" y="105"/>
              </a:cxn>
              <a:cxn ang="0">
                <a:pos x="225" y="106"/>
              </a:cxn>
              <a:cxn ang="0">
                <a:pos x="190" y="121"/>
              </a:cxn>
              <a:cxn ang="0">
                <a:pos x="167" y="160"/>
              </a:cxn>
              <a:cxn ang="0">
                <a:pos x="157" y="201"/>
              </a:cxn>
              <a:cxn ang="0">
                <a:pos x="159" y="239"/>
              </a:cxn>
              <a:cxn ang="0">
                <a:pos x="148" y="278"/>
              </a:cxn>
              <a:cxn ang="0">
                <a:pos x="146" y="239"/>
              </a:cxn>
              <a:cxn ang="0">
                <a:pos x="146" y="200"/>
              </a:cxn>
              <a:cxn ang="0">
                <a:pos x="144" y="161"/>
              </a:cxn>
              <a:cxn ang="0">
                <a:pos x="108" y="162"/>
              </a:cxn>
              <a:cxn ang="0">
                <a:pos x="71" y="164"/>
              </a:cxn>
              <a:cxn ang="0">
                <a:pos x="35" y="165"/>
              </a:cxn>
              <a:cxn ang="0">
                <a:pos x="0" y="166"/>
              </a:cxn>
              <a:cxn ang="0">
                <a:pos x="35" y="165"/>
              </a:cxn>
              <a:cxn ang="0">
                <a:pos x="71" y="150"/>
              </a:cxn>
              <a:cxn ang="0">
                <a:pos x="106" y="124"/>
              </a:cxn>
              <a:cxn ang="0">
                <a:pos x="129" y="85"/>
              </a:cxn>
              <a:cxn ang="0">
                <a:pos x="112" y="0"/>
              </a:cxn>
              <a:cxn ang="0">
                <a:pos x="112" y="0"/>
              </a:cxn>
            </a:cxnLst>
            <a:rect l="0" t="0" r="r" b="b"/>
            <a:pathLst>
              <a:path w="298" h="279">
                <a:moveTo>
                  <a:pt x="112" y="0"/>
                </a:moveTo>
                <a:lnTo>
                  <a:pt x="152" y="58"/>
                </a:lnTo>
                <a:lnTo>
                  <a:pt x="188" y="82"/>
                </a:lnTo>
                <a:lnTo>
                  <a:pt x="225" y="93"/>
                </a:lnTo>
                <a:lnTo>
                  <a:pt x="262" y="105"/>
                </a:lnTo>
                <a:lnTo>
                  <a:pt x="297" y="104"/>
                </a:lnTo>
                <a:lnTo>
                  <a:pt x="262" y="105"/>
                </a:lnTo>
                <a:lnTo>
                  <a:pt x="225" y="106"/>
                </a:lnTo>
                <a:lnTo>
                  <a:pt x="190" y="121"/>
                </a:lnTo>
                <a:lnTo>
                  <a:pt x="167" y="160"/>
                </a:lnTo>
                <a:lnTo>
                  <a:pt x="157" y="201"/>
                </a:lnTo>
                <a:lnTo>
                  <a:pt x="159" y="239"/>
                </a:lnTo>
                <a:lnTo>
                  <a:pt x="148" y="278"/>
                </a:lnTo>
                <a:lnTo>
                  <a:pt x="146" y="239"/>
                </a:lnTo>
                <a:lnTo>
                  <a:pt x="146" y="200"/>
                </a:lnTo>
                <a:lnTo>
                  <a:pt x="144" y="161"/>
                </a:lnTo>
                <a:lnTo>
                  <a:pt x="108" y="162"/>
                </a:lnTo>
                <a:lnTo>
                  <a:pt x="71" y="164"/>
                </a:lnTo>
                <a:lnTo>
                  <a:pt x="35" y="165"/>
                </a:lnTo>
                <a:lnTo>
                  <a:pt x="0" y="166"/>
                </a:lnTo>
                <a:lnTo>
                  <a:pt x="35" y="165"/>
                </a:lnTo>
                <a:lnTo>
                  <a:pt x="71" y="150"/>
                </a:lnTo>
                <a:lnTo>
                  <a:pt x="106" y="124"/>
                </a:lnTo>
                <a:lnTo>
                  <a:pt x="129" y="85"/>
                </a:lnTo>
                <a:lnTo>
                  <a:pt x="112" y="0"/>
                </a:lnTo>
                <a:lnTo>
                  <a:pt x="112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5" name="Group 126"/>
          <p:cNvGrpSpPr>
            <a:grpSpLocks/>
          </p:cNvGrpSpPr>
          <p:nvPr/>
        </p:nvGrpSpPr>
        <p:grpSpPr bwMode="auto">
          <a:xfrm>
            <a:off x="5257800" y="1357313"/>
            <a:ext cx="341313" cy="493712"/>
            <a:chOff x="3312" y="855"/>
            <a:chExt cx="215" cy="311"/>
          </a:xfrm>
        </p:grpSpPr>
        <p:sp>
          <p:nvSpPr>
            <p:cNvPr id="25724" name="Freeform 124"/>
            <p:cNvSpPr>
              <a:spLocks/>
            </p:cNvSpPr>
            <p:nvPr/>
          </p:nvSpPr>
          <p:spPr bwMode="auto">
            <a:xfrm>
              <a:off x="3312" y="855"/>
              <a:ext cx="132" cy="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" y="44"/>
                </a:cxn>
                <a:cxn ang="0">
                  <a:pos x="44" y="77"/>
                </a:cxn>
                <a:cxn ang="0">
                  <a:pos x="66" y="109"/>
                </a:cxn>
                <a:cxn ang="0">
                  <a:pos x="87" y="141"/>
                </a:cxn>
                <a:cxn ang="0">
                  <a:pos x="109" y="174"/>
                </a:cxn>
                <a:cxn ang="0">
                  <a:pos x="131" y="141"/>
                </a:cxn>
                <a:cxn ang="0">
                  <a:pos x="131" y="109"/>
                </a:cxn>
                <a:cxn ang="0">
                  <a:pos x="109" y="77"/>
                </a:cxn>
                <a:cxn ang="0">
                  <a:pos x="76" y="55"/>
                </a:cxn>
                <a:cxn ang="0">
                  <a:pos x="55" y="2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32" h="175">
                  <a:moveTo>
                    <a:pt x="0" y="0"/>
                  </a:moveTo>
                  <a:lnTo>
                    <a:pt x="11" y="44"/>
                  </a:lnTo>
                  <a:lnTo>
                    <a:pt x="44" y="77"/>
                  </a:lnTo>
                  <a:lnTo>
                    <a:pt x="66" y="109"/>
                  </a:lnTo>
                  <a:lnTo>
                    <a:pt x="87" y="141"/>
                  </a:lnTo>
                  <a:lnTo>
                    <a:pt x="109" y="174"/>
                  </a:lnTo>
                  <a:lnTo>
                    <a:pt x="131" y="141"/>
                  </a:lnTo>
                  <a:lnTo>
                    <a:pt x="131" y="109"/>
                  </a:lnTo>
                  <a:lnTo>
                    <a:pt x="109" y="77"/>
                  </a:lnTo>
                  <a:lnTo>
                    <a:pt x="76" y="55"/>
                  </a:lnTo>
                  <a:lnTo>
                    <a:pt x="55" y="22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5725" name="Freeform 125"/>
            <p:cNvSpPr>
              <a:spLocks/>
            </p:cNvSpPr>
            <p:nvPr/>
          </p:nvSpPr>
          <p:spPr bwMode="auto">
            <a:xfrm>
              <a:off x="3408" y="997"/>
              <a:ext cx="119" cy="16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0" y="49"/>
                </a:cxn>
                <a:cxn ang="0">
                  <a:pos x="31" y="81"/>
                </a:cxn>
                <a:cxn ang="0">
                  <a:pos x="63" y="102"/>
                </a:cxn>
                <a:cxn ang="0">
                  <a:pos x="74" y="135"/>
                </a:cxn>
                <a:cxn ang="0">
                  <a:pos x="85" y="168"/>
                </a:cxn>
                <a:cxn ang="0">
                  <a:pos x="118" y="157"/>
                </a:cxn>
                <a:cxn ang="0">
                  <a:pos x="118" y="124"/>
                </a:cxn>
                <a:cxn ang="0">
                  <a:pos x="107" y="91"/>
                </a:cxn>
                <a:cxn ang="0">
                  <a:pos x="74" y="81"/>
                </a:cxn>
                <a:cxn ang="0">
                  <a:pos x="63" y="49"/>
                </a:cxn>
                <a:cxn ang="0">
                  <a:pos x="63" y="16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19" h="169">
                  <a:moveTo>
                    <a:pt x="0" y="0"/>
                  </a:moveTo>
                  <a:lnTo>
                    <a:pt x="20" y="49"/>
                  </a:lnTo>
                  <a:lnTo>
                    <a:pt x="31" y="81"/>
                  </a:lnTo>
                  <a:lnTo>
                    <a:pt x="63" y="102"/>
                  </a:lnTo>
                  <a:lnTo>
                    <a:pt x="74" y="135"/>
                  </a:lnTo>
                  <a:lnTo>
                    <a:pt x="85" y="168"/>
                  </a:lnTo>
                  <a:lnTo>
                    <a:pt x="118" y="157"/>
                  </a:lnTo>
                  <a:lnTo>
                    <a:pt x="118" y="124"/>
                  </a:lnTo>
                  <a:lnTo>
                    <a:pt x="107" y="91"/>
                  </a:lnTo>
                  <a:lnTo>
                    <a:pt x="74" y="81"/>
                  </a:lnTo>
                  <a:lnTo>
                    <a:pt x="63" y="49"/>
                  </a:lnTo>
                  <a:lnTo>
                    <a:pt x="63" y="16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5727" name="Freeform 127"/>
          <p:cNvSpPr>
            <a:spLocks/>
          </p:cNvSpPr>
          <p:nvPr/>
        </p:nvSpPr>
        <p:spPr bwMode="auto">
          <a:xfrm>
            <a:off x="4894263" y="2011363"/>
            <a:ext cx="212725" cy="328612"/>
          </a:xfrm>
          <a:custGeom>
            <a:avLst/>
            <a:gdLst/>
            <a:ahLst/>
            <a:cxnLst>
              <a:cxn ang="0">
                <a:pos x="96" y="0"/>
              </a:cxn>
              <a:cxn ang="0">
                <a:pos x="63" y="50"/>
              </a:cxn>
              <a:cxn ang="0">
                <a:pos x="42" y="81"/>
              </a:cxn>
              <a:cxn ang="0">
                <a:pos x="46" y="122"/>
              </a:cxn>
              <a:cxn ang="0">
                <a:pos x="23" y="154"/>
              </a:cxn>
              <a:cxn ang="0">
                <a:pos x="0" y="186"/>
              </a:cxn>
              <a:cxn ang="0">
                <a:pos x="39" y="206"/>
              </a:cxn>
              <a:cxn ang="0">
                <a:pos x="72" y="183"/>
              </a:cxn>
              <a:cxn ang="0">
                <a:pos x="96" y="150"/>
              </a:cxn>
              <a:cxn ang="0">
                <a:pos x="79" y="116"/>
              </a:cxn>
              <a:cxn ang="0">
                <a:pos x="101" y="85"/>
              </a:cxn>
              <a:cxn ang="0">
                <a:pos x="133" y="61"/>
              </a:cxn>
              <a:cxn ang="0">
                <a:pos x="96" y="0"/>
              </a:cxn>
              <a:cxn ang="0">
                <a:pos x="96" y="0"/>
              </a:cxn>
            </a:cxnLst>
            <a:rect l="0" t="0" r="r" b="b"/>
            <a:pathLst>
              <a:path w="134" h="207">
                <a:moveTo>
                  <a:pt x="96" y="0"/>
                </a:moveTo>
                <a:lnTo>
                  <a:pt x="63" y="50"/>
                </a:lnTo>
                <a:lnTo>
                  <a:pt x="42" y="81"/>
                </a:lnTo>
                <a:lnTo>
                  <a:pt x="46" y="122"/>
                </a:lnTo>
                <a:lnTo>
                  <a:pt x="23" y="154"/>
                </a:lnTo>
                <a:lnTo>
                  <a:pt x="0" y="186"/>
                </a:lnTo>
                <a:lnTo>
                  <a:pt x="39" y="206"/>
                </a:lnTo>
                <a:lnTo>
                  <a:pt x="72" y="183"/>
                </a:lnTo>
                <a:lnTo>
                  <a:pt x="96" y="150"/>
                </a:lnTo>
                <a:lnTo>
                  <a:pt x="79" y="116"/>
                </a:lnTo>
                <a:lnTo>
                  <a:pt x="101" y="85"/>
                </a:lnTo>
                <a:lnTo>
                  <a:pt x="133" y="61"/>
                </a:lnTo>
                <a:lnTo>
                  <a:pt x="96" y="0"/>
                </a:lnTo>
                <a:lnTo>
                  <a:pt x="96" y="0"/>
                </a:lnTo>
              </a:path>
            </a:pathLst>
          </a:custGeom>
          <a:solidFill>
            <a:srgbClr val="FFFF66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6" name="Group 130"/>
          <p:cNvGrpSpPr>
            <a:grpSpLocks/>
          </p:cNvGrpSpPr>
          <p:nvPr/>
        </p:nvGrpSpPr>
        <p:grpSpPr bwMode="auto">
          <a:xfrm>
            <a:off x="5181600" y="1431925"/>
            <a:ext cx="382588" cy="377825"/>
            <a:chOff x="3264" y="902"/>
            <a:chExt cx="241" cy="238"/>
          </a:xfrm>
        </p:grpSpPr>
        <p:sp>
          <p:nvSpPr>
            <p:cNvPr id="25728" name="Freeform 128"/>
            <p:cNvSpPr>
              <a:spLocks/>
            </p:cNvSpPr>
            <p:nvPr/>
          </p:nvSpPr>
          <p:spPr bwMode="auto">
            <a:xfrm>
              <a:off x="3264" y="902"/>
              <a:ext cx="148" cy="1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" y="34"/>
                </a:cxn>
                <a:cxn ang="0">
                  <a:pos x="49" y="58"/>
                </a:cxn>
                <a:cxn ang="0">
                  <a:pos x="74" y="83"/>
                </a:cxn>
                <a:cxn ang="0">
                  <a:pos x="97" y="108"/>
                </a:cxn>
                <a:cxn ang="0">
                  <a:pos x="122" y="133"/>
                </a:cxn>
                <a:cxn ang="0">
                  <a:pos x="147" y="108"/>
                </a:cxn>
                <a:cxn ang="0">
                  <a:pos x="147" y="83"/>
                </a:cxn>
                <a:cxn ang="0">
                  <a:pos x="122" y="58"/>
                </a:cxn>
                <a:cxn ang="0">
                  <a:pos x="85" y="42"/>
                </a:cxn>
                <a:cxn ang="0">
                  <a:pos x="61" y="1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8" h="134">
                  <a:moveTo>
                    <a:pt x="0" y="0"/>
                  </a:moveTo>
                  <a:lnTo>
                    <a:pt x="12" y="34"/>
                  </a:lnTo>
                  <a:lnTo>
                    <a:pt x="49" y="58"/>
                  </a:lnTo>
                  <a:lnTo>
                    <a:pt x="74" y="83"/>
                  </a:lnTo>
                  <a:lnTo>
                    <a:pt x="97" y="108"/>
                  </a:lnTo>
                  <a:lnTo>
                    <a:pt x="122" y="133"/>
                  </a:lnTo>
                  <a:lnTo>
                    <a:pt x="147" y="108"/>
                  </a:lnTo>
                  <a:lnTo>
                    <a:pt x="147" y="83"/>
                  </a:lnTo>
                  <a:lnTo>
                    <a:pt x="122" y="58"/>
                  </a:lnTo>
                  <a:lnTo>
                    <a:pt x="85" y="42"/>
                  </a:lnTo>
                  <a:lnTo>
                    <a:pt x="61" y="17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5729" name="Freeform 129"/>
            <p:cNvSpPr>
              <a:spLocks/>
            </p:cNvSpPr>
            <p:nvPr/>
          </p:nvSpPr>
          <p:spPr bwMode="auto">
            <a:xfrm>
              <a:off x="3372" y="1011"/>
              <a:ext cx="133" cy="1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2" y="37"/>
                </a:cxn>
                <a:cxn ang="0">
                  <a:pos x="34" y="61"/>
                </a:cxn>
                <a:cxn ang="0">
                  <a:pos x="70" y="78"/>
                </a:cxn>
                <a:cxn ang="0">
                  <a:pos x="82" y="103"/>
                </a:cxn>
                <a:cxn ang="0">
                  <a:pos x="95" y="128"/>
                </a:cxn>
                <a:cxn ang="0">
                  <a:pos x="132" y="119"/>
                </a:cxn>
                <a:cxn ang="0">
                  <a:pos x="132" y="94"/>
                </a:cxn>
                <a:cxn ang="0">
                  <a:pos x="119" y="70"/>
                </a:cxn>
                <a:cxn ang="0">
                  <a:pos x="82" y="61"/>
                </a:cxn>
                <a:cxn ang="0">
                  <a:pos x="70" y="37"/>
                </a:cxn>
                <a:cxn ang="0">
                  <a:pos x="70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33" h="129">
                  <a:moveTo>
                    <a:pt x="0" y="0"/>
                  </a:moveTo>
                  <a:lnTo>
                    <a:pt x="22" y="37"/>
                  </a:lnTo>
                  <a:lnTo>
                    <a:pt x="34" y="61"/>
                  </a:lnTo>
                  <a:lnTo>
                    <a:pt x="70" y="78"/>
                  </a:lnTo>
                  <a:lnTo>
                    <a:pt x="82" y="103"/>
                  </a:lnTo>
                  <a:lnTo>
                    <a:pt x="95" y="128"/>
                  </a:lnTo>
                  <a:lnTo>
                    <a:pt x="132" y="119"/>
                  </a:lnTo>
                  <a:lnTo>
                    <a:pt x="132" y="94"/>
                  </a:lnTo>
                  <a:lnTo>
                    <a:pt x="119" y="70"/>
                  </a:lnTo>
                  <a:lnTo>
                    <a:pt x="82" y="61"/>
                  </a:lnTo>
                  <a:lnTo>
                    <a:pt x="70" y="37"/>
                  </a:lnTo>
                  <a:lnTo>
                    <a:pt x="70" y="12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" name="Group 137"/>
          <p:cNvGrpSpPr>
            <a:grpSpLocks/>
          </p:cNvGrpSpPr>
          <p:nvPr/>
        </p:nvGrpSpPr>
        <p:grpSpPr bwMode="auto">
          <a:xfrm>
            <a:off x="3576638" y="3424238"/>
            <a:ext cx="466725" cy="387350"/>
            <a:chOff x="2253" y="2157"/>
            <a:chExt cx="294" cy="244"/>
          </a:xfrm>
        </p:grpSpPr>
        <p:sp>
          <p:nvSpPr>
            <p:cNvPr id="25731" name="Oval 131"/>
            <p:cNvSpPr>
              <a:spLocks noChangeArrowheads="1"/>
            </p:cNvSpPr>
            <p:nvPr/>
          </p:nvSpPr>
          <p:spPr bwMode="auto">
            <a:xfrm>
              <a:off x="2367" y="2251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32" name="Oval 132"/>
            <p:cNvSpPr>
              <a:spLocks noChangeArrowheads="1"/>
            </p:cNvSpPr>
            <p:nvPr/>
          </p:nvSpPr>
          <p:spPr bwMode="auto">
            <a:xfrm rot="2700000">
              <a:off x="2445" y="2221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33" name="Oval 133"/>
            <p:cNvSpPr>
              <a:spLocks noChangeArrowheads="1"/>
            </p:cNvSpPr>
            <p:nvPr/>
          </p:nvSpPr>
          <p:spPr bwMode="auto">
            <a:xfrm rot="19020000">
              <a:off x="2319" y="2299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34" name="Oval 134"/>
            <p:cNvSpPr>
              <a:spLocks noChangeArrowheads="1"/>
            </p:cNvSpPr>
            <p:nvPr/>
          </p:nvSpPr>
          <p:spPr bwMode="auto">
            <a:xfrm rot="2820000">
              <a:off x="2270" y="2203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35" name="Oval 135"/>
            <p:cNvSpPr>
              <a:spLocks noChangeArrowheads="1"/>
            </p:cNvSpPr>
            <p:nvPr/>
          </p:nvSpPr>
          <p:spPr bwMode="auto">
            <a:xfrm rot="19020000">
              <a:off x="2367" y="2157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36" name="Oval 136"/>
            <p:cNvSpPr>
              <a:spLocks noChangeArrowheads="1"/>
            </p:cNvSpPr>
            <p:nvPr/>
          </p:nvSpPr>
          <p:spPr bwMode="auto">
            <a:xfrm rot="13620000">
              <a:off x="2462" y="2298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8" name="Group 144"/>
          <p:cNvGrpSpPr>
            <a:grpSpLocks/>
          </p:cNvGrpSpPr>
          <p:nvPr/>
        </p:nvGrpSpPr>
        <p:grpSpPr bwMode="auto">
          <a:xfrm>
            <a:off x="4033838" y="3498850"/>
            <a:ext cx="466725" cy="387350"/>
            <a:chOff x="2541" y="2204"/>
            <a:chExt cx="294" cy="244"/>
          </a:xfrm>
        </p:grpSpPr>
        <p:sp>
          <p:nvSpPr>
            <p:cNvPr id="25738" name="Oval 138"/>
            <p:cNvSpPr>
              <a:spLocks noChangeArrowheads="1"/>
            </p:cNvSpPr>
            <p:nvPr/>
          </p:nvSpPr>
          <p:spPr bwMode="auto">
            <a:xfrm>
              <a:off x="2655" y="2299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39" name="Oval 139"/>
            <p:cNvSpPr>
              <a:spLocks noChangeArrowheads="1"/>
            </p:cNvSpPr>
            <p:nvPr/>
          </p:nvSpPr>
          <p:spPr bwMode="auto">
            <a:xfrm rot="2700000">
              <a:off x="2733" y="2268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40" name="Oval 140"/>
            <p:cNvSpPr>
              <a:spLocks noChangeArrowheads="1"/>
            </p:cNvSpPr>
            <p:nvPr/>
          </p:nvSpPr>
          <p:spPr bwMode="auto">
            <a:xfrm rot="19020000">
              <a:off x="2607" y="2346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41" name="Oval 141"/>
            <p:cNvSpPr>
              <a:spLocks noChangeArrowheads="1"/>
            </p:cNvSpPr>
            <p:nvPr/>
          </p:nvSpPr>
          <p:spPr bwMode="auto">
            <a:xfrm rot="2820000">
              <a:off x="2558" y="225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42" name="Oval 142"/>
            <p:cNvSpPr>
              <a:spLocks noChangeArrowheads="1"/>
            </p:cNvSpPr>
            <p:nvPr/>
          </p:nvSpPr>
          <p:spPr bwMode="auto">
            <a:xfrm rot="19020000">
              <a:off x="2655" y="2204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43" name="Oval 143"/>
            <p:cNvSpPr>
              <a:spLocks noChangeArrowheads="1"/>
            </p:cNvSpPr>
            <p:nvPr/>
          </p:nvSpPr>
          <p:spPr bwMode="auto">
            <a:xfrm rot="13620000">
              <a:off x="2750" y="234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" name="Group 151"/>
          <p:cNvGrpSpPr>
            <a:grpSpLocks/>
          </p:cNvGrpSpPr>
          <p:nvPr/>
        </p:nvGrpSpPr>
        <p:grpSpPr bwMode="auto">
          <a:xfrm>
            <a:off x="3881438" y="4176713"/>
            <a:ext cx="466725" cy="387350"/>
            <a:chOff x="2445" y="2631"/>
            <a:chExt cx="294" cy="244"/>
          </a:xfrm>
        </p:grpSpPr>
        <p:sp>
          <p:nvSpPr>
            <p:cNvPr id="25745" name="Oval 145"/>
            <p:cNvSpPr>
              <a:spLocks noChangeArrowheads="1"/>
            </p:cNvSpPr>
            <p:nvPr/>
          </p:nvSpPr>
          <p:spPr bwMode="auto">
            <a:xfrm>
              <a:off x="2559" y="2726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46" name="Oval 146"/>
            <p:cNvSpPr>
              <a:spLocks noChangeArrowheads="1"/>
            </p:cNvSpPr>
            <p:nvPr/>
          </p:nvSpPr>
          <p:spPr bwMode="auto">
            <a:xfrm rot="2700000">
              <a:off x="2637" y="2695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47" name="Oval 147"/>
            <p:cNvSpPr>
              <a:spLocks noChangeArrowheads="1"/>
            </p:cNvSpPr>
            <p:nvPr/>
          </p:nvSpPr>
          <p:spPr bwMode="auto">
            <a:xfrm rot="19020000">
              <a:off x="2511" y="2773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48" name="Oval 148"/>
            <p:cNvSpPr>
              <a:spLocks noChangeArrowheads="1"/>
            </p:cNvSpPr>
            <p:nvPr/>
          </p:nvSpPr>
          <p:spPr bwMode="auto">
            <a:xfrm rot="2820000">
              <a:off x="2462" y="267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49" name="Oval 149"/>
            <p:cNvSpPr>
              <a:spLocks noChangeArrowheads="1"/>
            </p:cNvSpPr>
            <p:nvPr/>
          </p:nvSpPr>
          <p:spPr bwMode="auto">
            <a:xfrm rot="19020000">
              <a:off x="2559" y="2631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50" name="Oval 150"/>
            <p:cNvSpPr>
              <a:spLocks noChangeArrowheads="1"/>
            </p:cNvSpPr>
            <p:nvPr/>
          </p:nvSpPr>
          <p:spPr bwMode="auto">
            <a:xfrm rot="13620000">
              <a:off x="2654" y="2772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752" name="Oval 152"/>
          <p:cNvSpPr>
            <a:spLocks noChangeArrowheads="1"/>
          </p:cNvSpPr>
          <p:nvPr/>
        </p:nvSpPr>
        <p:spPr bwMode="auto">
          <a:xfrm rot="2580000">
            <a:off x="5013325" y="4787900"/>
            <a:ext cx="150813" cy="20796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753" name="Oval 153"/>
          <p:cNvSpPr>
            <a:spLocks noChangeArrowheads="1"/>
          </p:cNvSpPr>
          <p:nvPr/>
        </p:nvSpPr>
        <p:spPr bwMode="auto">
          <a:xfrm rot="2700000">
            <a:off x="3882232" y="2847181"/>
            <a:ext cx="163512" cy="10477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754" name="Oval 154"/>
          <p:cNvSpPr>
            <a:spLocks noChangeArrowheads="1"/>
          </p:cNvSpPr>
          <p:nvPr/>
        </p:nvSpPr>
        <p:spPr bwMode="auto">
          <a:xfrm rot="19020000">
            <a:off x="3757613" y="2971800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755" name="Oval 155"/>
          <p:cNvSpPr>
            <a:spLocks noChangeArrowheads="1"/>
          </p:cNvSpPr>
          <p:nvPr/>
        </p:nvSpPr>
        <p:spPr bwMode="auto">
          <a:xfrm rot="2820000">
            <a:off x="3452020" y="3647281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756" name="Oval 156"/>
          <p:cNvSpPr>
            <a:spLocks noChangeArrowheads="1"/>
          </p:cNvSpPr>
          <p:nvPr/>
        </p:nvSpPr>
        <p:spPr bwMode="auto">
          <a:xfrm rot="19020000">
            <a:off x="4214813" y="3348038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757" name="Oval 157"/>
          <p:cNvSpPr>
            <a:spLocks noChangeArrowheads="1"/>
          </p:cNvSpPr>
          <p:nvPr/>
        </p:nvSpPr>
        <p:spPr bwMode="auto">
          <a:xfrm rot="13620000">
            <a:off x="4442620" y="3872706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" name="Group 164"/>
          <p:cNvGrpSpPr>
            <a:grpSpLocks/>
          </p:cNvGrpSpPr>
          <p:nvPr/>
        </p:nvGrpSpPr>
        <p:grpSpPr bwMode="auto">
          <a:xfrm>
            <a:off x="4414838" y="4552950"/>
            <a:ext cx="465137" cy="387350"/>
            <a:chOff x="2781" y="2868"/>
            <a:chExt cx="293" cy="244"/>
          </a:xfrm>
        </p:grpSpPr>
        <p:sp>
          <p:nvSpPr>
            <p:cNvPr id="25758" name="Oval 158"/>
            <p:cNvSpPr>
              <a:spLocks noChangeArrowheads="1"/>
            </p:cNvSpPr>
            <p:nvPr/>
          </p:nvSpPr>
          <p:spPr bwMode="auto">
            <a:xfrm>
              <a:off x="2895" y="2963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59" name="Oval 159"/>
            <p:cNvSpPr>
              <a:spLocks noChangeArrowheads="1"/>
            </p:cNvSpPr>
            <p:nvPr/>
          </p:nvSpPr>
          <p:spPr bwMode="auto">
            <a:xfrm rot="2700000">
              <a:off x="2973" y="2933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60" name="Oval 160"/>
            <p:cNvSpPr>
              <a:spLocks noChangeArrowheads="1"/>
            </p:cNvSpPr>
            <p:nvPr/>
          </p:nvSpPr>
          <p:spPr bwMode="auto">
            <a:xfrm rot="19020000">
              <a:off x="2847" y="3011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61" name="Oval 161"/>
            <p:cNvSpPr>
              <a:spLocks noChangeArrowheads="1"/>
            </p:cNvSpPr>
            <p:nvPr/>
          </p:nvSpPr>
          <p:spPr bwMode="auto">
            <a:xfrm rot="2820000">
              <a:off x="2798" y="2915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62" name="Oval 162"/>
            <p:cNvSpPr>
              <a:spLocks noChangeArrowheads="1"/>
            </p:cNvSpPr>
            <p:nvPr/>
          </p:nvSpPr>
          <p:spPr bwMode="auto">
            <a:xfrm rot="19020000">
              <a:off x="2895" y="2868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63" name="Oval 163"/>
            <p:cNvSpPr>
              <a:spLocks noChangeArrowheads="1"/>
            </p:cNvSpPr>
            <p:nvPr/>
          </p:nvSpPr>
          <p:spPr bwMode="auto">
            <a:xfrm rot="13620000">
              <a:off x="2990" y="3010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1" name="Group 171"/>
          <p:cNvGrpSpPr>
            <a:grpSpLocks/>
          </p:cNvGrpSpPr>
          <p:nvPr/>
        </p:nvGrpSpPr>
        <p:grpSpPr bwMode="auto">
          <a:xfrm>
            <a:off x="3729038" y="3573463"/>
            <a:ext cx="466725" cy="387350"/>
            <a:chOff x="2349" y="2251"/>
            <a:chExt cx="294" cy="244"/>
          </a:xfrm>
        </p:grpSpPr>
        <p:sp>
          <p:nvSpPr>
            <p:cNvPr id="25765" name="Oval 165"/>
            <p:cNvSpPr>
              <a:spLocks noChangeArrowheads="1"/>
            </p:cNvSpPr>
            <p:nvPr/>
          </p:nvSpPr>
          <p:spPr bwMode="auto">
            <a:xfrm>
              <a:off x="2463" y="2346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66" name="Oval 166"/>
            <p:cNvSpPr>
              <a:spLocks noChangeArrowheads="1"/>
            </p:cNvSpPr>
            <p:nvPr/>
          </p:nvSpPr>
          <p:spPr bwMode="auto">
            <a:xfrm rot="2700000">
              <a:off x="2541" y="2316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67" name="Oval 167"/>
            <p:cNvSpPr>
              <a:spLocks noChangeArrowheads="1"/>
            </p:cNvSpPr>
            <p:nvPr/>
          </p:nvSpPr>
          <p:spPr bwMode="auto">
            <a:xfrm rot="19020000">
              <a:off x="2415" y="2394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68" name="Oval 168"/>
            <p:cNvSpPr>
              <a:spLocks noChangeArrowheads="1"/>
            </p:cNvSpPr>
            <p:nvPr/>
          </p:nvSpPr>
          <p:spPr bwMode="auto">
            <a:xfrm rot="2820000">
              <a:off x="2366" y="2298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69" name="Oval 169"/>
            <p:cNvSpPr>
              <a:spLocks noChangeArrowheads="1"/>
            </p:cNvSpPr>
            <p:nvPr/>
          </p:nvSpPr>
          <p:spPr bwMode="auto">
            <a:xfrm rot="19020000">
              <a:off x="2463" y="2251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70" name="Oval 170"/>
            <p:cNvSpPr>
              <a:spLocks noChangeArrowheads="1"/>
            </p:cNvSpPr>
            <p:nvPr/>
          </p:nvSpPr>
          <p:spPr bwMode="auto">
            <a:xfrm rot="13620000">
              <a:off x="2558" y="2393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772" name="Oval 172"/>
          <p:cNvSpPr>
            <a:spLocks noChangeArrowheads="1"/>
          </p:cNvSpPr>
          <p:nvPr/>
        </p:nvSpPr>
        <p:spPr bwMode="auto">
          <a:xfrm rot="2700000">
            <a:off x="3120232" y="5860256"/>
            <a:ext cx="163512" cy="10477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773" name="Oval 173"/>
          <p:cNvSpPr>
            <a:spLocks noChangeArrowheads="1"/>
          </p:cNvSpPr>
          <p:nvPr/>
        </p:nvSpPr>
        <p:spPr bwMode="auto">
          <a:xfrm rot="19020000">
            <a:off x="2767013" y="5757863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774" name="Oval 174"/>
          <p:cNvSpPr>
            <a:spLocks noChangeArrowheads="1"/>
          </p:cNvSpPr>
          <p:nvPr/>
        </p:nvSpPr>
        <p:spPr bwMode="auto">
          <a:xfrm rot="2820000">
            <a:off x="3375820" y="5831681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775" name="Oval 175"/>
          <p:cNvSpPr>
            <a:spLocks noChangeArrowheads="1"/>
          </p:cNvSpPr>
          <p:nvPr/>
        </p:nvSpPr>
        <p:spPr bwMode="auto">
          <a:xfrm rot="19020000">
            <a:off x="2919413" y="5834063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776" name="Oval 176"/>
          <p:cNvSpPr>
            <a:spLocks noChangeArrowheads="1"/>
          </p:cNvSpPr>
          <p:nvPr/>
        </p:nvSpPr>
        <p:spPr bwMode="auto">
          <a:xfrm rot="13620000">
            <a:off x="3299619" y="5680869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2" name="Group 183"/>
          <p:cNvGrpSpPr>
            <a:grpSpLocks/>
          </p:cNvGrpSpPr>
          <p:nvPr/>
        </p:nvGrpSpPr>
        <p:grpSpPr bwMode="auto">
          <a:xfrm>
            <a:off x="4033838" y="3875088"/>
            <a:ext cx="465137" cy="387350"/>
            <a:chOff x="2541" y="2441"/>
            <a:chExt cx="293" cy="244"/>
          </a:xfrm>
        </p:grpSpPr>
        <p:sp>
          <p:nvSpPr>
            <p:cNvPr id="25777" name="Oval 177"/>
            <p:cNvSpPr>
              <a:spLocks noChangeArrowheads="1"/>
            </p:cNvSpPr>
            <p:nvPr/>
          </p:nvSpPr>
          <p:spPr bwMode="auto">
            <a:xfrm>
              <a:off x="2655" y="2536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78" name="Oval 178"/>
            <p:cNvSpPr>
              <a:spLocks noChangeArrowheads="1"/>
            </p:cNvSpPr>
            <p:nvPr/>
          </p:nvSpPr>
          <p:spPr bwMode="auto">
            <a:xfrm rot="2700000">
              <a:off x="2733" y="2505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79" name="Oval 179"/>
            <p:cNvSpPr>
              <a:spLocks noChangeArrowheads="1"/>
            </p:cNvSpPr>
            <p:nvPr/>
          </p:nvSpPr>
          <p:spPr bwMode="auto">
            <a:xfrm rot="19020000">
              <a:off x="2607" y="2584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80" name="Oval 180"/>
            <p:cNvSpPr>
              <a:spLocks noChangeArrowheads="1"/>
            </p:cNvSpPr>
            <p:nvPr/>
          </p:nvSpPr>
          <p:spPr bwMode="auto">
            <a:xfrm rot="2820000">
              <a:off x="2558" y="2488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81" name="Oval 181"/>
            <p:cNvSpPr>
              <a:spLocks noChangeArrowheads="1"/>
            </p:cNvSpPr>
            <p:nvPr/>
          </p:nvSpPr>
          <p:spPr bwMode="auto">
            <a:xfrm rot="19020000">
              <a:off x="2655" y="2441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82" name="Oval 182"/>
            <p:cNvSpPr>
              <a:spLocks noChangeArrowheads="1"/>
            </p:cNvSpPr>
            <p:nvPr/>
          </p:nvSpPr>
          <p:spPr bwMode="auto">
            <a:xfrm rot="13620000">
              <a:off x="2750" y="2583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" name="Group 190"/>
          <p:cNvGrpSpPr>
            <a:grpSpLocks/>
          </p:cNvGrpSpPr>
          <p:nvPr/>
        </p:nvGrpSpPr>
        <p:grpSpPr bwMode="auto">
          <a:xfrm>
            <a:off x="3576638" y="3800475"/>
            <a:ext cx="466725" cy="387350"/>
            <a:chOff x="2253" y="2394"/>
            <a:chExt cx="294" cy="244"/>
          </a:xfrm>
        </p:grpSpPr>
        <p:sp>
          <p:nvSpPr>
            <p:cNvPr id="25784" name="Oval 184"/>
            <p:cNvSpPr>
              <a:spLocks noChangeArrowheads="1"/>
            </p:cNvSpPr>
            <p:nvPr/>
          </p:nvSpPr>
          <p:spPr bwMode="auto">
            <a:xfrm>
              <a:off x="2367" y="2489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85" name="Oval 185"/>
            <p:cNvSpPr>
              <a:spLocks noChangeArrowheads="1"/>
            </p:cNvSpPr>
            <p:nvPr/>
          </p:nvSpPr>
          <p:spPr bwMode="auto">
            <a:xfrm rot="2700000">
              <a:off x="2445" y="2458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86" name="Oval 186"/>
            <p:cNvSpPr>
              <a:spLocks noChangeArrowheads="1"/>
            </p:cNvSpPr>
            <p:nvPr/>
          </p:nvSpPr>
          <p:spPr bwMode="auto">
            <a:xfrm rot="19020000">
              <a:off x="2319" y="2536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87" name="Oval 187"/>
            <p:cNvSpPr>
              <a:spLocks noChangeArrowheads="1"/>
            </p:cNvSpPr>
            <p:nvPr/>
          </p:nvSpPr>
          <p:spPr bwMode="auto">
            <a:xfrm rot="2820000">
              <a:off x="2270" y="244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88" name="Oval 188"/>
            <p:cNvSpPr>
              <a:spLocks noChangeArrowheads="1"/>
            </p:cNvSpPr>
            <p:nvPr/>
          </p:nvSpPr>
          <p:spPr bwMode="auto">
            <a:xfrm rot="19020000">
              <a:off x="2367" y="2394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89" name="Oval 189"/>
            <p:cNvSpPr>
              <a:spLocks noChangeArrowheads="1"/>
            </p:cNvSpPr>
            <p:nvPr/>
          </p:nvSpPr>
          <p:spPr bwMode="auto">
            <a:xfrm rot="13620000">
              <a:off x="2462" y="253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791" name="Oval 191"/>
          <p:cNvSpPr>
            <a:spLocks noChangeArrowheads="1"/>
          </p:cNvSpPr>
          <p:nvPr/>
        </p:nvSpPr>
        <p:spPr bwMode="auto">
          <a:xfrm>
            <a:off x="2890838" y="5424488"/>
            <a:ext cx="163512" cy="10477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792" name="Oval 192"/>
          <p:cNvSpPr>
            <a:spLocks noChangeArrowheads="1"/>
          </p:cNvSpPr>
          <p:nvPr/>
        </p:nvSpPr>
        <p:spPr bwMode="auto">
          <a:xfrm rot="2700000">
            <a:off x="3348831" y="4052094"/>
            <a:ext cx="163513" cy="10477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793" name="Oval 193"/>
          <p:cNvSpPr>
            <a:spLocks noChangeArrowheads="1"/>
          </p:cNvSpPr>
          <p:nvPr/>
        </p:nvSpPr>
        <p:spPr bwMode="auto">
          <a:xfrm rot="19020000">
            <a:off x="3529013" y="4025900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794" name="Oval 194"/>
          <p:cNvSpPr>
            <a:spLocks noChangeArrowheads="1"/>
          </p:cNvSpPr>
          <p:nvPr/>
        </p:nvSpPr>
        <p:spPr bwMode="auto">
          <a:xfrm rot="2820000">
            <a:off x="3452020" y="3872706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795" name="Oval 195"/>
          <p:cNvSpPr>
            <a:spLocks noChangeArrowheads="1"/>
          </p:cNvSpPr>
          <p:nvPr/>
        </p:nvSpPr>
        <p:spPr bwMode="auto">
          <a:xfrm rot="19020000">
            <a:off x="3605213" y="3800475"/>
            <a:ext cx="106362" cy="160338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796" name="Oval 196"/>
          <p:cNvSpPr>
            <a:spLocks noChangeArrowheads="1"/>
          </p:cNvSpPr>
          <p:nvPr/>
        </p:nvSpPr>
        <p:spPr bwMode="auto">
          <a:xfrm rot="13620000">
            <a:off x="3528219" y="3721894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4" name="Group 203"/>
          <p:cNvGrpSpPr>
            <a:grpSpLocks/>
          </p:cNvGrpSpPr>
          <p:nvPr/>
        </p:nvGrpSpPr>
        <p:grpSpPr bwMode="auto">
          <a:xfrm>
            <a:off x="3500438" y="4176713"/>
            <a:ext cx="466725" cy="387350"/>
            <a:chOff x="2205" y="2631"/>
            <a:chExt cx="294" cy="244"/>
          </a:xfrm>
        </p:grpSpPr>
        <p:sp>
          <p:nvSpPr>
            <p:cNvPr id="25797" name="Oval 197"/>
            <p:cNvSpPr>
              <a:spLocks noChangeArrowheads="1"/>
            </p:cNvSpPr>
            <p:nvPr/>
          </p:nvSpPr>
          <p:spPr bwMode="auto">
            <a:xfrm>
              <a:off x="2319" y="2726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98" name="Oval 198"/>
            <p:cNvSpPr>
              <a:spLocks noChangeArrowheads="1"/>
            </p:cNvSpPr>
            <p:nvPr/>
          </p:nvSpPr>
          <p:spPr bwMode="auto">
            <a:xfrm rot="2700000">
              <a:off x="2397" y="2695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99" name="Oval 199"/>
            <p:cNvSpPr>
              <a:spLocks noChangeArrowheads="1"/>
            </p:cNvSpPr>
            <p:nvPr/>
          </p:nvSpPr>
          <p:spPr bwMode="auto">
            <a:xfrm rot="19020000">
              <a:off x="2271" y="2773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00" name="Oval 200"/>
            <p:cNvSpPr>
              <a:spLocks noChangeArrowheads="1"/>
            </p:cNvSpPr>
            <p:nvPr/>
          </p:nvSpPr>
          <p:spPr bwMode="auto">
            <a:xfrm rot="2820000">
              <a:off x="2222" y="267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01" name="Oval 201"/>
            <p:cNvSpPr>
              <a:spLocks noChangeArrowheads="1"/>
            </p:cNvSpPr>
            <p:nvPr/>
          </p:nvSpPr>
          <p:spPr bwMode="auto">
            <a:xfrm rot="19020000">
              <a:off x="2319" y="2631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02" name="Oval 202"/>
            <p:cNvSpPr>
              <a:spLocks noChangeArrowheads="1"/>
            </p:cNvSpPr>
            <p:nvPr/>
          </p:nvSpPr>
          <p:spPr bwMode="auto">
            <a:xfrm rot="13620000">
              <a:off x="2414" y="2772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804" name="Oval 204"/>
          <p:cNvSpPr>
            <a:spLocks noChangeArrowheads="1"/>
          </p:cNvSpPr>
          <p:nvPr/>
        </p:nvSpPr>
        <p:spPr bwMode="auto">
          <a:xfrm>
            <a:off x="4291013" y="4402138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805" name="Oval 205"/>
          <p:cNvSpPr>
            <a:spLocks noChangeArrowheads="1"/>
          </p:cNvSpPr>
          <p:nvPr/>
        </p:nvSpPr>
        <p:spPr bwMode="auto">
          <a:xfrm rot="2700000">
            <a:off x="4263232" y="4202906"/>
            <a:ext cx="163512" cy="10477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806" name="Oval 206"/>
          <p:cNvSpPr>
            <a:spLocks noChangeArrowheads="1"/>
          </p:cNvSpPr>
          <p:nvPr/>
        </p:nvSpPr>
        <p:spPr bwMode="auto">
          <a:xfrm rot="19020000">
            <a:off x="3833813" y="4552950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807" name="Oval 207"/>
          <p:cNvSpPr>
            <a:spLocks noChangeArrowheads="1"/>
          </p:cNvSpPr>
          <p:nvPr/>
        </p:nvSpPr>
        <p:spPr bwMode="auto">
          <a:xfrm rot="2820000">
            <a:off x="3833020" y="4174331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808" name="Oval 208"/>
          <p:cNvSpPr>
            <a:spLocks noChangeArrowheads="1"/>
          </p:cNvSpPr>
          <p:nvPr/>
        </p:nvSpPr>
        <p:spPr bwMode="auto">
          <a:xfrm rot="19020000">
            <a:off x="3986213" y="4102100"/>
            <a:ext cx="106362" cy="160338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809" name="Oval 209"/>
          <p:cNvSpPr>
            <a:spLocks noChangeArrowheads="1"/>
          </p:cNvSpPr>
          <p:nvPr/>
        </p:nvSpPr>
        <p:spPr bwMode="auto">
          <a:xfrm rot="13620000">
            <a:off x="4137820" y="4475956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5" name="Group 216"/>
          <p:cNvGrpSpPr>
            <a:grpSpLocks/>
          </p:cNvGrpSpPr>
          <p:nvPr/>
        </p:nvGrpSpPr>
        <p:grpSpPr bwMode="auto">
          <a:xfrm>
            <a:off x="3729038" y="3122613"/>
            <a:ext cx="466725" cy="387350"/>
            <a:chOff x="2349" y="1967"/>
            <a:chExt cx="294" cy="244"/>
          </a:xfrm>
        </p:grpSpPr>
        <p:sp>
          <p:nvSpPr>
            <p:cNvPr id="25810" name="Oval 210"/>
            <p:cNvSpPr>
              <a:spLocks noChangeArrowheads="1"/>
            </p:cNvSpPr>
            <p:nvPr/>
          </p:nvSpPr>
          <p:spPr bwMode="auto">
            <a:xfrm>
              <a:off x="2463" y="2062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11" name="Oval 211"/>
            <p:cNvSpPr>
              <a:spLocks noChangeArrowheads="1"/>
            </p:cNvSpPr>
            <p:nvPr/>
          </p:nvSpPr>
          <p:spPr bwMode="auto">
            <a:xfrm rot="2700000">
              <a:off x="2541" y="2031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12" name="Oval 212"/>
            <p:cNvSpPr>
              <a:spLocks noChangeArrowheads="1"/>
            </p:cNvSpPr>
            <p:nvPr/>
          </p:nvSpPr>
          <p:spPr bwMode="auto">
            <a:xfrm rot="19020000">
              <a:off x="2415" y="2109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13" name="Oval 213"/>
            <p:cNvSpPr>
              <a:spLocks noChangeArrowheads="1"/>
            </p:cNvSpPr>
            <p:nvPr/>
          </p:nvSpPr>
          <p:spPr bwMode="auto">
            <a:xfrm rot="2820000">
              <a:off x="2366" y="2013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14" name="Oval 214"/>
            <p:cNvSpPr>
              <a:spLocks noChangeArrowheads="1"/>
            </p:cNvSpPr>
            <p:nvPr/>
          </p:nvSpPr>
          <p:spPr bwMode="auto">
            <a:xfrm rot="19020000">
              <a:off x="2463" y="1967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15" name="Oval 215"/>
            <p:cNvSpPr>
              <a:spLocks noChangeArrowheads="1"/>
            </p:cNvSpPr>
            <p:nvPr/>
          </p:nvSpPr>
          <p:spPr bwMode="auto">
            <a:xfrm rot="13620000">
              <a:off x="2558" y="2108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817" name="Oval 217"/>
          <p:cNvSpPr>
            <a:spLocks noChangeArrowheads="1"/>
          </p:cNvSpPr>
          <p:nvPr/>
        </p:nvSpPr>
        <p:spPr bwMode="auto">
          <a:xfrm>
            <a:off x="4519613" y="4327525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818" name="Oval 218"/>
          <p:cNvSpPr>
            <a:spLocks noChangeArrowheads="1"/>
          </p:cNvSpPr>
          <p:nvPr/>
        </p:nvSpPr>
        <p:spPr bwMode="auto">
          <a:xfrm rot="2700000">
            <a:off x="4568031" y="4277519"/>
            <a:ext cx="163513" cy="10477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819" name="Oval 219"/>
          <p:cNvSpPr>
            <a:spLocks noChangeArrowheads="1"/>
          </p:cNvSpPr>
          <p:nvPr/>
        </p:nvSpPr>
        <p:spPr bwMode="auto">
          <a:xfrm rot="19020000">
            <a:off x="4443413" y="4402138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820" name="Oval 220"/>
          <p:cNvSpPr>
            <a:spLocks noChangeArrowheads="1"/>
          </p:cNvSpPr>
          <p:nvPr/>
        </p:nvSpPr>
        <p:spPr bwMode="auto">
          <a:xfrm rot="2820000">
            <a:off x="4366419" y="4248944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821" name="Oval 221"/>
          <p:cNvSpPr>
            <a:spLocks noChangeArrowheads="1"/>
          </p:cNvSpPr>
          <p:nvPr/>
        </p:nvSpPr>
        <p:spPr bwMode="auto">
          <a:xfrm rot="19020000">
            <a:off x="4519613" y="4102100"/>
            <a:ext cx="106362" cy="160338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822" name="Oval 222"/>
          <p:cNvSpPr>
            <a:spLocks noChangeArrowheads="1"/>
          </p:cNvSpPr>
          <p:nvPr/>
        </p:nvSpPr>
        <p:spPr bwMode="auto">
          <a:xfrm rot="13620000">
            <a:off x="4671220" y="4399756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6" name="Group 229"/>
          <p:cNvGrpSpPr>
            <a:grpSpLocks/>
          </p:cNvGrpSpPr>
          <p:nvPr/>
        </p:nvGrpSpPr>
        <p:grpSpPr bwMode="auto">
          <a:xfrm>
            <a:off x="2997200" y="4327525"/>
            <a:ext cx="466725" cy="387350"/>
            <a:chOff x="1888" y="2726"/>
            <a:chExt cx="294" cy="244"/>
          </a:xfrm>
        </p:grpSpPr>
        <p:sp>
          <p:nvSpPr>
            <p:cNvPr id="25823" name="Oval 223"/>
            <p:cNvSpPr>
              <a:spLocks noChangeArrowheads="1"/>
            </p:cNvSpPr>
            <p:nvPr/>
          </p:nvSpPr>
          <p:spPr bwMode="auto">
            <a:xfrm>
              <a:off x="2002" y="2821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24" name="Oval 224"/>
            <p:cNvSpPr>
              <a:spLocks noChangeArrowheads="1"/>
            </p:cNvSpPr>
            <p:nvPr/>
          </p:nvSpPr>
          <p:spPr bwMode="auto">
            <a:xfrm rot="2700000">
              <a:off x="2080" y="2790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25" name="Oval 225"/>
            <p:cNvSpPr>
              <a:spLocks noChangeArrowheads="1"/>
            </p:cNvSpPr>
            <p:nvPr/>
          </p:nvSpPr>
          <p:spPr bwMode="auto">
            <a:xfrm rot="19020000">
              <a:off x="1954" y="2868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26" name="Oval 226"/>
            <p:cNvSpPr>
              <a:spLocks noChangeArrowheads="1"/>
            </p:cNvSpPr>
            <p:nvPr/>
          </p:nvSpPr>
          <p:spPr bwMode="auto">
            <a:xfrm rot="2820000">
              <a:off x="1905" y="2772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27" name="Oval 227"/>
            <p:cNvSpPr>
              <a:spLocks noChangeArrowheads="1"/>
            </p:cNvSpPr>
            <p:nvPr/>
          </p:nvSpPr>
          <p:spPr bwMode="auto">
            <a:xfrm rot="19020000">
              <a:off x="2002" y="2726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28" name="Oval 228"/>
            <p:cNvSpPr>
              <a:spLocks noChangeArrowheads="1"/>
            </p:cNvSpPr>
            <p:nvPr/>
          </p:nvSpPr>
          <p:spPr bwMode="auto">
            <a:xfrm rot="13620000">
              <a:off x="2097" y="286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7" name="Group 236"/>
          <p:cNvGrpSpPr>
            <a:grpSpLocks/>
          </p:cNvGrpSpPr>
          <p:nvPr/>
        </p:nvGrpSpPr>
        <p:grpSpPr bwMode="auto">
          <a:xfrm>
            <a:off x="2844800" y="4629150"/>
            <a:ext cx="466725" cy="387350"/>
            <a:chOff x="1792" y="2916"/>
            <a:chExt cx="294" cy="244"/>
          </a:xfrm>
        </p:grpSpPr>
        <p:sp>
          <p:nvSpPr>
            <p:cNvPr id="25830" name="Oval 230"/>
            <p:cNvSpPr>
              <a:spLocks noChangeArrowheads="1"/>
            </p:cNvSpPr>
            <p:nvPr/>
          </p:nvSpPr>
          <p:spPr bwMode="auto">
            <a:xfrm>
              <a:off x="1906" y="3011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31" name="Oval 231"/>
            <p:cNvSpPr>
              <a:spLocks noChangeArrowheads="1"/>
            </p:cNvSpPr>
            <p:nvPr/>
          </p:nvSpPr>
          <p:spPr bwMode="auto">
            <a:xfrm rot="2700000">
              <a:off x="1984" y="2980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32" name="Oval 232"/>
            <p:cNvSpPr>
              <a:spLocks noChangeArrowheads="1"/>
            </p:cNvSpPr>
            <p:nvPr/>
          </p:nvSpPr>
          <p:spPr bwMode="auto">
            <a:xfrm rot="19020000">
              <a:off x="1858" y="3058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33" name="Oval 233"/>
            <p:cNvSpPr>
              <a:spLocks noChangeArrowheads="1"/>
            </p:cNvSpPr>
            <p:nvPr/>
          </p:nvSpPr>
          <p:spPr bwMode="auto">
            <a:xfrm rot="2820000">
              <a:off x="1809" y="2962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34" name="Oval 234"/>
            <p:cNvSpPr>
              <a:spLocks noChangeArrowheads="1"/>
            </p:cNvSpPr>
            <p:nvPr/>
          </p:nvSpPr>
          <p:spPr bwMode="auto">
            <a:xfrm rot="19020000">
              <a:off x="1906" y="2916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35" name="Oval 235"/>
            <p:cNvSpPr>
              <a:spLocks noChangeArrowheads="1"/>
            </p:cNvSpPr>
            <p:nvPr/>
          </p:nvSpPr>
          <p:spPr bwMode="auto">
            <a:xfrm rot="13620000">
              <a:off x="2001" y="305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243"/>
          <p:cNvGrpSpPr>
            <a:grpSpLocks/>
          </p:cNvGrpSpPr>
          <p:nvPr/>
        </p:nvGrpSpPr>
        <p:grpSpPr bwMode="auto">
          <a:xfrm>
            <a:off x="3911600" y="4629150"/>
            <a:ext cx="466725" cy="387350"/>
            <a:chOff x="2464" y="2916"/>
            <a:chExt cx="294" cy="244"/>
          </a:xfrm>
        </p:grpSpPr>
        <p:sp>
          <p:nvSpPr>
            <p:cNvPr id="25837" name="Oval 237"/>
            <p:cNvSpPr>
              <a:spLocks noChangeArrowheads="1"/>
            </p:cNvSpPr>
            <p:nvPr/>
          </p:nvSpPr>
          <p:spPr bwMode="auto">
            <a:xfrm>
              <a:off x="2578" y="3011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38" name="Oval 238"/>
            <p:cNvSpPr>
              <a:spLocks noChangeArrowheads="1"/>
            </p:cNvSpPr>
            <p:nvPr/>
          </p:nvSpPr>
          <p:spPr bwMode="auto">
            <a:xfrm rot="2700000">
              <a:off x="2656" y="2980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39" name="Oval 239"/>
            <p:cNvSpPr>
              <a:spLocks noChangeArrowheads="1"/>
            </p:cNvSpPr>
            <p:nvPr/>
          </p:nvSpPr>
          <p:spPr bwMode="auto">
            <a:xfrm rot="19020000">
              <a:off x="2530" y="3058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40" name="Oval 240"/>
            <p:cNvSpPr>
              <a:spLocks noChangeArrowheads="1"/>
            </p:cNvSpPr>
            <p:nvPr/>
          </p:nvSpPr>
          <p:spPr bwMode="auto">
            <a:xfrm rot="2820000">
              <a:off x="2481" y="2962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41" name="Oval 241"/>
            <p:cNvSpPr>
              <a:spLocks noChangeArrowheads="1"/>
            </p:cNvSpPr>
            <p:nvPr/>
          </p:nvSpPr>
          <p:spPr bwMode="auto">
            <a:xfrm rot="19020000">
              <a:off x="2578" y="2916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42" name="Oval 242"/>
            <p:cNvSpPr>
              <a:spLocks noChangeArrowheads="1"/>
            </p:cNvSpPr>
            <p:nvPr/>
          </p:nvSpPr>
          <p:spPr bwMode="auto">
            <a:xfrm rot="13620000">
              <a:off x="2673" y="305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9" name="Group 250"/>
          <p:cNvGrpSpPr>
            <a:grpSpLocks/>
          </p:cNvGrpSpPr>
          <p:nvPr/>
        </p:nvGrpSpPr>
        <p:grpSpPr bwMode="auto">
          <a:xfrm>
            <a:off x="3378200" y="4629150"/>
            <a:ext cx="466725" cy="387350"/>
            <a:chOff x="2128" y="2916"/>
            <a:chExt cx="294" cy="244"/>
          </a:xfrm>
        </p:grpSpPr>
        <p:sp>
          <p:nvSpPr>
            <p:cNvPr id="25844" name="Oval 244"/>
            <p:cNvSpPr>
              <a:spLocks noChangeArrowheads="1"/>
            </p:cNvSpPr>
            <p:nvPr/>
          </p:nvSpPr>
          <p:spPr bwMode="auto">
            <a:xfrm>
              <a:off x="2242" y="3011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45" name="Oval 245"/>
            <p:cNvSpPr>
              <a:spLocks noChangeArrowheads="1"/>
            </p:cNvSpPr>
            <p:nvPr/>
          </p:nvSpPr>
          <p:spPr bwMode="auto">
            <a:xfrm rot="2700000">
              <a:off x="2320" y="2980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46" name="Oval 246"/>
            <p:cNvSpPr>
              <a:spLocks noChangeArrowheads="1"/>
            </p:cNvSpPr>
            <p:nvPr/>
          </p:nvSpPr>
          <p:spPr bwMode="auto">
            <a:xfrm rot="19020000">
              <a:off x="2194" y="3058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47" name="Oval 247"/>
            <p:cNvSpPr>
              <a:spLocks noChangeArrowheads="1"/>
            </p:cNvSpPr>
            <p:nvPr/>
          </p:nvSpPr>
          <p:spPr bwMode="auto">
            <a:xfrm rot="2820000">
              <a:off x="2145" y="2962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48" name="Oval 248"/>
            <p:cNvSpPr>
              <a:spLocks noChangeArrowheads="1"/>
            </p:cNvSpPr>
            <p:nvPr/>
          </p:nvSpPr>
          <p:spPr bwMode="auto">
            <a:xfrm rot="19020000">
              <a:off x="2242" y="2916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49" name="Oval 249"/>
            <p:cNvSpPr>
              <a:spLocks noChangeArrowheads="1"/>
            </p:cNvSpPr>
            <p:nvPr/>
          </p:nvSpPr>
          <p:spPr bwMode="auto">
            <a:xfrm rot="13620000">
              <a:off x="2337" y="305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851" name="Oval 251"/>
          <p:cNvSpPr>
            <a:spLocks noChangeArrowheads="1"/>
          </p:cNvSpPr>
          <p:nvPr/>
        </p:nvSpPr>
        <p:spPr bwMode="auto">
          <a:xfrm>
            <a:off x="5159375" y="5230813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852" name="Oval 252"/>
          <p:cNvSpPr>
            <a:spLocks noChangeArrowheads="1"/>
          </p:cNvSpPr>
          <p:nvPr/>
        </p:nvSpPr>
        <p:spPr bwMode="auto">
          <a:xfrm rot="2700000">
            <a:off x="4293394" y="4655344"/>
            <a:ext cx="163513" cy="10477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853" name="Oval 253"/>
          <p:cNvSpPr>
            <a:spLocks noChangeArrowheads="1"/>
          </p:cNvSpPr>
          <p:nvPr/>
        </p:nvSpPr>
        <p:spPr bwMode="auto">
          <a:xfrm rot="19020000">
            <a:off x="4930775" y="4703763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854" name="Oval 254"/>
          <p:cNvSpPr>
            <a:spLocks noChangeArrowheads="1"/>
          </p:cNvSpPr>
          <p:nvPr/>
        </p:nvSpPr>
        <p:spPr bwMode="auto">
          <a:xfrm rot="2820000">
            <a:off x="3710781" y="5906294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855" name="Oval 255"/>
          <p:cNvSpPr>
            <a:spLocks noChangeArrowheads="1"/>
          </p:cNvSpPr>
          <p:nvPr/>
        </p:nvSpPr>
        <p:spPr bwMode="auto">
          <a:xfrm rot="19020000">
            <a:off x="4625975" y="5683250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856" name="Oval 256"/>
          <p:cNvSpPr>
            <a:spLocks noChangeArrowheads="1"/>
          </p:cNvSpPr>
          <p:nvPr/>
        </p:nvSpPr>
        <p:spPr bwMode="auto">
          <a:xfrm rot="13620000">
            <a:off x="3710781" y="4550569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0" name="Group 263"/>
          <p:cNvGrpSpPr>
            <a:grpSpLocks/>
          </p:cNvGrpSpPr>
          <p:nvPr/>
        </p:nvGrpSpPr>
        <p:grpSpPr bwMode="auto">
          <a:xfrm>
            <a:off x="2082800" y="5762625"/>
            <a:ext cx="465138" cy="387350"/>
            <a:chOff x="1312" y="3630"/>
            <a:chExt cx="293" cy="244"/>
          </a:xfrm>
        </p:grpSpPr>
        <p:sp>
          <p:nvSpPr>
            <p:cNvPr id="25857" name="Oval 257"/>
            <p:cNvSpPr>
              <a:spLocks noChangeArrowheads="1"/>
            </p:cNvSpPr>
            <p:nvPr/>
          </p:nvSpPr>
          <p:spPr bwMode="auto">
            <a:xfrm>
              <a:off x="1426" y="372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58" name="Oval 258"/>
            <p:cNvSpPr>
              <a:spLocks noChangeArrowheads="1"/>
            </p:cNvSpPr>
            <p:nvPr/>
          </p:nvSpPr>
          <p:spPr bwMode="auto">
            <a:xfrm rot="2700000">
              <a:off x="1504" y="3694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59" name="Oval 259"/>
            <p:cNvSpPr>
              <a:spLocks noChangeArrowheads="1"/>
            </p:cNvSpPr>
            <p:nvPr/>
          </p:nvSpPr>
          <p:spPr bwMode="auto">
            <a:xfrm rot="19020000">
              <a:off x="1378" y="3773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60" name="Oval 260"/>
            <p:cNvSpPr>
              <a:spLocks noChangeArrowheads="1"/>
            </p:cNvSpPr>
            <p:nvPr/>
          </p:nvSpPr>
          <p:spPr bwMode="auto">
            <a:xfrm rot="2820000">
              <a:off x="1329" y="3677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61" name="Oval 261"/>
            <p:cNvSpPr>
              <a:spLocks noChangeArrowheads="1"/>
            </p:cNvSpPr>
            <p:nvPr/>
          </p:nvSpPr>
          <p:spPr bwMode="auto">
            <a:xfrm rot="19020000">
              <a:off x="1426" y="363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62" name="Oval 262"/>
            <p:cNvSpPr>
              <a:spLocks noChangeArrowheads="1"/>
            </p:cNvSpPr>
            <p:nvPr/>
          </p:nvSpPr>
          <p:spPr bwMode="auto">
            <a:xfrm rot="13620000">
              <a:off x="1521" y="3772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864" name="Oval 264"/>
          <p:cNvSpPr>
            <a:spLocks noChangeArrowheads="1"/>
          </p:cNvSpPr>
          <p:nvPr/>
        </p:nvSpPr>
        <p:spPr bwMode="auto">
          <a:xfrm rot="2820000">
            <a:off x="3528219" y="5906294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1" name="Group 271"/>
          <p:cNvGrpSpPr>
            <a:grpSpLocks/>
          </p:cNvGrpSpPr>
          <p:nvPr/>
        </p:nvGrpSpPr>
        <p:grpSpPr bwMode="auto">
          <a:xfrm>
            <a:off x="3271838" y="4929188"/>
            <a:ext cx="466725" cy="388937"/>
            <a:chOff x="2061" y="3105"/>
            <a:chExt cx="294" cy="245"/>
          </a:xfrm>
        </p:grpSpPr>
        <p:sp>
          <p:nvSpPr>
            <p:cNvPr id="25865" name="Oval 265"/>
            <p:cNvSpPr>
              <a:spLocks noChangeArrowheads="1"/>
            </p:cNvSpPr>
            <p:nvPr/>
          </p:nvSpPr>
          <p:spPr bwMode="auto">
            <a:xfrm>
              <a:off x="2175" y="320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66" name="Oval 266"/>
            <p:cNvSpPr>
              <a:spLocks noChangeArrowheads="1"/>
            </p:cNvSpPr>
            <p:nvPr/>
          </p:nvSpPr>
          <p:spPr bwMode="auto">
            <a:xfrm rot="2700000">
              <a:off x="2253" y="3170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67" name="Oval 267"/>
            <p:cNvSpPr>
              <a:spLocks noChangeArrowheads="1"/>
            </p:cNvSpPr>
            <p:nvPr/>
          </p:nvSpPr>
          <p:spPr bwMode="auto">
            <a:xfrm rot="19020000">
              <a:off x="2127" y="3248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68" name="Oval 268"/>
            <p:cNvSpPr>
              <a:spLocks noChangeArrowheads="1"/>
            </p:cNvSpPr>
            <p:nvPr/>
          </p:nvSpPr>
          <p:spPr bwMode="auto">
            <a:xfrm rot="2820000">
              <a:off x="2078" y="3152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69" name="Oval 269"/>
            <p:cNvSpPr>
              <a:spLocks noChangeArrowheads="1"/>
            </p:cNvSpPr>
            <p:nvPr/>
          </p:nvSpPr>
          <p:spPr bwMode="auto">
            <a:xfrm rot="19020000">
              <a:off x="2175" y="310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70" name="Oval 270"/>
            <p:cNvSpPr>
              <a:spLocks noChangeArrowheads="1"/>
            </p:cNvSpPr>
            <p:nvPr/>
          </p:nvSpPr>
          <p:spPr bwMode="auto">
            <a:xfrm rot="13620000">
              <a:off x="2270" y="324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2" name="Group 278"/>
          <p:cNvGrpSpPr>
            <a:grpSpLocks/>
          </p:cNvGrpSpPr>
          <p:nvPr/>
        </p:nvGrpSpPr>
        <p:grpSpPr bwMode="auto">
          <a:xfrm>
            <a:off x="3652838" y="4854575"/>
            <a:ext cx="466725" cy="387350"/>
            <a:chOff x="2301" y="3058"/>
            <a:chExt cx="294" cy="244"/>
          </a:xfrm>
        </p:grpSpPr>
        <p:sp>
          <p:nvSpPr>
            <p:cNvPr id="25872" name="Oval 272"/>
            <p:cNvSpPr>
              <a:spLocks noChangeArrowheads="1"/>
            </p:cNvSpPr>
            <p:nvPr/>
          </p:nvSpPr>
          <p:spPr bwMode="auto">
            <a:xfrm>
              <a:off x="2415" y="3153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73" name="Oval 273"/>
            <p:cNvSpPr>
              <a:spLocks noChangeArrowheads="1"/>
            </p:cNvSpPr>
            <p:nvPr/>
          </p:nvSpPr>
          <p:spPr bwMode="auto">
            <a:xfrm rot="2700000">
              <a:off x="2493" y="3122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74" name="Oval 274"/>
            <p:cNvSpPr>
              <a:spLocks noChangeArrowheads="1"/>
            </p:cNvSpPr>
            <p:nvPr/>
          </p:nvSpPr>
          <p:spPr bwMode="auto">
            <a:xfrm rot="19020000">
              <a:off x="2367" y="320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75" name="Oval 275"/>
            <p:cNvSpPr>
              <a:spLocks noChangeArrowheads="1"/>
            </p:cNvSpPr>
            <p:nvPr/>
          </p:nvSpPr>
          <p:spPr bwMode="auto">
            <a:xfrm rot="2820000">
              <a:off x="2318" y="3105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76" name="Oval 276"/>
            <p:cNvSpPr>
              <a:spLocks noChangeArrowheads="1"/>
            </p:cNvSpPr>
            <p:nvPr/>
          </p:nvSpPr>
          <p:spPr bwMode="auto">
            <a:xfrm rot="19020000">
              <a:off x="2415" y="3058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77" name="Oval 277"/>
            <p:cNvSpPr>
              <a:spLocks noChangeArrowheads="1"/>
            </p:cNvSpPr>
            <p:nvPr/>
          </p:nvSpPr>
          <p:spPr bwMode="auto">
            <a:xfrm rot="13620000">
              <a:off x="2510" y="3199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3" name="Group 285"/>
          <p:cNvGrpSpPr>
            <a:grpSpLocks/>
          </p:cNvGrpSpPr>
          <p:nvPr/>
        </p:nvGrpSpPr>
        <p:grpSpPr bwMode="auto">
          <a:xfrm>
            <a:off x="4110038" y="4854575"/>
            <a:ext cx="466725" cy="387350"/>
            <a:chOff x="2589" y="3058"/>
            <a:chExt cx="294" cy="244"/>
          </a:xfrm>
        </p:grpSpPr>
        <p:sp>
          <p:nvSpPr>
            <p:cNvPr id="25879" name="Oval 279"/>
            <p:cNvSpPr>
              <a:spLocks noChangeArrowheads="1"/>
            </p:cNvSpPr>
            <p:nvPr/>
          </p:nvSpPr>
          <p:spPr bwMode="auto">
            <a:xfrm>
              <a:off x="2703" y="3153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80" name="Oval 280"/>
            <p:cNvSpPr>
              <a:spLocks noChangeArrowheads="1"/>
            </p:cNvSpPr>
            <p:nvPr/>
          </p:nvSpPr>
          <p:spPr bwMode="auto">
            <a:xfrm rot="2700000">
              <a:off x="2781" y="3122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81" name="Oval 281"/>
            <p:cNvSpPr>
              <a:spLocks noChangeArrowheads="1"/>
            </p:cNvSpPr>
            <p:nvPr/>
          </p:nvSpPr>
          <p:spPr bwMode="auto">
            <a:xfrm rot="19020000">
              <a:off x="2655" y="320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82" name="Oval 282"/>
            <p:cNvSpPr>
              <a:spLocks noChangeArrowheads="1"/>
            </p:cNvSpPr>
            <p:nvPr/>
          </p:nvSpPr>
          <p:spPr bwMode="auto">
            <a:xfrm rot="2820000">
              <a:off x="2606" y="3105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83" name="Oval 283"/>
            <p:cNvSpPr>
              <a:spLocks noChangeArrowheads="1"/>
            </p:cNvSpPr>
            <p:nvPr/>
          </p:nvSpPr>
          <p:spPr bwMode="auto">
            <a:xfrm rot="19020000">
              <a:off x="2703" y="3058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84" name="Oval 284"/>
            <p:cNvSpPr>
              <a:spLocks noChangeArrowheads="1"/>
            </p:cNvSpPr>
            <p:nvPr/>
          </p:nvSpPr>
          <p:spPr bwMode="auto">
            <a:xfrm rot="13620000">
              <a:off x="2798" y="3199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886" name="Oval 286"/>
          <p:cNvSpPr>
            <a:spLocks noChangeArrowheads="1"/>
          </p:cNvSpPr>
          <p:nvPr/>
        </p:nvSpPr>
        <p:spPr bwMode="auto">
          <a:xfrm>
            <a:off x="5281613" y="5229225"/>
            <a:ext cx="106362" cy="160338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887" name="Oval 287"/>
          <p:cNvSpPr>
            <a:spLocks noChangeArrowheads="1"/>
          </p:cNvSpPr>
          <p:nvPr/>
        </p:nvSpPr>
        <p:spPr bwMode="auto">
          <a:xfrm rot="13620000">
            <a:off x="5128419" y="5077619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4" name="Group 294"/>
          <p:cNvGrpSpPr>
            <a:grpSpLocks/>
          </p:cNvGrpSpPr>
          <p:nvPr/>
        </p:nvGrpSpPr>
        <p:grpSpPr bwMode="auto">
          <a:xfrm>
            <a:off x="4643438" y="5381625"/>
            <a:ext cx="465137" cy="387350"/>
            <a:chOff x="2925" y="3390"/>
            <a:chExt cx="293" cy="244"/>
          </a:xfrm>
        </p:grpSpPr>
        <p:sp>
          <p:nvSpPr>
            <p:cNvPr id="25888" name="Oval 288"/>
            <p:cNvSpPr>
              <a:spLocks noChangeArrowheads="1"/>
            </p:cNvSpPr>
            <p:nvPr/>
          </p:nvSpPr>
          <p:spPr bwMode="auto">
            <a:xfrm>
              <a:off x="3039" y="348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89" name="Oval 289"/>
            <p:cNvSpPr>
              <a:spLocks noChangeArrowheads="1"/>
            </p:cNvSpPr>
            <p:nvPr/>
          </p:nvSpPr>
          <p:spPr bwMode="auto">
            <a:xfrm rot="2700000">
              <a:off x="3117" y="3454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90" name="Oval 290"/>
            <p:cNvSpPr>
              <a:spLocks noChangeArrowheads="1"/>
            </p:cNvSpPr>
            <p:nvPr/>
          </p:nvSpPr>
          <p:spPr bwMode="auto">
            <a:xfrm rot="19020000">
              <a:off x="2991" y="3533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91" name="Oval 291"/>
            <p:cNvSpPr>
              <a:spLocks noChangeArrowheads="1"/>
            </p:cNvSpPr>
            <p:nvPr/>
          </p:nvSpPr>
          <p:spPr bwMode="auto">
            <a:xfrm rot="2820000">
              <a:off x="2942" y="3437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92" name="Oval 292"/>
            <p:cNvSpPr>
              <a:spLocks noChangeArrowheads="1"/>
            </p:cNvSpPr>
            <p:nvPr/>
          </p:nvSpPr>
          <p:spPr bwMode="auto">
            <a:xfrm rot="19020000">
              <a:off x="3039" y="339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93" name="Oval 293"/>
            <p:cNvSpPr>
              <a:spLocks noChangeArrowheads="1"/>
            </p:cNvSpPr>
            <p:nvPr/>
          </p:nvSpPr>
          <p:spPr bwMode="auto">
            <a:xfrm rot="13620000">
              <a:off x="3134" y="3532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" name="Group 301"/>
          <p:cNvGrpSpPr>
            <a:grpSpLocks/>
          </p:cNvGrpSpPr>
          <p:nvPr/>
        </p:nvGrpSpPr>
        <p:grpSpPr bwMode="auto">
          <a:xfrm>
            <a:off x="4110038" y="5156200"/>
            <a:ext cx="466725" cy="387350"/>
            <a:chOff x="2589" y="3248"/>
            <a:chExt cx="294" cy="244"/>
          </a:xfrm>
        </p:grpSpPr>
        <p:sp>
          <p:nvSpPr>
            <p:cNvPr id="25895" name="Oval 295"/>
            <p:cNvSpPr>
              <a:spLocks noChangeArrowheads="1"/>
            </p:cNvSpPr>
            <p:nvPr/>
          </p:nvSpPr>
          <p:spPr bwMode="auto">
            <a:xfrm>
              <a:off x="2703" y="3343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96" name="Oval 296"/>
            <p:cNvSpPr>
              <a:spLocks noChangeArrowheads="1"/>
            </p:cNvSpPr>
            <p:nvPr/>
          </p:nvSpPr>
          <p:spPr bwMode="auto">
            <a:xfrm rot="2700000">
              <a:off x="2781" y="3312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97" name="Oval 297"/>
            <p:cNvSpPr>
              <a:spLocks noChangeArrowheads="1"/>
            </p:cNvSpPr>
            <p:nvPr/>
          </p:nvSpPr>
          <p:spPr bwMode="auto">
            <a:xfrm rot="19020000">
              <a:off x="2655" y="339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98" name="Oval 298"/>
            <p:cNvSpPr>
              <a:spLocks noChangeArrowheads="1"/>
            </p:cNvSpPr>
            <p:nvPr/>
          </p:nvSpPr>
          <p:spPr bwMode="auto">
            <a:xfrm rot="2820000">
              <a:off x="2606" y="3294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899" name="Oval 299"/>
            <p:cNvSpPr>
              <a:spLocks noChangeArrowheads="1"/>
            </p:cNvSpPr>
            <p:nvPr/>
          </p:nvSpPr>
          <p:spPr bwMode="auto">
            <a:xfrm rot="19020000">
              <a:off x="2703" y="3248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00" name="Oval 300"/>
            <p:cNvSpPr>
              <a:spLocks noChangeArrowheads="1"/>
            </p:cNvSpPr>
            <p:nvPr/>
          </p:nvSpPr>
          <p:spPr bwMode="auto">
            <a:xfrm rot="13620000">
              <a:off x="2798" y="3389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6" name="Group 308"/>
          <p:cNvGrpSpPr>
            <a:grpSpLocks/>
          </p:cNvGrpSpPr>
          <p:nvPr/>
        </p:nvGrpSpPr>
        <p:grpSpPr bwMode="auto">
          <a:xfrm>
            <a:off x="3576638" y="5230813"/>
            <a:ext cx="465137" cy="387350"/>
            <a:chOff x="2253" y="3295"/>
            <a:chExt cx="293" cy="244"/>
          </a:xfrm>
        </p:grpSpPr>
        <p:sp>
          <p:nvSpPr>
            <p:cNvPr id="25902" name="Oval 302"/>
            <p:cNvSpPr>
              <a:spLocks noChangeArrowheads="1"/>
            </p:cNvSpPr>
            <p:nvPr/>
          </p:nvSpPr>
          <p:spPr bwMode="auto">
            <a:xfrm>
              <a:off x="2367" y="339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03" name="Oval 303"/>
            <p:cNvSpPr>
              <a:spLocks noChangeArrowheads="1"/>
            </p:cNvSpPr>
            <p:nvPr/>
          </p:nvSpPr>
          <p:spPr bwMode="auto">
            <a:xfrm rot="2700000">
              <a:off x="2445" y="3360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04" name="Oval 304"/>
            <p:cNvSpPr>
              <a:spLocks noChangeArrowheads="1"/>
            </p:cNvSpPr>
            <p:nvPr/>
          </p:nvSpPr>
          <p:spPr bwMode="auto">
            <a:xfrm rot="19020000">
              <a:off x="2319" y="3438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05" name="Oval 305"/>
            <p:cNvSpPr>
              <a:spLocks noChangeArrowheads="1"/>
            </p:cNvSpPr>
            <p:nvPr/>
          </p:nvSpPr>
          <p:spPr bwMode="auto">
            <a:xfrm rot="2820000">
              <a:off x="2270" y="3342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06" name="Oval 306"/>
            <p:cNvSpPr>
              <a:spLocks noChangeArrowheads="1"/>
            </p:cNvSpPr>
            <p:nvPr/>
          </p:nvSpPr>
          <p:spPr bwMode="auto">
            <a:xfrm rot="19020000">
              <a:off x="2367" y="329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07" name="Oval 307"/>
            <p:cNvSpPr>
              <a:spLocks noChangeArrowheads="1"/>
            </p:cNvSpPr>
            <p:nvPr/>
          </p:nvSpPr>
          <p:spPr bwMode="auto">
            <a:xfrm rot="13620000">
              <a:off x="2462" y="3437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7" name="Group 315"/>
          <p:cNvGrpSpPr>
            <a:grpSpLocks/>
          </p:cNvGrpSpPr>
          <p:nvPr/>
        </p:nvGrpSpPr>
        <p:grpSpPr bwMode="auto">
          <a:xfrm>
            <a:off x="3729038" y="5608638"/>
            <a:ext cx="466725" cy="387350"/>
            <a:chOff x="2349" y="3533"/>
            <a:chExt cx="294" cy="244"/>
          </a:xfrm>
        </p:grpSpPr>
        <p:sp>
          <p:nvSpPr>
            <p:cNvPr id="25909" name="Oval 309"/>
            <p:cNvSpPr>
              <a:spLocks noChangeArrowheads="1"/>
            </p:cNvSpPr>
            <p:nvPr/>
          </p:nvSpPr>
          <p:spPr bwMode="auto">
            <a:xfrm>
              <a:off x="2463" y="362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10" name="Oval 310"/>
            <p:cNvSpPr>
              <a:spLocks noChangeArrowheads="1"/>
            </p:cNvSpPr>
            <p:nvPr/>
          </p:nvSpPr>
          <p:spPr bwMode="auto">
            <a:xfrm rot="2700000">
              <a:off x="2541" y="3597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11" name="Oval 311"/>
            <p:cNvSpPr>
              <a:spLocks noChangeArrowheads="1"/>
            </p:cNvSpPr>
            <p:nvPr/>
          </p:nvSpPr>
          <p:spPr bwMode="auto">
            <a:xfrm rot="19020000">
              <a:off x="2415" y="367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12" name="Oval 312"/>
            <p:cNvSpPr>
              <a:spLocks noChangeArrowheads="1"/>
            </p:cNvSpPr>
            <p:nvPr/>
          </p:nvSpPr>
          <p:spPr bwMode="auto">
            <a:xfrm rot="2820000">
              <a:off x="2366" y="3579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13" name="Oval 313"/>
            <p:cNvSpPr>
              <a:spLocks noChangeArrowheads="1"/>
            </p:cNvSpPr>
            <p:nvPr/>
          </p:nvSpPr>
          <p:spPr bwMode="auto">
            <a:xfrm rot="19020000">
              <a:off x="2463" y="3533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14" name="Oval 314"/>
            <p:cNvSpPr>
              <a:spLocks noChangeArrowheads="1"/>
            </p:cNvSpPr>
            <p:nvPr/>
          </p:nvSpPr>
          <p:spPr bwMode="auto">
            <a:xfrm rot="13620000">
              <a:off x="2558" y="3674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916" name="Oval 316"/>
          <p:cNvSpPr>
            <a:spLocks noChangeArrowheads="1"/>
          </p:cNvSpPr>
          <p:nvPr/>
        </p:nvSpPr>
        <p:spPr bwMode="auto">
          <a:xfrm>
            <a:off x="4062413" y="5457825"/>
            <a:ext cx="106362" cy="160338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917" name="Oval 317"/>
          <p:cNvSpPr>
            <a:spLocks noChangeArrowheads="1"/>
          </p:cNvSpPr>
          <p:nvPr/>
        </p:nvSpPr>
        <p:spPr bwMode="auto">
          <a:xfrm rot="2700000">
            <a:off x="3348832" y="4202906"/>
            <a:ext cx="163512" cy="10477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918" name="Oval 318"/>
          <p:cNvSpPr>
            <a:spLocks noChangeArrowheads="1"/>
          </p:cNvSpPr>
          <p:nvPr/>
        </p:nvSpPr>
        <p:spPr bwMode="auto">
          <a:xfrm rot="2820000">
            <a:off x="3451225" y="5456238"/>
            <a:ext cx="106363" cy="160337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919" name="Oval 319"/>
          <p:cNvSpPr>
            <a:spLocks noChangeArrowheads="1"/>
          </p:cNvSpPr>
          <p:nvPr/>
        </p:nvSpPr>
        <p:spPr bwMode="auto">
          <a:xfrm rot="2700000">
            <a:off x="3958432" y="3072606"/>
            <a:ext cx="163512" cy="10477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8" name="Group 327"/>
          <p:cNvGrpSpPr>
            <a:grpSpLocks/>
          </p:cNvGrpSpPr>
          <p:nvPr/>
        </p:nvGrpSpPr>
        <p:grpSpPr bwMode="auto">
          <a:xfrm>
            <a:off x="4033838" y="5457825"/>
            <a:ext cx="592137" cy="461963"/>
            <a:chOff x="2541" y="3438"/>
            <a:chExt cx="373" cy="291"/>
          </a:xfrm>
        </p:grpSpPr>
        <p:sp>
          <p:nvSpPr>
            <p:cNvPr id="25920" name="Oval 320"/>
            <p:cNvSpPr>
              <a:spLocks noChangeArrowheads="1"/>
            </p:cNvSpPr>
            <p:nvPr/>
          </p:nvSpPr>
          <p:spPr bwMode="auto">
            <a:xfrm rot="2700000">
              <a:off x="2733" y="3502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21" name="Oval 321"/>
            <p:cNvSpPr>
              <a:spLocks noChangeArrowheads="1"/>
            </p:cNvSpPr>
            <p:nvPr/>
          </p:nvSpPr>
          <p:spPr bwMode="auto">
            <a:xfrm rot="19020000">
              <a:off x="2607" y="362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22" name="Oval 322"/>
            <p:cNvSpPr>
              <a:spLocks noChangeArrowheads="1"/>
            </p:cNvSpPr>
            <p:nvPr/>
          </p:nvSpPr>
          <p:spPr bwMode="auto">
            <a:xfrm rot="2820000">
              <a:off x="2558" y="3532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23" name="Oval 323"/>
            <p:cNvSpPr>
              <a:spLocks noChangeArrowheads="1"/>
            </p:cNvSpPr>
            <p:nvPr/>
          </p:nvSpPr>
          <p:spPr bwMode="auto">
            <a:xfrm rot="19020000">
              <a:off x="2655" y="348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24" name="Oval 324"/>
            <p:cNvSpPr>
              <a:spLocks noChangeArrowheads="1"/>
            </p:cNvSpPr>
            <p:nvPr/>
          </p:nvSpPr>
          <p:spPr bwMode="auto">
            <a:xfrm rot="13620000">
              <a:off x="2750" y="3579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25" name="Oval 325"/>
            <p:cNvSpPr>
              <a:spLocks noChangeArrowheads="1"/>
            </p:cNvSpPr>
            <p:nvPr/>
          </p:nvSpPr>
          <p:spPr bwMode="auto">
            <a:xfrm>
              <a:off x="2847" y="348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26" name="Oval 326"/>
            <p:cNvSpPr>
              <a:spLocks noChangeArrowheads="1"/>
            </p:cNvSpPr>
            <p:nvPr/>
          </p:nvSpPr>
          <p:spPr bwMode="auto">
            <a:xfrm rot="19020000">
              <a:off x="2799" y="3438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9" name="Group 334"/>
          <p:cNvGrpSpPr>
            <a:grpSpLocks/>
          </p:cNvGrpSpPr>
          <p:nvPr/>
        </p:nvGrpSpPr>
        <p:grpSpPr bwMode="auto">
          <a:xfrm>
            <a:off x="2586038" y="5332413"/>
            <a:ext cx="695325" cy="512762"/>
            <a:chOff x="1629" y="3359"/>
            <a:chExt cx="438" cy="323"/>
          </a:xfrm>
        </p:grpSpPr>
        <p:sp>
          <p:nvSpPr>
            <p:cNvPr id="25928" name="Oval 328"/>
            <p:cNvSpPr>
              <a:spLocks noChangeArrowheads="1"/>
            </p:cNvSpPr>
            <p:nvPr/>
          </p:nvSpPr>
          <p:spPr bwMode="auto">
            <a:xfrm>
              <a:off x="1743" y="348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29" name="Oval 329"/>
            <p:cNvSpPr>
              <a:spLocks noChangeArrowheads="1"/>
            </p:cNvSpPr>
            <p:nvPr/>
          </p:nvSpPr>
          <p:spPr bwMode="auto">
            <a:xfrm rot="2700000">
              <a:off x="1917" y="3549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30" name="Oval 330"/>
            <p:cNvSpPr>
              <a:spLocks noChangeArrowheads="1"/>
            </p:cNvSpPr>
            <p:nvPr/>
          </p:nvSpPr>
          <p:spPr bwMode="auto">
            <a:xfrm rot="19020000">
              <a:off x="1839" y="358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31" name="Oval 331"/>
            <p:cNvSpPr>
              <a:spLocks noChangeArrowheads="1"/>
            </p:cNvSpPr>
            <p:nvPr/>
          </p:nvSpPr>
          <p:spPr bwMode="auto">
            <a:xfrm rot="19020000">
              <a:off x="1839" y="348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32" name="Oval 332"/>
            <p:cNvSpPr>
              <a:spLocks noChangeArrowheads="1"/>
            </p:cNvSpPr>
            <p:nvPr/>
          </p:nvSpPr>
          <p:spPr bwMode="auto">
            <a:xfrm rot="13620000">
              <a:off x="1982" y="3579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33" name="Oval 333"/>
            <p:cNvSpPr>
              <a:spLocks noChangeArrowheads="1"/>
            </p:cNvSpPr>
            <p:nvPr/>
          </p:nvSpPr>
          <p:spPr bwMode="auto">
            <a:xfrm rot="2820000">
              <a:off x="1646" y="3342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935" name="Oval 335"/>
          <p:cNvSpPr>
            <a:spLocks noChangeArrowheads="1"/>
          </p:cNvSpPr>
          <p:nvPr/>
        </p:nvSpPr>
        <p:spPr bwMode="auto">
          <a:xfrm rot="19020000">
            <a:off x="2462213" y="6143625"/>
            <a:ext cx="106362" cy="160338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936" name="Oval 336"/>
          <p:cNvSpPr>
            <a:spLocks noChangeArrowheads="1"/>
          </p:cNvSpPr>
          <p:nvPr/>
        </p:nvSpPr>
        <p:spPr bwMode="auto">
          <a:xfrm rot="13620000">
            <a:off x="4061619" y="3496469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937" name="Freeform 337"/>
          <p:cNvSpPr>
            <a:spLocks/>
          </p:cNvSpPr>
          <p:nvPr/>
        </p:nvSpPr>
        <p:spPr bwMode="auto">
          <a:xfrm>
            <a:off x="2017713" y="6129338"/>
            <a:ext cx="346075" cy="1873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77" y="71"/>
              </a:cxn>
              <a:cxn ang="0">
                <a:pos x="116" y="78"/>
              </a:cxn>
              <a:cxn ang="0">
                <a:pos x="148" y="94"/>
              </a:cxn>
              <a:cxn ang="0">
                <a:pos x="186" y="100"/>
              </a:cxn>
              <a:cxn ang="0">
                <a:pos x="217" y="117"/>
              </a:cxn>
              <a:cxn ang="0">
                <a:pos x="201" y="87"/>
              </a:cxn>
              <a:cxn ang="0">
                <a:pos x="178" y="63"/>
              </a:cxn>
              <a:cxn ang="0">
                <a:pos x="147" y="48"/>
              </a:cxn>
              <a:cxn ang="0">
                <a:pos x="117" y="32"/>
              </a:cxn>
              <a:cxn ang="0">
                <a:pos x="85" y="17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218" h="118">
                <a:moveTo>
                  <a:pt x="0" y="0"/>
                </a:moveTo>
                <a:lnTo>
                  <a:pt x="77" y="71"/>
                </a:lnTo>
                <a:lnTo>
                  <a:pt x="116" y="78"/>
                </a:lnTo>
                <a:lnTo>
                  <a:pt x="148" y="94"/>
                </a:lnTo>
                <a:lnTo>
                  <a:pt x="186" y="100"/>
                </a:lnTo>
                <a:lnTo>
                  <a:pt x="217" y="117"/>
                </a:lnTo>
                <a:lnTo>
                  <a:pt x="201" y="87"/>
                </a:lnTo>
                <a:lnTo>
                  <a:pt x="178" y="63"/>
                </a:lnTo>
                <a:lnTo>
                  <a:pt x="147" y="48"/>
                </a:lnTo>
                <a:lnTo>
                  <a:pt x="117" y="32"/>
                </a:lnTo>
                <a:lnTo>
                  <a:pt x="85" y="17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38" name="Freeform 338"/>
          <p:cNvSpPr>
            <a:spLocks/>
          </p:cNvSpPr>
          <p:nvPr/>
        </p:nvSpPr>
        <p:spPr bwMode="auto">
          <a:xfrm>
            <a:off x="1692275" y="5191125"/>
            <a:ext cx="85725" cy="388938"/>
          </a:xfrm>
          <a:custGeom>
            <a:avLst/>
            <a:gdLst/>
            <a:ahLst/>
            <a:cxnLst>
              <a:cxn ang="0">
                <a:pos x="34" y="0"/>
              </a:cxn>
              <a:cxn ang="0">
                <a:pos x="0" y="99"/>
              </a:cxn>
              <a:cxn ang="0">
                <a:pos x="9" y="138"/>
              </a:cxn>
              <a:cxn ang="0">
                <a:pos x="8" y="173"/>
              </a:cxn>
              <a:cxn ang="0">
                <a:pos x="19" y="209"/>
              </a:cxn>
              <a:cxn ang="0">
                <a:pos x="16" y="244"/>
              </a:cxn>
              <a:cxn ang="0">
                <a:pos x="37" y="218"/>
              </a:cxn>
              <a:cxn ang="0">
                <a:pos x="49" y="188"/>
              </a:cxn>
              <a:cxn ang="0">
                <a:pos x="50" y="154"/>
              </a:cxn>
              <a:cxn ang="0">
                <a:pos x="52" y="119"/>
              </a:cxn>
              <a:cxn ang="0">
                <a:pos x="53" y="84"/>
              </a:cxn>
              <a:cxn ang="0">
                <a:pos x="34" y="0"/>
              </a:cxn>
              <a:cxn ang="0">
                <a:pos x="34" y="0"/>
              </a:cxn>
            </a:cxnLst>
            <a:rect l="0" t="0" r="r" b="b"/>
            <a:pathLst>
              <a:path w="54" h="245">
                <a:moveTo>
                  <a:pt x="34" y="0"/>
                </a:moveTo>
                <a:lnTo>
                  <a:pt x="0" y="99"/>
                </a:lnTo>
                <a:lnTo>
                  <a:pt x="9" y="138"/>
                </a:lnTo>
                <a:lnTo>
                  <a:pt x="8" y="173"/>
                </a:lnTo>
                <a:lnTo>
                  <a:pt x="19" y="209"/>
                </a:lnTo>
                <a:lnTo>
                  <a:pt x="16" y="244"/>
                </a:lnTo>
                <a:lnTo>
                  <a:pt x="37" y="218"/>
                </a:lnTo>
                <a:lnTo>
                  <a:pt x="49" y="188"/>
                </a:lnTo>
                <a:lnTo>
                  <a:pt x="50" y="154"/>
                </a:lnTo>
                <a:lnTo>
                  <a:pt x="52" y="119"/>
                </a:lnTo>
                <a:lnTo>
                  <a:pt x="53" y="84"/>
                </a:lnTo>
                <a:lnTo>
                  <a:pt x="34" y="0"/>
                </a:lnTo>
                <a:lnTo>
                  <a:pt x="34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39" name="Freeform 339"/>
          <p:cNvSpPr>
            <a:spLocks/>
          </p:cNvSpPr>
          <p:nvPr/>
        </p:nvSpPr>
        <p:spPr bwMode="auto">
          <a:xfrm>
            <a:off x="1833563" y="3919538"/>
            <a:ext cx="103187" cy="533400"/>
          </a:xfrm>
          <a:custGeom>
            <a:avLst/>
            <a:gdLst/>
            <a:ahLst/>
            <a:cxnLst>
              <a:cxn ang="0">
                <a:pos x="18" y="335"/>
              </a:cxn>
              <a:cxn ang="0">
                <a:pos x="16" y="282"/>
              </a:cxn>
              <a:cxn ang="0">
                <a:pos x="20" y="243"/>
              </a:cxn>
              <a:cxn ang="0">
                <a:pos x="7" y="185"/>
              </a:cxn>
              <a:cxn ang="0">
                <a:pos x="0" y="143"/>
              </a:cxn>
              <a:cxn ang="0">
                <a:pos x="9" y="119"/>
              </a:cxn>
              <a:cxn ang="0">
                <a:pos x="9" y="83"/>
              </a:cxn>
              <a:cxn ang="0">
                <a:pos x="16" y="59"/>
              </a:cxn>
              <a:cxn ang="0">
                <a:pos x="16" y="25"/>
              </a:cxn>
              <a:cxn ang="0">
                <a:pos x="25" y="0"/>
              </a:cxn>
              <a:cxn ang="0">
                <a:pos x="44" y="32"/>
              </a:cxn>
              <a:cxn ang="0">
                <a:pos x="54" y="75"/>
              </a:cxn>
              <a:cxn ang="0">
                <a:pos x="55" y="109"/>
              </a:cxn>
              <a:cxn ang="0">
                <a:pos x="64" y="151"/>
              </a:cxn>
              <a:cxn ang="0">
                <a:pos x="54" y="176"/>
              </a:cxn>
              <a:cxn ang="0">
                <a:pos x="54" y="210"/>
              </a:cxn>
              <a:cxn ang="0">
                <a:pos x="63" y="252"/>
              </a:cxn>
              <a:cxn ang="0">
                <a:pos x="56" y="279"/>
              </a:cxn>
              <a:cxn ang="0">
                <a:pos x="56" y="312"/>
              </a:cxn>
              <a:cxn ang="0">
                <a:pos x="18" y="335"/>
              </a:cxn>
              <a:cxn ang="0">
                <a:pos x="18" y="335"/>
              </a:cxn>
            </a:cxnLst>
            <a:rect l="0" t="0" r="r" b="b"/>
            <a:pathLst>
              <a:path w="65" h="336">
                <a:moveTo>
                  <a:pt x="18" y="335"/>
                </a:moveTo>
                <a:lnTo>
                  <a:pt x="16" y="282"/>
                </a:lnTo>
                <a:lnTo>
                  <a:pt x="20" y="243"/>
                </a:lnTo>
                <a:lnTo>
                  <a:pt x="7" y="185"/>
                </a:lnTo>
                <a:lnTo>
                  <a:pt x="0" y="143"/>
                </a:lnTo>
                <a:lnTo>
                  <a:pt x="9" y="119"/>
                </a:lnTo>
                <a:lnTo>
                  <a:pt x="9" y="83"/>
                </a:lnTo>
                <a:lnTo>
                  <a:pt x="16" y="59"/>
                </a:lnTo>
                <a:lnTo>
                  <a:pt x="16" y="25"/>
                </a:lnTo>
                <a:lnTo>
                  <a:pt x="25" y="0"/>
                </a:lnTo>
                <a:lnTo>
                  <a:pt x="44" y="32"/>
                </a:lnTo>
                <a:lnTo>
                  <a:pt x="54" y="75"/>
                </a:lnTo>
                <a:lnTo>
                  <a:pt x="55" y="109"/>
                </a:lnTo>
                <a:lnTo>
                  <a:pt x="64" y="151"/>
                </a:lnTo>
                <a:lnTo>
                  <a:pt x="54" y="176"/>
                </a:lnTo>
                <a:lnTo>
                  <a:pt x="54" y="210"/>
                </a:lnTo>
                <a:lnTo>
                  <a:pt x="63" y="252"/>
                </a:lnTo>
                <a:lnTo>
                  <a:pt x="56" y="279"/>
                </a:lnTo>
                <a:lnTo>
                  <a:pt x="56" y="312"/>
                </a:lnTo>
                <a:lnTo>
                  <a:pt x="18" y="335"/>
                </a:lnTo>
                <a:lnTo>
                  <a:pt x="18" y="335"/>
                </a:lnTo>
              </a:path>
            </a:pathLst>
          </a:custGeom>
          <a:solidFill>
            <a:srgbClr val="FF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40" name="Freeform 340"/>
          <p:cNvSpPr>
            <a:spLocks/>
          </p:cNvSpPr>
          <p:nvPr/>
        </p:nvSpPr>
        <p:spPr bwMode="auto">
          <a:xfrm>
            <a:off x="1533525" y="5126038"/>
            <a:ext cx="104775" cy="387350"/>
          </a:xfrm>
          <a:custGeom>
            <a:avLst/>
            <a:gdLst/>
            <a:ahLst/>
            <a:cxnLst>
              <a:cxn ang="0">
                <a:pos x="13" y="0"/>
              </a:cxn>
              <a:cxn ang="0">
                <a:pos x="0" y="105"/>
              </a:cxn>
              <a:cxn ang="0">
                <a:pos x="17" y="140"/>
              </a:cxn>
              <a:cxn ang="0">
                <a:pos x="23" y="174"/>
              </a:cxn>
              <a:cxn ang="0">
                <a:pos x="39" y="209"/>
              </a:cxn>
              <a:cxn ang="0">
                <a:pos x="45" y="243"/>
              </a:cxn>
              <a:cxn ang="0">
                <a:pos x="60" y="212"/>
              </a:cxn>
              <a:cxn ang="0">
                <a:pos x="65" y="181"/>
              </a:cxn>
              <a:cxn ang="0">
                <a:pos x="60" y="147"/>
              </a:cxn>
              <a:cxn ang="0">
                <a:pos x="55" y="113"/>
              </a:cxn>
              <a:cxn ang="0">
                <a:pos x="49" y="79"/>
              </a:cxn>
              <a:cxn ang="0">
                <a:pos x="13" y="0"/>
              </a:cxn>
              <a:cxn ang="0">
                <a:pos x="13" y="0"/>
              </a:cxn>
            </a:cxnLst>
            <a:rect l="0" t="0" r="r" b="b"/>
            <a:pathLst>
              <a:path w="66" h="244">
                <a:moveTo>
                  <a:pt x="13" y="0"/>
                </a:moveTo>
                <a:lnTo>
                  <a:pt x="0" y="105"/>
                </a:lnTo>
                <a:lnTo>
                  <a:pt x="17" y="140"/>
                </a:lnTo>
                <a:lnTo>
                  <a:pt x="23" y="174"/>
                </a:lnTo>
                <a:lnTo>
                  <a:pt x="39" y="209"/>
                </a:lnTo>
                <a:lnTo>
                  <a:pt x="45" y="243"/>
                </a:lnTo>
                <a:lnTo>
                  <a:pt x="60" y="212"/>
                </a:lnTo>
                <a:lnTo>
                  <a:pt x="65" y="181"/>
                </a:lnTo>
                <a:lnTo>
                  <a:pt x="60" y="147"/>
                </a:lnTo>
                <a:lnTo>
                  <a:pt x="55" y="113"/>
                </a:lnTo>
                <a:lnTo>
                  <a:pt x="49" y="79"/>
                </a:lnTo>
                <a:lnTo>
                  <a:pt x="13" y="0"/>
                </a:lnTo>
                <a:lnTo>
                  <a:pt x="13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41" name="Freeform 341"/>
          <p:cNvSpPr>
            <a:spLocks/>
          </p:cNvSpPr>
          <p:nvPr/>
        </p:nvSpPr>
        <p:spPr bwMode="auto">
          <a:xfrm>
            <a:off x="1771650" y="3832225"/>
            <a:ext cx="87313" cy="388938"/>
          </a:xfrm>
          <a:custGeom>
            <a:avLst/>
            <a:gdLst/>
            <a:ahLst/>
            <a:cxnLst>
              <a:cxn ang="0">
                <a:pos x="40" y="0"/>
              </a:cxn>
              <a:cxn ang="0">
                <a:pos x="0" y="98"/>
              </a:cxn>
              <a:cxn ang="0">
                <a:pos x="7" y="136"/>
              </a:cxn>
              <a:cxn ang="0">
                <a:pos x="3" y="171"/>
              </a:cxn>
              <a:cxn ang="0">
                <a:pos x="10" y="209"/>
              </a:cxn>
              <a:cxn ang="0">
                <a:pos x="7" y="244"/>
              </a:cxn>
              <a:cxn ang="0">
                <a:pos x="30" y="218"/>
              </a:cxn>
              <a:cxn ang="0">
                <a:pos x="43" y="189"/>
              </a:cxn>
              <a:cxn ang="0">
                <a:pos x="47" y="154"/>
              </a:cxn>
              <a:cxn ang="0">
                <a:pos x="50" y="121"/>
              </a:cxn>
              <a:cxn ang="0">
                <a:pos x="54" y="86"/>
              </a:cxn>
              <a:cxn ang="0">
                <a:pos x="40" y="0"/>
              </a:cxn>
              <a:cxn ang="0">
                <a:pos x="40" y="0"/>
              </a:cxn>
            </a:cxnLst>
            <a:rect l="0" t="0" r="r" b="b"/>
            <a:pathLst>
              <a:path w="55" h="245">
                <a:moveTo>
                  <a:pt x="40" y="0"/>
                </a:moveTo>
                <a:lnTo>
                  <a:pt x="0" y="98"/>
                </a:lnTo>
                <a:lnTo>
                  <a:pt x="7" y="136"/>
                </a:lnTo>
                <a:lnTo>
                  <a:pt x="3" y="171"/>
                </a:lnTo>
                <a:lnTo>
                  <a:pt x="10" y="209"/>
                </a:lnTo>
                <a:lnTo>
                  <a:pt x="7" y="244"/>
                </a:lnTo>
                <a:lnTo>
                  <a:pt x="30" y="218"/>
                </a:lnTo>
                <a:lnTo>
                  <a:pt x="43" y="189"/>
                </a:lnTo>
                <a:lnTo>
                  <a:pt x="47" y="154"/>
                </a:lnTo>
                <a:lnTo>
                  <a:pt x="50" y="121"/>
                </a:lnTo>
                <a:lnTo>
                  <a:pt x="54" y="86"/>
                </a:lnTo>
                <a:lnTo>
                  <a:pt x="40" y="0"/>
                </a:lnTo>
                <a:lnTo>
                  <a:pt x="4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42" name="Freeform 342"/>
          <p:cNvSpPr>
            <a:spLocks/>
          </p:cNvSpPr>
          <p:nvPr/>
        </p:nvSpPr>
        <p:spPr bwMode="auto">
          <a:xfrm>
            <a:off x="1676400" y="4114800"/>
            <a:ext cx="88900" cy="385762"/>
          </a:xfrm>
          <a:custGeom>
            <a:avLst/>
            <a:gdLst/>
            <a:ahLst/>
            <a:cxnLst>
              <a:cxn ang="0">
                <a:pos x="44" y="0"/>
              </a:cxn>
              <a:cxn ang="0">
                <a:pos x="0" y="96"/>
              </a:cxn>
              <a:cxn ang="0">
                <a:pos x="5" y="137"/>
              </a:cxn>
              <a:cxn ang="0">
                <a:pos x="1" y="170"/>
              </a:cxn>
              <a:cxn ang="0">
                <a:pos x="7" y="208"/>
              </a:cxn>
              <a:cxn ang="0">
                <a:pos x="3" y="242"/>
              </a:cxn>
              <a:cxn ang="0">
                <a:pos x="26" y="217"/>
              </a:cxn>
              <a:cxn ang="0">
                <a:pos x="39" y="189"/>
              </a:cxn>
              <a:cxn ang="0">
                <a:pos x="45" y="156"/>
              </a:cxn>
              <a:cxn ang="0">
                <a:pos x="51" y="121"/>
              </a:cxn>
              <a:cxn ang="0">
                <a:pos x="55" y="87"/>
              </a:cxn>
              <a:cxn ang="0">
                <a:pos x="44" y="0"/>
              </a:cxn>
              <a:cxn ang="0">
                <a:pos x="44" y="0"/>
              </a:cxn>
            </a:cxnLst>
            <a:rect l="0" t="0" r="r" b="b"/>
            <a:pathLst>
              <a:path w="56" h="243">
                <a:moveTo>
                  <a:pt x="44" y="0"/>
                </a:moveTo>
                <a:lnTo>
                  <a:pt x="0" y="96"/>
                </a:lnTo>
                <a:lnTo>
                  <a:pt x="5" y="137"/>
                </a:lnTo>
                <a:lnTo>
                  <a:pt x="1" y="170"/>
                </a:lnTo>
                <a:lnTo>
                  <a:pt x="7" y="208"/>
                </a:lnTo>
                <a:lnTo>
                  <a:pt x="3" y="242"/>
                </a:lnTo>
                <a:lnTo>
                  <a:pt x="26" y="217"/>
                </a:lnTo>
                <a:lnTo>
                  <a:pt x="39" y="189"/>
                </a:lnTo>
                <a:lnTo>
                  <a:pt x="45" y="156"/>
                </a:lnTo>
                <a:lnTo>
                  <a:pt x="51" y="121"/>
                </a:lnTo>
                <a:lnTo>
                  <a:pt x="55" y="87"/>
                </a:lnTo>
                <a:lnTo>
                  <a:pt x="44" y="0"/>
                </a:lnTo>
                <a:lnTo>
                  <a:pt x="44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43" name="Freeform 343"/>
          <p:cNvSpPr>
            <a:spLocks/>
          </p:cNvSpPr>
          <p:nvPr/>
        </p:nvSpPr>
        <p:spPr bwMode="auto">
          <a:xfrm>
            <a:off x="1847850" y="3079750"/>
            <a:ext cx="88900" cy="385763"/>
          </a:xfrm>
          <a:custGeom>
            <a:avLst/>
            <a:gdLst/>
            <a:ahLst/>
            <a:cxnLst>
              <a:cxn ang="0">
                <a:pos x="44" y="0"/>
              </a:cxn>
              <a:cxn ang="0">
                <a:pos x="0" y="96"/>
              </a:cxn>
              <a:cxn ang="0">
                <a:pos x="5" y="137"/>
              </a:cxn>
              <a:cxn ang="0">
                <a:pos x="1" y="170"/>
              </a:cxn>
              <a:cxn ang="0">
                <a:pos x="7" y="208"/>
              </a:cxn>
              <a:cxn ang="0">
                <a:pos x="3" y="242"/>
              </a:cxn>
              <a:cxn ang="0">
                <a:pos x="26" y="217"/>
              </a:cxn>
              <a:cxn ang="0">
                <a:pos x="39" y="189"/>
              </a:cxn>
              <a:cxn ang="0">
                <a:pos x="45" y="156"/>
              </a:cxn>
              <a:cxn ang="0">
                <a:pos x="51" y="121"/>
              </a:cxn>
              <a:cxn ang="0">
                <a:pos x="55" y="87"/>
              </a:cxn>
              <a:cxn ang="0">
                <a:pos x="44" y="0"/>
              </a:cxn>
              <a:cxn ang="0">
                <a:pos x="44" y="0"/>
              </a:cxn>
            </a:cxnLst>
            <a:rect l="0" t="0" r="r" b="b"/>
            <a:pathLst>
              <a:path w="56" h="243">
                <a:moveTo>
                  <a:pt x="44" y="0"/>
                </a:moveTo>
                <a:lnTo>
                  <a:pt x="0" y="96"/>
                </a:lnTo>
                <a:lnTo>
                  <a:pt x="5" y="137"/>
                </a:lnTo>
                <a:lnTo>
                  <a:pt x="1" y="170"/>
                </a:lnTo>
                <a:lnTo>
                  <a:pt x="7" y="208"/>
                </a:lnTo>
                <a:lnTo>
                  <a:pt x="3" y="242"/>
                </a:lnTo>
                <a:lnTo>
                  <a:pt x="26" y="217"/>
                </a:lnTo>
                <a:lnTo>
                  <a:pt x="39" y="189"/>
                </a:lnTo>
                <a:lnTo>
                  <a:pt x="45" y="156"/>
                </a:lnTo>
                <a:lnTo>
                  <a:pt x="51" y="121"/>
                </a:lnTo>
                <a:lnTo>
                  <a:pt x="55" y="87"/>
                </a:lnTo>
                <a:lnTo>
                  <a:pt x="44" y="0"/>
                </a:lnTo>
                <a:lnTo>
                  <a:pt x="44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44" name="Freeform 344"/>
          <p:cNvSpPr>
            <a:spLocks/>
          </p:cNvSpPr>
          <p:nvPr/>
        </p:nvSpPr>
        <p:spPr bwMode="auto">
          <a:xfrm>
            <a:off x="1939925" y="2874963"/>
            <a:ext cx="196850" cy="339725"/>
          </a:xfrm>
          <a:custGeom>
            <a:avLst/>
            <a:gdLst/>
            <a:ahLst/>
            <a:cxnLst>
              <a:cxn ang="0">
                <a:pos x="123" y="0"/>
              </a:cxn>
              <a:cxn ang="0">
                <a:pos x="48" y="75"/>
              </a:cxn>
              <a:cxn ang="0">
                <a:pos x="39" y="115"/>
              </a:cxn>
              <a:cxn ang="0">
                <a:pos x="23" y="145"/>
              </a:cxn>
              <a:cxn ang="0">
                <a:pos x="16" y="183"/>
              </a:cxn>
              <a:cxn ang="0">
                <a:pos x="0" y="213"/>
              </a:cxn>
              <a:cxn ang="0">
                <a:pos x="31" y="198"/>
              </a:cxn>
              <a:cxn ang="0">
                <a:pos x="52" y="176"/>
              </a:cxn>
              <a:cxn ang="0">
                <a:pos x="70" y="146"/>
              </a:cxn>
              <a:cxn ang="0">
                <a:pos x="87" y="116"/>
              </a:cxn>
              <a:cxn ang="0">
                <a:pos x="103" y="86"/>
              </a:cxn>
              <a:cxn ang="0">
                <a:pos x="123" y="0"/>
              </a:cxn>
              <a:cxn ang="0">
                <a:pos x="123" y="0"/>
              </a:cxn>
            </a:cxnLst>
            <a:rect l="0" t="0" r="r" b="b"/>
            <a:pathLst>
              <a:path w="124" h="214">
                <a:moveTo>
                  <a:pt x="123" y="0"/>
                </a:moveTo>
                <a:lnTo>
                  <a:pt x="48" y="75"/>
                </a:lnTo>
                <a:lnTo>
                  <a:pt x="39" y="115"/>
                </a:lnTo>
                <a:lnTo>
                  <a:pt x="23" y="145"/>
                </a:lnTo>
                <a:lnTo>
                  <a:pt x="16" y="183"/>
                </a:lnTo>
                <a:lnTo>
                  <a:pt x="0" y="213"/>
                </a:lnTo>
                <a:lnTo>
                  <a:pt x="31" y="198"/>
                </a:lnTo>
                <a:lnTo>
                  <a:pt x="52" y="176"/>
                </a:lnTo>
                <a:lnTo>
                  <a:pt x="70" y="146"/>
                </a:lnTo>
                <a:lnTo>
                  <a:pt x="87" y="116"/>
                </a:lnTo>
                <a:lnTo>
                  <a:pt x="103" y="86"/>
                </a:lnTo>
                <a:lnTo>
                  <a:pt x="123" y="0"/>
                </a:lnTo>
                <a:lnTo>
                  <a:pt x="123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45" name="Freeform 345"/>
          <p:cNvSpPr>
            <a:spLocks/>
          </p:cNvSpPr>
          <p:nvPr/>
        </p:nvSpPr>
        <p:spPr bwMode="auto">
          <a:xfrm>
            <a:off x="1619250" y="3983038"/>
            <a:ext cx="88900" cy="387350"/>
          </a:xfrm>
          <a:custGeom>
            <a:avLst/>
            <a:gdLst/>
            <a:ahLst/>
            <a:cxnLst>
              <a:cxn ang="0">
                <a:pos x="44" y="0"/>
              </a:cxn>
              <a:cxn ang="0">
                <a:pos x="0" y="97"/>
              </a:cxn>
              <a:cxn ang="0">
                <a:pos x="5" y="137"/>
              </a:cxn>
              <a:cxn ang="0">
                <a:pos x="1" y="171"/>
              </a:cxn>
              <a:cxn ang="0">
                <a:pos x="7" y="209"/>
              </a:cxn>
              <a:cxn ang="0">
                <a:pos x="3" y="243"/>
              </a:cxn>
              <a:cxn ang="0">
                <a:pos x="26" y="218"/>
              </a:cxn>
              <a:cxn ang="0">
                <a:pos x="39" y="190"/>
              </a:cxn>
              <a:cxn ang="0">
                <a:pos x="45" y="156"/>
              </a:cxn>
              <a:cxn ang="0">
                <a:pos x="51" y="121"/>
              </a:cxn>
              <a:cxn ang="0">
                <a:pos x="55" y="88"/>
              </a:cxn>
              <a:cxn ang="0">
                <a:pos x="44" y="0"/>
              </a:cxn>
              <a:cxn ang="0">
                <a:pos x="44" y="0"/>
              </a:cxn>
            </a:cxnLst>
            <a:rect l="0" t="0" r="r" b="b"/>
            <a:pathLst>
              <a:path w="56" h="244">
                <a:moveTo>
                  <a:pt x="44" y="0"/>
                </a:moveTo>
                <a:lnTo>
                  <a:pt x="0" y="97"/>
                </a:lnTo>
                <a:lnTo>
                  <a:pt x="5" y="137"/>
                </a:lnTo>
                <a:lnTo>
                  <a:pt x="1" y="171"/>
                </a:lnTo>
                <a:lnTo>
                  <a:pt x="7" y="209"/>
                </a:lnTo>
                <a:lnTo>
                  <a:pt x="3" y="243"/>
                </a:lnTo>
                <a:lnTo>
                  <a:pt x="26" y="218"/>
                </a:lnTo>
                <a:lnTo>
                  <a:pt x="39" y="190"/>
                </a:lnTo>
                <a:lnTo>
                  <a:pt x="45" y="156"/>
                </a:lnTo>
                <a:lnTo>
                  <a:pt x="51" y="121"/>
                </a:lnTo>
                <a:lnTo>
                  <a:pt x="55" y="88"/>
                </a:lnTo>
                <a:lnTo>
                  <a:pt x="44" y="0"/>
                </a:lnTo>
                <a:lnTo>
                  <a:pt x="44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46" name="Freeform 346"/>
          <p:cNvSpPr>
            <a:spLocks/>
          </p:cNvSpPr>
          <p:nvPr/>
        </p:nvSpPr>
        <p:spPr bwMode="auto">
          <a:xfrm>
            <a:off x="1685925" y="3457575"/>
            <a:ext cx="101600" cy="381000"/>
          </a:xfrm>
          <a:custGeom>
            <a:avLst/>
            <a:gdLst/>
            <a:ahLst/>
            <a:cxnLst>
              <a:cxn ang="0">
                <a:pos x="58" y="0"/>
              </a:cxn>
              <a:cxn ang="0">
                <a:pos x="8" y="93"/>
              </a:cxn>
              <a:cxn ang="0">
                <a:pos x="10" y="134"/>
              </a:cxn>
              <a:cxn ang="0">
                <a:pos x="4" y="167"/>
              </a:cxn>
              <a:cxn ang="0">
                <a:pos x="7" y="205"/>
              </a:cxn>
              <a:cxn ang="0">
                <a:pos x="0" y="239"/>
              </a:cxn>
              <a:cxn ang="0">
                <a:pos x="25" y="216"/>
              </a:cxn>
              <a:cxn ang="0">
                <a:pos x="40" y="189"/>
              </a:cxn>
              <a:cxn ang="0">
                <a:pos x="48" y="156"/>
              </a:cxn>
              <a:cxn ang="0">
                <a:pos x="57" y="122"/>
              </a:cxn>
              <a:cxn ang="0">
                <a:pos x="63" y="88"/>
              </a:cxn>
              <a:cxn ang="0">
                <a:pos x="58" y="0"/>
              </a:cxn>
              <a:cxn ang="0">
                <a:pos x="58" y="0"/>
              </a:cxn>
            </a:cxnLst>
            <a:rect l="0" t="0" r="r" b="b"/>
            <a:pathLst>
              <a:path w="64" h="240">
                <a:moveTo>
                  <a:pt x="58" y="0"/>
                </a:moveTo>
                <a:lnTo>
                  <a:pt x="8" y="93"/>
                </a:lnTo>
                <a:lnTo>
                  <a:pt x="10" y="134"/>
                </a:lnTo>
                <a:lnTo>
                  <a:pt x="4" y="167"/>
                </a:lnTo>
                <a:lnTo>
                  <a:pt x="7" y="205"/>
                </a:lnTo>
                <a:lnTo>
                  <a:pt x="0" y="239"/>
                </a:lnTo>
                <a:lnTo>
                  <a:pt x="25" y="216"/>
                </a:lnTo>
                <a:lnTo>
                  <a:pt x="40" y="189"/>
                </a:lnTo>
                <a:lnTo>
                  <a:pt x="48" y="156"/>
                </a:lnTo>
                <a:lnTo>
                  <a:pt x="57" y="122"/>
                </a:lnTo>
                <a:lnTo>
                  <a:pt x="63" y="88"/>
                </a:lnTo>
                <a:lnTo>
                  <a:pt x="58" y="0"/>
                </a:lnTo>
                <a:lnTo>
                  <a:pt x="58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47" name="Freeform 347"/>
          <p:cNvSpPr>
            <a:spLocks/>
          </p:cNvSpPr>
          <p:nvPr/>
        </p:nvSpPr>
        <p:spPr bwMode="auto">
          <a:xfrm>
            <a:off x="5934075" y="4067175"/>
            <a:ext cx="134938" cy="368300"/>
          </a:xfrm>
          <a:custGeom>
            <a:avLst/>
            <a:gdLst/>
            <a:ahLst/>
            <a:cxnLst>
              <a:cxn ang="0">
                <a:pos x="84" y="0"/>
              </a:cxn>
              <a:cxn ang="0">
                <a:pos x="24" y="87"/>
              </a:cxn>
              <a:cxn ang="0">
                <a:pos x="22" y="127"/>
              </a:cxn>
              <a:cxn ang="0">
                <a:pos x="12" y="159"/>
              </a:cxn>
              <a:cxn ang="0">
                <a:pos x="11" y="198"/>
              </a:cxn>
              <a:cxn ang="0">
                <a:pos x="0" y="231"/>
              </a:cxn>
              <a:cxn ang="0">
                <a:pos x="28" y="210"/>
              </a:cxn>
              <a:cxn ang="0">
                <a:pos x="47" y="184"/>
              </a:cxn>
              <a:cxn ang="0">
                <a:pos x="58" y="153"/>
              </a:cxn>
              <a:cxn ang="0">
                <a:pos x="68" y="119"/>
              </a:cxn>
              <a:cxn ang="0">
                <a:pos x="79" y="86"/>
              </a:cxn>
              <a:cxn ang="0">
                <a:pos x="84" y="0"/>
              </a:cxn>
              <a:cxn ang="0">
                <a:pos x="84" y="0"/>
              </a:cxn>
            </a:cxnLst>
            <a:rect l="0" t="0" r="r" b="b"/>
            <a:pathLst>
              <a:path w="85" h="232">
                <a:moveTo>
                  <a:pt x="84" y="0"/>
                </a:moveTo>
                <a:lnTo>
                  <a:pt x="24" y="87"/>
                </a:lnTo>
                <a:lnTo>
                  <a:pt x="22" y="127"/>
                </a:lnTo>
                <a:lnTo>
                  <a:pt x="12" y="159"/>
                </a:lnTo>
                <a:lnTo>
                  <a:pt x="11" y="198"/>
                </a:lnTo>
                <a:lnTo>
                  <a:pt x="0" y="231"/>
                </a:lnTo>
                <a:lnTo>
                  <a:pt x="28" y="210"/>
                </a:lnTo>
                <a:lnTo>
                  <a:pt x="47" y="184"/>
                </a:lnTo>
                <a:lnTo>
                  <a:pt x="58" y="153"/>
                </a:lnTo>
                <a:lnTo>
                  <a:pt x="68" y="119"/>
                </a:lnTo>
                <a:lnTo>
                  <a:pt x="79" y="86"/>
                </a:lnTo>
                <a:lnTo>
                  <a:pt x="84" y="0"/>
                </a:lnTo>
                <a:lnTo>
                  <a:pt x="84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48" name="Freeform 348"/>
          <p:cNvSpPr>
            <a:spLocks/>
          </p:cNvSpPr>
          <p:nvPr/>
        </p:nvSpPr>
        <p:spPr bwMode="auto">
          <a:xfrm>
            <a:off x="5360988" y="2740025"/>
            <a:ext cx="212725" cy="32861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3" y="99"/>
              </a:cxn>
              <a:cxn ang="0">
                <a:pos x="63" y="125"/>
              </a:cxn>
              <a:cxn ang="0">
                <a:pos x="83" y="153"/>
              </a:cxn>
              <a:cxn ang="0">
                <a:pos x="113" y="177"/>
              </a:cxn>
              <a:cxn ang="0">
                <a:pos x="133" y="206"/>
              </a:cxn>
              <a:cxn ang="0">
                <a:pos x="133" y="172"/>
              </a:cxn>
              <a:cxn ang="0">
                <a:pos x="124" y="141"/>
              </a:cxn>
              <a:cxn ang="0">
                <a:pos x="106" y="113"/>
              </a:cxn>
              <a:cxn ang="0">
                <a:pos x="86" y="84"/>
              </a:cxn>
              <a:cxn ang="0">
                <a:pos x="66" y="57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34" h="207">
                <a:moveTo>
                  <a:pt x="0" y="0"/>
                </a:moveTo>
                <a:lnTo>
                  <a:pt x="33" y="99"/>
                </a:lnTo>
                <a:lnTo>
                  <a:pt x="63" y="125"/>
                </a:lnTo>
                <a:lnTo>
                  <a:pt x="83" y="153"/>
                </a:lnTo>
                <a:lnTo>
                  <a:pt x="113" y="177"/>
                </a:lnTo>
                <a:lnTo>
                  <a:pt x="133" y="206"/>
                </a:lnTo>
                <a:lnTo>
                  <a:pt x="133" y="172"/>
                </a:lnTo>
                <a:lnTo>
                  <a:pt x="124" y="141"/>
                </a:lnTo>
                <a:lnTo>
                  <a:pt x="106" y="113"/>
                </a:lnTo>
                <a:lnTo>
                  <a:pt x="86" y="84"/>
                </a:lnTo>
                <a:lnTo>
                  <a:pt x="66" y="57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49" name="Freeform 349"/>
          <p:cNvSpPr>
            <a:spLocks/>
          </p:cNvSpPr>
          <p:nvPr/>
        </p:nvSpPr>
        <p:spPr bwMode="auto">
          <a:xfrm>
            <a:off x="5886450" y="3759200"/>
            <a:ext cx="87313" cy="387350"/>
          </a:xfrm>
          <a:custGeom>
            <a:avLst/>
            <a:gdLst/>
            <a:ahLst/>
            <a:cxnLst>
              <a:cxn ang="0">
                <a:pos x="40" y="0"/>
              </a:cxn>
              <a:cxn ang="0">
                <a:pos x="0" y="97"/>
              </a:cxn>
              <a:cxn ang="0">
                <a:pos x="7" y="136"/>
              </a:cxn>
              <a:cxn ang="0">
                <a:pos x="3" y="170"/>
              </a:cxn>
              <a:cxn ang="0">
                <a:pos x="10" y="208"/>
              </a:cxn>
              <a:cxn ang="0">
                <a:pos x="7" y="243"/>
              </a:cxn>
              <a:cxn ang="0">
                <a:pos x="30" y="217"/>
              </a:cxn>
              <a:cxn ang="0">
                <a:pos x="43" y="188"/>
              </a:cxn>
              <a:cxn ang="0">
                <a:pos x="47" y="154"/>
              </a:cxn>
              <a:cxn ang="0">
                <a:pos x="50" y="120"/>
              </a:cxn>
              <a:cxn ang="0">
                <a:pos x="54" y="85"/>
              </a:cxn>
              <a:cxn ang="0">
                <a:pos x="40" y="0"/>
              </a:cxn>
              <a:cxn ang="0">
                <a:pos x="40" y="0"/>
              </a:cxn>
            </a:cxnLst>
            <a:rect l="0" t="0" r="r" b="b"/>
            <a:pathLst>
              <a:path w="55" h="244">
                <a:moveTo>
                  <a:pt x="40" y="0"/>
                </a:moveTo>
                <a:lnTo>
                  <a:pt x="0" y="97"/>
                </a:lnTo>
                <a:lnTo>
                  <a:pt x="7" y="136"/>
                </a:lnTo>
                <a:lnTo>
                  <a:pt x="3" y="170"/>
                </a:lnTo>
                <a:lnTo>
                  <a:pt x="10" y="208"/>
                </a:lnTo>
                <a:lnTo>
                  <a:pt x="7" y="243"/>
                </a:lnTo>
                <a:lnTo>
                  <a:pt x="30" y="217"/>
                </a:lnTo>
                <a:lnTo>
                  <a:pt x="43" y="188"/>
                </a:lnTo>
                <a:lnTo>
                  <a:pt x="47" y="154"/>
                </a:lnTo>
                <a:lnTo>
                  <a:pt x="50" y="120"/>
                </a:lnTo>
                <a:lnTo>
                  <a:pt x="54" y="85"/>
                </a:lnTo>
                <a:lnTo>
                  <a:pt x="40" y="0"/>
                </a:lnTo>
                <a:lnTo>
                  <a:pt x="4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50" name="Freeform 350"/>
          <p:cNvSpPr>
            <a:spLocks/>
          </p:cNvSpPr>
          <p:nvPr/>
        </p:nvSpPr>
        <p:spPr bwMode="auto">
          <a:xfrm>
            <a:off x="5800725" y="3382963"/>
            <a:ext cx="106363" cy="387350"/>
          </a:xfrm>
          <a:custGeom>
            <a:avLst/>
            <a:gdLst/>
            <a:ahLst/>
            <a:cxnLst>
              <a:cxn ang="0">
                <a:pos x="11" y="0"/>
              </a:cxn>
              <a:cxn ang="0">
                <a:pos x="0" y="106"/>
              </a:cxn>
              <a:cxn ang="0">
                <a:pos x="17" y="142"/>
              </a:cxn>
              <a:cxn ang="0">
                <a:pos x="24" y="176"/>
              </a:cxn>
              <a:cxn ang="0">
                <a:pos x="41" y="210"/>
              </a:cxn>
              <a:cxn ang="0">
                <a:pos x="48" y="243"/>
              </a:cxn>
              <a:cxn ang="0">
                <a:pos x="62" y="213"/>
              </a:cxn>
              <a:cxn ang="0">
                <a:pos x="66" y="182"/>
              </a:cxn>
              <a:cxn ang="0">
                <a:pos x="61" y="148"/>
              </a:cxn>
              <a:cxn ang="0">
                <a:pos x="56" y="114"/>
              </a:cxn>
              <a:cxn ang="0">
                <a:pos x="49" y="80"/>
              </a:cxn>
              <a:cxn ang="0">
                <a:pos x="11" y="0"/>
              </a:cxn>
              <a:cxn ang="0">
                <a:pos x="11" y="0"/>
              </a:cxn>
            </a:cxnLst>
            <a:rect l="0" t="0" r="r" b="b"/>
            <a:pathLst>
              <a:path w="67" h="244">
                <a:moveTo>
                  <a:pt x="11" y="0"/>
                </a:moveTo>
                <a:lnTo>
                  <a:pt x="0" y="106"/>
                </a:lnTo>
                <a:lnTo>
                  <a:pt x="17" y="142"/>
                </a:lnTo>
                <a:lnTo>
                  <a:pt x="24" y="176"/>
                </a:lnTo>
                <a:lnTo>
                  <a:pt x="41" y="210"/>
                </a:lnTo>
                <a:lnTo>
                  <a:pt x="48" y="243"/>
                </a:lnTo>
                <a:lnTo>
                  <a:pt x="62" y="213"/>
                </a:lnTo>
                <a:lnTo>
                  <a:pt x="66" y="182"/>
                </a:lnTo>
                <a:lnTo>
                  <a:pt x="61" y="148"/>
                </a:lnTo>
                <a:lnTo>
                  <a:pt x="56" y="114"/>
                </a:lnTo>
                <a:lnTo>
                  <a:pt x="49" y="80"/>
                </a:lnTo>
                <a:lnTo>
                  <a:pt x="11" y="0"/>
                </a:lnTo>
                <a:lnTo>
                  <a:pt x="11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51" name="Freeform 351"/>
          <p:cNvSpPr>
            <a:spLocks/>
          </p:cNvSpPr>
          <p:nvPr/>
        </p:nvSpPr>
        <p:spPr bwMode="auto">
          <a:xfrm>
            <a:off x="5599113" y="2954338"/>
            <a:ext cx="200025" cy="3429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8" y="103"/>
              </a:cxn>
              <a:cxn ang="0">
                <a:pos x="58" y="131"/>
              </a:cxn>
              <a:cxn ang="0">
                <a:pos x="76" y="160"/>
              </a:cxn>
              <a:cxn ang="0">
                <a:pos x="104" y="186"/>
              </a:cxn>
              <a:cxn ang="0">
                <a:pos x="123" y="215"/>
              </a:cxn>
              <a:cxn ang="0">
                <a:pos x="125" y="181"/>
              </a:cxn>
              <a:cxn ang="0">
                <a:pos x="117" y="151"/>
              </a:cxn>
              <a:cxn ang="0">
                <a:pos x="101" y="121"/>
              </a:cxn>
              <a:cxn ang="0">
                <a:pos x="83" y="91"/>
              </a:cxn>
              <a:cxn ang="0">
                <a:pos x="65" y="62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26" h="216">
                <a:moveTo>
                  <a:pt x="0" y="0"/>
                </a:moveTo>
                <a:lnTo>
                  <a:pt x="28" y="103"/>
                </a:lnTo>
                <a:lnTo>
                  <a:pt x="58" y="131"/>
                </a:lnTo>
                <a:lnTo>
                  <a:pt x="76" y="160"/>
                </a:lnTo>
                <a:lnTo>
                  <a:pt x="104" y="186"/>
                </a:lnTo>
                <a:lnTo>
                  <a:pt x="123" y="215"/>
                </a:lnTo>
                <a:lnTo>
                  <a:pt x="125" y="181"/>
                </a:lnTo>
                <a:lnTo>
                  <a:pt x="117" y="151"/>
                </a:lnTo>
                <a:lnTo>
                  <a:pt x="101" y="121"/>
                </a:lnTo>
                <a:lnTo>
                  <a:pt x="83" y="91"/>
                </a:lnTo>
                <a:lnTo>
                  <a:pt x="65" y="62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52" name="Freeform 352"/>
          <p:cNvSpPr>
            <a:spLocks/>
          </p:cNvSpPr>
          <p:nvPr/>
        </p:nvSpPr>
        <p:spPr bwMode="auto">
          <a:xfrm>
            <a:off x="5895975" y="5441950"/>
            <a:ext cx="214313" cy="328613"/>
          </a:xfrm>
          <a:custGeom>
            <a:avLst/>
            <a:gdLst/>
            <a:ahLst/>
            <a:cxnLst>
              <a:cxn ang="0">
                <a:pos x="134" y="0"/>
              </a:cxn>
              <a:cxn ang="0">
                <a:pos x="55" y="71"/>
              </a:cxn>
              <a:cxn ang="0">
                <a:pos x="45" y="109"/>
              </a:cxn>
              <a:cxn ang="0">
                <a:pos x="27" y="138"/>
              </a:cxn>
              <a:cxn ang="0">
                <a:pos x="18" y="176"/>
              </a:cxn>
              <a:cxn ang="0">
                <a:pos x="0" y="206"/>
              </a:cxn>
              <a:cxn ang="0">
                <a:pos x="31" y="192"/>
              </a:cxn>
              <a:cxn ang="0">
                <a:pos x="55" y="171"/>
              </a:cxn>
              <a:cxn ang="0">
                <a:pos x="74" y="141"/>
              </a:cxn>
              <a:cxn ang="0">
                <a:pos x="92" y="112"/>
              </a:cxn>
              <a:cxn ang="0">
                <a:pos x="109" y="83"/>
              </a:cxn>
              <a:cxn ang="0">
                <a:pos x="134" y="0"/>
              </a:cxn>
              <a:cxn ang="0">
                <a:pos x="134" y="0"/>
              </a:cxn>
            </a:cxnLst>
            <a:rect l="0" t="0" r="r" b="b"/>
            <a:pathLst>
              <a:path w="135" h="207">
                <a:moveTo>
                  <a:pt x="134" y="0"/>
                </a:moveTo>
                <a:lnTo>
                  <a:pt x="55" y="71"/>
                </a:lnTo>
                <a:lnTo>
                  <a:pt x="45" y="109"/>
                </a:lnTo>
                <a:lnTo>
                  <a:pt x="27" y="138"/>
                </a:lnTo>
                <a:lnTo>
                  <a:pt x="18" y="176"/>
                </a:lnTo>
                <a:lnTo>
                  <a:pt x="0" y="206"/>
                </a:lnTo>
                <a:lnTo>
                  <a:pt x="31" y="192"/>
                </a:lnTo>
                <a:lnTo>
                  <a:pt x="55" y="171"/>
                </a:lnTo>
                <a:lnTo>
                  <a:pt x="74" y="141"/>
                </a:lnTo>
                <a:lnTo>
                  <a:pt x="92" y="112"/>
                </a:lnTo>
                <a:lnTo>
                  <a:pt x="109" y="83"/>
                </a:lnTo>
                <a:lnTo>
                  <a:pt x="134" y="0"/>
                </a:lnTo>
                <a:lnTo>
                  <a:pt x="134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53" name="Freeform 353"/>
          <p:cNvSpPr>
            <a:spLocks/>
          </p:cNvSpPr>
          <p:nvPr/>
        </p:nvSpPr>
        <p:spPr bwMode="auto">
          <a:xfrm>
            <a:off x="5126038" y="6313488"/>
            <a:ext cx="384175" cy="117475"/>
          </a:xfrm>
          <a:custGeom>
            <a:avLst/>
            <a:gdLst/>
            <a:ahLst/>
            <a:cxnLst>
              <a:cxn ang="0">
                <a:pos x="241" y="0"/>
              </a:cxn>
              <a:cxn ang="0">
                <a:pos x="134" y="0"/>
              </a:cxn>
              <a:cxn ang="0">
                <a:pos x="101" y="20"/>
              </a:cxn>
              <a:cxn ang="0">
                <a:pos x="67" y="29"/>
              </a:cxn>
              <a:cxn ang="0">
                <a:pos x="34" y="50"/>
              </a:cxn>
              <a:cxn ang="0">
                <a:pos x="0" y="61"/>
              </a:cxn>
              <a:cxn ang="0">
                <a:pos x="33" y="72"/>
              </a:cxn>
              <a:cxn ang="0">
                <a:pos x="65" y="73"/>
              </a:cxn>
              <a:cxn ang="0">
                <a:pos x="99" y="64"/>
              </a:cxn>
              <a:cxn ang="0">
                <a:pos x="132" y="54"/>
              </a:cxn>
              <a:cxn ang="0">
                <a:pos x="165" y="45"/>
              </a:cxn>
              <a:cxn ang="0">
                <a:pos x="241" y="0"/>
              </a:cxn>
              <a:cxn ang="0">
                <a:pos x="241" y="0"/>
              </a:cxn>
            </a:cxnLst>
            <a:rect l="0" t="0" r="r" b="b"/>
            <a:pathLst>
              <a:path w="242" h="74">
                <a:moveTo>
                  <a:pt x="241" y="0"/>
                </a:moveTo>
                <a:lnTo>
                  <a:pt x="134" y="0"/>
                </a:lnTo>
                <a:lnTo>
                  <a:pt x="101" y="20"/>
                </a:lnTo>
                <a:lnTo>
                  <a:pt x="67" y="29"/>
                </a:lnTo>
                <a:lnTo>
                  <a:pt x="34" y="50"/>
                </a:lnTo>
                <a:lnTo>
                  <a:pt x="0" y="61"/>
                </a:lnTo>
                <a:lnTo>
                  <a:pt x="33" y="72"/>
                </a:lnTo>
                <a:lnTo>
                  <a:pt x="65" y="73"/>
                </a:lnTo>
                <a:lnTo>
                  <a:pt x="99" y="64"/>
                </a:lnTo>
                <a:lnTo>
                  <a:pt x="132" y="54"/>
                </a:lnTo>
                <a:lnTo>
                  <a:pt x="165" y="45"/>
                </a:lnTo>
                <a:lnTo>
                  <a:pt x="241" y="0"/>
                </a:lnTo>
                <a:lnTo>
                  <a:pt x="241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54" name="Freeform 354"/>
          <p:cNvSpPr>
            <a:spLocks/>
          </p:cNvSpPr>
          <p:nvPr/>
        </p:nvSpPr>
        <p:spPr bwMode="auto">
          <a:xfrm>
            <a:off x="5391150" y="6011863"/>
            <a:ext cx="306388" cy="249237"/>
          </a:xfrm>
          <a:custGeom>
            <a:avLst/>
            <a:gdLst/>
            <a:ahLst/>
            <a:cxnLst>
              <a:cxn ang="0">
                <a:pos x="192" y="0"/>
              </a:cxn>
              <a:cxn ang="0">
                <a:pos x="94" y="44"/>
              </a:cxn>
              <a:cxn ang="0">
                <a:pos x="71" y="78"/>
              </a:cxn>
              <a:cxn ang="0">
                <a:pos x="46" y="100"/>
              </a:cxn>
              <a:cxn ang="0">
                <a:pos x="26" y="133"/>
              </a:cxn>
              <a:cxn ang="0">
                <a:pos x="0" y="156"/>
              </a:cxn>
              <a:cxn ang="0">
                <a:pos x="34" y="152"/>
              </a:cxn>
              <a:cxn ang="0">
                <a:pos x="62" y="140"/>
              </a:cxn>
              <a:cxn ang="0">
                <a:pos x="89" y="118"/>
              </a:cxn>
              <a:cxn ang="0">
                <a:pos x="116" y="96"/>
              </a:cxn>
              <a:cxn ang="0">
                <a:pos x="142" y="73"/>
              </a:cxn>
              <a:cxn ang="0">
                <a:pos x="192" y="0"/>
              </a:cxn>
              <a:cxn ang="0">
                <a:pos x="192" y="0"/>
              </a:cxn>
            </a:cxnLst>
            <a:rect l="0" t="0" r="r" b="b"/>
            <a:pathLst>
              <a:path w="193" h="157">
                <a:moveTo>
                  <a:pt x="192" y="0"/>
                </a:moveTo>
                <a:lnTo>
                  <a:pt x="94" y="44"/>
                </a:lnTo>
                <a:lnTo>
                  <a:pt x="71" y="78"/>
                </a:lnTo>
                <a:lnTo>
                  <a:pt x="46" y="100"/>
                </a:lnTo>
                <a:lnTo>
                  <a:pt x="26" y="133"/>
                </a:lnTo>
                <a:lnTo>
                  <a:pt x="0" y="156"/>
                </a:lnTo>
                <a:lnTo>
                  <a:pt x="34" y="152"/>
                </a:lnTo>
                <a:lnTo>
                  <a:pt x="62" y="140"/>
                </a:lnTo>
                <a:lnTo>
                  <a:pt x="89" y="118"/>
                </a:lnTo>
                <a:lnTo>
                  <a:pt x="116" y="96"/>
                </a:lnTo>
                <a:lnTo>
                  <a:pt x="142" y="73"/>
                </a:lnTo>
                <a:lnTo>
                  <a:pt x="192" y="0"/>
                </a:lnTo>
                <a:lnTo>
                  <a:pt x="192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55" name="Freeform 355"/>
          <p:cNvSpPr>
            <a:spLocks/>
          </p:cNvSpPr>
          <p:nvPr/>
        </p:nvSpPr>
        <p:spPr bwMode="auto">
          <a:xfrm>
            <a:off x="6032500" y="5113338"/>
            <a:ext cx="98425" cy="382587"/>
          </a:xfrm>
          <a:custGeom>
            <a:avLst/>
            <a:gdLst/>
            <a:ahLst/>
            <a:cxnLst>
              <a:cxn ang="0">
                <a:pos x="55" y="0"/>
              </a:cxn>
              <a:cxn ang="0">
                <a:pos x="7" y="94"/>
              </a:cxn>
              <a:cxn ang="0">
                <a:pos x="10" y="133"/>
              </a:cxn>
              <a:cxn ang="0">
                <a:pos x="3" y="167"/>
              </a:cxn>
              <a:cxn ang="0">
                <a:pos x="7" y="205"/>
              </a:cxn>
              <a:cxn ang="0">
                <a:pos x="0" y="240"/>
              </a:cxn>
              <a:cxn ang="0">
                <a:pos x="25" y="216"/>
              </a:cxn>
              <a:cxn ang="0">
                <a:pos x="41" y="189"/>
              </a:cxn>
              <a:cxn ang="0">
                <a:pos x="48" y="155"/>
              </a:cxn>
              <a:cxn ang="0">
                <a:pos x="54" y="121"/>
              </a:cxn>
              <a:cxn ang="0">
                <a:pos x="61" y="87"/>
              </a:cxn>
              <a:cxn ang="0">
                <a:pos x="55" y="0"/>
              </a:cxn>
              <a:cxn ang="0">
                <a:pos x="55" y="0"/>
              </a:cxn>
            </a:cxnLst>
            <a:rect l="0" t="0" r="r" b="b"/>
            <a:pathLst>
              <a:path w="62" h="241">
                <a:moveTo>
                  <a:pt x="55" y="0"/>
                </a:moveTo>
                <a:lnTo>
                  <a:pt x="7" y="94"/>
                </a:lnTo>
                <a:lnTo>
                  <a:pt x="10" y="133"/>
                </a:lnTo>
                <a:lnTo>
                  <a:pt x="3" y="167"/>
                </a:lnTo>
                <a:lnTo>
                  <a:pt x="7" y="205"/>
                </a:lnTo>
                <a:lnTo>
                  <a:pt x="0" y="240"/>
                </a:lnTo>
                <a:lnTo>
                  <a:pt x="25" y="216"/>
                </a:lnTo>
                <a:lnTo>
                  <a:pt x="41" y="189"/>
                </a:lnTo>
                <a:lnTo>
                  <a:pt x="48" y="155"/>
                </a:lnTo>
                <a:lnTo>
                  <a:pt x="54" y="121"/>
                </a:lnTo>
                <a:lnTo>
                  <a:pt x="61" y="87"/>
                </a:lnTo>
                <a:lnTo>
                  <a:pt x="55" y="0"/>
                </a:lnTo>
                <a:lnTo>
                  <a:pt x="55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56" name="Freeform 356"/>
          <p:cNvSpPr>
            <a:spLocks/>
          </p:cNvSpPr>
          <p:nvPr/>
        </p:nvSpPr>
        <p:spPr bwMode="auto">
          <a:xfrm>
            <a:off x="6115050" y="3983038"/>
            <a:ext cx="88900" cy="387350"/>
          </a:xfrm>
          <a:custGeom>
            <a:avLst/>
            <a:gdLst/>
            <a:ahLst/>
            <a:cxnLst>
              <a:cxn ang="0">
                <a:pos x="44" y="0"/>
              </a:cxn>
              <a:cxn ang="0">
                <a:pos x="0" y="97"/>
              </a:cxn>
              <a:cxn ang="0">
                <a:pos x="5" y="137"/>
              </a:cxn>
              <a:cxn ang="0">
                <a:pos x="1" y="171"/>
              </a:cxn>
              <a:cxn ang="0">
                <a:pos x="7" y="209"/>
              </a:cxn>
              <a:cxn ang="0">
                <a:pos x="3" y="243"/>
              </a:cxn>
              <a:cxn ang="0">
                <a:pos x="26" y="218"/>
              </a:cxn>
              <a:cxn ang="0">
                <a:pos x="39" y="190"/>
              </a:cxn>
              <a:cxn ang="0">
                <a:pos x="45" y="156"/>
              </a:cxn>
              <a:cxn ang="0">
                <a:pos x="51" y="121"/>
              </a:cxn>
              <a:cxn ang="0">
                <a:pos x="55" y="88"/>
              </a:cxn>
              <a:cxn ang="0">
                <a:pos x="44" y="0"/>
              </a:cxn>
              <a:cxn ang="0">
                <a:pos x="44" y="0"/>
              </a:cxn>
            </a:cxnLst>
            <a:rect l="0" t="0" r="r" b="b"/>
            <a:pathLst>
              <a:path w="56" h="244">
                <a:moveTo>
                  <a:pt x="44" y="0"/>
                </a:moveTo>
                <a:lnTo>
                  <a:pt x="0" y="97"/>
                </a:lnTo>
                <a:lnTo>
                  <a:pt x="5" y="137"/>
                </a:lnTo>
                <a:lnTo>
                  <a:pt x="1" y="171"/>
                </a:lnTo>
                <a:lnTo>
                  <a:pt x="7" y="209"/>
                </a:lnTo>
                <a:lnTo>
                  <a:pt x="3" y="243"/>
                </a:lnTo>
                <a:lnTo>
                  <a:pt x="26" y="218"/>
                </a:lnTo>
                <a:lnTo>
                  <a:pt x="39" y="190"/>
                </a:lnTo>
                <a:lnTo>
                  <a:pt x="45" y="156"/>
                </a:lnTo>
                <a:lnTo>
                  <a:pt x="51" y="121"/>
                </a:lnTo>
                <a:lnTo>
                  <a:pt x="55" y="88"/>
                </a:lnTo>
                <a:lnTo>
                  <a:pt x="44" y="0"/>
                </a:lnTo>
                <a:lnTo>
                  <a:pt x="44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57" name="Freeform 357"/>
          <p:cNvSpPr>
            <a:spLocks/>
          </p:cNvSpPr>
          <p:nvPr/>
        </p:nvSpPr>
        <p:spPr bwMode="auto">
          <a:xfrm>
            <a:off x="2309813" y="6389688"/>
            <a:ext cx="374650" cy="1285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90" y="59"/>
              </a:cxn>
              <a:cxn ang="0">
                <a:pos x="130" y="59"/>
              </a:cxn>
              <a:cxn ang="0">
                <a:pos x="163" y="70"/>
              </a:cxn>
              <a:cxn ang="0">
                <a:pos x="203" y="71"/>
              </a:cxn>
              <a:cxn ang="0">
                <a:pos x="235" y="80"/>
              </a:cxn>
              <a:cxn ang="0">
                <a:pos x="214" y="53"/>
              </a:cxn>
              <a:cxn ang="0">
                <a:pos x="188" y="35"/>
              </a:cxn>
              <a:cxn ang="0">
                <a:pos x="155" y="24"/>
              </a:cxn>
              <a:cxn ang="0">
                <a:pos x="122" y="14"/>
              </a:cxn>
              <a:cxn ang="0">
                <a:pos x="89" y="4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236" h="81">
                <a:moveTo>
                  <a:pt x="0" y="0"/>
                </a:moveTo>
                <a:lnTo>
                  <a:pt x="90" y="59"/>
                </a:lnTo>
                <a:lnTo>
                  <a:pt x="130" y="59"/>
                </a:lnTo>
                <a:lnTo>
                  <a:pt x="163" y="70"/>
                </a:lnTo>
                <a:lnTo>
                  <a:pt x="203" y="71"/>
                </a:lnTo>
                <a:lnTo>
                  <a:pt x="235" y="80"/>
                </a:lnTo>
                <a:lnTo>
                  <a:pt x="214" y="53"/>
                </a:lnTo>
                <a:lnTo>
                  <a:pt x="188" y="35"/>
                </a:lnTo>
                <a:lnTo>
                  <a:pt x="155" y="24"/>
                </a:lnTo>
                <a:lnTo>
                  <a:pt x="122" y="14"/>
                </a:lnTo>
                <a:lnTo>
                  <a:pt x="89" y="4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58" name="Rectangle 358"/>
          <p:cNvSpPr>
            <a:spLocks noChangeArrowheads="1"/>
          </p:cNvSpPr>
          <p:nvPr/>
        </p:nvSpPr>
        <p:spPr bwMode="auto">
          <a:xfrm rot="1620000">
            <a:off x="3408363" y="2317750"/>
            <a:ext cx="157162" cy="2255838"/>
          </a:xfrm>
          <a:prstGeom prst="rect">
            <a:avLst/>
          </a:prstGeom>
          <a:pattFill prst="ltDnDiag">
            <a:fgClr>
              <a:schemeClr val="bg2"/>
            </a:fgClr>
            <a:bgClr>
              <a:srgbClr val="FF9999"/>
            </a:bgClr>
          </a:patt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959" name="Rectangle 359"/>
          <p:cNvSpPr>
            <a:spLocks noChangeArrowheads="1"/>
          </p:cNvSpPr>
          <p:nvPr/>
        </p:nvSpPr>
        <p:spPr bwMode="auto">
          <a:xfrm rot="19980000" flipH="1">
            <a:off x="4362450" y="2414588"/>
            <a:ext cx="152400" cy="2238375"/>
          </a:xfrm>
          <a:prstGeom prst="rect">
            <a:avLst/>
          </a:prstGeom>
          <a:pattFill prst="ltUpDiag">
            <a:fgClr>
              <a:schemeClr val="bg2"/>
            </a:fgClr>
            <a:bgClr>
              <a:srgbClr val="FF9999"/>
            </a:bgClr>
          </a:patt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960" name="Oval 360"/>
          <p:cNvSpPr>
            <a:spLocks noChangeArrowheads="1"/>
          </p:cNvSpPr>
          <p:nvPr/>
        </p:nvSpPr>
        <p:spPr bwMode="auto">
          <a:xfrm rot="2580000">
            <a:off x="2803525" y="4557713"/>
            <a:ext cx="150813" cy="20796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961" name="Oval 361"/>
          <p:cNvSpPr>
            <a:spLocks noChangeArrowheads="1"/>
          </p:cNvSpPr>
          <p:nvPr/>
        </p:nvSpPr>
        <p:spPr bwMode="auto">
          <a:xfrm rot="2580000">
            <a:off x="2803525" y="4706938"/>
            <a:ext cx="150813" cy="209550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962" name="Oval 362"/>
          <p:cNvSpPr>
            <a:spLocks noChangeArrowheads="1"/>
          </p:cNvSpPr>
          <p:nvPr/>
        </p:nvSpPr>
        <p:spPr bwMode="auto">
          <a:xfrm>
            <a:off x="3881438" y="4583113"/>
            <a:ext cx="163512" cy="10477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963" name="Oval 363"/>
          <p:cNvSpPr>
            <a:spLocks noChangeArrowheads="1"/>
          </p:cNvSpPr>
          <p:nvPr/>
        </p:nvSpPr>
        <p:spPr bwMode="auto">
          <a:xfrm>
            <a:off x="2433638" y="5499100"/>
            <a:ext cx="163512" cy="10636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964" name="Freeform 364"/>
          <p:cNvSpPr>
            <a:spLocks/>
          </p:cNvSpPr>
          <p:nvPr/>
        </p:nvSpPr>
        <p:spPr bwMode="auto">
          <a:xfrm>
            <a:off x="2586038" y="3941763"/>
            <a:ext cx="244475" cy="479425"/>
          </a:xfrm>
          <a:custGeom>
            <a:avLst/>
            <a:gdLst/>
            <a:ahLst/>
            <a:cxnLst>
              <a:cxn ang="0">
                <a:pos x="0" y="301"/>
              </a:cxn>
              <a:cxn ang="0">
                <a:pos x="19" y="252"/>
              </a:cxn>
              <a:cxn ang="0">
                <a:pos x="42" y="219"/>
              </a:cxn>
              <a:cxn ang="0">
                <a:pos x="55" y="161"/>
              </a:cxn>
              <a:cxn ang="0">
                <a:pos x="65" y="119"/>
              </a:cxn>
              <a:cxn ang="0">
                <a:pos x="83" y="100"/>
              </a:cxn>
              <a:cxn ang="0">
                <a:pos x="98" y="70"/>
              </a:cxn>
              <a:cxn ang="0">
                <a:pos x="117" y="50"/>
              </a:cxn>
              <a:cxn ang="0">
                <a:pos x="130" y="20"/>
              </a:cxn>
              <a:cxn ang="0">
                <a:pos x="148" y="0"/>
              </a:cxn>
              <a:cxn ang="0">
                <a:pos x="153" y="38"/>
              </a:cxn>
              <a:cxn ang="0">
                <a:pos x="144" y="80"/>
              </a:cxn>
              <a:cxn ang="0">
                <a:pos x="129" y="111"/>
              </a:cxn>
              <a:cxn ang="0">
                <a:pos x="119" y="153"/>
              </a:cxn>
              <a:cxn ang="0">
                <a:pos x="100" y="173"/>
              </a:cxn>
              <a:cxn ang="0">
                <a:pos x="87" y="203"/>
              </a:cxn>
              <a:cxn ang="0">
                <a:pos x="76" y="245"/>
              </a:cxn>
              <a:cxn ang="0">
                <a:pos x="57" y="265"/>
              </a:cxn>
              <a:cxn ang="0">
                <a:pos x="44" y="296"/>
              </a:cxn>
              <a:cxn ang="0">
                <a:pos x="0" y="301"/>
              </a:cxn>
              <a:cxn ang="0">
                <a:pos x="0" y="301"/>
              </a:cxn>
            </a:cxnLst>
            <a:rect l="0" t="0" r="r" b="b"/>
            <a:pathLst>
              <a:path w="154" h="302">
                <a:moveTo>
                  <a:pt x="0" y="301"/>
                </a:moveTo>
                <a:lnTo>
                  <a:pt x="19" y="252"/>
                </a:lnTo>
                <a:lnTo>
                  <a:pt x="42" y="219"/>
                </a:lnTo>
                <a:lnTo>
                  <a:pt x="55" y="161"/>
                </a:lnTo>
                <a:lnTo>
                  <a:pt x="65" y="119"/>
                </a:lnTo>
                <a:lnTo>
                  <a:pt x="83" y="100"/>
                </a:lnTo>
                <a:lnTo>
                  <a:pt x="98" y="70"/>
                </a:lnTo>
                <a:lnTo>
                  <a:pt x="117" y="50"/>
                </a:lnTo>
                <a:lnTo>
                  <a:pt x="130" y="20"/>
                </a:lnTo>
                <a:lnTo>
                  <a:pt x="148" y="0"/>
                </a:lnTo>
                <a:lnTo>
                  <a:pt x="153" y="38"/>
                </a:lnTo>
                <a:lnTo>
                  <a:pt x="144" y="80"/>
                </a:lnTo>
                <a:lnTo>
                  <a:pt x="129" y="111"/>
                </a:lnTo>
                <a:lnTo>
                  <a:pt x="119" y="153"/>
                </a:lnTo>
                <a:lnTo>
                  <a:pt x="100" y="173"/>
                </a:lnTo>
                <a:lnTo>
                  <a:pt x="87" y="203"/>
                </a:lnTo>
                <a:lnTo>
                  <a:pt x="76" y="245"/>
                </a:lnTo>
                <a:lnTo>
                  <a:pt x="57" y="265"/>
                </a:lnTo>
                <a:lnTo>
                  <a:pt x="44" y="296"/>
                </a:lnTo>
                <a:lnTo>
                  <a:pt x="0" y="301"/>
                </a:lnTo>
                <a:lnTo>
                  <a:pt x="0" y="301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65" name="Oval 365"/>
          <p:cNvSpPr>
            <a:spLocks noChangeArrowheads="1"/>
          </p:cNvSpPr>
          <p:nvPr/>
        </p:nvSpPr>
        <p:spPr bwMode="auto">
          <a:xfrm>
            <a:off x="2767013" y="5381625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966" name="Oval 366"/>
          <p:cNvSpPr>
            <a:spLocks noChangeArrowheads="1"/>
          </p:cNvSpPr>
          <p:nvPr/>
        </p:nvSpPr>
        <p:spPr bwMode="auto">
          <a:xfrm>
            <a:off x="2919413" y="4478338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967" name="Oval 367"/>
          <p:cNvSpPr>
            <a:spLocks noChangeArrowheads="1"/>
          </p:cNvSpPr>
          <p:nvPr/>
        </p:nvSpPr>
        <p:spPr bwMode="auto">
          <a:xfrm rot="2700000">
            <a:off x="2814638" y="4805363"/>
            <a:ext cx="163512" cy="10636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968" name="Oval 368"/>
          <p:cNvSpPr>
            <a:spLocks noChangeArrowheads="1"/>
          </p:cNvSpPr>
          <p:nvPr/>
        </p:nvSpPr>
        <p:spPr bwMode="auto">
          <a:xfrm rot="19020000">
            <a:off x="2614613" y="4929188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969" name="Oval 369"/>
          <p:cNvSpPr>
            <a:spLocks noChangeArrowheads="1"/>
          </p:cNvSpPr>
          <p:nvPr/>
        </p:nvSpPr>
        <p:spPr bwMode="auto">
          <a:xfrm rot="2820000">
            <a:off x="2766219" y="5077619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970" name="Oval 370"/>
          <p:cNvSpPr>
            <a:spLocks noChangeArrowheads="1"/>
          </p:cNvSpPr>
          <p:nvPr/>
        </p:nvSpPr>
        <p:spPr bwMode="auto">
          <a:xfrm rot="19020000">
            <a:off x="2614613" y="5080000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971" name="Oval 371"/>
          <p:cNvSpPr>
            <a:spLocks noChangeArrowheads="1"/>
          </p:cNvSpPr>
          <p:nvPr/>
        </p:nvSpPr>
        <p:spPr bwMode="auto">
          <a:xfrm rot="13620000">
            <a:off x="2766219" y="4852194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0" name="Group 378"/>
          <p:cNvGrpSpPr>
            <a:grpSpLocks/>
          </p:cNvGrpSpPr>
          <p:nvPr/>
        </p:nvGrpSpPr>
        <p:grpSpPr bwMode="auto">
          <a:xfrm>
            <a:off x="2814638" y="4929188"/>
            <a:ext cx="466725" cy="388937"/>
            <a:chOff x="1773" y="3105"/>
            <a:chExt cx="294" cy="245"/>
          </a:xfrm>
        </p:grpSpPr>
        <p:sp>
          <p:nvSpPr>
            <p:cNvPr id="25972" name="Oval 372"/>
            <p:cNvSpPr>
              <a:spLocks noChangeArrowheads="1"/>
            </p:cNvSpPr>
            <p:nvPr/>
          </p:nvSpPr>
          <p:spPr bwMode="auto">
            <a:xfrm>
              <a:off x="1887" y="320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73" name="Oval 373"/>
            <p:cNvSpPr>
              <a:spLocks noChangeArrowheads="1"/>
            </p:cNvSpPr>
            <p:nvPr/>
          </p:nvSpPr>
          <p:spPr bwMode="auto">
            <a:xfrm rot="2700000">
              <a:off x="1965" y="3170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74" name="Oval 374"/>
            <p:cNvSpPr>
              <a:spLocks noChangeArrowheads="1"/>
            </p:cNvSpPr>
            <p:nvPr/>
          </p:nvSpPr>
          <p:spPr bwMode="auto">
            <a:xfrm rot="19020000">
              <a:off x="1839" y="3248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75" name="Oval 375"/>
            <p:cNvSpPr>
              <a:spLocks noChangeArrowheads="1"/>
            </p:cNvSpPr>
            <p:nvPr/>
          </p:nvSpPr>
          <p:spPr bwMode="auto">
            <a:xfrm rot="2820000">
              <a:off x="1790" y="3152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76" name="Oval 376"/>
            <p:cNvSpPr>
              <a:spLocks noChangeArrowheads="1"/>
            </p:cNvSpPr>
            <p:nvPr/>
          </p:nvSpPr>
          <p:spPr bwMode="auto">
            <a:xfrm rot="19020000">
              <a:off x="1887" y="310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77" name="Oval 377"/>
            <p:cNvSpPr>
              <a:spLocks noChangeArrowheads="1"/>
            </p:cNvSpPr>
            <p:nvPr/>
          </p:nvSpPr>
          <p:spPr bwMode="auto">
            <a:xfrm rot="13620000">
              <a:off x="1982" y="324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1" name="Group 385"/>
          <p:cNvGrpSpPr>
            <a:grpSpLocks/>
          </p:cNvGrpSpPr>
          <p:nvPr/>
        </p:nvGrpSpPr>
        <p:grpSpPr bwMode="auto">
          <a:xfrm>
            <a:off x="2967038" y="5156200"/>
            <a:ext cx="466725" cy="387350"/>
            <a:chOff x="1869" y="3248"/>
            <a:chExt cx="294" cy="244"/>
          </a:xfrm>
        </p:grpSpPr>
        <p:sp>
          <p:nvSpPr>
            <p:cNvPr id="25979" name="Oval 379"/>
            <p:cNvSpPr>
              <a:spLocks noChangeArrowheads="1"/>
            </p:cNvSpPr>
            <p:nvPr/>
          </p:nvSpPr>
          <p:spPr bwMode="auto">
            <a:xfrm>
              <a:off x="1983" y="3343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80" name="Oval 380"/>
            <p:cNvSpPr>
              <a:spLocks noChangeArrowheads="1"/>
            </p:cNvSpPr>
            <p:nvPr/>
          </p:nvSpPr>
          <p:spPr bwMode="auto">
            <a:xfrm rot="2700000">
              <a:off x="2061" y="3312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81" name="Oval 381"/>
            <p:cNvSpPr>
              <a:spLocks noChangeArrowheads="1"/>
            </p:cNvSpPr>
            <p:nvPr/>
          </p:nvSpPr>
          <p:spPr bwMode="auto">
            <a:xfrm rot="19020000">
              <a:off x="1935" y="339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82" name="Oval 382"/>
            <p:cNvSpPr>
              <a:spLocks noChangeArrowheads="1"/>
            </p:cNvSpPr>
            <p:nvPr/>
          </p:nvSpPr>
          <p:spPr bwMode="auto">
            <a:xfrm rot="2820000">
              <a:off x="1886" y="3294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83" name="Oval 383"/>
            <p:cNvSpPr>
              <a:spLocks noChangeArrowheads="1"/>
            </p:cNvSpPr>
            <p:nvPr/>
          </p:nvSpPr>
          <p:spPr bwMode="auto">
            <a:xfrm rot="19020000">
              <a:off x="1983" y="3248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84" name="Oval 384"/>
            <p:cNvSpPr>
              <a:spLocks noChangeArrowheads="1"/>
            </p:cNvSpPr>
            <p:nvPr/>
          </p:nvSpPr>
          <p:spPr bwMode="auto">
            <a:xfrm rot="13620000">
              <a:off x="2078" y="3389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986" name="Oval 386"/>
          <p:cNvSpPr>
            <a:spLocks noChangeArrowheads="1"/>
          </p:cNvSpPr>
          <p:nvPr/>
        </p:nvSpPr>
        <p:spPr bwMode="auto">
          <a:xfrm rot="19020000">
            <a:off x="2843213" y="5230813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987" name="Oval 387"/>
          <p:cNvSpPr>
            <a:spLocks noChangeArrowheads="1"/>
          </p:cNvSpPr>
          <p:nvPr/>
        </p:nvSpPr>
        <p:spPr bwMode="auto">
          <a:xfrm rot="19020000">
            <a:off x="3300413" y="4854575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988" name="Freeform 388"/>
          <p:cNvSpPr>
            <a:spLocks/>
          </p:cNvSpPr>
          <p:nvPr/>
        </p:nvSpPr>
        <p:spPr bwMode="auto">
          <a:xfrm>
            <a:off x="1692275" y="4811713"/>
            <a:ext cx="84138" cy="392112"/>
          </a:xfrm>
          <a:custGeom>
            <a:avLst/>
            <a:gdLst/>
            <a:ahLst/>
            <a:cxnLst>
              <a:cxn ang="0">
                <a:pos x="31" y="0"/>
              </a:cxn>
              <a:cxn ang="0">
                <a:pos x="0" y="102"/>
              </a:cxn>
              <a:cxn ang="0">
                <a:pos x="10" y="139"/>
              </a:cxn>
              <a:cxn ang="0">
                <a:pos x="10" y="174"/>
              </a:cxn>
              <a:cxn ang="0">
                <a:pos x="20" y="211"/>
              </a:cxn>
              <a:cxn ang="0">
                <a:pos x="20" y="246"/>
              </a:cxn>
              <a:cxn ang="0">
                <a:pos x="40" y="218"/>
              </a:cxn>
              <a:cxn ang="0">
                <a:pos x="50" y="188"/>
              </a:cxn>
              <a:cxn ang="0">
                <a:pos x="52" y="154"/>
              </a:cxn>
              <a:cxn ang="0">
                <a:pos x="52" y="120"/>
              </a:cxn>
              <a:cxn ang="0">
                <a:pos x="52" y="85"/>
              </a:cxn>
              <a:cxn ang="0">
                <a:pos x="31" y="0"/>
              </a:cxn>
              <a:cxn ang="0">
                <a:pos x="31" y="0"/>
              </a:cxn>
            </a:cxnLst>
            <a:rect l="0" t="0" r="r" b="b"/>
            <a:pathLst>
              <a:path w="53" h="247">
                <a:moveTo>
                  <a:pt x="31" y="0"/>
                </a:moveTo>
                <a:lnTo>
                  <a:pt x="0" y="102"/>
                </a:lnTo>
                <a:lnTo>
                  <a:pt x="10" y="139"/>
                </a:lnTo>
                <a:lnTo>
                  <a:pt x="10" y="174"/>
                </a:lnTo>
                <a:lnTo>
                  <a:pt x="20" y="211"/>
                </a:lnTo>
                <a:lnTo>
                  <a:pt x="20" y="246"/>
                </a:lnTo>
                <a:lnTo>
                  <a:pt x="40" y="218"/>
                </a:lnTo>
                <a:lnTo>
                  <a:pt x="50" y="188"/>
                </a:lnTo>
                <a:lnTo>
                  <a:pt x="52" y="154"/>
                </a:lnTo>
                <a:lnTo>
                  <a:pt x="52" y="120"/>
                </a:lnTo>
                <a:lnTo>
                  <a:pt x="52" y="85"/>
                </a:lnTo>
                <a:lnTo>
                  <a:pt x="31" y="0"/>
                </a:lnTo>
                <a:lnTo>
                  <a:pt x="31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89" name="Freeform 389"/>
          <p:cNvSpPr>
            <a:spLocks/>
          </p:cNvSpPr>
          <p:nvPr/>
        </p:nvSpPr>
        <p:spPr bwMode="auto">
          <a:xfrm>
            <a:off x="1752600" y="5656263"/>
            <a:ext cx="128588" cy="3746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" y="105"/>
              </a:cxn>
              <a:cxn ang="0">
                <a:pos x="26" y="138"/>
              </a:cxn>
              <a:cxn ang="0">
                <a:pos x="37" y="170"/>
              </a:cxn>
              <a:cxn ang="0">
                <a:pos x="59" y="202"/>
              </a:cxn>
              <a:cxn ang="0">
                <a:pos x="70" y="235"/>
              </a:cxn>
              <a:cxn ang="0">
                <a:pos x="80" y="202"/>
              </a:cxn>
              <a:cxn ang="0">
                <a:pos x="80" y="170"/>
              </a:cxn>
              <a:cxn ang="0">
                <a:pos x="70" y="138"/>
              </a:cxn>
              <a:cxn ang="0">
                <a:pos x="59" y="105"/>
              </a:cxn>
              <a:cxn ang="0">
                <a:pos x="48" y="73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81" h="236">
                <a:moveTo>
                  <a:pt x="0" y="0"/>
                </a:moveTo>
                <a:lnTo>
                  <a:pt x="4" y="105"/>
                </a:lnTo>
                <a:lnTo>
                  <a:pt x="26" y="138"/>
                </a:lnTo>
                <a:lnTo>
                  <a:pt x="37" y="170"/>
                </a:lnTo>
                <a:lnTo>
                  <a:pt x="59" y="202"/>
                </a:lnTo>
                <a:lnTo>
                  <a:pt x="70" y="235"/>
                </a:lnTo>
                <a:lnTo>
                  <a:pt x="80" y="202"/>
                </a:lnTo>
                <a:lnTo>
                  <a:pt x="80" y="170"/>
                </a:lnTo>
                <a:lnTo>
                  <a:pt x="70" y="138"/>
                </a:lnTo>
                <a:lnTo>
                  <a:pt x="59" y="105"/>
                </a:lnTo>
                <a:lnTo>
                  <a:pt x="48" y="73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90" name="Freeform 390"/>
          <p:cNvSpPr>
            <a:spLocks/>
          </p:cNvSpPr>
          <p:nvPr/>
        </p:nvSpPr>
        <p:spPr bwMode="auto">
          <a:xfrm>
            <a:off x="1689100" y="4360863"/>
            <a:ext cx="95250" cy="392112"/>
          </a:xfrm>
          <a:custGeom>
            <a:avLst/>
            <a:gdLst/>
            <a:ahLst/>
            <a:cxnLst>
              <a:cxn ang="0">
                <a:pos x="20" y="0"/>
              </a:cxn>
              <a:cxn ang="0">
                <a:pos x="0" y="104"/>
              </a:cxn>
              <a:cxn ang="0">
                <a:pos x="14" y="141"/>
              </a:cxn>
              <a:cxn ang="0">
                <a:pos x="17" y="176"/>
              </a:cxn>
              <a:cxn ang="0">
                <a:pos x="31" y="211"/>
              </a:cxn>
              <a:cxn ang="0">
                <a:pos x="34" y="246"/>
              </a:cxn>
              <a:cxn ang="0">
                <a:pos x="52" y="216"/>
              </a:cxn>
              <a:cxn ang="0">
                <a:pos x="59" y="185"/>
              </a:cxn>
              <a:cxn ang="0">
                <a:pos x="56" y="151"/>
              </a:cxn>
              <a:cxn ang="0">
                <a:pos x="54" y="116"/>
              </a:cxn>
              <a:cxn ang="0">
                <a:pos x="50" y="82"/>
              </a:cxn>
              <a:cxn ang="0">
                <a:pos x="20" y="0"/>
              </a:cxn>
              <a:cxn ang="0">
                <a:pos x="20" y="0"/>
              </a:cxn>
            </a:cxnLst>
            <a:rect l="0" t="0" r="r" b="b"/>
            <a:pathLst>
              <a:path w="60" h="247">
                <a:moveTo>
                  <a:pt x="20" y="0"/>
                </a:moveTo>
                <a:lnTo>
                  <a:pt x="0" y="104"/>
                </a:lnTo>
                <a:lnTo>
                  <a:pt x="14" y="141"/>
                </a:lnTo>
                <a:lnTo>
                  <a:pt x="17" y="176"/>
                </a:lnTo>
                <a:lnTo>
                  <a:pt x="31" y="211"/>
                </a:lnTo>
                <a:lnTo>
                  <a:pt x="34" y="246"/>
                </a:lnTo>
                <a:lnTo>
                  <a:pt x="52" y="216"/>
                </a:lnTo>
                <a:lnTo>
                  <a:pt x="59" y="185"/>
                </a:lnTo>
                <a:lnTo>
                  <a:pt x="56" y="151"/>
                </a:lnTo>
                <a:lnTo>
                  <a:pt x="54" y="116"/>
                </a:lnTo>
                <a:lnTo>
                  <a:pt x="50" y="82"/>
                </a:lnTo>
                <a:lnTo>
                  <a:pt x="20" y="0"/>
                </a:lnTo>
                <a:lnTo>
                  <a:pt x="20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91" name="Freeform 391"/>
          <p:cNvSpPr>
            <a:spLocks/>
          </p:cNvSpPr>
          <p:nvPr/>
        </p:nvSpPr>
        <p:spPr bwMode="auto">
          <a:xfrm>
            <a:off x="1617663" y="4587875"/>
            <a:ext cx="87312" cy="387350"/>
          </a:xfrm>
          <a:custGeom>
            <a:avLst/>
            <a:gdLst/>
            <a:ahLst/>
            <a:cxnLst>
              <a:cxn ang="0">
                <a:pos x="36" y="0"/>
              </a:cxn>
              <a:cxn ang="0">
                <a:pos x="0" y="100"/>
              </a:cxn>
              <a:cxn ang="0">
                <a:pos x="8" y="137"/>
              </a:cxn>
              <a:cxn ang="0">
                <a:pos x="7" y="172"/>
              </a:cxn>
              <a:cxn ang="0">
                <a:pos x="14" y="210"/>
              </a:cxn>
              <a:cxn ang="0">
                <a:pos x="13" y="243"/>
              </a:cxn>
              <a:cxn ang="0">
                <a:pos x="35" y="217"/>
              </a:cxn>
              <a:cxn ang="0">
                <a:pos x="47" y="188"/>
              </a:cxn>
              <a:cxn ang="0">
                <a:pos x="49" y="154"/>
              </a:cxn>
              <a:cxn ang="0">
                <a:pos x="51" y="120"/>
              </a:cxn>
              <a:cxn ang="0">
                <a:pos x="54" y="86"/>
              </a:cxn>
              <a:cxn ang="0">
                <a:pos x="36" y="0"/>
              </a:cxn>
              <a:cxn ang="0">
                <a:pos x="36" y="0"/>
              </a:cxn>
            </a:cxnLst>
            <a:rect l="0" t="0" r="r" b="b"/>
            <a:pathLst>
              <a:path w="55" h="244">
                <a:moveTo>
                  <a:pt x="36" y="0"/>
                </a:moveTo>
                <a:lnTo>
                  <a:pt x="0" y="100"/>
                </a:lnTo>
                <a:lnTo>
                  <a:pt x="8" y="137"/>
                </a:lnTo>
                <a:lnTo>
                  <a:pt x="7" y="172"/>
                </a:lnTo>
                <a:lnTo>
                  <a:pt x="14" y="210"/>
                </a:lnTo>
                <a:lnTo>
                  <a:pt x="13" y="243"/>
                </a:lnTo>
                <a:lnTo>
                  <a:pt x="35" y="217"/>
                </a:lnTo>
                <a:lnTo>
                  <a:pt x="47" y="188"/>
                </a:lnTo>
                <a:lnTo>
                  <a:pt x="49" y="154"/>
                </a:lnTo>
                <a:lnTo>
                  <a:pt x="51" y="120"/>
                </a:lnTo>
                <a:lnTo>
                  <a:pt x="54" y="86"/>
                </a:lnTo>
                <a:lnTo>
                  <a:pt x="36" y="0"/>
                </a:lnTo>
                <a:lnTo>
                  <a:pt x="36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992" name="AutoShape 392"/>
          <p:cNvSpPr>
            <a:spLocks noChangeArrowheads="1"/>
          </p:cNvSpPr>
          <p:nvPr/>
        </p:nvSpPr>
        <p:spPr bwMode="auto">
          <a:xfrm rot="540000">
            <a:off x="2244725" y="5076825"/>
            <a:ext cx="214313" cy="138113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993" name="AutoShape 393"/>
          <p:cNvSpPr>
            <a:spLocks noChangeArrowheads="1"/>
          </p:cNvSpPr>
          <p:nvPr/>
        </p:nvSpPr>
        <p:spPr bwMode="auto">
          <a:xfrm rot="1260000">
            <a:off x="2320925" y="4927600"/>
            <a:ext cx="214313" cy="136525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994" name="AutoShape 394"/>
          <p:cNvSpPr>
            <a:spLocks noChangeArrowheads="1"/>
          </p:cNvSpPr>
          <p:nvPr/>
        </p:nvSpPr>
        <p:spPr bwMode="auto">
          <a:xfrm rot="1260000">
            <a:off x="2473325" y="4776788"/>
            <a:ext cx="214313" cy="13811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5764" name="Group 398"/>
          <p:cNvGrpSpPr>
            <a:grpSpLocks/>
          </p:cNvGrpSpPr>
          <p:nvPr/>
        </p:nvGrpSpPr>
        <p:grpSpPr bwMode="auto">
          <a:xfrm>
            <a:off x="1835150" y="5362575"/>
            <a:ext cx="139700" cy="439738"/>
            <a:chOff x="1156" y="3378"/>
            <a:chExt cx="88" cy="277"/>
          </a:xfrm>
        </p:grpSpPr>
        <p:sp>
          <p:nvSpPr>
            <p:cNvPr id="25995" name="AutoShape 395"/>
            <p:cNvSpPr>
              <a:spLocks noChangeArrowheads="1"/>
            </p:cNvSpPr>
            <p:nvPr/>
          </p:nvSpPr>
          <p:spPr bwMode="auto">
            <a:xfrm>
              <a:off x="1156" y="3378"/>
              <a:ext cx="88" cy="87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96" name="AutoShape 396"/>
            <p:cNvSpPr>
              <a:spLocks noChangeArrowheads="1"/>
            </p:cNvSpPr>
            <p:nvPr/>
          </p:nvSpPr>
          <p:spPr bwMode="auto">
            <a:xfrm>
              <a:off x="1156" y="3473"/>
              <a:ext cx="88" cy="87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997" name="AutoShape 397"/>
            <p:cNvSpPr>
              <a:spLocks noChangeArrowheads="1"/>
            </p:cNvSpPr>
            <p:nvPr/>
          </p:nvSpPr>
          <p:spPr bwMode="auto">
            <a:xfrm>
              <a:off x="1156" y="3568"/>
              <a:ext cx="88" cy="87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999" name="AutoShape 399"/>
          <p:cNvSpPr>
            <a:spLocks noChangeArrowheads="1"/>
          </p:cNvSpPr>
          <p:nvPr/>
        </p:nvSpPr>
        <p:spPr bwMode="auto">
          <a:xfrm rot="420000">
            <a:off x="2168525" y="5227638"/>
            <a:ext cx="214313" cy="13811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00" name="AutoShape 400"/>
          <p:cNvSpPr>
            <a:spLocks noChangeArrowheads="1"/>
          </p:cNvSpPr>
          <p:nvPr/>
        </p:nvSpPr>
        <p:spPr bwMode="auto">
          <a:xfrm>
            <a:off x="5721350" y="5586413"/>
            <a:ext cx="139700" cy="138112"/>
          </a:xfrm>
          <a:prstGeom prst="roundRect">
            <a:avLst>
              <a:gd name="adj" fmla="val 12495"/>
            </a:avLst>
          </a:prstGeom>
          <a:solidFill>
            <a:srgbClr val="FFFF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01" name="AutoShape 401"/>
          <p:cNvSpPr>
            <a:spLocks noChangeArrowheads="1"/>
          </p:cNvSpPr>
          <p:nvPr/>
        </p:nvSpPr>
        <p:spPr bwMode="auto">
          <a:xfrm>
            <a:off x="1987550" y="5661025"/>
            <a:ext cx="139700" cy="138113"/>
          </a:xfrm>
          <a:prstGeom prst="roundRect">
            <a:avLst>
              <a:gd name="adj" fmla="val 12495"/>
            </a:avLst>
          </a:prstGeom>
          <a:solidFill>
            <a:srgbClr val="FFFF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02" name="AutoShape 402"/>
          <p:cNvSpPr>
            <a:spLocks noChangeArrowheads="1"/>
          </p:cNvSpPr>
          <p:nvPr/>
        </p:nvSpPr>
        <p:spPr bwMode="auto">
          <a:xfrm>
            <a:off x="2139950" y="5661025"/>
            <a:ext cx="139700" cy="138113"/>
          </a:xfrm>
          <a:prstGeom prst="roundRect">
            <a:avLst>
              <a:gd name="adj" fmla="val 12495"/>
            </a:avLst>
          </a:prstGeom>
          <a:solidFill>
            <a:srgbClr val="FFFF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03" name="AutoShape 403"/>
          <p:cNvSpPr>
            <a:spLocks noChangeArrowheads="1"/>
          </p:cNvSpPr>
          <p:nvPr/>
        </p:nvSpPr>
        <p:spPr bwMode="auto">
          <a:xfrm rot="1260000">
            <a:off x="2549525" y="4625975"/>
            <a:ext cx="214313" cy="138113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04" name="AutoShape 404"/>
          <p:cNvSpPr>
            <a:spLocks noChangeArrowheads="1"/>
          </p:cNvSpPr>
          <p:nvPr/>
        </p:nvSpPr>
        <p:spPr bwMode="auto">
          <a:xfrm rot="1260000">
            <a:off x="2625725" y="4549775"/>
            <a:ext cx="214313" cy="138113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05" name="AutoShape 405"/>
          <p:cNvSpPr>
            <a:spLocks noChangeArrowheads="1"/>
          </p:cNvSpPr>
          <p:nvPr/>
        </p:nvSpPr>
        <p:spPr bwMode="auto">
          <a:xfrm rot="1260000">
            <a:off x="2625725" y="4398963"/>
            <a:ext cx="214313" cy="13811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06" name="AutoShape 406"/>
          <p:cNvSpPr>
            <a:spLocks noChangeArrowheads="1"/>
          </p:cNvSpPr>
          <p:nvPr/>
        </p:nvSpPr>
        <p:spPr bwMode="auto">
          <a:xfrm rot="1260000">
            <a:off x="2701925" y="4324350"/>
            <a:ext cx="214313" cy="138113"/>
          </a:xfrm>
          <a:prstGeom prst="roundRect">
            <a:avLst>
              <a:gd name="adj" fmla="val 0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07" name="Freeform 407"/>
          <p:cNvSpPr>
            <a:spLocks/>
          </p:cNvSpPr>
          <p:nvPr/>
        </p:nvSpPr>
        <p:spPr bwMode="auto">
          <a:xfrm>
            <a:off x="2357438" y="4392613"/>
            <a:ext cx="244475" cy="481012"/>
          </a:xfrm>
          <a:custGeom>
            <a:avLst/>
            <a:gdLst/>
            <a:ahLst/>
            <a:cxnLst>
              <a:cxn ang="0">
                <a:pos x="0" y="302"/>
              </a:cxn>
              <a:cxn ang="0">
                <a:pos x="19" y="253"/>
              </a:cxn>
              <a:cxn ang="0">
                <a:pos x="42" y="219"/>
              </a:cxn>
              <a:cxn ang="0">
                <a:pos x="55" y="162"/>
              </a:cxn>
              <a:cxn ang="0">
                <a:pos x="65" y="119"/>
              </a:cxn>
              <a:cxn ang="0">
                <a:pos x="83" y="100"/>
              </a:cxn>
              <a:cxn ang="0">
                <a:pos x="98" y="70"/>
              </a:cxn>
              <a:cxn ang="0">
                <a:pos x="117" y="50"/>
              </a:cxn>
              <a:cxn ang="0">
                <a:pos x="130" y="20"/>
              </a:cxn>
              <a:cxn ang="0">
                <a:pos x="148" y="0"/>
              </a:cxn>
              <a:cxn ang="0">
                <a:pos x="153" y="38"/>
              </a:cxn>
              <a:cxn ang="0">
                <a:pos x="144" y="81"/>
              </a:cxn>
              <a:cxn ang="0">
                <a:pos x="129" y="111"/>
              </a:cxn>
              <a:cxn ang="0">
                <a:pos x="119" y="154"/>
              </a:cxn>
              <a:cxn ang="0">
                <a:pos x="100" y="174"/>
              </a:cxn>
              <a:cxn ang="0">
                <a:pos x="87" y="203"/>
              </a:cxn>
              <a:cxn ang="0">
                <a:pos x="76" y="246"/>
              </a:cxn>
              <a:cxn ang="0">
                <a:pos x="57" y="266"/>
              </a:cxn>
              <a:cxn ang="0">
                <a:pos x="44" y="297"/>
              </a:cxn>
              <a:cxn ang="0">
                <a:pos x="0" y="302"/>
              </a:cxn>
              <a:cxn ang="0">
                <a:pos x="0" y="302"/>
              </a:cxn>
            </a:cxnLst>
            <a:rect l="0" t="0" r="r" b="b"/>
            <a:pathLst>
              <a:path w="154" h="303">
                <a:moveTo>
                  <a:pt x="0" y="302"/>
                </a:moveTo>
                <a:lnTo>
                  <a:pt x="19" y="253"/>
                </a:lnTo>
                <a:lnTo>
                  <a:pt x="42" y="219"/>
                </a:lnTo>
                <a:lnTo>
                  <a:pt x="55" y="162"/>
                </a:lnTo>
                <a:lnTo>
                  <a:pt x="65" y="119"/>
                </a:lnTo>
                <a:lnTo>
                  <a:pt x="83" y="100"/>
                </a:lnTo>
                <a:lnTo>
                  <a:pt x="98" y="70"/>
                </a:lnTo>
                <a:lnTo>
                  <a:pt x="117" y="50"/>
                </a:lnTo>
                <a:lnTo>
                  <a:pt x="130" y="20"/>
                </a:lnTo>
                <a:lnTo>
                  <a:pt x="148" y="0"/>
                </a:lnTo>
                <a:lnTo>
                  <a:pt x="153" y="38"/>
                </a:lnTo>
                <a:lnTo>
                  <a:pt x="144" y="81"/>
                </a:lnTo>
                <a:lnTo>
                  <a:pt x="129" y="111"/>
                </a:lnTo>
                <a:lnTo>
                  <a:pt x="119" y="154"/>
                </a:lnTo>
                <a:lnTo>
                  <a:pt x="100" y="174"/>
                </a:lnTo>
                <a:lnTo>
                  <a:pt x="87" y="203"/>
                </a:lnTo>
                <a:lnTo>
                  <a:pt x="76" y="246"/>
                </a:lnTo>
                <a:lnTo>
                  <a:pt x="57" y="266"/>
                </a:lnTo>
                <a:lnTo>
                  <a:pt x="44" y="297"/>
                </a:lnTo>
                <a:lnTo>
                  <a:pt x="0" y="302"/>
                </a:lnTo>
                <a:lnTo>
                  <a:pt x="0" y="302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6008" name="Oval 408"/>
          <p:cNvSpPr>
            <a:spLocks noChangeArrowheads="1"/>
          </p:cNvSpPr>
          <p:nvPr/>
        </p:nvSpPr>
        <p:spPr bwMode="auto">
          <a:xfrm>
            <a:off x="3282950" y="5991225"/>
            <a:ext cx="139700" cy="1746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09" name="Oval 409"/>
          <p:cNvSpPr>
            <a:spLocks noChangeArrowheads="1"/>
          </p:cNvSpPr>
          <p:nvPr/>
        </p:nvSpPr>
        <p:spPr bwMode="auto">
          <a:xfrm rot="2700000">
            <a:off x="2586831" y="5633244"/>
            <a:ext cx="163513" cy="10477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10" name="Oval 410"/>
          <p:cNvSpPr>
            <a:spLocks noChangeArrowheads="1"/>
          </p:cNvSpPr>
          <p:nvPr/>
        </p:nvSpPr>
        <p:spPr bwMode="auto">
          <a:xfrm rot="19020000">
            <a:off x="2462213" y="5380038"/>
            <a:ext cx="106362" cy="160337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11" name="Oval 411"/>
          <p:cNvSpPr>
            <a:spLocks noChangeArrowheads="1"/>
          </p:cNvSpPr>
          <p:nvPr/>
        </p:nvSpPr>
        <p:spPr bwMode="auto">
          <a:xfrm rot="19020000">
            <a:off x="2614613" y="5457825"/>
            <a:ext cx="106362" cy="160338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12" name="Oval 412"/>
          <p:cNvSpPr>
            <a:spLocks noChangeArrowheads="1"/>
          </p:cNvSpPr>
          <p:nvPr/>
        </p:nvSpPr>
        <p:spPr bwMode="auto">
          <a:xfrm rot="13620000">
            <a:off x="2842419" y="5680869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13" name="Oval 413"/>
          <p:cNvSpPr>
            <a:spLocks noChangeArrowheads="1"/>
          </p:cNvSpPr>
          <p:nvPr/>
        </p:nvSpPr>
        <p:spPr bwMode="auto">
          <a:xfrm rot="2820000">
            <a:off x="2460625" y="5227638"/>
            <a:ext cx="106363" cy="160337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5771" name="Group 420"/>
          <p:cNvGrpSpPr>
            <a:grpSpLocks/>
          </p:cNvGrpSpPr>
          <p:nvPr/>
        </p:nvGrpSpPr>
        <p:grpSpPr bwMode="auto">
          <a:xfrm>
            <a:off x="3249613" y="5481638"/>
            <a:ext cx="736600" cy="385762"/>
            <a:chOff x="2047" y="3453"/>
            <a:chExt cx="464" cy="243"/>
          </a:xfrm>
        </p:grpSpPr>
        <p:sp>
          <p:nvSpPr>
            <p:cNvPr id="26014" name="Oval 414"/>
            <p:cNvSpPr>
              <a:spLocks noChangeArrowheads="1"/>
            </p:cNvSpPr>
            <p:nvPr/>
          </p:nvSpPr>
          <p:spPr bwMode="auto">
            <a:xfrm rot="20400000">
              <a:off x="2188" y="3554"/>
              <a:ext cx="66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15" name="Oval 415"/>
            <p:cNvSpPr>
              <a:spLocks noChangeArrowheads="1"/>
            </p:cNvSpPr>
            <p:nvPr/>
          </p:nvSpPr>
          <p:spPr bwMode="auto">
            <a:xfrm rot="1500000">
              <a:off x="2366" y="3551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16" name="Oval 416"/>
            <p:cNvSpPr>
              <a:spLocks noChangeArrowheads="1"/>
            </p:cNvSpPr>
            <p:nvPr/>
          </p:nvSpPr>
          <p:spPr bwMode="auto">
            <a:xfrm rot="17820000">
              <a:off x="2311" y="3612"/>
              <a:ext cx="66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17" name="Oval 417"/>
            <p:cNvSpPr>
              <a:spLocks noChangeArrowheads="1"/>
            </p:cNvSpPr>
            <p:nvPr/>
          </p:nvSpPr>
          <p:spPr bwMode="auto">
            <a:xfrm rot="17820000">
              <a:off x="2278" y="3523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18" name="Oval 418"/>
            <p:cNvSpPr>
              <a:spLocks noChangeArrowheads="1"/>
            </p:cNvSpPr>
            <p:nvPr/>
          </p:nvSpPr>
          <p:spPr bwMode="auto">
            <a:xfrm rot="12420000">
              <a:off x="2445" y="3562"/>
              <a:ext cx="66" cy="103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19" name="Oval 419"/>
            <p:cNvSpPr>
              <a:spLocks noChangeArrowheads="1"/>
            </p:cNvSpPr>
            <p:nvPr/>
          </p:nvSpPr>
          <p:spPr bwMode="auto">
            <a:xfrm rot="1620000">
              <a:off x="2047" y="3453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6021" name="Oval 421"/>
          <p:cNvSpPr>
            <a:spLocks noChangeArrowheads="1"/>
          </p:cNvSpPr>
          <p:nvPr/>
        </p:nvSpPr>
        <p:spPr bwMode="auto">
          <a:xfrm>
            <a:off x="5010150" y="5381625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22" name="Oval 422"/>
          <p:cNvSpPr>
            <a:spLocks noChangeArrowheads="1"/>
          </p:cNvSpPr>
          <p:nvPr/>
        </p:nvSpPr>
        <p:spPr bwMode="auto">
          <a:xfrm>
            <a:off x="4933950" y="4478338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23" name="Oval 423"/>
          <p:cNvSpPr>
            <a:spLocks noChangeArrowheads="1"/>
          </p:cNvSpPr>
          <p:nvPr/>
        </p:nvSpPr>
        <p:spPr bwMode="auto">
          <a:xfrm rot="18900000" flipH="1">
            <a:off x="4905376" y="4805362"/>
            <a:ext cx="163512" cy="106363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24" name="Oval 424"/>
          <p:cNvSpPr>
            <a:spLocks noChangeArrowheads="1"/>
          </p:cNvSpPr>
          <p:nvPr/>
        </p:nvSpPr>
        <p:spPr bwMode="auto">
          <a:xfrm rot="2580000" flipH="1">
            <a:off x="5162550" y="4929188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25" name="Oval 425"/>
          <p:cNvSpPr>
            <a:spLocks noChangeArrowheads="1"/>
          </p:cNvSpPr>
          <p:nvPr/>
        </p:nvSpPr>
        <p:spPr bwMode="auto">
          <a:xfrm rot="18780000" flipH="1">
            <a:off x="5012531" y="5077619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26" name="Oval 426"/>
          <p:cNvSpPr>
            <a:spLocks noChangeArrowheads="1"/>
          </p:cNvSpPr>
          <p:nvPr/>
        </p:nvSpPr>
        <p:spPr bwMode="auto">
          <a:xfrm rot="2580000" flipH="1">
            <a:off x="5162550" y="5080000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27" name="Oval 427"/>
          <p:cNvSpPr>
            <a:spLocks noChangeArrowheads="1"/>
          </p:cNvSpPr>
          <p:nvPr/>
        </p:nvSpPr>
        <p:spPr bwMode="auto">
          <a:xfrm rot="7980000" flipH="1">
            <a:off x="5012531" y="4852194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5783" name="Group 434"/>
          <p:cNvGrpSpPr>
            <a:grpSpLocks/>
          </p:cNvGrpSpPr>
          <p:nvPr/>
        </p:nvGrpSpPr>
        <p:grpSpPr bwMode="auto">
          <a:xfrm>
            <a:off x="4603750" y="4929188"/>
            <a:ext cx="466725" cy="388937"/>
            <a:chOff x="2900" y="3105"/>
            <a:chExt cx="294" cy="245"/>
          </a:xfrm>
        </p:grpSpPr>
        <p:sp>
          <p:nvSpPr>
            <p:cNvPr id="26028" name="Oval 428"/>
            <p:cNvSpPr>
              <a:spLocks noChangeArrowheads="1"/>
            </p:cNvSpPr>
            <p:nvPr/>
          </p:nvSpPr>
          <p:spPr bwMode="auto">
            <a:xfrm>
              <a:off x="3012" y="320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29" name="Oval 429"/>
            <p:cNvSpPr>
              <a:spLocks noChangeArrowheads="1"/>
            </p:cNvSpPr>
            <p:nvPr/>
          </p:nvSpPr>
          <p:spPr bwMode="auto">
            <a:xfrm rot="18900000" flipH="1">
              <a:off x="2898" y="3170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30" name="Oval 430"/>
            <p:cNvSpPr>
              <a:spLocks noChangeArrowheads="1"/>
            </p:cNvSpPr>
            <p:nvPr/>
          </p:nvSpPr>
          <p:spPr bwMode="auto">
            <a:xfrm rot="2580000" flipH="1">
              <a:off x="3060" y="3248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31" name="Oval 431"/>
            <p:cNvSpPr>
              <a:spLocks noChangeArrowheads="1"/>
            </p:cNvSpPr>
            <p:nvPr/>
          </p:nvSpPr>
          <p:spPr bwMode="auto">
            <a:xfrm rot="18780000" flipH="1">
              <a:off x="3109" y="3152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32" name="Oval 432"/>
            <p:cNvSpPr>
              <a:spLocks noChangeArrowheads="1"/>
            </p:cNvSpPr>
            <p:nvPr/>
          </p:nvSpPr>
          <p:spPr bwMode="auto">
            <a:xfrm rot="2580000" flipH="1">
              <a:off x="3012" y="310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33" name="Oval 433"/>
            <p:cNvSpPr>
              <a:spLocks noChangeArrowheads="1"/>
            </p:cNvSpPr>
            <p:nvPr/>
          </p:nvSpPr>
          <p:spPr bwMode="auto">
            <a:xfrm rot="7980000" flipH="1">
              <a:off x="2917" y="324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790" name="Group 441"/>
          <p:cNvGrpSpPr>
            <a:grpSpLocks/>
          </p:cNvGrpSpPr>
          <p:nvPr/>
        </p:nvGrpSpPr>
        <p:grpSpPr bwMode="auto">
          <a:xfrm>
            <a:off x="4451350" y="5156200"/>
            <a:ext cx="466725" cy="387350"/>
            <a:chOff x="2804" y="3248"/>
            <a:chExt cx="294" cy="244"/>
          </a:xfrm>
        </p:grpSpPr>
        <p:sp>
          <p:nvSpPr>
            <p:cNvPr id="26035" name="Oval 435"/>
            <p:cNvSpPr>
              <a:spLocks noChangeArrowheads="1"/>
            </p:cNvSpPr>
            <p:nvPr/>
          </p:nvSpPr>
          <p:spPr bwMode="auto">
            <a:xfrm>
              <a:off x="2916" y="3343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36" name="Oval 436"/>
            <p:cNvSpPr>
              <a:spLocks noChangeArrowheads="1"/>
            </p:cNvSpPr>
            <p:nvPr/>
          </p:nvSpPr>
          <p:spPr bwMode="auto">
            <a:xfrm rot="18900000" flipH="1">
              <a:off x="2802" y="3312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37" name="Oval 437"/>
            <p:cNvSpPr>
              <a:spLocks noChangeArrowheads="1"/>
            </p:cNvSpPr>
            <p:nvPr/>
          </p:nvSpPr>
          <p:spPr bwMode="auto">
            <a:xfrm rot="2580000" flipH="1">
              <a:off x="2964" y="339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38" name="Oval 438"/>
            <p:cNvSpPr>
              <a:spLocks noChangeArrowheads="1"/>
            </p:cNvSpPr>
            <p:nvPr/>
          </p:nvSpPr>
          <p:spPr bwMode="auto">
            <a:xfrm rot="18780000" flipH="1">
              <a:off x="3013" y="3294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39" name="Oval 439"/>
            <p:cNvSpPr>
              <a:spLocks noChangeArrowheads="1"/>
            </p:cNvSpPr>
            <p:nvPr/>
          </p:nvSpPr>
          <p:spPr bwMode="auto">
            <a:xfrm rot="2580000" flipH="1">
              <a:off x="2916" y="3248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40" name="Oval 440"/>
            <p:cNvSpPr>
              <a:spLocks noChangeArrowheads="1"/>
            </p:cNvSpPr>
            <p:nvPr/>
          </p:nvSpPr>
          <p:spPr bwMode="auto">
            <a:xfrm rot="7980000" flipH="1">
              <a:off x="2821" y="3389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6042" name="Oval 442"/>
          <p:cNvSpPr>
            <a:spLocks noChangeArrowheads="1"/>
          </p:cNvSpPr>
          <p:nvPr/>
        </p:nvSpPr>
        <p:spPr bwMode="auto">
          <a:xfrm rot="2580000" flipH="1">
            <a:off x="4933950" y="5230813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43" name="Oval 443"/>
          <p:cNvSpPr>
            <a:spLocks noChangeArrowheads="1"/>
          </p:cNvSpPr>
          <p:nvPr/>
        </p:nvSpPr>
        <p:spPr bwMode="auto">
          <a:xfrm rot="2580000" flipH="1">
            <a:off x="4476750" y="4854575"/>
            <a:ext cx="106363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44" name="Freeform 444"/>
          <p:cNvSpPr>
            <a:spLocks/>
          </p:cNvSpPr>
          <p:nvPr/>
        </p:nvSpPr>
        <p:spPr bwMode="auto">
          <a:xfrm>
            <a:off x="6108700" y="4506913"/>
            <a:ext cx="84138" cy="392112"/>
          </a:xfrm>
          <a:custGeom>
            <a:avLst/>
            <a:gdLst/>
            <a:ahLst/>
            <a:cxnLst>
              <a:cxn ang="0">
                <a:pos x="21" y="0"/>
              </a:cxn>
              <a:cxn ang="0">
                <a:pos x="52" y="102"/>
              </a:cxn>
              <a:cxn ang="0">
                <a:pos x="42" y="139"/>
              </a:cxn>
              <a:cxn ang="0">
                <a:pos x="42" y="174"/>
              </a:cxn>
              <a:cxn ang="0">
                <a:pos x="32" y="211"/>
              </a:cxn>
              <a:cxn ang="0">
                <a:pos x="32" y="246"/>
              </a:cxn>
              <a:cxn ang="0">
                <a:pos x="12" y="218"/>
              </a:cxn>
              <a:cxn ang="0">
                <a:pos x="2" y="188"/>
              </a:cxn>
              <a:cxn ang="0">
                <a:pos x="0" y="154"/>
              </a:cxn>
              <a:cxn ang="0">
                <a:pos x="0" y="120"/>
              </a:cxn>
              <a:cxn ang="0">
                <a:pos x="0" y="85"/>
              </a:cxn>
              <a:cxn ang="0">
                <a:pos x="21" y="0"/>
              </a:cxn>
              <a:cxn ang="0">
                <a:pos x="21" y="0"/>
              </a:cxn>
            </a:cxnLst>
            <a:rect l="0" t="0" r="r" b="b"/>
            <a:pathLst>
              <a:path w="53" h="247">
                <a:moveTo>
                  <a:pt x="21" y="0"/>
                </a:moveTo>
                <a:lnTo>
                  <a:pt x="52" y="102"/>
                </a:lnTo>
                <a:lnTo>
                  <a:pt x="42" y="139"/>
                </a:lnTo>
                <a:lnTo>
                  <a:pt x="42" y="174"/>
                </a:lnTo>
                <a:lnTo>
                  <a:pt x="32" y="211"/>
                </a:lnTo>
                <a:lnTo>
                  <a:pt x="32" y="246"/>
                </a:lnTo>
                <a:lnTo>
                  <a:pt x="12" y="218"/>
                </a:lnTo>
                <a:lnTo>
                  <a:pt x="2" y="188"/>
                </a:lnTo>
                <a:lnTo>
                  <a:pt x="0" y="154"/>
                </a:lnTo>
                <a:lnTo>
                  <a:pt x="0" y="120"/>
                </a:lnTo>
                <a:lnTo>
                  <a:pt x="0" y="85"/>
                </a:lnTo>
                <a:lnTo>
                  <a:pt x="21" y="0"/>
                </a:lnTo>
                <a:lnTo>
                  <a:pt x="21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6045" name="Freeform 445"/>
          <p:cNvSpPr>
            <a:spLocks/>
          </p:cNvSpPr>
          <p:nvPr/>
        </p:nvSpPr>
        <p:spPr bwMode="auto">
          <a:xfrm>
            <a:off x="5748338" y="5748338"/>
            <a:ext cx="193675" cy="344487"/>
          </a:xfrm>
          <a:custGeom>
            <a:avLst/>
            <a:gdLst/>
            <a:ahLst/>
            <a:cxnLst>
              <a:cxn ang="0">
                <a:pos x="121" y="0"/>
              </a:cxn>
              <a:cxn ang="0">
                <a:pos x="95" y="103"/>
              </a:cxn>
              <a:cxn ang="0">
                <a:pos x="66" y="130"/>
              </a:cxn>
              <a:cxn ang="0">
                <a:pos x="49" y="160"/>
              </a:cxn>
              <a:cxn ang="0">
                <a:pos x="21" y="186"/>
              </a:cxn>
              <a:cxn ang="0">
                <a:pos x="3" y="216"/>
              </a:cxn>
              <a:cxn ang="0">
                <a:pos x="0" y="182"/>
              </a:cxn>
              <a:cxn ang="0">
                <a:pos x="7" y="151"/>
              </a:cxn>
              <a:cxn ang="0">
                <a:pos x="23" y="121"/>
              </a:cxn>
              <a:cxn ang="0">
                <a:pos x="41" y="91"/>
              </a:cxn>
              <a:cxn ang="0">
                <a:pos x="58" y="62"/>
              </a:cxn>
              <a:cxn ang="0">
                <a:pos x="121" y="0"/>
              </a:cxn>
              <a:cxn ang="0">
                <a:pos x="121" y="0"/>
              </a:cxn>
            </a:cxnLst>
            <a:rect l="0" t="0" r="r" b="b"/>
            <a:pathLst>
              <a:path w="122" h="217">
                <a:moveTo>
                  <a:pt x="121" y="0"/>
                </a:moveTo>
                <a:lnTo>
                  <a:pt x="95" y="103"/>
                </a:lnTo>
                <a:lnTo>
                  <a:pt x="66" y="130"/>
                </a:lnTo>
                <a:lnTo>
                  <a:pt x="49" y="160"/>
                </a:lnTo>
                <a:lnTo>
                  <a:pt x="21" y="186"/>
                </a:lnTo>
                <a:lnTo>
                  <a:pt x="3" y="216"/>
                </a:lnTo>
                <a:lnTo>
                  <a:pt x="0" y="182"/>
                </a:lnTo>
                <a:lnTo>
                  <a:pt x="7" y="151"/>
                </a:lnTo>
                <a:lnTo>
                  <a:pt x="23" y="121"/>
                </a:lnTo>
                <a:lnTo>
                  <a:pt x="41" y="91"/>
                </a:lnTo>
                <a:lnTo>
                  <a:pt x="58" y="62"/>
                </a:lnTo>
                <a:lnTo>
                  <a:pt x="121" y="0"/>
                </a:lnTo>
                <a:lnTo>
                  <a:pt x="121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6046" name="Freeform 446"/>
          <p:cNvSpPr>
            <a:spLocks/>
          </p:cNvSpPr>
          <p:nvPr/>
        </p:nvSpPr>
        <p:spPr bwMode="auto">
          <a:xfrm>
            <a:off x="6024563" y="4741863"/>
            <a:ext cx="95250" cy="392112"/>
          </a:xfrm>
          <a:custGeom>
            <a:avLst/>
            <a:gdLst/>
            <a:ahLst/>
            <a:cxnLst>
              <a:cxn ang="0">
                <a:pos x="39" y="0"/>
              </a:cxn>
              <a:cxn ang="0">
                <a:pos x="59" y="104"/>
              </a:cxn>
              <a:cxn ang="0">
                <a:pos x="45" y="141"/>
              </a:cxn>
              <a:cxn ang="0">
                <a:pos x="42" y="176"/>
              </a:cxn>
              <a:cxn ang="0">
                <a:pos x="28" y="211"/>
              </a:cxn>
              <a:cxn ang="0">
                <a:pos x="25" y="246"/>
              </a:cxn>
              <a:cxn ang="0">
                <a:pos x="7" y="216"/>
              </a:cxn>
              <a:cxn ang="0">
                <a:pos x="0" y="185"/>
              </a:cxn>
              <a:cxn ang="0">
                <a:pos x="3" y="151"/>
              </a:cxn>
              <a:cxn ang="0">
                <a:pos x="5" y="116"/>
              </a:cxn>
              <a:cxn ang="0">
                <a:pos x="9" y="82"/>
              </a:cxn>
              <a:cxn ang="0">
                <a:pos x="39" y="0"/>
              </a:cxn>
              <a:cxn ang="0">
                <a:pos x="39" y="0"/>
              </a:cxn>
            </a:cxnLst>
            <a:rect l="0" t="0" r="r" b="b"/>
            <a:pathLst>
              <a:path w="60" h="247">
                <a:moveTo>
                  <a:pt x="39" y="0"/>
                </a:moveTo>
                <a:lnTo>
                  <a:pt x="59" y="104"/>
                </a:lnTo>
                <a:lnTo>
                  <a:pt x="45" y="141"/>
                </a:lnTo>
                <a:lnTo>
                  <a:pt x="42" y="176"/>
                </a:lnTo>
                <a:lnTo>
                  <a:pt x="28" y="211"/>
                </a:lnTo>
                <a:lnTo>
                  <a:pt x="25" y="246"/>
                </a:lnTo>
                <a:lnTo>
                  <a:pt x="7" y="216"/>
                </a:lnTo>
                <a:lnTo>
                  <a:pt x="0" y="185"/>
                </a:lnTo>
                <a:lnTo>
                  <a:pt x="3" y="151"/>
                </a:lnTo>
                <a:lnTo>
                  <a:pt x="5" y="116"/>
                </a:lnTo>
                <a:lnTo>
                  <a:pt x="9" y="82"/>
                </a:lnTo>
                <a:lnTo>
                  <a:pt x="39" y="0"/>
                </a:lnTo>
                <a:lnTo>
                  <a:pt x="39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6047" name="Freeform 447"/>
          <p:cNvSpPr>
            <a:spLocks/>
          </p:cNvSpPr>
          <p:nvPr/>
        </p:nvSpPr>
        <p:spPr bwMode="auto">
          <a:xfrm>
            <a:off x="5954713" y="4357688"/>
            <a:ext cx="87312" cy="390525"/>
          </a:xfrm>
          <a:custGeom>
            <a:avLst/>
            <a:gdLst/>
            <a:ahLst/>
            <a:cxnLst>
              <a:cxn ang="0">
                <a:pos x="26" y="0"/>
              </a:cxn>
              <a:cxn ang="0">
                <a:pos x="54" y="102"/>
              </a:cxn>
              <a:cxn ang="0">
                <a:pos x="42" y="140"/>
              </a:cxn>
              <a:cxn ang="0">
                <a:pos x="41" y="174"/>
              </a:cxn>
              <a:cxn ang="0">
                <a:pos x="30" y="211"/>
              </a:cxn>
              <a:cxn ang="0">
                <a:pos x="28" y="245"/>
              </a:cxn>
              <a:cxn ang="0">
                <a:pos x="9" y="217"/>
              </a:cxn>
              <a:cxn ang="0">
                <a:pos x="0" y="187"/>
              </a:cxn>
              <a:cxn ang="0">
                <a:pos x="0" y="152"/>
              </a:cxn>
              <a:cxn ang="0">
                <a:pos x="1" y="119"/>
              </a:cxn>
              <a:cxn ang="0">
                <a:pos x="2" y="84"/>
              </a:cxn>
              <a:cxn ang="0">
                <a:pos x="26" y="0"/>
              </a:cxn>
              <a:cxn ang="0">
                <a:pos x="26" y="0"/>
              </a:cxn>
            </a:cxnLst>
            <a:rect l="0" t="0" r="r" b="b"/>
            <a:pathLst>
              <a:path w="55" h="246">
                <a:moveTo>
                  <a:pt x="26" y="0"/>
                </a:moveTo>
                <a:lnTo>
                  <a:pt x="54" y="102"/>
                </a:lnTo>
                <a:lnTo>
                  <a:pt x="42" y="140"/>
                </a:lnTo>
                <a:lnTo>
                  <a:pt x="41" y="174"/>
                </a:lnTo>
                <a:lnTo>
                  <a:pt x="30" y="211"/>
                </a:lnTo>
                <a:lnTo>
                  <a:pt x="28" y="245"/>
                </a:lnTo>
                <a:lnTo>
                  <a:pt x="9" y="217"/>
                </a:lnTo>
                <a:lnTo>
                  <a:pt x="0" y="187"/>
                </a:lnTo>
                <a:lnTo>
                  <a:pt x="0" y="152"/>
                </a:lnTo>
                <a:lnTo>
                  <a:pt x="1" y="119"/>
                </a:lnTo>
                <a:lnTo>
                  <a:pt x="2" y="84"/>
                </a:lnTo>
                <a:lnTo>
                  <a:pt x="26" y="0"/>
                </a:lnTo>
                <a:lnTo>
                  <a:pt x="26" y="0"/>
                </a:lnTo>
              </a:path>
            </a:pathLst>
          </a:custGeom>
          <a:solidFill>
            <a:srgbClr val="99FFFF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6048" name="AutoShape 448"/>
          <p:cNvSpPr>
            <a:spLocks noChangeArrowheads="1"/>
          </p:cNvSpPr>
          <p:nvPr/>
        </p:nvSpPr>
        <p:spPr bwMode="auto">
          <a:xfrm rot="21060000" flipH="1">
            <a:off x="5348288" y="5000625"/>
            <a:ext cx="214312" cy="138113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49" name="AutoShape 449"/>
          <p:cNvSpPr>
            <a:spLocks noChangeArrowheads="1"/>
          </p:cNvSpPr>
          <p:nvPr/>
        </p:nvSpPr>
        <p:spPr bwMode="auto">
          <a:xfrm rot="20340000" flipH="1">
            <a:off x="5272088" y="4927600"/>
            <a:ext cx="214312" cy="136525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50" name="AutoShape 450"/>
          <p:cNvSpPr>
            <a:spLocks noChangeArrowheads="1"/>
          </p:cNvSpPr>
          <p:nvPr/>
        </p:nvSpPr>
        <p:spPr bwMode="auto">
          <a:xfrm rot="20340000" flipH="1">
            <a:off x="5195888" y="4776788"/>
            <a:ext cx="214312" cy="13811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5803" name="Group 454"/>
          <p:cNvGrpSpPr>
            <a:grpSpLocks/>
          </p:cNvGrpSpPr>
          <p:nvPr/>
        </p:nvGrpSpPr>
        <p:grpSpPr bwMode="auto">
          <a:xfrm>
            <a:off x="5832475" y="4676775"/>
            <a:ext cx="139700" cy="439738"/>
            <a:chOff x="3674" y="2946"/>
            <a:chExt cx="88" cy="277"/>
          </a:xfrm>
        </p:grpSpPr>
        <p:sp>
          <p:nvSpPr>
            <p:cNvPr id="26051" name="AutoShape 451"/>
            <p:cNvSpPr>
              <a:spLocks noChangeArrowheads="1"/>
            </p:cNvSpPr>
            <p:nvPr/>
          </p:nvSpPr>
          <p:spPr bwMode="auto">
            <a:xfrm>
              <a:off x="3674" y="2946"/>
              <a:ext cx="88" cy="87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52" name="AutoShape 452"/>
            <p:cNvSpPr>
              <a:spLocks noChangeArrowheads="1"/>
            </p:cNvSpPr>
            <p:nvPr/>
          </p:nvSpPr>
          <p:spPr bwMode="auto">
            <a:xfrm>
              <a:off x="3674" y="3041"/>
              <a:ext cx="88" cy="87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53" name="AutoShape 453"/>
            <p:cNvSpPr>
              <a:spLocks noChangeArrowheads="1"/>
            </p:cNvSpPr>
            <p:nvPr/>
          </p:nvSpPr>
          <p:spPr bwMode="auto">
            <a:xfrm>
              <a:off x="3674" y="3136"/>
              <a:ext cx="88" cy="87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6055" name="AutoShape 455"/>
          <p:cNvSpPr>
            <a:spLocks noChangeArrowheads="1"/>
          </p:cNvSpPr>
          <p:nvPr/>
        </p:nvSpPr>
        <p:spPr bwMode="auto">
          <a:xfrm rot="21180000" flipH="1">
            <a:off x="5424488" y="5151438"/>
            <a:ext cx="214312" cy="13811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56" name="AutoShape 456"/>
          <p:cNvSpPr>
            <a:spLocks noChangeArrowheads="1"/>
          </p:cNvSpPr>
          <p:nvPr/>
        </p:nvSpPr>
        <p:spPr bwMode="auto">
          <a:xfrm>
            <a:off x="5832475" y="5129213"/>
            <a:ext cx="139700" cy="138112"/>
          </a:xfrm>
          <a:prstGeom prst="roundRect">
            <a:avLst>
              <a:gd name="adj" fmla="val 12495"/>
            </a:avLst>
          </a:prstGeom>
          <a:solidFill>
            <a:srgbClr val="FFFF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57" name="AutoShape 457"/>
          <p:cNvSpPr>
            <a:spLocks noChangeArrowheads="1"/>
          </p:cNvSpPr>
          <p:nvPr/>
        </p:nvSpPr>
        <p:spPr bwMode="auto">
          <a:xfrm>
            <a:off x="5603875" y="5584825"/>
            <a:ext cx="139700" cy="138113"/>
          </a:xfrm>
          <a:prstGeom prst="roundRect">
            <a:avLst>
              <a:gd name="adj" fmla="val 12495"/>
            </a:avLst>
          </a:prstGeom>
          <a:solidFill>
            <a:srgbClr val="FFFF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58" name="AutoShape 458"/>
          <p:cNvSpPr>
            <a:spLocks noChangeArrowheads="1"/>
          </p:cNvSpPr>
          <p:nvPr/>
        </p:nvSpPr>
        <p:spPr bwMode="auto">
          <a:xfrm rot="20340000" flipH="1">
            <a:off x="5119688" y="4625975"/>
            <a:ext cx="214312" cy="138113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59" name="AutoShape 459"/>
          <p:cNvSpPr>
            <a:spLocks noChangeArrowheads="1"/>
          </p:cNvSpPr>
          <p:nvPr/>
        </p:nvSpPr>
        <p:spPr bwMode="auto">
          <a:xfrm rot="20340000" flipH="1">
            <a:off x="5054600" y="4549775"/>
            <a:ext cx="127000" cy="122238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60" name="AutoShape 460"/>
          <p:cNvSpPr>
            <a:spLocks noChangeArrowheads="1"/>
          </p:cNvSpPr>
          <p:nvPr/>
        </p:nvSpPr>
        <p:spPr bwMode="auto">
          <a:xfrm rot="20340000" flipH="1">
            <a:off x="5043488" y="4398963"/>
            <a:ext cx="214312" cy="13811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61" name="AutoShape 461"/>
          <p:cNvSpPr>
            <a:spLocks noChangeArrowheads="1"/>
          </p:cNvSpPr>
          <p:nvPr/>
        </p:nvSpPr>
        <p:spPr bwMode="auto">
          <a:xfrm rot="20340000" flipH="1">
            <a:off x="4967288" y="4324350"/>
            <a:ext cx="214312" cy="138113"/>
          </a:xfrm>
          <a:prstGeom prst="roundRect">
            <a:avLst>
              <a:gd name="adj" fmla="val 0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62" name="Freeform 462"/>
          <p:cNvSpPr>
            <a:spLocks/>
          </p:cNvSpPr>
          <p:nvPr/>
        </p:nvSpPr>
        <p:spPr bwMode="auto">
          <a:xfrm>
            <a:off x="5130800" y="4316413"/>
            <a:ext cx="244475" cy="481012"/>
          </a:xfrm>
          <a:custGeom>
            <a:avLst/>
            <a:gdLst/>
            <a:ahLst/>
            <a:cxnLst>
              <a:cxn ang="0">
                <a:pos x="153" y="302"/>
              </a:cxn>
              <a:cxn ang="0">
                <a:pos x="134" y="253"/>
              </a:cxn>
              <a:cxn ang="0">
                <a:pos x="111" y="219"/>
              </a:cxn>
              <a:cxn ang="0">
                <a:pos x="98" y="162"/>
              </a:cxn>
              <a:cxn ang="0">
                <a:pos x="88" y="119"/>
              </a:cxn>
              <a:cxn ang="0">
                <a:pos x="70" y="100"/>
              </a:cxn>
              <a:cxn ang="0">
                <a:pos x="55" y="70"/>
              </a:cxn>
              <a:cxn ang="0">
                <a:pos x="36" y="50"/>
              </a:cxn>
              <a:cxn ang="0">
                <a:pos x="23" y="20"/>
              </a:cxn>
              <a:cxn ang="0">
                <a:pos x="5" y="0"/>
              </a:cxn>
              <a:cxn ang="0">
                <a:pos x="0" y="38"/>
              </a:cxn>
              <a:cxn ang="0">
                <a:pos x="9" y="81"/>
              </a:cxn>
              <a:cxn ang="0">
                <a:pos x="24" y="111"/>
              </a:cxn>
              <a:cxn ang="0">
                <a:pos x="34" y="154"/>
              </a:cxn>
              <a:cxn ang="0">
                <a:pos x="53" y="174"/>
              </a:cxn>
              <a:cxn ang="0">
                <a:pos x="66" y="203"/>
              </a:cxn>
              <a:cxn ang="0">
                <a:pos x="77" y="246"/>
              </a:cxn>
              <a:cxn ang="0">
                <a:pos x="96" y="266"/>
              </a:cxn>
              <a:cxn ang="0">
                <a:pos x="109" y="297"/>
              </a:cxn>
              <a:cxn ang="0">
                <a:pos x="153" y="302"/>
              </a:cxn>
              <a:cxn ang="0">
                <a:pos x="153" y="302"/>
              </a:cxn>
            </a:cxnLst>
            <a:rect l="0" t="0" r="r" b="b"/>
            <a:pathLst>
              <a:path w="154" h="303">
                <a:moveTo>
                  <a:pt x="153" y="302"/>
                </a:moveTo>
                <a:lnTo>
                  <a:pt x="134" y="253"/>
                </a:lnTo>
                <a:lnTo>
                  <a:pt x="111" y="219"/>
                </a:lnTo>
                <a:lnTo>
                  <a:pt x="98" y="162"/>
                </a:lnTo>
                <a:lnTo>
                  <a:pt x="88" y="119"/>
                </a:lnTo>
                <a:lnTo>
                  <a:pt x="70" y="100"/>
                </a:lnTo>
                <a:lnTo>
                  <a:pt x="55" y="70"/>
                </a:lnTo>
                <a:lnTo>
                  <a:pt x="36" y="50"/>
                </a:lnTo>
                <a:lnTo>
                  <a:pt x="23" y="20"/>
                </a:lnTo>
                <a:lnTo>
                  <a:pt x="5" y="0"/>
                </a:lnTo>
                <a:lnTo>
                  <a:pt x="0" y="38"/>
                </a:lnTo>
                <a:lnTo>
                  <a:pt x="9" y="81"/>
                </a:lnTo>
                <a:lnTo>
                  <a:pt x="24" y="111"/>
                </a:lnTo>
                <a:lnTo>
                  <a:pt x="34" y="154"/>
                </a:lnTo>
                <a:lnTo>
                  <a:pt x="53" y="174"/>
                </a:lnTo>
                <a:lnTo>
                  <a:pt x="66" y="203"/>
                </a:lnTo>
                <a:lnTo>
                  <a:pt x="77" y="246"/>
                </a:lnTo>
                <a:lnTo>
                  <a:pt x="96" y="266"/>
                </a:lnTo>
                <a:lnTo>
                  <a:pt x="109" y="297"/>
                </a:lnTo>
                <a:lnTo>
                  <a:pt x="153" y="302"/>
                </a:lnTo>
                <a:lnTo>
                  <a:pt x="153" y="302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6063" name="Line 463"/>
          <p:cNvSpPr>
            <a:spLocks noChangeShapeType="1"/>
          </p:cNvSpPr>
          <p:nvPr/>
        </p:nvSpPr>
        <p:spPr bwMode="auto">
          <a:xfrm>
            <a:off x="4495800" y="3581400"/>
            <a:ext cx="2552700" cy="338138"/>
          </a:xfrm>
          <a:prstGeom prst="line">
            <a:avLst/>
          </a:prstGeom>
          <a:noFill/>
          <a:ln w="50800">
            <a:solidFill>
              <a:srgbClr val="FF9999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6064" name="Freeform 464"/>
          <p:cNvSpPr>
            <a:spLocks/>
          </p:cNvSpPr>
          <p:nvPr/>
        </p:nvSpPr>
        <p:spPr bwMode="auto">
          <a:xfrm>
            <a:off x="3411538" y="2336800"/>
            <a:ext cx="1041400" cy="1017588"/>
          </a:xfrm>
          <a:custGeom>
            <a:avLst/>
            <a:gdLst/>
            <a:ahLst/>
            <a:cxnLst>
              <a:cxn ang="0">
                <a:pos x="0" y="590"/>
              </a:cxn>
              <a:cxn ang="0">
                <a:pos x="11" y="524"/>
              </a:cxn>
              <a:cxn ang="0">
                <a:pos x="33" y="459"/>
              </a:cxn>
              <a:cxn ang="0">
                <a:pos x="55" y="393"/>
              </a:cxn>
              <a:cxn ang="0">
                <a:pos x="98" y="328"/>
              </a:cxn>
              <a:cxn ang="0">
                <a:pos x="142" y="262"/>
              </a:cxn>
              <a:cxn ang="0">
                <a:pos x="164" y="197"/>
              </a:cxn>
              <a:cxn ang="0">
                <a:pos x="196" y="131"/>
              </a:cxn>
              <a:cxn ang="0">
                <a:pos x="229" y="66"/>
              </a:cxn>
              <a:cxn ang="0">
                <a:pos x="295" y="22"/>
              </a:cxn>
              <a:cxn ang="0">
                <a:pos x="360" y="0"/>
              </a:cxn>
              <a:cxn ang="0">
                <a:pos x="425" y="44"/>
              </a:cxn>
              <a:cxn ang="0">
                <a:pos x="458" y="110"/>
              </a:cxn>
              <a:cxn ang="0">
                <a:pos x="491" y="175"/>
              </a:cxn>
              <a:cxn ang="0">
                <a:pos x="524" y="241"/>
              </a:cxn>
              <a:cxn ang="0">
                <a:pos x="567" y="295"/>
              </a:cxn>
              <a:cxn ang="0">
                <a:pos x="600" y="361"/>
              </a:cxn>
              <a:cxn ang="0">
                <a:pos x="611" y="426"/>
              </a:cxn>
              <a:cxn ang="0">
                <a:pos x="644" y="502"/>
              </a:cxn>
              <a:cxn ang="0">
                <a:pos x="655" y="568"/>
              </a:cxn>
              <a:cxn ang="0">
                <a:pos x="655" y="633"/>
              </a:cxn>
              <a:cxn ang="0">
                <a:pos x="622" y="590"/>
              </a:cxn>
              <a:cxn ang="0">
                <a:pos x="622" y="524"/>
              </a:cxn>
              <a:cxn ang="0">
                <a:pos x="578" y="568"/>
              </a:cxn>
              <a:cxn ang="0">
                <a:pos x="567" y="502"/>
              </a:cxn>
              <a:cxn ang="0">
                <a:pos x="535" y="437"/>
              </a:cxn>
              <a:cxn ang="0">
                <a:pos x="491" y="372"/>
              </a:cxn>
              <a:cxn ang="0">
                <a:pos x="469" y="306"/>
              </a:cxn>
              <a:cxn ang="0">
                <a:pos x="447" y="241"/>
              </a:cxn>
              <a:cxn ang="0">
                <a:pos x="415" y="175"/>
              </a:cxn>
              <a:cxn ang="0">
                <a:pos x="360" y="120"/>
              </a:cxn>
              <a:cxn ang="0">
                <a:pos x="295" y="120"/>
              </a:cxn>
              <a:cxn ang="0">
                <a:pos x="262" y="186"/>
              </a:cxn>
              <a:cxn ang="0">
                <a:pos x="229" y="251"/>
              </a:cxn>
              <a:cxn ang="0">
                <a:pos x="185" y="317"/>
              </a:cxn>
              <a:cxn ang="0">
                <a:pos x="142" y="372"/>
              </a:cxn>
              <a:cxn ang="0">
                <a:pos x="120" y="437"/>
              </a:cxn>
              <a:cxn ang="0">
                <a:pos x="87" y="502"/>
              </a:cxn>
              <a:cxn ang="0">
                <a:pos x="55" y="568"/>
              </a:cxn>
              <a:cxn ang="0">
                <a:pos x="11" y="640"/>
              </a:cxn>
            </a:cxnLst>
            <a:rect l="0" t="0" r="r" b="b"/>
            <a:pathLst>
              <a:path w="656" h="641">
                <a:moveTo>
                  <a:pt x="11" y="640"/>
                </a:moveTo>
                <a:lnTo>
                  <a:pt x="0" y="590"/>
                </a:lnTo>
                <a:lnTo>
                  <a:pt x="11" y="557"/>
                </a:lnTo>
                <a:lnTo>
                  <a:pt x="11" y="524"/>
                </a:lnTo>
                <a:lnTo>
                  <a:pt x="22" y="492"/>
                </a:lnTo>
                <a:lnTo>
                  <a:pt x="33" y="459"/>
                </a:lnTo>
                <a:lnTo>
                  <a:pt x="44" y="426"/>
                </a:lnTo>
                <a:lnTo>
                  <a:pt x="55" y="393"/>
                </a:lnTo>
                <a:lnTo>
                  <a:pt x="76" y="361"/>
                </a:lnTo>
                <a:lnTo>
                  <a:pt x="98" y="328"/>
                </a:lnTo>
                <a:lnTo>
                  <a:pt x="120" y="295"/>
                </a:lnTo>
                <a:lnTo>
                  <a:pt x="142" y="262"/>
                </a:lnTo>
                <a:lnTo>
                  <a:pt x="153" y="230"/>
                </a:lnTo>
                <a:lnTo>
                  <a:pt x="164" y="197"/>
                </a:lnTo>
                <a:lnTo>
                  <a:pt x="175" y="164"/>
                </a:lnTo>
                <a:lnTo>
                  <a:pt x="196" y="131"/>
                </a:lnTo>
                <a:lnTo>
                  <a:pt x="218" y="99"/>
                </a:lnTo>
                <a:lnTo>
                  <a:pt x="229" y="66"/>
                </a:lnTo>
                <a:lnTo>
                  <a:pt x="262" y="44"/>
                </a:lnTo>
                <a:lnTo>
                  <a:pt x="295" y="22"/>
                </a:lnTo>
                <a:lnTo>
                  <a:pt x="327" y="0"/>
                </a:lnTo>
                <a:lnTo>
                  <a:pt x="360" y="0"/>
                </a:lnTo>
                <a:lnTo>
                  <a:pt x="393" y="22"/>
                </a:lnTo>
                <a:lnTo>
                  <a:pt x="425" y="44"/>
                </a:lnTo>
                <a:lnTo>
                  <a:pt x="436" y="77"/>
                </a:lnTo>
                <a:lnTo>
                  <a:pt x="458" y="110"/>
                </a:lnTo>
                <a:lnTo>
                  <a:pt x="480" y="142"/>
                </a:lnTo>
                <a:lnTo>
                  <a:pt x="491" y="175"/>
                </a:lnTo>
                <a:lnTo>
                  <a:pt x="513" y="208"/>
                </a:lnTo>
                <a:lnTo>
                  <a:pt x="524" y="241"/>
                </a:lnTo>
                <a:lnTo>
                  <a:pt x="556" y="262"/>
                </a:lnTo>
                <a:lnTo>
                  <a:pt x="567" y="295"/>
                </a:lnTo>
                <a:lnTo>
                  <a:pt x="578" y="328"/>
                </a:lnTo>
                <a:lnTo>
                  <a:pt x="600" y="361"/>
                </a:lnTo>
                <a:lnTo>
                  <a:pt x="600" y="393"/>
                </a:lnTo>
                <a:lnTo>
                  <a:pt x="611" y="426"/>
                </a:lnTo>
                <a:lnTo>
                  <a:pt x="622" y="459"/>
                </a:lnTo>
                <a:lnTo>
                  <a:pt x="644" y="502"/>
                </a:lnTo>
                <a:lnTo>
                  <a:pt x="655" y="535"/>
                </a:lnTo>
                <a:lnTo>
                  <a:pt x="655" y="568"/>
                </a:lnTo>
                <a:lnTo>
                  <a:pt x="655" y="601"/>
                </a:lnTo>
                <a:lnTo>
                  <a:pt x="655" y="633"/>
                </a:lnTo>
                <a:lnTo>
                  <a:pt x="622" y="623"/>
                </a:lnTo>
                <a:lnTo>
                  <a:pt x="622" y="590"/>
                </a:lnTo>
                <a:lnTo>
                  <a:pt x="622" y="557"/>
                </a:lnTo>
                <a:lnTo>
                  <a:pt x="622" y="524"/>
                </a:lnTo>
                <a:lnTo>
                  <a:pt x="611" y="557"/>
                </a:lnTo>
                <a:lnTo>
                  <a:pt x="578" y="568"/>
                </a:lnTo>
                <a:lnTo>
                  <a:pt x="578" y="535"/>
                </a:lnTo>
                <a:lnTo>
                  <a:pt x="567" y="502"/>
                </a:lnTo>
                <a:lnTo>
                  <a:pt x="556" y="470"/>
                </a:lnTo>
                <a:lnTo>
                  <a:pt x="535" y="437"/>
                </a:lnTo>
                <a:lnTo>
                  <a:pt x="513" y="404"/>
                </a:lnTo>
                <a:lnTo>
                  <a:pt x="491" y="372"/>
                </a:lnTo>
                <a:lnTo>
                  <a:pt x="480" y="339"/>
                </a:lnTo>
                <a:lnTo>
                  <a:pt x="469" y="306"/>
                </a:lnTo>
                <a:lnTo>
                  <a:pt x="458" y="273"/>
                </a:lnTo>
                <a:lnTo>
                  <a:pt x="447" y="241"/>
                </a:lnTo>
                <a:lnTo>
                  <a:pt x="425" y="208"/>
                </a:lnTo>
                <a:lnTo>
                  <a:pt x="415" y="175"/>
                </a:lnTo>
                <a:lnTo>
                  <a:pt x="393" y="142"/>
                </a:lnTo>
                <a:lnTo>
                  <a:pt x="360" y="120"/>
                </a:lnTo>
                <a:lnTo>
                  <a:pt x="327" y="120"/>
                </a:lnTo>
                <a:lnTo>
                  <a:pt x="295" y="120"/>
                </a:lnTo>
                <a:lnTo>
                  <a:pt x="273" y="153"/>
                </a:lnTo>
                <a:lnTo>
                  <a:pt x="262" y="186"/>
                </a:lnTo>
                <a:lnTo>
                  <a:pt x="240" y="219"/>
                </a:lnTo>
                <a:lnTo>
                  <a:pt x="229" y="251"/>
                </a:lnTo>
                <a:lnTo>
                  <a:pt x="207" y="284"/>
                </a:lnTo>
                <a:lnTo>
                  <a:pt x="185" y="317"/>
                </a:lnTo>
                <a:lnTo>
                  <a:pt x="175" y="350"/>
                </a:lnTo>
                <a:lnTo>
                  <a:pt x="142" y="372"/>
                </a:lnTo>
                <a:lnTo>
                  <a:pt x="142" y="404"/>
                </a:lnTo>
                <a:lnTo>
                  <a:pt x="120" y="437"/>
                </a:lnTo>
                <a:lnTo>
                  <a:pt x="98" y="470"/>
                </a:lnTo>
                <a:lnTo>
                  <a:pt x="87" y="502"/>
                </a:lnTo>
                <a:lnTo>
                  <a:pt x="65" y="535"/>
                </a:lnTo>
                <a:lnTo>
                  <a:pt x="55" y="568"/>
                </a:lnTo>
                <a:lnTo>
                  <a:pt x="11" y="640"/>
                </a:lnTo>
                <a:lnTo>
                  <a:pt x="11" y="640"/>
                </a:lnTo>
              </a:path>
            </a:pathLst>
          </a:custGeom>
          <a:solidFill>
            <a:srgbClr val="FF6633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6065" name="AutoShape 465"/>
          <p:cNvSpPr>
            <a:spLocks noChangeArrowheads="1"/>
          </p:cNvSpPr>
          <p:nvPr/>
        </p:nvSpPr>
        <p:spPr bwMode="auto">
          <a:xfrm rot="420000">
            <a:off x="2168525" y="5380038"/>
            <a:ext cx="214313" cy="13811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066" name="AutoShape 466"/>
          <p:cNvSpPr>
            <a:spLocks noChangeArrowheads="1"/>
          </p:cNvSpPr>
          <p:nvPr/>
        </p:nvSpPr>
        <p:spPr bwMode="auto">
          <a:xfrm rot="420000">
            <a:off x="2168525" y="5532438"/>
            <a:ext cx="214313" cy="13811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5816" name="Group 470"/>
          <p:cNvGrpSpPr>
            <a:grpSpLocks/>
          </p:cNvGrpSpPr>
          <p:nvPr/>
        </p:nvGrpSpPr>
        <p:grpSpPr bwMode="auto">
          <a:xfrm>
            <a:off x="1835150" y="4905375"/>
            <a:ext cx="139700" cy="439738"/>
            <a:chOff x="1156" y="3090"/>
            <a:chExt cx="88" cy="277"/>
          </a:xfrm>
        </p:grpSpPr>
        <p:sp>
          <p:nvSpPr>
            <p:cNvPr id="26067" name="AutoShape 467"/>
            <p:cNvSpPr>
              <a:spLocks noChangeArrowheads="1"/>
            </p:cNvSpPr>
            <p:nvPr/>
          </p:nvSpPr>
          <p:spPr bwMode="auto">
            <a:xfrm>
              <a:off x="1156" y="3090"/>
              <a:ext cx="88" cy="87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68" name="AutoShape 468"/>
            <p:cNvSpPr>
              <a:spLocks noChangeArrowheads="1"/>
            </p:cNvSpPr>
            <p:nvPr/>
          </p:nvSpPr>
          <p:spPr bwMode="auto">
            <a:xfrm>
              <a:off x="1156" y="3185"/>
              <a:ext cx="88" cy="87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69" name="AutoShape 469"/>
            <p:cNvSpPr>
              <a:spLocks noChangeArrowheads="1"/>
            </p:cNvSpPr>
            <p:nvPr/>
          </p:nvSpPr>
          <p:spPr bwMode="auto">
            <a:xfrm>
              <a:off x="1156" y="3280"/>
              <a:ext cx="88" cy="87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829" name="Group 477"/>
          <p:cNvGrpSpPr>
            <a:grpSpLocks/>
          </p:cNvGrpSpPr>
          <p:nvPr/>
        </p:nvGrpSpPr>
        <p:grpSpPr bwMode="auto">
          <a:xfrm>
            <a:off x="2311400" y="5610225"/>
            <a:ext cx="465138" cy="387350"/>
            <a:chOff x="1456" y="3534"/>
            <a:chExt cx="293" cy="244"/>
          </a:xfrm>
        </p:grpSpPr>
        <p:sp>
          <p:nvSpPr>
            <p:cNvPr id="26071" name="Oval 471"/>
            <p:cNvSpPr>
              <a:spLocks noChangeArrowheads="1"/>
            </p:cNvSpPr>
            <p:nvPr/>
          </p:nvSpPr>
          <p:spPr bwMode="auto">
            <a:xfrm>
              <a:off x="1570" y="3629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72" name="Oval 472"/>
            <p:cNvSpPr>
              <a:spLocks noChangeArrowheads="1"/>
            </p:cNvSpPr>
            <p:nvPr/>
          </p:nvSpPr>
          <p:spPr bwMode="auto">
            <a:xfrm rot="2700000">
              <a:off x="1648" y="3598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73" name="Oval 473"/>
            <p:cNvSpPr>
              <a:spLocks noChangeArrowheads="1"/>
            </p:cNvSpPr>
            <p:nvPr/>
          </p:nvSpPr>
          <p:spPr bwMode="auto">
            <a:xfrm rot="19020000">
              <a:off x="1522" y="3677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74" name="Oval 474"/>
            <p:cNvSpPr>
              <a:spLocks noChangeArrowheads="1"/>
            </p:cNvSpPr>
            <p:nvPr/>
          </p:nvSpPr>
          <p:spPr bwMode="auto">
            <a:xfrm rot="2820000">
              <a:off x="1473" y="3581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75" name="Oval 475"/>
            <p:cNvSpPr>
              <a:spLocks noChangeArrowheads="1"/>
            </p:cNvSpPr>
            <p:nvPr/>
          </p:nvSpPr>
          <p:spPr bwMode="auto">
            <a:xfrm rot="19020000">
              <a:off x="1570" y="3534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76" name="Oval 476"/>
            <p:cNvSpPr>
              <a:spLocks noChangeArrowheads="1"/>
            </p:cNvSpPr>
            <p:nvPr/>
          </p:nvSpPr>
          <p:spPr bwMode="auto">
            <a:xfrm rot="13620000">
              <a:off x="1665" y="3676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836" name="Group 485"/>
          <p:cNvGrpSpPr>
            <a:grpSpLocks/>
          </p:cNvGrpSpPr>
          <p:nvPr/>
        </p:nvGrpSpPr>
        <p:grpSpPr bwMode="auto">
          <a:xfrm>
            <a:off x="2586038" y="5838825"/>
            <a:ext cx="592137" cy="461963"/>
            <a:chOff x="1629" y="3678"/>
            <a:chExt cx="373" cy="291"/>
          </a:xfrm>
        </p:grpSpPr>
        <p:sp>
          <p:nvSpPr>
            <p:cNvPr id="26078" name="Oval 478"/>
            <p:cNvSpPr>
              <a:spLocks noChangeArrowheads="1"/>
            </p:cNvSpPr>
            <p:nvPr/>
          </p:nvSpPr>
          <p:spPr bwMode="auto">
            <a:xfrm rot="2700000">
              <a:off x="1821" y="3742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79" name="Oval 479"/>
            <p:cNvSpPr>
              <a:spLocks noChangeArrowheads="1"/>
            </p:cNvSpPr>
            <p:nvPr/>
          </p:nvSpPr>
          <p:spPr bwMode="auto">
            <a:xfrm rot="19020000">
              <a:off x="1695" y="386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80" name="Oval 480"/>
            <p:cNvSpPr>
              <a:spLocks noChangeArrowheads="1"/>
            </p:cNvSpPr>
            <p:nvPr/>
          </p:nvSpPr>
          <p:spPr bwMode="auto">
            <a:xfrm rot="2820000">
              <a:off x="1646" y="3772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81" name="Oval 481"/>
            <p:cNvSpPr>
              <a:spLocks noChangeArrowheads="1"/>
            </p:cNvSpPr>
            <p:nvPr/>
          </p:nvSpPr>
          <p:spPr bwMode="auto">
            <a:xfrm rot="19020000">
              <a:off x="1743" y="372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82" name="Oval 482"/>
            <p:cNvSpPr>
              <a:spLocks noChangeArrowheads="1"/>
            </p:cNvSpPr>
            <p:nvPr/>
          </p:nvSpPr>
          <p:spPr bwMode="auto">
            <a:xfrm rot="13620000">
              <a:off x="1838" y="3819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83" name="Oval 483"/>
            <p:cNvSpPr>
              <a:spLocks noChangeArrowheads="1"/>
            </p:cNvSpPr>
            <p:nvPr/>
          </p:nvSpPr>
          <p:spPr bwMode="auto">
            <a:xfrm>
              <a:off x="1935" y="372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84" name="Oval 484"/>
            <p:cNvSpPr>
              <a:spLocks noChangeArrowheads="1"/>
            </p:cNvSpPr>
            <p:nvPr/>
          </p:nvSpPr>
          <p:spPr bwMode="auto">
            <a:xfrm rot="19020000">
              <a:off x="1887" y="3678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843" name="Group 492"/>
          <p:cNvGrpSpPr>
            <a:grpSpLocks/>
          </p:cNvGrpSpPr>
          <p:nvPr/>
        </p:nvGrpSpPr>
        <p:grpSpPr bwMode="auto">
          <a:xfrm>
            <a:off x="2967038" y="6067425"/>
            <a:ext cx="465137" cy="387350"/>
            <a:chOff x="1869" y="3822"/>
            <a:chExt cx="293" cy="244"/>
          </a:xfrm>
        </p:grpSpPr>
        <p:sp>
          <p:nvSpPr>
            <p:cNvPr id="26086" name="Oval 486"/>
            <p:cNvSpPr>
              <a:spLocks noChangeArrowheads="1"/>
            </p:cNvSpPr>
            <p:nvPr/>
          </p:nvSpPr>
          <p:spPr bwMode="auto">
            <a:xfrm>
              <a:off x="1983" y="391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87" name="Oval 487"/>
            <p:cNvSpPr>
              <a:spLocks noChangeArrowheads="1"/>
            </p:cNvSpPr>
            <p:nvPr/>
          </p:nvSpPr>
          <p:spPr bwMode="auto">
            <a:xfrm rot="2700000">
              <a:off x="2061" y="3886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88" name="Oval 488"/>
            <p:cNvSpPr>
              <a:spLocks noChangeArrowheads="1"/>
            </p:cNvSpPr>
            <p:nvPr/>
          </p:nvSpPr>
          <p:spPr bwMode="auto">
            <a:xfrm rot="19020000">
              <a:off x="1935" y="3965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89" name="Oval 489"/>
            <p:cNvSpPr>
              <a:spLocks noChangeArrowheads="1"/>
            </p:cNvSpPr>
            <p:nvPr/>
          </p:nvSpPr>
          <p:spPr bwMode="auto">
            <a:xfrm rot="2820000">
              <a:off x="1886" y="3869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90" name="Oval 490"/>
            <p:cNvSpPr>
              <a:spLocks noChangeArrowheads="1"/>
            </p:cNvSpPr>
            <p:nvPr/>
          </p:nvSpPr>
          <p:spPr bwMode="auto">
            <a:xfrm rot="19020000">
              <a:off x="1983" y="3822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91" name="Oval 491"/>
            <p:cNvSpPr>
              <a:spLocks noChangeArrowheads="1"/>
            </p:cNvSpPr>
            <p:nvPr/>
          </p:nvSpPr>
          <p:spPr bwMode="auto">
            <a:xfrm rot="13620000">
              <a:off x="2078" y="3964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850" name="Group 499"/>
          <p:cNvGrpSpPr>
            <a:grpSpLocks/>
          </p:cNvGrpSpPr>
          <p:nvPr/>
        </p:nvGrpSpPr>
        <p:grpSpPr bwMode="auto">
          <a:xfrm>
            <a:off x="4186238" y="5838825"/>
            <a:ext cx="465137" cy="387350"/>
            <a:chOff x="2637" y="3678"/>
            <a:chExt cx="293" cy="244"/>
          </a:xfrm>
        </p:grpSpPr>
        <p:sp>
          <p:nvSpPr>
            <p:cNvPr id="26093" name="Oval 493"/>
            <p:cNvSpPr>
              <a:spLocks noChangeArrowheads="1"/>
            </p:cNvSpPr>
            <p:nvPr/>
          </p:nvSpPr>
          <p:spPr bwMode="auto">
            <a:xfrm>
              <a:off x="2751" y="3773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94" name="Oval 494"/>
            <p:cNvSpPr>
              <a:spLocks noChangeArrowheads="1"/>
            </p:cNvSpPr>
            <p:nvPr/>
          </p:nvSpPr>
          <p:spPr bwMode="auto">
            <a:xfrm rot="2700000">
              <a:off x="2829" y="3742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95" name="Oval 495"/>
            <p:cNvSpPr>
              <a:spLocks noChangeArrowheads="1"/>
            </p:cNvSpPr>
            <p:nvPr/>
          </p:nvSpPr>
          <p:spPr bwMode="auto">
            <a:xfrm rot="19020000">
              <a:off x="2703" y="3821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96" name="Oval 496"/>
            <p:cNvSpPr>
              <a:spLocks noChangeArrowheads="1"/>
            </p:cNvSpPr>
            <p:nvPr/>
          </p:nvSpPr>
          <p:spPr bwMode="auto">
            <a:xfrm rot="2820000">
              <a:off x="2654" y="3725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97" name="Oval 497"/>
            <p:cNvSpPr>
              <a:spLocks noChangeArrowheads="1"/>
            </p:cNvSpPr>
            <p:nvPr/>
          </p:nvSpPr>
          <p:spPr bwMode="auto">
            <a:xfrm rot="19020000">
              <a:off x="2751" y="3678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098" name="Oval 498"/>
            <p:cNvSpPr>
              <a:spLocks noChangeArrowheads="1"/>
            </p:cNvSpPr>
            <p:nvPr/>
          </p:nvSpPr>
          <p:spPr bwMode="auto">
            <a:xfrm rot="13620000">
              <a:off x="2846" y="3820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863" name="Group 506"/>
          <p:cNvGrpSpPr>
            <a:grpSpLocks/>
          </p:cNvGrpSpPr>
          <p:nvPr/>
        </p:nvGrpSpPr>
        <p:grpSpPr bwMode="auto">
          <a:xfrm>
            <a:off x="3805238" y="5992813"/>
            <a:ext cx="465137" cy="387350"/>
            <a:chOff x="2397" y="3775"/>
            <a:chExt cx="293" cy="244"/>
          </a:xfrm>
        </p:grpSpPr>
        <p:sp>
          <p:nvSpPr>
            <p:cNvPr id="26100" name="Oval 500"/>
            <p:cNvSpPr>
              <a:spLocks noChangeArrowheads="1"/>
            </p:cNvSpPr>
            <p:nvPr/>
          </p:nvSpPr>
          <p:spPr bwMode="auto">
            <a:xfrm>
              <a:off x="2511" y="387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01" name="Oval 501"/>
            <p:cNvSpPr>
              <a:spLocks noChangeArrowheads="1"/>
            </p:cNvSpPr>
            <p:nvPr/>
          </p:nvSpPr>
          <p:spPr bwMode="auto">
            <a:xfrm rot="2700000">
              <a:off x="2589" y="3839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02" name="Oval 502"/>
            <p:cNvSpPr>
              <a:spLocks noChangeArrowheads="1"/>
            </p:cNvSpPr>
            <p:nvPr/>
          </p:nvSpPr>
          <p:spPr bwMode="auto">
            <a:xfrm rot="19020000">
              <a:off x="2463" y="3918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03" name="Oval 503"/>
            <p:cNvSpPr>
              <a:spLocks noChangeArrowheads="1"/>
            </p:cNvSpPr>
            <p:nvPr/>
          </p:nvSpPr>
          <p:spPr bwMode="auto">
            <a:xfrm rot="2820000">
              <a:off x="2414" y="3822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04" name="Oval 504"/>
            <p:cNvSpPr>
              <a:spLocks noChangeArrowheads="1"/>
            </p:cNvSpPr>
            <p:nvPr/>
          </p:nvSpPr>
          <p:spPr bwMode="auto">
            <a:xfrm rot="19020000">
              <a:off x="2511" y="377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05" name="Oval 505"/>
            <p:cNvSpPr>
              <a:spLocks noChangeArrowheads="1"/>
            </p:cNvSpPr>
            <p:nvPr/>
          </p:nvSpPr>
          <p:spPr bwMode="auto">
            <a:xfrm rot="13620000">
              <a:off x="2606" y="3917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871" name="Group 513"/>
          <p:cNvGrpSpPr>
            <a:grpSpLocks/>
          </p:cNvGrpSpPr>
          <p:nvPr/>
        </p:nvGrpSpPr>
        <p:grpSpPr bwMode="auto">
          <a:xfrm>
            <a:off x="5024438" y="5381625"/>
            <a:ext cx="465137" cy="387350"/>
            <a:chOff x="3165" y="3390"/>
            <a:chExt cx="293" cy="244"/>
          </a:xfrm>
        </p:grpSpPr>
        <p:sp>
          <p:nvSpPr>
            <p:cNvPr id="26107" name="Oval 507"/>
            <p:cNvSpPr>
              <a:spLocks noChangeArrowheads="1"/>
            </p:cNvSpPr>
            <p:nvPr/>
          </p:nvSpPr>
          <p:spPr bwMode="auto">
            <a:xfrm>
              <a:off x="3279" y="348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08" name="Oval 508"/>
            <p:cNvSpPr>
              <a:spLocks noChangeArrowheads="1"/>
            </p:cNvSpPr>
            <p:nvPr/>
          </p:nvSpPr>
          <p:spPr bwMode="auto">
            <a:xfrm rot="2700000">
              <a:off x="3357" y="3454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09" name="Oval 509"/>
            <p:cNvSpPr>
              <a:spLocks noChangeArrowheads="1"/>
            </p:cNvSpPr>
            <p:nvPr/>
          </p:nvSpPr>
          <p:spPr bwMode="auto">
            <a:xfrm rot="19020000">
              <a:off x="3231" y="3533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10" name="Oval 510"/>
            <p:cNvSpPr>
              <a:spLocks noChangeArrowheads="1"/>
            </p:cNvSpPr>
            <p:nvPr/>
          </p:nvSpPr>
          <p:spPr bwMode="auto">
            <a:xfrm rot="2820000">
              <a:off x="3182" y="3437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11" name="Oval 511"/>
            <p:cNvSpPr>
              <a:spLocks noChangeArrowheads="1"/>
            </p:cNvSpPr>
            <p:nvPr/>
          </p:nvSpPr>
          <p:spPr bwMode="auto">
            <a:xfrm rot="19020000">
              <a:off x="3279" y="339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12" name="Oval 512"/>
            <p:cNvSpPr>
              <a:spLocks noChangeArrowheads="1"/>
            </p:cNvSpPr>
            <p:nvPr/>
          </p:nvSpPr>
          <p:spPr bwMode="auto">
            <a:xfrm rot="13620000">
              <a:off x="3374" y="3532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878" name="Group 520"/>
          <p:cNvGrpSpPr>
            <a:grpSpLocks/>
          </p:cNvGrpSpPr>
          <p:nvPr/>
        </p:nvGrpSpPr>
        <p:grpSpPr bwMode="auto">
          <a:xfrm>
            <a:off x="4643438" y="5762625"/>
            <a:ext cx="465137" cy="387350"/>
            <a:chOff x="2925" y="3630"/>
            <a:chExt cx="293" cy="244"/>
          </a:xfrm>
        </p:grpSpPr>
        <p:sp>
          <p:nvSpPr>
            <p:cNvPr id="26114" name="Oval 514"/>
            <p:cNvSpPr>
              <a:spLocks noChangeArrowheads="1"/>
            </p:cNvSpPr>
            <p:nvPr/>
          </p:nvSpPr>
          <p:spPr bwMode="auto">
            <a:xfrm>
              <a:off x="3039" y="372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15" name="Oval 515"/>
            <p:cNvSpPr>
              <a:spLocks noChangeArrowheads="1"/>
            </p:cNvSpPr>
            <p:nvPr/>
          </p:nvSpPr>
          <p:spPr bwMode="auto">
            <a:xfrm rot="2700000">
              <a:off x="3117" y="3694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16" name="Oval 516"/>
            <p:cNvSpPr>
              <a:spLocks noChangeArrowheads="1"/>
            </p:cNvSpPr>
            <p:nvPr/>
          </p:nvSpPr>
          <p:spPr bwMode="auto">
            <a:xfrm rot="19020000">
              <a:off x="2991" y="3773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17" name="Oval 517"/>
            <p:cNvSpPr>
              <a:spLocks noChangeArrowheads="1"/>
            </p:cNvSpPr>
            <p:nvPr/>
          </p:nvSpPr>
          <p:spPr bwMode="auto">
            <a:xfrm rot="2820000">
              <a:off x="2942" y="3677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18" name="Oval 518"/>
            <p:cNvSpPr>
              <a:spLocks noChangeArrowheads="1"/>
            </p:cNvSpPr>
            <p:nvPr/>
          </p:nvSpPr>
          <p:spPr bwMode="auto">
            <a:xfrm rot="19020000">
              <a:off x="3039" y="363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19" name="Oval 519"/>
            <p:cNvSpPr>
              <a:spLocks noChangeArrowheads="1"/>
            </p:cNvSpPr>
            <p:nvPr/>
          </p:nvSpPr>
          <p:spPr bwMode="auto">
            <a:xfrm rot="13620000">
              <a:off x="3134" y="3772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6121" name="Oval 521"/>
          <p:cNvSpPr>
            <a:spLocks noChangeArrowheads="1"/>
          </p:cNvSpPr>
          <p:nvPr/>
        </p:nvSpPr>
        <p:spPr bwMode="auto">
          <a:xfrm>
            <a:off x="4367213" y="6218238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122" name="Oval 522"/>
          <p:cNvSpPr>
            <a:spLocks noChangeArrowheads="1"/>
          </p:cNvSpPr>
          <p:nvPr/>
        </p:nvSpPr>
        <p:spPr bwMode="auto">
          <a:xfrm rot="2700000">
            <a:off x="4186237" y="6321426"/>
            <a:ext cx="163513" cy="10636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123" name="Oval 523"/>
          <p:cNvSpPr>
            <a:spLocks noChangeArrowheads="1"/>
          </p:cNvSpPr>
          <p:nvPr/>
        </p:nvSpPr>
        <p:spPr bwMode="auto">
          <a:xfrm rot="19020000">
            <a:off x="2843213" y="6218238"/>
            <a:ext cx="106362" cy="160337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124" name="Oval 524"/>
          <p:cNvSpPr>
            <a:spLocks noChangeArrowheads="1"/>
          </p:cNvSpPr>
          <p:nvPr/>
        </p:nvSpPr>
        <p:spPr bwMode="auto">
          <a:xfrm rot="2820000">
            <a:off x="4670425" y="6218238"/>
            <a:ext cx="106363" cy="160337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125" name="Oval 525"/>
          <p:cNvSpPr>
            <a:spLocks noChangeArrowheads="1"/>
          </p:cNvSpPr>
          <p:nvPr/>
        </p:nvSpPr>
        <p:spPr bwMode="auto">
          <a:xfrm rot="19020000">
            <a:off x="4900613" y="6143625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126" name="Oval 526"/>
          <p:cNvSpPr>
            <a:spLocks noChangeArrowheads="1"/>
          </p:cNvSpPr>
          <p:nvPr/>
        </p:nvSpPr>
        <p:spPr bwMode="auto">
          <a:xfrm rot="13620000">
            <a:off x="2003426" y="5911850"/>
            <a:ext cx="106362" cy="160337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5885" name="Group 533"/>
          <p:cNvGrpSpPr>
            <a:grpSpLocks/>
          </p:cNvGrpSpPr>
          <p:nvPr/>
        </p:nvGrpSpPr>
        <p:grpSpPr bwMode="auto">
          <a:xfrm>
            <a:off x="5100638" y="5686425"/>
            <a:ext cx="465137" cy="387350"/>
            <a:chOff x="3213" y="3582"/>
            <a:chExt cx="293" cy="244"/>
          </a:xfrm>
        </p:grpSpPr>
        <p:sp>
          <p:nvSpPr>
            <p:cNvPr id="26127" name="Oval 527"/>
            <p:cNvSpPr>
              <a:spLocks noChangeArrowheads="1"/>
            </p:cNvSpPr>
            <p:nvPr/>
          </p:nvSpPr>
          <p:spPr bwMode="auto">
            <a:xfrm>
              <a:off x="3327" y="367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28" name="Oval 528"/>
            <p:cNvSpPr>
              <a:spLocks noChangeArrowheads="1"/>
            </p:cNvSpPr>
            <p:nvPr/>
          </p:nvSpPr>
          <p:spPr bwMode="auto">
            <a:xfrm rot="2700000">
              <a:off x="3405" y="3646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29" name="Oval 529"/>
            <p:cNvSpPr>
              <a:spLocks noChangeArrowheads="1"/>
            </p:cNvSpPr>
            <p:nvPr/>
          </p:nvSpPr>
          <p:spPr bwMode="auto">
            <a:xfrm rot="19020000">
              <a:off x="3279" y="3725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30" name="Oval 530"/>
            <p:cNvSpPr>
              <a:spLocks noChangeArrowheads="1"/>
            </p:cNvSpPr>
            <p:nvPr/>
          </p:nvSpPr>
          <p:spPr bwMode="auto">
            <a:xfrm rot="2820000">
              <a:off x="3230" y="3629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31" name="Oval 531"/>
            <p:cNvSpPr>
              <a:spLocks noChangeArrowheads="1"/>
            </p:cNvSpPr>
            <p:nvPr/>
          </p:nvSpPr>
          <p:spPr bwMode="auto">
            <a:xfrm rot="19020000">
              <a:off x="3327" y="3582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32" name="Oval 532"/>
            <p:cNvSpPr>
              <a:spLocks noChangeArrowheads="1"/>
            </p:cNvSpPr>
            <p:nvPr/>
          </p:nvSpPr>
          <p:spPr bwMode="auto">
            <a:xfrm rot="13620000">
              <a:off x="3422" y="3724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6134" name="Oval 534"/>
          <p:cNvSpPr>
            <a:spLocks noChangeArrowheads="1"/>
          </p:cNvSpPr>
          <p:nvPr/>
        </p:nvSpPr>
        <p:spPr bwMode="auto">
          <a:xfrm>
            <a:off x="4976813" y="4618038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135" name="Oval 535"/>
          <p:cNvSpPr>
            <a:spLocks noChangeArrowheads="1"/>
          </p:cNvSpPr>
          <p:nvPr/>
        </p:nvSpPr>
        <p:spPr bwMode="auto">
          <a:xfrm rot="2700000">
            <a:off x="4643437" y="6169026"/>
            <a:ext cx="163513" cy="106362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136" name="Oval 536"/>
          <p:cNvSpPr>
            <a:spLocks noChangeArrowheads="1"/>
          </p:cNvSpPr>
          <p:nvPr/>
        </p:nvSpPr>
        <p:spPr bwMode="auto">
          <a:xfrm rot="19020000">
            <a:off x="5738813" y="5761038"/>
            <a:ext cx="106362" cy="160337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137" name="Oval 537"/>
          <p:cNvSpPr>
            <a:spLocks noChangeArrowheads="1"/>
          </p:cNvSpPr>
          <p:nvPr/>
        </p:nvSpPr>
        <p:spPr bwMode="auto">
          <a:xfrm rot="2820000">
            <a:off x="5584825" y="5761038"/>
            <a:ext cx="106363" cy="160337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138" name="Oval 538"/>
          <p:cNvSpPr>
            <a:spLocks noChangeArrowheads="1"/>
          </p:cNvSpPr>
          <p:nvPr/>
        </p:nvSpPr>
        <p:spPr bwMode="auto">
          <a:xfrm rot="19020000">
            <a:off x="5281613" y="6067425"/>
            <a:ext cx="106362" cy="161925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139" name="Oval 539"/>
          <p:cNvSpPr>
            <a:spLocks noChangeArrowheads="1"/>
          </p:cNvSpPr>
          <p:nvPr/>
        </p:nvSpPr>
        <p:spPr bwMode="auto">
          <a:xfrm rot="13620000">
            <a:off x="5051426" y="6064250"/>
            <a:ext cx="106362" cy="160337"/>
          </a:xfrm>
          <a:prstGeom prst="ellipse">
            <a:avLst/>
          </a:prstGeom>
          <a:solidFill>
            <a:srgbClr val="FFCC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5894" name="Group 543"/>
          <p:cNvGrpSpPr>
            <a:grpSpLocks/>
          </p:cNvGrpSpPr>
          <p:nvPr/>
        </p:nvGrpSpPr>
        <p:grpSpPr bwMode="auto">
          <a:xfrm>
            <a:off x="5832475" y="5286375"/>
            <a:ext cx="139700" cy="439738"/>
            <a:chOff x="3674" y="3330"/>
            <a:chExt cx="88" cy="277"/>
          </a:xfrm>
        </p:grpSpPr>
        <p:sp>
          <p:nvSpPr>
            <p:cNvPr id="26140" name="AutoShape 540"/>
            <p:cNvSpPr>
              <a:spLocks noChangeArrowheads="1"/>
            </p:cNvSpPr>
            <p:nvPr/>
          </p:nvSpPr>
          <p:spPr bwMode="auto">
            <a:xfrm>
              <a:off x="3674" y="3330"/>
              <a:ext cx="88" cy="87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41" name="AutoShape 541"/>
            <p:cNvSpPr>
              <a:spLocks noChangeArrowheads="1"/>
            </p:cNvSpPr>
            <p:nvPr/>
          </p:nvSpPr>
          <p:spPr bwMode="auto">
            <a:xfrm>
              <a:off x="3674" y="3425"/>
              <a:ext cx="88" cy="87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42" name="AutoShape 542"/>
            <p:cNvSpPr>
              <a:spLocks noChangeArrowheads="1"/>
            </p:cNvSpPr>
            <p:nvPr/>
          </p:nvSpPr>
          <p:spPr bwMode="auto">
            <a:xfrm>
              <a:off x="3674" y="3520"/>
              <a:ext cx="88" cy="87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6144" name="AutoShape 544"/>
          <p:cNvSpPr>
            <a:spLocks noChangeArrowheads="1"/>
          </p:cNvSpPr>
          <p:nvPr/>
        </p:nvSpPr>
        <p:spPr bwMode="auto">
          <a:xfrm rot="21180000" flipH="1">
            <a:off x="5500688" y="5303838"/>
            <a:ext cx="214312" cy="13811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145" name="AutoShape 545"/>
          <p:cNvSpPr>
            <a:spLocks noChangeArrowheads="1"/>
          </p:cNvSpPr>
          <p:nvPr/>
        </p:nvSpPr>
        <p:spPr bwMode="auto">
          <a:xfrm rot="21180000" flipH="1">
            <a:off x="5576888" y="5456238"/>
            <a:ext cx="214312" cy="138112"/>
          </a:xfrm>
          <a:prstGeom prst="roundRect">
            <a:avLst>
              <a:gd name="adj" fmla="val 12495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146" name="Freeform 546"/>
          <p:cNvSpPr>
            <a:spLocks/>
          </p:cNvSpPr>
          <p:nvPr/>
        </p:nvSpPr>
        <p:spPr bwMode="auto">
          <a:xfrm>
            <a:off x="5446713" y="4418013"/>
            <a:ext cx="336550" cy="366712"/>
          </a:xfrm>
          <a:custGeom>
            <a:avLst/>
            <a:gdLst/>
            <a:ahLst/>
            <a:cxnLst>
              <a:cxn ang="0">
                <a:pos x="0" y="30"/>
              </a:cxn>
              <a:cxn ang="0">
                <a:pos x="68" y="51"/>
              </a:cxn>
              <a:cxn ang="0">
                <a:pos x="112" y="49"/>
              </a:cxn>
              <a:cxn ang="0">
                <a:pos x="148" y="35"/>
              </a:cxn>
              <a:cxn ang="0">
                <a:pos x="184" y="21"/>
              </a:cxn>
              <a:cxn ang="0">
                <a:pos x="211" y="0"/>
              </a:cxn>
              <a:cxn ang="0">
                <a:pos x="184" y="21"/>
              </a:cxn>
              <a:cxn ang="0">
                <a:pos x="156" y="45"/>
              </a:cxn>
              <a:cxn ang="0">
                <a:pos x="137" y="77"/>
              </a:cxn>
              <a:cxn ang="0">
                <a:pos x="144" y="123"/>
              </a:cxn>
              <a:cxn ang="0">
                <a:pos x="161" y="160"/>
              </a:cxn>
              <a:cxn ang="0">
                <a:pos x="187" y="190"/>
              </a:cxn>
              <a:cxn ang="0">
                <a:pos x="202" y="227"/>
              </a:cxn>
              <a:cxn ang="0">
                <a:pos x="177" y="198"/>
              </a:cxn>
              <a:cxn ang="0">
                <a:pos x="152" y="167"/>
              </a:cxn>
              <a:cxn ang="0">
                <a:pos x="126" y="138"/>
              </a:cxn>
              <a:cxn ang="0">
                <a:pos x="98" y="160"/>
              </a:cxn>
              <a:cxn ang="0">
                <a:pos x="71" y="184"/>
              </a:cxn>
              <a:cxn ang="0">
                <a:pos x="43" y="207"/>
              </a:cxn>
              <a:cxn ang="0">
                <a:pos x="16" y="230"/>
              </a:cxn>
              <a:cxn ang="0">
                <a:pos x="43" y="207"/>
              </a:cxn>
              <a:cxn ang="0">
                <a:pos x="62" y="173"/>
              </a:cxn>
              <a:cxn ang="0">
                <a:pos x="73" y="131"/>
              </a:cxn>
              <a:cxn ang="0">
                <a:pos x="67" y="86"/>
              </a:cxn>
              <a:cxn ang="0">
                <a:pos x="0" y="30"/>
              </a:cxn>
              <a:cxn ang="0">
                <a:pos x="0" y="30"/>
              </a:cxn>
            </a:cxnLst>
            <a:rect l="0" t="0" r="r" b="b"/>
            <a:pathLst>
              <a:path w="212" h="231">
                <a:moveTo>
                  <a:pt x="0" y="30"/>
                </a:moveTo>
                <a:lnTo>
                  <a:pt x="68" y="51"/>
                </a:lnTo>
                <a:lnTo>
                  <a:pt x="112" y="49"/>
                </a:lnTo>
                <a:lnTo>
                  <a:pt x="148" y="35"/>
                </a:lnTo>
                <a:lnTo>
                  <a:pt x="184" y="21"/>
                </a:lnTo>
                <a:lnTo>
                  <a:pt x="211" y="0"/>
                </a:lnTo>
                <a:lnTo>
                  <a:pt x="184" y="21"/>
                </a:lnTo>
                <a:lnTo>
                  <a:pt x="156" y="45"/>
                </a:lnTo>
                <a:lnTo>
                  <a:pt x="137" y="77"/>
                </a:lnTo>
                <a:lnTo>
                  <a:pt x="144" y="123"/>
                </a:lnTo>
                <a:lnTo>
                  <a:pt x="161" y="160"/>
                </a:lnTo>
                <a:lnTo>
                  <a:pt x="187" y="190"/>
                </a:lnTo>
                <a:lnTo>
                  <a:pt x="202" y="227"/>
                </a:lnTo>
                <a:lnTo>
                  <a:pt x="177" y="198"/>
                </a:lnTo>
                <a:lnTo>
                  <a:pt x="152" y="167"/>
                </a:lnTo>
                <a:lnTo>
                  <a:pt x="126" y="138"/>
                </a:lnTo>
                <a:lnTo>
                  <a:pt x="98" y="160"/>
                </a:lnTo>
                <a:lnTo>
                  <a:pt x="71" y="184"/>
                </a:lnTo>
                <a:lnTo>
                  <a:pt x="43" y="207"/>
                </a:lnTo>
                <a:lnTo>
                  <a:pt x="16" y="230"/>
                </a:lnTo>
                <a:lnTo>
                  <a:pt x="43" y="207"/>
                </a:lnTo>
                <a:lnTo>
                  <a:pt x="62" y="173"/>
                </a:lnTo>
                <a:lnTo>
                  <a:pt x="73" y="131"/>
                </a:lnTo>
                <a:lnTo>
                  <a:pt x="67" y="86"/>
                </a:lnTo>
                <a:lnTo>
                  <a:pt x="0" y="30"/>
                </a:lnTo>
                <a:lnTo>
                  <a:pt x="0" y="3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6147" name="Freeform 547"/>
          <p:cNvSpPr>
            <a:spLocks/>
          </p:cNvSpPr>
          <p:nvPr/>
        </p:nvSpPr>
        <p:spPr bwMode="auto">
          <a:xfrm>
            <a:off x="4859338" y="3394075"/>
            <a:ext cx="433387" cy="371475"/>
          </a:xfrm>
          <a:custGeom>
            <a:avLst/>
            <a:gdLst/>
            <a:ahLst/>
            <a:cxnLst>
              <a:cxn ang="0">
                <a:pos x="107" y="0"/>
              </a:cxn>
              <a:cxn ang="0">
                <a:pos x="142" y="49"/>
              </a:cxn>
              <a:cxn ang="0">
                <a:pos x="174" y="71"/>
              </a:cxn>
              <a:cxn ang="0">
                <a:pos x="207" y="82"/>
              </a:cxn>
              <a:cxn ang="0">
                <a:pos x="240" y="92"/>
              </a:cxn>
              <a:cxn ang="0">
                <a:pos x="272" y="92"/>
              </a:cxn>
              <a:cxn ang="0">
                <a:pos x="240" y="92"/>
              </a:cxn>
              <a:cxn ang="0">
                <a:pos x="207" y="92"/>
              </a:cxn>
              <a:cxn ang="0">
                <a:pos x="174" y="103"/>
              </a:cxn>
              <a:cxn ang="0">
                <a:pos x="152" y="135"/>
              </a:cxn>
              <a:cxn ang="0">
                <a:pos x="142" y="168"/>
              </a:cxn>
              <a:cxn ang="0">
                <a:pos x="142" y="201"/>
              </a:cxn>
              <a:cxn ang="0">
                <a:pos x="131" y="233"/>
              </a:cxn>
              <a:cxn ang="0">
                <a:pos x="131" y="201"/>
              </a:cxn>
              <a:cxn ang="0">
                <a:pos x="131" y="168"/>
              </a:cxn>
              <a:cxn ang="0">
                <a:pos x="131" y="135"/>
              </a:cxn>
              <a:cxn ang="0">
                <a:pos x="98" y="135"/>
              </a:cxn>
              <a:cxn ang="0">
                <a:pos x="65" y="135"/>
              </a:cxn>
              <a:cxn ang="0">
                <a:pos x="32" y="135"/>
              </a:cxn>
              <a:cxn ang="0">
                <a:pos x="0" y="135"/>
              </a:cxn>
              <a:cxn ang="0">
                <a:pos x="32" y="135"/>
              </a:cxn>
              <a:cxn ang="0">
                <a:pos x="65" y="124"/>
              </a:cxn>
              <a:cxn ang="0">
                <a:pos x="98" y="103"/>
              </a:cxn>
              <a:cxn ang="0">
                <a:pos x="120" y="71"/>
              </a:cxn>
              <a:cxn ang="0">
                <a:pos x="107" y="0"/>
              </a:cxn>
              <a:cxn ang="0">
                <a:pos x="107" y="0"/>
              </a:cxn>
            </a:cxnLst>
            <a:rect l="0" t="0" r="r" b="b"/>
            <a:pathLst>
              <a:path w="273" h="234">
                <a:moveTo>
                  <a:pt x="107" y="0"/>
                </a:moveTo>
                <a:lnTo>
                  <a:pt x="142" y="49"/>
                </a:lnTo>
                <a:lnTo>
                  <a:pt x="174" y="71"/>
                </a:lnTo>
                <a:lnTo>
                  <a:pt x="207" y="82"/>
                </a:lnTo>
                <a:lnTo>
                  <a:pt x="240" y="92"/>
                </a:lnTo>
                <a:lnTo>
                  <a:pt x="272" y="92"/>
                </a:lnTo>
                <a:lnTo>
                  <a:pt x="240" y="92"/>
                </a:lnTo>
                <a:lnTo>
                  <a:pt x="207" y="92"/>
                </a:lnTo>
                <a:lnTo>
                  <a:pt x="174" y="103"/>
                </a:lnTo>
                <a:lnTo>
                  <a:pt x="152" y="135"/>
                </a:lnTo>
                <a:lnTo>
                  <a:pt x="142" y="168"/>
                </a:lnTo>
                <a:lnTo>
                  <a:pt x="142" y="201"/>
                </a:lnTo>
                <a:lnTo>
                  <a:pt x="131" y="233"/>
                </a:lnTo>
                <a:lnTo>
                  <a:pt x="131" y="201"/>
                </a:lnTo>
                <a:lnTo>
                  <a:pt x="131" y="168"/>
                </a:lnTo>
                <a:lnTo>
                  <a:pt x="131" y="135"/>
                </a:lnTo>
                <a:lnTo>
                  <a:pt x="98" y="135"/>
                </a:lnTo>
                <a:lnTo>
                  <a:pt x="65" y="135"/>
                </a:lnTo>
                <a:lnTo>
                  <a:pt x="32" y="135"/>
                </a:lnTo>
                <a:lnTo>
                  <a:pt x="0" y="135"/>
                </a:lnTo>
                <a:lnTo>
                  <a:pt x="32" y="135"/>
                </a:lnTo>
                <a:lnTo>
                  <a:pt x="65" y="124"/>
                </a:lnTo>
                <a:lnTo>
                  <a:pt x="98" y="103"/>
                </a:lnTo>
                <a:lnTo>
                  <a:pt x="120" y="71"/>
                </a:lnTo>
                <a:lnTo>
                  <a:pt x="107" y="0"/>
                </a:lnTo>
                <a:lnTo>
                  <a:pt x="107" y="0"/>
                </a:lnTo>
              </a:path>
            </a:pathLst>
          </a:custGeom>
          <a:solidFill>
            <a:srgbClr val="99FFCC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6148" name="Freeform 548"/>
          <p:cNvSpPr>
            <a:spLocks/>
          </p:cNvSpPr>
          <p:nvPr/>
        </p:nvSpPr>
        <p:spPr bwMode="auto">
          <a:xfrm>
            <a:off x="5418138" y="4711700"/>
            <a:ext cx="285750" cy="454025"/>
          </a:xfrm>
          <a:custGeom>
            <a:avLst/>
            <a:gdLst/>
            <a:ahLst/>
            <a:cxnLst>
              <a:cxn ang="0">
                <a:pos x="179" y="285"/>
              </a:cxn>
              <a:cxn ang="0">
                <a:pos x="155" y="238"/>
              </a:cxn>
              <a:cxn ang="0">
                <a:pos x="129" y="207"/>
              </a:cxn>
              <a:cxn ang="0">
                <a:pos x="110" y="152"/>
              </a:cxn>
              <a:cxn ang="0">
                <a:pos x="96" y="110"/>
              </a:cxn>
              <a:cxn ang="0">
                <a:pos x="76" y="93"/>
              </a:cxn>
              <a:cxn ang="0">
                <a:pos x="58" y="64"/>
              </a:cxn>
              <a:cxn ang="0">
                <a:pos x="37" y="47"/>
              </a:cxn>
              <a:cxn ang="0">
                <a:pos x="21" y="19"/>
              </a:cxn>
              <a:cxn ang="0">
                <a:pos x="1" y="0"/>
              </a:cxn>
              <a:cxn ang="0">
                <a:pos x="0" y="39"/>
              </a:cxn>
              <a:cxn ang="0">
                <a:pos x="13" y="80"/>
              </a:cxn>
              <a:cxn ang="0">
                <a:pos x="31" y="109"/>
              </a:cxn>
              <a:cxn ang="0">
                <a:pos x="46" y="150"/>
              </a:cxn>
              <a:cxn ang="0">
                <a:pos x="67" y="168"/>
              </a:cxn>
              <a:cxn ang="0">
                <a:pos x="83" y="196"/>
              </a:cxn>
              <a:cxn ang="0">
                <a:pos x="98" y="237"/>
              </a:cxn>
              <a:cxn ang="0">
                <a:pos x="119" y="255"/>
              </a:cxn>
              <a:cxn ang="0">
                <a:pos x="135" y="284"/>
              </a:cxn>
              <a:cxn ang="0">
                <a:pos x="179" y="285"/>
              </a:cxn>
              <a:cxn ang="0">
                <a:pos x="179" y="285"/>
              </a:cxn>
            </a:cxnLst>
            <a:rect l="0" t="0" r="r" b="b"/>
            <a:pathLst>
              <a:path w="180" h="286">
                <a:moveTo>
                  <a:pt x="179" y="285"/>
                </a:moveTo>
                <a:lnTo>
                  <a:pt x="155" y="238"/>
                </a:lnTo>
                <a:lnTo>
                  <a:pt x="129" y="207"/>
                </a:lnTo>
                <a:lnTo>
                  <a:pt x="110" y="152"/>
                </a:lnTo>
                <a:lnTo>
                  <a:pt x="96" y="110"/>
                </a:lnTo>
                <a:lnTo>
                  <a:pt x="76" y="93"/>
                </a:lnTo>
                <a:lnTo>
                  <a:pt x="58" y="64"/>
                </a:lnTo>
                <a:lnTo>
                  <a:pt x="37" y="47"/>
                </a:lnTo>
                <a:lnTo>
                  <a:pt x="21" y="19"/>
                </a:lnTo>
                <a:lnTo>
                  <a:pt x="1" y="0"/>
                </a:lnTo>
                <a:lnTo>
                  <a:pt x="0" y="39"/>
                </a:lnTo>
                <a:lnTo>
                  <a:pt x="13" y="80"/>
                </a:lnTo>
                <a:lnTo>
                  <a:pt x="31" y="109"/>
                </a:lnTo>
                <a:lnTo>
                  <a:pt x="46" y="150"/>
                </a:lnTo>
                <a:lnTo>
                  <a:pt x="67" y="168"/>
                </a:lnTo>
                <a:lnTo>
                  <a:pt x="83" y="196"/>
                </a:lnTo>
                <a:lnTo>
                  <a:pt x="98" y="237"/>
                </a:lnTo>
                <a:lnTo>
                  <a:pt x="119" y="255"/>
                </a:lnTo>
                <a:lnTo>
                  <a:pt x="135" y="284"/>
                </a:lnTo>
                <a:lnTo>
                  <a:pt x="179" y="285"/>
                </a:lnTo>
                <a:lnTo>
                  <a:pt x="179" y="285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6150" name="Line 550"/>
          <p:cNvSpPr>
            <a:spLocks noChangeShapeType="1"/>
          </p:cNvSpPr>
          <p:nvPr/>
        </p:nvSpPr>
        <p:spPr bwMode="auto">
          <a:xfrm>
            <a:off x="4114800" y="2667000"/>
            <a:ext cx="2933700" cy="339725"/>
          </a:xfrm>
          <a:prstGeom prst="line">
            <a:avLst/>
          </a:prstGeom>
          <a:ln>
            <a:headEnd type="stealth" w="med" len="lg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 useBgFill="1">
        <p:nvSpPr>
          <p:cNvPr id="26151" name="Oval 551"/>
          <p:cNvSpPr>
            <a:spLocks noChangeArrowheads="1"/>
          </p:cNvSpPr>
          <p:nvPr/>
        </p:nvSpPr>
        <p:spPr bwMode="auto">
          <a:xfrm>
            <a:off x="2692400" y="2082800"/>
            <a:ext cx="101600" cy="101600"/>
          </a:xfrm>
          <a:prstGeom prst="ellipse">
            <a:avLst/>
          </a:prstGeom>
          <a:ln w="508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26152" name="Oval 552"/>
          <p:cNvSpPr>
            <a:spLocks noChangeArrowheads="1"/>
          </p:cNvSpPr>
          <p:nvPr/>
        </p:nvSpPr>
        <p:spPr bwMode="auto">
          <a:xfrm>
            <a:off x="4749800" y="2159000"/>
            <a:ext cx="101600" cy="101600"/>
          </a:xfrm>
          <a:prstGeom prst="ellipse">
            <a:avLst/>
          </a:prstGeom>
          <a:ln w="508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26153" name="Oval 553"/>
          <p:cNvSpPr>
            <a:spLocks noChangeArrowheads="1"/>
          </p:cNvSpPr>
          <p:nvPr/>
        </p:nvSpPr>
        <p:spPr bwMode="auto">
          <a:xfrm>
            <a:off x="3759200" y="1778000"/>
            <a:ext cx="101600" cy="101600"/>
          </a:xfrm>
          <a:prstGeom prst="ellipse">
            <a:avLst/>
          </a:prstGeom>
          <a:ln w="50800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154" name="Arc 554"/>
          <p:cNvSpPr>
            <a:spLocks/>
          </p:cNvSpPr>
          <p:nvPr/>
        </p:nvSpPr>
        <p:spPr bwMode="auto">
          <a:xfrm>
            <a:off x="4116388" y="5257800"/>
            <a:ext cx="1600200" cy="1143000"/>
          </a:xfrm>
          <a:custGeom>
            <a:avLst/>
            <a:gdLst>
              <a:gd name="G0" fmla="+- 21600 0 0"/>
              <a:gd name="G1" fmla="+- 0 0 0"/>
              <a:gd name="G2" fmla="+- 21600 0 0"/>
              <a:gd name="T0" fmla="*/ 2160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</a:path>
              <a:path w="21600" h="21600" stroke="0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12700" cap="rnd">
            <a:solidFill>
              <a:srgbClr val="FF0066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6155" name="Line 555"/>
          <p:cNvSpPr>
            <a:spLocks noChangeShapeType="1"/>
          </p:cNvSpPr>
          <p:nvPr/>
        </p:nvSpPr>
        <p:spPr bwMode="auto">
          <a:xfrm>
            <a:off x="2103438" y="1644650"/>
            <a:ext cx="1706562" cy="64135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grpSp>
        <p:nvGrpSpPr>
          <p:cNvPr id="25901" name="Group 567"/>
          <p:cNvGrpSpPr>
            <a:grpSpLocks/>
          </p:cNvGrpSpPr>
          <p:nvPr/>
        </p:nvGrpSpPr>
        <p:grpSpPr bwMode="auto">
          <a:xfrm>
            <a:off x="5562600" y="1749425"/>
            <a:ext cx="1060450" cy="812800"/>
            <a:chOff x="3504" y="1102"/>
            <a:chExt cx="668" cy="512"/>
          </a:xfrm>
        </p:grpSpPr>
        <p:sp>
          <p:nvSpPr>
            <p:cNvPr id="26157" name="Oval 557"/>
            <p:cNvSpPr>
              <a:spLocks noChangeArrowheads="1"/>
            </p:cNvSpPr>
            <p:nvPr/>
          </p:nvSpPr>
          <p:spPr bwMode="auto">
            <a:xfrm>
              <a:off x="4036" y="1383"/>
              <a:ext cx="88" cy="87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58" name="Freeform 558"/>
            <p:cNvSpPr>
              <a:spLocks/>
            </p:cNvSpPr>
            <p:nvPr/>
          </p:nvSpPr>
          <p:spPr bwMode="auto">
            <a:xfrm>
              <a:off x="3504" y="1102"/>
              <a:ext cx="132" cy="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" y="44"/>
                </a:cxn>
                <a:cxn ang="0">
                  <a:pos x="44" y="77"/>
                </a:cxn>
                <a:cxn ang="0">
                  <a:pos x="66" y="109"/>
                </a:cxn>
                <a:cxn ang="0">
                  <a:pos x="87" y="141"/>
                </a:cxn>
                <a:cxn ang="0">
                  <a:pos x="109" y="174"/>
                </a:cxn>
                <a:cxn ang="0">
                  <a:pos x="131" y="141"/>
                </a:cxn>
                <a:cxn ang="0">
                  <a:pos x="131" y="109"/>
                </a:cxn>
                <a:cxn ang="0">
                  <a:pos x="109" y="77"/>
                </a:cxn>
                <a:cxn ang="0">
                  <a:pos x="76" y="55"/>
                </a:cxn>
                <a:cxn ang="0">
                  <a:pos x="55" y="2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32" h="175">
                  <a:moveTo>
                    <a:pt x="0" y="0"/>
                  </a:moveTo>
                  <a:lnTo>
                    <a:pt x="11" y="44"/>
                  </a:lnTo>
                  <a:lnTo>
                    <a:pt x="44" y="77"/>
                  </a:lnTo>
                  <a:lnTo>
                    <a:pt x="66" y="109"/>
                  </a:lnTo>
                  <a:lnTo>
                    <a:pt x="87" y="141"/>
                  </a:lnTo>
                  <a:lnTo>
                    <a:pt x="109" y="174"/>
                  </a:lnTo>
                  <a:lnTo>
                    <a:pt x="131" y="141"/>
                  </a:lnTo>
                  <a:lnTo>
                    <a:pt x="131" y="109"/>
                  </a:lnTo>
                  <a:lnTo>
                    <a:pt x="109" y="77"/>
                  </a:lnTo>
                  <a:lnTo>
                    <a:pt x="76" y="55"/>
                  </a:lnTo>
                  <a:lnTo>
                    <a:pt x="55" y="22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159" name="Freeform 559"/>
            <p:cNvSpPr>
              <a:spLocks/>
            </p:cNvSpPr>
            <p:nvPr/>
          </p:nvSpPr>
          <p:spPr bwMode="auto">
            <a:xfrm>
              <a:off x="3620" y="1225"/>
              <a:ext cx="176" cy="12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7" y="37"/>
                </a:cxn>
                <a:cxn ang="0">
                  <a:pos x="70" y="55"/>
                </a:cxn>
                <a:cxn ang="0">
                  <a:pos x="102" y="77"/>
                </a:cxn>
                <a:cxn ang="0">
                  <a:pos x="134" y="98"/>
                </a:cxn>
                <a:cxn ang="0">
                  <a:pos x="166" y="120"/>
                </a:cxn>
                <a:cxn ang="0">
                  <a:pos x="175" y="82"/>
                </a:cxn>
                <a:cxn ang="0">
                  <a:pos x="163" y="52"/>
                </a:cxn>
                <a:cxn ang="0">
                  <a:pos x="130" y="30"/>
                </a:cxn>
                <a:cxn ang="0">
                  <a:pos x="91" y="23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6" h="121">
                  <a:moveTo>
                    <a:pt x="0" y="0"/>
                  </a:moveTo>
                  <a:lnTo>
                    <a:pt x="27" y="37"/>
                  </a:lnTo>
                  <a:lnTo>
                    <a:pt x="70" y="55"/>
                  </a:lnTo>
                  <a:lnTo>
                    <a:pt x="102" y="77"/>
                  </a:lnTo>
                  <a:lnTo>
                    <a:pt x="134" y="98"/>
                  </a:lnTo>
                  <a:lnTo>
                    <a:pt x="166" y="120"/>
                  </a:lnTo>
                  <a:lnTo>
                    <a:pt x="175" y="82"/>
                  </a:lnTo>
                  <a:lnTo>
                    <a:pt x="163" y="52"/>
                  </a:lnTo>
                  <a:lnTo>
                    <a:pt x="130" y="30"/>
                  </a:lnTo>
                  <a:lnTo>
                    <a:pt x="91" y="23"/>
                  </a:lnTo>
                  <a:lnTo>
                    <a:pt x="6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160" name="Freeform 560"/>
            <p:cNvSpPr>
              <a:spLocks/>
            </p:cNvSpPr>
            <p:nvPr/>
          </p:nvSpPr>
          <p:spPr bwMode="auto">
            <a:xfrm>
              <a:off x="3722" y="1287"/>
              <a:ext cx="222" cy="162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59" y="60"/>
                </a:cxn>
                <a:cxn ang="0">
                  <a:pos x="96" y="90"/>
                </a:cxn>
                <a:cxn ang="0">
                  <a:pos x="136" y="98"/>
                </a:cxn>
                <a:cxn ang="0">
                  <a:pos x="173" y="130"/>
                </a:cxn>
                <a:cxn ang="0">
                  <a:pos x="210" y="161"/>
                </a:cxn>
                <a:cxn ang="0">
                  <a:pos x="221" y="132"/>
                </a:cxn>
                <a:cxn ang="0">
                  <a:pos x="191" y="96"/>
                </a:cxn>
                <a:cxn ang="0">
                  <a:pos x="153" y="64"/>
                </a:cxn>
                <a:cxn ang="0">
                  <a:pos x="123" y="68"/>
                </a:cxn>
                <a:cxn ang="0">
                  <a:pos x="86" y="37"/>
                </a:cxn>
                <a:cxn ang="0">
                  <a:pos x="56" y="0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222" h="162">
                  <a:moveTo>
                    <a:pt x="0" y="14"/>
                  </a:moveTo>
                  <a:lnTo>
                    <a:pt x="59" y="60"/>
                  </a:lnTo>
                  <a:lnTo>
                    <a:pt x="96" y="90"/>
                  </a:lnTo>
                  <a:lnTo>
                    <a:pt x="136" y="98"/>
                  </a:lnTo>
                  <a:lnTo>
                    <a:pt x="173" y="130"/>
                  </a:lnTo>
                  <a:lnTo>
                    <a:pt x="210" y="161"/>
                  </a:lnTo>
                  <a:lnTo>
                    <a:pt x="221" y="132"/>
                  </a:lnTo>
                  <a:lnTo>
                    <a:pt x="191" y="96"/>
                  </a:lnTo>
                  <a:lnTo>
                    <a:pt x="153" y="64"/>
                  </a:lnTo>
                  <a:lnTo>
                    <a:pt x="123" y="68"/>
                  </a:lnTo>
                  <a:lnTo>
                    <a:pt x="86" y="37"/>
                  </a:lnTo>
                  <a:lnTo>
                    <a:pt x="56" y="0"/>
                  </a:lnTo>
                  <a:lnTo>
                    <a:pt x="0" y="14"/>
                  </a:lnTo>
                  <a:lnTo>
                    <a:pt x="0" y="14"/>
                  </a:lnTo>
                </a:path>
              </a:pathLst>
            </a:custGeom>
            <a:solidFill>
              <a:srgbClr val="FFFF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161" name="Oval 561"/>
            <p:cNvSpPr>
              <a:spLocks noChangeArrowheads="1"/>
            </p:cNvSpPr>
            <p:nvPr/>
          </p:nvSpPr>
          <p:spPr bwMode="auto">
            <a:xfrm>
              <a:off x="3892" y="1431"/>
              <a:ext cx="88" cy="87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62" name="Oval 562"/>
            <p:cNvSpPr>
              <a:spLocks noChangeArrowheads="1"/>
            </p:cNvSpPr>
            <p:nvPr/>
          </p:nvSpPr>
          <p:spPr bwMode="auto">
            <a:xfrm>
              <a:off x="3940" y="1384"/>
              <a:ext cx="88" cy="87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63" name="Oval 563"/>
            <p:cNvSpPr>
              <a:spLocks noChangeArrowheads="1"/>
            </p:cNvSpPr>
            <p:nvPr/>
          </p:nvSpPr>
          <p:spPr bwMode="auto">
            <a:xfrm>
              <a:off x="3892" y="1527"/>
              <a:ext cx="88" cy="87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64" name="Oval 564"/>
            <p:cNvSpPr>
              <a:spLocks noChangeArrowheads="1"/>
            </p:cNvSpPr>
            <p:nvPr/>
          </p:nvSpPr>
          <p:spPr bwMode="auto">
            <a:xfrm>
              <a:off x="3988" y="1431"/>
              <a:ext cx="88" cy="87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65" name="Oval 565"/>
            <p:cNvSpPr>
              <a:spLocks noChangeArrowheads="1"/>
            </p:cNvSpPr>
            <p:nvPr/>
          </p:nvSpPr>
          <p:spPr bwMode="auto">
            <a:xfrm>
              <a:off x="4084" y="1431"/>
              <a:ext cx="88" cy="87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166" name="Oval 566"/>
            <p:cNvSpPr>
              <a:spLocks noChangeArrowheads="1"/>
            </p:cNvSpPr>
            <p:nvPr/>
          </p:nvSpPr>
          <p:spPr bwMode="auto">
            <a:xfrm>
              <a:off x="3940" y="1479"/>
              <a:ext cx="88" cy="87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76200" y="76200"/>
            <a:ext cx="9066213" cy="51911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chemeClr val="accent2"/>
                </a:solidFill>
                <a:latin typeface="Arial" charset="0"/>
              </a:rPr>
              <a:t>TOOTH GERM: all crown-forming elements present</a:t>
            </a:r>
          </a:p>
        </p:txBody>
      </p:sp>
      <p:grpSp>
        <p:nvGrpSpPr>
          <p:cNvPr id="2" name="Group 562"/>
          <p:cNvGrpSpPr>
            <a:grpSpLocks/>
          </p:cNvGrpSpPr>
          <p:nvPr/>
        </p:nvGrpSpPr>
        <p:grpSpPr bwMode="auto">
          <a:xfrm>
            <a:off x="0" y="838200"/>
            <a:ext cx="9066213" cy="5943600"/>
            <a:chOff x="0" y="528"/>
            <a:chExt cx="5711" cy="3744"/>
          </a:xfrm>
        </p:grpSpPr>
        <p:sp>
          <p:nvSpPr>
            <p:cNvPr id="26627" name="Freeform 3"/>
            <p:cNvSpPr>
              <a:spLocks/>
            </p:cNvSpPr>
            <p:nvPr/>
          </p:nvSpPr>
          <p:spPr bwMode="auto">
            <a:xfrm>
              <a:off x="2076" y="2112"/>
              <a:ext cx="996" cy="1825"/>
            </a:xfrm>
            <a:custGeom>
              <a:avLst/>
              <a:gdLst/>
              <a:ahLst/>
              <a:cxnLst>
                <a:cxn ang="0">
                  <a:pos x="319" y="1748"/>
                </a:cxn>
                <a:cxn ang="0">
                  <a:pos x="319" y="1636"/>
                </a:cxn>
                <a:cxn ang="0">
                  <a:pos x="319" y="1527"/>
                </a:cxn>
                <a:cxn ang="0">
                  <a:pos x="319" y="1416"/>
                </a:cxn>
                <a:cxn ang="0">
                  <a:pos x="319" y="1306"/>
                </a:cxn>
                <a:cxn ang="0">
                  <a:pos x="354" y="1196"/>
                </a:cxn>
                <a:cxn ang="0">
                  <a:pos x="423" y="1122"/>
                </a:cxn>
                <a:cxn ang="0">
                  <a:pos x="480" y="1048"/>
                </a:cxn>
                <a:cxn ang="0">
                  <a:pos x="549" y="957"/>
                </a:cxn>
                <a:cxn ang="0">
                  <a:pos x="594" y="846"/>
                </a:cxn>
                <a:cxn ang="0">
                  <a:pos x="663" y="773"/>
                </a:cxn>
                <a:cxn ang="0">
                  <a:pos x="731" y="736"/>
                </a:cxn>
                <a:cxn ang="0">
                  <a:pos x="801" y="736"/>
                </a:cxn>
                <a:cxn ang="0">
                  <a:pos x="869" y="773"/>
                </a:cxn>
                <a:cxn ang="0">
                  <a:pos x="938" y="790"/>
                </a:cxn>
                <a:cxn ang="0">
                  <a:pos x="995" y="736"/>
                </a:cxn>
                <a:cxn ang="0">
                  <a:pos x="960" y="681"/>
                </a:cxn>
                <a:cxn ang="0">
                  <a:pos x="892" y="699"/>
                </a:cxn>
                <a:cxn ang="0">
                  <a:pos x="824" y="718"/>
                </a:cxn>
                <a:cxn ang="0">
                  <a:pos x="777" y="662"/>
                </a:cxn>
                <a:cxn ang="0">
                  <a:pos x="834" y="569"/>
                </a:cxn>
                <a:cxn ang="0">
                  <a:pos x="869" y="460"/>
                </a:cxn>
                <a:cxn ang="0">
                  <a:pos x="801" y="478"/>
                </a:cxn>
                <a:cxn ang="0">
                  <a:pos x="754" y="588"/>
                </a:cxn>
                <a:cxn ang="0">
                  <a:pos x="686" y="662"/>
                </a:cxn>
                <a:cxn ang="0">
                  <a:pos x="617" y="755"/>
                </a:cxn>
                <a:cxn ang="0">
                  <a:pos x="549" y="846"/>
                </a:cxn>
                <a:cxn ang="0">
                  <a:pos x="491" y="938"/>
                </a:cxn>
                <a:cxn ang="0">
                  <a:pos x="435" y="1030"/>
                </a:cxn>
                <a:cxn ang="0">
                  <a:pos x="365" y="1067"/>
                </a:cxn>
                <a:cxn ang="0">
                  <a:pos x="297" y="1141"/>
                </a:cxn>
                <a:cxn ang="0">
                  <a:pos x="263" y="1030"/>
                </a:cxn>
                <a:cxn ang="0">
                  <a:pos x="263" y="920"/>
                </a:cxn>
                <a:cxn ang="0">
                  <a:pos x="263" y="809"/>
                </a:cxn>
                <a:cxn ang="0">
                  <a:pos x="251" y="699"/>
                </a:cxn>
                <a:cxn ang="0">
                  <a:pos x="228" y="588"/>
                </a:cxn>
                <a:cxn ang="0">
                  <a:pos x="228" y="478"/>
                </a:cxn>
                <a:cxn ang="0">
                  <a:pos x="228" y="367"/>
                </a:cxn>
                <a:cxn ang="0">
                  <a:pos x="240" y="257"/>
                </a:cxn>
                <a:cxn ang="0">
                  <a:pos x="274" y="146"/>
                </a:cxn>
                <a:cxn ang="0">
                  <a:pos x="297" y="37"/>
                </a:cxn>
                <a:cxn ang="0">
                  <a:pos x="240" y="55"/>
                </a:cxn>
                <a:cxn ang="0">
                  <a:pos x="205" y="165"/>
                </a:cxn>
                <a:cxn ang="0">
                  <a:pos x="148" y="276"/>
                </a:cxn>
                <a:cxn ang="0">
                  <a:pos x="79" y="295"/>
                </a:cxn>
                <a:cxn ang="0">
                  <a:pos x="11" y="295"/>
                </a:cxn>
                <a:cxn ang="0">
                  <a:pos x="34" y="367"/>
                </a:cxn>
                <a:cxn ang="0">
                  <a:pos x="102" y="367"/>
                </a:cxn>
                <a:cxn ang="0">
                  <a:pos x="160" y="441"/>
                </a:cxn>
                <a:cxn ang="0">
                  <a:pos x="183" y="552"/>
                </a:cxn>
                <a:cxn ang="0">
                  <a:pos x="183" y="662"/>
                </a:cxn>
                <a:cxn ang="0">
                  <a:pos x="193" y="773"/>
                </a:cxn>
                <a:cxn ang="0">
                  <a:pos x="205" y="883"/>
                </a:cxn>
                <a:cxn ang="0">
                  <a:pos x="205" y="992"/>
                </a:cxn>
                <a:cxn ang="0">
                  <a:pos x="217" y="1104"/>
                </a:cxn>
                <a:cxn ang="0">
                  <a:pos x="228" y="1213"/>
                </a:cxn>
                <a:cxn ang="0">
                  <a:pos x="251" y="1325"/>
                </a:cxn>
                <a:cxn ang="0">
                  <a:pos x="263" y="1434"/>
                </a:cxn>
                <a:cxn ang="0">
                  <a:pos x="274" y="1545"/>
                </a:cxn>
                <a:cxn ang="0">
                  <a:pos x="274" y="1655"/>
                </a:cxn>
                <a:cxn ang="0">
                  <a:pos x="274" y="1766"/>
                </a:cxn>
                <a:cxn ang="0">
                  <a:pos x="338" y="1824"/>
                </a:cxn>
              </a:cxnLst>
              <a:rect l="0" t="0" r="r" b="b"/>
              <a:pathLst>
                <a:path w="996" h="1825">
                  <a:moveTo>
                    <a:pt x="338" y="1824"/>
                  </a:moveTo>
                  <a:lnTo>
                    <a:pt x="319" y="1748"/>
                  </a:lnTo>
                  <a:lnTo>
                    <a:pt x="319" y="1692"/>
                  </a:lnTo>
                  <a:lnTo>
                    <a:pt x="319" y="1636"/>
                  </a:lnTo>
                  <a:lnTo>
                    <a:pt x="319" y="1582"/>
                  </a:lnTo>
                  <a:lnTo>
                    <a:pt x="319" y="1527"/>
                  </a:lnTo>
                  <a:lnTo>
                    <a:pt x="319" y="1471"/>
                  </a:lnTo>
                  <a:lnTo>
                    <a:pt x="319" y="1416"/>
                  </a:lnTo>
                  <a:lnTo>
                    <a:pt x="319" y="1362"/>
                  </a:lnTo>
                  <a:lnTo>
                    <a:pt x="319" y="1306"/>
                  </a:lnTo>
                  <a:lnTo>
                    <a:pt x="331" y="1250"/>
                  </a:lnTo>
                  <a:lnTo>
                    <a:pt x="354" y="1196"/>
                  </a:lnTo>
                  <a:lnTo>
                    <a:pt x="388" y="1159"/>
                  </a:lnTo>
                  <a:lnTo>
                    <a:pt x="423" y="1122"/>
                  </a:lnTo>
                  <a:lnTo>
                    <a:pt x="445" y="1067"/>
                  </a:lnTo>
                  <a:lnTo>
                    <a:pt x="480" y="1048"/>
                  </a:lnTo>
                  <a:lnTo>
                    <a:pt x="514" y="992"/>
                  </a:lnTo>
                  <a:lnTo>
                    <a:pt x="549" y="957"/>
                  </a:lnTo>
                  <a:lnTo>
                    <a:pt x="571" y="901"/>
                  </a:lnTo>
                  <a:lnTo>
                    <a:pt x="594" y="846"/>
                  </a:lnTo>
                  <a:lnTo>
                    <a:pt x="629" y="809"/>
                  </a:lnTo>
                  <a:lnTo>
                    <a:pt x="663" y="773"/>
                  </a:lnTo>
                  <a:lnTo>
                    <a:pt x="698" y="736"/>
                  </a:lnTo>
                  <a:lnTo>
                    <a:pt x="731" y="736"/>
                  </a:lnTo>
                  <a:lnTo>
                    <a:pt x="766" y="736"/>
                  </a:lnTo>
                  <a:lnTo>
                    <a:pt x="801" y="736"/>
                  </a:lnTo>
                  <a:lnTo>
                    <a:pt x="834" y="755"/>
                  </a:lnTo>
                  <a:lnTo>
                    <a:pt x="869" y="773"/>
                  </a:lnTo>
                  <a:lnTo>
                    <a:pt x="903" y="790"/>
                  </a:lnTo>
                  <a:lnTo>
                    <a:pt x="938" y="790"/>
                  </a:lnTo>
                  <a:lnTo>
                    <a:pt x="971" y="790"/>
                  </a:lnTo>
                  <a:lnTo>
                    <a:pt x="995" y="736"/>
                  </a:lnTo>
                  <a:lnTo>
                    <a:pt x="995" y="681"/>
                  </a:lnTo>
                  <a:lnTo>
                    <a:pt x="960" y="681"/>
                  </a:lnTo>
                  <a:lnTo>
                    <a:pt x="926" y="681"/>
                  </a:lnTo>
                  <a:lnTo>
                    <a:pt x="892" y="699"/>
                  </a:lnTo>
                  <a:lnTo>
                    <a:pt x="857" y="718"/>
                  </a:lnTo>
                  <a:lnTo>
                    <a:pt x="824" y="718"/>
                  </a:lnTo>
                  <a:lnTo>
                    <a:pt x="789" y="718"/>
                  </a:lnTo>
                  <a:lnTo>
                    <a:pt x="777" y="662"/>
                  </a:lnTo>
                  <a:lnTo>
                    <a:pt x="801" y="606"/>
                  </a:lnTo>
                  <a:lnTo>
                    <a:pt x="834" y="569"/>
                  </a:lnTo>
                  <a:lnTo>
                    <a:pt x="857" y="515"/>
                  </a:lnTo>
                  <a:lnTo>
                    <a:pt x="869" y="460"/>
                  </a:lnTo>
                  <a:lnTo>
                    <a:pt x="834" y="441"/>
                  </a:lnTo>
                  <a:lnTo>
                    <a:pt x="801" y="478"/>
                  </a:lnTo>
                  <a:lnTo>
                    <a:pt x="777" y="534"/>
                  </a:lnTo>
                  <a:lnTo>
                    <a:pt x="754" y="588"/>
                  </a:lnTo>
                  <a:lnTo>
                    <a:pt x="720" y="625"/>
                  </a:lnTo>
                  <a:lnTo>
                    <a:pt x="686" y="662"/>
                  </a:lnTo>
                  <a:lnTo>
                    <a:pt x="652" y="699"/>
                  </a:lnTo>
                  <a:lnTo>
                    <a:pt x="617" y="755"/>
                  </a:lnTo>
                  <a:lnTo>
                    <a:pt x="582" y="790"/>
                  </a:lnTo>
                  <a:lnTo>
                    <a:pt x="549" y="846"/>
                  </a:lnTo>
                  <a:lnTo>
                    <a:pt x="526" y="901"/>
                  </a:lnTo>
                  <a:lnTo>
                    <a:pt x="491" y="938"/>
                  </a:lnTo>
                  <a:lnTo>
                    <a:pt x="457" y="976"/>
                  </a:lnTo>
                  <a:lnTo>
                    <a:pt x="435" y="1030"/>
                  </a:lnTo>
                  <a:lnTo>
                    <a:pt x="400" y="1030"/>
                  </a:lnTo>
                  <a:lnTo>
                    <a:pt x="365" y="1067"/>
                  </a:lnTo>
                  <a:lnTo>
                    <a:pt x="331" y="1104"/>
                  </a:lnTo>
                  <a:lnTo>
                    <a:pt x="297" y="1141"/>
                  </a:lnTo>
                  <a:lnTo>
                    <a:pt x="274" y="1085"/>
                  </a:lnTo>
                  <a:lnTo>
                    <a:pt x="263" y="1030"/>
                  </a:lnTo>
                  <a:lnTo>
                    <a:pt x="263" y="976"/>
                  </a:lnTo>
                  <a:lnTo>
                    <a:pt x="263" y="920"/>
                  </a:lnTo>
                  <a:lnTo>
                    <a:pt x="263" y="864"/>
                  </a:lnTo>
                  <a:lnTo>
                    <a:pt x="263" y="809"/>
                  </a:lnTo>
                  <a:lnTo>
                    <a:pt x="263" y="755"/>
                  </a:lnTo>
                  <a:lnTo>
                    <a:pt x="251" y="699"/>
                  </a:lnTo>
                  <a:lnTo>
                    <a:pt x="240" y="643"/>
                  </a:lnTo>
                  <a:lnTo>
                    <a:pt x="228" y="588"/>
                  </a:lnTo>
                  <a:lnTo>
                    <a:pt x="228" y="534"/>
                  </a:lnTo>
                  <a:lnTo>
                    <a:pt x="228" y="478"/>
                  </a:lnTo>
                  <a:lnTo>
                    <a:pt x="228" y="423"/>
                  </a:lnTo>
                  <a:lnTo>
                    <a:pt x="228" y="367"/>
                  </a:lnTo>
                  <a:lnTo>
                    <a:pt x="228" y="313"/>
                  </a:lnTo>
                  <a:lnTo>
                    <a:pt x="240" y="257"/>
                  </a:lnTo>
                  <a:lnTo>
                    <a:pt x="263" y="202"/>
                  </a:lnTo>
                  <a:lnTo>
                    <a:pt x="274" y="146"/>
                  </a:lnTo>
                  <a:lnTo>
                    <a:pt x="286" y="92"/>
                  </a:lnTo>
                  <a:lnTo>
                    <a:pt x="297" y="37"/>
                  </a:lnTo>
                  <a:lnTo>
                    <a:pt x="263" y="0"/>
                  </a:lnTo>
                  <a:lnTo>
                    <a:pt x="240" y="55"/>
                  </a:lnTo>
                  <a:lnTo>
                    <a:pt x="228" y="111"/>
                  </a:lnTo>
                  <a:lnTo>
                    <a:pt x="205" y="165"/>
                  </a:lnTo>
                  <a:lnTo>
                    <a:pt x="171" y="220"/>
                  </a:lnTo>
                  <a:lnTo>
                    <a:pt x="148" y="276"/>
                  </a:lnTo>
                  <a:lnTo>
                    <a:pt x="114" y="295"/>
                  </a:lnTo>
                  <a:lnTo>
                    <a:pt x="79" y="295"/>
                  </a:lnTo>
                  <a:lnTo>
                    <a:pt x="46" y="295"/>
                  </a:lnTo>
                  <a:lnTo>
                    <a:pt x="11" y="295"/>
                  </a:lnTo>
                  <a:lnTo>
                    <a:pt x="0" y="348"/>
                  </a:lnTo>
                  <a:lnTo>
                    <a:pt x="34" y="367"/>
                  </a:lnTo>
                  <a:lnTo>
                    <a:pt x="68" y="367"/>
                  </a:lnTo>
                  <a:lnTo>
                    <a:pt x="102" y="367"/>
                  </a:lnTo>
                  <a:lnTo>
                    <a:pt x="125" y="423"/>
                  </a:lnTo>
                  <a:lnTo>
                    <a:pt x="160" y="441"/>
                  </a:lnTo>
                  <a:lnTo>
                    <a:pt x="171" y="497"/>
                  </a:lnTo>
                  <a:lnTo>
                    <a:pt x="183" y="552"/>
                  </a:lnTo>
                  <a:lnTo>
                    <a:pt x="183" y="606"/>
                  </a:lnTo>
                  <a:lnTo>
                    <a:pt x="183" y="662"/>
                  </a:lnTo>
                  <a:lnTo>
                    <a:pt x="183" y="718"/>
                  </a:lnTo>
                  <a:lnTo>
                    <a:pt x="193" y="773"/>
                  </a:lnTo>
                  <a:lnTo>
                    <a:pt x="205" y="827"/>
                  </a:lnTo>
                  <a:lnTo>
                    <a:pt x="205" y="883"/>
                  </a:lnTo>
                  <a:lnTo>
                    <a:pt x="205" y="938"/>
                  </a:lnTo>
                  <a:lnTo>
                    <a:pt x="205" y="992"/>
                  </a:lnTo>
                  <a:lnTo>
                    <a:pt x="217" y="1048"/>
                  </a:lnTo>
                  <a:lnTo>
                    <a:pt x="217" y="1104"/>
                  </a:lnTo>
                  <a:lnTo>
                    <a:pt x="217" y="1159"/>
                  </a:lnTo>
                  <a:lnTo>
                    <a:pt x="228" y="1213"/>
                  </a:lnTo>
                  <a:lnTo>
                    <a:pt x="240" y="1269"/>
                  </a:lnTo>
                  <a:lnTo>
                    <a:pt x="251" y="1325"/>
                  </a:lnTo>
                  <a:lnTo>
                    <a:pt x="263" y="1380"/>
                  </a:lnTo>
                  <a:lnTo>
                    <a:pt x="263" y="1434"/>
                  </a:lnTo>
                  <a:lnTo>
                    <a:pt x="274" y="1490"/>
                  </a:lnTo>
                  <a:lnTo>
                    <a:pt x="274" y="1545"/>
                  </a:lnTo>
                  <a:lnTo>
                    <a:pt x="274" y="1601"/>
                  </a:lnTo>
                  <a:lnTo>
                    <a:pt x="274" y="1655"/>
                  </a:lnTo>
                  <a:lnTo>
                    <a:pt x="274" y="1711"/>
                  </a:lnTo>
                  <a:lnTo>
                    <a:pt x="274" y="1766"/>
                  </a:lnTo>
                  <a:lnTo>
                    <a:pt x="274" y="1822"/>
                  </a:lnTo>
                  <a:lnTo>
                    <a:pt x="338" y="1824"/>
                  </a:lnTo>
                  <a:lnTo>
                    <a:pt x="338" y="1824"/>
                  </a:lnTo>
                </a:path>
              </a:pathLst>
            </a:custGeom>
            <a:solidFill>
              <a:srgbClr val="FF0066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28" name="AutoShape 4"/>
            <p:cNvSpPr>
              <a:spLocks noChangeArrowheads="1"/>
            </p:cNvSpPr>
            <p:nvPr/>
          </p:nvSpPr>
          <p:spPr bwMode="auto">
            <a:xfrm rot="1320000">
              <a:off x="2155" y="1473"/>
              <a:ext cx="136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 useBgFill="1">
          <p:nvSpPr>
            <p:cNvPr id="26629" name="Rectangle 5"/>
            <p:cNvSpPr>
              <a:spLocks noChangeArrowheads="1"/>
            </p:cNvSpPr>
            <p:nvPr/>
          </p:nvSpPr>
          <p:spPr bwMode="auto">
            <a:xfrm>
              <a:off x="47" y="574"/>
              <a:ext cx="1345" cy="291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 b="1" dirty="0">
                  <a:solidFill>
                    <a:srgbClr val="66CCFF"/>
                  </a:solidFill>
                  <a:latin typeface="Arial" charset="0"/>
                </a:rPr>
                <a:t>Ameloblasts</a:t>
              </a:r>
            </a:p>
          </p:txBody>
        </p:sp>
        <p:sp useBgFill="1">
          <p:nvSpPr>
            <p:cNvPr id="26630" name="Rectangle 6"/>
            <p:cNvSpPr>
              <a:spLocks noChangeArrowheads="1"/>
            </p:cNvSpPr>
            <p:nvPr/>
          </p:nvSpPr>
          <p:spPr bwMode="auto">
            <a:xfrm>
              <a:off x="192" y="1056"/>
              <a:ext cx="1681" cy="233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endParaRPr lang="ru-RU" b="1" dirty="0">
                <a:solidFill>
                  <a:srgbClr val="99FFCC"/>
                </a:solidFill>
                <a:latin typeface="Arial" charset="0"/>
              </a:endParaRPr>
            </a:p>
          </p:txBody>
        </p:sp>
        <p:sp useBgFill="1">
          <p:nvSpPr>
            <p:cNvPr id="26631" name="Rectangle 7"/>
            <p:cNvSpPr>
              <a:spLocks noChangeArrowheads="1"/>
            </p:cNvSpPr>
            <p:nvPr/>
          </p:nvSpPr>
          <p:spPr bwMode="auto">
            <a:xfrm>
              <a:off x="4271" y="2654"/>
              <a:ext cx="1440" cy="252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endParaRPr lang="ru-RU" sz="2000" b="1" dirty="0">
                <a:solidFill>
                  <a:srgbClr val="CCFF99"/>
                </a:solidFill>
                <a:latin typeface="Arial" charset="0"/>
              </a:endParaRPr>
            </a:p>
          </p:txBody>
        </p:sp>
        <p:sp useBgFill="1">
          <p:nvSpPr>
            <p:cNvPr id="26632" name="Rectangle 8"/>
            <p:cNvSpPr>
              <a:spLocks noChangeArrowheads="1"/>
            </p:cNvSpPr>
            <p:nvPr/>
          </p:nvSpPr>
          <p:spPr bwMode="auto">
            <a:xfrm>
              <a:off x="0" y="2566"/>
              <a:ext cx="1007" cy="795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 dirty="0">
                  <a:solidFill>
                    <a:schemeClr val="accent2">
                      <a:lumMod val="75000"/>
                    </a:schemeClr>
                  </a:solidFill>
                  <a:latin typeface="Arial" charset="0"/>
                </a:rPr>
                <a:t>DENTAL PAPILLA </a:t>
              </a:r>
              <a:r>
                <a:rPr lang="ru-RU" sz="2000" b="1" dirty="0">
                  <a:solidFill>
                    <a:schemeClr val="accent2">
                      <a:lumMod val="75000"/>
                    </a:schemeClr>
                  </a:solidFill>
                  <a:latin typeface="Arial" charset="0"/>
                </a:rPr>
                <a:t>becoming pulp</a:t>
              </a:r>
            </a:p>
          </p:txBody>
        </p:sp>
        <p:sp useBgFill="1">
          <p:nvSpPr>
            <p:cNvPr id="26633" name="Rectangle 9"/>
            <p:cNvSpPr>
              <a:spLocks noChangeArrowheads="1"/>
            </p:cNvSpPr>
            <p:nvPr/>
          </p:nvSpPr>
          <p:spPr bwMode="auto">
            <a:xfrm>
              <a:off x="47" y="3551"/>
              <a:ext cx="1393" cy="233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 dirty="0">
                  <a:solidFill>
                    <a:schemeClr val="tx2">
                      <a:lumMod val="75000"/>
                    </a:schemeClr>
                  </a:solidFill>
                  <a:latin typeface="Arial" charset="0"/>
                </a:rPr>
                <a:t>DENTAL </a:t>
              </a:r>
              <a:r>
                <a:rPr lang="ru-RU" b="1" dirty="0" smtClean="0">
                  <a:solidFill>
                    <a:schemeClr val="tx2">
                      <a:lumMod val="75000"/>
                    </a:schemeClr>
                  </a:solidFill>
                  <a:latin typeface="Arial" charset="0"/>
                </a:rPr>
                <a:t>SAC</a:t>
              </a:r>
              <a:endParaRPr lang="ru-RU" sz="2000" b="1" dirty="0">
                <a:solidFill>
                  <a:schemeClr val="tx2">
                    <a:lumMod val="75000"/>
                  </a:schemeClr>
                </a:solidFill>
                <a:latin typeface="Arial" charset="0"/>
              </a:endParaRPr>
            </a:p>
          </p:txBody>
        </p:sp>
        <p:sp useBgFill="1">
          <p:nvSpPr>
            <p:cNvPr id="26634" name="Rectangle 10"/>
            <p:cNvSpPr>
              <a:spLocks noChangeArrowheads="1"/>
            </p:cNvSpPr>
            <p:nvPr/>
          </p:nvSpPr>
          <p:spPr bwMode="auto">
            <a:xfrm>
              <a:off x="3936" y="1278"/>
              <a:ext cx="1774" cy="640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 b="1" dirty="0" smtClean="0">
                  <a:solidFill>
                    <a:srgbClr val="FF00CC"/>
                  </a:solidFill>
                  <a:latin typeface="Arial" charset="0"/>
                </a:rPr>
                <a:t>enamel</a:t>
              </a:r>
              <a:r>
                <a:rPr lang="ru-RU" sz="2400" b="1" dirty="0" smtClean="0">
                  <a:solidFill>
                    <a:srgbClr val="FF6633"/>
                  </a:solidFill>
                  <a:latin typeface="Arial" charset="0"/>
                </a:rPr>
                <a:t> </a:t>
              </a:r>
              <a:endParaRPr lang="en-US" sz="2400" b="1" dirty="0" smtClean="0">
                <a:solidFill>
                  <a:schemeClr val="bg1"/>
                </a:solidFill>
                <a:latin typeface="Arial" charset="0"/>
              </a:endParaRPr>
            </a:p>
            <a:p>
              <a:pPr>
                <a:spcBef>
                  <a:spcPct val="50000"/>
                </a:spcBef>
              </a:pPr>
              <a:r>
                <a:rPr lang="en-US" sz="2400" b="1" dirty="0" err="1" smtClean="0">
                  <a:solidFill>
                    <a:schemeClr val="accent4">
                      <a:lumMod val="75000"/>
                    </a:schemeClr>
                  </a:solidFill>
                  <a:latin typeface="Arial" charset="0"/>
                </a:rPr>
                <a:t>odontoblasts</a:t>
              </a:r>
              <a:endParaRPr lang="ru-RU" sz="2400" b="1" dirty="0">
                <a:solidFill>
                  <a:schemeClr val="accent4">
                    <a:lumMod val="75000"/>
                  </a:schemeClr>
                </a:solidFill>
                <a:latin typeface="Arial" charset="0"/>
              </a:endParaRPr>
            </a:p>
          </p:txBody>
        </p:sp>
        <p:sp>
          <p:nvSpPr>
            <p:cNvPr id="26635" name="Rectangle 11"/>
            <p:cNvSpPr>
              <a:spLocks noChangeArrowheads="1"/>
            </p:cNvSpPr>
            <p:nvPr/>
          </p:nvSpPr>
          <p:spPr bwMode="auto">
            <a:xfrm>
              <a:off x="3406" y="528"/>
              <a:ext cx="2161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>
                  <a:solidFill>
                    <a:srgbClr val="FF0066"/>
                  </a:solidFill>
                </a:rPr>
                <a:t>Capillaries</a:t>
              </a:r>
              <a:r>
                <a:rPr lang="ru-RU" b="1">
                  <a:solidFill>
                    <a:schemeClr val="bg1"/>
                  </a:solidFill>
                </a:rPr>
                <a:t> now close to synthesizing ameloblasts</a:t>
              </a:r>
            </a:p>
          </p:txBody>
        </p:sp>
        <p:sp>
          <p:nvSpPr>
            <p:cNvPr id="26636" name="Freeform 12"/>
            <p:cNvSpPr>
              <a:spLocks/>
            </p:cNvSpPr>
            <p:nvPr/>
          </p:nvSpPr>
          <p:spPr bwMode="auto">
            <a:xfrm>
              <a:off x="2687" y="1008"/>
              <a:ext cx="1027" cy="1924"/>
            </a:xfrm>
            <a:custGeom>
              <a:avLst/>
              <a:gdLst/>
              <a:ahLst/>
              <a:cxnLst>
                <a:cxn ang="0">
                  <a:pos x="76" y="13"/>
                </a:cxn>
                <a:cxn ang="0">
                  <a:pos x="175" y="67"/>
                </a:cxn>
                <a:cxn ang="0">
                  <a:pos x="262" y="133"/>
                </a:cxn>
                <a:cxn ang="0">
                  <a:pos x="349" y="198"/>
                </a:cxn>
                <a:cxn ang="0">
                  <a:pos x="436" y="286"/>
                </a:cxn>
                <a:cxn ang="0">
                  <a:pos x="524" y="351"/>
                </a:cxn>
                <a:cxn ang="0">
                  <a:pos x="611" y="427"/>
                </a:cxn>
                <a:cxn ang="0">
                  <a:pos x="698" y="515"/>
                </a:cxn>
                <a:cxn ang="0">
                  <a:pos x="786" y="602"/>
                </a:cxn>
                <a:cxn ang="0">
                  <a:pos x="862" y="689"/>
                </a:cxn>
                <a:cxn ang="0">
                  <a:pos x="906" y="788"/>
                </a:cxn>
                <a:cxn ang="0">
                  <a:pos x="949" y="886"/>
                </a:cxn>
                <a:cxn ang="0">
                  <a:pos x="982" y="984"/>
                </a:cxn>
                <a:cxn ang="0">
                  <a:pos x="982" y="1082"/>
                </a:cxn>
                <a:cxn ang="0">
                  <a:pos x="1004" y="1180"/>
                </a:cxn>
                <a:cxn ang="0">
                  <a:pos x="1015" y="1279"/>
                </a:cxn>
                <a:cxn ang="0">
                  <a:pos x="1015" y="1377"/>
                </a:cxn>
                <a:cxn ang="0">
                  <a:pos x="1026" y="1475"/>
                </a:cxn>
                <a:cxn ang="0">
                  <a:pos x="1026" y="1584"/>
                </a:cxn>
                <a:cxn ang="0">
                  <a:pos x="1026" y="1683"/>
                </a:cxn>
                <a:cxn ang="0">
                  <a:pos x="1026" y="1781"/>
                </a:cxn>
                <a:cxn ang="0">
                  <a:pos x="971" y="1879"/>
                </a:cxn>
                <a:cxn ang="0">
                  <a:pos x="895" y="1923"/>
                </a:cxn>
                <a:cxn ang="0">
                  <a:pos x="851" y="1824"/>
                </a:cxn>
                <a:cxn ang="0">
                  <a:pos x="786" y="1737"/>
                </a:cxn>
                <a:cxn ang="0">
                  <a:pos x="720" y="1639"/>
                </a:cxn>
                <a:cxn ang="0">
                  <a:pos x="666" y="1541"/>
                </a:cxn>
                <a:cxn ang="0">
                  <a:pos x="622" y="1442"/>
                </a:cxn>
                <a:cxn ang="0">
                  <a:pos x="578" y="1344"/>
                </a:cxn>
                <a:cxn ang="0">
                  <a:pos x="524" y="1246"/>
                </a:cxn>
                <a:cxn ang="0">
                  <a:pos x="469" y="1148"/>
                </a:cxn>
                <a:cxn ang="0">
                  <a:pos x="436" y="1050"/>
                </a:cxn>
                <a:cxn ang="0">
                  <a:pos x="393" y="951"/>
                </a:cxn>
                <a:cxn ang="0">
                  <a:pos x="371" y="853"/>
                </a:cxn>
                <a:cxn ang="0">
                  <a:pos x="327" y="755"/>
                </a:cxn>
                <a:cxn ang="0">
                  <a:pos x="305" y="657"/>
                </a:cxn>
                <a:cxn ang="0">
                  <a:pos x="284" y="558"/>
                </a:cxn>
                <a:cxn ang="0">
                  <a:pos x="251" y="460"/>
                </a:cxn>
                <a:cxn ang="0">
                  <a:pos x="196" y="362"/>
                </a:cxn>
                <a:cxn ang="0">
                  <a:pos x="131" y="264"/>
                </a:cxn>
                <a:cxn ang="0">
                  <a:pos x="87" y="166"/>
                </a:cxn>
                <a:cxn ang="0">
                  <a:pos x="33" y="67"/>
                </a:cxn>
                <a:cxn ang="0">
                  <a:pos x="76" y="13"/>
                </a:cxn>
                <a:cxn ang="0">
                  <a:pos x="175" y="89"/>
                </a:cxn>
              </a:cxnLst>
              <a:rect l="0" t="0" r="r" b="b"/>
              <a:pathLst>
                <a:path w="1027" h="1924">
                  <a:moveTo>
                    <a:pt x="0" y="0"/>
                  </a:moveTo>
                  <a:lnTo>
                    <a:pt x="44" y="13"/>
                  </a:lnTo>
                  <a:lnTo>
                    <a:pt x="76" y="13"/>
                  </a:lnTo>
                  <a:lnTo>
                    <a:pt x="109" y="45"/>
                  </a:lnTo>
                  <a:lnTo>
                    <a:pt x="142" y="56"/>
                  </a:lnTo>
                  <a:lnTo>
                    <a:pt x="175" y="67"/>
                  </a:lnTo>
                  <a:lnTo>
                    <a:pt x="207" y="78"/>
                  </a:lnTo>
                  <a:lnTo>
                    <a:pt x="240" y="100"/>
                  </a:lnTo>
                  <a:lnTo>
                    <a:pt x="262" y="133"/>
                  </a:lnTo>
                  <a:lnTo>
                    <a:pt x="295" y="144"/>
                  </a:lnTo>
                  <a:lnTo>
                    <a:pt x="327" y="166"/>
                  </a:lnTo>
                  <a:lnTo>
                    <a:pt x="349" y="198"/>
                  </a:lnTo>
                  <a:lnTo>
                    <a:pt x="382" y="231"/>
                  </a:lnTo>
                  <a:lnTo>
                    <a:pt x="415" y="253"/>
                  </a:lnTo>
                  <a:lnTo>
                    <a:pt x="436" y="286"/>
                  </a:lnTo>
                  <a:lnTo>
                    <a:pt x="469" y="296"/>
                  </a:lnTo>
                  <a:lnTo>
                    <a:pt x="502" y="318"/>
                  </a:lnTo>
                  <a:lnTo>
                    <a:pt x="524" y="351"/>
                  </a:lnTo>
                  <a:lnTo>
                    <a:pt x="556" y="362"/>
                  </a:lnTo>
                  <a:lnTo>
                    <a:pt x="578" y="395"/>
                  </a:lnTo>
                  <a:lnTo>
                    <a:pt x="611" y="427"/>
                  </a:lnTo>
                  <a:lnTo>
                    <a:pt x="644" y="460"/>
                  </a:lnTo>
                  <a:lnTo>
                    <a:pt x="676" y="482"/>
                  </a:lnTo>
                  <a:lnTo>
                    <a:pt x="698" y="515"/>
                  </a:lnTo>
                  <a:lnTo>
                    <a:pt x="731" y="537"/>
                  </a:lnTo>
                  <a:lnTo>
                    <a:pt x="764" y="569"/>
                  </a:lnTo>
                  <a:lnTo>
                    <a:pt x="786" y="602"/>
                  </a:lnTo>
                  <a:lnTo>
                    <a:pt x="818" y="624"/>
                  </a:lnTo>
                  <a:lnTo>
                    <a:pt x="851" y="657"/>
                  </a:lnTo>
                  <a:lnTo>
                    <a:pt x="862" y="689"/>
                  </a:lnTo>
                  <a:lnTo>
                    <a:pt x="873" y="722"/>
                  </a:lnTo>
                  <a:lnTo>
                    <a:pt x="895" y="755"/>
                  </a:lnTo>
                  <a:lnTo>
                    <a:pt x="906" y="788"/>
                  </a:lnTo>
                  <a:lnTo>
                    <a:pt x="916" y="820"/>
                  </a:lnTo>
                  <a:lnTo>
                    <a:pt x="938" y="853"/>
                  </a:lnTo>
                  <a:lnTo>
                    <a:pt x="949" y="886"/>
                  </a:lnTo>
                  <a:lnTo>
                    <a:pt x="960" y="919"/>
                  </a:lnTo>
                  <a:lnTo>
                    <a:pt x="971" y="951"/>
                  </a:lnTo>
                  <a:lnTo>
                    <a:pt x="982" y="984"/>
                  </a:lnTo>
                  <a:lnTo>
                    <a:pt x="982" y="1017"/>
                  </a:lnTo>
                  <a:lnTo>
                    <a:pt x="982" y="1050"/>
                  </a:lnTo>
                  <a:lnTo>
                    <a:pt x="982" y="1082"/>
                  </a:lnTo>
                  <a:lnTo>
                    <a:pt x="993" y="1115"/>
                  </a:lnTo>
                  <a:lnTo>
                    <a:pt x="1004" y="1148"/>
                  </a:lnTo>
                  <a:lnTo>
                    <a:pt x="1004" y="1180"/>
                  </a:lnTo>
                  <a:lnTo>
                    <a:pt x="1004" y="1213"/>
                  </a:lnTo>
                  <a:lnTo>
                    <a:pt x="1015" y="1246"/>
                  </a:lnTo>
                  <a:lnTo>
                    <a:pt x="1015" y="1279"/>
                  </a:lnTo>
                  <a:lnTo>
                    <a:pt x="1015" y="1311"/>
                  </a:lnTo>
                  <a:lnTo>
                    <a:pt x="1015" y="1344"/>
                  </a:lnTo>
                  <a:lnTo>
                    <a:pt x="1015" y="1377"/>
                  </a:lnTo>
                  <a:lnTo>
                    <a:pt x="1015" y="1410"/>
                  </a:lnTo>
                  <a:lnTo>
                    <a:pt x="1015" y="1442"/>
                  </a:lnTo>
                  <a:lnTo>
                    <a:pt x="1026" y="1475"/>
                  </a:lnTo>
                  <a:lnTo>
                    <a:pt x="1026" y="1519"/>
                  </a:lnTo>
                  <a:lnTo>
                    <a:pt x="1026" y="1552"/>
                  </a:lnTo>
                  <a:lnTo>
                    <a:pt x="1026" y="1584"/>
                  </a:lnTo>
                  <a:lnTo>
                    <a:pt x="1026" y="1617"/>
                  </a:lnTo>
                  <a:lnTo>
                    <a:pt x="1026" y="1650"/>
                  </a:lnTo>
                  <a:lnTo>
                    <a:pt x="1026" y="1683"/>
                  </a:lnTo>
                  <a:lnTo>
                    <a:pt x="1026" y="1715"/>
                  </a:lnTo>
                  <a:lnTo>
                    <a:pt x="1026" y="1748"/>
                  </a:lnTo>
                  <a:lnTo>
                    <a:pt x="1026" y="1781"/>
                  </a:lnTo>
                  <a:lnTo>
                    <a:pt x="1004" y="1813"/>
                  </a:lnTo>
                  <a:lnTo>
                    <a:pt x="993" y="1846"/>
                  </a:lnTo>
                  <a:lnTo>
                    <a:pt x="971" y="1879"/>
                  </a:lnTo>
                  <a:lnTo>
                    <a:pt x="960" y="1912"/>
                  </a:lnTo>
                  <a:lnTo>
                    <a:pt x="927" y="1923"/>
                  </a:lnTo>
                  <a:lnTo>
                    <a:pt x="895" y="1923"/>
                  </a:lnTo>
                  <a:lnTo>
                    <a:pt x="884" y="1890"/>
                  </a:lnTo>
                  <a:lnTo>
                    <a:pt x="873" y="1857"/>
                  </a:lnTo>
                  <a:lnTo>
                    <a:pt x="851" y="1824"/>
                  </a:lnTo>
                  <a:lnTo>
                    <a:pt x="840" y="1792"/>
                  </a:lnTo>
                  <a:lnTo>
                    <a:pt x="818" y="1759"/>
                  </a:lnTo>
                  <a:lnTo>
                    <a:pt x="786" y="1737"/>
                  </a:lnTo>
                  <a:lnTo>
                    <a:pt x="775" y="1704"/>
                  </a:lnTo>
                  <a:lnTo>
                    <a:pt x="742" y="1672"/>
                  </a:lnTo>
                  <a:lnTo>
                    <a:pt x="720" y="1639"/>
                  </a:lnTo>
                  <a:lnTo>
                    <a:pt x="698" y="1606"/>
                  </a:lnTo>
                  <a:lnTo>
                    <a:pt x="687" y="1573"/>
                  </a:lnTo>
                  <a:lnTo>
                    <a:pt x="666" y="1541"/>
                  </a:lnTo>
                  <a:lnTo>
                    <a:pt x="655" y="1508"/>
                  </a:lnTo>
                  <a:lnTo>
                    <a:pt x="644" y="1475"/>
                  </a:lnTo>
                  <a:lnTo>
                    <a:pt x="622" y="1442"/>
                  </a:lnTo>
                  <a:lnTo>
                    <a:pt x="611" y="1410"/>
                  </a:lnTo>
                  <a:lnTo>
                    <a:pt x="589" y="1377"/>
                  </a:lnTo>
                  <a:lnTo>
                    <a:pt x="578" y="1344"/>
                  </a:lnTo>
                  <a:lnTo>
                    <a:pt x="567" y="1311"/>
                  </a:lnTo>
                  <a:lnTo>
                    <a:pt x="535" y="1279"/>
                  </a:lnTo>
                  <a:lnTo>
                    <a:pt x="524" y="1246"/>
                  </a:lnTo>
                  <a:lnTo>
                    <a:pt x="502" y="1213"/>
                  </a:lnTo>
                  <a:lnTo>
                    <a:pt x="480" y="1180"/>
                  </a:lnTo>
                  <a:lnTo>
                    <a:pt x="469" y="1148"/>
                  </a:lnTo>
                  <a:lnTo>
                    <a:pt x="458" y="1115"/>
                  </a:lnTo>
                  <a:lnTo>
                    <a:pt x="436" y="1082"/>
                  </a:lnTo>
                  <a:lnTo>
                    <a:pt x="436" y="1050"/>
                  </a:lnTo>
                  <a:lnTo>
                    <a:pt x="425" y="1017"/>
                  </a:lnTo>
                  <a:lnTo>
                    <a:pt x="404" y="984"/>
                  </a:lnTo>
                  <a:lnTo>
                    <a:pt x="393" y="951"/>
                  </a:lnTo>
                  <a:lnTo>
                    <a:pt x="382" y="919"/>
                  </a:lnTo>
                  <a:lnTo>
                    <a:pt x="371" y="886"/>
                  </a:lnTo>
                  <a:lnTo>
                    <a:pt x="371" y="853"/>
                  </a:lnTo>
                  <a:lnTo>
                    <a:pt x="349" y="820"/>
                  </a:lnTo>
                  <a:lnTo>
                    <a:pt x="338" y="788"/>
                  </a:lnTo>
                  <a:lnTo>
                    <a:pt x="327" y="755"/>
                  </a:lnTo>
                  <a:lnTo>
                    <a:pt x="305" y="722"/>
                  </a:lnTo>
                  <a:lnTo>
                    <a:pt x="305" y="689"/>
                  </a:lnTo>
                  <a:lnTo>
                    <a:pt x="305" y="657"/>
                  </a:lnTo>
                  <a:lnTo>
                    <a:pt x="305" y="624"/>
                  </a:lnTo>
                  <a:lnTo>
                    <a:pt x="295" y="591"/>
                  </a:lnTo>
                  <a:lnTo>
                    <a:pt x="284" y="558"/>
                  </a:lnTo>
                  <a:lnTo>
                    <a:pt x="273" y="526"/>
                  </a:lnTo>
                  <a:lnTo>
                    <a:pt x="262" y="493"/>
                  </a:lnTo>
                  <a:lnTo>
                    <a:pt x="251" y="460"/>
                  </a:lnTo>
                  <a:lnTo>
                    <a:pt x="240" y="427"/>
                  </a:lnTo>
                  <a:lnTo>
                    <a:pt x="218" y="395"/>
                  </a:lnTo>
                  <a:lnTo>
                    <a:pt x="196" y="362"/>
                  </a:lnTo>
                  <a:lnTo>
                    <a:pt x="175" y="329"/>
                  </a:lnTo>
                  <a:lnTo>
                    <a:pt x="153" y="296"/>
                  </a:lnTo>
                  <a:lnTo>
                    <a:pt x="131" y="264"/>
                  </a:lnTo>
                  <a:lnTo>
                    <a:pt x="109" y="231"/>
                  </a:lnTo>
                  <a:lnTo>
                    <a:pt x="98" y="198"/>
                  </a:lnTo>
                  <a:lnTo>
                    <a:pt x="87" y="166"/>
                  </a:lnTo>
                  <a:lnTo>
                    <a:pt x="65" y="133"/>
                  </a:lnTo>
                  <a:lnTo>
                    <a:pt x="44" y="100"/>
                  </a:lnTo>
                  <a:lnTo>
                    <a:pt x="33" y="67"/>
                  </a:lnTo>
                  <a:lnTo>
                    <a:pt x="0" y="0"/>
                  </a:lnTo>
                  <a:lnTo>
                    <a:pt x="44" y="13"/>
                  </a:lnTo>
                  <a:lnTo>
                    <a:pt x="76" y="13"/>
                  </a:lnTo>
                  <a:lnTo>
                    <a:pt x="109" y="45"/>
                  </a:lnTo>
                  <a:lnTo>
                    <a:pt x="142" y="78"/>
                  </a:lnTo>
                  <a:lnTo>
                    <a:pt x="175" y="89"/>
                  </a:lnTo>
                  <a:lnTo>
                    <a:pt x="192" y="96"/>
                  </a:lnTo>
                </a:path>
              </a:pathLst>
            </a:custGeom>
            <a:solidFill>
              <a:srgbClr val="CBCBCB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37" name="Freeform 13"/>
            <p:cNvSpPr>
              <a:spLocks/>
            </p:cNvSpPr>
            <p:nvPr/>
          </p:nvSpPr>
          <p:spPr bwMode="auto">
            <a:xfrm>
              <a:off x="1258" y="955"/>
              <a:ext cx="1190" cy="2020"/>
            </a:xfrm>
            <a:custGeom>
              <a:avLst/>
              <a:gdLst/>
              <a:ahLst/>
              <a:cxnLst>
                <a:cxn ang="0">
                  <a:pos x="97" y="928"/>
                </a:cxn>
                <a:cxn ang="0">
                  <a:pos x="118" y="830"/>
                </a:cxn>
                <a:cxn ang="0">
                  <a:pos x="150" y="731"/>
                </a:cxn>
                <a:cxn ang="0">
                  <a:pos x="183" y="633"/>
                </a:cxn>
                <a:cxn ang="0">
                  <a:pos x="248" y="535"/>
                </a:cxn>
                <a:cxn ang="0">
                  <a:pos x="302" y="437"/>
                </a:cxn>
                <a:cxn ang="0">
                  <a:pos x="378" y="360"/>
                </a:cxn>
                <a:cxn ang="0">
                  <a:pos x="464" y="273"/>
                </a:cxn>
                <a:cxn ang="0">
                  <a:pos x="572" y="208"/>
                </a:cxn>
                <a:cxn ang="0">
                  <a:pos x="658" y="131"/>
                </a:cxn>
                <a:cxn ang="0">
                  <a:pos x="756" y="77"/>
                </a:cxn>
                <a:cxn ang="0">
                  <a:pos x="854" y="55"/>
                </a:cxn>
                <a:cxn ang="0">
                  <a:pos x="951" y="0"/>
                </a:cxn>
                <a:cxn ang="0">
                  <a:pos x="1048" y="0"/>
                </a:cxn>
                <a:cxn ang="0">
                  <a:pos x="1145" y="0"/>
                </a:cxn>
                <a:cxn ang="0">
                  <a:pos x="1156" y="55"/>
                </a:cxn>
                <a:cxn ang="0">
                  <a:pos x="1080" y="142"/>
                </a:cxn>
                <a:cxn ang="0">
                  <a:pos x="1015" y="229"/>
                </a:cxn>
                <a:cxn ang="0">
                  <a:pos x="940" y="328"/>
                </a:cxn>
                <a:cxn ang="0">
                  <a:pos x="907" y="426"/>
                </a:cxn>
                <a:cxn ang="0">
                  <a:pos x="854" y="524"/>
                </a:cxn>
                <a:cxn ang="0">
                  <a:pos x="799" y="622"/>
                </a:cxn>
                <a:cxn ang="0">
                  <a:pos x="766" y="721"/>
                </a:cxn>
                <a:cxn ang="0">
                  <a:pos x="735" y="819"/>
                </a:cxn>
                <a:cxn ang="0">
                  <a:pos x="691" y="917"/>
                </a:cxn>
                <a:cxn ang="0">
                  <a:pos x="648" y="1015"/>
                </a:cxn>
                <a:cxn ang="0">
                  <a:pos x="637" y="1113"/>
                </a:cxn>
                <a:cxn ang="0">
                  <a:pos x="594" y="1212"/>
                </a:cxn>
                <a:cxn ang="0">
                  <a:pos x="540" y="1310"/>
                </a:cxn>
                <a:cxn ang="0">
                  <a:pos x="475" y="1408"/>
                </a:cxn>
                <a:cxn ang="0">
                  <a:pos x="432" y="1506"/>
                </a:cxn>
                <a:cxn ang="0">
                  <a:pos x="378" y="1605"/>
                </a:cxn>
                <a:cxn ang="0">
                  <a:pos x="313" y="1703"/>
                </a:cxn>
                <a:cxn ang="0">
                  <a:pos x="280" y="1801"/>
                </a:cxn>
                <a:cxn ang="0">
                  <a:pos x="248" y="1899"/>
                </a:cxn>
                <a:cxn ang="0">
                  <a:pos x="194" y="1997"/>
                </a:cxn>
                <a:cxn ang="0">
                  <a:pos x="97" y="2019"/>
                </a:cxn>
                <a:cxn ang="0">
                  <a:pos x="31" y="1954"/>
                </a:cxn>
                <a:cxn ang="0">
                  <a:pos x="31" y="1856"/>
                </a:cxn>
                <a:cxn ang="0">
                  <a:pos x="31" y="1746"/>
                </a:cxn>
                <a:cxn ang="0">
                  <a:pos x="31" y="1648"/>
                </a:cxn>
                <a:cxn ang="0">
                  <a:pos x="31" y="1550"/>
                </a:cxn>
                <a:cxn ang="0">
                  <a:pos x="0" y="1452"/>
                </a:cxn>
                <a:cxn ang="0">
                  <a:pos x="0" y="1354"/>
                </a:cxn>
                <a:cxn ang="0">
                  <a:pos x="10" y="1255"/>
                </a:cxn>
                <a:cxn ang="0">
                  <a:pos x="31" y="1157"/>
                </a:cxn>
                <a:cxn ang="0">
                  <a:pos x="53" y="1059"/>
                </a:cxn>
              </a:cxnLst>
              <a:rect l="0" t="0" r="r" b="b"/>
              <a:pathLst>
                <a:path w="1190" h="2020">
                  <a:moveTo>
                    <a:pt x="84" y="1013"/>
                  </a:moveTo>
                  <a:lnTo>
                    <a:pt x="86" y="961"/>
                  </a:lnTo>
                  <a:lnTo>
                    <a:pt x="97" y="928"/>
                  </a:lnTo>
                  <a:lnTo>
                    <a:pt x="108" y="895"/>
                  </a:lnTo>
                  <a:lnTo>
                    <a:pt x="118" y="862"/>
                  </a:lnTo>
                  <a:lnTo>
                    <a:pt x="118" y="830"/>
                  </a:lnTo>
                  <a:lnTo>
                    <a:pt x="118" y="797"/>
                  </a:lnTo>
                  <a:lnTo>
                    <a:pt x="129" y="764"/>
                  </a:lnTo>
                  <a:lnTo>
                    <a:pt x="150" y="731"/>
                  </a:lnTo>
                  <a:lnTo>
                    <a:pt x="161" y="699"/>
                  </a:lnTo>
                  <a:lnTo>
                    <a:pt x="161" y="666"/>
                  </a:lnTo>
                  <a:lnTo>
                    <a:pt x="183" y="633"/>
                  </a:lnTo>
                  <a:lnTo>
                    <a:pt x="205" y="601"/>
                  </a:lnTo>
                  <a:lnTo>
                    <a:pt x="226" y="568"/>
                  </a:lnTo>
                  <a:lnTo>
                    <a:pt x="248" y="535"/>
                  </a:lnTo>
                  <a:lnTo>
                    <a:pt x="259" y="502"/>
                  </a:lnTo>
                  <a:lnTo>
                    <a:pt x="291" y="470"/>
                  </a:lnTo>
                  <a:lnTo>
                    <a:pt x="302" y="437"/>
                  </a:lnTo>
                  <a:lnTo>
                    <a:pt x="334" y="415"/>
                  </a:lnTo>
                  <a:lnTo>
                    <a:pt x="345" y="382"/>
                  </a:lnTo>
                  <a:lnTo>
                    <a:pt x="378" y="360"/>
                  </a:lnTo>
                  <a:lnTo>
                    <a:pt x="410" y="339"/>
                  </a:lnTo>
                  <a:lnTo>
                    <a:pt x="442" y="306"/>
                  </a:lnTo>
                  <a:lnTo>
                    <a:pt x="464" y="273"/>
                  </a:lnTo>
                  <a:lnTo>
                    <a:pt x="497" y="262"/>
                  </a:lnTo>
                  <a:lnTo>
                    <a:pt x="529" y="240"/>
                  </a:lnTo>
                  <a:lnTo>
                    <a:pt x="572" y="208"/>
                  </a:lnTo>
                  <a:lnTo>
                    <a:pt x="605" y="186"/>
                  </a:lnTo>
                  <a:lnTo>
                    <a:pt x="626" y="153"/>
                  </a:lnTo>
                  <a:lnTo>
                    <a:pt x="658" y="131"/>
                  </a:lnTo>
                  <a:lnTo>
                    <a:pt x="691" y="98"/>
                  </a:lnTo>
                  <a:lnTo>
                    <a:pt x="724" y="77"/>
                  </a:lnTo>
                  <a:lnTo>
                    <a:pt x="756" y="77"/>
                  </a:lnTo>
                  <a:lnTo>
                    <a:pt x="788" y="77"/>
                  </a:lnTo>
                  <a:lnTo>
                    <a:pt x="821" y="66"/>
                  </a:lnTo>
                  <a:lnTo>
                    <a:pt x="854" y="55"/>
                  </a:lnTo>
                  <a:lnTo>
                    <a:pt x="885" y="33"/>
                  </a:lnTo>
                  <a:lnTo>
                    <a:pt x="918" y="22"/>
                  </a:lnTo>
                  <a:lnTo>
                    <a:pt x="951" y="0"/>
                  </a:lnTo>
                  <a:lnTo>
                    <a:pt x="983" y="0"/>
                  </a:lnTo>
                  <a:lnTo>
                    <a:pt x="1015" y="0"/>
                  </a:lnTo>
                  <a:lnTo>
                    <a:pt x="1048" y="0"/>
                  </a:lnTo>
                  <a:lnTo>
                    <a:pt x="1080" y="0"/>
                  </a:lnTo>
                  <a:lnTo>
                    <a:pt x="1112" y="0"/>
                  </a:lnTo>
                  <a:lnTo>
                    <a:pt x="1145" y="0"/>
                  </a:lnTo>
                  <a:lnTo>
                    <a:pt x="1189" y="0"/>
                  </a:lnTo>
                  <a:lnTo>
                    <a:pt x="1189" y="33"/>
                  </a:lnTo>
                  <a:lnTo>
                    <a:pt x="1156" y="55"/>
                  </a:lnTo>
                  <a:lnTo>
                    <a:pt x="1123" y="88"/>
                  </a:lnTo>
                  <a:lnTo>
                    <a:pt x="1112" y="120"/>
                  </a:lnTo>
                  <a:lnTo>
                    <a:pt x="1080" y="142"/>
                  </a:lnTo>
                  <a:lnTo>
                    <a:pt x="1059" y="175"/>
                  </a:lnTo>
                  <a:lnTo>
                    <a:pt x="1026" y="197"/>
                  </a:lnTo>
                  <a:lnTo>
                    <a:pt x="1015" y="229"/>
                  </a:lnTo>
                  <a:lnTo>
                    <a:pt x="993" y="262"/>
                  </a:lnTo>
                  <a:lnTo>
                    <a:pt x="962" y="295"/>
                  </a:lnTo>
                  <a:lnTo>
                    <a:pt x="940" y="328"/>
                  </a:lnTo>
                  <a:lnTo>
                    <a:pt x="929" y="360"/>
                  </a:lnTo>
                  <a:lnTo>
                    <a:pt x="907" y="393"/>
                  </a:lnTo>
                  <a:lnTo>
                    <a:pt x="907" y="426"/>
                  </a:lnTo>
                  <a:lnTo>
                    <a:pt x="885" y="459"/>
                  </a:lnTo>
                  <a:lnTo>
                    <a:pt x="864" y="491"/>
                  </a:lnTo>
                  <a:lnTo>
                    <a:pt x="854" y="524"/>
                  </a:lnTo>
                  <a:lnTo>
                    <a:pt x="832" y="557"/>
                  </a:lnTo>
                  <a:lnTo>
                    <a:pt x="821" y="590"/>
                  </a:lnTo>
                  <a:lnTo>
                    <a:pt x="799" y="622"/>
                  </a:lnTo>
                  <a:lnTo>
                    <a:pt x="777" y="655"/>
                  </a:lnTo>
                  <a:lnTo>
                    <a:pt x="766" y="688"/>
                  </a:lnTo>
                  <a:lnTo>
                    <a:pt x="766" y="721"/>
                  </a:lnTo>
                  <a:lnTo>
                    <a:pt x="756" y="753"/>
                  </a:lnTo>
                  <a:lnTo>
                    <a:pt x="735" y="786"/>
                  </a:lnTo>
                  <a:lnTo>
                    <a:pt x="735" y="819"/>
                  </a:lnTo>
                  <a:lnTo>
                    <a:pt x="724" y="852"/>
                  </a:lnTo>
                  <a:lnTo>
                    <a:pt x="702" y="884"/>
                  </a:lnTo>
                  <a:lnTo>
                    <a:pt x="691" y="917"/>
                  </a:lnTo>
                  <a:lnTo>
                    <a:pt x="680" y="950"/>
                  </a:lnTo>
                  <a:lnTo>
                    <a:pt x="658" y="982"/>
                  </a:lnTo>
                  <a:lnTo>
                    <a:pt x="648" y="1015"/>
                  </a:lnTo>
                  <a:lnTo>
                    <a:pt x="637" y="1048"/>
                  </a:lnTo>
                  <a:lnTo>
                    <a:pt x="637" y="1081"/>
                  </a:lnTo>
                  <a:lnTo>
                    <a:pt x="637" y="1113"/>
                  </a:lnTo>
                  <a:lnTo>
                    <a:pt x="616" y="1146"/>
                  </a:lnTo>
                  <a:lnTo>
                    <a:pt x="605" y="1179"/>
                  </a:lnTo>
                  <a:lnTo>
                    <a:pt x="594" y="1212"/>
                  </a:lnTo>
                  <a:lnTo>
                    <a:pt x="583" y="1244"/>
                  </a:lnTo>
                  <a:lnTo>
                    <a:pt x="561" y="1277"/>
                  </a:lnTo>
                  <a:lnTo>
                    <a:pt x="540" y="1310"/>
                  </a:lnTo>
                  <a:lnTo>
                    <a:pt x="507" y="1343"/>
                  </a:lnTo>
                  <a:lnTo>
                    <a:pt x="486" y="1375"/>
                  </a:lnTo>
                  <a:lnTo>
                    <a:pt x="475" y="1408"/>
                  </a:lnTo>
                  <a:lnTo>
                    <a:pt x="453" y="1441"/>
                  </a:lnTo>
                  <a:lnTo>
                    <a:pt x="442" y="1474"/>
                  </a:lnTo>
                  <a:lnTo>
                    <a:pt x="432" y="1506"/>
                  </a:lnTo>
                  <a:lnTo>
                    <a:pt x="421" y="1539"/>
                  </a:lnTo>
                  <a:lnTo>
                    <a:pt x="399" y="1572"/>
                  </a:lnTo>
                  <a:lnTo>
                    <a:pt x="378" y="1605"/>
                  </a:lnTo>
                  <a:lnTo>
                    <a:pt x="356" y="1637"/>
                  </a:lnTo>
                  <a:lnTo>
                    <a:pt x="345" y="1670"/>
                  </a:lnTo>
                  <a:lnTo>
                    <a:pt x="313" y="1703"/>
                  </a:lnTo>
                  <a:lnTo>
                    <a:pt x="302" y="1736"/>
                  </a:lnTo>
                  <a:lnTo>
                    <a:pt x="291" y="1768"/>
                  </a:lnTo>
                  <a:lnTo>
                    <a:pt x="280" y="1801"/>
                  </a:lnTo>
                  <a:lnTo>
                    <a:pt x="259" y="1834"/>
                  </a:lnTo>
                  <a:lnTo>
                    <a:pt x="248" y="1866"/>
                  </a:lnTo>
                  <a:lnTo>
                    <a:pt x="248" y="1899"/>
                  </a:lnTo>
                  <a:lnTo>
                    <a:pt x="226" y="1932"/>
                  </a:lnTo>
                  <a:lnTo>
                    <a:pt x="216" y="1965"/>
                  </a:lnTo>
                  <a:lnTo>
                    <a:pt x="194" y="1997"/>
                  </a:lnTo>
                  <a:lnTo>
                    <a:pt x="161" y="1997"/>
                  </a:lnTo>
                  <a:lnTo>
                    <a:pt x="129" y="2008"/>
                  </a:lnTo>
                  <a:lnTo>
                    <a:pt x="97" y="2019"/>
                  </a:lnTo>
                  <a:lnTo>
                    <a:pt x="64" y="2019"/>
                  </a:lnTo>
                  <a:lnTo>
                    <a:pt x="42" y="1987"/>
                  </a:lnTo>
                  <a:lnTo>
                    <a:pt x="31" y="1954"/>
                  </a:lnTo>
                  <a:lnTo>
                    <a:pt x="31" y="1921"/>
                  </a:lnTo>
                  <a:lnTo>
                    <a:pt x="31" y="1888"/>
                  </a:lnTo>
                  <a:lnTo>
                    <a:pt x="31" y="1856"/>
                  </a:lnTo>
                  <a:lnTo>
                    <a:pt x="31" y="1812"/>
                  </a:lnTo>
                  <a:lnTo>
                    <a:pt x="31" y="1779"/>
                  </a:lnTo>
                  <a:lnTo>
                    <a:pt x="31" y="1746"/>
                  </a:lnTo>
                  <a:lnTo>
                    <a:pt x="31" y="1714"/>
                  </a:lnTo>
                  <a:lnTo>
                    <a:pt x="31" y="1681"/>
                  </a:lnTo>
                  <a:lnTo>
                    <a:pt x="31" y="1648"/>
                  </a:lnTo>
                  <a:lnTo>
                    <a:pt x="31" y="1615"/>
                  </a:lnTo>
                  <a:lnTo>
                    <a:pt x="31" y="1583"/>
                  </a:lnTo>
                  <a:lnTo>
                    <a:pt x="31" y="1550"/>
                  </a:lnTo>
                  <a:lnTo>
                    <a:pt x="31" y="1517"/>
                  </a:lnTo>
                  <a:lnTo>
                    <a:pt x="10" y="1485"/>
                  </a:lnTo>
                  <a:lnTo>
                    <a:pt x="0" y="1452"/>
                  </a:lnTo>
                  <a:lnTo>
                    <a:pt x="0" y="1419"/>
                  </a:lnTo>
                  <a:lnTo>
                    <a:pt x="0" y="1386"/>
                  </a:lnTo>
                  <a:lnTo>
                    <a:pt x="0" y="1354"/>
                  </a:lnTo>
                  <a:lnTo>
                    <a:pt x="0" y="1321"/>
                  </a:lnTo>
                  <a:lnTo>
                    <a:pt x="0" y="1288"/>
                  </a:lnTo>
                  <a:lnTo>
                    <a:pt x="10" y="1255"/>
                  </a:lnTo>
                  <a:lnTo>
                    <a:pt x="20" y="1223"/>
                  </a:lnTo>
                  <a:lnTo>
                    <a:pt x="20" y="1190"/>
                  </a:lnTo>
                  <a:lnTo>
                    <a:pt x="31" y="1157"/>
                  </a:lnTo>
                  <a:lnTo>
                    <a:pt x="31" y="1124"/>
                  </a:lnTo>
                  <a:lnTo>
                    <a:pt x="42" y="1092"/>
                  </a:lnTo>
                  <a:lnTo>
                    <a:pt x="53" y="1059"/>
                  </a:lnTo>
                  <a:lnTo>
                    <a:pt x="84" y="1013"/>
                  </a:lnTo>
                  <a:lnTo>
                    <a:pt x="84" y="1013"/>
                  </a:lnTo>
                </a:path>
              </a:pathLst>
            </a:custGeom>
            <a:solidFill>
              <a:srgbClr val="CBCBCB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3" name="Group 20"/>
            <p:cNvGrpSpPr>
              <a:grpSpLocks/>
            </p:cNvGrpSpPr>
            <p:nvPr/>
          </p:nvGrpSpPr>
          <p:grpSpPr bwMode="auto">
            <a:xfrm>
              <a:off x="2204" y="3582"/>
              <a:ext cx="293" cy="244"/>
              <a:chOff x="2204" y="3582"/>
              <a:chExt cx="293" cy="244"/>
            </a:xfrm>
          </p:grpSpPr>
          <p:sp>
            <p:nvSpPr>
              <p:cNvPr id="26638" name="Oval 14"/>
              <p:cNvSpPr>
                <a:spLocks noChangeArrowheads="1"/>
              </p:cNvSpPr>
              <p:nvPr/>
            </p:nvSpPr>
            <p:spPr bwMode="auto">
              <a:xfrm>
                <a:off x="2318" y="3677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39" name="Oval 15"/>
              <p:cNvSpPr>
                <a:spLocks noChangeArrowheads="1"/>
              </p:cNvSpPr>
              <p:nvPr/>
            </p:nvSpPr>
            <p:spPr bwMode="auto">
              <a:xfrm rot="2700000">
                <a:off x="2396" y="3646"/>
                <a:ext cx="103" cy="6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40" name="Oval 16"/>
              <p:cNvSpPr>
                <a:spLocks noChangeArrowheads="1"/>
              </p:cNvSpPr>
              <p:nvPr/>
            </p:nvSpPr>
            <p:spPr bwMode="auto">
              <a:xfrm rot="19020000">
                <a:off x="2270" y="3725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41" name="Oval 17"/>
              <p:cNvSpPr>
                <a:spLocks noChangeArrowheads="1"/>
              </p:cNvSpPr>
              <p:nvPr/>
            </p:nvSpPr>
            <p:spPr bwMode="auto">
              <a:xfrm rot="2820000">
                <a:off x="2221" y="3629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42" name="Oval 18"/>
              <p:cNvSpPr>
                <a:spLocks noChangeArrowheads="1"/>
              </p:cNvSpPr>
              <p:nvPr/>
            </p:nvSpPr>
            <p:spPr bwMode="auto">
              <a:xfrm rot="19020000">
                <a:off x="2318" y="3582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43" name="Oval 19"/>
              <p:cNvSpPr>
                <a:spLocks noChangeArrowheads="1"/>
              </p:cNvSpPr>
              <p:nvPr/>
            </p:nvSpPr>
            <p:spPr bwMode="auto">
              <a:xfrm rot="13620000">
                <a:off x="2413" y="3724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6645" name="Oval 21"/>
            <p:cNvSpPr>
              <a:spLocks noChangeArrowheads="1"/>
            </p:cNvSpPr>
            <p:nvPr/>
          </p:nvSpPr>
          <p:spPr bwMode="auto">
            <a:xfrm>
              <a:off x="2222" y="300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46" name="Oval 22"/>
            <p:cNvSpPr>
              <a:spLocks noChangeArrowheads="1"/>
            </p:cNvSpPr>
            <p:nvPr/>
          </p:nvSpPr>
          <p:spPr bwMode="auto">
            <a:xfrm rot="2700000">
              <a:off x="2204" y="2502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47" name="Oval 23"/>
            <p:cNvSpPr>
              <a:spLocks noChangeArrowheads="1"/>
            </p:cNvSpPr>
            <p:nvPr/>
          </p:nvSpPr>
          <p:spPr bwMode="auto">
            <a:xfrm rot="19020000">
              <a:off x="2414" y="1679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48" name="Oval 24"/>
            <p:cNvSpPr>
              <a:spLocks noChangeArrowheads="1"/>
            </p:cNvSpPr>
            <p:nvPr/>
          </p:nvSpPr>
          <p:spPr bwMode="auto">
            <a:xfrm rot="2820000">
              <a:off x="2557" y="2959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49" name="Oval 25"/>
            <p:cNvSpPr>
              <a:spLocks noChangeArrowheads="1"/>
            </p:cNvSpPr>
            <p:nvPr/>
          </p:nvSpPr>
          <p:spPr bwMode="auto">
            <a:xfrm rot="19020000">
              <a:off x="2510" y="1584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50" name="Oval 26"/>
            <p:cNvSpPr>
              <a:spLocks noChangeArrowheads="1"/>
            </p:cNvSpPr>
            <p:nvPr/>
          </p:nvSpPr>
          <p:spPr bwMode="auto">
            <a:xfrm rot="13620000">
              <a:off x="2317" y="182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51" name="Freeform 27"/>
            <p:cNvSpPr>
              <a:spLocks/>
            </p:cNvSpPr>
            <p:nvPr/>
          </p:nvSpPr>
          <p:spPr bwMode="auto">
            <a:xfrm>
              <a:off x="2113" y="950"/>
              <a:ext cx="339" cy="71"/>
            </a:xfrm>
            <a:custGeom>
              <a:avLst/>
              <a:gdLst/>
              <a:ahLst/>
              <a:cxnLst>
                <a:cxn ang="0">
                  <a:pos x="0" y="29"/>
                </a:cxn>
                <a:cxn ang="0">
                  <a:pos x="52" y="24"/>
                </a:cxn>
                <a:cxn ang="0">
                  <a:pos x="93" y="26"/>
                </a:cxn>
                <a:cxn ang="0">
                  <a:pos x="150" y="10"/>
                </a:cxn>
                <a:cxn ang="0">
                  <a:pos x="192" y="0"/>
                </a:cxn>
                <a:cxn ang="0">
                  <a:pos x="217" y="6"/>
                </a:cxn>
                <a:cxn ang="0">
                  <a:pos x="251" y="3"/>
                </a:cxn>
                <a:cxn ang="0">
                  <a:pos x="278" y="11"/>
                </a:cxn>
                <a:cxn ang="0">
                  <a:pos x="312" y="8"/>
                </a:cxn>
                <a:cxn ang="0">
                  <a:pos x="338" y="14"/>
                </a:cxn>
                <a:cxn ang="0">
                  <a:pos x="307" y="37"/>
                </a:cxn>
                <a:cxn ang="0">
                  <a:pos x="264" y="49"/>
                </a:cxn>
                <a:cxn ang="0">
                  <a:pos x="231" y="51"/>
                </a:cxn>
                <a:cxn ang="0">
                  <a:pos x="189" y="63"/>
                </a:cxn>
                <a:cxn ang="0">
                  <a:pos x="162" y="56"/>
                </a:cxn>
                <a:cxn ang="0">
                  <a:pos x="129" y="58"/>
                </a:cxn>
                <a:cxn ang="0">
                  <a:pos x="86" y="70"/>
                </a:cxn>
                <a:cxn ang="0">
                  <a:pos x="59" y="62"/>
                </a:cxn>
                <a:cxn ang="0">
                  <a:pos x="26" y="66"/>
                </a:cxn>
                <a:cxn ang="0">
                  <a:pos x="0" y="29"/>
                </a:cxn>
                <a:cxn ang="0">
                  <a:pos x="0" y="29"/>
                </a:cxn>
              </a:cxnLst>
              <a:rect l="0" t="0" r="r" b="b"/>
              <a:pathLst>
                <a:path w="339" h="71">
                  <a:moveTo>
                    <a:pt x="0" y="29"/>
                  </a:moveTo>
                  <a:lnTo>
                    <a:pt x="52" y="24"/>
                  </a:lnTo>
                  <a:lnTo>
                    <a:pt x="93" y="26"/>
                  </a:lnTo>
                  <a:lnTo>
                    <a:pt x="150" y="10"/>
                  </a:lnTo>
                  <a:lnTo>
                    <a:pt x="192" y="0"/>
                  </a:lnTo>
                  <a:lnTo>
                    <a:pt x="217" y="6"/>
                  </a:lnTo>
                  <a:lnTo>
                    <a:pt x="251" y="3"/>
                  </a:lnTo>
                  <a:lnTo>
                    <a:pt x="278" y="11"/>
                  </a:lnTo>
                  <a:lnTo>
                    <a:pt x="312" y="8"/>
                  </a:lnTo>
                  <a:lnTo>
                    <a:pt x="338" y="14"/>
                  </a:lnTo>
                  <a:lnTo>
                    <a:pt x="307" y="37"/>
                  </a:lnTo>
                  <a:lnTo>
                    <a:pt x="264" y="49"/>
                  </a:lnTo>
                  <a:lnTo>
                    <a:pt x="231" y="51"/>
                  </a:lnTo>
                  <a:lnTo>
                    <a:pt x="189" y="63"/>
                  </a:lnTo>
                  <a:lnTo>
                    <a:pt x="162" y="56"/>
                  </a:lnTo>
                  <a:lnTo>
                    <a:pt x="129" y="58"/>
                  </a:lnTo>
                  <a:lnTo>
                    <a:pt x="86" y="70"/>
                  </a:lnTo>
                  <a:lnTo>
                    <a:pt x="59" y="62"/>
                  </a:lnTo>
                  <a:lnTo>
                    <a:pt x="26" y="66"/>
                  </a:lnTo>
                  <a:lnTo>
                    <a:pt x="0" y="29"/>
                  </a:lnTo>
                  <a:lnTo>
                    <a:pt x="0" y="29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52" name="Freeform 28"/>
            <p:cNvSpPr>
              <a:spLocks/>
            </p:cNvSpPr>
            <p:nvPr/>
          </p:nvSpPr>
          <p:spPr bwMode="auto">
            <a:xfrm>
              <a:off x="1566" y="1112"/>
              <a:ext cx="274" cy="213"/>
            </a:xfrm>
            <a:custGeom>
              <a:avLst/>
              <a:gdLst/>
              <a:ahLst/>
              <a:cxnLst>
                <a:cxn ang="0">
                  <a:pos x="0" y="195"/>
                </a:cxn>
                <a:cxn ang="0">
                  <a:pos x="41" y="162"/>
                </a:cxn>
                <a:cxn ang="0">
                  <a:pos x="75" y="142"/>
                </a:cxn>
                <a:cxn ang="0">
                  <a:pos x="113" y="98"/>
                </a:cxn>
                <a:cxn ang="0">
                  <a:pos x="144" y="67"/>
                </a:cxn>
                <a:cxn ang="0">
                  <a:pos x="168" y="59"/>
                </a:cxn>
                <a:cxn ang="0">
                  <a:pos x="196" y="38"/>
                </a:cxn>
                <a:cxn ang="0">
                  <a:pos x="221" y="29"/>
                </a:cxn>
                <a:cxn ang="0">
                  <a:pos x="248" y="9"/>
                </a:cxn>
                <a:cxn ang="0">
                  <a:pos x="273" y="0"/>
                </a:cxn>
                <a:cxn ang="0">
                  <a:pos x="259" y="37"/>
                </a:cxn>
                <a:cxn ang="0">
                  <a:pos x="231" y="69"/>
                </a:cxn>
                <a:cxn ang="0">
                  <a:pos x="204" y="89"/>
                </a:cxn>
                <a:cxn ang="0">
                  <a:pos x="176" y="122"/>
                </a:cxn>
                <a:cxn ang="0">
                  <a:pos x="149" y="130"/>
                </a:cxn>
                <a:cxn ang="0">
                  <a:pos x="123" y="150"/>
                </a:cxn>
                <a:cxn ang="0">
                  <a:pos x="93" y="183"/>
                </a:cxn>
                <a:cxn ang="0">
                  <a:pos x="67" y="191"/>
                </a:cxn>
                <a:cxn ang="0">
                  <a:pos x="41" y="212"/>
                </a:cxn>
                <a:cxn ang="0">
                  <a:pos x="0" y="195"/>
                </a:cxn>
                <a:cxn ang="0">
                  <a:pos x="0" y="195"/>
                </a:cxn>
              </a:cxnLst>
              <a:rect l="0" t="0" r="r" b="b"/>
              <a:pathLst>
                <a:path w="274" h="213">
                  <a:moveTo>
                    <a:pt x="0" y="195"/>
                  </a:moveTo>
                  <a:lnTo>
                    <a:pt x="41" y="162"/>
                  </a:lnTo>
                  <a:lnTo>
                    <a:pt x="75" y="142"/>
                  </a:lnTo>
                  <a:lnTo>
                    <a:pt x="113" y="98"/>
                  </a:lnTo>
                  <a:lnTo>
                    <a:pt x="144" y="67"/>
                  </a:lnTo>
                  <a:lnTo>
                    <a:pt x="168" y="59"/>
                  </a:lnTo>
                  <a:lnTo>
                    <a:pt x="196" y="38"/>
                  </a:lnTo>
                  <a:lnTo>
                    <a:pt x="221" y="29"/>
                  </a:lnTo>
                  <a:lnTo>
                    <a:pt x="248" y="9"/>
                  </a:lnTo>
                  <a:lnTo>
                    <a:pt x="273" y="0"/>
                  </a:lnTo>
                  <a:lnTo>
                    <a:pt x="259" y="37"/>
                  </a:lnTo>
                  <a:lnTo>
                    <a:pt x="231" y="69"/>
                  </a:lnTo>
                  <a:lnTo>
                    <a:pt x="204" y="89"/>
                  </a:lnTo>
                  <a:lnTo>
                    <a:pt x="176" y="122"/>
                  </a:lnTo>
                  <a:lnTo>
                    <a:pt x="149" y="130"/>
                  </a:lnTo>
                  <a:lnTo>
                    <a:pt x="123" y="150"/>
                  </a:lnTo>
                  <a:lnTo>
                    <a:pt x="93" y="183"/>
                  </a:lnTo>
                  <a:lnTo>
                    <a:pt x="67" y="191"/>
                  </a:lnTo>
                  <a:lnTo>
                    <a:pt x="41" y="212"/>
                  </a:lnTo>
                  <a:lnTo>
                    <a:pt x="0" y="195"/>
                  </a:lnTo>
                  <a:lnTo>
                    <a:pt x="0" y="195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53" name="Freeform 29"/>
            <p:cNvSpPr>
              <a:spLocks/>
            </p:cNvSpPr>
            <p:nvPr/>
          </p:nvSpPr>
          <p:spPr bwMode="auto">
            <a:xfrm>
              <a:off x="1231" y="1907"/>
              <a:ext cx="93" cy="328"/>
            </a:xfrm>
            <a:custGeom>
              <a:avLst/>
              <a:gdLst/>
              <a:ahLst/>
              <a:cxnLst>
                <a:cxn ang="0">
                  <a:pos x="0" y="327"/>
                </a:cxn>
                <a:cxn ang="0">
                  <a:pos x="9" y="276"/>
                </a:cxn>
                <a:cxn ang="0">
                  <a:pos x="22" y="238"/>
                </a:cxn>
                <a:cxn ang="0">
                  <a:pos x="22" y="179"/>
                </a:cxn>
                <a:cxn ang="0">
                  <a:pos x="24" y="136"/>
                </a:cxn>
                <a:cxn ang="0">
                  <a:pos x="38" y="113"/>
                </a:cxn>
                <a:cxn ang="0">
                  <a:pos x="44" y="80"/>
                </a:cxn>
                <a:cxn ang="0">
                  <a:pos x="58" y="56"/>
                </a:cxn>
                <a:cxn ang="0">
                  <a:pos x="65" y="23"/>
                </a:cxn>
                <a:cxn ang="0">
                  <a:pos x="78" y="0"/>
                </a:cxn>
                <a:cxn ang="0">
                  <a:pos x="92" y="36"/>
                </a:cxn>
                <a:cxn ang="0">
                  <a:pos x="92" y="80"/>
                </a:cxn>
                <a:cxn ang="0">
                  <a:pos x="84" y="113"/>
                </a:cxn>
                <a:cxn ang="0">
                  <a:pos x="84" y="156"/>
                </a:cxn>
                <a:cxn ang="0">
                  <a:pos x="70" y="180"/>
                </a:cxn>
                <a:cxn ang="0">
                  <a:pos x="63" y="212"/>
                </a:cxn>
                <a:cxn ang="0">
                  <a:pos x="63" y="256"/>
                </a:cxn>
                <a:cxn ang="0">
                  <a:pos x="49" y="280"/>
                </a:cxn>
                <a:cxn ang="0">
                  <a:pos x="42" y="313"/>
                </a:cxn>
                <a:cxn ang="0">
                  <a:pos x="0" y="327"/>
                </a:cxn>
                <a:cxn ang="0">
                  <a:pos x="0" y="327"/>
                </a:cxn>
              </a:cxnLst>
              <a:rect l="0" t="0" r="r" b="b"/>
              <a:pathLst>
                <a:path w="93" h="328">
                  <a:moveTo>
                    <a:pt x="0" y="327"/>
                  </a:moveTo>
                  <a:lnTo>
                    <a:pt x="9" y="276"/>
                  </a:lnTo>
                  <a:lnTo>
                    <a:pt x="22" y="238"/>
                  </a:lnTo>
                  <a:lnTo>
                    <a:pt x="22" y="179"/>
                  </a:lnTo>
                  <a:lnTo>
                    <a:pt x="24" y="136"/>
                  </a:lnTo>
                  <a:lnTo>
                    <a:pt x="38" y="113"/>
                  </a:lnTo>
                  <a:lnTo>
                    <a:pt x="44" y="80"/>
                  </a:lnTo>
                  <a:lnTo>
                    <a:pt x="58" y="56"/>
                  </a:lnTo>
                  <a:lnTo>
                    <a:pt x="65" y="23"/>
                  </a:lnTo>
                  <a:lnTo>
                    <a:pt x="78" y="0"/>
                  </a:lnTo>
                  <a:lnTo>
                    <a:pt x="92" y="36"/>
                  </a:lnTo>
                  <a:lnTo>
                    <a:pt x="92" y="80"/>
                  </a:lnTo>
                  <a:lnTo>
                    <a:pt x="84" y="113"/>
                  </a:lnTo>
                  <a:lnTo>
                    <a:pt x="84" y="156"/>
                  </a:lnTo>
                  <a:lnTo>
                    <a:pt x="70" y="180"/>
                  </a:lnTo>
                  <a:lnTo>
                    <a:pt x="63" y="212"/>
                  </a:lnTo>
                  <a:lnTo>
                    <a:pt x="63" y="256"/>
                  </a:lnTo>
                  <a:lnTo>
                    <a:pt x="49" y="280"/>
                  </a:lnTo>
                  <a:lnTo>
                    <a:pt x="42" y="313"/>
                  </a:lnTo>
                  <a:lnTo>
                    <a:pt x="0" y="327"/>
                  </a:lnTo>
                  <a:lnTo>
                    <a:pt x="0" y="327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54" name="Freeform 30"/>
            <p:cNvSpPr>
              <a:spLocks/>
            </p:cNvSpPr>
            <p:nvPr/>
          </p:nvSpPr>
          <p:spPr bwMode="auto">
            <a:xfrm>
              <a:off x="1372" y="1349"/>
              <a:ext cx="182" cy="285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25" y="238"/>
                </a:cxn>
                <a:cxn ang="0">
                  <a:pos x="50" y="206"/>
                </a:cxn>
                <a:cxn ang="0">
                  <a:pos x="69" y="151"/>
                </a:cxn>
                <a:cxn ang="0">
                  <a:pos x="85" y="110"/>
                </a:cxn>
                <a:cxn ang="0">
                  <a:pos x="105" y="94"/>
                </a:cxn>
                <a:cxn ang="0">
                  <a:pos x="122" y="64"/>
                </a:cxn>
                <a:cxn ang="0">
                  <a:pos x="143" y="46"/>
                </a:cxn>
                <a:cxn ang="0">
                  <a:pos x="160" y="17"/>
                </a:cxn>
                <a:cxn ang="0">
                  <a:pos x="180" y="0"/>
                </a:cxn>
                <a:cxn ang="0">
                  <a:pos x="181" y="38"/>
                </a:cxn>
                <a:cxn ang="0">
                  <a:pos x="167" y="80"/>
                </a:cxn>
                <a:cxn ang="0">
                  <a:pos x="149" y="108"/>
                </a:cxn>
                <a:cxn ang="0">
                  <a:pos x="135" y="149"/>
                </a:cxn>
                <a:cxn ang="0">
                  <a:pos x="114" y="167"/>
                </a:cxn>
                <a:cxn ang="0">
                  <a:pos x="97" y="195"/>
                </a:cxn>
                <a:cxn ang="0">
                  <a:pos x="82" y="237"/>
                </a:cxn>
                <a:cxn ang="0">
                  <a:pos x="61" y="255"/>
                </a:cxn>
                <a:cxn ang="0">
                  <a:pos x="44" y="284"/>
                </a:cxn>
                <a:cxn ang="0">
                  <a:pos x="0" y="284"/>
                </a:cxn>
                <a:cxn ang="0">
                  <a:pos x="0" y="284"/>
                </a:cxn>
              </a:cxnLst>
              <a:rect l="0" t="0" r="r" b="b"/>
              <a:pathLst>
                <a:path w="182" h="285">
                  <a:moveTo>
                    <a:pt x="0" y="284"/>
                  </a:moveTo>
                  <a:lnTo>
                    <a:pt x="25" y="238"/>
                  </a:lnTo>
                  <a:lnTo>
                    <a:pt x="50" y="206"/>
                  </a:lnTo>
                  <a:lnTo>
                    <a:pt x="69" y="151"/>
                  </a:lnTo>
                  <a:lnTo>
                    <a:pt x="85" y="110"/>
                  </a:lnTo>
                  <a:lnTo>
                    <a:pt x="105" y="94"/>
                  </a:lnTo>
                  <a:lnTo>
                    <a:pt x="122" y="64"/>
                  </a:lnTo>
                  <a:lnTo>
                    <a:pt x="143" y="46"/>
                  </a:lnTo>
                  <a:lnTo>
                    <a:pt x="160" y="17"/>
                  </a:lnTo>
                  <a:lnTo>
                    <a:pt x="180" y="0"/>
                  </a:lnTo>
                  <a:lnTo>
                    <a:pt x="181" y="38"/>
                  </a:lnTo>
                  <a:lnTo>
                    <a:pt x="167" y="80"/>
                  </a:lnTo>
                  <a:lnTo>
                    <a:pt x="149" y="108"/>
                  </a:lnTo>
                  <a:lnTo>
                    <a:pt x="135" y="149"/>
                  </a:lnTo>
                  <a:lnTo>
                    <a:pt x="114" y="167"/>
                  </a:lnTo>
                  <a:lnTo>
                    <a:pt x="97" y="195"/>
                  </a:lnTo>
                  <a:lnTo>
                    <a:pt x="82" y="237"/>
                  </a:lnTo>
                  <a:lnTo>
                    <a:pt x="61" y="255"/>
                  </a:lnTo>
                  <a:lnTo>
                    <a:pt x="44" y="284"/>
                  </a:lnTo>
                  <a:lnTo>
                    <a:pt x="0" y="284"/>
                  </a:lnTo>
                  <a:lnTo>
                    <a:pt x="0" y="284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55" name="Freeform 31"/>
            <p:cNvSpPr>
              <a:spLocks/>
            </p:cNvSpPr>
            <p:nvPr/>
          </p:nvSpPr>
          <p:spPr bwMode="auto">
            <a:xfrm>
              <a:off x="1833" y="955"/>
              <a:ext cx="315" cy="157"/>
            </a:xfrm>
            <a:custGeom>
              <a:avLst/>
              <a:gdLst/>
              <a:ahLst/>
              <a:cxnLst>
                <a:cxn ang="0">
                  <a:pos x="0" y="130"/>
                </a:cxn>
                <a:cxn ang="0">
                  <a:pos x="48" y="108"/>
                </a:cxn>
                <a:cxn ang="0">
                  <a:pos x="86" y="96"/>
                </a:cxn>
                <a:cxn ang="0">
                  <a:pos x="135" y="62"/>
                </a:cxn>
                <a:cxn ang="0">
                  <a:pos x="171" y="38"/>
                </a:cxn>
                <a:cxn ang="0">
                  <a:pos x="198" y="35"/>
                </a:cxn>
                <a:cxn ang="0">
                  <a:pos x="228" y="21"/>
                </a:cxn>
                <a:cxn ang="0">
                  <a:pos x="256" y="18"/>
                </a:cxn>
                <a:cxn ang="0">
                  <a:pos x="287" y="4"/>
                </a:cxn>
                <a:cxn ang="0">
                  <a:pos x="314" y="0"/>
                </a:cxn>
                <a:cxn ang="0">
                  <a:pos x="291" y="32"/>
                </a:cxn>
                <a:cxn ang="0">
                  <a:pos x="256" y="59"/>
                </a:cxn>
                <a:cxn ang="0">
                  <a:pos x="226" y="72"/>
                </a:cxn>
                <a:cxn ang="0">
                  <a:pos x="190" y="97"/>
                </a:cxn>
                <a:cxn ang="0">
                  <a:pos x="162" y="100"/>
                </a:cxn>
                <a:cxn ang="0">
                  <a:pos x="131" y="113"/>
                </a:cxn>
                <a:cxn ang="0">
                  <a:pos x="95" y="139"/>
                </a:cxn>
                <a:cxn ang="0">
                  <a:pos x="67" y="142"/>
                </a:cxn>
                <a:cxn ang="0">
                  <a:pos x="37" y="156"/>
                </a:cxn>
                <a:cxn ang="0">
                  <a:pos x="0" y="130"/>
                </a:cxn>
                <a:cxn ang="0">
                  <a:pos x="0" y="130"/>
                </a:cxn>
              </a:cxnLst>
              <a:rect l="0" t="0" r="r" b="b"/>
              <a:pathLst>
                <a:path w="315" h="157">
                  <a:moveTo>
                    <a:pt x="0" y="130"/>
                  </a:moveTo>
                  <a:lnTo>
                    <a:pt x="48" y="108"/>
                  </a:lnTo>
                  <a:lnTo>
                    <a:pt x="86" y="96"/>
                  </a:lnTo>
                  <a:lnTo>
                    <a:pt x="135" y="62"/>
                  </a:lnTo>
                  <a:lnTo>
                    <a:pt x="171" y="38"/>
                  </a:lnTo>
                  <a:lnTo>
                    <a:pt x="198" y="35"/>
                  </a:lnTo>
                  <a:lnTo>
                    <a:pt x="228" y="21"/>
                  </a:lnTo>
                  <a:lnTo>
                    <a:pt x="256" y="18"/>
                  </a:lnTo>
                  <a:lnTo>
                    <a:pt x="287" y="4"/>
                  </a:lnTo>
                  <a:lnTo>
                    <a:pt x="314" y="0"/>
                  </a:lnTo>
                  <a:lnTo>
                    <a:pt x="291" y="32"/>
                  </a:lnTo>
                  <a:lnTo>
                    <a:pt x="256" y="59"/>
                  </a:lnTo>
                  <a:lnTo>
                    <a:pt x="226" y="72"/>
                  </a:lnTo>
                  <a:lnTo>
                    <a:pt x="190" y="97"/>
                  </a:lnTo>
                  <a:lnTo>
                    <a:pt x="162" y="100"/>
                  </a:lnTo>
                  <a:lnTo>
                    <a:pt x="131" y="113"/>
                  </a:lnTo>
                  <a:lnTo>
                    <a:pt x="95" y="139"/>
                  </a:lnTo>
                  <a:lnTo>
                    <a:pt x="67" y="142"/>
                  </a:lnTo>
                  <a:lnTo>
                    <a:pt x="37" y="156"/>
                  </a:lnTo>
                  <a:lnTo>
                    <a:pt x="0" y="130"/>
                  </a:lnTo>
                  <a:lnTo>
                    <a:pt x="0" y="130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56" name="Freeform 32"/>
            <p:cNvSpPr>
              <a:spLocks/>
            </p:cNvSpPr>
            <p:nvPr/>
          </p:nvSpPr>
          <p:spPr bwMode="auto">
            <a:xfrm>
              <a:off x="1263" y="1664"/>
              <a:ext cx="121" cy="319"/>
            </a:xfrm>
            <a:custGeom>
              <a:avLst/>
              <a:gdLst/>
              <a:ahLst/>
              <a:cxnLst>
                <a:cxn ang="0">
                  <a:pos x="0" y="318"/>
                </a:cxn>
                <a:cxn ang="0">
                  <a:pos x="14" y="267"/>
                </a:cxn>
                <a:cxn ang="0">
                  <a:pos x="31" y="230"/>
                </a:cxn>
                <a:cxn ang="0">
                  <a:pos x="37" y="172"/>
                </a:cxn>
                <a:cxn ang="0">
                  <a:pos x="43" y="129"/>
                </a:cxn>
                <a:cxn ang="0">
                  <a:pos x="59" y="108"/>
                </a:cxn>
                <a:cxn ang="0">
                  <a:pos x="69" y="76"/>
                </a:cxn>
                <a:cxn ang="0">
                  <a:pos x="85" y="54"/>
                </a:cxn>
                <a:cxn ang="0">
                  <a:pos x="95" y="21"/>
                </a:cxn>
                <a:cxn ang="0">
                  <a:pos x="111" y="0"/>
                </a:cxn>
                <a:cxn ang="0">
                  <a:pos x="120" y="37"/>
                </a:cxn>
                <a:cxn ang="0">
                  <a:pos x="116" y="81"/>
                </a:cxn>
                <a:cxn ang="0">
                  <a:pos x="105" y="113"/>
                </a:cxn>
                <a:cxn ang="0">
                  <a:pos x="101" y="156"/>
                </a:cxn>
                <a:cxn ang="0">
                  <a:pos x="84" y="178"/>
                </a:cxn>
                <a:cxn ang="0">
                  <a:pos x="74" y="210"/>
                </a:cxn>
                <a:cxn ang="0">
                  <a:pos x="69" y="253"/>
                </a:cxn>
                <a:cxn ang="0">
                  <a:pos x="53" y="276"/>
                </a:cxn>
                <a:cxn ang="0">
                  <a:pos x="43" y="308"/>
                </a:cxn>
                <a:cxn ang="0">
                  <a:pos x="0" y="318"/>
                </a:cxn>
                <a:cxn ang="0">
                  <a:pos x="0" y="318"/>
                </a:cxn>
              </a:cxnLst>
              <a:rect l="0" t="0" r="r" b="b"/>
              <a:pathLst>
                <a:path w="121" h="319">
                  <a:moveTo>
                    <a:pt x="0" y="318"/>
                  </a:moveTo>
                  <a:lnTo>
                    <a:pt x="14" y="267"/>
                  </a:lnTo>
                  <a:lnTo>
                    <a:pt x="31" y="230"/>
                  </a:lnTo>
                  <a:lnTo>
                    <a:pt x="37" y="172"/>
                  </a:lnTo>
                  <a:lnTo>
                    <a:pt x="43" y="129"/>
                  </a:lnTo>
                  <a:lnTo>
                    <a:pt x="59" y="108"/>
                  </a:lnTo>
                  <a:lnTo>
                    <a:pt x="69" y="76"/>
                  </a:lnTo>
                  <a:lnTo>
                    <a:pt x="85" y="54"/>
                  </a:lnTo>
                  <a:lnTo>
                    <a:pt x="95" y="21"/>
                  </a:lnTo>
                  <a:lnTo>
                    <a:pt x="111" y="0"/>
                  </a:lnTo>
                  <a:lnTo>
                    <a:pt x="120" y="37"/>
                  </a:lnTo>
                  <a:lnTo>
                    <a:pt x="116" y="81"/>
                  </a:lnTo>
                  <a:lnTo>
                    <a:pt x="105" y="113"/>
                  </a:lnTo>
                  <a:lnTo>
                    <a:pt x="101" y="156"/>
                  </a:lnTo>
                  <a:lnTo>
                    <a:pt x="84" y="178"/>
                  </a:lnTo>
                  <a:lnTo>
                    <a:pt x="74" y="210"/>
                  </a:lnTo>
                  <a:lnTo>
                    <a:pt x="69" y="253"/>
                  </a:lnTo>
                  <a:lnTo>
                    <a:pt x="53" y="276"/>
                  </a:lnTo>
                  <a:lnTo>
                    <a:pt x="43" y="308"/>
                  </a:lnTo>
                  <a:lnTo>
                    <a:pt x="0" y="318"/>
                  </a:lnTo>
                  <a:lnTo>
                    <a:pt x="0" y="318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57" name="Freeform 33"/>
            <p:cNvSpPr>
              <a:spLocks/>
            </p:cNvSpPr>
            <p:nvPr/>
          </p:nvSpPr>
          <p:spPr bwMode="auto">
            <a:xfrm>
              <a:off x="2399" y="951"/>
              <a:ext cx="342" cy="10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3" y="7"/>
                </a:cxn>
                <a:cxn ang="0">
                  <a:pos x="93" y="22"/>
                </a:cxn>
                <a:cxn ang="0">
                  <a:pos x="153" y="13"/>
                </a:cxn>
                <a:cxn ang="0">
                  <a:pos x="197" y="9"/>
                </a:cxn>
                <a:cxn ang="0">
                  <a:pos x="221" y="27"/>
                </a:cxn>
                <a:cxn ang="0">
                  <a:pos x="255" y="31"/>
                </a:cxn>
                <a:cxn ang="0">
                  <a:pos x="282" y="51"/>
                </a:cxn>
                <a:cxn ang="0">
                  <a:pos x="316" y="56"/>
                </a:cxn>
                <a:cxn ang="0">
                  <a:pos x="341" y="73"/>
                </a:cxn>
                <a:cxn ang="0">
                  <a:pos x="304" y="98"/>
                </a:cxn>
                <a:cxn ang="0">
                  <a:pos x="259" y="105"/>
                </a:cxn>
                <a:cxn ang="0">
                  <a:pos x="227" y="97"/>
                </a:cxn>
                <a:cxn ang="0">
                  <a:pos x="182" y="105"/>
                </a:cxn>
                <a:cxn ang="0">
                  <a:pos x="157" y="86"/>
                </a:cxn>
                <a:cxn ang="0">
                  <a:pos x="123" y="80"/>
                </a:cxn>
                <a:cxn ang="0">
                  <a:pos x="78" y="85"/>
                </a:cxn>
                <a:cxn ang="0">
                  <a:pos x="51" y="66"/>
                </a:cxn>
                <a:cxn ang="0">
                  <a:pos x="18" y="6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42" h="106">
                  <a:moveTo>
                    <a:pt x="0" y="0"/>
                  </a:moveTo>
                  <a:lnTo>
                    <a:pt x="53" y="7"/>
                  </a:lnTo>
                  <a:lnTo>
                    <a:pt x="93" y="22"/>
                  </a:lnTo>
                  <a:lnTo>
                    <a:pt x="153" y="13"/>
                  </a:lnTo>
                  <a:lnTo>
                    <a:pt x="197" y="9"/>
                  </a:lnTo>
                  <a:lnTo>
                    <a:pt x="221" y="27"/>
                  </a:lnTo>
                  <a:lnTo>
                    <a:pt x="255" y="31"/>
                  </a:lnTo>
                  <a:lnTo>
                    <a:pt x="282" y="51"/>
                  </a:lnTo>
                  <a:lnTo>
                    <a:pt x="316" y="56"/>
                  </a:lnTo>
                  <a:lnTo>
                    <a:pt x="341" y="73"/>
                  </a:lnTo>
                  <a:lnTo>
                    <a:pt x="304" y="98"/>
                  </a:lnTo>
                  <a:lnTo>
                    <a:pt x="259" y="105"/>
                  </a:lnTo>
                  <a:lnTo>
                    <a:pt x="227" y="97"/>
                  </a:lnTo>
                  <a:lnTo>
                    <a:pt x="182" y="105"/>
                  </a:lnTo>
                  <a:lnTo>
                    <a:pt x="157" y="86"/>
                  </a:lnTo>
                  <a:lnTo>
                    <a:pt x="123" y="80"/>
                  </a:lnTo>
                  <a:lnTo>
                    <a:pt x="78" y="85"/>
                  </a:lnTo>
                  <a:lnTo>
                    <a:pt x="51" y="66"/>
                  </a:lnTo>
                  <a:lnTo>
                    <a:pt x="18" y="62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58" name="Freeform 34"/>
            <p:cNvSpPr>
              <a:spLocks/>
            </p:cNvSpPr>
            <p:nvPr/>
          </p:nvSpPr>
          <p:spPr bwMode="auto">
            <a:xfrm>
              <a:off x="2767" y="985"/>
              <a:ext cx="292" cy="17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6" y="25"/>
                </a:cxn>
                <a:cxn ang="0">
                  <a:pos x="78" y="49"/>
                </a:cxn>
                <a:cxn ang="0">
                  <a:pos x="135" y="65"/>
                </a:cxn>
                <a:cxn ang="0">
                  <a:pos x="177" y="79"/>
                </a:cxn>
                <a:cxn ang="0">
                  <a:pos x="194" y="99"/>
                </a:cxn>
                <a:cxn ang="0">
                  <a:pos x="224" y="114"/>
                </a:cxn>
                <a:cxn ang="0">
                  <a:pos x="244" y="135"/>
                </a:cxn>
                <a:cxn ang="0">
                  <a:pos x="274" y="152"/>
                </a:cxn>
                <a:cxn ang="0">
                  <a:pos x="291" y="170"/>
                </a:cxn>
                <a:cxn ang="0">
                  <a:pos x="252" y="171"/>
                </a:cxn>
                <a:cxn ang="0">
                  <a:pos x="210" y="159"/>
                </a:cxn>
                <a:cxn ang="0">
                  <a:pos x="182" y="143"/>
                </a:cxn>
                <a:cxn ang="0">
                  <a:pos x="141" y="132"/>
                </a:cxn>
                <a:cxn ang="0">
                  <a:pos x="121" y="110"/>
                </a:cxn>
                <a:cxn ang="0">
                  <a:pos x="92" y="93"/>
                </a:cxn>
                <a:cxn ang="0">
                  <a:pos x="49" y="81"/>
                </a:cxn>
                <a:cxn ang="0">
                  <a:pos x="30" y="60"/>
                </a:cxn>
                <a:cxn ang="0">
                  <a:pos x="0" y="46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2" h="172">
                  <a:moveTo>
                    <a:pt x="0" y="0"/>
                  </a:moveTo>
                  <a:lnTo>
                    <a:pt x="46" y="25"/>
                  </a:lnTo>
                  <a:lnTo>
                    <a:pt x="78" y="49"/>
                  </a:lnTo>
                  <a:lnTo>
                    <a:pt x="135" y="65"/>
                  </a:lnTo>
                  <a:lnTo>
                    <a:pt x="177" y="79"/>
                  </a:lnTo>
                  <a:lnTo>
                    <a:pt x="194" y="99"/>
                  </a:lnTo>
                  <a:lnTo>
                    <a:pt x="224" y="114"/>
                  </a:lnTo>
                  <a:lnTo>
                    <a:pt x="244" y="135"/>
                  </a:lnTo>
                  <a:lnTo>
                    <a:pt x="274" y="152"/>
                  </a:lnTo>
                  <a:lnTo>
                    <a:pt x="291" y="170"/>
                  </a:lnTo>
                  <a:lnTo>
                    <a:pt x="252" y="171"/>
                  </a:lnTo>
                  <a:lnTo>
                    <a:pt x="210" y="159"/>
                  </a:lnTo>
                  <a:lnTo>
                    <a:pt x="182" y="143"/>
                  </a:lnTo>
                  <a:lnTo>
                    <a:pt x="141" y="132"/>
                  </a:lnTo>
                  <a:lnTo>
                    <a:pt x="121" y="110"/>
                  </a:lnTo>
                  <a:lnTo>
                    <a:pt x="92" y="93"/>
                  </a:lnTo>
                  <a:lnTo>
                    <a:pt x="49" y="81"/>
                  </a:lnTo>
                  <a:lnTo>
                    <a:pt x="30" y="60"/>
                  </a:lnTo>
                  <a:lnTo>
                    <a:pt x="0" y="46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59" name="Freeform 35"/>
            <p:cNvSpPr>
              <a:spLocks/>
            </p:cNvSpPr>
            <p:nvPr/>
          </p:nvSpPr>
          <p:spPr bwMode="auto">
            <a:xfrm>
              <a:off x="3012" y="1104"/>
              <a:ext cx="276" cy="256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47" y="38"/>
                </a:cxn>
                <a:cxn ang="0">
                  <a:pos x="77" y="72"/>
                </a:cxn>
                <a:cxn ang="0">
                  <a:pos x="132" y="102"/>
                </a:cxn>
                <a:cxn ang="0">
                  <a:pos x="171" y="125"/>
                </a:cxn>
                <a:cxn ang="0">
                  <a:pos x="186" y="153"/>
                </a:cxn>
                <a:cxn ang="0">
                  <a:pos x="215" y="176"/>
                </a:cxn>
                <a:cxn ang="0">
                  <a:pos x="230" y="205"/>
                </a:cxn>
                <a:cxn ang="0">
                  <a:pos x="259" y="230"/>
                </a:cxn>
                <a:cxn ang="0">
                  <a:pos x="275" y="255"/>
                </a:cxn>
                <a:cxn ang="0">
                  <a:pos x="236" y="252"/>
                </a:cxn>
                <a:cxn ang="0">
                  <a:pos x="194" y="230"/>
                </a:cxn>
                <a:cxn ang="0">
                  <a:pos x="168" y="206"/>
                </a:cxn>
                <a:cxn ang="0">
                  <a:pos x="129" y="185"/>
                </a:cxn>
                <a:cxn ang="0">
                  <a:pos x="113" y="155"/>
                </a:cxn>
                <a:cxn ang="0">
                  <a:pos x="85" y="131"/>
                </a:cxn>
                <a:cxn ang="0">
                  <a:pos x="43" y="108"/>
                </a:cxn>
                <a:cxn ang="0">
                  <a:pos x="28" y="79"/>
                </a:cxn>
                <a:cxn ang="0">
                  <a:pos x="0" y="55"/>
                </a:cxn>
                <a:cxn ang="0">
                  <a:pos x="5" y="0"/>
                </a:cxn>
                <a:cxn ang="0">
                  <a:pos x="5" y="0"/>
                </a:cxn>
              </a:cxnLst>
              <a:rect l="0" t="0" r="r" b="b"/>
              <a:pathLst>
                <a:path w="276" h="256">
                  <a:moveTo>
                    <a:pt x="5" y="0"/>
                  </a:moveTo>
                  <a:lnTo>
                    <a:pt x="47" y="38"/>
                  </a:lnTo>
                  <a:lnTo>
                    <a:pt x="77" y="72"/>
                  </a:lnTo>
                  <a:lnTo>
                    <a:pt x="132" y="102"/>
                  </a:lnTo>
                  <a:lnTo>
                    <a:pt x="171" y="125"/>
                  </a:lnTo>
                  <a:lnTo>
                    <a:pt x="186" y="153"/>
                  </a:lnTo>
                  <a:lnTo>
                    <a:pt x="215" y="176"/>
                  </a:lnTo>
                  <a:lnTo>
                    <a:pt x="230" y="205"/>
                  </a:lnTo>
                  <a:lnTo>
                    <a:pt x="259" y="230"/>
                  </a:lnTo>
                  <a:lnTo>
                    <a:pt x="275" y="255"/>
                  </a:lnTo>
                  <a:lnTo>
                    <a:pt x="236" y="252"/>
                  </a:lnTo>
                  <a:lnTo>
                    <a:pt x="194" y="230"/>
                  </a:lnTo>
                  <a:lnTo>
                    <a:pt x="168" y="206"/>
                  </a:lnTo>
                  <a:lnTo>
                    <a:pt x="129" y="185"/>
                  </a:lnTo>
                  <a:lnTo>
                    <a:pt x="113" y="155"/>
                  </a:lnTo>
                  <a:lnTo>
                    <a:pt x="85" y="131"/>
                  </a:lnTo>
                  <a:lnTo>
                    <a:pt x="43" y="108"/>
                  </a:lnTo>
                  <a:lnTo>
                    <a:pt x="28" y="79"/>
                  </a:lnTo>
                  <a:lnTo>
                    <a:pt x="0" y="55"/>
                  </a:lnTo>
                  <a:lnTo>
                    <a:pt x="5" y="0"/>
                  </a:lnTo>
                  <a:lnTo>
                    <a:pt x="5" y="0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60" name="Freeform 36"/>
            <p:cNvSpPr>
              <a:spLocks/>
            </p:cNvSpPr>
            <p:nvPr/>
          </p:nvSpPr>
          <p:spPr bwMode="auto">
            <a:xfrm>
              <a:off x="3496" y="1574"/>
              <a:ext cx="152" cy="27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50" y="41"/>
                </a:cxn>
                <a:cxn ang="0">
                  <a:pos x="61" y="75"/>
                </a:cxn>
                <a:cxn ang="0">
                  <a:pos x="96" y="117"/>
                </a:cxn>
                <a:cxn ang="0">
                  <a:pos x="119" y="149"/>
                </a:cxn>
                <a:cxn ang="0">
                  <a:pos x="119" y="172"/>
                </a:cxn>
                <a:cxn ang="0">
                  <a:pos x="134" y="200"/>
                </a:cxn>
                <a:cxn ang="0">
                  <a:pos x="135" y="224"/>
                </a:cxn>
                <a:cxn ang="0">
                  <a:pos x="148" y="250"/>
                </a:cxn>
                <a:cxn ang="0">
                  <a:pos x="151" y="274"/>
                </a:cxn>
                <a:cxn ang="0">
                  <a:pos x="119" y="254"/>
                </a:cxn>
                <a:cxn ang="0">
                  <a:pos x="92" y="221"/>
                </a:cxn>
                <a:cxn ang="0">
                  <a:pos x="80" y="195"/>
                </a:cxn>
                <a:cxn ang="0">
                  <a:pos x="55" y="164"/>
                </a:cxn>
                <a:cxn ang="0">
                  <a:pos x="54" y="140"/>
                </a:cxn>
                <a:cxn ang="0">
                  <a:pos x="41" y="112"/>
                </a:cxn>
                <a:cxn ang="0">
                  <a:pos x="15" y="79"/>
                </a:cxn>
                <a:cxn ang="0">
                  <a:pos x="14" y="57"/>
                </a:cxn>
                <a:cxn ang="0">
                  <a:pos x="0" y="3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152" h="275">
                  <a:moveTo>
                    <a:pt x="30" y="0"/>
                  </a:moveTo>
                  <a:lnTo>
                    <a:pt x="50" y="41"/>
                  </a:lnTo>
                  <a:lnTo>
                    <a:pt x="61" y="75"/>
                  </a:lnTo>
                  <a:lnTo>
                    <a:pt x="96" y="117"/>
                  </a:lnTo>
                  <a:lnTo>
                    <a:pt x="119" y="149"/>
                  </a:lnTo>
                  <a:lnTo>
                    <a:pt x="119" y="172"/>
                  </a:lnTo>
                  <a:lnTo>
                    <a:pt x="134" y="200"/>
                  </a:lnTo>
                  <a:lnTo>
                    <a:pt x="135" y="224"/>
                  </a:lnTo>
                  <a:lnTo>
                    <a:pt x="148" y="250"/>
                  </a:lnTo>
                  <a:lnTo>
                    <a:pt x="151" y="274"/>
                  </a:lnTo>
                  <a:lnTo>
                    <a:pt x="119" y="254"/>
                  </a:lnTo>
                  <a:lnTo>
                    <a:pt x="92" y="221"/>
                  </a:lnTo>
                  <a:lnTo>
                    <a:pt x="80" y="195"/>
                  </a:lnTo>
                  <a:lnTo>
                    <a:pt x="55" y="164"/>
                  </a:lnTo>
                  <a:lnTo>
                    <a:pt x="54" y="140"/>
                  </a:lnTo>
                  <a:lnTo>
                    <a:pt x="41" y="112"/>
                  </a:lnTo>
                  <a:lnTo>
                    <a:pt x="15" y="79"/>
                  </a:lnTo>
                  <a:lnTo>
                    <a:pt x="14" y="57"/>
                  </a:lnTo>
                  <a:lnTo>
                    <a:pt x="0" y="30"/>
                  </a:lnTo>
                  <a:lnTo>
                    <a:pt x="30" y="0"/>
                  </a:lnTo>
                  <a:lnTo>
                    <a:pt x="30" y="0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61" name="Freeform 37"/>
            <p:cNvSpPr>
              <a:spLocks/>
            </p:cNvSpPr>
            <p:nvPr/>
          </p:nvSpPr>
          <p:spPr bwMode="auto">
            <a:xfrm>
              <a:off x="3270" y="1361"/>
              <a:ext cx="226" cy="266"/>
            </a:xfrm>
            <a:custGeom>
              <a:avLst/>
              <a:gdLst/>
              <a:ahLst/>
              <a:cxnLst>
                <a:cxn ang="0">
                  <a:pos x="17" y="0"/>
                </a:cxn>
                <a:cxn ang="0">
                  <a:pos x="51" y="39"/>
                </a:cxn>
                <a:cxn ang="0">
                  <a:pos x="72" y="74"/>
                </a:cxn>
                <a:cxn ang="0">
                  <a:pos x="120" y="110"/>
                </a:cxn>
                <a:cxn ang="0">
                  <a:pos x="151" y="139"/>
                </a:cxn>
                <a:cxn ang="0">
                  <a:pos x="160" y="163"/>
                </a:cxn>
                <a:cxn ang="0">
                  <a:pos x="184" y="190"/>
                </a:cxn>
                <a:cxn ang="0">
                  <a:pos x="193" y="216"/>
                </a:cxn>
                <a:cxn ang="0">
                  <a:pos x="215" y="240"/>
                </a:cxn>
                <a:cxn ang="0">
                  <a:pos x="225" y="265"/>
                </a:cxn>
                <a:cxn ang="0">
                  <a:pos x="189" y="254"/>
                </a:cxn>
                <a:cxn ang="0">
                  <a:pos x="152" y="226"/>
                </a:cxn>
                <a:cxn ang="0">
                  <a:pos x="133" y="200"/>
                </a:cxn>
                <a:cxn ang="0">
                  <a:pos x="98" y="174"/>
                </a:cxn>
                <a:cxn ang="0">
                  <a:pos x="90" y="147"/>
                </a:cxn>
                <a:cxn ang="0">
                  <a:pos x="69" y="121"/>
                </a:cxn>
                <a:cxn ang="0">
                  <a:pos x="33" y="93"/>
                </a:cxn>
                <a:cxn ang="0">
                  <a:pos x="25" y="68"/>
                </a:cxn>
                <a:cxn ang="0">
                  <a:pos x="0" y="42"/>
                </a:cxn>
                <a:cxn ang="0">
                  <a:pos x="17" y="0"/>
                </a:cxn>
                <a:cxn ang="0">
                  <a:pos x="17" y="0"/>
                </a:cxn>
              </a:cxnLst>
              <a:rect l="0" t="0" r="r" b="b"/>
              <a:pathLst>
                <a:path w="226" h="266">
                  <a:moveTo>
                    <a:pt x="17" y="0"/>
                  </a:moveTo>
                  <a:lnTo>
                    <a:pt x="51" y="39"/>
                  </a:lnTo>
                  <a:lnTo>
                    <a:pt x="72" y="74"/>
                  </a:lnTo>
                  <a:lnTo>
                    <a:pt x="120" y="110"/>
                  </a:lnTo>
                  <a:lnTo>
                    <a:pt x="151" y="139"/>
                  </a:lnTo>
                  <a:lnTo>
                    <a:pt x="160" y="163"/>
                  </a:lnTo>
                  <a:lnTo>
                    <a:pt x="184" y="190"/>
                  </a:lnTo>
                  <a:lnTo>
                    <a:pt x="193" y="216"/>
                  </a:lnTo>
                  <a:lnTo>
                    <a:pt x="215" y="240"/>
                  </a:lnTo>
                  <a:lnTo>
                    <a:pt x="225" y="265"/>
                  </a:lnTo>
                  <a:lnTo>
                    <a:pt x="189" y="254"/>
                  </a:lnTo>
                  <a:lnTo>
                    <a:pt x="152" y="226"/>
                  </a:lnTo>
                  <a:lnTo>
                    <a:pt x="133" y="200"/>
                  </a:lnTo>
                  <a:lnTo>
                    <a:pt x="98" y="174"/>
                  </a:lnTo>
                  <a:lnTo>
                    <a:pt x="90" y="147"/>
                  </a:lnTo>
                  <a:lnTo>
                    <a:pt x="69" y="121"/>
                  </a:lnTo>
                  <a:lnTo>
                    <a:pt x="33" y="93"/>
                  </a:lnTo>
                  <a:lnTo>
                    <a:pt x="25" y="68"/>
                  </a:lnTo>
                  <a:lnTo>
                    <a:pt x="0" y="42"/>
                  </a:lnTo>
                  <a:lnTo>
                    <a:pt x="17" y="0"/>
                  </a:lnTo>
                  <a:lnTo>
                    <a:pt x="17" y="0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62" name="Freeform 38"/>
            <p:cNvSpPr>
              <a:spLocks/>
            </p:cNvSpPr>
            <p:nvPr/>
          </p:nvSpPr>
          <p:spPr bwMode="auto">
            <a:xfrm>
              <a:off x="1204" y="2503"/>
              <a:ext cx="100" cy="329"/>
            </a:xfrm>
            <a:custGeom>
              <a:avLst/>
              <a:gdLst/>
              <a:ahLst/>
              <a:cxnLst>
                <a:cxn ang="0">
                  <a:pos x="14" y="328"/>
                </a:cxn>
                <a:cxn ang="0">
                  <a:pos x="13" y="276"/>
                </a:cxn>
                <a:cxn ang="0">
                  <a:pos x="24" y="238"/>
                </a:cxn>
                <a:cxn ang="0">
                  <a:pos x="8" y="178"/>
                </a:cxn>
                <a:cxn ang="0">
                  <a:pos x="0" y="133"/>
                </a:cxn>
                <a:cxn ang="0">
                  <a:pos x="16" y="112"/>
                </a:cxn>
                <a:cxn ang="0">
                  <a:pos x="17" y="80"/>
                </a:cxn>
                <a:cxn ang="0">
                  <a:pos x="32" y="58"/>
                </a:cxn>
                <a:cxn ang="0">
                  <a:pos x="34" y="23"/>
                </a:cxn>
                <a:cxn ang="0">
                  <a:pos x="48" y="0"/>
                </a:cxn>
                <a:cxn ang="0">
                  <a:pos x="78" y="40"/>
                </a:cxn>
                <a:cxn ang="0">
                  <a:pos x="90" y="85"/>
                </a:cxn>
                <a:cxn ang="0">
                  <a:pos x="87" y="119"/>
                </a:cxn>
                <a:cxn ang="0">
                  <a:pos x="99" y="164"/>
                </a:cxn>
                <a:cxn ang="0">
                  <a:pos x="84" y="186"/>
                </a:cxn>
                <a:cxn ang="0">
                  <a:pos x="81" y="219"/>
                </a:cxn>
                <a:cxn ang="0">
                  <a:pos x="94" y="264"/>
                </a:cxn>
                <a:cxn ang="0">
                  <a:pos x="77" y="287"/>
                </a:cxn>
                <a:cxn ang="0">
                  <a:pos x="77" y="320"/>
                </a:cxn>
                <a:cxn ang="0">
                  <a:pos x="14" y="328"/>
                </a:cxn>
                <a:cxn ang="0">
                  <a:pos x="14" y="328"/>
                </a:cxn>
              </a:cxnLst>
              <a:rect l="0" t="0" r="r" b="b"/>
              <a:pathLst>
                <a:path w="100" h="329">
                  <a:moveTo>
                    <a:pt x="14" y="328"/>
                  </a:moveTo>
                  <a:lnTo>
                    <a:pt x="13" y="276"/>
                  </a:lnTo>
                  <a:lnTo>
                    <a:pt x="24" y="238"/>
                  </a:lnTo>
                  <a:lnTo>
                    <a:pt x="8" y="178"/>
                  </a:lnTo>
                  <a:lnTo>
                    <a:pt x="0" y="133"/>
                  </a:lnTo>
                  <a:lnTo>
                    <a:pt x="16" y="112"/>
                  </a:lnTo>
                  <a:lnTo>
                    <a:pt x="17" y="80"/>
                  </a:lnTo>
                  <a:lnTo>
                    <a:pt x="32" y="58"/>
                  </a:lnTo>
                  <a:lnTo>
                    <a:pt x="34" y="23"/>
                  </a:lnTo>
                  <a:lnTo>
                    <a:pt x="48" y="0"/>
                  </a:lnTo>
                  <a:lnTo>
                    <a:pt x="78" y="40"/>
                  </a:lnTo>
                  <a:lnTo>
                    <a:pt x="90" y="85"/>
                  </a:lnTo>
                  <a:lnTo>
                    <a:pt x="87" y="119"/>
                  </a:lnTo>
                  <a:lnTo>
                    <a:pt x="99" y="164"/>
                  </a:lnTo>
                  <a:lnTo>
                    <a:pt x="84" y="186"/>
                  </a:lnTo>
                  <a:lnTo>
                    <a:pt x="81" y="219"/>
                  </a:lnTo>
                  <a:lnTo>
                    <a:pt x="94" y="264"/>
                  </a:lnTo>
                  <a:lnTo>
                    <a:pt x="77" y="287"/>
                  </a:lnTo>
                  <a:lnTo>
                    <a:pt x="77" y="320"/>
                  </a:lnTo>
                  <a:lnTo>
                    <a:pt x="14" y="328"/>
                  </a:lnTo>
                  <a:lnTo>
                    <a:pt x="14" y="328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63" name="Freeform 39"/>
            <p:cNvSpPr>
              <a:spLocks/>
            </p:cNvSpPr>
            <p:nvPr/>
          </p:nvSpPr>
          <p:spPr bwMode="auto">
            <a:xfrm>
              <a:off x="3679" y="2091"/>
              <a:ext cx="70" cy="33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46" y="51"/>
                </a:cxn>
                <a:cxn ang="0">
                  <a:pos x="44" y="92"/>
                </a:cxn>
                <a:cxn ang="0">
                  <a:pos x="60" y="148"/>
                </a:cxn>
                <a:cxn ang="0">
                  <a:pos x="69" y="191"/>
                </a:cxn>
                <a:cxn ang="0">
                  <a:pos x="61" y="216"/>
                </a:cxn>
                <a:cxn ang="0">
                  <a:pos x="64" y="249"/>
                </a:cxn>
                <a:cxn ang="0">
                  <a:pos x="57" y="276"/>
                </a:cxn>
                <a:cxn ang="0">
                  <a:pos x="58" y="310"/>
                </a:cxn>
                <a:cxn ang="0">
                  <a:pos x="52" y="334"/>
                </a:cxn>
                <a:cxn ang="0">
                  <a:pos x="30" y="304"/>
                </a:cxn>
                <a:cxn ang="0">
                  <a:pos x="18" y="261"/>
                </a:cxn>
                <a:cxn ang="0">
                  <a:pos x="17" y="229"/>
                </a:cxn>
                <a:cxn ang="0">
                  <a:pos x="5" y="188"/>
                </a:cxn>
                <a:cxn ang="0">
                  <a:pos x="13" y="161"/>
                </a:cxn>
                <a:cxn ang="0">
                  <a:pos x="12" y="127"/>
                </a:cxn>
                <a:cxn ang="0">
                  <a:pos x="0" y="84"/>
                </a:cxn>
                <a:cxn ang="0">
                  <a:pos x="7" y="59"/>
                </a:cxn>
                <a:cxn ang="0">
                  <a:pos x="5" y="25"/>
                </a:cxn>
                <a:cxn ang="0">
                  <a:pos x="43" y="0"/>
                </a:cxn>
                <a:cxn ang="0">
                  <a:pos x="43" y="0"/>
                </a:cxn>
              </a:cxnLst>
              <a:rect l="0" t="0" r="r" b="b"/>
              <a:pathLst>
                <a:path w="70" h="335">
                  <a:moveTo>
                    <a:pt x="43" y="0"/>
                  </a:moveTo>
                  <a:lnTo>
                    <a:pt x="46" y="51"/>
                  </a:lnTo>
                  <a:lnTo>
                    <a:pt x="44" y="92"/>
                  </a:lnTo>
                  <a:lnTo>
                    <a:pt x="60" y="148"/>
                  </a:lnTo>
                  <a:lnTo>
                    <a:pt x="69" y="191"/>
                  </a:lnTo>
                  <a:lnTo>
                    <a:pt x="61" y="216"/>
                  </a:lnTo>
                  <a:lnTo>
                    <a:pt x="64" y="249"/>
                  </a:lnTo>
                  <a:lnTo>
                    <a:pt x="57" y="276"/>
                  </a:lnTo>
                  <a:lnTo>
                    <a:pt x="58" y="310"/>
                  </a:lnTo>
                  <a:lnTo>
                    <a:pt x="52" y="334"/>
                  </a:lnTo>
                  <a:lnTo>
                    <a:pt x="30" y="304"/>
                  </a:lnTo>
                  <a:lnTo>
                    <a:pt x="18" y="261"/>
                  </a:lnTo>
                  <a:lnTo>
                    <a:pt x="17" y="229"/>
                  </a:lnTo>
                  <a:lnTo>
                    <a:pt x="5" y="188"/>
                  </a:lnTo>
                  <a:lnTo>
                    <a:pt x="13" y="161"/>
                  </a:lnTo>
                  <a:lnTo>
                    <a:pt x="12" y="127"/>
                  </a:lnTo>
                  <a:lnTo>
                    <a:pt x="0" y="84"/>
                  </a:lnTo>
                  <a:lnTo>
                    <a:pt x="7" y="59"/>
                  </a:lnTo>
                  <a:lnTo>
                    <a:pt x="5" y="25"/>
                  </a:lnTo>
                  <a:lnTo>
                    <a:pt x="43" y="0"/>
                  </a:lnTo>
                  <a:lnTo>
                    <a:pt x="43" y="0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64" name="Freeform 40"/>
            <p:cNvSpPr>
              <a:spLocks/>
            </p:cNvSpPr>
            <p:nvPr/>
          </p:nvSpPr>
          <p:spPr bwMode="auto">
            <a:xfrm>
              <a:off x="3627" y="1805"/>
              <a:ext cx="76" cy="33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44" y="51"/>
                </a:cxn>
                <a:cxn ang="0">
                  <a:pos x="44" y="91"/>
                </a:cxn>
                <a:cxn ang="0">
                  <a:pos x="63" y="147"/>
                </a:cxn>
                <a:cxn ang="0">
                  <a:pos x="75" y="188"/>
                </a:cxn>
                <a:cxn ang="0">
                  <a:pos x="68" y="214"/>
                </a:cxn>
                <a:cxn ang="0">
                  <a:pos x="73" y="248"/>
                </a:cxn>
                <a:cxn ang="0">
                  <a:pos x="67" y="275"/>
                </a:cxn>
                <a:cxn ang="0">
                  <a:pos x="71" y="308"/>
                </a:cxn>
                <a:cxn ang="0">
                  <a:pos x="66" y="334"/>
                </a:cxn>
                <a:cxn ang="0">
                  <a:pos x="43" y="304"/>
                </a:cxn>
                <a:cxn ang="0">
                  <a:pos x="28" y="261"/>
                </a:cxn>
                <a:cxn ang="0">
                  <a:pos x="25" y="230"/>
                </a:cxn>
                <a:cxn ang="0">
                  <a:pos x="11" y="189"/>
                </a:cxn>
                <a:cxn ang="0">
                  <a:pos x="18" y="162"/>
                </a:cxn>
                <a:cxn ang="0">
                  <a:pos x="14" y="128"/>
                </a:cxn>
                <a:cxn ang="0">
                  <a:pos x="0" y="85"/>
                </a:cxn>
                <a:cxn ang="0">
                  <a:pos x="6" y="60"/>
                </a:cxn>
                <a:cxn ang="0">
                  <a:pos x="1" y="26"/>
                </a:cxn>
                <a:cxn ang="0">
                  <a:pos x="38" y="0"/>
                </a:cxn>
                <a:cxn ang="0">
                  <a:pos x="38" y="0"/>
                </a:cxn>
              </a:cxnLst>
              <a:rect l="0" t="0" r="r" b="b"/>
              <a:pathLst>
                <a:path w="76" h="335">
                  <a:moveTo>
                    <a:pt x="38" y="0"/>
                  </a:moveTo>
                  <a:lnTo>
                    <a:pt x="44" y="51"/>
                  </a:lnTo>
                  <a:lnTo>
                    <a:pt x="44" y="91"/>
                  </a:lnTo>
                  <a:lnTo>
                    <a:pt x="63" y="147"/>
                  </a:lnTo>
                  <a:lnTo>
                    <a:pt x="75" y="188"/>
                  </a:lnTo>
                  <a:lnTo>
                    <a:pt x="68" y="214"/>
                  </a:lnTo>
                  <a:lnTo>
                    <a:pt x="73" y="248"/>
                  </a:lnTo>
                  <a:lnTo>
                    <a:pt x="67" y="275"/>
                  </a:lnTo>
                  <a:lnTo>
                    <a:pt x="71" y="308"/>
                  </a:lnTo>
                  <a:lnTo>
                    <a:pt x="66" y="334"/>
                  </a:lnTo>
                  <a:lnTo>
                    <a:pt x="43" y="304"/>
                  </a:lnTo>
                  <a:lnTo>
                    <a:pt x="28" y="261"/>
                  </a:lnTo>
                  <a:lnTo>
                    <a:pt x="25" y="230"/>
                  </a:lnTo>
                  <a:lnTo>
                    <a:pt x="11" y="189"/>
                  </a:lnTo>
                  <a:lnTo>
                    <a:pt x="18" y="162"/>
                  </a:lnTo>
                  <a:lnTo>
                    <a:pt x="14" y="128"/>
                  </a:lnTo>
                  <a:lnTo>
                    <a:pt x="0" y="85"/>
                  </a:lnTo>
                  <a:lnTo>
                    <a:pt x="6" y="60"/>
                  </a:lnTo>
                  <a:lnTo>
                    <a:pt x="1" y="26"/>
                  </a:lnTo>
                  <a:lnTo>
                    <a:pt x="38" y="0"/>
                  </a:lnTo>
                  <a:lnTo>
                    <a:pt x="38" y="0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65" name="Freeform 41"/>
            <p:cNvSpPr>
              <a:spLocks/>
            </p:cNvSpPr>
            <p:nvPr/>
          </p:nvSpPr>
          <p:spPr bwMode="auto">
            <a:xfrm>
              <a:off x="3713" y="2390"/>
              <a:ext cx="78" cy="358"/>
            </a:xfrm>
            <a:custGeom>
              <a:avLst/>
              <a:gdLst/>
              <a:ahLst/>
              <a:cxnLst>
                <a:cxn ang="0">
                  <a:pos x="72" y="357"/>
                </a:cxn>
                <a:cxn ang="0">
                  <a:pos x="29" y="283"/>
                </a:cxn>
                <a:cxn ang="0">
                  <a:pos x="16" y="219"/>
                </a:cxn>
                <a:cxn ang="0">
                  <a:pos x="1" y="155"/>
                </a:cxn>
                <a:cxn ang="0">
                  <a:pos x="0" y="98"/>
                </a:cxn>
                <a:cxn ang="0">
                  <a:pos x="14" y="50"/>
                </a:cxn>
                <a:cxn ang="0">
                  <a:pos x="27" y="0"/>
                </a:cxn>
                <a:cxn ang="0">
                  <a:pos x="60" y="36"/>
                </a:cxn>
                <a:cxn ang="0">
                  <a:pos x="75" y="101"/>
                </a:cxn>
                <a:cxn ang="0">
                  <a:pos x="77" y="156"/>
                </a:cxn>
                <a:cxn ang="0">
                  <a:pos x="75" y="214"/>
                </a:cxn>
                <a:cxn ang="0">
                  <a:pos x="62" y="264"/>
                </a:cxn>
                <a:cxn ang="0">
                  <a:pos x="72" y="357"/>
                </a:cxn>
                <a:cxn ang="0">
                  <a:pos x="72" y="357"/>
                </a:cxn>
              </a:cxnLst>
              <a:rect l="0" t="0" r="r" b="b"/>
              <a:pathLst>
                <a:path w="78" h="358">
                  <a:moveTo>
                    <a:pt x="72" y="357"/>
                  </a:moveTo>
                  <a:lnTo>
                    <a:pt x="29" y="283"/>
                  </a:lnTo>
                  <a:lnTo>
                    <a:pt x="16" y="219"/>
                  </a:lnTo>
                  <a:lnTo>
                    <a:pt x="1" y="155"/>
                  </a:lnTo>
                  <a:lnTo>
                    <a:pt x="0" y="98"/>
                  </a:lnTo>
                  <a:lnTo>
                    <a:pt x="14" y="50"/>
                  </a:lnTo>
                  <a:lnTo>
                    <a:pt x="27" y="0"/>
                  </a:lnTo>
                  <a:lnTo>
                    <a:pt x="60" y="36"/>
                  </a:lnTo>
                  <a:lnTo>
                    <a:pt x="75" y="101"/>
                  </a:lnTo>
                  <a:lnTo>
                    <a:pt x="77" y="156"/>
                  </a:lnTo>
                  <a:lnTo>
                    <a:pt x="75" y="214"/>
                  </a:lnTo>
                  <a:lnTo>
                    <a:pt x="62" y="264"/>
                  </a:lnTo>
                  <a:lnTo>
                    <a:pt x="72" y="357"/>
                  </a:lnTo>
                  <a:lnTo>
                    <a:pt x="72" y="357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66" name="AutoShape 42"/>
            <p:cNvSpPr>
              <a:spLocks noChangeArrowheads="1"/>
            </p:cNvSpPr>
            <p:nvPr/>
          </p:nvSpPr>
          <p:spPr bwMode="auto">
            <a:xfrm rot="1260000">
              <a:off x="1797" y="2341"/>
              <a:ext cx="135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4" name="Group 53"/>
            <p:cNvGrpSpPr>
              <a:grpSpLocks/>
            </p:cNvGrpSpPr>
            <p:nvPr/>
          </p:nvGrpSpPr>
          <p:grpSpPr bwMode="auto">
            <a:xfrm>
              <a:off x="1848" y="1646"/>
              <a:ext cx="374" cy="733"/>
              <a:chOff x="1848" y="1646"/>
              <a:chExt cx="374" cy="733"/>
            </a:xfrm>
          </p:grpSpPr>
          <p:sp>
            <p:nvSpPr>
              <p:cNvPr id="26667" name="AutoShape 43"/>
              <p:cNvSpPr>
                <a:spLocks noChangeArrowheads="1"/>
              </p:cNvSpPr>
              <p:nvPr/>
            </p:nvSpPr>
            <p:spPr bwMode="auto">
              <a:xfrm rot="1020000">
                <a:off x="1848" y="2292"/>
                <a:ext cx="136" cy="87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68" name="AutoShape 44"/>
              <p:cNvSpPr>
                <a:spLocks noChangeArrowheads="1"/>
              </p:cNvSpPr>
              <p:nvPr/>
            </p:nvSpPr>
            <p:spPr bwMode="auto">
              <a:xfrm rot="1020000">
                <a:off x="1885" y="2235"/>
                <a:ext cx="137" cy="89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69" name="AutoShape 45"/>
              <p:cNvSpPr>
                <a:spLocks noChangeArrowheads="1"/>
              </p:cNvSpPr>
              <p:nvPr/>
            </p:nvSpPr>
            <p:spPr bwMode="auto">
              <a:xfrm rot="1020000">
                <a:off x="1920" y="2133"/>
                <a:ext cx="138" cy="87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70" name="AutoShape 46"/>
              <p:cNvSpPr>
                <a:spLocks noChangeArrowheads="1"/>
              </p:cNvSpPr>
              <p:nvPr/>
            </p:nvSpPr>
            <p:spPr bwMode="auto">
              <a:xfrm rot="1080000">
                <a:off x="1936" y="2051"/>
                <a:ext cx="136" cy="87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71" name="AutoShape 47"/>
              <p:cNvSpPr>
                <a:spLocks noChangeArrowheads="1"/>
              </p:cNvSpPr>
              <p:nvPr/>
            </p:nvSpPr>
            <p:spPr bwMode="auto">
              <a:xfrm rot="1080000">
                <a:off x="1961" y="1945"/>
                <a:ext cx="137" cy="88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72" name="AutoShape 48"/>
              <p:cNvSpPr>
                <a:spLocks noChangeArrowheads="1"/>
              </p:cNvSpPr>
              <p:nvPr/>
            </p:nvSpPr>
            <p:spPr bwMode="auto">
              <a:xfrm rot="1080000">
                <a:off x="2000" y="1890"/>
                <a:ext cx="136" cy="87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73" name="AutoShape 49"/>
              <p:cNvSpPr>
                <a:spLocks noChangeArrowheads="1"/>
              </p:cNvSpPr>
              <p:nvPr/>
            </p:nvSpPr>
            <p:spPr bwMode="auto">
              <a:xfrm rot="1080000">
                <a:off x="2040" y="1836"/>
                <a:ext cx="135" cy="86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74" name="AutoShape 50"/>
              <p:cNvSpPr>
                <a:spLocks noChangeArrowheads="1"/>
              </p:cNvSpPr>
              <p:nvPr/>
            </p:nvSpPr>
            <p:spPr bwMode="auto">
              <a:xfrm rot="960000">
                <a:off x="2062" y="1761"/>
                <a:ext cx="137" cy="87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75" name="AutoShape 51"/>
              <p:cNvSpPr>
                <a:spLocks noChangeArrowheads="1"/>
              </p:cNvSpPr>
              <p:nvPr/>
            </p:nvSpPr>
            <p:spPr bwMode="auto">
              <a:xfrm rot="960000">
                <a:off x="2085" y="1699"/>
                <a:ext cx="137" cy="87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76" name="AutoShape 52"/>
              <p:cNvSpPr>
                <a:spLocks noChangeArrowheads="1"/>
              </p:cNvSpPr>
              <p:nvPr/>
            </p:nvSpPr>
            <p:spPr bwMode="auto">
              <a:xfrm rot="960000">
                <a:off x="2075" y="1646"/>
                <a:ext cx="136" cy="86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6678" name="AutoShape 54"/>
            <p:cNvSpPr>
              <a:spLocks noChangeArrowheads="1"/>
            </p:cNvSpPr>
            <p:nvPr/>
          </p:nvSpPr>
          <p:spPr bwMode="auto">
            <a:xfrm rot="1260000">
              <a:off x="2114" y="1571"/>
              <a:ext cx="136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79" name="AutoShape 55"/>
            <p:cNvSpPr>
              <a:spLocks noChangeArrowheads="1"/>
            </p:cNvSpPr>
            <p:nvPr/>
          </p:nvSpPr>
          <p:spPr bwMode="auto">
            <a:xfrm rot="20340000" flipH="1">
              <a:off x="2824" y="1571"/>
              <a:ext cx="136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80" name="AutoShape 56"/>
            <p:cNvSpPr>
              <a:spLocks noChangeArrowheads="1"/>
            </p:cNvSpPr>
            <p:nvPr/>
          </p:nvSpPr>
          <p:spPr bwMode="auto">
            <a:xfrm rot="20340000" flipH="1">
              <a:off x="2783" y="1470"/>
              <a:ext cx="136" cy="88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81" name="AutoShape 57"/>
            <p:cNvSpPr>
              <a:spLocks noChangeArrowheads="1"/>
            </p:cNvSpPr>
            <p:nvPr/>
          </p:nvSpPr>
          <p:spPr bwMode="auto">
            <a:xfrm rot="20280000" flipH="1">
              <a:off x="2783" y="1377"/>
              <a:ext cx="136" cy="88"/>
            </a:xfrm>
            <a:prstGeom prst="roundRect">
              <a:avLst>
                <a:gd name="adj" fmla="val 12495"/>
              </a:avLst>
            </a:prstGeom>
            <a:solidFill>
              <a:srgbClr val="66CC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" name="Group 68"/>
            <p:cNvGrpSpPr>
              <a:grpSpLocks/>
            </p:cNvGrpSpPr>
            <p:nvPr/>
          </p:nvGrpSpPr>
          <p:grpSpPr bwMode="auto">
            <a:xfrm>
              <a:off x="2834" y="1702"/>
              <a:ext cx="414" cy="716"/>
              <a:chOff x="2834" y="1702"/>
              <a:chExt cx="414" cy="716"/>
            </a:xfrm>
          </p:grpSpPr>
          <p:sp>
            <p:nvSpPr>
              <p:cNvPr id="26682" name="AutoShape 58"/>
              <p:cNvSpPr>
                <a:spLocks noChangeArrowheads="1"/>
              </p:cNvSpPr>
              <p:nvPr/>
            </p:nvSpPr>
            <p:spPr bwMode="auto">
              <a:xfrm rot="20340000" flipH="1">
                <a:off x="3112" y="2331"/>
                <a:ext cx="136" cy="87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83" name="AutoShape 59"/>
              <p:cNvSpPr>
                <a:spLocks noChangeArrowheads="1"/>
              </p:cNvSpPr>
              <p:nvPr/>
            </p:nvSpPr>
            <p:spPr bwMode="auto">
              <a:xfrm rot="20340000" flipH="1">
                <a:off x="3071" y="2277"/>
                <a:ext cx="136" cy="89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84" name="AutoShape 60"/>
              <p:cNvSpPr>
                <a:spLocks noChangeArrowheads="1"/>
              </p:cNvSpPr>
              <p:nvPr/>
            </p:nvSpPr>
            <p:spPr bwMode="auto">
              <a:xfrm rot="20340000" flipH="1">
                <a:off x="3028" y="2177"/>
                <a:ext cx="137" cy="88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85" name="AutoShape 61"/>
              <p:cNvSpPr>
                <a:spLocks noChangeArrowheads="1"/>
              </p:cNvSpPr>
              <p:nvPr/>
            </p:nvSpPr>
            <p:spPr bwMode="auto">
              <a:xfrm rot="20280000" flipH="1">
                <a:off x="3008" y="2097"/>
                <a:ext cx="135" cy="87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86" name="AutoShape 62"/>
              <p:cNvSpPr>
                <a:spLocks noChangeArrowheads="1"/>
              </p:cNvSpPr>
              <p:nvPr/>
            </p:nvSpPr>
            <p:spPr bwMode="auto">
              <a:xfrm rot="20280000" flipH="1">
                <a:off x="2975" y="1993"/>
                <a:ext cx="136" cy="88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87" name="AutoShape 63"/>
              <p:cNvSpPr>
                <a:spLocks noChangeArrowheads="1"/>
              </p:cNvSpPr>
              <p:nvPr/>
            </p:nvSpPr>
            <p:spPr bwMode="auto">
              <a:xfrm rot="20280000" flipH="1">
                <a:off x="2933" y="1941"/>
                <a:ext cx="135" cy="87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88" name="AutoShape 64"/>
              <p:cNvSpPr>
                <a:spLocks noChangeArrowheads="1"/>
              </p:cNvSpPr>
              <p:nvPr/>
            </p:nvSpPr>
            <p:spPr bwMode="auto">
              <a:xfrm rot="20280000" flipH="1">
                <a:off x="2890" y="1889"/>
                <a:ext cx="135" cy="87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89" name="AutoShape 65"/>
              <p:cNvSpPr>
                <a:spLocks noChangeArrowheads="1"/>
              </p:cNvSpPr>
              <p:nvPr/>
            </p:nvSpPr>
            <p:spPr bwMode="auto">
              <a:xfrm rot="20400000" flipH="1">
                <a:off x="2861" y="1816"/>
                <a:ext cx="136" cy="87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90" name="AutoShape 66"/>
              <p:cNvSpPr>
                <a:spLocks noChangeArrowheads="1"/>
              </p:cNvSpPr>
              <p:nvPr/>
            </p:nvSpPr>
            <p:spPr bwMode="auto">
              <a:xfrm rot="20400000" flipH="1">
                <a:off x="2834" y="1756"/>
                <a:ext cx="136" cy="87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91" name="AutoShape 67"/>
              <p:cNvSpPr>
                <a:spLocks noChangeArrowheads="1"/>
              </p:cNvSpPr>
              <p:nvPr/>
            </p:nvSpPr>
            <p:spPr bwMode="auto">
              <a:xfrm rot="20400000" flipH="1">
                <a:off x="2841" y="1702"/>
                <a:ext cx="136" cy="87"/>
              </a:xfrm>
              <a:prstGeom prst="roundRect">
                <a:avLst>
                  <a:gd name="adj" fmla="val 12495"/>
                </a:avLst>
              </a:prstGeom>
              <a:solidFill>
                <a:srgbClr val="CCFF9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6693" name="AutoShape 69"/>
            <p:cNvSpPr>
              <a:spLocks noChangeArrowheads="1"/>
            </p:cNvSpPr>
            <p:nvPr/>
          </p:nvSpPr>
          <p:spPr bwMode="auto">
            <a:xfrm rot="20340000" flipH="1">
              <a:off x="3160" y="2378"/>
              <a:ext cx="136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94" name="Freeform 70"/>
            <p:cNvSpPr>
              <a:spLocks/>
            </p:cNvSpPr>
            <p:nvPr/>
          </p:nvSpPr>
          <p:spPr bwMode="auto">
            <a:xfrm>
              <a:off x="1996" y="1398"/>
              <a:ext cx="182" cy="284"/>
            </a:xfrm>
            <a:custGeom>
              <a:avLst/>
              <a:gdLst/>
              <a:ahLst/>
              <a:cxnLst>
                <a:cxn ang="0">
                  <a:pos x="0" y="283"/>
                </a:cxn>
                <a:cxn ang="0">
                  <a:pos x="25" y="237"/>
                </a:cxn>
                <a:cxn ang="0">
                  <a:pos x="50" y="206"/>
                </a:cxn>
                <a:cxn ang="0">
                  <a:pos x="69" y="150"/>
                </a:cxn>
                <a:cxn ang="0">
                  <a:pos x="85" y="110"/>
                </a:cxn>
                <a:cxn ang="0">
                  <a:pos x="105" y="93"/>
                </a:cxn>
                <a:cxn ang="0">
                  <a:pos x="122" y="64"/>
                </a:cxn>
                <a:cxn ang="0">
                  <a:pos x="143" y="46"/>
                </a:cxn>
                <a:cxn ang="0">
                  <a:pos x="160" y="17"/>
                </a:cxn>
                <a:cxn ang="0">
                  <a:pos x="180" y="0"/>
                </a:cxn>
                <a:cxn ang="0">
                  <a:pos x="181" y="38"/>
                </a:cxn>
                <a:cxn ang="0">
                  <a:pos x="167" y="79"/>
                </a:cxn>
                <a:cxn ang="0">
                  <a:pos x="149" y="108"/>
                </a:cxn>
                <a:cxn ang="0">
                  <a:pos x="135" y="148"/>
                </a:cxn>
                <a:cxn ang="0">
                  <a:pos x="114" y="166"/>
                </a:cxn>
                <a:cxn ang="0">
                  <a:pos x="97" y="195"/>
                </a:cxn>
                <a:cxn ang="0">
                  <a:pos x="82" y="236"/>
                </a:cxn>
                <a:cxn ang="0">
                  <a:pos x="61" y="254"/>
                </a:cxn>
                <a:cxn ang="0">
                  <a:pos x="44" y="283"/>
                </a:cxn>
                <a:cxn ang="0">
                  <a:pos x="0" y="283"/>
                </a:cxn>
                <a:cxn ang="0">
                  <a:pos x="0" y="283"/>
                </a:cxn>
              </a:cxnLst>
              <a:rect l="0" t="0" r="r" b="b"/>
              <a:pathLst>
                <a:path w="182" h="284">
                  <a:moveTo>
                    <a:pt x="0" y="283"/>
                  </a:moveTo>
                  <a:lnTo>
                    <a:pt x="25" y="237"/>
                  </a:lnTo>
                  <a:lnTo>
                    <a:pt x="50" y="206"/>
                  </a:lnTo>
                  <a:lnTo>
                    <a:pt x="69" y="150"/>
                  </a:lnTo>
                  <a:lnTo>
                    <a:pt x="85" y="110"/>
                  </a:lnTo>
                  <a:lnTo>
                    <a:pt x="105" y="93"/>
                  </a:lnTo>
                  <a:lnTo>
                    <a:pt x="122" y="64"/>
                  </a:lnTo>
                  <a:lnTo>
                    <a:pt x="143" y="46"/>
                  </a:lnTo>
                  <a:lnTo>
                    <a:pt x="160" y="17"/>
                  </a:lnTo>
                  <a:lnTo>
                    <a:pt x="180" y="0"/>
                  </a:lnTo>
                  <a:lnTo>
                    <a:pt x="181" y="38"/>
                  </a:lnTo>
                  <a:lnTo>
                    <a:pt x="167" y="79"/>
                  </a:lnTo>
                  <a:lnTo>
                    <a:pt x="149" y="108"/>
                  </a:lnTo>
                  <a:lnTo>
                    <a:pt x="135" y="148"/>
                  </a:lnTo>
                  <a:lnTo>
                    <a:pt x="114" y="166"/>
                  </a:lnTo>
                  <a:lnTo>
                    <a:pt x="97" y="195"/>
                  </a:lnTo>
                  <a:lnTo>
                    <a:pt x="82" y="236"/>
                  </a:lnTo>
                  <a:lnTo>
                    <a:pt x="61" y="254"/>
                  </a:lnTo>
                  <a:lnTo>
                    <a:pt x="44" y="283"/>
                  </a:lnTo>
                  <a:lnTo>
                    <a:pt x="0" y="283"/>
                  </a:lnTo>
                  <a:lnTo>
                    <a:pt x="0" y="283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95" name="Freeform 71"/>
            <p:cNvSpPr>
              <a:spLocks/>
            </p:cNvSpPr>
            <p:nvPr/>
          </p:nvSpPr>
          <p:spPr bwMode="auto">
            <a:xfrm>
              <a:off x="1921" y="1671"/>
              <a:ext cx="146" cy="308"/>
            </a:xfrm>
            <a:custGeom>
              <a:avLst/>
              <a:gdLst/>
              <a:ahLst/>
              <a:cxnLst>
                <a:cxn ang="0">
                  <a:pos x="0" y="307"/>
                </a:cxn>
                <a:cxn ang="0">
                  <a:pos x="18" y="258"/>
                </a:cxn>
                <a:cxn ang="0">
                  <a:pos x="38" y="223"/>
                </a:cxn>
                <a:cxn ang="0">
                  <a:pos x="50" y="166"/>
                </a:cxn>
                <a:cxn ang="0">
                  <a:pos x="60" y="123"/>
                </a:cxn>
                <a:cxn ang="0">
                  <a:pos x="77" y="104"/>
                </a:cxn>
                <a:cxn ang="0">
                  <a:pos x="90" y="72"/>
                </a:cxn>
                <a:cxn ang="0">
                  <a:pos x="108" y="52"/>
                </a:cxn>
                <a:cxn ang="0">
                  <a:pos x="121" y="21"/>
                </a:cxn>
                <a:cxn ang="0">
                  <a:pos x="138" y="0"/>
                </a:cxn>
                <a:cxn ang="0">
                  <a:pos x="145" y="38"/>
                </a:cxn>
                <a:cxn ang="0">
                  <a:pos x="137" y="82"/>
                </a:cxn>
                <a:cxn ang="0">
                  <a:pos x="123" y="112"/>
                </a:cxn>
                <a:cxn ang="0">
                  <a:pos x="115" y="155"/>
                </a:cxn>
                <a:cxn ang="0">
                  <a:pos x="96" y="175"/>
                </a:cxn>
                <a:cxn ang="0">
                  <a:pos x="84" y="206"/>
                </a:cxn>
                <a:cxn ang="0">
                  <a:pos x="74" y="249"/>
                </a:cxn>
                <a:cxn ang="0">
                  <a:pos x="56" y="270"/>
                </a:cxn>
                <a:cxn ang="0">
                  <a:pos x="43" y="301"/>
                </a:cxn>
                <a:cxn ang="0">
                  <a:pos x="0" y="307"/>
                </a:cxn>
                <a:cxn ang="0">
                  <a:pos x="0" y="307"/>
                </a:cxn>
              </a:cxnLst>
              <a:rect l="0" t="0" r="r" b="b"/>
              <a:pathLst>
                <a:path w="146" h="308">
                  <a:moveTo>
                    <a:pt x="0" y="307"/>
                  </a:moveTo>
                  <a:lnTo>
                    <a:pt x="18" y="258"/>
                  </a:lnTo>
                  <a:lnTo>
                    <a:pt x="38" y="223"/>
                  </a:lnTo>
                  <a:lnTo>
                    <a:pt x="50" y="166"/>
                  </a:lnTo>
                  <a:lnTo>
                    <a:pt x="60" y="123"/>
                  </a:lnTo>
                  <a:lnTo>
                    <a:pt x="77" y="104"/>
                  </a:lnTo>
                  <a:lnTo>
                    <a:pt x="90" y="72"/>
                  </a:lnTo>
                  <a:lnTo>
                    <a:pt x="108" y="52"/>
                  </a:lnTo>
                  <a:lnTo>
                    <a:pt x="121" y="21"/>
                  </a:lnTo>
                  <a:lnTo>
                    <a:pt x="138" y="0"/>
                  </a:lnTo>
                  <a:lnTo>
                    <a:pt x="145" y="38"/>
                  </a:lnTo>
                  <a:lnTo>
                    <a:pt x="137" y="82"/>
                  </a:lnTo>
                  <a:lnTo>
                    <a:pt x="123" y="112"/>
                  </a:lnTo>
                  <a:lnTo>
                    <a:pt x="115" y="155"/>
                  </a:lnTo>
                  <a:lnTo>
                    <a:pt x="96" y="175"/>
                  </a:lnTo>
                  <a:lnTo>
                    <a:pt x="84" y="206"/>
                  </a:lnTo>
                  <a:lnTo>
                    <a:pt x="74" y="249"/>
                  </a:lnTo>
                  <a:lnTo>
                    <a:pt x="56" y="270"/>
                  </a:lnTo>
                  <a:lnTo>
                    <a:pt x="43" y="301"/>
                  </a:lnTo>
                  <a:lnTo>
                    <a:pt x="0" y="307"/>
                  </a:lnTo>
                  <a:lnTo>
                    <a:pt x="0" y="307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96" name="Freeform 72"/>
            <p:cNvSpPr>
              <a:spLocks/>
            </p:cNvSpPr>
            <p:nvPr/>
          </p:nvSpPr>
          <p:spPr bwMode="auto">
            <a:xfrm>
              <a:off x="1820" y="1957"/>
              <a:ext cx="154" cy="303"/>
            </a:xfrm>
            <a:custGeom>
              <a:avLst/>
              <a:gdLst/>
              <a:ahLst/>
              <a:cxnLst>
                <a:cxn ang="0">
                  <a:pos x="0" y="302"/>
                </a:cxn>
                <a:cxn ang="0">
                  <a:pos x="19" y="253"/>
                </a:cxn>
                <a:cxn ang="0">
                  <a:pos x="42" y="219"/>
                </a:cxn>
                <a:cxn ang="0">
                  <a:pos x="55" y="162"/>
                </a:cxn>
                <a:cxn ang="0">
                  <a:pos x="65" y="119"/>
                </a:cxn>
                <a:cxn ang="0">
                  <a:pos x="83" y="100"/>
                </a:cxn>
                <a:cxn ang="0">
                  <a:pos x="98" y="70"/>
                </a:cxn>
                <a:cxn ang="0">
                  <a:pos x="117" y="50"/>
                </a:cxn>
                <a:cxn ang="0">
                  <a:pos x="130" y="20"/>
                </a:cxn>
                <a:cxn ang="0">
                  <a:pos x="148" y="0"/>
                </a:cxn>
                <a:cxn ang="0">
                  <a:pos x="153" y="38"/>
                </a:cxn>
                <a:cxn ang="0">
                  <a:pos x="144" y="81"/>
                </a:cxn>
                <a:cxn ang="0">
                  <a:pos x="129" y="111"/>
                </a:cxn>
                <a:cxn ang="0">
                  <a:pos x="119" y="154"/>
                </a:cxn>
                <a:cxn ang="0">
                  <a:pos x="100" y="174"/>
                </a:cxn>
                <a:cxn ang="0">
                  <a:pos x="87" y="203"/>
                </a:cxn>
                <a:cxn ang="0">
                  <a:pos x="76" y="246"/>
                </a:cxn>
                <a:cxn ang="0">
                  <a:pos x="57" y="266"/>
                </a:cxn>
                <a:cxn ang="0">
                  <a:pos x="44" y="297"/>
                </a:cxn>
                <a:cxn ang="0">
                  <a:pos x="0" y="302"/>
                </a:cxn>
                <a:cxn ang="0">
                  <a:pos x="0" y="302"/>
                </a:cxn>
              </a:cxnLst>
              <a:rect l="0" t="0" r="r" b="b"/>
              <a:pathLst>
                <a:path w="154" h="303">
                  <a:moveTo>
                    <a:pt x="0" y="302"/>
                  </a:moveTo>
                  <a:lnTo>
                    <a:pt x="19" y="253"/>
                  </a:lnTo>
                  <a:lnTo>
                    <a:pt x="42" y="219"/>
                  </a:lnTo>
                  <a:lnTo>
                    <a:pt x="55" y="162"/>
                  </a:lnTo>
                  <a:lnTo>
                    <a:pt x="65" y="119"/>
                  </a:lnTo>
                  <a:lnTo>
                    <a:pt x="83" y="100"/>
                  </a:lnTo>
                  <a:lnTo>
                    <a:pt x="98" y="70"/>
                  </a:lnTo>
                  <a:lnTo>
                    <a:pt x="117" y="50"/>
                  </a:lnTo>
                  <a:lnTo>
                    <a:pt x="130" y="20"/>
                  </a:lnTo>
                  <a:lnTo>
                    <a:pt x="148" y="0"/>
                  </a:lnTo>
                  <a:lnTo>
                    <a:pt x="153" y="38"/>
                  </a:lnTo>
                  <a:lnTo>
                    <a:pt x="144" y="81"/>
                  </a:lnTo>
                  <a:lnTo>
                    <a:pt x="129" y="111"/>
                  </a:lnTo>
                  <a:lnTo>
                    <a:pt x="119" y="154"/>
                  </a:lnTo>
                  <a:lnTo>
                    <a:pt x="100" y="174"/>
                  </a:lnTo>
                  <a:lnTo>
                    <a:pt x="87" y="203"/>
                  </a:lnTo>
                  <a:lnTo>
                    <a:pt x="76" y="246"/>
                  </a:lnTo>
                  <a:lnTo>
                    <a:pt x="57" y="266"/>
                  </a:lnTo>
                  <a:lnTo>
                    <a:pt x="44" y="297"/>
                  </a:lnTo>
                  <a:lnTo>
                    <a:pt x="0" y="302"/>
                  </a:lnTo>
                  <a:lnTo>
                    <a:pt x="0" y="302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97" name="Freeform 73"/>
            <p:cNvSpPr>
              <a:spLocks/>
            </p:cNvSpPr>
            <p:nvPr/>
          </p:nvSpPr>
          <p:spPr bwMode="auto">
            <a:xfrm>
              <a:off x="2059" y="1153"/>
              <a:ext cx="156" cy="302"/>
            </a:xfrm>
            <a:custGeom>
              <a:avLst/>
              <a:gdLst/>
              <a:ahLst/>
              <a:cxnLst>
                <a:cxn ang="0">
                  <a:pos x="0" y="301"/>
                </a:cxn>
                <a:cxn ang="0">
                  <a:pos x="21" y="253"/>
                </a:cxn>
                <a:cxn ang="0">
                  <a:pos x="42" y="219"/>
                </a:cxn>
                <a:cxn ang="0">
                  <a:pos x="55" y="162"/>
                </a:cxn>
                <a:cxn ang="0">
                  <a:pos x="66" y="120"/>
                </a:cxn>
                <a:cxn ang="0">
                  <a:pos x="85" y="101"/>
                </a:cxn>
                <a:cxn ang="0">
                  <a:pos x="99" y="70"/>
                </a:cxn>
                <a:cxn ang="0">
                  <a:pos x="117" y="50"/>
                </a:cxn>
                <a:cxn ang="0">
                  <a:pos x="132" y="20"/>
                </a:cxn>
                <a:cxn ang="0">
                  <a:pos x="150" y="0"/>
                </a:cxn>
                <a:cxn ang="0">
                  <a:pos x="155" y="39"/>
                </a:cxn>
                <a:cxn ang="0">
                  <a:pos x="145" y="81"/>
                </a:cxn>
                <a:cxn ang="0">
                  <a:pos x="130" y="111"/>
                </a:cxn>
                <a:cxn ang="0">
                  <a:pos x="120" y="153"/>
                </a:cxn>
                <a:cxn ang="0">
                  <a:pos x="101" y="173"/>
                </a:cxn>
                <a:cxn ang="0">
                  <a:pos x="88" y="203"/>
                </a:cxn>
                <a:cxn ang="0">
                  <a:pos x="77" y="246"/>
                </a:cxn>
                <a:cxn ang="0">
                  <a:pos x="58" y="266"/>
                </a:cxn>
                <a:cxn ang="0">
                  <a:pos x="44" y="296"/>
                </a:cxn>
                <a:cxn ang="0">
                  <a:pos x="0" y="301"/>
                </a:cxn>
                <a:cxn ang="0">
                  <a:pos x="0" y="301"/>
                </a:cxn>
              </a:cxnLst>
              <a:rect l="0" t="0" r="r" b="b"/>
              <a:pathLst>
                <a:path w="156" h="302">
                  <a:moveTo>
                    <a:pt x="0" y="301"/>
                  </a:moveTo>
                  <a:lnTo>
                    <a:pt x="21" y="253"/>
                  </a:lnTo>
                  <a:lnTo>
                    <a:pt x="42" y="219"/>
                  </a:lnTo>
                  <a:lnTo>
                    <a:pt x="55" y="162"/>
                  </a:lnTo>
                  <a:lnTo>
                    <a:pt x="66" y="120"/>
                  </a:lnTo>
                  <a:lnTo>
                    <a:pt x="85" y="101"/>
                  </a:lnTo>
                  <a:lnTo>
                    <a:pt x="99" y="70"/>
                  </a:lnTo>
                  <a:lnTo>
                    <a:pt x="117" y="50"/>
                  </a:lnTo>
                  <a:lnTo>
                    <a:pt x="132" y="20"/>
                  </a:lnTo>
                  <a:lnTo>
                    <a:pt x="150" y="0"/>
                  </a:lnTo>
                  <a:lnTo>
                    <a:pt x="155" y="39"/>
                  </a:lnTo>
                  <a:lnTo>
                    <a:pt x="145" y="81"/>
                  </a:lnTo>
                  <a:lnTo>
                    <a:pt x="130" y="111"/>
                  </a:lnTo>
                  <a:lnTo>
                    <a:pt x="120" y="153"/>
                  </a:lnTo>
                  <a:lnTo>
                    <a:pt x="101" y="173"/>
                  </a:lnTo>
                  <a:lnTo>
                    <a:pt x="88" y="203"/>
                  </a:lnTo>
                  <a:lnTo>
                    <a:pt x="77" y="246"/>
                  </a:lnTo>
                  <a:lnTo>
                    <a:pt x="58" y="266"/>
                  </a:lnTo>
                  <a:lnTo>
                    <a:pt x="44" y="296"/>
                  </a:lnTo>
                  <a:lnTo>
                    <a:pt x="0" y="301"/>
                  </a:lnTo>
                  <a:lnTo>
                    <a:pt x="0" y="301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98" name="Freeform 74"/>
            <p:cNvSpPr>
              <a:spLocks/>
            </p:cNvSpPr>
            <p:nvPr/>
          </p:nvSpPr>
          <p:spPr bwMode="auto">
            <a:xfrm>
              <a:off x="2763" y="1065"/>
              <a:ext cx="182" cy="285"/>
            </a:xfrm>
            <a:custGeom>
              <a:avLst/>
              <a:gdLst/>
              <a:ahLst/>
              <a:cxnLst>
                <a:cxn ang="0">
                  <a:pos x="181" y="284"/>
                </a:cxn>
                <a:cxn ang="0">
                  <a:pos x="156" y="238"/>
                </a:cxn>
                <a:cxn ang="0">
                  <a:pos x="131" y="206"/>
                </a:cxn>
                <a:cxn ang="0">
                  <a:pos x="112" y="151"/>
                </a:cxn>
                <a:cxn ang="0">
                  <a:pos x="96" y="110"/>
                </a:cxn>
                <a:cxn ang="0">
                  <a:pos x="76" y="94"/>
                </a:cxn>
                <a:cxn ang="0">
                  <a:pos x="59" y="64"/>
                </a:cxn>
                <a:cxn ang="0">
                  <a:pos x="38" y="46"/>
                </a:cxn>
                <a:cxn ang="0">
                  <a:pos x="21" y="17"/>
                </a:cxn>
                <a:cxn ang="0">
                  <a:pos x="1" y="0"/>
                </a:cxn>
                <a:cxn ang="0">
                  <a:pos x="0" y="38"/>
                </a:cxn>
                <a:cxn ang="0">
                  <a:pos x="14" y="80"/>
                </a:cxn>
                <a:cxn ang="0">
                  <a:pos x="32" y="108"/>
                </a:cxn>
                <a:cxn ang="0">
                  <a:pos x="46" y="149"/>
                </a:cxn>
                <a:cxn ang="0">
                  <a:pos x="67" y="167"/>
                </a:cxn>
                <a:cxn ang="0">
                  <a:pos x="84" y="195"/>
                </a:cxn>
                <a:cxn ang="0">
                  <a:pos x="99" y="237"/>
                </a:cxn>
                <a:cxn ang="0">
                  <a:pos x="120" y="255"/>
                </a:cxn>
                <a:cxn ang="0">
                  <a:pos x="137" y="284"/>
                </a:cxn>
                <a:cxn ang="0">
                  <a:pos x="181" y="284"/>
                </a:cxn>
                <a:cxn ang="0">
                  <a:pos x="181" y="284"/>
                </a:cxn>
              </a:cxnLst>
              <a:rect l="0" t="0" r="r" b="b"/>
              <a:pathLst>
                <a:path w="182" h="285">
                  <a:moveTo>
                    <a:pt x="181" y="284"/>
                  </a:moveTo>
                  <a:lnTo>
                    <a:pt x="156" y="238"/>
                  </a:lnTo>
                  <a:lnTo>
                    <a:pt x="131" y="206"/>
                  </a:lnTo>
                  <a:lnTo>
                    <a:pt x="112" y="151"/>
                  </a:lnTo>
                  <a:lnTo>
                    <a:pt x="96" y="110"/>
                  </a:lnTo>
                  <a:lnTo>
                    <a:pt x="76" y="94"/>
                  </a:lnTo>
                  <a:lnTo>
                    <a:pt x="59" y="64"/>
                  </a:lnTo>
                  <a:lnTo>
                    <a:pt x="38" y="46"/>
                  </a:lnTo>
                  <a:lnTo>
                    <a:pt x="21" y="17"/>
                  </a:lnTo>
                  <a:lnTo>
                    <a:pt x="1" y="0"/>
                  </a:lnTo>
                  <a:lnTo>
                    <a:pt x="0" y="38"/>
                  </a:lnTo>
                  <a:lnTo>
                    <a:pt x="14" y="80"/>
                  </a:lnTo>
                  <a:lnTo>
                    <a:pt x="32" y="108"/>
                  </a:lnTo>
                  <a:lnTo>
                    <a:pt x="46" y="149"/>
                  </a:lnTo>
                  <a:lnTo>
                    <a:pt x="67" y="167"/>
                  </a:lnTo>
                  <a:lnTo>
                    <a:pt x="84" y="195"/>
                  </a:lnTo>
                  <a:lnTo>
                    <a:pt x="99" y="237"/>
                  </a:lnTo>
                  <a:lnTo>
                    <a:pt x="120" y="255"/>
                  </a:lnTo>
                  <a:lnTo>
                    <a:pt x="137" y="284"/>
                  </a:lnTo>
                  <a:lnTo>
                    <a:pt x="181" y="284"/>
                  </a:lnTo>
                  <a:lnTo>
                    <a:pt x="181" y="284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99" name="Freeform 75"/>
            <p:cNvSpPr>
              <a:spLocks/>
            </p:cNvSpPr>
            <p:nvPr/>
          </p:nvSpPr>
          <p:spPr bwMode="auto">
            <a:xfrm>
              <a:off x="2896" y="1377"/>
              <a:ext cx="92" cy="328"/>
            </a:xfrm>
            <a:custGeom>
              <a:avLst/>
              <a:gdLst/>
              <a:ahLst/>
              <a:cxnLst>
                <a:cxn ang="0">
                  <a:pos x="91" y="327"/>
                </a:cxn>
                <a:cxn ang="0">
                  <a:pos x="83" y="275"/>
                </a:cxn>
                <a:cxn ang="0">
                  <a:pos x="69" y="237"/>
                </a:cxn>
                <a:cxn ang="0">
                  <a:pos x="69" y="179"/>
                </a:cxn>
                <a:cxn ang="0">
                  <a:pos x="68" y="135"/>
                </a:cxn>
                <a:cxn ang="0">
                  <a:pos x="54" y="113"/>
                </a:cxn>
                <a:cxn ang="0">
                  <a:pos x="48" y="79"/>
                </a:cxn>
                <a:cxn ang="0">
                  <a:pos x="33" y="55"/>
                </a:cxn>
                <a:cxn ang="0">
                  <a:pos x="27" y="23"/>
                </a:cxn>
                <a:cxn ang="0">
                  <a:pos x="13" y="0"/>
                </a:cxn>
                <a:cxn ang="0">
                  <a:pos x="0" y="36"/>
                </a:cxn>
                <a:cxn ang="0">
                  <a:pos x="0" y="80"/>
                </a:cxn>
                <a:cxn ang="0">
                  <a:pos x="7" y="112"/>
                </a:cxn>
                <a:cxn ang="0">
                  <a:pos x="7" y="155"/>
                </a:cxn>
                <a:cxn ang="0">
                  <a:pos x="22" y="179"/>
                </a:cxn>
                <a:cxn ang="0">
                  <a:pos x="28" y="212"/>
                </a:cxn>
                <a:cxn ang="0">
                  <a:pos x="29" y="256"/>
                </a:cxn>
                <a:cxn ang="0">
                  <a:pos x="43" y="279"/>
                </a:cxn>
                <a:cxn ang="0">
                  <a:pos x="50" y="313"/>
                </a:cxn>
                <a:cxn ang="0">
                  <a:pos x="91" y="327"/>
                </a:cxn>
                <a:cxn ang="0">
                  <a:pos x="91" y="327"/>
                </a:cxn>
              </a:cxnLst>
              <a:rect l="0" t="0" r="r" b="b"/>
              <a:pathLst>
                <a:path w="92" h="328">
                  <a:moveTo>
                    <a:pt x="91" y="327"/>
                  </a:moveTo>
                  <a:lnTo>
                    <a:pt x="83" y="275"/>
                  </a:lnTo>
                  <a:lnTo>
                    <a:pt x="69" y="237"/>
                  </a:lnTo>
                  <a:lnTo>
                    <a:pt x="69" y="179"/>
                  </a:lnTo>
                  <a:lnTo>
                    <a:pt x="68" y="135"/>
                  </a:lnTo>
                  <a:lnTo>
                    <a:pt x="54" y="113"/>
                  </a:lnTo>
                  <a:lnTo>
                    <a:pt x="48" y="79"/>
                  </a:lnTo>
                  <a:lnTo>
                    <a:pt x="33" y="55"/>
                  </a:lnTo>
                  <a:lnTo>
                    <a:pt x="27" y="23"/>
                  </a:lnTo>
                  <a:lnTo>
                    <a:pt x="13" y="0"/>
                  </a:lnTo>
                  <a:lnTo>
                    <a:pt x="0" y="36"/>
                  </a:lnTo>
                  <a:lnTo>
                    <a:pt x="0" y="80"/>
                  </a:lnTo>
                  <a:lnTo>
                    <a:pt x="7" y="112"/>
                  </a:lnTo>
                  <a:lnTo>
                    <a:pt x="7" y="155"/>
                  </a:lnTo>
                  <a:lnTo>
                    <a:pt x="22" y="179"/>
                  </a:lnTo>
                  <a:lnTo>
                    <a:pt x="28" y="212"/>
                  </a:lnTo>
                  <a:lnTo>
                    <a:pt x="29" y="256"/>
                  </a:lnTo>
                  <a:lnTo>
                    <a:pt x="43" y="279"/>
                  </a:lnTo>
                  <a:lnTo>
                    <a:pt x="50" y="313"/>
                  </a:lnTo>
                  <a:lnTo>
                    <a:pt x="91" y="327"/>
                  </a:lnTo>
                  <a:lnTo>
                    <a:pt x="91" y="327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00" name="Freeform 76"/>
            <p:cNvSpPr>
              <a:spLocks/>
            </p:cNvSpPr>
            <p:nvPr/>
          </p:nvSpPr>
          <p:spPr bwMode="auto">
            <a:xfrm>
              <a:off x="2953" y="1612"/>
              <a:ext cx="62" cy="334"/>
            </a:xfrm>
            <a:custGeom>
              <a:avLst/>
              <a:gdLst/>
              <a:ahLst/>
              <a:cxnLst>
                <a:cxn ang="0">
                  <a:pos x="61" y="333"/>
                </a:cxn>
                <a:cxn ang="0">
                  <a:pos x="60" y="280"/>
                </a:cxn>
                <a:cxn ang="0">
                  <a:pos x="51" y="241"/>
                </a:cxn>
                <a:cxn ang="0">
                  <a:pos x="58" y="184"/>
                </a:cxn>
                <a:cxn ang="0">
                  <a:pos x="61" y="140"/>
                </a:cxn>
                <a:cxn ang="0">
                  <a:pos x="51" y="117"/>
                </a:cxn>
                <a:cxn ang="0">
                  <a:pos x="48" y="82"/>
                </a:cxn>
                <a:cxn ang="0">
                  <a:pos x="37" y="57"/>
                </a:cxn>
                <a:cxn ang="0">
                  <a:pos x="34" y="25"/>
                </a:cxn>
                <a:cxn ang="0">
                  <a:pos x="25" y="0"/>
                </a:cxn>
                <a:cxn ang="0">
                  <a:pos x="7" y="34"/>
                </a:cxn>
                <a:cxn ang="0">
                  <a:pos x="0" y="76"/>
                </a:cxn>
                <a:cxn ang="0">
                  <a:pos x="4" y="111"/>
                </a:cxn>
                <a:cxn ang="0">
                  <a:pos x="0" y="152"/>
                </a:cxn>
                <a:cxn ang="0">
                  <a:pos x="10" y="177"/>
                </a:cxn>
                <a:cxn ang="0">
                  <a:pos x="13" y="212"/>
                </a:cxn>
                <a:cxn ang="0">
                  <a:pos x="8" y="255"/>
                </a:cxn>
                <a:cxn ang="0">
                  <a:pos x="19" y="280"/>
                </a:cxn>
                <a:cxn ang="0">
                  <a:pos x="22" y="314"/>
                </a:cxn>
                <a:cxn ang="0">
                  <a:pos x="61" y="333"/>
                </a:cxn>
                <a:cxn ang="0">
                  <a:pos x="61" y="333"/>
                </a:cxn>
              </a:cxnLst>
              <a:rect l="0" t="0" r="r" b="b"/>
              <a:pathLst>
                <a:path w="62" h="334">
                  <a:moveTo>
                    <a:pt x="61" y="333"/>
                  </a:moveTo>
                  <a:lnTo>
                    <a:pt x="60" y="280"/>
                  </a:lnTo>
                  <a:lnTo>
                    <a:pt x="51" y="241"/>
                  </a:lnTo>
                  <a:lnTo>
                    <a:pt x="58" y="184"/>
                  </a:lnTo>
                  <a:lnTo>
                    <a:pt x="61" y="140"/>
                  </a:lnTo>
                  <a:lnTo>
                    <a:pt x="51" y="117"/>
                  </a:lnTo>
                  <a:lnTo>
                    <a:pt x="48" y="82"/>
                  </a:lnTo>
                  <a:lnTo>
                    <a:pt x="37" y="57"/>
                  </a:lnTo>
                  <a:lnTo>
                    <a:pt x="34" y="25"/>
                  </a:lnTo>
                  <a:lnTo>
                    <a:pt x="25" y="0"/>
                  </a:lnTo>
                  <a:lnTo>
                    <a:pt x="7" y="34"/>
                  </a:lnTo>
                  <a:lnTo>
                    <a:pt x="0" y="76"/>
                  </a:lnTo>
                  <a:lnTo>
                    <a:pt x="4" y="111"/>
                  </a:lnTo>
                  <a:lnTo>
                    <a:pt x="0" y="152"/>
                  </a:lnTo>
                  <a:lnTo>
                    <a:pt x="10" y="177"/>
                  </a:lnTo>
                  <a:lnTo>
                    <a:pt x="13" y="212"/>
                  </a:lnTo>
                  <a:lnTo>
                    <a:pt x="8" y="255"/>
                  </a:lnTo>
                  <a:lnTo>
                    <a:pt x="19" y="280"/>
                  </a:lnTo>
                  <a:lnTo>
                    <a:pt x="22" y="314"/>
                  </a:lnTo>
                  <a:lnTo>
                    <a:pt x="61" y="333"/>
                  </a:lnTo>
                  <a:lnTo>
                    <a:pt x="61" y="333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01" name="Freeform 77"/>
            <p:cNvSpPr>
              <a:spLocks/>
            </p:cNvSpPr>
            <p:nvPr/>
          </p:nvSpPr>
          <p:spPr bwMode="auto">
            <a:xfrm>
              <a:off x="3011" y="1862"/>
              <a:ext cx="155" cy="302"/>
            </a:xfrm>
            <a:custGeom>
              <a:avLst/>
              <a:gdLst/>
              <a:ahLst/>
              <a:cxnLst>
                <a:cxn ang="0">
                  <a:pos x="154" y="301"/>
                </a:cxn>
                <a:cxn ang="0">
                  <a:pos x="134" y="252"/>
                </a:cxn>
                <a:cxn ang="0">
                  <a:pos x="113" y="219"/>
                </a:cxn>
                <a:cxn ang="0">
                  <a:pos x="100" y="161"/>
                </a:cxn>
                <a:cxn ang="0">
                  <a:pos x="88" y="120"/>
                </a:cxn>
                <a:cxn ang="0">
                  <a:pos x="70" y="101"/>
                </a:cxn>
                <a:cxn ang="0">
                  <a:pos x="56" y="70"/>
                </a:cxn>
                <a:cxn ang="0">
                  <a:pos x="37" y="50"/>
                </a:cxn>
                <a:cxn ang="0">
                  <a:pos x="23" y="19"/>
                </a:cxn>
                <a:cxn ang="0">
                  <a:pos x="5" y="0"/>
                </a:cxn>
                <a:cxn ang="0">
                  <a:pos x="0" y="38"/>
                </a:cxn>
                <a:cxn ang="0">
                  <a:pos x="10" y="80"/>
                </a:cxn>
                <a:cxn ang="0">
                  <a:pos x="25" y="111"/>
                </a:cxn>
                <a:cxn ang="0">
                  <a:pos x="34" y="152"/>
                </a:cxn>
                <a:cxn ang="0">
                  <a:pos x="53" y="172"/>
                </a:cxn>
                <a:cxn ang="0">
                  <a:pos x="67" y="203"/>
                </a:cxn>
                <a:cxn ang="0">
                  <a:pos x="78" y="245"/>
                </a:cxn>
                <a:cxn ang="0">
                  <a:pos x="97" y="266"/>
                </a:cxn>
                <a:cxn ang="0">
                  <a:pos x="111" y="296"/>
                </a:cxn>
                <a:cxn ang="0">
                  <a:pos x="154" y="301"/>
                </a:cxn>
                <a:cxn ang="0">
                  <a:pos x="154" y="301"/>
                </a:cxn>
              </a:cxnLst>
              <a:rect l="0" t="0" r="r" b="b"/>
              <a:pathLst>
                <a:path w="155" h="302">
                  <a:moveTo>
                    <a:pt x="154" y="301"/>
                  </a:moveTo>
                  <a:lnTo>
                    <a:pt x="134" y="252"/>
                  </a:lnTo>
                  <a:lnTo>
                    <a:pt x="113" y="219"/>
                  </a:lnTo>
                  <a:lnTo>
                    <a:pt x="100" y="161"/>
                  </a:lnTo>
                  <a:lnTo>
                    <a:pt x="88" y="120"/>
                  </a:lnTo>
                  <a:lnTo>
                    <a:pt x="70" y="101"/>
                  </a:lnTo>
                  <a:lnTo>
                    <a:pt x="56" y="70"/>
                  </a:lnTo>
                  <a:lnTo>
                    <a:pt x="37" y="50"/>
                  </a:lnTo>
                  <a:lnTo>
                    <a:pt x="23" y="19"/>
                  </a:lnTo>
                  <a:lnTo>
                    <a:pt x="5" y="0"/>
                  </a:lnTo>
                  <a:lnTo>
                    <a:pt x="0" y="38"/>
                  </a:lnTo>
                  <a:lnTo>
                    <a:pt x="10" y="80"/>
                  </a:lnTo>
                  <a:lnTo>
                    <a:pt x="25" y="111"/>
                  </a:lnTo>
                  <a:lnTo>
                    <a:pt x="34" y="152"/>
                  </a:lnTo>
                  <a:lnTo>
                    <a:pt x="53" y="172"/>
                  </a:lnTo>
                  <a:lnTo>
                    <a:pt x="67" y="203"/>
                  </a:lnTo>
                  <a:lnTo>
                    <a:pt x="78" y="245"/>
                  </a:lnTo>
                  <a:lnTo>
                    <a:pt x="97" y="266"/>
                  </a:lnTo>
                  <a:lnTo>
                    <a:pt x="111" y="296"/>
                  </a:lnTo>
                  <a:lnTo>
                    <a:pt x="154" y="301"/>
                  </a:lnTo>
                  <a:lnTo>
                    <a:pt x="154" y="301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02" name="Freeform 78"/>
            <p:cNvSpPr>
              <a:spLocks/>
            </p:cNvSpPr>
            <p:nvPr/>
          </p:nvSpPr>
          <p:spPr bwMode="auto">
            <a:xfrm>
              <a:off x="3155" y="2147"/>
              <a:ext cx="155" cy="303"/>
            </a:xfrm>
            <a:custGeom>
              <a:avLst/>
              <a:gdLst/>
              <a:ahLst/>
              <a:cxnLst>
                <a:cxn ang="0">
                  <a:pos x="154" y="302"/>
                </a:cxn>
                <a:cxn ang="0">
                  <a:pos x="134" y="253"/>
                </a:cxn>
                <a:cxn ang="0">
                  <a:pos x="113" y="219"/>
                </a:cxn>
                <a:cxn ang="0">
                  <a:pos x="100" y="162"/>
                </a:cxn>
                <a:cxn ang="0">
                  <a:pos x="88" y="120"/>
                </a:cxn>
                <a:cxn ang="0">
                  <a:pos x="70" y="101"/>
                </a:cxn>
                <a:cxn ang="0">
                  <a:pos x="56" y="70"/>
                </a:cxn>
                <a:cxn ang="0">
                  <a:pos x="37" y="50"/>
                </a:cxn>
                <a:cxn ang="0">
                  <a:pos x="23" y="19"/>
                </a:cxn>
                <a:cxn ang="0">
                  <a:pos x="5" y="0"/>
                </a:cxn>
                <a:cxn ang="0">
                  <a:pos x="0" y="38"/>
                </a:cxn>
                <a:cxn ang="0">
                  <a:pos x="10" y="81"/>
                </a:cxn>
                <a:cxn ang="0">
                  <a:pos x="25" y="111"/>
                </a:cxn>
                <a:cxn ang="0">
                  <a:pos x="34" y="153"/>
                </a:cxn>
                <a:cxn ang="0">
                  <a:pos x="53" y="173"/>
                </a:cxn>
                <a:cxn ang="0">
                  <a:pos x="67" y="203"/>
                </a:cxn>
                <a:cxn ang="0">
                  <a:pos x="78" y="246"/>
                </a:cxn>
                <a:cxn ang="0">
                  <a:pos x="97" y="267"/>
                </a:cxn>
                <a:cxn ang="0">
                  <a:pos x="111" y="297"/>
                </a:cxn>
                <a:cxn ang="0">
                  <a:pos x="154" y="302"/>
                </a:cxn>
                <a:cxn ang="0">
                  <a:pos x="154" y="302"/>
                </a:cxn>
              </a:cxnLst>
              <a:rect l="0" t="0" r="r" b="b"/>
              <a:pathLst>
                <a:path w="155" h="303">
                  <a:moveTo>
                    <a:pt x="154" y="302"/>
                  </a:moveTo>
                  <a:lnTo>
                    <a:pt x="134" y="253"/>
                  </a:lnTo>
                  <a:lnTo>
                    <a:pt x="113" y="219"/>
                  </a:lnTo>
                  <a:lnTo>
                    <a:pt x="100" y="162"/>
                  </a:lnTo>
                  <a:lnTo>
                    <a:pt x="88" y="120"/>
                  </a:lnTo>
                  <a:lnTo>
                    <a:pt x="70" y="101"/>
                  </a:lnTo>
                  <a:lnTo>
                    <a:pt x="56" y="70"/>
                  </a:lnTo>
                  <a:lnTo>
                    <a:pt x="37" y="50"/>
                  </a:lnTo>
                  <a:lnTo>
                    <a:pt x="23" y="19"/>
                  </a:lnTo>
                  <a:lnTo>
                    <a:pt x="5" y="0"/>
                  </a:lnTo>
                  <a:lnTo>
                    <a:pt x="0" y="38"/>
                  </a:lnTo>
                  <a:lnTo>
                    <a:pt x="10" y="81"/>
                  </a:lnTo>
                  <a:lnTo>
                    <a:pt x="25" y="111"/>
                  </a:lnTo>
                  <a:lnTo>
                    <a:pt x="34" y="153"/>
                  </a:lnTo>
                  <a:lnTo>
                    <a:pt x="53" y="173"/>
                  </a:lnTo>
                  <a:lnTo>
                    <a:pt x="67" y="203"/>
                  </a:lnTo>
                  <a:lnTo>
                    <a:pt x="78" y="246"/>
                  </a:lnTo>
                  <a:lnTo>
                    <a:pt x="97" y="267"/>
                  </a:lnTo>
                  <a:lnTo>
                    <a:pt x="111" y="297"/>
                  </a:lnTo>
                  <a:lnTo>
                    <a:pt x="154" y="302"/>
                  </a:lnTo>
                  <a:lnTo>
                    <a:pt x="154" y="302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03" name="Freeform 79"/>
            <p:cNvSpPr>
              <a:spLocks/>
            </p:cNvSpPr>
            <p:nvPr/>
          </p:nvSpPr>
          <p:spPr bwMode="auto">
            <a:xfrm>
              <a:off x="2399" y="1011"/>
              <a:ext cx="234" cy="79"/>
            </a:xfrm>
            <a:custGeom>
              <a:avLst/>
              <a:gdLst/>
              <a:ahLst/>
              <a:cxnLst>
                <a:cxn ang="0">
                  <a:pos x="0" y="78"/>
                </a:cxn>
                <a:cxn ang="0">
                  <a:pos x="4" y="32"/>
                </a:cxn>
                <a:cxn ang="0">
                  <a:pos x="37" y="21"/>
                </a:cxn>
                <a:cxn ang="0">
                  <a:pos x="70" y="0"/>
                </a:cxn>
                <a:cxn ang="0">
                  <a:pos x="102" y="0"/>
                </a:cxn>
                <a:cxn ang="0">
                  <a:pos x="135" y="0"/>
                </a:cxn>
                <a:cxn ang="0">
                  <a:pos x="168" y="0"/>
                </a:cxn>
                <a:cxn ang="0">
                  <a:pos x="201" y="0"/>
                </a:cxn>
                <a:cxn ang="0">
                  <a:pos x="233" y="10"/>
                </a:cxn>
                <a:cxn ang="0">
                  <a:pos x="233" y="43"/>
                </a:cxn>
                <a:cxn ang="0">
                  <a:pos x="233" y="75"/>
                </a:cxn>
                <a:cxn ang="0">
                  <a:pos x="201" y="75"/>
                </a:cxn>
                <a:cxn ang="0">
                  <a:pos x="168" y="54"/>
                </a:cxn>
                <a:cxn ang="0">
                  <a:pos x="135" y="43"/>
                </a:cxn>
                <a:cxn ang="0">
                  <a:pos x="102" y="43"/>
                </a:cxn>
                <a:cxn ang="0">
                  <a:pos x="70" y="43"/>
                </a:cxn>
                <a:cxn ang="0">
                  <a:pos x="59" y="75"/>
                </a:cxn>
                <a:cxn ang="0">
                  <a:pos x="0" y="78"/>
                </a:cxn>
                <a:cxn ang="0">
                  <a:pos x="0" y="78"/>
                </a:cxn>
              </a:cxnLst>
              <a:rect l="0" t="0" r="r" b="b"/>
              <a:pathLst>
                <a:path w="234" h="79">
                  <a:moveTo>
                    <a:pt x="0" y="78"/>
                  </a:moveTo>
                  <a:lnTo>
                    <a:pt x="4" y="32"/>
                  </a:lnTo>
                  <a:lnTo>
                    <a:pt x="37" y="21"/>
                  </a:lnTo>
                  <a:lnTo>
                    <a:pt x="70" y="0"/>
                  </a:lnTo>
                  <a:lnTo>
                    <a:pt x="102" y="0"/>
                  </a:lnTo>
                  <a:lnTo>
                    <a:pt x="135" y="0"/>
                  </a:lnTo>
                  <a:lnTo>
                    <a:pt x="168" y="0"/>
                  </a:lnTo>
                  <a:lnTo>
                    <a:pt x="201" y="0"/>
                  </a:lnTo>
                  <a:lnTo>
                    <a:pt x="233" y="10"/>
                  </a:lnTo>
                  <a:lnTo>
                    <a:pt x="233" y="43"/>
                  </a:lnTo>
                  <a:lnTo>
                    <a:pt x="233" y="75"/>
                  </a:lnTo>
                  <a:lnTo>
                    <a:pt x="201" y="75"/>
                  </a:lnTo>
                  <a:lnTo>
                    <a:pt x="168" y="54"/>
                  </a:lnTo>
                  <a:lnTo>
                    <a:pt x="135" y="43"/>
                  </a:lnTo>
                  <a:lnTo>
                    <a:pt x="102" y="43"/>
                  </a:lnTo>
                  <a:lnTo>
                    <a:pt x="70" y="43"/>
                  </a:lnTo>
                  <a:lnTo>
                    <a:pt x="59" y="75"/>
                  </a:lnTo>
                  <a:lnTo>
                    <a:pt x="0" y="78"/>
                  </a:lnTo>
                  <a:lnTo>
                    <a:pt x="0" y="78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04" name="Freeform 80"/>
            <p:cNvSpPr>
              <a:spLocks/>
            </p:cNvSpPr>
            <p:nvPr/>
          </p:nvSpPr>
          <p:spPr bwMode="auto">
            <a:xfrm>
              <a:off x="1270" y="2698"/>
              <a:ext cx="212" cy="231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68" y="51"/>
                </a:cxn>
                <a:cxn ang="0">
                  <a:pos x="112" y="49"/>
                </a:cxn>
                <a:cxn ang="0">
                  <a:pos x="148" y="35"/>
                </a:cxn>
                <a:cxn ang="0">
                  <a:pos x="184" y="21"/>
                </a:cxn>
                <a:cxn ang="0">
                  <a:pos x="211" y="0"/>
                </a:cxn>
                <a:cxn ang="0">
                  <a:pos x="184" y="21"/>
                </a:cxn>
                <a:cxn ang="0">
                  <a:pos x="156" y="45"/>
                </a:cxn>
                <a:cxn ang="0">
                  <a:pos x="137" y="77"/>
                </a:cxn>
                <a:cxn ang="0">
                  <a:pos x="144" y="123"/>
                </a:cxn>
                <a:cxn ang="0">
                  <a:pos x="161" y="160"/>
                </a:cxn>
                <a:cxn ang="0">
                  <a:pos x="187" y="190"/>
                </a:cxn>
                <a:cxn ang="0">
                  <a:pos x="202" y="227"/>
                </a:cxn>
                <a:cxn ang="0">
                  <a:pos x="177" y="198"/>
                </a:cxn>
                <a:cxn ang="0">
                  <a:pos x="152" y="167"/>
                </a:cxn>
                <a:cxn ang="0">
                  <a:pos x="126" y="138"/>
                </a:cxn>
                <a:cxn ang="0">
                  <a:pos x="98" y="160"/>
                </a:cxn>
                <a:cxn ang="0">
                  <a:pos x="71" y="184"/>
                </a:cxn>
                <a:cxn ang="0">
                  <a:pos x="43" y="207"/>
                </a:cxn>
                <a:cxn ang="0">
                  <a:pos x="16" y="230"/>
                </a:cxn>
                <a:cxn ang="0">
                  <a:pos x="43" y="207"/>
                </a:cxn>
                <a:cxn ang="0">
                  <a:pos x="62" y="173"/>
                </a:cxn>
                <a:cxn ang="0">
                  <a:pos x="73" y="131"/>
                </a:cxn>
                <a:cxn ang="0">
                  <a:pos x="67" y="86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12" h="231">
                  <a:moveTo>
                    <a:pt x="0" y="30"/>
                  </a:moveTo>
                  <a:lnTo>
                    <a:pt x="68" y="51"/>
                  </a:lnTo>
                  <a:lnTo>
                    <a:pt x="112" y="49"/>
                  </a:lnTo>
                  <a:lnTo>
                    <a:pt x="148" y="35"/>
                  </a:lnTo>
                  <a:lnTo>
                    <a:pt x="184" y="21"/>
                  </a:lnTo>
                  <a:lnTo>
                    <a:pt x="211" y="0"/>
                  </a:lnTo>
                  <a:lnTo>
                    <a:pt x="184" y="21"/>
                  </a:lnTo>
                  <a:lnTo>
                    <a:pt x="156" y="45"/>
                  </a:lnTo>
                  <a:lnTo>
                    <a:pt x="137" y="77"/>
                  </a:lnTo>
                  <a:lnTo>
                    <a:pt x="144" y="123"/>
                  </a:lnTo>
                  <a:lnTo>
                    <a:pt x="161" y="160"/>
                  </a:lnTo>
                  <a:lnTo>
                    <a:pt x="187" y="190"/>
                  </a:lnTo>
                  <a:lnTo>
                    <a:pt x="202" y="227"/>
                  </a:lnTo>
                  <a:lnTo>
                    <a:pt x="177" y="198"/>
                  </a:lnTo>
                  <a:lnTo>
                    <a:pt x="152" y="167"/>
                  </a:lnTo>
                  <a:lnTo>
                    <a:pt x="126" y="138"/>
                  </a:lnTo>
                  <a:lnTo>
                    <a:pt x="98" y="160"/>
                  </a:lnTo>
                  <a:lnTo>
                    <a:pt x="71" y="184"/>
                  </a:lnTo>
                  <a:lnTo>
                    <a:pt x="43" y="207"/>
                  </a:lnTo>
                  <a:lnTo>
                    <a:pt x="16" y="230"/>
                  </a:lnTo>
                  <a:lnTo>
                    <a:pt x="43" y="207"/>
                  </a:lnTo>
                  <a:lnTo>
                    <a:pt x="62" y="173"/>
                  </a:lnTo>
                  <a:lnTo>
                    <a:pt x="73" y="131"/>
                  </a:lnTo>
                  <a:lnTo>
                    <a:pt x="67" y="86"/>
                  </a:lnTo>
                  <a:lnTo>
                    <a:pt x="0" y="30"/>
                  </a:lnTo>
                  <a:lnTo>
                    <a:pt x="0" y="3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05" name="Freeform 81"/>
            <p:cNvSpPr>
              <a:spLocks/>
            </p:cNvSpPr>
            <p:nvPr/>
          </p:nvSpPr>
          <p:spPr bwMode="auto">
            <a:xfrm>
              <a:off x="1510" y="1490"/>
              <a:ext cx="212" cy="232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68" y="51"/>
                </a:cxn>
                <a:cxn ang="0">
                  <a:pos x="112" y="49"/>
                </a:cxn>
                <a:cxn ang="0">
                  <a:pos x="148" y="35"/>
                </a:cxn>
                <a:cxn ang="0">
                  <a:pos x="184" y="21"/>
                </a:cxn>
                <a:cxn ang="0">
                  <a:pos x="211" y="0"/>
                </a:cxn>
                <a:cxn ang="0">
                  <a:pos x="184" y="21"/>
                </a:cxn>
                <a:cxn ang="0">
                  <a:pos x="156" y="45"/>
                </a:cxn>
                <a:cxn ang="0">
                  <a:pos x="137" y="78"/>
                </a:cxn>
                <a:cxn ang="0">
                  <a:pos x="144" y="123"/>
                </a:cxn>
                <a:cxn ang="0">
                  <a:pos x="161" y="161"/>
                </a:cxn>
                <a:cxn ang="0">
                  <a:pos x="187" y="191"/>
                </a:cxn>
                <a:cxn ang="0">
                  <a:pos x="202" y="228"/>
                </a:cxn>
                <a:cxn ang="0">
                  <a:pos x="177" y="199"/>
                </a:cxn>
                <a:cxn ang="0">
                  <a:pos x="152" y="168"/>
                </a:cxn>
                <a:cxn ang="0">
                  <a:pos x="126" y="138"/>
                </a:cxn>
                <a:cxn ang="0">
                  <a:pos x="98" y="161"/>
                </a:cxn>
                <a:cxn ang="0">
                  <a:pos x="71" y="185"/>
                </a:cxn>
                <a:cxn ang="0">
                  <a:pos x="43" y="208"/>
                </a:cxn>
                <a:cxn ang="0">
                  <a:pos x="16" y="231"/>
                </a:cxn>
                <a:cxn ang="0">
                  <a:pos x="43" y="208"/>
                </a:cxn>
                <a:cxn ang="0">
                  <a:pos x="62" y="174"/>
                </a:cxn>
                <a:cxn ang="0">
                  <a:pos x="73" y="131"/>
                </a:cxn>
                <a:cxn ang="0">
                  <a:pos x="67" y="87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12" h="232">
                  <a:moveTo>
                    <a:pt x="0" y="30"/>
                  </a:moveTo>
                  <a:lnTo>
                    <a:pt x="68" y="51"/>
                  </a:lnTo>
                  <a:lnTo>
                    <a:pt x="112" y="49"/>
                  </a:lnTo>
                  <a:lnTo>
                    <a:pt x="148" y="35"/>
                  </a:lnTo>
                  <a:lnTo>
                    <a:pt x="184" y="21"/>
                  </a:lnTo>
                  <a:lnTo>
                    <a:pt x="211" y="0"/>
                  </a:lnTo>
                  <a:lnTo>
                    <a:pt x="184" y="21"/>
                  </a:lnTo>
                  <a:lnTo>
                    <a:pt x="156" y="45"/>
                  </a:lnTo>
                  <a:lnTo>
                    <a:pt x="137" y="78"/>
                  </a:lnTo>
                  <a:lnTo>
                    <a:pt x="144" y="123"/>
                  </a:lnTo>
                  <a:lnTo>
                    <a:pt x="161" y="161"/>
                  </a:lnTo>
                  <a:lnTo>
                    <a:pt x="187" y="191"/>
                  </a:lnTo>
                  <a:lnTo>
                    <a:pt x="202" y="228"/>
                  </a:lnTo>
                  <a:lnTo>
                    <a:pt x="177" y="199"/>
                  </a:lnTo>
                  <a:lnTo>
                    <a:pt x="152" y="168"/>
                  </a:lnTo>
                  <a:lnTo>
                    <a:pt x="126" y="138"/>
                  </a:lnTo>
                  <a:lnTo>
                    <a:pt x="98" y="161"/>
                  </a:lnTo>
                  <a:lnTo>
                    <a:pt x="71" y="185"/>
                  </a:lnTo>
                  <a:lnTo>
                    <a:pt x="43" y="208"/>
                  </a:lnTo>
                  <a:lnTo>
                    <a:pt x="16" y="231"/>
                  </a:lnTo>
                  <a:lnTo>
                    <a:pt x="43" y="208"/>
                  </a:lnTo>
                  <a:lnTo>
                    <a:pt x="62" y="174"/>
                  </a:lnTo>
                  <a:lnTo>
                    <a:pt x="73" y="131"/>
                  </a:lnTo>
                  <a:lnTo>
                    <a:pt x="67" y="87"/>
                  </a:lnTo>
                  <a:lnTo>
                    <a:pt x="0" y="30"/>
                  </a:lnTo>
                  <a:lnTo>
                    <a:pt x="0" y="3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06" name="Freeform 82"/>
            <p:cNvSpPr>
              <a:spLocks/>
            </p:cNvSpPr>
            <p:nvPr/>
          </p:nvSpPr>
          <p:spPr bwMode="auto">
            <a:xfrm>
              <a:off x="1607" y="1347"/>
              <a:ext cx="206" cy="185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157" y="58"/>
                </a:cxn>
                <a:cxn ang="0">
                  <a:pos x="160" y="95"/>
                </a:cxn>
                <a:cxn ang="0">
                  <a:pos x="172" y="127"/>
                </a:cxn>
                <a:cxn ang="0">
                  <a:pos x="185" y="159"/>
                </a:cxn>
                <a:cxn ang="0">
                  <a:pos x="205" y="184"/>
                </a:cxn>
                <a:cxn ang="0">
                  <a:pos x="185" y="159"/>
                </a:cxn>
                <a:cxn ang="0">
                  <a:pos x="164" y="133"/>
                </a:cxn>
                <a:cxn ang="0">
                  <a:pos x="135" y="115"/>
                </a:cxn>
                <a:cxn ang="0">
                  <a:pos x="96" y="119"/>
                </a:cxn>
                <a:cxn ang="0">
                  <a:pos x="64" y="131"/>
                </a:cxn>
                <a:cxn ang="0">
                  <a:pos x="38" y="152"/>
                </a:cxn>
                <a:cxn ang="0">
                  <a:pos x="6" y="163"/>
                </a:cxn>
                <a:cxn ang="0">
                  <a:pos x="31" y="143"/>
                </a:cxn>
                <a:cxn ang="0">
                  <a:pos x="57" y="122"/>
                </a:cxn>
                <a:cxn ang="0">
                  <a:pos x="82" y="103"/>
                </a:cxn>
                <a:cxn ang="0">
                  <a:pos x="62" y="77"/>
                </a:cxn>
                <a:cxn ang="0">
                  <a:pos x="41" y="52"/>
                </a:cxn>
                <a:cxn ang="0">
                  <a:pos x="20" y="27"/>
                </a:cxn>
                <a:cxn ang="0">
                  <a:pos x="0" y="2"/>
                </a:cxn>
                <a:cxn ang="0">
                  <a:pos x="20" y="27"/>
                </a:cxn>
                <a:cxn ang="0">
                  <a:pos x="49" y="45"/>
                </a:cxn>
                <a:cxn ang="0">
                  <a:pos x="87" y="57"/>
                </a:cxn>
                <a:cxn ang="0">
                  <a:pos x="126" y="54"/>
                </a:cxn>
                <a:cxn ang="0">
                  <a:pos x="174" y="0"/>
                </a:cxn>
                <a:cxn ang="0">
                  <a:pos x="174" y="0"/>
                </a:cxn>
              </a:cxnLst>
              <a:rect l="0" t="0" r="r" b="b"/>
              <a:pathLst>
                <a:path w="206" h="185">
                  <a:moveTo>
                    <a:pt x="174" y="0"/>
                  </a:moveTo>
                  <a:lnTo>
                    <a:pt x="157" y="58"/>
                  </a:lnTo>
                  <a:lnTo>
                    <a:pt x="160" y="95"/>
                  </a:lnTo>
                  <a:lnTo>
                    <a:pt x="172" y="127"/>
                  </a:lnTo>
                  <a:lnTo>
                    <a:pt x="185" y="159"/>
                  </a:lnTo>
                  <a:lnTo>
                    <a:pt x="205" y="184"/>
                  </a:lnTo>
                  <a:lnTo>
                    <a:pt x="185" y="159"/>
                  </a:lnTo>
                  <a:lnTo>
                    <a:pt x="164" y="133"/>
                  </a:lnTo>
                  <a:lnTo>
                    <a:pt x="135" y="115"/>
                  </a:lnTo>
                  <a:lnTo>
                    <a:pt x="96" y="119"/>
                  </a:lnTo>
                  <a:lnTo>
                    <a:pt x="64" y="131"/>
                  </a:lnTo>
                  <a:lnTo>
                    <a:pt x="38" y="152"/>
                  </a:lnTo>
                  <a:lnTo>
                    <a:pt x="6" y="163"/>
                  </a:lnTo>
                  <a:lnTo>
                    <a:pt x="31" y="143"/>
                  </a:lnTo>
                  <a:lnTo>
                    <a:pt x="57" y="122"/>
                  </a:lnTo>
                  <a:lnTo>
                    <a:pt x="82" y="103"/>
                  </a:lnTo>
                  <a:lnTo>
                    <a:pt x="62" y="77"/>
                  </a:lnTo>
                  <a:lnTo>
                    <a:pt x="41" y="52"/>
                  </a:lnTo>
                  <a:lnTo>
                    <a:pt x="20" y="27"/>
                  </a:lnTo>
                  <a:lnTo>
                    <a:pt x="0" y="2"/>
                  </a:lnTo>
                  <a:lnTo>
                    <a:pt x="20" y="27"/>
                  </a:lnTo>
                  <a:lnTo>
                    <a:pt x="49" y="45"/>
                  </a:lnTo>
                  <a:lnTo>
                    <a:pt x="87" y="57"/>
                  </a:lnTo>
                  <a:lnTo>
                    <a:pt x="126" y="54"/>
                  </a:lnTo>
                  <a:lnTo>
                    <a:pt x="174" y="0"/>
                  </a:lnTo>
                  <a:lnTo>
                    <a:pt x="174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07" name="Freeform 83"/>
            <p:cNvSpPr>
              <a:spLocks/>
            </p:cNvSpPr>
            <p:nvPr/>
          </p:nvSpPr>
          <p:spPr bwMode="auto">
            <a:xfrm>
              <a:off x="1879" y="1354"/>
              <a:ext cx="236" cy="270"/>
            </a:xfrm>
            <a:custGeom>
              <a:avLst/>
              <a:gdLst/>
              <a:ahLst/>
              <a:cxnLst>
                <a:cxn ang="0">
                  <a:pos x="0" y="163"/>
                </a:cxn>
                <a:cxn ang="0">
                  <a:pos x="50" y="128"/>
                </a:cxn>
                <a:cxn ang="0">
                  <a:pos x="72" y="96"/>
                </a:cxn>
                <a:cxn ang="0">
                  <a:pos x="83" y="64"/>
                </a:cxn>
                <a:cxn ang="0">
                  <a:pos x="93" y="31"/>
                </a:cxn>
                <a:cxn ang="0">
                  <a:pos x="93" y="0"/>
                </a:cxn>
                <a:cxn ang="0">
                  <a:pos x="93" y="31"/>
                </a:cxn>
                <a:cxn ang="0">
                  <a:pos x="93" y="64"/>
                </a:cxn>
                <a:cxn ang="0">
                  <a:pos x="104" y="96"/>
                </a:cxn>
                <a:cxn ang="0">
                  <a:pos x="137" y="118"/>
                </a:cxn>
                <a:cxn ang="0">
                  <a:pos x="170" y="128"/>
                </a:cxn>
                <a:cxn ang="0">
                  <a:pos x="203" y="128"/>
                </a:cxn>
                <a:cxn ang="0">
                  <a:pos x="235" y="139"/>
                </a:cxn>
                <a:cxn ang="0">
                  <a:pos x="203" y="139"/>
                </a:cxn>
                <a:cxn ang="0">
                  <a:pos x="170" y="139"/>
                </a:cxn>
                <a:cxn ang="0">
                  <a:pos x="137" y="139"/>
                </a:cxn>
                <a:cxn ang="0">
                  <a:pos x="137" y="172"/>
                </a:cxn>
                <a:cxn ang="0">
                  <a:pos x="137" y="204"/>
                </a:cxn>
                <a:cxn ang="0">
                  <a:pos x="137" y="237"/>
                </a:cxn>
                <a:cxn ang="0">
                  <a:pos x="137" y="269"/>
                </a:cxn>
                <a:cxn ang="0">
                  <a:pos x="137" y="237"/>
                </a:cxn>
                <a:cxn ang="0">
                  <a:pos x="126" y="204"/>
                </a:cxn>
                <a:cxn ang="0">
                  <a:pos x="104" y="172"/>
                </a:cxn>
                <a:cxn ang="0">
                  <a:pos x="72" y="150"/>
                </a:cxn>
                <a:cxn ang="0">
                  <a:pos x="0" y="163"/>
                </a:cxn>
                <a:cxn ang="0">
                  <a:pos x="0" y="163"/>
                </a:cxn>
              </a:cxnLst>
              <a:rect l="0" t="0" r="r" b="b"/>
              <a:pathLst>
                <a:path w="236" h="270">
                  <a:moveTo>
                    <a:pt x="0" y="163"/>
                  </a:moveTo>
                  <a:lnTo>
                    <a:pt x="50" y="128"/>
                  </a:lnTo>
                  <a:lnTo>
                    <a:pt x="72" y="96"/>
                  </a:lnTo>
                  <a:lnTo>
                    <a:pt x="83" y="64"/>
                  </a:lnTo>
                  <a:lnTo>
                    <a:pt x="93" y="31"/>
                  </a:lnTo>
                  <a:lnTo>
                    <a:pt x="93" y="0"/>
                  </a:lnTo>
                  <a:lnTo>
                    <a:pt x="93" y="31"/>
                  </a:lnTo>
                  <a:lnTo>
                    <a:pt x="93" y="64"/>
                  </a:lnTo>
                  <a:lnTo>
                    <a:pt x="104" y="96"/>
                  </a:lnTo>
                  <a:lnTo>
                    <a:pt x="137" y="118"/>
                  </a:lnTo>
                  <a:lnTo>
                    <a:pt x="170" y="128"/>
                  </a:lnTo>
                  <a:lnTo>
                    <a:pt x="203" y="128"/>
                  </a:lnTo>
                  <a:lnTo>
                    <a:pt x="235" y="139"/>
                  </a:lnTo>
                  <a:lnTo>
                    <a:pt x="203" y="139"/>
                  </a:lnTo>
                  <a:lnTo>
                    <a:pt x="170" y="139"/>
                  </a:lnTo>
                  <a:lnTo>
                    <a:pt x="137" y="139"/>
                  </a:lnTo>
                  <a:lnTo>
                    <a:pt x="137" y="172"/>
                  </a:lnTo>
                  <a:lnTo>
                    <a:pt x="137" y="204"/>
                  </a:lnTo>
                  <a:lnTo>
                    <a:pt x="137" y="237"/>
                  </a:lnTo>
                  <a:lnTo>
                    <a:pt x="137" y="269"/>
                  </a:lnTo>
                  <a:lnTo>
                    <a:pt x="137" y="237"/>
                  </a:lnTo>
                  <a:lnTo>
                    <a:pt x="126" y="204"/>
                  </a:lnTo>
                  <a:lnTo>
                    <a:pt x="104" y="172"/>
                  </a:lnTo>
                  <a:lnTo>
                    <a:pt x="72" y="150"/>
                  </a:lnTo>
                  <a:lnTo>
                    <a:pt x="0" y="163"/>
                  </a:lnTo>
                  <a:lnTo>
                    <a:pt x="0" y="163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08" name="Freeform 84"/>
            <p:cNvSpPr>
              <a:spLocks/>
            </p:cNvSpPr>
            <p:nvPr/>
          </p:nvSpPr>
          <p:spPr bwMode="auto">
            <a:xfrm>
              <a:off x="2902" y="1303"/>
              <a:ext cx="212" cy="231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68" y="51"/>
                </a:cxn>
                <a:cxn ang="0">
                  <a:pos x="112" y="49"/>
                </a:cxn>
                <a:cxn ang="0">
                  <a:pos x="148" y="35"/>
                </a:cxn>
                <a:cxn ang="0">
                  <a:pos x="184" y="21"/>
                </a:cxn>
                <a:cxn ang="0">
                  <a:pos x="211" y="0"/>
                </a:cxn>
                <a:cxn ang="0">
                  <a:pos x="184" y="21"/>
                </a:cxn>
                <a:cxn ang="0">
                  <a:pos x="156" y="45"/>
                </a:cxn>
                <a:cxn ang="0">
                  <a:pos x="137" y="77"/>
                </a:cxn>
                <a:cxn ang="0">
                  <a:pos x="144" y="123"/>
                </a:cxn>
                <a:cxn ang="0">
                  <a:pos x="161" y="160"/>
                </a:cxn>
                <a:cxn ang="0">
                  <a:pos x="187" y="190"/>
                </a:cxn>
                <a:cxn ang="0">
                  <a:pos x="202" y="227"/>
                </a:cxn>
                <a:cxn ang="0">
                  <a:pos x="177" y="198"/>
                </a:cxn>
                <a:cxn ang="0">
                  <a:pos x="152" y="167"/>
                </a:cxn>
                <a:cxn ang="0">
                  <a:pos x="126" y="138"/>
                </a:cxn>
                <a:cxn ang="0">
                  <a:pos x="98" y="160"/>
                </a:cxn>
                <a:cxn ang="0">
                  <a:pos x="71" y="184"/>
                </a:cxn>
                <a:cxn ang="0">
                  <a:pos x="43" y="207"/>
                </a:cxn>
                <a:cxn ang="0">
                  <a:pos x="16" y="230"/>
                </a:cxn>
                <a:cxn ang="0">
                  <a:pos x="43" y="207"/>
                </a:cxn>
                <a:cxn ang="0">
                  <a:pos x="62" y="173"/>
                </a:cxn>
                <a:cxn ang="0">
                  <a:pos x="73" y="131"/>
                </a:cxn>
                <a:cxn ang="0">
                  <a:pos x="67" y="86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12" h="231">
                  <a:moveTo>
                    <a:pt x="0" y="30"/>
                  </a:moveTo>
                  <a:lnTo>
                    <a:pt x="68" y="51"/>
                  </a:lnTo>
                  <a:lnTo>
                    <a:pt x="112" y="49"/>
                  </a:lnTo>
                  <a:lnTo>
                    <a:pt x="148" y="35"/>
                  </a:lnTo>
                  <a:lnTo>
                    <a:pt x="184" y="21"/>
                  </a:lnTo>
                  <a:lnTo>
                    <a:pt x="211" y="0"/>
                  </a:lnTo>
                  <a:lnTo>
                    <a:pt x="184" y="21"/>
                  </a:lnTo>
                  <a:lnTo>
                    <a:pt x="156" y="45"/>
                  </a:lnTo>
                  <a:lnTo>
                    <a:pt x="137" y="77"/>
                  </a:lnTo>
                  <a:lnTo>
                    <a:pt x="144" y="123"/>
                  </a:lnTo>
                  <a:lnTo>
                    <a:pt x="161" y="160"/>
                  </a:lnTo>
                  <a:lnTo>
                    <a:pt x="187" y="190"/>
                  </a:lnTo>
                  <a:lnTo>
                    <a:pt x="202" y="227"/>
                  </a:lnTo>
                  <a:lnTo>
                    <a:pt x="177" y="198"/>
                  </a:lnTo>
                  <a:lnTo>
                    <a:pt x="152" y="167"/>
                  </a:lnTo>
                  <a:lnTo>
                    <a:pt x="126" y="138"/>
                  </a:lnTo>
                  <a:lnTo>
                    <a:pt x="98" y="160"/>
                  </a:lnTo>
                  <a:lnTo>
                    <a:pt x="71" y="184"/>
                  </a:lnTo>
                  <a:lnTo>
                    <a:pt x="43" y="207"/>
                  </a:lnTo>
                  <a:lnTo>
                    <a:pt x="16" y="230"/>
                  </a:lnTo>
                  <a:lnTo>
                    <a:pt x="43" y="207"/>
                  </a:lnTo>
                  <a:lnTo>
                    <a:pt x="62" y="173"/>
                  </a:lnTo>
                  <a:lnTo>
                    <a:pt x="73" y="131"/>
                  </a:lnTo>
                  <a:lnTo>
                    <a:pt x="67" y="86"/>
                  </a:lnTo>
                  <a:lnTo>
                    <a:pt x="0" y="30"/>
                  </a:lnTo>
                  <a:lnTo>
                    <a:pt x="0" y="3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09" name="Freeform 85"/>
            <p:cNvSpPr>
              <a:spLocks/>
            </p:cNvSpPr>
            <p:nvPr/>
          </p:nvSpPr>
          <p:spPr bwMode="auto">
            <a:xfrm>
              <a:off x="1284" y="2530"/>
              <a:ext cx="273" cy="233"/>
            </a:xfrm>
            <a:custGeom>
              <a:avLst/>
              <a:gdLst/>
              <a:ahLst/>
              <a:cxnLst>
                <a:cxn ang="0">
                  <a:pos x="107" y="0"/>
                </a:cxn>
                <a:cxn ang="0">
                  <a:pos x="142" y="49"/>
                </a:cxn>
                <a:cxn ang="0">
                  <a:pos x="174" y="71"/>
                </a:cxn>
                <a:cxn ang="0">
                  <a:pos x="207" y="81"/>
                </a:cxn>
                <a:cxn ang="0">
                  <a:pos x="240" y="91"/>
                </a:cxn>
                <a:cxn ang="0">
                  <a:pos x="272" y="91"/>
                </a:cxn>
                <a:cxn ang="0">
                  <a:pos x="240" y="91"/>
                </a:cxn>
                <a:cxn ang="0">
                  <a:pos x="207" y="91"/>
                </a:cxn>
                <a:cxn ang="0">
                  <a:pos x="174" y="102"/>
                </a:cxn>
                <a:cxn ang="0">
                  <a:pos x="152" y="135"/>
                </a:cxn>
                <a:cxn ang="0">
                  <a:pos x="142" y="167"/>
                </a:cxn>
                <a:cxn ang="0">
                  <a:pos x="142" y="200"/>
                </a:cxn>
                <a:cxn ang="0">
                  <a:pos x="131" y="232"/>
                </a:cxn>
                <a:cxn ang="0">
                  <a:pos x="131" y="200"/>
                </a:cxn>
                <a:cxn ang="0">
                  <a:pos x="131" y="167"/>
                </a:cxn>
                <a:cxn ang="0">
                  <a:pos x="131" y="135"/>
                </a:cxn>
                <a:cxn ang="0">
                  <a:pos x="98" y="135"/>
                </a:cxn>
                <a:cxn ang="0">
                  <a:pos x="65" y="135"/>
                </a:cxn>
                <a:cxn ang="0">
                  <a:pos x="32" y="135"/>
                </a:cxn>
                <a:cxn ang="0">
                  <a:pos x="0" y="135"/>
                </a:cxn>
                <a:cxn ang="0">
                  <a:pos x="32" y="135"/>
                </a:cxn>
                <a:cxn ang="0">
                  <a:pos x="65" y="124"/>
                </a:cxn>
                <a:cxn ang="0">
                  <a:pos x="98" y="102"/>
                </a:cxn>
                <a:cxn ang="0">
                  <a:pos x="120" y="71"/>
                </a:cxn>
                <a:cxn ang="0">
                  <a:pos x="107" y="0"/>
                </a:cxn>
                <a:cxn ang="0">
                  <a:pos x="107" y="0"/>
                </a:cxn>
              </a:cxnLst>
              <a:rect l="0" t="0" r="r" b="b"/>
              <a:pathLst>
                <a:path w="273" h="233">
                  <a:moveTo>
                    <a:pt x="107" y="0"/>
                  </a:moveTo>
                  <a:lnTo>
                    <a:pt x="142" y="49"/>
                  </a:lnTo>
                  <a:lnTo>
                    <a:pt x="174" y="71"/>
                  </a:lnTo>
                  <a:lnTo>
                    <a:pt x="207" y="81"/>
                  </a:lnTo>
                  <a:lnTo>
                    <a:pt x="240" y="91"/>
                  </a:lnTo>
                  <a:lnTo>
                    <a:pt x="272" y="91"/>
                  </a:lnTo>
                  <a:lnTo>
                    <a:pt x="240" y="91"/>
                  </a:lnTo>
                  <a:lnTo>
                    <a:pt x="207" y="91"/>
                  </a:lnTo>
                  <a:lnTo>
                    <a:pt x="174" y="102"/>
                  </a:lnTo>
                  <a:lnTo>
                    <a:pt x="152" y="135"/>
                  </a:lnTo>
                  <a:lnTo>
                    <a:pt x="142" y="167"/>
                  </a:lnTo>
                  <a:lnTo>
                    <a:pt x="142" y="200"/>
                  </a:lnTo>
                  <a:lnTo>
                    <a:pt x="131" y="232"/>
                  </a:lnTo>
                  <a:lnTo>
                    <a:pt x="131" y="200"/>
                  </a:lnTo>
                  <a:lnTo>
                    <a:pt x="131" y="167"/>
                  </a:lnTo>
                  <a:lnTo>
                    <a:pt x="131" y="135"/>
                  </a:lnTo>
                  <a:lnTo>
                    <a:pt x="98" y="135"/>
                  </a:lnTo>
                  <a:lnTo>
                    <a:pt x="65" y="135"/>
                  </a:lnTo>
                  <a:lnTo>
                    <a:pt x="32" y="135"/>
                  </a:lnTo>
                  <a:lnTo>
                    <a:pt x="0" y="135"/>
                  </a:lnTo>
                  <a:lnTo>
                    <a:pt x="32" y="135"/>
                  </a:lnTo>
                  <a:lnTo>
                    <a:pt x="65" y="124"/>
                  </a:lnTo>
                  <a:lnTo>
                    <a:pt x="98" y="102"/>
                  </a:lnTo>
                  <a:lnTo>
                    <a:pt x="120" y="71"/>
                  </a:lnTo>
                  <a:lnTo>
                    <a:pt x="107" y="0"/>
                  </a:lnTo>
                  <a:lnTo>
                    <a:pt x="107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10" name="Freeform 86"/>
            <p:cNvSpPr>
              <a:spLocks/>
            </p:cNvSpPr>
            <p:nvPr/>
          </p:nvSpPr>
          <p:spPr bwMode="auto">
            <a:xfrm>
              <a:off x="2983" y="1454"/>
              <a:ext cx="236" cy="270"/>
            </a:xfrm>
            <a:custGeom>
              <a:avLst/>
              <a:gdLst/>
              <a:ahLst/>
              <a:cxnLst>
                <a:cxn ang="0">
                  <a:pos x="0" y="163"/>
                </a:cxn>
                <a:cxn ang="0">
                  <a:pos x="50" y="128"/>
                </a:cxn>
                <a:cxn ang="0">
                  <a:pos x="72" y="96"/>
                </a:cxn>
                <a:cxn ang="0">
                  <a:pos x="83" y="64"/>
                </a:cxn>
                <a:cxn ang="0">
                  <a:pos x="93" y="31"/>
                </a:cxn>
                <a:cxn ang="0">
                  <a:pos x="93" y="0"/>
                </a:cxn>
                <a:cxn ang="0">
                  <a:pos x="93" y="31"/>
                </a:cxn>
                <a:cxn ang="0">
                  <a:pos x="93" y="64"/>
                </a:cxn>
                <a:cxn ang="0">
                  <a:pos x="104" y="96"/>
                </a:cxn>
                <a:cxn ang="0">
                  <a:pos x="137" y="118"/>
                </a:cxn>
                <a:cxn ang="0">
                  <a:pos x="170" y="128"/>
                </a:cxn>
                <a:cxn ang="0">
                  <a:pos x="203" y="128"/>
                </a:cxn>
                <a:cxn ang="0">
                  <a:pos x="235" y="139"/>
                </a:cxn>
                <a:cxn ang="0">
                  <a:pos x="203" y="139"/>
                </a:cxn>
                <a:cxn ang="0">
                  <a:pos x="170" y="139"/>
                </a:cxn>
                <a:cxn ang="0">
                  <a:pos x="137" y="139"/>
                </a:cxn>
                <a:cxn ang="0">
                  <a:pos x="137" y="172"/>
                </a:cxn>
                <a:cxn ang="0">
                  <a:pos x="137" y="204"/>
                </a:cxn>
                <a:cxn ang="0">
                  <a:pos x="137" y="237"/>
                </a:cxn>
                <a:cxn ang="0">
                  <a:pos x="137" y="269"/>
                </a:cxn>
                <a:cxn ang="0">
                  <a:pos x="137" y="237"/>
                </a:cxn>
                <a:cxn ang="0">
                  <a:pos x="126" y="204"/>
                </a:cxn>
                <a:cxn ang="0">
                  <a:pos x="104" y="172"/>
                </a:cxn>
                <a:cxn ang="0">
                  <a:pos x="72" y="150"/>
                </a:cxn>
                <a:cxn ang="0">
                  <a:pos x="0" y="163"/>
                </a:cxn>
                <a:cxn ang="0">
                  <a:pos x="0" y="163"/>
                </a:cxn>
              </a:cxnLst>
              <a:rect l="0" t="0" r="r" b="b"/>
              <a:pathLst>
                <a:path w="236" h="270">
                  <a:moveTo>
                    <a:pt x="0" y="163"/>
                  </a:moveTo>
                  <a:lnTo>
                    <a:pt x="50" y="128"/>
                  </a:lnTo>
                  <a:lnTo>
                    <a:pt x="72" y="96"/>
                  </a:lnTo>
                  <a:lnTo>
                    <a:pt x="83" y="64"/>
                  </a:lnTo>
                  <a:lnTo>
                    <a:pt x="93" y="31"/>
                  </a:lnTo>
                  <a:lnTo>
                    <a:pt x="93" y="0"/>
                  </a:lnTo>
                  <a:lnTo>
                    <a:pt x="93" y="31"/>
                  </a:lnTo>
                  <a:lnTo>
                    <a:pt x="93" y="64"/>
                  </a:lnTo>
                  <a:lnTo>
                    <a:pt x="104" y="96"/>
                  </a:lnTo>
                  <a:lnTo>
                    <a:pt x="137" y="118"/>
                  </a:lnTo>
                  <a:lnTo>
                    <a:pt x="170" y="128"/>
                  </a:lnTo>
                  <a:lnTo>
                    <a:pt x="203" y="128"/>
                  </a:lnTo>
                  <a:lnTo>
                    <a:pt x="235" y="139"/>
                  </a:lnTo>
                  <a:lnTo>
                    <a:pt x="203" y="139"/>
                  </a:lnTo>
                  <a:lnTo>
                    <a:pt x="170" y="139"/>
                  </a:lnTo>
                  <a:lnTo>
                    <a:pt x="137" y="139"/>
                  </a:lnTo>
                  <a:lnTo>
                    <a:pt x="137" y="172"/>
                  </a:lnTo>
                  <a:lnTo>
                    <a:pt x="137" y="204"/>
                  </a:lnTo>
                  <a:lnTo>
                    <a:pt x="137" y="237"/>
                  </a:lnTo>
                  <a:lnTo>
                    <a:pt x="137" y="269"/>
                  </a:lnTo>
                  <a:lnTo>
                    <a:pt x="137" y="237"/>
                  </a:lnTo>
                  <a:lnTo>
                    <a:pt x="126" y="204"/>
                  </a:lnTo>
                  <a:lnTo>
                    <a:pt x="104" y="172"/>
                  </a:lnTo>
                  <a:lnTo>
                    <a:pt x="72" y="150"/>
                  </a:lnTo>
                  <a:lnTo>
                    <a:pt x="0" y="163"/>
                  </a:lnTo>
                  <a:lnTo>
                    <a:pt x="0" y="163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11" name="Freeform 87"/>
            <p:cNvSpPr>
              <a:spLocks/>
            </p:cNvSpPr>
            <p:nvPr/>
          </p:nvSpPr>
          <p:spPr bwMode="auto">
            <a:xfrm>
              <a:off x="3382" y="2297"/>
              <a:ext cx="212" cy="232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68" y="51"/>
                </a:cxn>
                <a:cxn ang="0">
                  <a:pos x="112" y="49"/>
                </a:cxn>
                <a:cxn ang="0">
                  <a:pos x="148" y="35"/>
                </a:cxn>
                <a:cxn ang="0">
                  <a:pos x="184" y="21"/>
                </a:cxn>
                <a:cxn ang="0">
                  <a:pos x="211" y="0"/>
                </a:cxn>
                <a:cxn ang="0">
                  <a:pos x="184" y="21"/>
                </a:cxn>
                <a:cxn ang="0">
                  <a:pos x="156" y="45"/>
                </a:cxn>
                <a:cxn ang="0">
                  <a:pos x="137" y="78"/>
                </a:cxn>
                <a:cxn ang="0">
                  <a:pos x="144" y="123"/>
                </a:cxn>
                <a:cxn ang="0">
                  <a:pos x="161" y="161"/>
                </a:cxn>
                <a:cxn ang="0">
                  <a:pos x="187" y="191"/>
                </a:cxn>
                <a:cxn ang="0">
                  <a:pos x="202" y="228"/>
                </a:cxn>
                <a:cxn ang="0">
                  <a:pos x="177" y="199"/>
                </a:cxn>
                <a:cxn ang="0">
                  <a:pos x="152" y="168"/>
                </a:cxn>
                <a:cxn ang="0">
                  <a:pos x="126" y="138"/>
                </a:cxn>
                <a:cxn ang="0">
                  <a:pos x="98" y="161"/>
                </a:cxn>
                <a:cxn ang="0">
                  <a:pos x="71" y="185"/>
                </a:cxn>
                <a:cxn ang="0">
                  <a:pos x="43" y="208"/>
                </a:cxn>
                <a:cxn ang="0">
                  <a:pos x="16" y="231"/>
                </a:cxn>
                <a:cxn ang="0">
                  <a:pos x="43" y="208"/>
                </a:cxn>
                <a:cxn ang="0">
                  <a:pos x="62" y="174"/>
                </a:cxn>
                <a:cxn ang="0">
                  <a:pos x="73" y="131"/>
                </a:cxn>
                <a:cxn ang="0">
                  <a:pos x="67" y="87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12" h="232">
                  <a:moveTo>
                    <a:pt x="0" y="30"/>
                  </a:moveTo>
                  <a:lnTo>
                    <a:pt x="68" y="51"/>
                  </a:lnTo>
                  <a:lnTo>
                    <a:pt x="112" y="49"/>
                  </a:lnTo>
                  <a:lnTo>
                    <a:pt x="148" y="35"/>
                  </a:lnTo>
                  <a:lnTo>
                    <a:pt x="184" y="21"/>
                  </a:lnTo>
                  <a:lnTo>
                    <a:pt x="211" y="0"/>
                  </a:lnTo>
                  <a:lnTo>
                    <a:pt x="184" y="21"/>
                  </a:lnTo>
                  <a:lnTo>
                    <a:pt x="156" y="45"/>
                  </a:lnTo>
                  <a:lnTo>
                    <a:pt x="137" y="78"/>
                  </a:lnTo>
                  <a:lnTo>
                    <a:pt x="144" y="123"/>
                  </a:lnTo>
                  <a:lnTo>
                    <a:pt x="161" y="161"/>
                  </a:lnTo>
                  <a:lnTo>
                    <a:pt x="187" y="191"/>
                  </a:lnTo>
                  <a:lnTo>
                    <a:pt x="202" y="228"/>
                  </a:lnTo>
                  <a:lnTo>
                    <a:pt x="177" y="199"/>
                  </a:lnTo>
                  <a:lnTo>
                    <a:pt x="152" y="168"/>
                  </a:lnTo>
                  <a:lnTo>
                    <a:pt x="126" y="138"/>
                  </a:lnTo>
                  <a:lnTo>
                    <a:pt x="98" y="161"/>
                  </a:lnTo>
                  <a:lnTo>
                    <a:pt x="71" y="185"/>
                  </a:lnTo>
                  <a:lnTo>
                    <a:pt x="43" y="208"/>
                  </a:lnTo>
                  <a:lnTo>
                    <a:pt x="16" y="231"/>
                  </a:lnTo>
                  <a:lnTo>
                    <a:pt x="43" y="208"/>
                  </a:lnTo>
                  <a:lnTo>
                    <a:pt x="62" y="174"/>
                  </a:lnTo>
                  <a:lnTo>
                    <a:pt x="73" y="131"/>
                  </a:lnTo>
                  <a:lnTo>
                    <a:pt x="67" y="87"/>
                  </a:lnTo>
                  <a:lnTo>
                    <a:pt x="0" y="30"/>
                  </a:lnTo>
                  <a:lnTo>
                    <a:pt x="0" y="3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12" name="Freeform 88"/>
            <p:cNvSpPr>
              <a:spLocks/>
            </p:cNvSpPr>
            <p:nvPr/>
          </p:nvSpPr>
          <p:spPr bwMode="auto">
            <a:xfrm>
              <a:off x="3204" y="2086"/>
              <a:ext cx="273" cy="233"/>
            </a:xfrm>
            <a:custGeom>
              <a:avLst/>
              <a:gdLst/>
              <a:ahLst/>
              <a:cxnLst>
                <a:cxn ang="0">
                  <a:pos x="107" y="0"/>
                </a:cxn>
                <a:cxn ang="0">
                  <a:pos x="142" y="49"/>
                </a:cxn>
                <a:cxn ang="0">
                  <a:pos x="174" y="71"/>
                </a:cxn>
                <a:cxn ang="0">
                  <a:pos x="207" y="81"/>
                </a:cxn>
                <a:cxn ang="0">
                  <a:pos x="240" y="91"/>
                </a:cxn>
                <a:cxn ang="0">
                  <a:pos x="272" y="91"/>
                </a:cxn>
                <a:cxn ang="0">
                  <a:pos x="240" y="91"/>
                </a:cxn>
                <a:cxn ang="0">
                  <a:pos x="207" y="91"/>
                </a:cxn>
                <a:cxn ang="0">
                  <a:pos x="174" y="102"/>
                </a:cxn>
                <a:cxn ang="0">
                  <a:pos x="152" y="135"/>
                </a:cxn>
                <a:cxn ang="0">
                  <a:pos x="142" y="167"/>
                </a:cxn>
                <a:cxn ang="0">
                  <a:pos x="142" y="200"/>
                </a:cxn>
                <a:cxn ang="0">
                  <a:pos x="131" y="232"/>
                </a:cxn>
                <a:cxn ang="0">
                  <a:pos x="131" y="200"/>
                </a:cxn>
                <a:cxn ang="0">
                  <a:pos x="131" y="167"/>
                </a:cxn>
                <a:cxn ang="0">
                  <a:pos x="131" y="135"/>
                </a:cxn>
                <a:cxn ang="0">
                  <a:pos x="98" y="135"/>
                </a:cxn>
                <a:cxn ang="0">
                  <a:pos x="65" y="135"/>
                </a:cxn>
                <a:cxn ang="0">
                  <a:pos x="32" y="135"/>
                </a:cxn>
                <a:cxn ang="0">
                  <a:pos x="0" y="135"/>
                </a:cxn>
                <a:cxn ang="0">
                  <a:pos x="32" y="135"/>
                </a:cxn>
                <a:cxn ang="0">
                  <a:pos x="65" y="124"/>
                </a:cxn>
                <a:cxn ang="0">
                  <a:pos x="98" y="102"/>
                </a:cxn>
                <a:cxn ang="0">
                  <a:pos x="120" y="71"/>
                </a:cxn>
                <a:cxn ang="0">
                  <a:pos x="107" y="0"/>
                </a:cxn>
                <a:cxn ang="0">
                  <a:pos x="107" y="0"/>
                </a:cxn>
              </a:cxnLst>
              <a:rect l="0" t="0" r="r" b="b"/>
              <a:pathLst>
                <a:path w="273" h="233">
                  <a:moveTo>
                    <a:pt x="107" y="0"/>
                  </a:moveTo>
                  <a:lnTo>
                    <a:pt x="142" y="49"/>
                  </a:lnTo>
                  <a:lnTo>
                    <a:pt x="174" y="71"/>
                  </a:lnTo>
                  <a:lnTo>
                    <a:pt x="207" y="81"/>
                  </a:lnTo>
                  <a:lnTo>
                    <a:pt x="240" y="91"/>
                  </a:lnTo>
                  <a:lnTo>
                    <a:pt x="272" y="91"/>
                  </a:lnTo>
                  <a:lnTo>
                    <a:pt x="240" y="91"/>
                  </a:lnTo>
                  <a:lnTo>
                    <a:pt x="207" y="91"/>
                  </a:lnTo>
                  <a:lnTo>
                    <a:pt x="174" y="102"/>
                  </a:lnTo>
                  <a:lnTo>
                    <a:pt x="152" y="135"/>
                  </a:lnTo>
                  <a:lnTo>
                    <a:pt x="142" y="167"/>
                  </a:lnTo>
                  <a:lnTo>
                    <a:pt x="142" y="200"/>
                  </a:lnTo>
                  <a:lnTo>
                    <a:pt x="131" y="232"/>
                  </a:lnTo>
                  <a:lnTo>
                    <a:pt x="131" y="200"/>
                  </a:lnTo>
                  <a:lnTo>
                    <a:pt x="131" y="167"/>
                  </a:lnTo>
                  <a:lnTo>
                    <a:pt x="131" y="135"/>
                  </a:lnTo>
                  <a:lnTo>
                    <a:pt x="98" y="135"/>
                  </a:lnTo>
                  <a:lnTo>
                    <a:pt x="65" y="135"/>
                  </a:lnTo>
                  <a:lnTo>
                    <a:pt x="32" y="135"/>
                  </a:lnTo>
                  <a:lnTo>
                    <a:pt x="0" y="135"/>
                  </a:lnTo>
                  <a:lnTo>
                    <a:pt x="32" y="135"/>
                  </a:lnTo>
                  <a:lnTo>
                    <a:pt x="65" y="124"/>
                  </a:lnTo>
                  <a:lnTo>
                    <a:pt x="98" y="102"/>
                  </a:lnTo>
                  <a:lnTo>
                    <a:pt x="120" y="71"/>
                  </a:lnTo>
                  <a:lnTo>
                    <a:pt x="107" y="0"/>
                  </a:lnTo>
                  <a:lnTo>
                    <a:pt x="107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13" name="Freeform 89"/>
            <p:cNvSpPr>
              <a:spLocks/>
            </p:cNvSpPr>
            <p:nvPr/>
          </p:nvSpPr>
          <p:spPr bwMode="auto">
            <a:xfrm>
              <a:off x="3463" y="2070"/>
              <a:ext cx="221" cy="261"/>
            </a:xfrm>
            <a:custGeom>
              <a:avLst/>
              <a:gdLst/>
              <a:ahLst/>
              <a:cxnLst>
                <a:cxn ang="0">
                  <a:pos x="0" y="103"/>
                </a:cxn>
                <a:cxn ang="0">
                  <a:pos x="60" y="95"/>
                </a:cxn>
                <a:cxn ang="0">
                  <a:pos x="93" y="77"/>
                </a:cxn>
                <a:cxn ang="0">
                  <a:pos x="118" y="52"/>
                </a:cxn>
                <a:cxn ang="0">
                  <a:pos x="142" y="28"/>
                </a:cxn>
                <a:cxn ang="0">
                  <a:pos x="157" y="0"/>
                </a:cxn>
                <a:cxn ang="0">
                  <a:pos x="142" y="28"/>
                </a:cxn>
                <a:cxn ang="0">
                  <a:pos x="127" y="57"/>
                </a:cxn>
                <a:cxn ang="0">
                  <a:pos x="122" y="91"/>
                </a:cxn>
                <a:cxn ang="0">
                  <a:pos x="141" y="126"/>
                </a:cxn>
                <a:cxn ang="0">
                  <a:pos x="167" y="150"/>
                </a:cxn>
                <a:cxn ang="0">
                  <a:pos x="196" y="165"/>
                </a:cxn>
                <a:cxn ang="0">
                  <a:pos x="220" y="189"/>
                </a:cxn>
                <a:cxn ang="0">
                  <a:pos x="191" y="174"/>
                </a:cxn>
                <a:cxn ang="0">
                  <a:pos x="162" y="159"/>
                </a:cxn>
                <a:cxn ang="0">
                  <a:pos x="132" y="144"/>
                </a:cxn>
                <a:cxn ang="0">
                  <a:pos x="118" y="173"/>
                </a:cxn>
                <a:cxn ang="0">
                  <a:pos x="103" y="202"/>
                </a:cxn>
                <a:cxn ang="0">
                  <a:pos x="88" y="232"/>
                </a:cxn>
                <a:cxn ang="0">
                  <a:pos x="74" y="260"/>
                </a:cxn>
                <a:cxn ang="0">
                  <a:pos x="88" y="232"/>
                </a:cxn>
                <a:cxn ang="0">
                  <a:pos x="93" y="197"/>
                </a:cxn>
                <a:cxn ang="0">
                  <a:pos x="88" y="159"/>
                </a:cxn>
                <a:cxn ang="0">
                  <a:pos x="69" y="125"/>
                </a:cxn>
                <a:cxn ang="0">
                  <a:pos x="0" y="103"/>
                </a:cxn>
                <a:cxn ang="0">
                  <a:pos x="0" y="103"/>
                </a:cxn>
              </a:cxnLst>
              <a:rect l="0" t="0" r="r" b="b"/>
              <a:pathLst>
                <a:path w="221" h="261">
                  <a:moveTo>
                    <a:pt x="0" y="103"/>
                  </a:moveTo>
                  <a:lnTo>
                    <a:pt x="60" y="95"/>
                  </a:lnTo>
                  <a:lnTo>
                    <a:pt x="93" y="77"/>
                  </a:lnTo>
                  <a:lnTo>
                    <a:pt x="118" y="52"/>
                  </a:lnTo>
                  <a:lnTo>
                    <a:pt x="142" y="28"/>
                  </a:lnTo>
                  <a:lnTo>
                    <a:pt x="157" y="0"/>
                  </a:lnTo>
                  <a:lnTo>
                    <a:pt x="142" y="28"/>
                  </a:lnTo>
                  <a:lnTo>
                    <a:pt x="127" y="57"/>
                  </a:lnTo>
                  <a:lnTo>
                    <a:pt x="122" y="91"/>
                  </a:lnTo>
                  <a:lnTo>
                    <a:pt x="141" y="126"/>
                  </a:lnTo>
                  <a:lnTo>
                    <a:pt x="167" y="150"/>
                  </a:lnTo>
                  <a:lnTo>
                    <a:pt x="196" y="165"/>
                  </a:lnTo>
                  <a:lnTo>
                    <a:pt x="220" y="189"/>
                  </a:lnTo>
                  <a:lnTo>
                    <a:pt x="191" y="174"/>
                  </a:lnTo>
                  <a:lnTo>
                    <a:pt x="162" y="159"/>
                  </a:lnTo>
                  <a:lnTo>
                    <a:pt x="132" y="144"/>
                  </a:lnTo>
                  <a:lnTo>
                    <a:pt x="118" y="173"/>
                  </a:lnTo>
                  <a:lnTo>
                    <a:pt x="103" y="202"/>
                  </a:lnTo>
                  <a:lnTo>
                    <a:pt x="88" y="232"/>
                  </a:lnTo>
                  <a:lnTo>
                    <a:pt x="74" y="260"/>
                  </a:lnTo>
                  <a:lnTo>
                    <a:pt x="88" y="232"/>
                  </a:lnTo>
                  <a:lnTo>
                    <a:pt x="93" y="197"/>
                  </a:lnTo>
                  <a:lnTo>
                    <a:pt x="88" y="159"/>
                  </a:lnTo>
                  <a:lnTo>
                    <a:pt x="69" y="125"/>
                  </a:lnTo>
                  <a:lnTo>
                    <a:pt x="0" y="103"/>
                  </a:lnTo>
                  <a:lnTo>
                    <a:pt x="0" y="103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14" name="Freeform 90"/>
            <p:cNvSpPr>
              <a:spLocks/>
            </p:cNvSpPr>
            <p:nvPr/>
          </p:nvSpPr>
          <p:spPr bwMode="auto">
            <a:xfrm>
              <a:off x="3286" y="1823"/>
              <a:ext cx="212" cy="231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68" y="51"/>
                </a:cxn>
                <a:cxn ang="0">
                  <a:pos x="112" y="49"/>
                </a:cxn>
                <a:cxn ang="0">
                  <a:pos x="148" y="35"/>
                </a:cxn>
                <a:cxn ang="0">
                  <a:pos x="184" y="21"/>
                </a:cxn>
                <a:cxn ang="0">
                  <a:pos x="211" y="0"/>
                </a:cxn>
                <a:cxn ang="0">
                  <a:pos x="184" y="21"/>
                </a:cxn>
                <a:cxn ang="0">
                  <a:pos x="156" y="45"/>
                </a:cxn>
                <a:cxn ang="0">
                  <a:pos x="137" y="77"/>
                </a:cxn>
                <a:cxn ang="0">
                  <a:pos x="144" y="123"/>
                </a:cxn>
                <a:cxn ang="0">
                  <a:pos x="161" y="160"/>
                </a:cxn>
                <a:cxn ang="0">
                  <a:pos x="187" y="190"/>
                </a:cxn>
                <a:cxn ang="0">
                  <a:pos x="202" y="227"/>
                </a:cxn>
                <a:cxn ang="0">
                  <a:pos x="177" y="198"/>
                </a:cxn>
                <a:cxn ang="0">
                  <a:pos x="152" y="167"/>
                </a:cxn>
                <a:cxn ang="0">
                  <a:pos x="126" y="138"/>
                </a:cxn>
                <a:cxn ang="0">
                  <a:pos x="98" y="160"/>
                </a:cxn>
                <a:cxn ang="0">
                  <a:pos x="71" y="184"/>
                </a:cxn>
                <a:cxn ang="0">
                  <a:pos x="43" y="207"/>
                </a:cxn>
                <a:cxn ang="0">
                  <a:pos x="16" y="230"/>
                </a:cxn>
                <a:cxn ang="0">
                  <a:pos x="43" y="207"/>
                </a:cxn>
                <a:cxn ang="0">
                  <a:pos x="62" y="173"/>
                </a:cxn>
                <a:cxn ang="0">
                  <a:pos x="73" y="131"/>
                </a:cxn>
                <a:cxn ang="0">
                  <a:pos x="67" y="86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12" h="231">
                  <a:moveTo>
                    <a:pt x="0" y="30"/>
                  </a:moveTo>
                  <a:lnTo>
                    <a:pt x="68" y="51"/>
                  </a:lnTo>
                  <a:lnTo>
                    <a:pt x="112" y="49"/>
                  </a:lnTo>
                  <a:lnTo>
                    <a:pt x="148" y="35"/>
                  </a:lnTo>
                  <a:lnTo>
                    <a:pt x="184" y="21"/>
                  </a:lnTo>
                  <a:lnTo>
                    <a:pt x="211" y="0"/>
                  </a:lnTo>
                  <a:lnTo>
                    <a:pt x="184" y="21"/>
                  </a:lnTo>
                  <a:lnTo>
                    <a:pt x="156" y="45"/>
                  </a:lnTo>
                  <a:lnTo>
                    <a:pt x="137" y="77"/>
                  </a:lnTo>
                  <a:lnTo>
                    <a:pt x="144" y="123"/>
                  </a:lnTo>
                  <a:lnTo>
                    <a:pt x="161" y="160"/>
                  </a:lnTo>
                  <a:lnTo>
                    <a:pt x="187" y="190"/>
                  </a:lnTo>
                  <a:lnTo>
                    <a:pt x="202" y="227"/>
                  </a:lnTo>
                  <a:lnTo>
                    <a:pt x="177" y="198"/>
                  </a:lnTo>
                  <a:lnTo>
                    <a:pt x="152" y="167"/>
                  </a:lnTo>
                  <a:lnTo>
                    <a:pt x="126" y="138"/>
                  </a:lnTo>
                  <a:lnTo>
                    <a:pt x="98" y="160"/>
                  </a:lnTo>
                  <a:lnTo>
                    <a:pt x="71" y="184"/>
                  </a:lnTo>
                  <a:lnTo>
                    <a:pt x="43" y="207"/>
                  </a:lnTo>
                  <a:lnTo>
                    <a:pt x="16" y="230"/>
                  </a:lnTo>
                  <a:lnTo>
                    <a:pt x="43" y="207"/>
                  </a:lnTo>
                  <a:lnTo>
                    <a:pt x="62" y="173"/>
                  </a:lnTo>
                  <a:lnTo>
                    <a:pt x="73" y="131"/>
                  </a:lnTo>
                  <a:lnTo>
                    <a:pt x="67" y="86"/>
                  </a:lnTo>
                  <a:lnTo>
                    <a:pt x="0" y="30"/>
                  </a:lnTo>
                  <a:lnTo>
                    <a:pt x="0" y="3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15" name="Freeform 91"/>
            <p:cNvSpPr>
              <a:spLocks/>
            </p:cNvSpPr>
            <p:nvPr/>
          </p:nvSpPr>
          <p:spPr bwMode="auto">
            <a:xfrm>
              <a:off x="3348" y="1706"/>
              <a:ext cx="273" cy="234"/>
            </a:xfrm>
            <a:custGeom>
              <a:avLst/>
              <a:gdLst/>
              <a:ahLst/>
              <a:cxnLst>
                <a:cxn ang="0">
                  <a:pos x="107" y="0"/>
                </a:cxn>
                <a:cxn ang="0">
                  <a:pos x="142" y="49"/>
                </a:cxn>
                <a:cxn ang="0">
                  <a:pos x="174" y="71"/>
                </a:cxn>
                <a:cxn ang="0">
                  <a:pos x="207" y="82"/>
                </a:cxn>
                <a:cxn ang="0">
                  <a:pos x="240" y="92"/>
                </a:cxn>
                <a:cxn ang="0">
                  <a:pos x="272" y="92"/>
                </a:cxn>
                <a:cxn ang="0">
                  <a:pos x="240" y="92"/>
                </a:cxn>
                <a:cxn ang="0">
                  <a:pos x="207" y="92"/>
                </a:cxn>
                <a:cxn ang="0">
                  <a:pos x="174" y="103"/>
                </a:cxn>
                <a:cxn ang="0">
                  <a:pos x="152" y="135"/>
                </a:cxn>
                <a:cxn ang="0">
                  <a:pos x="142" y="168"/>
                </a:cxn>
                <a:cxn ang="0">
                  <a:pos x="142" y="201"/>
                </a:cxn>
                <a:cxn ang="0">
                  <a:pos x="131" y="233"/>
                </a:cxn>
                <a:cxn ang="0">
                  <a:pos x="131" y="201"/>
                </a:cxn>
                <a:cxn ang="0">
                  <a:pos x="131" y="168"/>
                </a:cxn>
                <a:cxn ang="0">
                  <a:pos x="131" y="135"/>
                </a:cxn>
                <a:cxn ang="0">
                  <a:pos x="98" y="135"/>
                </a:cxn>
                <a:cxn ang="0">
                  <a:pos x="65" y="135"/>
                </a:cxn>
                <a:cxn ang="0">
                  <a:pos x="32" y="135"/>
                </a:cxn>
                <a:cxn ang="0">
                  <a:pos x="0" y="135"/>
                </a:cxn>
                <a:cxn ang="0">
                  <a:pos x="32" y="135"/>
                </a:cxn>
                <a:cxn ang="0">
                  <a:pos x="65" y="124"/>
                </a:cxn>
                <a:cxn ang="0">
                  <a:pos x="98" y="103"/>
                </a:cxn>
                <a:cxn ang="0">
                  <a:pos x="120" y="71"/>
                </a:cxn>
                <a:cxn ang="0">
                  <a:pos x="107" y="0"/>
                </a:cxn>
                <a:cxn ang="0">
                  <a:pos x="107" y="0"/>
                </a:cxn>
              </a:cxnLst>
              <a:rect l="0" t="0" r="r" b="b"/>
              <a:pathLst>
                <a:path w="273" h="234">
                  <a:moveTo>
                    <a:pt x="107" y="0"/>
                  </a:moveTo>
                  <a:lnTo>
                    <a:pt x="142" y="49"/>
                  </a:lnTo>
                  <a:lnTo>
                    <a:pt x="174" y="71"/>
                  </a:lnTo>
                  <a:lnTo>
                    <a:pt x="207" y="82"/>
                  </a:lnTo>
                  <a:lnTo>
                    <a:pt x="240" y="92"/>
                  </a:lnTo>
                  <a:lnTo>
                    <a:pt x="272" y="92"/>
                  </a:lnTo>
                  <a:lnTo>
                    <a:pt x="240" y="92"/>
                  </a:lnTo>
                  <a:lnTo>
                    <a:pt x="207" y="92"/>
                  </a:lnTo>
                  <a:lnTo>
                    <a:pt x="174" y="103"/>
                  </a:lnTo>
                  <a:lnTo>
                    <a:pt x="152" y="135"/>
                  </a:lnTo>
                  <a:lnTo>
                    <a:pt x="142" y="168"/>
                  </a:lnTo>
                  <a:lnTo>
                    <a:pt x="142" y="201"/>
                  </a:lnTo>
                  <a:lnTo>
                    <a:pt x="131" y="233"/>
                  </a:lnTo>
                  <a:lnTo>
                    <a:pt x="131" y="201"/>
                  </a:lnTo>
                  <a:lnTo>
                    <a:pt x="131" y="168"/>
                  </a:lnTo>
                  <a:lnTo>
                    <a:pt x="131" y="135"/>
                  </a:lnTo>
                  <a:lnTo>
                    <a:pt x="98" y="135"/>
                  </a:lnTo>
                  <a:lnTo>
                    <a:pt x="65" y="135"/>
                  </a:lnTo>
                  <a:lnTo>
                    <a:pt x="32" y="135"/>
                  </a:lnTo>
                  <a:lnTo>
                    <a:pt x="0" y="135"/>
                  </a:lnTo>
                  <a:lnTo>
                    <a:pt x="32" y="135"/>
                  </a:lnTo>
                  <a:lnTo>
                    <a:pt x="65" y="124"/>
                  </a:lnTo>
                  <a:lnTo>
                    <a:pt x="98" y="103"/>
                  </a:lnTo>
                  <a:lnTo>
                    <a:pt x="120" y="71"/>
                  </a:lnTo>
                  <a:lnTo>
                    <a:pt x="107" y="0"/>
                  </a:lnTo>
                  <a:lnTo>
                    <a:pt x="107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16" name="Freeform 92"/>
            <p:cNvSpPr>
              <a:spLocks/>
            </p:cNvSpPr>
            <p:nvPr/>
          </p:nvSpPr>
          <p:spPr bwMode="auto">
            <a:xfrm>
              <a:off x="3463" y="1876"/>
              <a:ext cx="236" cy="270"/>
            </a:xfrm>
            <a:custGeom>
              <a:avLst/>
              <a:gdLst/>
              <a:ahLst/>
              <a:cxnLst>
                <a:cxn ang="0">
                  <a:pos x="0" y="163"/>
                </a:cxn>
                <a:cxn ang="0">
                  <a:pos x="50" y="128"/>
                </a:cxn>
                <a:cxn ang="0">
                  <a:pos x="72" y="96"/>
                </a:cxn>
                <a:cxn ang="0">
                  <a:pos x="83" y="64"/>
                </a:cxn>
                <a:cxn ang="0">
                  <a:pos x="93" y="31"/>
                </a:cxn>
                <a:cxn ang="0">
                  <a:pos x="93" y="0"/>
                </a:cxn>
                <a:cxn ang="0">
                  <a:pos x="93" y="31"/>
                </a:cxn>
                <a:cxn ang="0">
                  <a:pos x="93" y="64"/>
                </a:cxn>
                <a:cxn ang="0">
                  <a:pos x="104" y="96"/>
                </a:cxn>
                <a:cxn ang="0">
                  <a:pos x="137" y="118"/>
                </a:cxn>
                <a:cxn ang="0">
                  <a:pos x="170" y="128"/>
                </a:cxn>
                <a:cxn ang="0">
                  <a:pos x="203" y="128"/>
                </a:cxn>
                <a:cxn ang="0">
                  <a:pos x="235" y="139"/>
                </a:cxn>
                <a:cxn ang="0">
                  <a:pos x="203" y="139"/>
                </a:cxn>
                <a:cxn ang="0">
                  <a:pos x="170" y="139"/>
                </a:cxn>
                <a:cxn ang="0">
                  <a:pos x="137" y="139"/>
                </a:cxn>
                <a:cxn ang="0">
                  <a:pos x="137" y="172"/>
                </a:cxn>
                <a:cxn ang="0">
                  <a:pos x="137" y="204"/>
                </a:cxn>
                <a:cxn ang="0">
                  <a:pos x="137" y="237"/>
                </a:cxn>
                <a:cxn ang="0">
                  <a:pos x="137" y="269"/>
                </a:cxn>
                <a:cxn ang="0">
                  <a:pos x="137" y="237"/>
                </a:cxn>
                <a:cxn ang="0">
                  <a:pos x="126" y="204"/>
                </a:cxn>
                <a:cxn ang="0">
                  <a:pos x="104" y="172"/>
                </a:cxn>
                <a:cxn ang="0">
                  <a:pos x="72" y="150"/>
                </a:cxn>
                <a:cxn ang="0">
                  <a:pos x="0" y="163"/>
                </a:cxn>
                <a:cxn ang="0">
                  <a:pos x="0" y="163"/>
                </a:cxn>
              </a:cxnLst>
              <a:rect l="0" t="0" r="r" b="b"/>
              <a:pathLst>
                <a:path w="236" h="270">
                  <a:moveTo>
                    <a:pt x="0" y="163"/>
                  </a:moveTo>
                  <a:lnTo>
                    <a:pt x="50" y="128"/>
                  </a:lnTo>
                  <a:lnTo>
                    <a:pt x="72" y="96"/>
                  </a:lnTo>
                  <a:lnTo>
                    <a:pt x="83" y="64"/>
                  </a:lnTo>
                  <a:lnTo>
                    <a:pt x="93" y="31"/>
                  </a:lnTo>
                  <a:lnTo>
                    <a:pt x="93" y="0"/>
                  </a:lnTo>
                  <a:lnTo>
                    <a:pt x="93" y="31"/>
                  </a:lnTo>
                  <a:lnTo>
                    <a:pt x="93" y="64"/>
                  </a:lnTo>
                  <a:lnTo>
                    <a:pt x="104" y="96"/>
                  </a:lnTo>
                  <a:lnTo>
                    <a:pt x="137" y="118"/>
                  </a:lnTo>
                  <a:lnTo>
                    <a:pt x="170" y="128"/>
                  </a:lnTo>
                  <a:lnTo>
                    <a:pt x="203" y="128"/>
                  </a:lnTo>
                  <a:lnTo>
                    <a:pt x="235" y="139"/>
                  </a:lnTo>
                  <a:lnTo>
                    <a:pt x="203" y="139"/>
                  </a:lnTo>
                  <a:lnTo>
                    <a:pt x="170" y="139"/>
                  </a:lnTo>
                  <a:lnTo>
                    <a:pt x="137" y="139"/>
                  </a:lnTo>
                  <a:lnTo>
                    <a:pt x="137" y="172"/>
                  </a:lnTo>
                  <a:lnTo>
                    <a:pt x="137" y="204"/>
                  </a:lnTo>
                  <a:lnTo>
                    <a:pt x="137" y="237"/>
                  </a:lnTo>
                  <a:lnTo>
                    <a:pt x="137" y="269"/>
                  </a:lnTo>
                  <a:lnTo>
                    <a:pt x="137" y="237"/>
                  </a:lnTo>
                  <a:lnTo>
                    <a:pt x="126" y="204"/>
                  </a:lnTo>
                  <a:lnTo>
                    <a:pt x="104" y="172"/>
                  </a:lnTo>
                  <a:lnTo>
                    <a:pt x="72" y="150"/>
                  </a:lnTo>
                  <a:lnTo>
                    <a:pt x="0" y="163"/>
                  </a:lnTo>
                  <a:lnTo>
                    <a:pt x="0" y="163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17" name="Freeform 93"/>
            <p:cNvSpPr>
              <a:spLocks/>
            </p:cNvSpPr>
            <p:nvPr/>
          </p:nvSpPr>
          <p:spPr bwMode="auto">
            <a:xfrm>
              <a:off x="3238" y="1540"/>
              <a:ext cx="212" cy="231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68" y="51"/>
                </a:cxn>
                <a:cxn ang="0">
                  <a:pos x="112" y="49"/>
                </a:cxn>
                <a:cxn ang="0">
                  <a:pos x="148" y="35"/>
                </a:cxn>
                <a:cxn ang="0">
                  <a:pos x="184" y="21"/>
                </a:cxn>
                <a:cxn ang="0">
                  <a:pos x="211" y="0"/>
                </a:cxn>
                <a:cxn ang="0">
                  <a:pos x="184" y="21"/>
                </a:cxn>
                <a:cxn ang="0">
                  <a:pos x="156" y="45"/>
                </a:cxn>
                <a:cxn ang="0">
                  <a:pos x="137" y="77"/>
                </a:cxn>
                <a:cxn ang="0">
                  <a:pos x="144" y="123"/>
                </a:cxn>
                <a:cxn ang="0">
                  <a:pos x="161" y="160"/>
                </a:cxn>
                <a:cxn ang="0">
                  <a:pos x="187" y="190"/>
                </a:cxn>
                <a:cxn ang="0">
                  <a:pos x="202" y="227"/>
                </a:cxn>
                <a:cxn ang="0">
                  <a:pos x="177" y="198"/>
                </a:cxn>
                <a:cxn ang="0">
                  <a:pos x="152" y="167"/>
                </a:cxn>
                <a:cxn ang="0">
                  <a:pos x="126" y="138"/>
                </a:cxn>
                <a:cxn ang="0">
                  <a:pos x="98" y="160"/>
                </a:cxn>
                <a:cxn ang="0">
                  <a:pos x="71" y="184"/>
                </a:cxn>
                <a:cxn ang="0">
                  <a:pos x="43" y="207"/>
                </a:cxn>
                <a:cxn ang="0">
                  <a:pos x="16" y="230"/>
                </a:cxn>
                <a:cxn ang="0">
                  <a:pos x="43" y="207"/>
                </a:cxn>
                <a:cxn ang="0">
                  <a:pos x="62" y="173"/>
                </a:cxn>
                <a:cxn ang="0">
                  <a:pos x="73" y="131"/>
                </a:cxn>
                <a:cxn ang="0">
                  <a:pos x="67" y="86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12" h="231">
                  <a:moveTo>
                    <a:pt x="0" y="30"/>
                  </a:moveTo>
                  <a:lnTo>
                    <a:pt x="68" y="51"/>
                  </a:lnTo>
                  <a:lnTo>
                    <a:pt x="112" y="49"/>
                  </a:lnTo>
                  <a:lnTo>
                    <a:pt x="148" y="35"/>
                  </a:lnTo>
                  <a:lnTo>
                    <a:pt x="184" y="21"/>
                  </a:lnTo>
                  <a:lnTo>
                    <a:pt x="211" y="0"/>
                  </a:lnTo>
                  <a:lnTo>
                    <a:pt x="184" y="21"/>
                  </a:lnTo>
                  <a:lnTo>
                    <a:pt x="156" y="45"/>
                  </a:lnTo>
                  <a:lnTo>
                    <a:pt x="137" y="77"/>
                  </a:lnTo>
                  <a:lnTo>
                    <a:pt x="144" y="123"/>
                  </a:lnTo>
                  <a:lnTo>
                    <a:pt x="161" y="160"/>
                  </a:lnTo>
                  <a:lnTo>
                    <a:pt x="187" y="190"/>
                  </a:lnTo>
                  <a:lnTo>
                    <a:pt x="202" y="227"/>
                  </a:lnTo>
                  <a:lnTo>
                    <a:pt x="177" y="198"/>
                  </a:lnTo>
                  <a:lnTo>
                    <a:pt x="152" y="167"/>
                  </a:lnTo>
                  <a:lnTo>
                    <a:pt x="126" y="138"/>
                  </a:lnTo>
                  <a:lnTo>
                    <a:pt x="98" y="160"/>
                  </a:lnTo>
                  <a:lnTo>
                    <a:pt x="71" y="184"/>
                  </a:lnTo>
                  <a:lnTo>
                    <a:pt x="43" y="207"/>
                  </a:lnTo>
                  <a:lnTo>
                    <a:pt x="16" y="230"/>
                  </a:lnTo>
                  <a:lnTo>
                    <a:pt x="43" y="207"/>
                  </a:lnTo>
                  <a:lnTo>
                    <a:pt x="62" y="173"/>
                  </a:lnTo>
                  <a:lnTo>
                    <a:pt x="73" y="131"/>
                  </a:lnTo>
                  <a:lnTo>
                    <a:pt x="67" y="86"/>
                  </a:lnTo>
                  <a:lnTo>
                    <a:pt x="0" y="30"/>
                  </a:lnTo>
                  <a:lnTo>
                    <a:pt x="0" y="3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18" name="Freeform 94"/>
            <p:cNvSpPr>
              <a:spLocks/>
            </p:cNvSpPr>
            <p:nvPr/>
          </p:nvSpPr>
          <p:spPr bwMode="auto">
            <a:xfrm>
              <a:off x="3060" y="1373"/>
              <a:ext cx="273" cy="234"/>
            </a:xfrm>
            <a:custGeom>
              <a:avLst/>
              <a:gdLst/>
              <a:ahLst/>
              <a:cxnLst>
                <a:cxn ang="0">
                  <a:pos x="107" y="0"/>
                </a:cxn>
                <a:cxn ang="0">
                  <a:pos x="142" y="49"/>
                </a:cxn>
                <a:cxn ang="0">
                  <a:pos x="174" y="71"/>
                </a:cxn>
                <a:cxn ang="0">
                  <a:pos x="207" y="82"/>
                </a:cxn>
                <a:cxn ang="0">
                  <a:pos x="240" y="92"/>
                </a:cxn>
                <a:cxn ang="0">
                  <a:pos x="272" y="92"/>
                </a:cxn>
                <a:cxn ang="0">
                  <a:pos x="240" y="92"/>
                </a:cxn>
                <a:cxn ang="0">
                  <a:pos x="207" y="92"/>
                </a:cxn>
                <a:cxn ang="0">
                  <a:pos x="174" y="103"/>
                </a:cxn>
                <a:cxn ang="0">
                  <a:pos x="152" y="135"/>
                </a:cxn>
                <a:cxn ang="0">
                  <a:pos x="142" y="168"/>
                </a:cxn>
                <a:cxn ang="0">
                  <a:pos x="142" y="201"/>
                </a:cxn>
                <a:cxn ang="0">
                  <a:pos x="131" y="233"/>
                </a:cxn>
                <a:cxn ang="0">
                  <a:pos x="131" y="201"/>
                </a:cxn>
                <a:cxn ang="0">
                  <a:pos x="131" y="168"/>
                </a:cxn>
                <a:cxn ang="0">
                  <a:pos x="131" y="135"/>
                </a:cxn>
                <a:cxn ang="0">
                  <a:pos x="98" y="135"/>
                </a:cxn>
                <a:cxn ang="0">
                  <a:pos x="65" y="135"/>
                </a:cxn>
                <a:cxn ang="0">
                  <a:pos x="32" y="135"/>
                </a:cxn>
                <a:cxn ang="0">
                  <a:pos x="0" y="135"/>
                </a:cxn>
                <a:cxn ang="0">
                  <a:pos x="32" y="135"/>
                </a:cxn>
                <a:cxn ang="0">
                  <a:pos x="65" y="124"/>
                </a:cxn>
                <a:cxn ang="0">
                  <a:pos x="98" y="103"/>
                </a:cxn>
                <a:cxn ang="0">
                  <a:pos x="120" y="71"/>
                </a:cxn>
                <a:cxn ang="0">
                  <a:pos x="107" y="0"/>
                </a:cxn>
                <a:cxn ang="0">
                  <a:pos x="107" y="0"/>
                </a:cxn>
              </a:cxnLst>
              <a:rect l="0" t="0" r="r" b="b"/>
              <a:pathLst>
                <a:path w="273" h="234">
                  <a:moveTo>
                    <a:pt x="107" y="0"/>
                  </a:moveTo>
                  <a:lnTo>
                    <a:pt x="142" y="49"/>
                  </a:lnTo>
                  <a:lnTo>
                    <a:pt x="174" y="71"/>
                  </a:lnTo>
                  <a:lnTo>
                    <a:pt x="207" y="82"/>
                  </a:lnTo>
                  <a:lnTo>
                    <a:pt x="240" y="92"/>
                  </a:lnTo>
                  <a:lnTo>
                    <a:pt x="272" y="92"/>
                  </a:lnTo>
                  <a:lnTo>
                    <a:pt x="240" y="92"/>
                  </a:lnTo>
                  <a:lnTo>
                    <a:pt x="207" y="92"/>
                  </a:lnTo>
                  <a:lnTo>
                    <a:pt x="174" y="103"/>
                  </a:lnTo>
                  <a:lnTo>
                    <a:pt x="152" y="135"/>
                  </a:lnTo>
                  <a:lnTo>
                    <a:pt x="142" y="168"/>
                  </a:lnTo>
                  <a:lnTo>
                    <a:pt x="142" y="201"/>
                  </a:lnTo>
                  <a:lnTo>
                    <a:pt x="131" y="233"/>
                  </a:lnTo>
                  <a:lnTo>
                    <a:pt x="131" y="201"/>
                  </a:lnTo>
                  <a:lnTo>
                    <a:pt x="131" y="168"/>
                  </a:lnTo>
                  <a:lnTo>
                    <a:pt x="131" y="135"/>
                  </a:lnTo>
                  <a:lnTo>
                    <a:pt x="98" y="135"/>
                  </a:lnTo>
                  <a:lnTo>
                    <a:pt x="65" y="135"/>
                  </a:lnTo>
                  <a:lnTo>
                    <a:pt x="32" y="135"/>
                  </a:lnTo>
                  <a:lnTo>
                    <a:pt x="0" y="135"/>
                  </a:lnTo>
                  <a:lnTo>
                    <a:pt x="32" y="135"/>
                  </a:lnTo>
                  <a:lnTo>
                    <a:pt x="65" y="124"/>
                  </a:lnTo>
                  <a:lnTo>
                    <a:pt x="98" y="103"/>
                  </a:lnTo>
                  <a:lnTo>
                    <a:pt x="120" y="71"/>
                  </a:lnTo>
                  <a:lnTo>
                    <a:pt x="107" y="0"/>
                  </a:lnTo>
                  <a:lnTo>
                    <a:pt x="107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19" name="Freeform 95"/>
            <p:cNvSpPr>
              <a:spLocks/>
            </p:cNvSpPr>
            <p:nvPr/>
          </p:nvSpPr>
          <p:spPr bwMode="auto">
            <a:xfrm>
              <a:off x="3079" y="1639"/>
              <a:ext cx="236" cy="270"/>
            </a:xfrm>
            <a:custGeom>
              <a:avLst/>
              <a:gdLst/>
              <a:ahLst/>
              <a:cxnLst>
                <a:cxn ang="0">
                  <a:pos x="0" y="163"/>
                </a:cxn>
                <a:cxn ang="0">
                  <a:pos x="50" y="128"/>
                </a:cxn>
                <a:cxn ang="0">
                  <a:pos x="72" y="96"/>
                </a:cxn>
                <a:cxn ang="0">
                  <a:pos x="83" y="64"/>
                </a:cxn>
                <a:cxn ang="0">
                  <a:pos x="93" y="31"/>
                </a:cxn>
                <a:cxn ang="0">
                  <a:pos x="93" y="0"/>
                </a:cxn>
                <a:cxn ang="0">
                  <a:pos x="93" y="31"/>
                </a:cxn>
                <a:cxn ang="0">
                  <a:pos x="93" y="64"/>
                </a:cxn>
                <a:cxn ang="0">
                  <a:pos x="104" y="96"/>
                </a:cxn>
                <a:cxn ang="0">
                  <a:pos x="137" y="118"/>
                </a:cxn>
                <a:cxn ang="0">
                  <a:pos x="170" y="128"/>
                </a:cxn>
                <a:cxn ang="0">
                  <a:pos x="203" y="128"/>
                </a:cxn>
                <a:cxn ang="0">
                  <a:pos x="235" y="139"/>
                </a:cxn>
                <a:cxn ang="0">
                  <a:pos x="203" y="139"/>
                </a:cxn>
                <a:cxn ang="0">
                  <a:pos x="170" y="139"/>
                </a:cxn>
                <a:cxn ang="0">
                  <a:pos x="137" y="139"/>
                </a:cxn>
                <a:cxn ang="0">
                  <a:pos x="137" y="172"/>
                </a:cxn>
                <a:cxn ang="0">
                  <a:pos x="137" y="204"/>
                </a:cxn>
                <a:cxn ang="0">
                  <a:pos x="137" y="237"/>
                </a:cxn>
                <a:cxn ang="0">
                  <a:pos x="137" y="269"/>
                </a:cxn>
                <a:cxn ang="0">
                  <a:pos x="137" y="237"/>
                </a:cxn>
                <a:cxn ang="0">
                  <a:pos x="126" y="204"/>
                </a:cxn>
                <a:cxn ang="0">
                  <a:pos x="104" y="172"/>
                </a:cxn>
                <a:cxn ang="0">
                  <a:pos x="72" y="150"/>
                </a:cxn>
                <a:cxn ang="0">
                  <a:pos x="0" y="163"/>
                </a:cxn>
                <a:cxn ang="0">
                  <a:pos x="0" y="163"/>
                </a:cxn>
              </a:cxnLst>
              <a:rect l="0" t="0" r="r" b="b"/>
              <a:pathLst>
                <a:path w="236" h="270">
                  <a:moveTo>
                    <a:pt x="0" y="163"/>
                  </a:moveTo>
                  <a:lnTo>
                    <a:pt x="50" y="128"/>
                  </a:lnTo>
                  <a:lnTo>
                    <a:pt x="72" y="96"/>
                  </a:lnTo>
                  <a:lnTo>
                    <a:pt x="83" y="64"/>
                  </a:lnTo>
                  <a:lnTo>
                    <a:pt x="93" y="31"/>
                  </a:lnTo>
                  <a:lnTo>
                    <a:pt x="93" y="0"/>
                  </a:lnTo>
                  <a:lnTo>
                    <a:pt x="93" y="31"/>
                  </a:lnTo>
                  <a:lnTo>
                    <a:pt x="93" y="64"/>
                  </a:lnTo>
                  <a:lnTo>
                    <a:pt x="104" y="96"/>
                  </a:lnTo>
                  <a:lnTo>
                    <a:pt x="137" y="118"/>
                  </a:lnTo>
                  <a:lnTo>
                    <a:pt x="170" y="128"/>
                  </a:lnTo>
                  <a:lnTo>
                    <a:pt x="203" y="128"/>
                  </a:lnTo>
                  <a:lnTo>
                    <a:pt x="235" y="139"/>
                  </a:lnTo>
                  <a:lnTo>
                    <a:pt x="203" y="139"/>
                  </a:lnTo>
                  <a:lnTo>
                    <a:pt x="170" y="139"/>
                  </a:lnTo>
                  <a:lnTo>
                    <a:pt x="137" y="139"/>
                  </a:lnTo>
                  <a:lnTo>
                    <a:pt x="137" y="172"/>
                  </a:lnTo>
                  <a:lnTo>
                    <a:pt x="137" y="204"/>
                  </a:lnTo>
                  <a:lnTo>
                    <a:pt x="137" y="237"/>
                  </a:lnTo>
                  <a:lnTo>
                    <a:pt x="137" y="269"/>
                  </a:lnTo>
                  <a:lnTo>
                    <a:pt x="137" y="237"/>
                  </a:lnTo>
                  <a:lnTo>
                    <a:pt x="126" y="204"/>
                  </a:lnTo>
                  <a:lnTo>
                    <a:pt x="104" y="172"/>
                  </a:lnTo>
                  <a:lnTo>
                    <a:pt x="72" y="150"/>
                  </a:lnTo>
                  <a:lnTo>
                    <a:pt x="0" y="163"/>
                  </a:lnTo>
                  <a:lnTo>
                    <a:pt x="0" y="163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20" name="Freeform 96"/>
            <p:cNvSpPr>
              <a:spLocks/>
            </p:cNvSpPr>
            <p:nvPr/>
          </p:nvSpPr>
          <p:spPr bwMode="auto">
            <a:xfrm>
              <a:off x="1318" y="1918"/>
              <a:ext cx="212" cy="231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68" y="51"/>
                </a:cxn>
                <a:cxn ang="0">
                  <a:pos x="112" y="49"/>
                </a:cxn>
                <a:cxn ang="0">
                  <a:pos x="148" y="35"/>
                </a:cxn>
                <a:cxn ang="0">
                  <a:pos x="184" y="21"/>
                </a:cxn>
                <a:cxn ang="0">
                  <a:pos x="211" y="0"/>
                </a:cxn>
                <a:cxn ang="0">
                  <a:pos x="184" y="21"/>
                </a:cxn>
                <a:cxn ang="0">
                  <a:pos x="156" y="45"/>
                </a:cxn>
                <a:cxn ang="0">
                  <a:pos x="137" y="77"/>
                </a:cxn>
                <a:cxn ang="0">
                  <a:pos x="144" y="123"/>
                </a:cxn>
                <a:cxn ang="0">
                  <a:pos x="161" y="160"/>
                </a:cxn>
                <a:cxn ang="0">
                  <a:pos x="187" y="190"/>
                </a:cxn>
                <a:cxn ang="0">
                  <a:pos x="202" y="227"/>
                </a:cxn>
                <a:cxn ang="0">
                  <a:pos x="177" y="198"/>
                </a:cxn>
                <a:cxn ang="0">
                  <a:pos x="152" y="167"/>
                </a:cxn>
                <a:cxn ang="0">
                  <a:pos x="126" y="138"/>
                </a:cxn>
                <a:cxn ang="0">
                  <a:pos x="98" y="160"/>
                </a:cxn>
                <a:cxn ang="0">
                  <a:pos x="71" y="184"/>
                </a:cxn>
                <a:cxn ang="0">
                  <a:pos x="43" y="207"/>
                </a:cxn>
                <a:cxn ang="0">
                  <a:pos x="16" y="230"/>
                </a:cxn>
                <a:cxn ang="0">
                  <a:pos x="43" y="207"/>
                </a:cxn>
                <a:cxn ang="0">
                  <a:pos x="62" y="173"/>
                </a:cxn>
                <a:cxn ang="0">
                  <a:pos x="73" y="131"/>
                </a:cxn>
                <a:cxn ang="0">
                  <a:pos x="67" y="86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12" h="231">
                  <a:moveTo>
                    <a:pt x="0" y="30"/>
                  </a:moveTo>
                  <a:lnTo>
                    <a:pt x="68" y="51"/>
                  </a:lnTo>
                  <a:lnTo>
                    <a:pt x="112" y="49"/>
                  </a:lnTo>
                  <a:lnTo>
                    <a:pt x="148" y="35"/>
                  </a:lnTo>
                  <a:lnTo>
                    <a:pt x="184" y="21"/>
                  </a:lnTo>
                  <a:lnTo>
                    <a:pt x="211" y="0"/>
                  </a:lnTo>
                  <a:lnTo>
                    <a:pt x="184" y="21"/>
                  </a:lnTo>
                  <a:lnTo>
                    <a:pt x="156" y="45"/>
                  </a:lnTo>
                  <a:lnTo>
                    <a:pt x="137" y="77"/>
                  </a:lnTo>
                  <a:lnTo>
                    <a:pt x="144" y="123"/>
                  </a:lnTo>
                  <a:lnTo>
                    <a:pt x="161" y="160"/>
                  </a:lnTo>
                  <a:lnTo>
                    <a:pt x="187" y="190"/>
                  </a:lnTo>
                  <a:lnTo>
                    <a:pt x="202" y="227"/>
                  </a:lnTo>
                  <a:lnTo>
                    <a:pt x="177" y="198"/>
                  </a:lnTo>
                  <a:lnTo>
                    <a:pt x="152" y="167"/>
                  </a:lnTo>
                  <a:lnTo>
                    <a:pt x="126" y="138"/>
                  </a:lnTo>
                  <a:lnTo>
                    <a:pt x="98" y="160"/>
                  </a:lnTo>
                  <a:lnTo>
                    <a:pt x="71" y="184"/>
                  </a:lnTo>
                  <a:lnTo>
                    <a:pt x="43" y="207"/>
                  </a:lnTo>
                  <a:lnTo>
                    <a:pt x="16" y="230"/>
                  </a:lnTo>
                  <a:lnTo>
                    <a:pt x="43" y="207"/>
                  </a:lnTo>
                  <a:lnTo>
                    <a:pt x="62" y="173"/>
                  </a:lnTo>
                  <a:lnTo>
                    <a:pt x="73" y="131"/>
                  </a:lnTo>
                  <a:lnTo>
                    <a:pt x="67" y="86"/>
                  </a:lnTo>
                  <a:lnTo>
                    <a:pt x="0" y="30"/>
                  </a:lnTo>
                  <a:lnTo>
                    <a:pt x="0" y="3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21" name="Freeform 97"/>
            <p:cNvSpPr>
              <a:spLocks/>
            </p:cNvSpPr>
            <p:nvPr/>
          </p:nvSpPr>
          <p:spPr bwMode="auto">
            <a:xfrm>
              <a:off x="1524" y="1657"/>
              <a:ext cx="273" cy="234"/>
            </a:xfrm>
            <a:custGeom>
              <a:avLst/>
              <a:gdLst/>
              <a:ahLst/>
              <a:cxnLst>
                <a:cxn ang="0">
                  <a:pos x="107" y="0"/>
                </a:cxn>
                <a:cxn ang="0">
                  <a:pos x="142" y="49"/>
                </a:cxn>
                <a:cxn ang="0">
                  <a:pos x="174" y="71"/>
                </a:cxn>
                <a:cxn ang="0">
                  <a:pos x="207" y="82"/>
                </a:cxn>
                <a:cxn ang="0">
                  <a:pos x="240" y="92"/>
                </a:cxn>
                <a:cxn ang="0">
                  <a:pos x="272" y="92"/>
                </a:cxn>
                <a:cxn ang="0">
                  <a:pos x="240" y="92"/>
                </a:cxn>
                <a:cxn ang="0">
                  <a:pos x="207" y="92"/>
                </a:cxn>
                <a:cxn ang="0">
                  <a:pos x="174" y="103"/>
                </a:cxn>
                <a:cxn ang="0">
                  <a:pos x="152" y="135"/>
                </a:cxn>
                <a:cxn ang="0">
                  <a:pos x="142" y="168"/>
                </a:cxn>
                <a:cxn ang="0">
                  <a:pos x="142" y="201"/>
                </a:cxn>
                <a:cxn ang="0">
                  <a:pos x="131" y="233"/>
                </a:cxn>
                <a:cxn ang="0">
                  <a:pos x="131" y="201"/>
                </a:cxn>
                <a:cxn ang="0">
                  <a:pos x="131" y="168"/>
                </a:cxn>
                <a:cxn ang="0">
                  <a:pos x="131" y="135"/>
                </a:cxn>
                <a:cxn ang="0">
                  <a:pos x="98" y="135"/>
                </a:cxn>
                <a:cxn ang="0">
                  <a:pos x="65" y="135"/>
                </a:cxn>
                <a:cxn ang="0">
                  <a:pos x="32" y="135"/>
                </a:cxn>
                <a:cxn ang="0">
                  <a:pos x="0" y="135"/>
                </a:cxn>
                <a:cxn ang="0">
                  <a:pos x="32" y="135"/>
                </a:cxn>
                <a:cxn ang="0">
                  <a:pos x="65" y="124"/>
                </a:cxn>
                <a:cxn ang="0">
                  <a:pos x="98" y="103"/>
                </a:cxn>
                <a:cxn ang="0">
                  <a:pos x="120" y="71"/>
                </a:cxn>
                <a:cxn ang="0">
                  <a:pos x="107" y="0"/>
                </a:cxn>
                <a:cxn ang="0">
                  <a:pos x="107" y="0"/>
                </a:cxn>
              </a:cxnLst>
              <a:rect l="0" t="0" r="r" b="b"/>
              <a:pathLst>
                <a:path w="273" h="234">
                  <a:moveTo>
                    <a:pt x="107" y="0"/>
                  </a:moveTo>
                  <a:lnTo>
                    <a:pt x="142" y="49"/>
                  </a:lnTo>
                  <a:lnTo>
                    <a:pt x="174" y="71"/>
                  </a:lnTo>
                  <a:lnTo>
                    <a:pt x="207" y="82"/>
                  </a:lnTo>
                  <a:lnTo>
                    <a:pt x="240" y="92"/>
                  </a:lnTo>
                  <a:lnTo>
                    <a:pt x="272" y="92"/>
                  </a:lnTo>
                  <a:lnTo>
                    <a:pt x="240" y="92"/>
                  </a:lnTo>
                  <a:lnTo>
                    <a:pt x="207" y="92"/>
                  </a:lnTo>
                  <a:lnTo>
                    <a:pt x="174" y="103"/>
                  </a:lnTo>
                  <a:lnTo>
                    <a:pt x="152" y="135"/>
                  </a:lnTo>
                  <a:lnTo>
                    <a:pt x="142" y="168"/>
                  </a:lnTo>
                  <a:lnTo>
                    <a:pt x="142" y="201"/>
                  </a:lnTo>
                  <a:lnTo>
                    <a:pt x="131" y="233"/>
                  </a:lnTo>
                  <a:lnTo>
                    <a:pt x="131" y="201"/>
                  </a:lnTo>
                  <a:lnTo>
                    <a:pt x="131" y="168"/>
                  </a:lnTo>
                  <a:lnTo>
                    <a:pt x="131" y="135"/>
                  </a:lnTo>
                  <a:lnTo>
                    <a:pt x="98" y="135"/>
                  </a:lnTo>
                  <a:lnTo>
                    <a:pt x="65" y="135"/>
                  </a:lnTo>
                  <a:lnTo>
                    <a:pt x="32" y="135"/>
                  </a:lnTo>
                  <a:lnTo>
                    <a:pt x="0" y="135"/>
                  </a:lnTo>
                  <a:lnTo>
                    <a:pt x="32" y="135"/>
                  </a:lnTo>
                  <a:lnTo>
                    <a:pt x="65" y="124"/>
                  </a:lnTo>
                  <a:lnTo>
                    <a:pt x="98" y="103"/>
                  </a:lnTo>
                  <a:lnTo>
                    <a:pt x="120" y="71"/>
                  </a:lnTo>
                  <a:lnTo>
                    <a:pt x="107" y="0"/>
                  </a:lnTo>
                  <a:lnTo>
                    <a:pt x="107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22" name="Freeform 98"/>
            <p:cNvSpPr>
              <a:spLocks/>
            </p:cNvSpPr>
            <p:nvPr/>
          </p:nvSpPr>
          <p:spPr bwMode="auto">
            <a:xfrm>
              <a:off x="1735" y="1544"/>
              <a:ext cx="236" cy="270"/>
            </a:xfrm>
            <a:custGeom>
              <a:avLst/>
              <a:gdLst/>
              <a:ahLst/>
              <a:cxnLst>
                <a:cxn ang="0">
                  <a:pos x="0" y="163"/>
                </a:cxn>
                <a:cxn ang="0">
                  <a:pos x="50" y="128"/>
                </a:cxn>
                <a:cxn ang="0">
                  <a:pos x="72" y="96"/>
                </a:cxn>
                <a:cxn ang="0">
                  <a:pos x="83" y="64"/>
                </a:cxn>
                <a:cxn ang="0">
                  <a:pos x="93" y="31"/>
                </a:cxn>
                <a:cxn ang="0">
                  <a:pos x="93" y="0"/>
                </a:cxn>
                <a:cxn ang="0">
                  <a:pos x="93" y="31"/>
                </a:cxn>
                <a:cxn ang="0">
                  <a:pos x="93" y="64"/>
                </a:cxn>
                <a:cxn ang="0">
                  <a:pos x="104" y="96"/>
                </a:cxn>
                <a:cxn ang="0">
                  <a:pos x="137" y="118"/>
                </a:cxn>
                <a:cxn ang="0">
                  <a:pos x="170" y="128"/>
                </a:cxn>
                <a:cxn ang="0">
                  <a:pos x="203" y="128"/>
                </a:cxn>
                <a:cxn ang="0">
                  <a:pos x="235" y="139"/>
                </a:cxn>
                <a:cxn ang="0">
                  <a:pos x="203" y="139"/>
                </a:cxn>
                <a:cxn ang="0">
                  <a:pos x="170" y="139"/>
                </a:cxn>
                <a:cxn ang="0">
                  <a:pos x="137" y="139"/>
                </a:cxn>
                <a:cxn ang="0">
                  <a:pos x="137" y="172"/>
                </a:cxn>
                <a:cxn ang="0">
                  <a:pos x="137" y="204"/>
                </a:cxn>
                <a:cxn ang="0">
                  <a:pos x="137" y="237"/>
                </a:cxn>
                <a:cxn ang="0">
                  <a:pos x="137" y="269"/>
                </a:cxn>
                <a:cxn ang="0">
                  <a:pos x="137" y="237"/>
                </a:cxn>
                <a:cxn ang="0">
                  <a:pos x="126" y="204"/>
                </a:cxn>
                <a:cxn ang="0">
                  <a:pos x="104" y="172"/>
                </a:cxn>
                <a:cxn ang="0">
                  <a:pos x="72" y="150"/>
                </a:cxn>
                <a:cxn ang="0">
                  <a:pos x="0" y="163"/>
                </a:cxn>
                <a:cxn ang="0">
                  <a:pos x="0" y="163"/>
                </a:cxn>
              </a:cxnLst>
              <a:rect l="0" t="0" r="r" b="b"/>
              <a:pathLst>
                <a:path w="236" h="270">
                  <a:moveTo>
                    <a:pt x="0" y="163"/>
                  </a:moveTo>
                  <a:lnTo>
                    <a:pt x="50" y="128"/>
                  </a:lnTo>
                  <a:lnTo>
                    <a:pt x="72" y="96"/>
                  </a:lnTo>
                  <a:lnTo>
                    <a:pt x="83" y="64"/>
                  </a:lnTo>
                  <a:lnTo>
                    <a:pt x="93" y="31"/>
                  </a:lnTo>
                  <a:lnTo>
                    <a:pt x="93" y="0"/>
                  </a:lnTo>
                  <a:lnTo>
                    <a:pt x="93" y="31"/>
                  </a:lnTo>
                  <a:lnTo>
                    <a:pt x="93" y="64"/>
                  </a:lnTo>
                  <a:lnTo>
                    <a:pt x="104" y="96"/>
                  </a:lnTo>
                  <a:lnTo>
                    <a:pt x="137" y="118"/>
                  </a:lnTo>
                  <a:lnTo>
                    <a:pt x="170" y="128"/>
                  </a:lnTo>
                  <a:lnTo>
                    <a:pt x="203" y="128"/>
                  </a:lnTo>
                  <a:lnTo>
                    <a:pt x="235" y="139"/>
                  </a:lnTo>
                  <a:lnTo>
                    <a:pt x="203" y="139"/>
                  </a:lnTo>
                  <a:lnTo>
                    <a:pt x="170" y="139"/>
                  </a:lnTo>
                  <a:lnTo>
                    <a:pt x="137" y="139"/>
                  </a:lnTo>
                  <a:lnTo>
                    <a:pt x="137" y="172"/>
                  </a:lnTo>
                  <a:lnTo>
                    <a:pt x="137" y="204"/>
                  </a:lnTo>
                  <a:lnTo>
                    <a:pt x="137" y="237"/>
                  </a:lnTo>
                  <a:lnTo>
                    <a:pt x="137" y="269"/>
                  </a:lnTo>
                  <a:lnTo>
                    <a:pt x="137" y="237"/>
                  </a:lnTo>
                  <a:lnTo>
                    <a:pt x="126" y="204"/>
                  </a:lnTo>
                  <a:lnTo>
                    <a:pt x="104" y="172"/>
                  </a:lnTo>
                  <a:lnTo>
                    <a:pt x="72" y="150"/>
                  </a:lnTo>
                  <a:lnTo>
                    <a:pt x="0" y="163"/>
                  </a:lnTo>
                  <a:lnTo>
                    <a:pt x="0" y="163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23" name="Freeform 99"/>
            <p:cNvSpPr>
              <a:spLocks/>
            </p:cNvSpPr>
            <p:nvPr/>
          </p:nvSpPr>
          <p:spPr bwMode="auto">
            <a:xfrm>
              <a:off x="1750" y="1207"/>
              <a:ext cx="212" cy="232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68" y="51"/>
                </a:cxn>
                <a:cxn ang="0">
                  <a:pos x="112" y="49"/>
                </a:cxn>
                <a:cxn ang="0">
                  <a:pos x="148" y="35"/>
                </a:cxn>
                <a:cxn ang="0">
                  <a:pos x="184" y="21"/>
                </a:cxn>
                <a:cxn ang="0">
                  <a:pos x="211" y="0"/>
                </a:cxn>
                <a:cxn ang="0">
                  <a:pos x="184" y="21"/>
                </a:cxn>
                <a:cxn ang="0">
                  <a:pos x="156" y="45"/>
                </a:cxn>
                <a:cxn ang="0">
                  <a:pos x="137" y="78"/>
                </a:cxn>
                <a:cxn ang="0">
                  <a:pos x="144" y="123"/>
                </a:cxn>
                <a:cxn ang="0">
                  <a:pos x="161" y="161"/>
                </a:cxn>
                <a:cxn ang="0">
                  <a:pos x="187" y="191"/>
                </a:cxn>
                <a:cxn ang="0">
                  <a:pos x="202" y="228"/>
                </a:cxn>
                <a:cxn ang="0">
                  <a:pos x="177" y="199"/>
                </a:cxn>
                <a:cxn ang="0">
                  <a:pos x="152" y="168"/>
                </a:cxn>
                <a:cxn ang="0">
                  <a:pos x="126" y="138"/>
                </a:cxn>
                <a:cxn ang="0">
                  <a:pos x="98" y="161"/>
                </a:cxn>
                <a:cxn ang="0">
                  <a:pos x="71" y="185"/>
                </a:cxn>
                <a:cxn ang="0">
                  <a:pos x="43" y="208"/>
                </a:cxn>
                <a:cxn ang="0">
                  <a:pos x="16" y="231"/>
                </a:cxn>
                <a:cxn ang="0">
                  <a:pos x="43" y="208"/>
                </a:cxn>
                <a:cxn ang="0">
                  <a:pos x="62" y="174"/>
                </a:cxn>
                <a:cxn ang="0">
                  <a:pos x="73" y="131"/>
                </a:cxn>
                <a:cxn ang="0">
                  <a:pos x="67" y="87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12" h="232">
                  <a:moveTo>
                    <a:pt x="0" y="30"/>
                  </a:moveTo>
                  <a:lnTo>
                    <a:pt x="68" y="51"/>
                  </a:lnTo>
                  <a:lnTo>
                    <a:pt x="112" y="49"/>
                  </a:lnTo>
                  <a:lnTo>
                    <a:pt x="148" y="35"/>
                  </a:lnTo>
                  <a:lnTo>
                    <a:pt x="184" y="21"/>
                  </a:lnTo>
                  <a:lnTo>
                    <a:pt x="211" y="0"/>
                  </a:lnTo>
                  <a:lnTo>
                    <a:pt x="184" y="21"/>
                  </a:lnTo>
                  <a:lnTo>
                    <a:pt x="156" y="45"/>
                  </a:lnTo>
                  <a:lnTo>
                    <a:pt x="137" y="78"/>
                  </a:lnTo>
                  <a:lnTo>
                    <a:pt x="144" y="123"/>
                  </a:lnTo>
                  <a:lnTo>
                    <a:pt x="161" y="161"/>
                  </a:lnTo>
                  <a:lnTo>
                    <a:pt x="187" y="191"/>
                  </a:lnTo>
                  <a:lnTo>
                    <a:pt x="202" y="228"/>
                  </a:lnTo>
                  <a:lnTo>
                    <a:pt x="177" y="199"/>
                  </a:lnTo>
                  <a:lnTo>
                    <a:pt x="152" y="168"/>
                  </a:lnTo>
                  <a:lnTo>
                    <a:pt x="126" y="138"/>
                  </a:lnTo>
                  <a:lnTo>
                    <a:pt x="98" y="161"/>
                  </a:lnTo>
                  <a:lnTo>
                    <a:pt x="71" y="185"/>
                  </a:lnTo>
                  <a:lnTo>
                    <a:pt x="43" y="208"/>
                  </a:lnTo>
                  <a:lnTo>
                    <a:pt x="16" y="231"/>
                  </a:lnTo>
                  <a:lnTo>
                    <a:pt x="43" y="208"/>
                  </a:lnTo>
                  <a:lnTo>
                    <a:pt x="62" y="174"/>
                  </a:lnTo>
                  <a:lnTo>
                    <a:pt x="73" y="131"/>
                  </a:lnTo>
                  <a:lnTo>
                    <a:pt x="67" y="87"/>
                  </a:lnTo>
                  <a:lnTo>
                    <a:pt x="0" y="30"/>
                  </a:lnTo>
                  <a:lnTo>
                    <a:pt x="0" y="3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24" name="Freeform 100"/>
            <p:cNvSpPr>
              <a:spLocks/>
            </p:cNvSpPr>
            <p:nvPr/>
          </p:nvSpPr>
          <p:spPr bwMode="auto">
            <a:xfrm>
              <a:off x="1284" y="2339"/>
              <a:ext cx="273" cy="233"/>
            </a:xfrm>
            <a:custGeom>
              <a:avLst/>
              <a:gdLst/>
              <a:ahLst/>
              <a:cxnLst>
                <a:cxn ang="0">
                  <a:pos x="107" y="0"/>
                </a:cxn>
                <a:cxn ang="0">
                  <a:pos x="142" y="49"/>
                </a:cxn>
                <a:cxn ang="0">
                  <a:pos x="174" y="71"/>
                </a:cxn>
                <a:cxn ang="0">
                  <a:pos x="207" y="81"/>
                </a:cxn>
                <a:cxn ang="0">
                  <a:pos x="240" y="91"/>
                </a:cxn>
                <a:cxn ang="0">
                  <a:pos x="272" y="91"/>
                </a:cxn>
                <a:cxn ang="0">
                  <a:pos x="240" y="91"/>
                </a:cxn>
                <a:cxn ang="0">
                  <a:pos x="207" y="91"/>
                </a:cxn>
                <a:cxn ang="0">
                  <a:pos x="174" y="102"/>
                </a:cxn>
                <a:cxn ang="0">
                  <a:pos x="152" y="135"/>
                </a:cxn>
                <a:cxn ang="0">
                  <a:pos x="142" y="167"/>
                </a:cxn>
                <a:cxn ang="0">
                  <a:pos x="142" y="200"/>
                </a:cxn>
                <a:cxn ang="0">
                  <a:pos x="131" y="232"/>
                </a:cxn>
                <a:cxn ang="0">
                  <a:pos x="131" y="200"/>
                </a:cxn>
                <a:cxn ang="0">
                  <a:pos x="131" y="167"/>
                </a:cxn>
                <a:cxn ang="0">
                  <a:pos x="131" y="135"/>
                </a:cxn>
                <a:cxn ang="0">
                  <a:pos x="98" y="135"/>
                </a:cxn>
                <a:cxn ang="0">
                  <a:pos x="65" y="135"/>
                </a:cxn>
                <a:cxn ang="0">
                  <a:pos x="32" y="135"/>
                </a:cxn>
                <a:cxn ang="0">
                  <a:pos x="0" y="135"/>
                </a:cxn>
                <a:cxn ang="0">
                  <a:pos x="32" y="135"/>
                </a:cxn>
                <a:cxn ang="0">
                  <a:pos x="65" y="124"/>
                </a:cxn>
                <a:cxn ang="0">
                  <a:pos x="98" y="102"/>
                </a:cxn>
                <a:cxn ang="0">
                  <a:pos x="120" y="71"/>
                </a:cxn>
                <a:cxn ang="0">
                  <a:pos x="107" y="0"/>
                </a:cxn>
                <a:cxn ang="0">
                  <a:pos x="107" y="0"/>
                </a:cxn>
              </a:cxnLst>
              <a:rect l="0" t="0" r="r" b="b"/>
              <a:pathLst>
                <a:path w="273" h="233">
                  <a:moveTo>
                    <a:pt x="107" y="0"/>
                  </a:moveTo>
                  <a:lnTo>
                    <a:pt x="142" y="49"/>
                  </a:lnTo>
                  <a:lnTo>
                    <a:pt x="174" y="71"/>
                  </a:lnTo>
                  <a:lnTo>
                    <a:pt x="207" y="81"/>
                  </a:lnTo>
                  <a:lnTo>
                    <a:pt x="240" y="91"/>
                  </a:lnTo>
                  <a:lnTo>
                    <a:pt x="272" y="91"/>
                  </a:lnTo>
                  <a:lnTo>
                    <a:pt x="240" y="91"/>
                  </a:lnTo>
                  <a:lnTo>
                    <a:pt x="207" y="91"/>
                  </a:lnTo>
                  <a:lnTo>
                    <a:pt x="174" y="102"/>
                  </a:lnTo>
                  <a:lnTo>
                    <a:pt x="152" y="135"/>
                  </a:lnTo>
                  <a:lnTo>
                    <a:pt x="142" y="167"/>
                  </a:lnTo>
                  <a:lnTo>
                    <a:pt x="142" y="200"/>
                  </a:lnTo>
                  <a:lnTo>
                    <a:pt x="131" y="232"/>
                  </a:lnTo>
                  <a:lnTo>
                    <a:pt x="131" y="200"/>
                  </a:lnTo>
                  <a:lnTo>
                    <a:pt x="131" y="167"/>
                  </a:lnTo>
                  <a:lnTo>
                    <a:pt x="131" y="135"/>
                  </a:lnTo>
                  <a:lnTo>
                    <a:pt x="98" y="135"/>
                  </a:lnTo>
                  <a:lnTo>
                    <a:pt x="65" y="135"/>
                  </a:lnTo>
                  <a:lnTo>
                    <a:pt x="32" y="135"/>
                  </a:lnTo>
                  <a:lnTo>
                    <a:pt x="0" y="135"/>
                  </a:lnTo>
                  <a:lnTo>
                    <a:pt x="32" y="135"/>
                  </a:lnTo>
                  <a:lnTo>
                    <a:pt x="65" y="124"/>
                  </a:lnTo>
                  <a:lnTo>
                    <a:pt x="98" y="102"/>
                  </a:lnTo>
                  <a:lnTo>
                    <a:pt x="120" y="71"/>
                  </a:lnTo>
                  <a:lnTo>
                    <a:pt x="107" y="0"/>
                  </a:lnTo>
                  <a:lnTo>
                    <a:pt x="107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25" name="Freeform 101"/>
            <p:cNvSpPr>
              <a:spLocks/>
            </p:cNvSpPr>
            <p:nvPr/>
          </p:nvSpPr>
          <p:spPr bwMode="auto">
            <a:xfrm>
              <a:off x="1975" y="1069"/>
              <a:ext cx="236" cy="270"/>
            </a:xfrm>
            <a:custGeom>
              <a:avLst/>
              <a:gdLst/>
              <a:ahLst/>
              <a:cxnLst>
                <a:cxn ang="0">
                  <a:pos x="0" y="163"/>
                </a:cxn>
                <a:cxn ang="0">
                  <a:pos x="50" y="128"/>
                </a:cxn>
                <a:cxn ang="0">
                  <a:pos x="72" y="96"/>
                </a:cxn>
                <a:cxn ang="0">
                  <a:pos x="83" y="64"/>
                </a:cxn>
                <a:cxn ang="0">
                  <a:pos x="93" y="31"/>
                </a:cxn>
                <a:cxn ang="0">
                  <a:pos x="93" y="0"/>
                </a:cxn>
                <a:cxn ang="0">
                  <a:pos x="93" y="31"/>
                </a:cxn>
                <a:cxn ang="0">
                  <a:pos x="93" y="64"/>
                </a:cxn>
                <a:cxn ang="0">
                  <a:pos x="104" y="96"/>
                </a:cxn>
                <a:cxn ang="0">
                  <a:pos x="137" y="118"/>
                </a:cxn>
                <a:cxn ang="0">
                  <a:pos x="170" y="128"/>
                </a:cxn>
                <a:cxn ang="0">
                  <a:pos x="203" y="128"/>
                </a:cxn>
                <a:cxn ang="0">
                  <a:pos x="235" y="139"/>
                </a:cxn>
                <a:cxn ang="0">
                  <a:pos x="203" y="139"/>
                </a:cxn>
                <a:cxn ang="0">
                  <a:pos x="170" y="139"/>
                </a:cxn>
                <a:cxn ang="0">
                  <a:pos x="137" y="139"/>
                </a:cxn>
                <a:cxn ang="0">
                  <a:pos x="137" y="172"/>
                </a:cxn>
                <a:cxn ang="0">
                  <a:pos x="137" y="204"/>
                </a:cxn>
                <a:cxn ang="0">
                  <a:pos x="137" y="237"/>
                </a:cxn>
                <a:cxn ang="0">
                  <a:pos x="137" y="269"/>
                </a:cxn>
                <a:cxn ang="0">
                  <a:pos x="137" y="237"/>
                </a:cxn>
                <a:cxn ang="0">
                  <a:pos x="126" y="204"/>
                </a:cxn>
                <a:cxn ang="0">
                  <a:pos x="104" y="172"/>
                </a:cxn>
                <a:cxn ang="0">
                  <a:pos x="72" y="150"/>
                </a:cxn>
                <a:cxn ang="0">
                  <a:pos x="0" y="163"/>
                </a:cxn>
                <a:cxn ang="0">
                  <a:pos x="0" y="163"/>
                </a:cxn>
              </a:cxnLst>
              <a:rect l="0" t="0" r="r" b="b"/>
              <a:pathLst>
                <a:path w="236" h="270">
                  <a:moveTo>
                    <a:pt x="0" y="163"/>
                  </a:moveTo>
                  <a:lnTo>
                    <a:pt x="50" y="128"/>
                  </a:lnTo>
                  <a:lnTo>
                    <a:pt x="72" y="96"/>
                  </a:lnTo>
                  <a:lnTo>
                    <a:pt x="83" y="64"/>
                  </a:lnTo>
                  <a:lnTo>
                    <a:pt x="93" y="31"/>
                  </a:lnTo>
                  <a:lnTo>
                    <a:pt x="93" y="0"/>
                  </a:lnTo>
                  <a:lnTo>
                    <a:pt x="93" y="31"/>
                  </a:lnTo>
                  <a:lnTo>
                    <a:pt x="93" y="64"/>
                  </a:lnTo>
                  <a:lnTo>
                    <a:pt x="104" y="96"/>
                  </a:lnTo>
                  <a:lnTo>
                    <a:pt x="137" y="118"/>
                  </a:lnTo>
                  <a:lnTo>
                    <a:pt x="170" y="128"/>
                  </a:lnTo>
                  <a:lnTo>
                    <a:pt x="203" y="128"/>
                  </a:lnTo>
                  <a:lnTo>
                    <a:pt x="235" y="139"/>
                  </a:lnTo>
                  <a:lnTo>
                    <a:pt x="203" y="139"/>
                  </a:lnTo>
                  <a:lnTo>
                    <a:pt x="170" y="139"/>
                  </a:lnTo>
                  <a:lnTo>
                    <a:pt x="137" y="139"/>
                  </a:lnTo>
                  <a:lnTo>
                    <a:pt x="137" y="172"/>
                  </a:lnTo>
                  <a:lnTo>
                    <a:pt x="137" y="204"/>
                  </a:lnTo>
                  <a:lnTo>
                    <a:pt x="137" y="237"/>
                  </a:lnTo>
                  <a:lnTo>
                    <a:pt x="137" y="269"/>
                  </a:lnTo>
                  <a:lnTo>
                    <a:pt x="137" y="237"/>
                  </a:lnTo>
                  <a:lnTo>
                    <a:pt x="126" y="204"/>
                  </a:lnTo>
                  <a:lnTo>
                    <a:pt x="104" y="172"/>
                  </a:lnTo>
                  <a:lnTo>
                    <a:pt x="72" y="150"/>
                  </a:lnTo>
                  <a:lnTo>
                    <a:pt x="0" y="163"/>
                  </a:lnTo>
                  <a:lnTo>
                    <a:pt x="0" y="163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26" name="Freeform 102"/>
            <p:cNvSpPr>
              <a:spLocks/>
            </p:cNvSpPr>
            <p:nvPr/>
          </p:nvSpPr>
          <p:spPr bwMode="auto">
            <a:xfrm>
              <a:off x="1510" y="2250"/>
              <a:ext cx="212" cy="231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68" y="51"/>
                </a:cxn>
                <a:cxn ang="0">
                  <a:pos x="112" y="49"/>
                </a:cxn>
                <a:cxn ang="0">
                  <a:pos x="148" y="35"/>
                </a:cxn>
                <a:cxn ang="0">
                  <a:pos x="184" y="21"/>
                </a:cxn>
                <a:cxn ang="0">
                  <a:pos x="211" y="0"/>
                </a:cxn>
                <a:cxn ang="0">
                  <a:pos x="184" y="21"/>
                </a:cxn>
                <a:cxn ang="0">
                  <a:pos x="156" y="45"/>
                </a:cxn>
                <a:cxn ang="0">
                  <a:pos x="137" y="77"/>
                </a:cxn>
                <a:cxn ang="0">
                  <a:pos x="144" y="123"/>
                </a:cxn>
                <a:cxn ang="0">
                  <a:pos x="161" y="160"/>
                </a:cxn>
                <a:cxn ang="0">
                  <a:pos x="187" y="190"/>
                </a:cxn>
                <a:cxn ang="0">
                  <a:pos x="202" y="227"/>
                </a:cxn>
                <a:cxn ang="0">
                  <a:pos x="177" y="198"/>
                </a:cxn>
                <a:cxn ang="0">
                  <a:pos x="152" y="167"/>
                </a:cxn>
                <a:cxn ang="0">
                  <a:pos x="126" y="138"/>
                </a:cxn>
                <a:cxn ang="0">
                  <a:pos x="98" y="160"/>
                </a:cxn>
                <a:cxn ang="0">
                  <a:pos x="71" y="184"/>
                </a:cxn>
                <a:cxn ang="0">
                  <a:pos x="43" y="207"/>
                </a:cxn>
                <a:cxn ang="0">
                  <a:pos x="16" y="230"/>
                </a:cxn>
                <a:cxn ang="0">
                  <a:pos x="43" y="207"/>
                </a:cxn>
                <a:cxn ang="0">
                  <a:pos x="62" y="173"/>
                </a:cxn>
                <a:cxn ang="0">
                  <a:pos x="73" y="131"/>
                </a:cxn>
                <a:cxn ang="0">
                  <a:pos x="67" y="86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12" h="231">
                  <a:moveTo>
                    <a:pt x="0" y="30"/>
                  </a:moveTo>
                  <a:lnTo>
                    <a:pt x="68" y="51"/>
                  </a:lnTo>
                  <a:lnTo>
                    <a:pt x="112" y="49"/>
                  </a:lnTo>
                  <a:lnTo>
                    <a:pt x="148" y="35"/>
                  </a:lnTo>
                  <a:lnTo>
                    <a:pt x="184" y="21"/>
                  </a:lnTo>
                  <a:lnTo>
                    <a:pt x="211" y="0"/>
                  </a:lnTo>
                  <a:lnTo>
                    <a:pt x="184" y="21"/>
                  </a:lnTo>
                  <a:lnTo>
                    <a:pt x="156" y="45"/>
                  </a:lnTo>
                  <a:lnTo>
                    <a:pt x="137" y="77"/>
                  </a:lnTo>
                  <a:lnTo>
                    <a:pt x="144" y="123"/>
                  </a:lnTo>
                  <a:lnTo>
                    <a:pt x="161" y="160"/>
                  </a:lnTo>
                  <a:lnTo>
                    <a:pt x="187" y="190"/>
                  </a:lnTo>
                  <a:lnTo>
                    <a:pt x="202" y="227"/>
                  </a:lnTo>
                  <a:lnTo>
                    <a:pt x="177" y="198"/>
                  </a:lnTo>
                  <a:lnTo>
                    <a:pt x="152" y="167"/>
                  </a:lnTo>
                  <a:lnTo>
                    <a:pt x="126" y="138"/>
                  </a:lnTo>
                  <a:lnTo>
                    <a:pt x="98" y="160"/>
                  </a:lnTo>
                  <a:lnTo>
                    <a:pt x="71" y="184"/>
                  </a:lnTo>
                  <a:lnTo>
                    <a:pt x="43" y="207"/>
                  </a:lnTo>
                  <a:lnTo>
                    <a:pt x="16" y="230"/>
                  </a:lnTo>
                  <a:lnTo>
                    <a:pt x="43" y="207"/>
                  </a:lnTo>
                  <a:lnTo>
                    <a:pt x="62" y="173"/>
                  </a:lnTo>
                  <a:lnTo>
                    <a:pt x="73" y="131"/>
                  </a:lnTo>
                  <a:lnTo>
                    <a:pt x="67" y="86"/>
                  </a:lnTo>
                  <a:lnTo>
                    <a:pt x="0" y="30"/>
                  </a:lnTo>
                  <a:lnTo>
                    <a:pt x="0" y="3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27" name="Freeform 103"/>
            <p:cNvSpPr>
              <a:spLocks/>
            </p:cNvSpPr>
            <p:nvPr/>
          </p:nvSpPr>
          <p:spPr bwMode="auto">
            <a:xfrm>
              <a:off x="1620" y="1800"/>
              <a:ext cx="273" cy="234"/>
            </a:xfrm>
            <a:custGeom>
              <a:avLst/>
              <a:gdLst/>
              <a:ahLst/>
              <a:cxnLst>
                <a:cxn ang="0">
                  <a:pos x="107" y="0"/>
                </a:cxn>
                <a:cxn ang="0">
                  <a:pos x="142" y="49"/>
                </a:cxn>
                <a:cxn ang="0">
                  <a:pos x="174" y="71"/>
                </a:cxn>
                <a:cxn ang="0">
                  <a:pos x="207" y="82"/>
                </a:cxn>
                <a:cxn ang="0">
                  <a:pos x="240" y="92"/>
                </a:cxn>
                <a:cxn ang="0">
                  <a:pos x="272" y="92"/>
                </a:cxn>
                <a:cxn ang="0">
                  <a:pos x="240" y="92"/>
                </a:cxn>
                <a:cxn ang="0">
                  <a:pos x="207" y="92"/>
                </a:cxn>
                <a:cxn ang="0">
                  <a:pos x="174" y="103"/>
                </a:cxn>
                <a:cxn ang="0">
                  <a:pos x="152" y="135"/>
                </a:cxn>
                <a:cxn ang="0">
                  <a:pos x="142" y="168"/>
                </a:cxn>
                <a:cxn ang="0">
                  <a:pos x="142" y="201"/>
                </a:cxn>
                <a:cxn ang="0">
                  <a:pos x="131" y="233"/>
                </a:cxn>
                <a:cxn ang="0">
                  <a:pos x="131" y="201"/>
                </a:cxn>
                <a:cxn ang="0">
                  <a:pos x="131" y="168"/>
                </a:cxn>
                <a:cxn ang="0">
                  <a:pos x="131" y="135"/>
                </a:cxn>
                <a:cxn ang="0">
                  <a:pos x="98" y="135"/>
                </a:cxn>
                <a:cxn ang="0">
                  <a:pos x="65" y="135"/>
                </a:cxn>
                <a:cxn ang="0">
                  <a:pos x="32" y="135"/>
                </a:cxn>
                <a:cxn ang="0">
                  <a:pos x="0" y="135"/>
                </a:cxn>
                <a:cxn ang="0">
                  <a:pos x="32" y="135"/>
                </a:cxn>
                <a:cxn ang="0">
                  <a:pos x="65" y="124"/>
                </a:cxn>
                <a:cxn ang="0">
                  <a:pos x="98" y="103"/>
                </a:cxn>
                <a:cxn ang="0">
                  <a:pos x="120" y="71"/>
                </a:cxn>
                <a:cxn ang="0">
                  <a:pos x="107" y="0"/>
                </a:cxn>
                <a:cxn ang="0">
                  <a:pos x="107" y="0"/>
                </a:cxn>
              </a:cxnLst>
              <a:rect l="0" t="0" r="r" b="b"/>
              <a:pathLst>
                <a:path w="273" h="234">
                  <a:moveTo>
                    <a:pt x="107" y="0"/>
                  </a:moveTo>
                  <a:lnTo>
                    <a:pt x="142" y="49"/>
                  </a:lnTo>
                  <a:lnTo>
                    <a:pt x="174" y="71"/>
                  </a:lnTo>
                  <a:lnTo>
                    <a:pt x="207" y="82"/>
                  </a:lnTo>
                  <a:lnTo>
                    <a:pt x="240" y="92"/>
                  </a:lnTo>
                  <a:lnTo>
                    <a:pt x="272" y="92"/>
                  </a:lnTo>
                  <a:lnTo>
                    <a:pt x="240" y="92"/>
                  </a:lnTo>
                  <a:lnTo>
                    <a:pt x="207" y="92"/>
                  </a:lnTo>
                  <a:lnTo>
                    <a:pt x="174" y="103"/>
                  </a:lnTo>
                  <a:lnTo>
                    <a:pt x="152" y="135"/>
                  </a:lnTo>
                  <a:lnTo>
                    <a:pt x="142" y="168"/>
                  </a:lnTo>
                  <a:lnTo>
                    <a:pt x="142" y="201"/>
                  </a:lnTo>
                  <a:lnTo>
                    <a:pt x="131" y="233"/>
                  </a:lnTo>
                  <a:lnTo>
                    <a:pt x="131" y="201"/>
                  </a:lnTo>
                  <a:lnTo>
                    <a:pt x="131" y="168"/>
                  </a:lnTo>
                  <a:lnTo>
                    <a:pt x="131" y="135"/>
                  </a:lnTo>
                  <a:lnTo>
                    <a:pt x="98" y="135"/>
                  </a:lnTo>
                  <a:lnTo>
                    <a:pt x="65" y="135"/>
                  </a:lnTo>
                  <a:lnTo>
                    <a:pt x="32" y="135"/>
                  </a:lnTo>
                  <a:lnTo>
                    <a:pt x="0" y="135"/>
                  </a:lnTo>
                  <a:lnTo>
                    <a:pt x="32" y="135"/>
                  </a:lnTo>
                  <a:lnTo>
                    <a:pt x="65" y="124"/>
                  </a:lnTo>
                  <a:lnTo>
                    <a:pt x="98" y="103"/>
                  </a:lnTo>
                  <a:lnTo>
                    <a:pt x="120" y="71"/>
                  </a:lnTo>
                  <a:lnTo>
                    <a:pt x="107" y="0"/>
                  </a:lnTo>
                  <a:lnTo>
                    <a:pt x="107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28" name="Freeform 104"/>
            <p:cNvSpPr>
              <a:spLocks/>
            </p:cNvSpPr>
            <p:nvPr/>
          </p:nvSpPr>
          <p:spPr bwMode="auto">
            <a:xfrm>
              <a:off x="1543" y="1971"/>
              <a:ext cx="236" cy="270"/>
            </a:xfrm>
            <a:custGeom>
              <a:avLst/>
              <a:gdLst/>
              <a:ahLst/>
              <a:cxnLst>
                <a:cxn ang="0">
                  <a:pos x="0" y="163"/>
                </a:cxn>
                <a:cxn ang="0">
                  <a:pos x="50" y="128"/>
                </a:cxn>
                <a:cxn ang="0">
                  <a:pos x="72" y="96"/>
                </a:cxn>
                <a:cxn ang="0">
                  <a:pos x="83" y="64"/>
                </a:cxn>
                <a:cxn ang="0">
                  <a:pos x="93" y="31"/>
                </a:cxn>
                <a:cxn ang="0">
                  <a:pos x="93" y="0"/>
                </a:cxn>
                <a:cxn ang="0">
                  <a:pos x="93" y="31"/>
                </a:cxn>
                <a:cxn ang="0">
                  <a:pos x="93" y="64"/>
                </a:cxn>
                <a:cxn ang="0">
                  <a:pos x="104" y="96"/>
                </a:cxn>
                <a:cxn ang="0">
                  <a:pos x="137" y="118"/>
                </a:cxn>
                <a:cxn ang="0">
                  <a:pos x="170" y="128"/>
                </a:cxn>
                <a:cxn ang="0">
                  <a:pos x="203" y="128"/>
                </a:cxn>
                <a:cxn ang="0">
                  <a:pos x="235" y="139"/>
                </a:cxn>
                <a:cxn ang="0">
                  <a:pos x="203" y="139"/>
                </a:cxn>
                <a:cxn ang="0">
                  <a:pos x="170" y="139"/>
                </a:cxn>
                <a:cxn ang="0">
                  <a:pos x="137" y="139"/>
                </a:cxn>
                <a:cxn ang="0">
                  <a:pos x="137" y="172"/>
                </a:cxn>
                <a:cxn ang="0">
                  <a:pos x="137" y="204"/>
                </a:cxn>
                <a:cxn ang="0">
                  <a:pos x="137" y="237"/>
                </a:cxn>
                <a:cxn ang="0">
                  <a:pos x="137" y="269"/>
                </a:cxn>
                <a:cxn ang="0">
                  <a:pos x="137" y="237"/>
                </a:cxn>
                <a:cxn ang="0">
                  <a:pos x="126" y="204"/>
                </a:cxn>
                <a:cxn ang="0">
                  <a:pos x="104" y="172"/>
                </a:cxn>
                <a:cxn ang="0">
                  <a:pos x="72" y="150"/>
                </a:cxn>
                <a:cxn ang="0">
                  <a:pos x="0" y="163"/>
                </a:cxn>
                <a:cxn ang="0">
                  <a:pos x="0" y="163"/>
                </a:cxn>
              </a:cxnLst>
              <a:rect l="0" t="0" r="r" b="b"/>
              <a:pathLst>
                <a:path w="236" h="270">
                  <a:moveTo>
                    <a:pt x="0" y="163"/>
                  </a:moveTo>
                  <a:lnTo>
                    <a:pt x="50" y="128"/>
                  </a:lnTo>
                  <a:lnTo>
                    <a:pt x="72" y="96"/>
                  </a:lnTo>
                  <a:lnTo>
                    <a:pt x="83" y="64"/>
                  </a:lnTo>
                  <a:lnTo>
                    <a:pt x="93" y="31"/>
                  </a:lnTo>
                  <a:lnTo>
                    <a:pt x="93" y="0"/>
                  </a:lnTo>
                  <a:lnTo>
                    <a:pt x="93" y="31"/>
                  </a:lnTo>
                  <a:lnTo>
                    <a:pt x="93" y="64"/>
                  </a:lnTo>
                  <a:lnTo>
                    <a:pt x="104" y="96"/>
                  </a:lnTo>
                  <a:lnTo>
                    <a:pt x="137" y="118"/>
                  </a:lnTo>
                  <a:lnTo>
                    <a:pt x="170" y="128"/>
                  </a:lnTo>
                  <a:lnTo>
                    <a:pt x="203" y="128"/>
                  </a:lnTo>
                  <a:lnTo>
                    <a:pt x="235" y="139"/>
                  </a:lnTo>
                  <a:lnTo>
                    <a:pt x="203" y="139"/>
                  </a:lnTo>
                  <a:lnTo>
                    <a:pt x="170" y="139"/>
                  </a:lnTo>
                  <a:lnTo>
                    <a:pt x="137" y="139"/>
                  </a:lnTo>
                  <a:lnTo>
                    <a:pt x="137" y="172"/>
                  </a:lnTo>
                  <a:lnTo>
                    <a:pt x="137" y="204"/>
                  </a:lnTo>
                  <a:lnTo>
                    <a:pt x="137" y="237"/>
                  </a:lnTo>
                  <a:lnTo>
                    <a:pt x="137" y="269"/>
                  </a:lnTo>
                  <a:lnTo>
                    <a:pt x="137" y="237"/>
                  </a:lnTo>
                  <a:lnTo>
                    <a:pt x="126" y="204"/>
                  </a:lnTo>
                  <a:lnTo>
                    <a:pt x="104" y="172"/>
                  </a:lnTo>
                  <a:lnTo>
                    <a:pt x="72" y="150"/>
                  </a:lnTo>
                  <a:lnTo>
                    <a:pt x="0" y="163"/>
                  </a:lnTo>
                  <a:lnTo>
                    <a:pt x="0" y="163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29" name="Freeform 105"/>
            <p:cNvSpPr>
              <a:spLocks/>
            </p:cNvSpPr>
            <p:nvPr/>
          </p:nvSpPr>
          <p:spPr bwMode="auto">
            <a:xfrm>
              <a:off x="1335" y="2145"/>
              <a:ext cx="265" cy="221"/>
            </a:xfrm>
            <a:custGeom>
              <a:avLst/>
              <a:gdLst/>
              <a:ahLst/>
              <a:cxnLst>
                <a:cxn ang="0">
                  <a:pos x="108" y="220"/>
                </a:cxn>
                <a:cxn ang="0">
                  <a:pos x="98" y="160"/>
                </a:cxn>
                <a:cxn ang="0">
                  <a:pos x="79" y="126"/>
                </a:cxn>
                <a:cxn ang="0">
                  <a:pos x="54" y="102"/>
                </a:cxn>
                <a:cxn ang="0">
                  <a:pos x="29" y="79"/>
                </a:cxn>
                <a:cxn ang="0">
                  <a:pos x="0" y="65"/>
                </a:cxn>
                <a:cxn ang="0">
                  <a:pos x="29" y="79"/>
                </a:cxn>
                <a:cxn ang="0">
                  <a:pos x="59" y="93"/>
                </a:cxn>
                <a:cxn ang="0">
                  <a:pos x="93" y="98"/>
                </a:cxn>
                <a:cxn ang="0">
                  <a:pos x="127" y="78"/>
                </a:cxn>
                <a:cxn ang="0">
                  <a:pos x="151" y="53"/>
                </a:cxn>
                <a:cxn ang="0">
                  <a:pos x="165" y="23"/>
                </a:cxn>
                <a:cxn ang="0">
                  <a:pos x="189" y="0"/>
                </a:cxn>
                <a:cxn ang="0">
                  <a:pos x="175" y="28"/>
                </a:cxn>
                <a:cxn ang="0">
                  <a:pos x="161" y="58"/>
                </a:cxn>
                <a:cxn ang="0">
                  <a:pos x="146" y="87"/>
                </a:cxn>
                <a:cxn ang="0">
                  <a:pos x="176" y="102"/>
                </a:cxn>
                <a:cxn ang="0">
                  <a:pos x="206" y="115"/>
                </a:cxn>
                <a:cxn ang="0">
                  <a:pos x="235" y="130"/>
                </a:cxn>
                <a:cxn ang="0">
                  <a:pos x="264" y="144"/>
                </a:cxn>
                <a:cxn ang="0">
                  <a:pos x="235" y="130"/>
                </a:cxn>
                <a:cxn ang="0">
                  <a:pos x="201" y="125"/>
                </a:cxn>
                <a:cxn ang="0">
                  <a:pos x="161" y="130"/>
                </a:cxn>
                <a:cxn ang="0">
                  <a:pos x="128" y="149"/>
                </a:cxn>
                <a:cxn ang="0">
                  <a:pos x="108" y="220"/>
                </a:cxn>
                <a:cxn ang="0">
                  <a:pos x="108" y="220"/>
                </a:cxn>
              </a:cxnLst>
              <a:rect l="0" t="0" r="r" b="b"/>
              <a:pathLst>
                <a:path w="265" h="221">
                  <a:moveTo>
                    <a:pt x="108" y="220"/>
                  </a:moveTo>
                  <a:lnTo>
                    <a:pt x="98" y="160"/>
                  </a:lnTo>
                  <a:lnTo>
                    <a:pt x="79" y="126"/>
                  </a:lnTo>
                  <a:lnTo>
                    <a:pt x="54" y="102"/>
                  </a:lnTo>
                  <a:lnTo>
                    <a:pt x="29" y="79"/>
                  </a:lnTo>
                  <a:lnTo>
                    <a:pt x="0" y="65"/>
                  </a:lnTo>
                  <a:lnTo>
                    <a:pt x="29" y="79"/>
                  </a:lnTo>
                  <a:lnTo>
                    <a:pt x="59" y="93"/>
                  </a:lnTo>
                  <a:lnTo>
                    <a:pt x="93" y="98"/>
                  </a:lnTo>
                  <a:lnTo>
                    <a:pt x="127" y="78"/>
                  </a:lnTo>
                  <a:lnTo>
                    <a:pt x="151" y="53"/>
                  </a:lnTo>
                  <a:lnTo>
                    <a:pt x="165" y="23"/>
                  </a:lnTo>
                  <a:lnTo>
                    <a:pt x="189" y="0"/>
                  </a:lnTo>
                  <a:lnTo>
                    <a:pt x="175" y="28"/>
                  </a:lnTo>
                  <a:lnTo>
                    <a:pt x="161" y="58"/>
                  </a:lnTo>
                  <a:lnTo>
                    <a:pt x="146" y="87"/>
                  </a:lnTo>
                  <a:lnTo>
                    <a:pt x="176" y="102"/>
                  </a:lnTo>
                  <a:lnTo>
                    <a:pt x="206" y="115"/>
                  </a:lnTo>
                  <a:lnTo>
                    <a:pt x="235" y="130"/>
                  </a:lnTo>
                  <a:lnTo>
                    <a:pt x="264" y="144"/>
                  </a:lnTo>
                  <a:lnTo>
                    <a:pt x="235" y="130"/>
                  </a:lnTo>
                  <a:lnTo>
                    <a:pt x="201" y="125"/>
                  </a:lnTo>
                  <a:lnTo>
                    <a:pt x="161" y="130"/>
                  </a:lnTo>
                  <a:lnTo>
                    <a:pt x="128" y="149"/>
                  </a:lnTo>
                  <a:lnTo>
                    <a:pt x="108" y="220"/>
                  </a:lnTo>
                  <a:lnTo>
                    <a:pt x="108" y="22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30" name="Freeform 106"/>
            <p:cNvSpPr>
              <a:spLocks/>
            </p:cNvSpPr>
            <p:nvPr/>
          </p:nvSpPr>
          <p:spPr bwMode="auto">
            <a:xfrm>
              <a:off x="1329" y="1705"/>
              <a:ext cx="298" cy="279"/>
            </a:xfrm>
            <a:custGeom>
              <a:avLst/>
              <a:gdLst/>
              <a:ahLst/>
              <a:cxnLst>
                <a:cxn ang="0">
                  <a:pos x="112" y="0"/>
                </a:cxn>
                <a:cxn ang="0">
                  <a:pos x="152" y="58"/>
                </a:cxn>
                <a:cxn ang="0">
                  <a:pos x="188" y="82"/>
                </a:cxn>
                <a:cxn ang="0">
                  <a:pos x="225" y="93"/>
                </a:cxn>
                <a:cxn ang="0">
                  <a:pos x="262" y="105"/>
                </a:cxn>
                <a:cxn ang="0">
                  <a:pos x="297" y="104"/>
                </a:cxn>
                <a:cxn ang="0">
                  <a:pos x="262" y="105"/>
                </a:cxn>
                <a:cxn ang="0">
                  <a:pos x="225" y="106"/>
                </a:cxn>
                <a:cxn ang="0">
                  <a:pos x="190" y="121"/>
                </a:cxn>
                <a:cxn ang="0">
                  <a:pos x="167" y="160"/>
                </a:cxn>
                <a:cxn ang="0">
                  <a:pos x="157" y="201"/>
                </a:cxn>
                <a:cxn ang="0">
                  <a:pos x="159" y="239"/>
                </a:cxn>
                <a:cxn ang="0">
                  <a:pos x="148" y="278"/>
                </a:cxn>
                <a:cxn ang="0">
                  <a:pos x="146" y="239"/>
                </a:cxn>
                <a:cxn ang="0">
                  <a:pos x="146" y="200"/>
                </a:cxn>
                <a:cxn ang="0">
                  <a:pos x="144" y="161"/>
                </a:cxn>
                <a:cxn ang="0">
                  <a:pos x="108" y="162"/>
                </a:cxn>
                <a:cxn ang="0">
                  <a:pos x="71" y="164"/>
                </a:cxn>
                <a:cxn ang="0">
                  <a:pos x="35" y="165"/>
                </a:cxn>
                <a:cxn ang="0">
                  <a:pos x="0" y="166"/>
                </a:cxn>
                <a:cxn ang="0">
                  <a:pos x="35" y="165"/>
                </a:cxn>
                <a:cxn ang="0">
                  <a:pos x="71" y="150"/>
                </a:cxn>
                <a:cxn ang="0">
                  <a:pos x="106" y="124"/>
                </a:cxn>
                <a:cxn ang="0">
                  <a:pos x="129" y="85"/>
                </a:cxn>
                <a:cxn ang="0">
                  <a:pos x="112" y="0"/>
                </a:cxn>
                <a:cxn ang="0">
                  <a:pos x="112" y="0"/>
                </a:cxn>
              </a:cxnLst>
              <a:rect l="0" t="0" r="r" b="b"/>
              <a:pathLst>
                <a:path w="298" h="279">
                  <a:moveTo>
                    <a:pt x="112" y="0"/>
                  </a:moveTo>
                  <a:lnTo>
                    <a:pt x="152" y="58"/>
                  </a:lnTo>
                  <a:lnTo>
                    <a:pt x="188" y="82"/>
                  </a:lnTo>
                  <a:lnTo>
                    <a:pt x="225" y="93"/>
                  </a:lnTo>
                  <a:lnTo>
                    <a:pt x="262" y="105"/>
                  </a:lnTo>
                  <a:lnTo>
                    <a:pt x="297" y="104"/>
                  </a:lnTo>
                  <a:lnTo>
                    <a:pt x="262" y="105"/>
                  </a:lnTo>
                  <a:lnTo>
                    <a:pt x="225" y="106"/>
                  </a:lnTo>
                  <a:lnTo>
                    <a:pt x="190" y="121"/>
                  </a:lnTo>
                  <a:lnTo>
                    <a:pt x="167" y="160"/>
                  </a:lnTo>
                  <a:lnTo>
                    <a:pt x="157" y="201"/>
                  </a:lnTo>
                  <a:lnTo>
                    <a:pt x="159" y="239"/>
                  </a:lnTo>
                  <a:lnTo>
                    <a:pt x="148" y="278"/>
                  </a:lnTo>
                  <a:lnTo>
                    <a:pt x="146" y="239"/>
                  </a:lnTo>
                  <a:lnTo>
                    <a:pt x="146" y="200"/>
                  </a:lnTo>
                  <a:lnTo>
                    <a:pt x="144" y="161"/>
                  </a:lnTo>
                  <a:lnTo>
                    <a:pt x="108" y="162"/>
                  </a:lnTo>
                  <a:lnTo>
                    <a:pt x="71" y="164"/>
                  </a:lnTo>
                  <a:lnTo>
                    <a:pt x="35" y="165"/>
                  </a:lnTo>
                  <a:lnTo>
                    <a:pt x="0" y="166"/>
                  </a:lnTo>
                  <a:lnTo>
                    <a:pt x="35" y="165"/>
                  </a:lnTo>
                  <a:lnTo>
                    <a:pt x="71" y="150"/>
                  </a:lnTo>
                  <a:lnTo>
                    <a:pt x="106" y="124"/>
                  </a:lnTo>
                  <a:lnTo>
                    <a:pt x="129" y="85"/>
                  </a:lnTo>
                  <a:lnTo>
                    <a:pt x="112" y="0"/>
                  </a:lnTo>
                  <a:lnTo>
                    <a:pt x="112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6" name="Group 113"/>
            <p:cNvGrpSpPr>
              <a:grpSpLocks/>
            </p:cNvGrpSpPr>
            <p:nvPr/>
          </p:nvGrpSpPr>
          <p:grpSpPr bwMode="auto">
            <a:xfrm>
              <a:off x="2300" y="1869"/>
              <a:ext cx="294" cy="244"/>
              <a:chOff x="2300" y="1869"/>
              <a:chExt cx="294" cy="244"/>
            </a:xfrm>
          </p:grpSpPr>
          <p:sp>
            <p:nvSpPr>
              <p:cNvPr id="26731" name="Oval 107"/>
              <p:cNvSpPr>
                <a:spLocks noChangeArrowheads="1"/>
              </p:cNvSpPr>
              <p:nvPr/>
            </p:nvSpPr>
            <p:spPr bwMode="auto">
              <a:xfrm>
                <a:off x="2414" y="1963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32" name="Oval 108"/>
              <p:cNvSpPr>
                <a:spLocks noChangeArrowheads="1"/>
              </p:cNvSpPr>
              <p:nvPr/>
            </p:nvSpPr>
            <p:spPr bwMode="auto">
              <a:xfrm rot="2700000">
                <a:off x="2492" y="1933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33" name="Oval 109"/>
              <p:cNvSpPr>
                <a:spLocks noChangeArrowheads="1"/>
              </p:cNvSpPr>
              <p:nvPr/>
            </p:nvSpPr>
            <p:spPr bwMode="auto">
              <a:xfrm rot="19020000">
                <a:off x="2366" y="2011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34" name="Oval 110"/>
              <p:cNvSpPr>
                <a:spLocks noChangeArrowheads="1"/>
              </p:cNvSpPr>
              <p:nvPr/>
            </p:nvSpPr>
            <p:spPr bwMode="auto">
              <a:xfrm rot="2820000">
                <a:off x="2317" y="1915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35" name="Oval 111"/>
              <p:cNvSpPr>
                <a:spLocks noChangeArrowheads="1"/>
              </p:cNvSpPr>
              <p:nvPr/>
            </p:nvSpPr>
            <p:spPr bwMode="auto">
              <a:xfrm rot="19020000">
                <a:off x="2414" y="1869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36" name="Oval 112"/>
              <p:cNvSpPr>
                <a:spLocks noChangeArrowheads="1"/>
              </p:cNvSpPr>
              <p:nvPr/>
            </p:nvSpPr>
            <p:spPr bwMode="auto">
              <a:xfrm rot="13620000">
                <a:off x="2509" y="2010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" name="Group 120"/>
            <p:cNvGrpSpPr>
              <a:grpSpLocks/>
            </p:cNvGrpSpPr>
            <p:nvPr/>
          </p:nvGrpSpPr>
          <p:grpSpPr bwMode="auto">
            <a:xfrm>
              <a:off x="2588" y="1916"/>
              <a:ext cx="294" cy="244"/>
              <a:chOff x="2588" y="1916"/>
              <a:chExt cx="294" cy="244"/>
            </a:xfrm>
          </p:grpSpPr>
          <p:sp>
            <p:nvSpPr>
              <p:cNvPr id="26738" name="Oval 114"/>
              <p:cNvSpPr>
                <a:spLocks noChangeArrowheads="1"/>
              </p:cNvSpPr>
              <p:nvPr/>
            </p:nvSpPr>
            <p:spPr bwMode="auto">
              <a:xfrm>
                <a:off x="2702" y="2011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39" name="Oval 115"/>
              <p:cNvSpPr>
                <a:spLocks noChangeArrowheads="1"/>
              </p:cNvSpPr>
              <p:nvPr/>
            </p:nvSpPr>
            <p:spPr bwMode="auto">
              <a:xfrm rot="2700000">
                <a:off x="2780" y="1980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40" name="Oval 116"/>
              <p:cNvSpPr>
                <a:spLocks noChangeArrowheads="1"/>
              </p:cNvSpPr>
              <p:nvPr/>
            </p:nvSpPr>
            <p:spPr bwMode="auto">
              <a:xfrm rot="19020000">
                <a:off x="2654" y="2058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41" name="Oval 117"/>
              <p:cNvSpPr>
                <a:spLocks noChangeArrowheads="1"/>
              </p:cNvSpPr>
              <p:nvPr/>
            </p:nvSpPr>
            <p:spPr bwMode="auto">
              <a:xfrm rot="2820000">
                <a:off x="2605" y="1962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42" name="Oval 118"/>
              <p:cNvSpPr>
                <a:spLocks noChangeArrowheads="1"/>
              </p:cNvSpPr>
              <p:nvPr/>
            </p:nvSpPr>
            <p:spPr bwMode="auto">
              <a:xfrm rot="19020000">
                <a:off x="2702" y="1916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43" name="Oval 119"/>
              <p:cNvSpPr>
                <a:spLocks noChangeArrowheads="1"/>
              </p:cNvSpPr>
              <p:nvPr/>
            </p:nvSpPr>
            <p:spPr bwMode="auto">
              <a:xfrm rot="13620000">
                <a:off x="2797" y="2057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8" name="Group 127"/>
            <p:cNvGrpSpPr>
              <a:grpSpLocks/>
            </p:cNvGrpSpPr>
            <p:nvPr/>
          </p:nvGrpSpPr>
          <p:grpSpPr bwMode="auto">
            <a:xfrm>
              <a:off x="2492" y="2343"/>
              <a:ext cx="294" cy="244"/>
              <a:chOff x="2492" y="2343"/>
              <a:chExt cx="294" cy="244"/>
            </a:xfrm>
          </p:grpSpPr>
          <p:sp>
            <p:nvSpPr>
              <p:cNvPr id="26745" name="Oval 121"/>
              <p:cNvSpPr>
                <a:spLocks noChangeArrowheads="1"/>
              </p:cNvSpPr>
              <p:nvPr/>
            </p:nvSpPr>
            <p:spPr bwMode="auto">
              <a:xfrm>
                <a:off x="2606" y="2438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46" name="Oval 122"/>
              <p:cNvSpPr>
                <a:spLocks noChangeArrowheads="1"/>
              </p:cNvSpPr>
              <p:nvPr/>
            </p:nvSpPr>
            <p:spPr bwMode="auto">
              <a:xfrm rot="2700000">
                <a:off x="2684" y="2407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47" name="Oval 123"/>
              <p:cNvSpPr>
                <a:spLocks noChangeArrowheads="1"/>
              </p:cNvSpPr>
              <p:nvPr/>
            </p:nvSpPr>
            <p:spPr bwMode="auto">
              <a:xfrm rot="19020000">
                <a:off x="2558" y="2485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48" name="Oval 124"/>
              <p:cNvSpPr>
                <a:spLocks noChangeArrowheads="1"/>
              </p:cNvSpPr>
              <p:nvPr/>
            </p:nvSpPr>
            <p:spPr bwMode="auto">
              <a:xfrm rot="2820000">
                <a:off x="2509" y="2389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49" name="Oval 125"/>
              <p:cNvSpPr>
                <a:spLocks noChangeArrowheads="1"/>
              </p:cNvSpPr>
              <p:nvPr/>
            </p:nvSpPr>
            <p:spPr bwMode="auto">
              <a:xfrm rot="19020000">
                <a:off x="2606" y="2343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50" name="Oval 126"/>
              <p:cNvSpPr>
                <a:spLocks noChangeArrowheads="1"/>
              </p:cNvSpPr>
              <p:nvPr/>
            </p:nvSpPr>
            <p:spPr bwMode="auto">
              <a:xfrm rot="13620000">
                <a:off x="2701" y="2484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6752" name="Oval 128"/>
            <p:cNvSpPr>
              <a:spLocks noChangeArrowheads="1"/>
            </p:cNvSpPr>
            <p:nvPr/>
          </p:nvSpPr>
          <p:spPr bwMode="auto">
            <a:xfrm rot="2580000">
              <a:off x="3205" y="2728"/>
              <a:ext cx="95" cy="13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753" name="Oval 129"/>
            <p:cNvSpPr>
              <a:spLocks noChangeArrowheads="1"/>
            </p:cNvSpPr>
            <p:nvPr/>
          </p:nvSpPr>
          <p:spPr bwMode="auto">
            <a:xfrm rot="2700000">
              <a:off x="2492" y="1506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754" name="Oval 130"/>
            <p:cNvSpPr>
              <a:spLocks noChangeArrowheads="1"/>
            </p:cNvSpPr>
            <p:nvPr/>
          </p:nvSpPr>
          <p:spPr bwMode="auto">
            <a:xfrm rot="19020000">
              <a:off x="2414" y="1584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755" name="Oval 131"/>
            <p:cNvSpPr>
              <a:spLocks noChangeArrowheads="1"/>
            </p:cNvSpPr>
            <p:nvPr/>
          </p:nvSpPr>
          <p:spPr bwMode="auto">
            <a:xfrm rot="2820000">
              <a:off x="2221" y="201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756" name="Oval 132"/>
            <p:cNvSpPr>
              <a:spLocks noChangeArrowheads="1"/>
            </p:cNvSpPr>
            <p:nvPr/>
          </p:nvSpPr>
          <p:spPr bwMode="auto">
            <a:xfrm rot="19020000">
              <a:off x="2702" y="1821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757" name="Oval 133"/>
            <p:cNvSpPr>
              <a:spLocks noChangeArrowheads="1"/>
            </p:cNvSpPr>
            <p:nvPr/>
          </p:nvSpPr>
          <p:spPr bwMode="auto">
            <a:xfrm rot="13620000">
              <a:off x="2845" y="2152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9" name="Group 140"/>
            <p:cNvGrpSpPr>
              <a:grpSpLocks/>
            </p:cNvGrpSpPr>
            <p:nvPr/>
          </p:nvGrpSpPr>
          <p:grpSpPr bwMode="auto">
            <a:xfrm>
              <a:off x="2828" y="2580"/>
              <a:ext cx="293" cy="244"/>
              <a:chOff x="2828" y="2580"/>
              <a:chExt cx="293" cy="244"/>
            </a:xfrm>
          </p:grpSpPr>
          <p:sp>
            <p:nvSpPr>
              <p:cNvPr id="26758" name="Oval 134"/>
              <p:cNvSpPr>
                <a:spLocks noChangeArrowheads="1"/>
              </p:cNvSpPr>
              <p:nvPr/>
            </p:nvSpPr>
            <p:spPr bwMode="auto">
              <a:xfrm>
                <a:off x="2942" y="2675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59" name="Oval 135"/>
              <p:cNvSpPr>
                <a:spLocks noChangeArrowheads="1"/>
              </p:cNvSpPr>
              <p:nvPr/>
            </p:nvSpPr>
            <p:spPr bwMode="auto">
              <a:xfrm rot="2700000">
                <a:off x="3020" y="2645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60" name="Oval 136"/>
              <p:cNvSpPr>
                <a:spLocks noChangeArrowheads="1"/>
              </p:cNvSpPr>
              <p:nvPr/>
            </p:nvSpPr>
            <p:spPr bwMode="auto">
              <a:xfrm rot="19020000">
                <a:off x="2894" y="2723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61" name="Oval 137"/>
              <p:cNvSpPr>
                <a:spLocks noChangeArrowheads="1"/>
              </p:cNvSpPr>
              <p:nvPr/>
            </p:nvSpPr>
            <p:spPr bwMode="auto">
              <a:xfrm rot="2820000">
                <a:off x="2845" y="2627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62" name="Oval 138"/>
              <p:cNvSpPr>
                <a:spLocks noChangeArrowheads="1"/>
              </p:cNvSpPr>
              <p:nvPr/>
            </p:nvSpPr>
            <p:spPr bwMode="auto">
              <a:xfrm rot="19020000">
                <a:off x="2942" y="2580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63" name="Oval 139"/>
              <p:cNvSpPr>
                <a:spLocks noChangeArrowheads="1"/>
              </p:cNvSpPr>
              <p:nvPr/>
            </p:nvSpPr>
            <p:spPr bwMode="auto">
              <a:xfrm rot="13620000">
                <a:off x="3037" y="2722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0" name="Group 147"/>
            <p:cNvGrpSpPr>
              <a:grpSpLocks/>
            </p:cNvGrpSpPr>
            <p:nvPr/>
          </p:nvGrpSpPr>
          <p:grpSpPr bwMode="auto">
            <a:xfrm>
              <a:off x="2396" y="1963"/>
              <a:ext cx="294" cy="244"/>
              <a:chOff x="2396" y="1963"/>
              <a:chExt cx="294" cy="244"/>
            </a:xfrm>
          </p:grpSpPr>
          <p:sp>
            <p:nvSpPr>
              <p:cNvPr id="26765" name="Oval 141"/>
              <p:cNvSpPr>
                <a:spLocks noChangeArrowheads="1"/>
              </p:cNvSpPr>
              <p:nvPr/>
            </p:nvSpPr>
            <p:spPr bwMode="auto">
              <a:xfrm>
                <a:off x="2510" y="2058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66" name="Oval 142"/>
              <p:cNvSpPr>
                <a:spLocks noChangeArrowheads="1"/>
              </p:cNvSpPr>
              <p:nvPr/>
            </p:nvSpPr>
            <p:spPr bwMode="auto">
              <a:xfrm rot="2700000">
                <a:off x="2588" y="2028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67" name="Oval 143"/>
              <p:cNvSpPr>
                <a:spLocks noChangeArrowheads="1"/>
              </p:cNvSpPr>
              <p:nvPr/>
            </p:nvSpPr>
            <p:spPr bwMode="auto">
              <a:xfrm rot="19020000">
                <a:off x="2462" y="2106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68" name="Oval 144"/>
              <p:cNvSpPr>
                <a:spLocks noChangeArrowheads="1"/>
              </p:cNvSpPr>
              <p:nvPr/>
            </p:nvSpPr>
            <p:spPr bwMode="auto">
              <a:xfrm rot="2820000">
                <a:off x="2413" y="2010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69" name="Oval 145"/>
              <p:cNvSpPr>
                <a:spLocks noChangeArrowheads="1"/>
              </p:cNvSpPr>
              <p:nvPr/>
            </p:nvSpPr>
            <p:spPr bwMode="auto">
              <a:xfrm rot="19020000">
                <a:off x="2510" y="1963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70" name="Oval 146"/>
              <p:cNvSpPr>
                <a:spLocks noChangeArrowheads="1"/>
              </p:cNvSpPr>
              <p:nvPr/>
            </p:nvSpPr>
            <p:spPr bwMode="auto">
              <a:xfrm rot="13620000">
                <a:off x="2605" y="2105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6772" name="Oval 148"/>
            <p:cNvSpPr>
              <a:spLocks noChangeArrowheads="1"/>
            </p:cNvSpPr>
            <p:nvPr/>
          </p:nvSpPr>
          <p:spPr bwMode="auto">
            <a:xfrm rot="2700000">
              <a:off x="2012" y="3404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773" name="Oval 149"/>
            <p:cNvSpPr>
              <a:spLocks noChangeArrowheads="1"/>
            </p:cNvSpPr>
            <p:nvPr/>
          </p:nvSpPr>
          <p:spPr bwMode="auto">
            <a:xfrm rot="19020000">
              <a:off x="1790" y="3339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774" name="Oval 150"/>
            <p:cNvSpPr>
              <a:spLocks noChangeArrowheads="1"/>
            </p:cNvSpPr>
            <p:nvPr/>
          </p:nvSpPr>
          <p:spPr bwMode="auto">
            <a:xfrm rot="2820000">
              <a:off x="2173" y="3386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775" name="Oval 151"/>
            <p:cNvSpPr>
              <a:spLocks noChangeArrowheads="1"/>
            </p:cNvSpPr>
            <p:nvPr/>
          </p:nvSpPr>
          <p:spPr bwMode="auto">
            <a:xfrm rot="19020000">
              <a:off x="1886" y="338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776" name="Oval 152"/>
            <p:cNvSpPr>
              <a:spLocks noChangeArrowheads="1"/>
            </p:cNvSpPr>
            <p:nvPr/>
          </p:nvSpPr>
          <p:spPr bwMode="auto">
            <a:xfrm rot="13620000">
              <a:off x="2125" y="3291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" name="Group 159"/>
            <p:cNvGrpSpPr>
              <a:grpSpLocks/>
            </p:cNvGrpSpPr>
            <p:nvPr/>
          </p:nvGrpSpPr>
          <p:grpSpPr bwMode="auto">
            <a:xfrm>
              <a:off x="2588" y="2153"/>
              <a:ext cx="293" cy="244"/>
              <a:chOff x="2588" y="2153"/>
              <a:chExt cx="293" cy="244"/>
            </a:xfrm>
          </p:grpSpPr>
          <p:sp>
            <p:nvSpPr>
              <p:cNvPr id="26777" name="Oval 153"/>
              <p:cNvSpPr>
                <a:spLocks noChangeArrowheads="1"/>
              </p:cNvSpPr>
              <p:nvPr/>
            </p:nvSpPr>
            <p:spPr bwMode="auto">
              <a:xfrm>
                <a:off x="2702" y="2248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78" name="Oval 154"/>
              <p:cNvSpPr>
                <a:spLocks noChangeArrowheads="1"/>
              </p:cNvSpPr>
              <p:nvPr/>
            </p:nvSpPr>
            <p:spPr bwMode="auto">
              <a:xfrm rot="2700000">
                <a:off x="2780" y="2217"/>
                <a:ext cx="103" cy="6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79" name="Oval 155"/>
              <p:cNvSpPr>
                <a:spLocks noChangeArrowheads="1"/>
              </p:cNvSpPr>
              <p:nvPr/>
            </p:nvSpPr>
            <p:spPr bwMode="auto">
              <a:xfrm rot="19020000">
                <a:off x="2654" y="2296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80" name="Oval 156"/>
              <p:cNvSpPr>
                <a:spLocks noChangeArrowheads="1"/>
              </p:cNvSpPr>
              <p:nvPr/>
            </p:nvSpPr>
            <p:spPr bwMode="auto">
              <a:xfrm rot="2820000">
                <a:off x="2605" y="2200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81" name="Oval 157"/>
              <p:cNvSpPr>
                <a:spLocks noChangeArrowheads="1"/>
              </p:cNvSpPr>
              <p:nvPr/>
            </p:nvSpPr>
            <p:spPr bwMode="auto">
              <a:xfrm rot="19020000">
                <a:off x="2702" y="2153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82" name="Oval 158"/>
              <p:cNvSpPr>
                <a:spLocks noChangeArrowheads="1"/>
              </p:cNvSpPr>
              <p:nvPr/>
            </p:nvSpPr>
            <p:spPr bwMode="auto">
              <a:xfrm rot="13620000">
                <a:off x="2797" y="2295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2" name="Group 166"/>
            <p:cNvGrpSpPr>
              <a:grpSpLocks/>
            </p:cNvGrpSpPr>
            <p:nvPr/>
          </p:nvGrpSpPr>
          <p:grpSpPr bwMode="auto">
            <a:xfrm>
              <a:off x="2300" y="2106"/>
              <a:ext cx="294" cy="244"/>
              <a:chOff x="2300" y="2106"/>
              <a:chExt cx="294" cy="244"/>
            </a:xfrm>
          </p:grpSpPr>
          <p:sp>
            <p:nvSpPr>
              <p:cNvPr id="26784" name="Oval 160"/>
              <p:cNvSpPr>
                <a:spLocks noChangeArrowheads="1"/>
              </p:cNvSpPr>
              <p:nvPr/>
            </p:nvSpPr>
            <p:spPr bwMode="auto">
              <a:xfrm>
                <a:off x="2414" y="2201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85" name="Oval 161"/>
              <p:cNvSpPr>
                <a:spLocks noChangeArrowheads="1"/>
              </p:cNvSpPr>
              <p:nvPr/>
            </p:nvSpPr>
            <p:spPr bwMode="auto">
              <a:xfrm rot="2700000">
                <a:off x="2492" y="2170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86" name="Oval 162"/>
              <p:cNvSpPr>
                <a:spLocks noChangeArrowheads="1"/>
              </p:cNvSpPr>
              <p:nvPr/>
            </p:nvSpPr>
            <p:spPr bwMode="auto">
              <a:xfrm rot="19020000">
                <a:off x="2366" y="2248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87" name="Oval 163"/>
              <p:cNvSpPr>
                <a:spLocks noChangeArrowheads="1"/>
              </p:cNvSpPr>
              <p:nvPr/>
            </p:nvSpPr>
            <p:spPr bwMode="auto">
              <a:xfrm rot="2820000">
                <a:off x="2317" y="2152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88" name="Oval 164"/>
              <p:cNvSpPr>
                <a:spLocks noChangeArrowheads="1"/>
              </p:cNvSpPr>
              <p:nvPr/>
            </p:nvSpPr>
            <p:spPr bwMode="auto">
              <a:xfrm rot="19020000">
                <a:off x="2414" y="2106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89" name="Oval 165"/>
              <p:cNvSpPr>
                <a:spLocks noChangeArrowheads="1"/>
              </p:cNvSpPr>
              <p:nvPr/>
            </p:nvSpPr>
            <p:spPr bwMode="auto">
              <a:xfrm rot="13620000">
                <a:off x="2509" y="2247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6791" name="Oval 167"/>
            <p:cNvSpPr>
              <a:spLocks noChangeArrowheads="1"/>
            </p:cNvSpPr>
            <p:nvPr/>
          </p:nvSpPr>
          <p:spPr bwMode="auto">
            <a:xfrm>
              <a:off x="1868" y="3129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792" name="Oval 168"/>
            <p:cNvSpPr>
              <a:spLocks noChangeArrowheads="1"/>
            </p:cNvSpPr>
            <p:nvPr/>
          </p:nvSpPr>
          <p:spPr bwMode="auto">
            <a:xfrm rot="2700000">
              <a:off x="2156" y="2265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793" name="Oval 169"/>
            <p:cNvSpPr>
              <a:spLocks noChangeArrowheads="1"/>
            </p:cNvSpPr>
            <p:nvPr/>
          </p:nvSpPr>
          <p:spPr bwMode="auto">
            <a:xfrm rot="19020000">
              <a:off x="2270" y="2248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794" name="Oval 170"/>
            <p:cNvSpPr>
              <a:spLocks noChangeArrowheads="1"/>
            </p:cNvSpPr>
            <p:nvPr/>
          </p:nvSpPr>
          <p:spPr bwMode="auto">
            <a:xfrm rot="2820000">
              <a:off x="2221" y="2152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795" name="Oval 171"/>
            <p:cNvSpPr>
              <a:spLocks noChangeArrowheads="1"/>
            </p:cNvSpPr>
            <p:nvPr/>
          </p:nvSpPr>
          <p:spPr bwMode="auto">
            <a:xfrm rot="19020000">
              <a:off x="2318" y="2106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796" name="Oval 172"/>
            <p:cNvSpPr>
              <a:spLocks noChangeArrowheads="1"/>
            </p:cNvSpPr>
            <p:nvPr/>
          </p:nvSpPr>
          <p:spPr bwMode="auto">
            <a:xfrm rot="13620000">
              <a:off x="2269" y="205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3" name="Group 179"/>
            <p:cNvGrpSpPr>
              <a:grpSpLocks/>
            </p:cNvGrpSpPr>
            <p:nvPr/>
          </p:nvGrpSpPr>
          <p:grpSpPr bwMode="auto">
            <a:xfrm>
              <a:off x="2252" y="2343"/>
              <a:ext cx="294" cy="244"/>
              <a:chOff x="2252" y="2343"/>
              <a:chExt cx="294" cy="244"/>
            </a:xfrm>
          </p:grpSpPr>
          <p:sp>
            <p:nvSpPr>
              <p:cNvPr id="26797" name="Oval 173"/>
              <p:cNvSpPr>
                <a:spLocks noChangeArrowheads="1"/>
              </p:cNvSpPr>
              <p:nvPr/>
            </p:nvSpPr>
            <p:spPr bwMode="auto">
              <a:xfrm>
                <a:off x="2366" y="2438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98" name="Oval 174"/>
              <p:cNvSpPr>
                <a:spLocks noChangeArrowheads="1"/>
              </p:cNvSpPr>
              <p:nvPr/>
            </p:nvSpPr>
            <p:spPr bwMode="auto">
              <a:xfrm rot="2700000">
                <a:off x="2444" y="2407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99" name="Oval 175"/>
              <p:cNvSpPr>
                <a:spLocks noChangeArrowheads="1"/>
              </p:cNvSpPr>
              <p:nvPr/>
            </p:nvSpPr>
            <p:spPr bwMode="auto">
              <a:xfrm rot="19020000">
                <a:off x="2318" y="2485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00" name="Oval 176"/>
              <p:cNvSpPr>
                <a:spLocks noChangeArrowheads="1"/>
              </p:cNvSpPr>
              <p:nvPr/>
            </p:nvSpPr>
            <p:spPr bwMode="auto">
              <a:xfrm rot="2820000">
                <a:off x="2269" y="2389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01" name="Oval 177"/>
              <p:cNvSpPr>
                <a:spLocks noChangeArrowheads="1"/>
              </p:cNvSpPr>
              <p:nvPr/>
            </p:nvSpPr>
            <p:spPr bwMode="auto">
              <a:xfrm rot="19020000">
                <a:off x="2366" y="2343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02" name="Oval 178"/>
              <p:cNvSpPr>
                <a:spLocks noChangeArrowheads="1"/>
              </p:cNvSpPr>
              <p:nvPr/>
            </p:nvSpPr>
            <p:spPr bwMode="auto">
              <a:xfrm rot="13620000">
                <a:off x="2461" y="2484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6804" name="Oval 180"/>
            <p:cNvSpPr>
              <a:spLocks noChangeArrowheads="1"/>
            </p:cNvSpPr>
            <p:nvPr/>
          </p:nvSpPr>
          <p:spPr bwMode="auto">
            <a:xfrm>
              <a:off x="2750" y="248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805" name="Oval 181"/>
            <p:cNvSpPr>
              <a:spLocks noChangeArrowheads="1"/>
            </p:cNvSpPr>
            <p:nvPr/>
          </p:nvSpPr>
          <p:spPr bwMode="auto">
            <a:xfrm rot="2700000">
              <a:off x="2732" y="2360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806" name="Oval 182"/>
            <p:cNvSpPr>
              <a:spLocks noChangeArrowheads="1"/>
            </p:cNvSpPr>
            <p:nvPr/>
          </p:nvSpPr>
          <p:spPr bwMode="auto">
            <a:xfrm rot="19020000">
              <a:off x="2462" y="258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807" name="Oval 183"/>
            <p:cNvSpPr>
              <a:spLocks noChangeArrowheads="1"/>
            </p:cNvSpPr>
            <p:nvPr/>
          </p:nvSpPr>
          <p:spPr bwMode="auto">
            <a:xfrm rot="2820000">
              <a:off x="2461" y="2342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808" name="Oval 184"/>
            <p:cNvSpPr>
              <a:spLocks noChangeArrowheads="1"/>
            </p:cNvSpPr>
            <p:nvPr/>
          </p:nvSpPr>
          <p:spPr bwMode="auto">
            <a:xfrm rot="19020000">
              <a:off x="2558" y="2296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809" name="Oval 185"/>
            <p:cNvSpPr>
              <a:spLocks noChangeArrowheads="1"/>
            </p:cNvSpPr>
            <p:nvPr/>
          </p:nvSpPr>
          <p:spPr bwMode="auto">
            <a:xfrm rot="13620000">
              <a:off x="2653" y="2532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4" name="Group 192"/>
            <p:cNvGrpSpPr>
              <a:grpSpLocks/>
            </p:cNvGrpSpPr>
            <p:nvPr/>
          </p:nvGrpSpPr>
          <p:grpSpPr bwMode="auto">
            <a:xfrm>
              <a:off x="2396" y="1679"/>
              <a:ext cx="294" cy="244"/>
              <a:chOff x="2396" y="1679"/>
              <a:chExt cx="294" cy="244"/>
            </a:xfrm>
          </p:grpSpPr>
          <p:sp>
            <p:nvSpPr>
              <p:cNvPr id="26810" name="Oval 186"/>
              <p:cNvSpPr>
                <a:spLocks noChangeArrowheads="1"/>
              </p:cNvSpPr>
              <p:nvPr/>
            </p:nvSpPr>
            <p:spPr bwMode="auto">
              <a:xfrm>
                <a:off x="2510" y="1774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11" name="Oval 187"/>
              <p:cNvSpPr>
                <a:spLocks noChangeArrowheads="1"/>
              </p:cNvSpPr>
              <p:nvPr/>
            </p:nvSpPr>
            <p:spPr bwMode="auto">
              <a:xfrm rot="2700000">
                <a:off x="2588" y="1743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12" name="Oval 188"/>
              <p:cNvSpPr>
                <a:spLocks noChangeArrowheads="1"/>
              </p:cNvSpPr>
              <p:nvPr/>
            </p:nvSpPr>
            <p:spPr bwMode="auto">
              <a:xfrm rot="19020000">
                <a:off x="2462" y="1821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13" name="Oval 189"/>
              <p:cNvSpPr>
                <a:spLocks noChangeArrowheads="1"/>
              </p:cNvSpPr>
              <p:nvPr/>
            </p:nvSpPr>
            <p:spPr bwMode="auto">
              <a:xfrm rot="2820000">
                <a:off x="2413" y="1725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14" name="Oval 190"/>
              <p:cNvSpPr>
                <a:spLocks noChangeArrowheads="1"/>
              </p:cNvSpPr>
              <p:nvPr/>
            </p:nvSpPr>
            <p:spPr bwMode="auto">
              <a:xfrm rot="19020000">
                <a:off x="2510" y="1679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15" name="Oval 191"/>
              <p:cNvSpPr>
                <a:spLocks noChangeArrowheads="1"/>
              </p:cNvSpPr>
              <p:nvPr/>
            </p:nvSpPr>
            <p:spPr bwMode="auto">
              <a:xfrm rot="13620000">
                <a:off x="2605" y="1820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6817" name="Oval 193"/>
            <p:cNvSpPr>
              <a:spLocks noChangeArrowheads="1"/>
            </p:cNvSpPr>
            <p:nvPr/>
          </p:nvSpPr>
          <p:spPr bwMode="auto">
            <a:xfrm>
              <a:off x="2894" y="2438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818" name="Oval 194"/>
            <p:cNvSpPr>
              <a:spLocks noChangeArrowheads="1"/>
            </p:cNvSpPr>
            <p:nvPr/>
          </p:nvSpPr>
          <p:spPr bwMode="auto">
            <a:xfrm rot="2700000">
              <a:off x="2924" y="2407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819" name="Oval 195"/>
            <p:cNvSpPr>
              <a:spLocks noChangeArrowheads="1"/>
            </p:cNvSpPr>
            <p:nvPr/>
          </p:nvSpPr>
          <p:spPr bwMode="auto">
            <a:xfrm rot="19020000">
              <a:off x="2846" y="248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820" name="Oval 196"/>
            <p:cNvSpPr>
              <a:spLocks noChangeArrowheads="1"/>
            </p:cNvSpPr>
            <p:nvPr/>
          </p:nvSpPr>
          <p:spPr bwMode="auto">
            <a:xfrm rot="2820000">
              <a:off x="2797" y="2389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821" name="Oval 197"/>
            <p:cNvSpPr>
              <a:spLocks noChangeArrowheads="1"/>
            </p:cNvSpPr>
            <p:nvPr/>
          </p:nvSpPr>
          <p:spPr bwMode="auto">
            <a:xfrm rot="19020000">
              <a:off x="2894" y="2296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822" name="Oval 198"/>
            <p:cNvSpPr>
              <a:spLocks noChangeArrowheads="1"/>
            </p:cNvSpPr>
            <p:nvPr/>
          </p:nvSpPr>
          <p:spPr bwMode="auto">
            <a:xfrm rot="13620000">
              <a:off x="2989" y="2484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5" name="Group 205"/>
            <p:cNvGrpSpPr>
              <a:grpSpLocks/>
            </p:cNvGrpSpPr>
            <p:nvPr/>
          </p:nvGrpSpPr>
          <p:grpSpPr bwMode="auto">
            <a:xfrm>
              <a:off x="1935" y="2438"/>
              <a:ext cx="294" cy="244"/>
              <a:chOff x="1935" y="2438"/>
              <a:chExt cx="294" cy="244"/>
            </a:xfrm>
          </p:grpSpPr>
          <p:sp>
            <p:nvSpPr>
              <p:cNvPr id="26823" name="Oval 199"/>
              <p:cNvSpPr>
                <a:spLocks noChangeArrowheads="1"/>
              </p:cNvSpPr>
              <p:nvPr/>
            </p:nvSpPr>
            <p:spPr bwMode="auto">
              <a:xfrm>
                <a:off x="2049" y="2533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24" name="Oval 200"/>
              <p:cNvSpPr>
                <a:spLocks noChangeArrowheads="1"/>
              </p:cNvSpPr>
              <p:nvPr/>
            </p:nvSpPr>
            <p:spPr bwMode="auto">
              <a:xfrm rot="2700000">
                <a:off x="2127" y="2502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25" name="Oval 201"/>
              <p:cNvSpPr>
                <a:spLocks noChangeArrowheads="1"/>
              </p:cNvSpPr>
              <p:nvPr/>
            </p:nvSpPr>
            <p:spPr bwMode="auto">
              <a:xfrm rot="19020000">
                <a:off x="2001" y="2580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26" name="Oval 202"/>
              <p:cNvSpPr>
                <a:spLocks noChangeArrowheads="1"/>
              </p:cNvSpPr>
              <p:nvPr/>
            </p:nvSpPr>
            <p:spPr bwMode="auto">
              <a:xfrm rot="2820000">
                <a:off x="1952" y="2484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27" name="Oval 203"/>
              <p:cNvSpPr>
                <a:spLocks noChangeArrowheads="1"/>
              </p:cNvSpPr>
              <p:nvPr/>
            </p:nvSpPr>
            <p:spPr bwMode="auto">
              <a:xfrm rot="19020000">
                <a:off x="2049" y="2438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28" name="Oval 204"/>
              <p:cNvSpPr>
                <a:spLocks noChangeArrowheads="1"/>
              </p:cNvSpPr>
              <p:nvPr/>
            </p:nvSpPr>
            <p:spPr bwMode="auto">
              <a:xfrm rot="13620000">
                <a:off x="2144" y="2579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6" name="Group 212"/>
            <p:cNvGrpSpPr>
              <a:grpSpLocks/>
            </p:cNvGrpSpPr>
            <p:nvPr/>
          </p:nvGrpSpPr>
          <p:grpSpPr bwMode="auto">
            <a:xfrm>
              <a:off x="1839" y="2628"/>
              <a:ext cx="294" cy="244"/>
              <a:chOff x="1839" y="2628"/>
              <a:chExt cx="294" cy="244"/>
            </a:xfrm>
          </p:grpSpPr>
          <p:sp>
            <p:nvSpPr>
              <p:cNvPr id="26830" name="Oval 206"/>
              <p:cNvSpPr>
                <a:spLocks noChangeArrowheads="1"/>
              </p:cNvSpPr>
              <p:nvPr/>
            </p:nvSpPr>
            <p:spPr bwMode="auto">
              <a:xfrm>
                <a:off x="1953" y="2723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31" name="Oval 207"/>
              <p:cNvSpPr>
                <a:spLocks noChangeArrowheads="1"/>
              </p:cNvSpPr>
              <p:nvPr/>
            </p:nvSpPr>
            <p:spPr bwMode="auto">
              <a:xfrm rot="2700000">
                <a:off x="2031" y="2692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32" name="Oval 208"/>
              <p:cNvSpPr>
                <a:spLocks noChangeArrowheads="1"/>
              </p:cNvSpPr>
              <p:nvPr/>
            </p:nvSpPr>
            <p:spPr bwMode="auto">
              <a:xfrm rot="19020000">
                <a:off x="1905" y="2770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33" name="Oval 209"/>
              <p:cNvSpPr>
                <a:spLocks noChangeArrowheads="1"/>
              </p:cNvSpPr>
              <p:nvPr/>
            </p:nvSpPr>
            <p:spPr bwMode="auto">
              <a:xfrm rot="2820000">
                <a:off x="1856" y="2674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34" name="Oval 210"/>
              <p:cNvSpPr>
                <a:spLocks noChangeArrowheads="1"/>
              </p:cNvSpPr>
              <p:nvPr/>
            </p:nvSpPr>
            <p:spPr bwMode="auto">
              <a:xfrm rot="19020000">
                <a:off x="1953" y="2628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35" name="Oval 211"/>
              <p:cNvSpPr>
                <a:spLocks noChangeArrowheads="1"/>
              </p:cNvSpPr>
              <p:nvPr/>
            </p:nvSpPr>
            <p:spPr bwMode="auto">
              <a:xfrm rot="13620000">
                <a:off x="2048" y="2769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7" name="Group 219"/>
            <p:cNvGrpSpPr>
              <a:grpSpLocks/>
            </p:cNvGrpSpPr>
            <p:nvPr/>
          </p:nvGrpSpPr>
          <p:grpSpPr bwMode="auto">
            <a:xfrm>
              <a:off x="2511" y="2628"/>
              <a:ext cx="294" cy="244"/>
              <a:chOff x="2511" y="2628"/>
              <a:chExt cx="294" cy="244"/>
            </a:xfrm>
          </p:grpSpPr>
          <p:sp>
            <p:nvSpPr>
              <p:cNvPr id="26837" name="Oval 213"/>
              <p:cNvSpPr>
                <a:spLocks noChangeArrowheads="1"/>
              </p:cNvSpPr>
              <p:nvPr/>
            </p:nvSpPr>
            <p:spPr bwMode="auto">
              <a:xfrm>
                <a:off x="2625" y="2723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38" name="Oval 214"/>
              <p:cNvSpPr>
                <a:spLocks noChangeArrowheads="1"/>
              </p:cNvSpPr>
              <p:nvPr/>
            </p:nvSpPr>
            <p:spPr bwMode="auto">
              <a:xfrm rot="2700000">
                <a:off x="2703" y="2692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39" name="Oval 215"/>
              <p:cNvSpPr>
                <a:spLocks noChangeArrowheads="1"/>
              </p:cNvSpPr>
              <p:nvPr/>
            </p:nvSpPr>
            <p:spPr bwMode="auto">
              <a:xfrm rot="19020000">
                <a:off x="2577" y="2770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40" name="Oval 216"/>
              <p:cNvSpPr>
                <a:spLocks noChangeArrowheads="1"/>
              </p:cNvSpPr>
              <p:nvPr/>
            </p:nvSpPr>
            <p:spPr bwMode="auto">
              <a:xfrm rot="2820000">
                <a:off x="2528" y="2674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41" name="Oval 217"/>
              <p:cNvSpPr>
                <a:spLocks noChangeArrowheads="1"/>
              </p:cNvSpPr>
              <p:nvPr/>
            </p:nvSpPr>
            <p:spPr bwMode="auto">
              <a:xfrm rot="19020000">
                <a:off x="2625" y="2628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42" name="Oval 218"/>
              <p:cNvSpPr>
                <a:spLocks noChangeArrowheads="1"/>
              </p:cNvSpPr>
              <p:nvPr/>
            </p:nvSpPr>
            <p:spPr bwMode="auto">
              <a:xfrm rot="13620000">
                <a:off x="2720" y="2769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8" name="Group 226"/>
            <p:cNvGrpSpPr>
              <a:grpSpLocks/>
            </p:cNvGrpSpPr>
            <p:nvPr/>
          </p:nvGrpSpPr>
          <p:grpSpPr bwMode="auto">
            <a:xfrm>
              <a:off x="2175" y="2628"/>
              <a:ext cx="294" cy="244"/>
              <a:chOff x="2175" y="2628"/>
              <a:chExt cx="294" cy="244"/>
            </a:xfrm>
          </p:grpSpPr>
          <p:sp>
            <p:nvSpPr>
              <p:cNvPr id="26844" name="Oval 220"/>
              <p:cNvSpPr>
                <a:spLocks noChangeArrowheads="1"/>
              </p:cNvSpPr>
              <p:nvPr/>
            </p:nvSpPr>
            <p:spPr bwMode="auto">
              <a:xfrm>
                <a:off x="2289" y="2723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45" name="Oval 221"/>
              <p:cNvSpPr>
                <a:spLocks noChangeArrowheads="1"/>
              </p:cNvSpPr>
              <p:nvPr/>
            </p:nvSpPr>
            <p:spPr bwMode="auto">
              <a:xfrm rot="2700000">
                <a:off x="2367" y="2692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46" name="Oval 222"/>
              <p:cNvSpPr>
                <a:spLocks noChangeArrowheads="1"/>
              </p:cNvSpPr>
              <p:nvPr/>
            </p:nvSpPr>
            <p:spPr bwMode="auto">
              <a:xfrm rot="19020000">
                <a:off x="2241" y="2770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47" name="Oval 223"/>
              <p:cNvSpPr>
                <a:spLocks noChangeArrowheads="1"/>
              </p:cNvSpPr>
              <p:nvPr/>
            </p:nvSpPr>
            <p:spPr bwMode="auto">
              <a:xfrm rot="2820000">
                <a:off x="2192" y="2674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48" name="Oval 224"/>
              <p:cNvSpPr>
                <a:spLocks noChangeArrowheads="1"/>
              </p:cNvSpPr>
              <p:nvPr/>
            </p:nvSpPr>
            <p:spPr bwMode="auto">
              <a:xfrm rot="19020000">
                <a:off x="2289" y="2628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49" name="Oval 225"/>
              <p:cNvSpPr>
                <a:spLocks noChangeArrowheads="1"/>
              </p:cNvSpPr>
              <p:nvPr/>
            </p:nvSpPr>
            <p:spPr bwMode="auto">
              <a:xfrm rot="13620000">
                <a:off x="2384" y="2769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6851" name="Oval 227"/>
            <p:cNvSpPr>
              <a:spLocks noChangeArrowheads="1"/>
            </p:cNvSpPr>
            <p:nvPr/>
          </p:nvSpPr>
          <p:spPr bwMode="auto">
            <a:xfrm>
              <a:off x="3297" y="300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852" name="Oval 228"/>
            <p:cNvSpPr>
              <a:spLocks noChangeArrowheads="1"/>
            </p:cNvSpPr>
            <p:nvPr/>
          </p:nvSpPr>
          <p:spPr bwMode="auto">
            <a:xfrm rot="2700000">
              <a:off x="2751" y="2645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853" name="Oval 229"/>
            <p:cNvSpPr>
              <a:spLocks noChangeArrowheads="1"/>
            </p:cNvSpPr>
            <p:nvPr/>
          </p:nvSpPr>
          <p:spPr bwMode="auto">
            <a:xfrm rot="19020000">
              <a:off x="3153" y="267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854" name="Oval 230"/>
            <p:cNvSpPr>
              <a:spLocks noChangeArrowheads="1"/>
            </p:cNvSpPr>
            <p:nvPr/>
          </p:nvSpPr>
          <p:spPr bwMode="auto">
            <a:xfrm rot="2820000">
              <a:off x="2384" y="3433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855" name="Oval 231"/>
            <p:cNvSpPr>
              <a:spLocks noChangeArrowheads="1"/>
            </p:cNvSpPr>
            <p:nvPr/>
          </p:nvSpPr>
          <p:spPr bwMode="auto">
            <a:xfrm rot="19020000">
              <a:off x="2961" y="3292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856" name="Oval 232"/>
            <p:cNvSpPr>
              <a:spLocks noChangeArrowheads="1"/>
            </p:cNvSpPr>
            <p:nvPr/>
          </p:nvSpPr>
          <p:spPr bwMode="auto">
            <a:xfrm rot="13620000">
              <a:off x="2384" y="2579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9" name="Group 239"/>
            <p:cNvGrpSpPr>
              <a:grpSpLocks/>
            </p:cNvGrpSpPr>
            <p:nvPr/>
          </p:nvGrpSpPr>
          <p:grpSpPr bwMode="auto">
            <a:xfrm>
              <a:off x="1359" y="3342"/>
              <a:ext cx="293" cy="244"/>
              <a:chOff x="1359" y="3342"/>
              <a:chExt cx="293" cy="244"/>
            </a:xfrm>
          </p:grpSpPr>
          <p:sp>
            <p:nvSpPr>
              <p:cNvPr id="26857" name="Oval 233"/>
              <p:cNvSpPr>
                <a:spLocks noChangeArrowheads="1"/>
              </p:cNvSpPr>
              <p:nvPr/>
            </p:nvSpPr>
            <p:spPr bwMode="auto">
              <a:xfrm>
                <a:off x="1473" y="3437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58" name="Oval 234"/>
              <p:cNvSpPr>
                <a:spLocks noChangeArrowheads="1"/>
              </p:cNvSpPr>
              <p:nvPr/>
            </p:nvSpPr>
            <p:spPr bwMode="auto">
              <a:xfrm rot="2700000">
                <a:off x="1551" y="3406"/>
                <a:ext cx="103" cy="6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59" name="Oval 235"/>
              <p:cNvSpPr>
                <a:spLocks noChangeArrowheads="1"/>
              </p:cNvSpPr>
              <p:nvPr/>
            </p:nvSpPr>
            <p:spPr bwMode="auto">
              <a:xfrm rot="19020000">
                <a:off x="1425" y="3485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60" name="Oval 236"/>
              <p:cNvSpPr>
                <a:spLocks noChangeArrowheads="1"/>
              </p:cNvSpPr>
              <p:nvPr/>
            </p:nvSpPr>
            <p:spPr bwMode="auto">
              <a:xfrm rot="2820000">
                <a:off x="1376" y="3389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61" name="Oval 237"/>
              <p:cNvSpPr>
                <a:spLocks noChangeArrowheads="1"/>
              </p:cNvSpPr>
              <p:nvPr/>
            </p:nvSpPr>
            <p:spPr bwMode="auto">
              <a:xfrm rot="19020000">
                <a:off x="1473" y="3342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62" name="Oval 238"/>
              <p:cNvSpPr>
                <a:spLocks noChangeArrowheads="1"/>
              </p:cNvSpPr>
              <p:nvPr/>
            </p:nvSpPr>
            <p:spPr bwMode="auto">
              <a:xfrm rot="13620000">
                <a:off x="1568" y="3484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6864" name="Oval 240"/>
            <p:cNvSpPr>
              <a:spLocks noChangeArrowheads="1"/>
            </p:cNvSpPr>
            <p:nvPr/>
          </p:nvSpPr>
          <p:spPr bwMode="auto">
            <a:xfrm rot="2820000">
              <a:off x="2269" y="3433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0" name="Group 247"/>
            <p:cNvGrpSpPr>
              <a:grpSpLocks/>
            </p:cNvGrpSpPr>
            <p:nvPr/>
          </p:nvGrpSpPr>
          <p:grpSpPr bwMode="auto">
            <a:xfrm>
              <a:off x="2108" y="2817"/>
              <a:ext cx="294" cy="245"/>
              <a:chOff x="2108" y="2817"/>
              <a:chExt cx="294" cy="245"/>
            </a:xfrm>
          </p:grpSpPr>
          <p:sp>
            <p:nvSpPr>
              <p:cNvPr id="26865" name="Oval 241"/>
              <p:cNvSpPr>
                <a:spLocks noChangeArrowheads="1"/>
              </p:cNvSpPr>
              <p:nvPr/>
            </p:nvSpPr>
            <p:spPr bwMode="auto">
              <a:xfrm>
                <a:off x="2222" y="2912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66" name="Oval 242"/>
              <p:cNvSpPr>
                <a:spLocks noChangeArrowheads="1"/>
              </p:cNvSpPr>
              <p:nvPr/>
            </p:nvSpPr>
            <p:spPr bwMode="auto">
              <a:xfrm rot="2700000">
                <a:off x="2300" y="2882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67" name="Oval 243"/>
              <p:cNvSpPr>
                <a:spLocks noChangeArrowheads="1"/>
              </p:cNvSpPr>
              <p:nvPr/>
            </p:nvSpPr>
            <p:spPr bwMode="auto">
              <a:xfrm rot="19020000">
                <a:off x="2174" y="2960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68" name="Oval 244"/>
              <p:cNvSpPr>
                <a:spLocks noChangeArrowheads="1"/>
              </p:cNvSpPr>
              <p:nvPr/>
            </p:nvSpPr>
            <p:spPr bwMode="auto">
              <a:xfrm rot="2820000">
                <a:off x="2125" y="2864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69" name="Oval 245"/>
              <p:cNvSpPr>
                <a:spLocks noChangeArrowheads="1"/>
              </p:cNvSpPr>
              <p:nvPr/>
            </p:nvSpPr>
            <p:spPr bwMode="auto">
              <a:xfrm rot="19020000">
                <a:off x="2222" y="2817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70" name="Oval 246"/>
              <p:cNvSpPr>
                <a:spLocks noChangeArrowheads="1"/>
              </p:cNvSpPr>
              <p:nvPr/>
            </p:nvSpPr>
            <p:spPr bwMode="auto">
              <a:xfrm rot="13620000">
                <a:off x="2317" y="2959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1" name="Group 254"/>
            <p:cNvGrpSpPr>
              <a:grpSpLocks/>
            </p:cNvGrpSpPr>
            <p:nvPr/>
          </p:nvGrpSpPr>
          <p:grpSpPr bwMode="auto">
            <a:xfrm>
              <a:off x="2348" y="2770"/>
              <a:ext cx="294" cy="244"/>
              <a:chOff x="2348" y="2770"/>
              <a:chExt cx="294" cy="244"/>
            </a:xfrm>
          </p:grpSpPr>
          <p:sp>
            <p:nvSpPr>
              <p:cNvPr id="26872" name="Oval 248"/>
              <p:cNvSpPr>
                <a:spLocks noChangeArrowheads="1"/>
              </p:cNvSpPr>
              <p:nvPr/>
            </p:nvSpPr>
            <p:spPr bwMode="auto">
              <a:xfrm>
                <a:off x="2462" y="2865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73" name="Oval 249"/>
              <p:cNvSpPr>
                <a:spLocks noChangeArrowheads="1"/>
              </p:cNvSpPr>
              <p:nvPr/>
            </p:nvSpPr>
            <p:spPr bwMode="auto">
              <a:xfrm rot="2700000">
                <a:off x="2540" y="2834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74" name="Oval 250"/>
              <p:cNvSpPr>
                <a:spLocks noChangeArrowheads="1"/>
              </p:cNvSpPr>
              <p:nvPr/>
            </p:nvSpPr>
            <p:spPr bwMode="auto">
              <a:xfrm rot="19020000">
                <a:off x="2414" y="2912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75" name="Oval 251"/>
              <p:cNvSpPr>
                <a:spLocks noChangeArrowheads="1"/>
              </p:cNvSpPr>
              <p:nvPr/>
            </p:nvSpPr>
            <p:spPr bwMode="auto">
              <a:xfrm rot="2820000">
                <a:off x="2365" y="2817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76" name="Oval 252"/>
              <p:cNvSpPr>
                <a:spLocks noChangeArrowheads="1"/>
              </p:cNvSpPr>
              <p:nvPr/>
            </p:nvSpPr>
            <p:spPr bwMode="auto">
              <a:xfrm rot="19020000">
                <a:off x="2462" y="2770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77" name="Oval 253"/>
              <p:cNvSpPr>
                <a:spLocks noChangeArrowheads="1"/>
              </p:cNvSpPr>
              <p:nvPr/>
            </p:nvSpPr>
            <p:spPr bwMode="auto">
              <a:xfrm rot="13620000">
                <a:off x="2557" y="2911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2" name="Group 261"/>
            <p:cNvGrpSpPr>
              <a:grpSpLocks/>
            </p:cNvGrpSpPr>
            <p:nvPr/>
          </p:nvGrpSpPr>
          <p:grpSpPr bwMode="auto">
            <a:xfrm>
              <a:off x="2636" y="2770"/>
              <a:ext cx="294" cy="244"/>
              <a:chOff x="2636" y="2770"/>
              <a:chExt cx="294" cy="244"/>
            </a:xfrm>
          </p:grpSpPr>
          <p:sp>
            <p:nvSpPr>
              <p:cNvPr id="26879" name="Oval 255"/>
              <p:cNvSpPr>
                <a:spLocks noChangeArrowheads="1"/>
              </p:cNvSpPr>
              <p:nvPr/>
            </p:nvSpPr>
            <p:spPr bwMode="auto">
              <a:xfrm>
                <a:off x="2750" y="2865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80" name="Oval 256"/>
              <p:cNvSpPr>
                <a:spLocks noChangeArrowheads="1"/>
              </p:cNvSpPr>
              <p:nvPr/>
            </p:nvSpPr>
            <p:spPr bwMode="auto">
              <a:xfrm rot="2700000">
                <a:off x="2828" y="2834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81" name="Oval 257"/>
              <p:cNvSpPr>
                <a:spLocks noChangeArrowheads="1"/>
              </p:cNvSpPr>
              <p:nvPr/>
            </p:nvSpPr>
            <p:spPr bwMode="auto">
              <a:xfrm rot="19020000">
                <a:off x="2702" y="2912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82" name="Oval 258"/>
              <p:cNvSpPr>
                <a:spLocks noChangeArrowheads="1"/>
              </p:cNvSpPr>
              <p:nvPr/>
            </p:nvSpPr>
            <p:spPr bwMode="auto">
              <a:xfrm rot="2820000">
                <a:off x="2653" y="2817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83" name="Oval 259"/>
              <p:cNvSpPr>
                <a:spLocks noChangeArrowheads="1"/>
              </p:cNvSpPr>
              <p:nvPr/>
            </p:nvSpPr>
            <p:spPr bwMode="auto">
              <a:xfrm rot="19020000">
                <a:off x="2750" y="2770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84" name="Oval 260"/>
              <p:cNvSpPr>
                <a:spLocks noChangeArrowheads="1"/>
              </p:cNvSpPr>
              <p:nvPr/>
            </p:nvSpPr>
            <p:spPr bwMode="auto">
              <a:xfrm rot="13620000">
                <a:off x="2845" y="2911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6886" name="Oval 262"/>
            <p:cNvSpPr>
              <a:spLocks noChangeArrowheads="1"/>
            </p:cNvSpPr>
            <p:nvPr/>
          </p:nvSpPr>
          <p:spPr bwMode="auto">
            <a:xfrm>
              <a:off x="3374" y="3006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887" name="Oval 263"/>
            <p:cNvSpPr>
              <a:spLocks noChangeArrowheads="1"/>
            </p:cNvSpPr>
            <p:nvPr/>
          </p:nvSpPr>
          <p:spPr bwMode="auto">
            <a:xfrm rot="13620000">
              <a:off x="3277" y="2911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3" name="Group 270"/>
            <p:cNvGrpSpPr>
              <a:grpSpLocks/>
            </p:cNvGrpSpPr>
            <p:nvPr/>
          </p:nvGrpSpPr>
          <p:grpSpPr bwMode="auto">
            <a:xfrm>
              <a:off x="2972" y="3102"/>
              <a:ext cx="293" cy="244"/>
              <a:chOff x="2972" y="3102"/>
              <a:chExt cx="293" cy="244"/>
            </a:xfrm>
          </p:grpSpPr>
          <p:sp>
            <p:nvSpPr>
              <p:cNvPr id="26888" name="Oval 264"/>
              <p:cNvSpPr>
                <a:spLocks noChangeArrowheads="1"/>
              </p:cNvSpPr>
              <p:nvPr/>
            </p:nvSpPr>
            <p:spPr bwMode="auto">
              <a:xfrm>
                <a:off x="3086" y="3197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89" name="Oval 265"/>
              <p:cNvSpPr>
                <a:spLocks noChangeArrowheads="1"/>
              </p:cNvSpPr>
              <p:nvPr/>
            </p:nvSpPr>
            <p:spPr bwMode="auto">
              <a:xfrm rot="2700000">
                <a:off x="3164" y="3166"/>
                <a:ext cx="103" cy="6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90" name="Oval 266"/>
              <p:cNvSpPr>
                <a:spLocks noChangeArrowheads="1"/>
              </p:cNvSpPr>
              <p:nvPr/>
            </p:nvSpPr>
            <p:spPr bwMode="auto">
              <a:xfrm rot="19020000">
                <a:off x="3038" y="3245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91" name="Oval 267"/>
              <p:cNvSpPr>
                <a:spLocks noChangeArrowheads="1"/>
              </p:cNvSpPr>
              <p:nvPr/>
            </p:nvSpPr>
            <p:spPr bwMode="auto">
              <a:xfrm rot="2820000">
                <a:off x="2989" y="3149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92" name="Oval 268"/>
              <p:cNvSpPr>
                <a:spLocks noChangeArrowheads="1"/>
              </p:cNvSpPr>
              <p:nvPr/>
            </p:nvSpPr>
            <p:spPr bwMode="auto">
              <a:xfrm rot="19020000">
                <a:off x="3086" y="3102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93" name="Oval 269"/>
              <p:cNvSpPr>
                <a:spLocks noChangeArrowheads="1"/>
              </p:cNvSpPr>
              <p:nvPr/>
            </p:nvSpPr>
            <p:spPr bwMode="auto">
              <a:xfrm rot="13620000">
                <a:off x="3181" y="3244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4" name="Group 277"/>
            <p:cNvGrpSpPr>
              <a:grpSpLocks/>
            </p:cNvGrpSpPr>
            <p:nvPr/>
          </p:nvGrpSpPr>
          <p:grpSpPr bwMode="auto">
            <a:xfrm>
              <a:off x="2636" y="2960"/>
              <a:ext cx="294" cy="244"/>
              <a:chOff x="2636" y="2960"/>
              <a:chExt cx="294" cy="244"/>
            </a:xfrm>
          </p:grpSpPr>
          <p:sp>
            <p:nvSpPr>
              <p:cNvPr id="26895" name="Oval 271"/>
              <p:cNvSpPr>
                <a:spLocks noChangeArrowheads="1"/>
              </p:cNvSpPr>
              <p:nvPr/>
            </p:nvSpPr>
            <p:spPr bwMode="auto">
              <a:xfrm>
                <a:off x="2750" y="3055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96" name="Oval 272"/>
              <p:cNvSpPr>
                <a:spLocks noChangeArrowheads="1"/>
              </p:cNvSpPr>
              <p:nvPr/>
            </p:nvSpPr>
            <p:spPr bwMode="auto">
              <a:xfrm rot="2700000">
                <a:off x="2828" y="3024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97" name="Oval 273"/>
              <p:cNvSpPr>
                <a:spLocks noChangeArrowheads="1"/>
              </p:cNvSpPr>
              <p:nvPr/>
            </p:nvSpPr>
            <p:spPr bwMode="auto">
              <a:xfrm rot="19020000">
                <a:off x="2702" y="3102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98" name="Oval 274"/>
              <p:cNvSpPr>
                <a:spLocks noChangeArrowheads="1"/>
              </p:cNvSpPr>
              <p:nvPr/>
            </p:nvSpPr>
            <p:spPr bwMode="auto">
              <a:xfrm rot="2820000">
                <a:off x="2653" y="3006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899" name="Oval 275"/>
              <p:cNvSpPr>
                <a:spLocks noChangeArrowheads="1"/>
              </p:cNvSpPr>
              <p:nvPr/>
            </p:nvSpPr>
            <p:spPr bwMode="auto">
              <a:xfrm rot="19020000">
                <a:off x="2750" y="2960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00" name="Oval 276"/>
              <p:cNvSpPr>
                <a:spLocks noChangeArrowheads="1"/>
              </p:cNvSpPr>
              <p:nvPr/>
            </p:nvSpPr>
            <p:spPr bwMode="auto">
              <a:xfrm rot="13620000">
                <a:off x="2845" y="3101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5" name="Group 284"/>
            <p:cNvGrpSpPr>
              <a:grpSpLocks/>
            </p:cNvGrpSpPr>
            <p:nvPr/>
          </p:nvGrpSpPr>
          <p:grpSpPr bwMode="auto">
            <a:xfrm>
              <a:off x="2300" y="3007"/>
              <a:ext cx="293" cy="244"/>
              <a:chOff x="2300" y="3007"/>
              <a:chExt cx="293" cy="244"/>
            </a:xfrm>
          </p:grpSpPr>
          <p:sp>
            <p:nvSpPr>
              <p:cNvPr id="26902" name="Oval 278"/>
              <p:cNvSpPr>
                <a:spLocks noChangeArrowheads="1"/>
              </p:cNvSpPr>
              <p:nvPr/>
            </p:nvSpPr>
            <p:spPr bwMode="auto">
              <a:xfrm>
                <a:off x="2414" y="3102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03" name="Oval 279"/>
              <p:cNvSpPr>
                <a:spLocks noChangeArrowheads="1"/>
              </p:cNvSpPr>
              <p:nvPr/>
            </p:nvSpPr>
            <p:spPr bwMode="auto">
              <a:xfrm rot="2700000">
                <a:off x="2492" y="3072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04" name="Oval 280"/>
              <p:cNvSpPr>
                <a:spLocks noChangeArrowheads="1"/>
              </p:cNvSpPr>
              <p:nvPr/>
            </p:nvSpPr>
            <p:spPr bwMode="auto">
              <a:xfrm rot="19020000">
                <a:off x="2366" y="3150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05" name="Oval 281"/>
              <p:cNvSpPr>
                <a:spLocks noChangeArrowheads="1"/>
              </p:cNvSpPr>
              <p:nvPr/>
            </p:nvSpPr>
            <p:spPr bwMode="auto">
              <a:xfrm rot="2820000">
                <a:off x="2317" y="3054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06" name="Oval 282"/>
              <p:cNvSpPr>
                <a:spLocks noChangeArrowheads="1"/>
              </p:cNvSpPr>
              <p:nvPr/>
            </p:nvSpPr>
            <p:spPr bwMode="auto">
              <a:xfrm rot="19020000">
                <a:off x="2414" y="3007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07" name="Oval 283"/>
              <p:cNvSpPr>
                <a:spLocks noChangeArrowheads="1"/>
              </p:cNvSpPr>
              <p:nvPr/>
            </p:nvSpPr>
            <p:spPr bwMode="auto">
              <a:xfrm rot="13620000">
                <a:off x="2509" y="3149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6" name="Group 291"/>
            <p:cNvGrpSpPr>
              <a:grpSpLocks/>
            </p:cNvGrpSpPr>
            <p:nvPr/>
          </p:nvGrpSpPr>
          <p:grpSpPr bwMode="auto">
            <a:xfrm>
              <a:off x="2396" y="3245"/>
              <a:ext cx="294" cy="244"/>
              <a:chOff x="2396" y="3245"/>
              <a:chExt cx="294" cy="244"/>
            </a:xfrm>
          </p:grpSpPr>
          <p:sp>
            <p:nvSpPr>
              <p:cNvPr id="26909" name="Oval 285"/>
              <p:cNvSpPr>
                <a:spLocks noChangeArrowheads="1"/>
              </p:cNvSpPr>
              <p:nvPr/>
            </p:nvSpPr>
            <p:spPr bwMode="auto">
              <a:xfrm>
                <a:off x="2510" y="3339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10" name="Oval 286"/>
              <p:cNvSpPr>
                <a:spLocks noChangeArrowheads="1"/>
              </p:cNvSpPr>
              <p:nvPr/>
            </p:nvSpPr>
            <p:spPr bwMode="auto">
              <a:xfrm rot="2700000">
                <a:off x="2588" y="3309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11" name="Oval 287"/>
              <p:cNvSpPr>
                <a:spLocks noChangeArrowheads="1"/>
              </p:cNvSpPr>
              <p:nvPr/>
            </p:nvSpPr>
            <p:spPr bwMode="auto">
              <a:xfrm rot="19020000">
                <a:off x="2462" y="3387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12" name="Oval 288"/>
              <p:cNvSpPr>
                <a:spLocks noChangeArrowheads="1"/>
              </p:cNvSpPr>
              <p:nvPr/>
            </p:nvSpPr>
            <p:spPr bwMode="auto">
              <a:xfrm rot="2820000">
                <a:off x="2413" y="3291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13" name="Oval 289"/>
              <p:cNvSpPr>
                <a:spLocks noChangeArrowheads="1"/>
              </p:cNvSpPr>
              <p:nvPr/>
            </p:nvSpPr>
            <p:spPr bwMode="auto">
              <a:xfrm rot="19020000">
                <a:off x="2510" y="3245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14" name="Oval 290"/>
              <p:cNvSpPr>
                <a:spLocks noChangeArrowheads="1"/>
              </p:cNvSpPr>
              <p:nvPr/>
            </p:nvSpPr>
            <p:spPr bwMode="auto">
              <a:xfrm rot="13620000">
                <a:off x="2605" y="3386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6916" name="Oval 292"/>
            <p:cNvSpPr>
              <a:spLocks noChangeArrowheads="1"/>
            </p:cNvSpPr>
            <p:nvPr/>
          </p:nvSpPr>
          <p:spPr bwMode="auto">
            <a:xfrm>
              <a:off x="2606" y="3150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917" name="Oval 293"/>
            <p:cNvSpPr>
              <a:spLocks noChangeArrowheads="1"/>
            </p:cNvSpPr>
            <p:nvPr/>
          </p:nvSpPr>
          <p:spPr bwMode="auto">
            <a:xfrm rot="2700000">
              <a:off x="2156" y="2360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918" name="Oval 294"/>
            <p:cNvSpPr>
              <a:spLocks noChangeArrowheads="1"/>
            </p:cNvSpPr>
            <p:nvPr/>
          </p:nvSpPr>
          <p:spPr bwMode="auto">
            <a:xfrm rot="2820000">
              <a:off x="2221" y="3149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919" name="Oval 295"/>
            <p:cNvSpPr>
              <a:spLocks noChangeArrowheads="1"/>
            </p:cNvSpPr>
            <p:nvPr/>
          </p:nvSpPr>
          <p:spPr bwMode="auto">
            <a:xfrm rot="2700000">
              <a:off x="2540" y="1648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7" name="Group 303"/>
            <p:cNvGrpSpPr>
              <a:grpSpLocks/>
            </p:cNvGrpSpPr>
            <p:nvPr/>
          </p:nvGrpSpPr>
          <p:grpSpPr bwMode="auto">
            <a:xfrm>
              <a:off x="2588" y="3150"/>
              <a:ext cx="373" cy="291"/>
              <a:chOff x="2588" y="3150"/>
              <a:chExt cx="373" cy="291"/>
            </a:xfrm>
          </p:grpSpPr>
          <p:sp>
            <p:nvSpPr>
              <p:cNvPr id="26920" name="Oval 296"/>
              <p:cNvSpPr>
                <a:spLocks noChangeArrowheads="1"/>
              </p:cNvSpPr>
              <p:nvPr/>
            </p:nvSpPr>
            <p:spPr bwMode="auto">
              <a:xfrm rot="2700000">
                <a:off x="2780" y="3214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21" name="Oval 297"/>
              <p:cNvSpPr>
                <a:spLocks noChangeArrowheads="1"/>
              </p:cNvSpPr>
              <p:nvPr/>
            </p:nvSpPr>
            <p:spPr bwMode="auto">
              <a:xfrm rot="19020000">
                <a:off x="2654" y="3339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22" name="Oval 298"/>
              <p:cNvSpPr>
                <a:spLocks noChangeArrowheads="1"/>
              </p:cNvSpPr>
              <p:nvPr/>
            </p:nvSpPr>
            <p:spPr bwMode="auto">
              <a:xfrm rot="2820000">
                <a:off x="2605" y="3244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23" name="Oval 299"/>
              <p:cNvSpPr>
                <a:spLocks noChangeArrowheads="1"/>
              </p:cNvSpPr>
              <p:nvPr/>
            </p:nvSpPr>
            <p:spPr bwMode="auto">
              <a:xfrm rot="19020000">
                <a:off x="2702" y="3197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24" name="Oval 300"/>
              <p:cNvSpPr>
                <a:spLocks noChangeArrowheads="1"/>
              </p:cNvSpPr>
              <p:nvPr/>
            </p:nvSpPr>
            <p:spPr bwMode="auto">
              <a:xfrm rot="13620000">
                <a:off x="2797" y="3291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25" name="Oval 301"/>
              <p:cNvSpPr>
                <a:spLocks noChangeArrowheads="1"/>
              </p:cNvSpPr>
              <p:nvPr/>
            </p:nvSpPr>
            <p:spPr bwMode="auto">
              <a:xfrm>
                <a:off x="2894" y="3197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26" name="Oval 302"/>
              <p:cNvSpPr>
                <a:spLocks noChangeArrowheads="1"/>
              </p:cNvSpPr>
              <p:nvPr/>
            </p:nvSpPr>
            <p:spPr bwMode="auto">
              <a:xfrm rot="19020000">
                <a:off x="2846" y="3150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8" name="Group 310"/>
            <p:cNvGrpSpPr>
              <a:grpSpLocks/>
            </p:cNvGrpSpPr>
            <p:nvPr/>
          </p:nvGrpSpPr>
          <p:grpSpPr bwMode="auto">
            <a:xfrm>
              <a:off x="1676" y="3071"/>
              <a:ext cx="438" cy="323"/>
              <a:chOff x="1676" y="3071"/>
              <a:chExt cx="438" cy="323"/>
            </a:xfrm>
          </p:grpSpPr>
          <p:sp>
            <p:nvSpPr>
              <p:cNvPr id="26928" name="Oval 304"/>
              <p:cNvSpPr>
                <a:spLocks noChangeArrowheads="1"/>
              </p:cNvSpPr>
              <p:nvPr/>
            </p:nvSpPr>
            <p:spPr bwMode="auto">
              <a:xfrm>
                <a:off x="1790" y="3197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29" name="Oval 305"/>
              <p:cNvSpPr>
                <a:spLocks noChangeArrowheads="1"/>
              </p:cNvSpPr>
              <p:nvPr/>
            </p:nvSpPr>
            <p:spPr bwMode="auto">
              <a:xfrm rot="2700000">
                <a:off x="1964" y="3261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30" name="Oval 306"/>
              <p:cNvSpPr>
                <a:spLocks noChangeArrowheads="1"/>
              </p:cNvSpPr>
              <p:nvPr/>
            </p:nvSpPr>
            <p:spPr bwMode="auto">
              <a:xfrm rot="19020000">
                <a:off x="1886" y="3292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31" name="Oval 307"/>
              <p:cNvSpPr>
                <a:spLocks noChangeArrowheads="1"/>
              </p:cNvSpPr>
              <p:nvPr/>
            </p:nvSpPr>
            <p:spPr bwMode="auto">
              <a:xfrm rot="19020000">
                <a:off x="1886" y="3197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32" name="Oval 308"/>
              <p:cNvSpPr>
                <a:spLocks noChangeArrowheads="1"/>
              </p:cNvSpPr>
              <p:nvPr/>
            </p:nvSpPr>
            <p:spPr bwMode="auto">
              <a:xfrm rot="13620000">
                <a:off x="2029" y="3291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33" name="Oval 309"/>
              <p:cNvSpPr>
                <a:spLocks noChangeArrowheads="1"/>
              </p:cNvSpPr>
              <p:nvPr/>
            </p:nvSpPr>
            <p:spPr bwMode="auto">
              <a:xfrm rot="2820000">
                <a:off x="1693" y="3054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6935" name="Oval 311"/>
            <p:cNvSpPr>
              <a:spLocks noChangeArrowheads="1"/>
            </p:cNvSpPr>
            <p:nvPr/>
          </p:nvSpPr>
          <p:spPr bwMode="auto">
            <a:xfrm rot="19020000">
              <a:off x="1598" y="3582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936" name="Oval 312"/>
            <p:cNvSpPr>
              <a:spLocks noChangeArrowheads="1"/>
            </p:cNvSpPr>
            <p:nvPr/>
          </p:nvSpPr>
          <p:spPr bwMode="auto">
            <a:xfrm rot="13620000">
              <a:off x="2605" y="1915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937" name="Freeform 313"/>
            <p:cNvSpPr>
              <a:spLocks/>
            </p:cNvSpPr>
            <p:nvPr/>
          </p:nvSpPr>
          <p:spPr bwMode="auto">
            <a:xfrm>
              <a:off x="1318" y="3573"/>
              <a:ext cx="218" cy="1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7" y="71"/>
                </a:cxn>
                <a:cxn ang="0">
                  <a:pos x="116" y="78"/>
                </a:cxn>
                <a:cxn ang="0">
                  <a:pos x="148" y="94"/>
                </a:cxn>
                <a:cxn ang="0">
                  <a:pos x="186" y="100"/>
                </a:cxn>
                <a:cxn ang="0">
                  <a:pos x="217" y="117"/>
                </a:cxn>
                <a:cxn ang="0">
                  <a:pos x="201" y="87"/>
                </a:cxn>
                <a:cxn ang="0">
                  <a:pos x="178" y="63"/>
                </a:cxn>
                <a:cxn ang="0">
                  <a:pos x="147" y="48"/>
                </a:cxn>
                <a:cxn ang="0">
                  <a:pos x="117" y="32"/>
                </a:cxn>
                <a:cxn ang="0">
                  <a:pos x="85" y="1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18" h="118">
                  <a:moveTo>
                    <a:pt x="0" y="0"/>
                  </a:moveTo>
                  <a:lnTo>
                    <a:pt x="77" y="71"/>
                  </a:lnTo>
                  <a:lnTo>
                    <a:pt x="116" y="78"/>
                  </a:lnTo>
                  <a:lnTo>
                    <a:pt x="148" y="94"/>
                  </a:lnTo>
                  <a:lnTo>
                    <a:pt x="186" y="100"/>
                  </a:lnTo>
                  <a:lnTo>
                    <a:pt x="217" y="117"/>
                  </a:lnTo>
                  <a:lnTo>
                    <a:pt x="201" y="87"/>
                  </a:lnTo>
                  <a:lnTo>
                    <a:pt x="178" y="63"/>
                  </a:lnTo>
                  <a:lnTo>
                    <a:pt x="147" y="48"/>
                  </a:lnTo>
                  <a:lnTo>
                    <a:pt x="117" y="32"/>
                  </a:lnTo>
                  <a:lnTo>
                    <a:pt x="85" y="17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38" name="Freeform 314"/>
            <p:cNvSpPr>
              <a:spLocks/>
            </p:cNvSpPr>
            <p:nvPr/>
          </p:nvSpPr>
          <p:spPr bwMode="auto">
            <a:xfrm>
              <a:off x="1113" y="2982"/>
              <a:ext cx="54" cy="245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0" y="99"/>
                </a:cxn>
                <a:cxn ang="0">
                  <a:pos x="9" y="138"/>
                </a:cxn>
                <a:cxn ang="0">
                  <a:pos x="8" y="173"/>
                </a:cxn>
                <a:cxn ang="0">
                  <a:pos x="19" y="209"/>
                </a:cxn>
                <a:cxn ang="0">
                  <a:pos x="16" y="244"/>
                </a:cxn>
                <a:cxn ang="0">
                  <a:pos x="37" y="218"/>
                </a:cxn>
                <a:cxn ang="0">
                  <a:pos x="49" y="188"/>
                </a:cxn>
                <a:cxn ang="0">
                  <a:pos x="50" y="154"/>
                </a:cxn>
                <a:cxn ang="0">
                  <a:pos x="52" y="119"/>
                </a:cxn>
                <a:cxn ang="0">
                  <a:pos x="53" y="84"/>
                </a:cxn>
                <a:cxn ang="0">
                  <a:pos x="34" y="0"/>
                </a:cxn>
                <a:cxn ang="0">
                  <a:pos x="34" y="0"/>
                </a:cxn>
              </a:cxnLst>
              <a:rect l="0" t="0" r="r" b="b"/>
              <a:pathLst>
                <a:path w="54" h="245">
                  <a:moveTo>
                    <a:pt x="34" y="0"/>
                  </a:moveTo>
                  <a:lnTo>
                    <a:pt x="0" y="99"/>
                  </a:lnTo>
                  <a:lnTo>
                    <a:pt x="9" y="138"/>
                  </a:lnTo>
                  <a:lnTo>
                    <a:pt x="8" y="173"/>
                  </a:lnTo>
                  <a:lnTo>
                    <a:pt x="19" y="209"/>
                  </a:lnTo>
                  <a:lnTo>
                    <a:pt x="16" y="244"/>
                  </a:lnTo>
                  <a:lnTo>
                    <a:pt x="37" y="218"/>
                  </a:lnTo>
                  <a:lnTo>
                    <a:pt x="49" y="188"/>
                  </a:lnTo>
                  <a:lnTo>
                    <a:pt x="50" y="154"/>
                  </a:lnTo>
                  <a:lnTo>
                    <a:pt x="52" y="119"/>
                  </a:lnTo>
                  <a:lnTo>
                    <a:pt x="53" y="84"/>
                  </a:lnTo>
                  <a:lnTo>
                    <a:pt x="34" y="0"/>
                  </a:lnTo>
                  <a:lnTo>
                    <a:pt x="34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39" name="Freeform 315"/>
            <p:cNvSpPr>
              <a:spLocks/>
            </p:cNvSpPr>
            <p:nvPr/>
          </p:nvSpPr>
          <p:spPr bwMode="auto">
            <a:xfrm>
              <a:off x="1202" y="2181"/>
              <a:ext cx="65" cy="336"/>
            </a:xfrm>
            <a:custGeom>
              <a:avLst/>
              <a:gdLst/>
              <a:ahLst/>
              <a:cxnLst>
                <a:cxn ang="0">
                  <a:pos x="18" y="335"/>
                </a:cxn>
                <a:cxn ang="0">
                  <a:pos x="16" y="282"/>
                </a:cxn>
                <a:cxn ang="0">
                  <a:pos x="20" y="243"/>
                </a:cxn>
                <a:cxn ang="0">
                  <a:pos x="7" y="185"/>
                </a:cxn>
                <a:cxn ang="0">
                  <a:pos x="0" y="143"/>
                </a:cxn>
                <a:cxn ang="0">
                  <a:pos x="9" y="119"/>
                </a:cxn>
                <a:cxn ang="0">
                  <a:pos x="9" y="83"/>
                </a:cxn>
                <a:cxn ang="0">
                  <a:pos x="16" y="59"/>
                </a:cxn>
                <a:cxn ang="0">
                  <a:pos x="16" y="25"/>
                </a:cxn>
                <a:cxn ang="0">
                  <a:pos x="25" y="0"/>
                </a:cxn>
                <a:cxn ang="0">
                  <a:pos x="44" y="32"/>
                </a:cxn>
                <a:cxn ang="0">
                  <a:pos x="54" y="75"/>
                </a:cxn>
                <a:cxn ang="0">
                  <a:pos x="55" y="109"/>
                </a:cxn>
                <a:cxn ang="0">
                  <a:pos x="64" y="151"/>
                </a:cxn>
                <a:cxn ang="0">
                  <a:pos x="54" y="176"/>
                </a:cxn>
                <a:cxn ang="0">
                  <a:pos x="54" y="210"/>
                </a:cxn>
                <a:cxn ang="0">
                  <a:pos x="63" y="252"/>
                </a:cxn>
                <a:cxn ang="0">
                  <a:pos x="56" y="279"/>
                </a:cxn>
                <a:cxn ang="0">
                  <a:pos x="56" y="312"/>
                </a:cxn>
                <a:cxn ang="0">
                  <a:pos x="18" y="335"/>
                </a:cxn>
                <a:cxn ang="0">
                  <a:pos x="18" y="335"/>
                </a:cxn>
              </a:cxnLst>
              <a:rect l="0" t="0" r="r" b="b"/>
              <a:pathLst>
                <a:path w="65" h="336">
                  <a:moveTo>
                    <a:pt x="18" y="335"/>
                  </a:moveTo>
                  <a:lnTo>
                    <a:pt x="16" y="282"/>
                  </a:lnTo>
                  <a:lnTo>
                    <a:pt x="20" y="243"/>
                  </a:lnTo>
                  <a:lnTo>
                    <a:pt x="7" y="185"/>
                  </a:lnTo>
                  <a:lnTo>
                    <a:pt x="0" y="143"/>
                  </a:lnTo>
                  <a:lnTo>
                    <a:pt x="9" y="119"/>
                  </a:lnTo>
                  <a:lnTo>
                    <a:pt x="9" y="83"/>
                  </a:lnTo>
                  <a:lnTo>
                    <a:pt x="16" y="59"/>
                  </a:lnTo>
                  <a:lnTo>
                    <a:pt x="16" y="25"/>
                  </a:lnTo>
                  <a:lnTo>
                    <a:pt x="25" y="0"/>
                  </a:lnTo>
                  <a:lnTo>
                    <a:pt x="44" y="32"/>
                  </a:lnTo>
                  <a:lnTo>
                    <a:pt x="54" y="75"/>
                  </a:lnTo>
                  <a:lnTo>
                    <a:pt x="55" y="109"/>
                  </a:lnTo>
                  <a:lnTo>
                    <a:pt x="64" y="151"/>
                  </a:lnTo>
                  <a:lnTo>
                    <a:pt x="54" y="176"/>
                  </a:lnTo>
                  <a:lnTo>
                    <a:pt x="54" y="210"/>
                  </a:lnTo>
                  <a:lnTo>
                    <a:pt x="63" y="252"/>
                  </a:lnTo>
                  <a:lnTo>
                    <a:pt x="56" y="279"/>
                  </a:lnTo>
                  <a:lnTo>
                    <a:pt x="56" y="312"/>
                  </a:lnTo>
                  <a:lnTo>
                    <a:pt x="18" y="335"/>
                  </a:lnTo>
                  <a:lnTo>
                    <a:pt x="18" y="335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40" name="Freeform 316"/>
            <p:cNvSpPr>
              <a:spLocks/>
            </p:cNvSpPr>
            <p:nvPr/>
          </p:nvSpPr>
          <p:spPr bwMode="auto">
            <a:xfrm>
              <a:off x="1013" y="2941"/>
              <a:ext cx="66" cy="244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0" y="105"/>
                </a:cxn>
                <a:cxn ang="0">
                  <a:pos x="17" y="140"/>
                </a:cxn>
                <a:cxn ang="0">
                  <a:pos x="23" y="174"/>
                </a:cxn>
                <a:cxn ang="0">
                  <a:pos x="39" y="209"/>
                </a:cxn>
                <a:cxn ang="0">
                  <a:pos x="45" y="243"/>
                </a:cxn>
                <a:cxn ang="0">
                  <a:pos x="60" y="212"/>
                </a:cxn>
                <a:cxn ang="0">
                  <a:pos x="65" y="181"/>
                </a:cxn>
                <a:cxn ang="0">
                  <a:pos x="60" y="147"/>
                </a:cxn>
                <a:cxn ang="0">
                  <a:pos x="55" y="113"/>
                </a:cxn>
                <a:cxn ang="0">
                  <a:pos x="49" y="79"/>
                </a:cxn>
                <a:cxn ang="0">
                  <a:pos x="13" y="0"/>
                </a:cxn>
                <a:cxn ang="0">
                  <a:pos x="13" y="0"/>
                </a:cxn>
              </a:cxnLst>
              <a:rect l="0" t="0" r="r" b="b"/>
              <a:pathLst>
                <a:path w="66" h="244">
                  <a:moveTo>
                    <a:pt x="13" y="0"/>
                  </a:moveTo>
                  <a:lnTo>
                    <a:pt x="0" y="105"/>
                  </a:lnTo>
                  <a:lnTo>
                    <a:pt x="17" y="140"/>
                  </a:lnTo>
                  <a:lnTo>
                    <a:pt x="23" y="174"/>
                  </a:lnTo>
                  <a:lnTo>
                    <a:pt x="39" y="209"/>
                  </a:lnTo>
                  <a:lnTo>
                    <a:pt x="45" y="243"/>
                  </a:lnTo>
                  <a:lnTo>
                    <a:pt x="60" y="212"/>
                  </a:lnTo>
                  <a:lnTo>
                    <a:pt x="65" y="181"/>
                  </a:lnTo>
                  <a:lnTo>
                    <a:pt x="60" y="147"/>
                  </a:lnTo>
                  <a:lnTo>
                    <a:pt x="55" y="113"/>
                  </a:lnTo>
                  <a:lnTo>
                    <a:pt x="49" y="79"/>
                  </a:lnTo>
                  <a:lnTo>
                    <a:pt x="13" y="0"/>
                  </a:lnTo>
                  <a:lnTo>
                    <a:pt x="13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41" name="Freeform 317"/>
            <p:cNvSpPr>
              <a:spLocks/>
            </p:cNvSpPr>
            <p:nvPr/>
          </p:nvSpPr>
          <p:spPr bwMode="auto">
            <a:xfrm>
              <a:off x="1163" y="2126"/>
              <a:ext cx="55" cy="24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0" y="98"/>
                </a:cxn>
                <a:cxn ang="0">
                  <a:pos x="7" y="136"/>
                </a:cxn>
                <a:cxn ang="0">
                  <a:pos x="3" y="171"/>
                </a:cxn>
                <a:cxn ang="0">
                  <a:pos x="10" y="209"/>
                </a:cxn>
                <a:cxn ang="0">
                  <a:pos x="7" y="244"/>
                </a:cxn>
                <a:cxn ang="0">
                  <a:pos x="30" y="218"/>
                </a:cxn>
                <a:cxn ang="0">
                  <a:pos x="43" y="189"/>
                </a:cxn>
                <a:cxn ang="0">
                  <a:pos x="47" y="154"/>
                </a:cxn>
                <a:cxn ang="0">
                  <a:pos x="50" y="121"/>
                </a:cxn>
                <a:cxn ang="0">
                  <a:pos x="54" y="86"/>
                </a:cxn>
                <a:cxn ang="0">
                  <a:pos x="40" y="0"/>
                </a:cxn>
                <a:cxn ang="0">
                  <a:pos x="40" y="0"/>
                </a:cxn>
              </a:cxnLst>
              <a:rect l="0" t="0" r="r" b="b"/>
              <a:pathLst>
                <a:path w="55" h="245">
                  <a:moveTo>
                    <a:pt x="40" y="0"/>
                  </a:moveTo>
                  <a:lnTo>
                    <a:pt x="0" y="98"/>
                  </a:lnTo>
                  <a:lnTo>
                    <a:pt x="7" y="136"/>
                  </a:lnTo>
                  <a:lnTo>
                    <a:pt x="3" y="171"/>
                  </a:lnTo>
                  <a:lnTo>
                    <a:pt x="10" y="209"/>
                  </a:lnTo>
                  <a:lnTo>
                    <a:pt x="7" y="244"/>
                  </a:lnTo>
                  <a:lnTo>
                    <a:pt x="30" y="218"/>
                  </a:lnTo>
                  <a:lnTo>
                    <a:pt x="43" y="189"/>
                  </a:lnTo>
                  <a:lnTo>
                    <a:pt x="47" y="154"/>
                  </a:lnTo>
                  <a:lnTo>
                    <a:pt x="50" y="121"/>
                  </a:lnTo>
                  <a:lnTo>
                    <a:pt x="54" y="86"/>
                  </a:lnTo>
                  <a:lnTo>
                    <a:pt x="40" y="0"/>
                  </a:lnTo>
                  <a:lnTo>
                    <a:pt x="40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42" name="Freeform 318"/>
            <p:cNvSpPr>
              <a:spLocks/>
            </p:cNvSpPr>
            <p:nvPr/>
          </p:nvSpPr>
          <p:spPr bwMode="auto">
            <a:xfrm>
              <a:off x="1163" y="1889"/>
              <a:ext cx="56" cy="243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0" y="96"/>
                </a:cxn>
                <a:cxn ang="0">
                  <a:pos x="5" y="137"/>
                </a:cxn>
                <a:cxn ang="0">
                  <a:pos x="1" y="170"/>
                </a:cxn>
                <a:cxn ang="0">
                  <a:pos x="7" y="208"/>
                </a:cxn>
                <a:cxn ang="0">
                  <a:pos x="3" y="242"/>
                </a:cxn>
                <a:cxn ang="0">
                  <a:pos x="26" y="217"/>
                </a:cxn>
                <a:cxn ang="0">
                  <a:pos x="39" y="189"/>
                </a:cxn>
                <a:cxn ang="0">
                  <a:pos x="45" y="156"/>
                </a:cxn>
                <a:cxn ang="0">
                  <a:pos x="51" y="121"/>
                </a:cxn>
                <a:cxn ang="0">
                  <a:pos x="55" y="87"/>
                </a:cxn>
                <a:cxn ang="0">
                  <a:pos x="44" y="0"/>
                </a:cxn>
                <a:cxn ang="0">
                  <a:pos x="44" y="0"/>
                </a:cxn>
              </a:cxnLst>
              <a:rect l="0" t="0" r="r" b="b"/>
              <a:pathLst>
                <a:path w="56" h="243">
                  <a:moveTo>
                    <a:pt x="44" y="0"/>
                  </a:moveTo>
                  <a:lnTo>
                    <a:pt x="0" y="96"/>
                  </a:lnTo>
                  <a:lnTo>
                    <a:pt x="5" y="137"/>
                  </a:lnTo>
                  <a:lnTo>
                    <a:pt x="1" y="170"/>
                  </a:lnTo>
                  <a:lnTo>
                    <a:pt x="7" y="208"/>
                  </a:lnTo>
                  <a:lnTo>
                    <a:pt x="3" y="242"/>
                  </a:lnTo>
                  <a:lnTo>
                    <a:pt x="26" y="217"/>
                  </a:lnTo>
                  <a:lnTo>
                    <a:pt x="39" y="189"/>
                  </a:lnTo>
                  <a:lnTo>
                    <a:pt x="45" y="156"/>
                  </a:lnTo>
                  <a:lnTo>
                    <a:pt x="51" y="121"/>
                  </a:lnTo>
                  <a:lnTo>
                    <a:pt x="55" y="87"/>
                  </a:lnTo>
                  <a:lnTo>
                    <a:pt x="44" y="0"/>
                  </a:lnTo>
                  <a:lnTo>
                    <a:pt x="44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43" name="Freeform 319"/>
            <p:cNvSpPr>
              <a:spLocks/>
            </p:cNvSpPr>
            <p:nvPr/>
          </p:nvSpPr>
          <p:spPr bwMode="auto">
            <a:xfrm>
              <a:off x="1211" y="1652"/>
              <a:ext cx="56" cy="243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0" y="96"/>
                </a:cxn>
                <a:cxn ang="0">
                  <a:pos x="5" y="137"/>
                </a:cxn>
                <a:cxn ang="0">
                  <a:pos x="1" y="170"/>
                </a:cxn>
                <a:cxn ang="0">
                  <a:pos x="7" y="208"/>
                </a:cxn>
                <a:cxn ang="0">
                  <a:pos x="3" y="242"/>
                </a:cxn>
                <a:cxn ang="0">
                  <a:pos x="26" y="217"/>
                </a:cxn>
                <a:cxn ang="0">
                  <a:pos x="39" y="189"/>
                </a:cxn>
                <a:cxn ang="0">
                  <a:pos x="45" y="156"/>
                </a:cxn>
                <a:cxn ang="0">
                  <a:pos x="51" y="121"/>
                </a:cxn>
                <a:cxn ang="0">
                  <a:pos x="55" y="87"/>
                </a:cxn>
                <a:cxn ang="0">
                  <a:pos x="44" y="0"/>
                </a:cxn>
                <a:cxn ang="0">
                  <a:pos x="44" y="0"/>
                </a:cxn>
              </a:cxnLst>
              <a:rect l="0" t="0" r="r" b="b"/>
              <a:pathLst>
                <a:path w="56" h="243">
                  <a:moveTo>
                    <a:pt x="44" y="0"/>
                  </a:moveTo>
                  <a:lnTo>
                    <a:pt x="0" y="96"/>
                  </a:lnTo>
                  <a:lnTo>
                    <a:pt x="5" y="137"/>
                  </a:lnTo>
                  <a:lnTo>
                    <a:pt x="1" y="170"/>
                  </a:lnTo>
                  <a:lnTo>
                    <a:pt x="7" y="208"/>
                  </a:lnTo>
                  <a:lnTo>
                    <a:pt x="3" y="242"/>
                  </a:lnTo>
                  <a:lnTo>
                    <a:pt x="26" y="217"/>
                  </a:lnTo>
                  <a:lnTo>
                    <a:pt x="39" y="189"/>
                  </a:lnTo>
                  <a:lnTo>
                    <a:pt x="45" y="156"/>
                  </a:lnTo>
                  <a:lnTo>
                    <a:pt x="51" y="121"/>
                  </a:lnTo>
                  <a:lnTo>
                    <a:pt x="55" y="87"/>
                  </a:lnTo>
                  <a:lnTo>
                    <a:pt x="44" y="0"/>
                  </a:lnTo>
                  <a:lnTo>
                    <a:pt x="44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44" name="Freeform 320"/>
            <p:cNvSpPr>
              <a:spLocks/>
            </p:cNvSpPr>
            <p:nvPr/>
          </p:nvSpPr>
          <p:spPr bwMode="auto">
            <a:xfrm>
              <a:off x="1269" y="1523"/>
              <a:ext cx="124" cy="214"/>
            </a:xfrm>
            <a:custGeom>
              <a:avLst/>
              <a:gdLst/>
              <a:ahLst/>
              <a:cxnLst>
                <a:cxn ang="0">
                  <a:pos x="123" y="0"/>
                </a:cxn>
                <a:cxn ang="0">
                  <a:pos x="48" y="75"/>
                </a:cxn>
                <a:cxn ang="0">
                  <a:pos x="39" y="115"/>
                </a:cxn>
                <a:cxn ang="0">
                  <a:pos x="23" y="145"/>
                </a:cxn>
                <a:cxn ang="0">
                  <a:pos x="16" y="183"/>
                </a:cxn>
                <a:cxn ang="0">
                  <a:pos x="0" y="213"/>
                </a:cxn>
                <a:cxn ang="0">
                  <a:pos x="31" y="198"/>
                </a:cxn>
                <a:cxn ang="0">
                  <a:pos x="52" y="176"/>
                </a:cxn>
                <a:cxn ang="0">
                  <a:pos x="70" y="146"/>
                </a:cxn>
                <a:cxn ang="0">
                  <a:pos x="87" y="116"/>
                </a:cxn>
                <a:cxn ang="0">
                  <a:pos x="103" y="86"/>
                </a:cxn>
                <a:cxn ang="0">
                  <a:pos x="123" y="0"/>
                </a:cxn>
                <a:cxn ang="0">
                  <a:pos x="123" y="0"/>
                </a:cxn>
              </a:cxnLst>
              <a:rect l="0" t="0" r="r" b="b"/>
              <a:pathLst>
                <a:path w="124" h="214">
                  <a:moveTo>
                    <a:pt x="123" y="0"/>
                  </a:moveTo>
                  <a:lnTo>
                    <a:pt x="48" y="75"/>
                  </a:lnTo>
                  <a:lnTo>
                    <a:pt x="39" y="115"/>
                  </a:lnTo>
                  <a:lnTo>
                    <a:pt x="23" y="145"/>
                  </a:lnTo>
                  <a:lnTo>
                    <a:pt x="16" y="183"/>
                  </a:lnTo>
                  <a:lnTo>
                    <a:pt x="0" y="213"/>
                  </a:lnTo>
                  <a:lnTo>
                    <a:pt x="31" y="198"/>
                  </a:lnTo>
                  <a:lnTo>
                    <a:pt x="52" y="176"/>
                  </a:lnTo>
                  <a:lnTo>
                    <a:pt x="70" y="146"/>
                  </a:lnTo>
                  <a:lnTo>
                    <a:pt x="87" y="116"/>
                  </a:lnTo>
                  <a:lnTo>
                    <a:pt x="103" y="86"/>
                  </a:lnTo>
                  <a:lnTo>
                    <a:pt x="123" y="0"/>
                  </a:lnTo>
                  <a:lnTo>
                    <a:pt x="123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45" name="Freeform 321"/>
            <p:cNvSpPr>
              <a:spLocks/>
            </p:cNvSpPr>
            <p:nvPr/>
          </p:nvSpPr>
          <p:spPr bwMode="auto">
            <a:xfrm>
              <a:off x="1067" y="2221"/>
              <a:ext cx="56" cy="244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0" y="97"/>
                </a:cxn>
                <a:cxn ang="0">
                  <a:pos x="5" y="137"/>
                </a:cxn>
                <a:cxn ang="0">
                  <a:pos x="1" y="171"/>
                </a:cxn>
                <a:cxn ang="0">
                  <a:pos x="7" y="209"/>
                </a:cxn>
                <a:cxn ang="0">
                  <a:pos x="3" y="243"/>
                </a:cxn>
                <a:cxn ang="0">
                  <a:pos x="26" y="218"/>
                </a:cxn>
                <a:cxn ang="0">
                  <a:pos x="39" y="190"/>
                </a:cxn>
                <a:cxn ang="0">
                  <a:pos x="45" y="156"/>
                </a:cxn>
                <a:cxn ang="0">
                  <a:pos x="51" y="121"/>
                </a:cxn>
                <a:cxn ang="0">
                  <a:pos x="55" y="88"/>
                </a:cxn>
                <a:cxn ang="0">
                  <a:pos x="44" y="0"/>
                </a:cxn>
                <a:cxn ang="0">
                  <a:pos x="44" y="0"/>
                </a:cxn>
              </a:cxnLst>
              <a:rect l="0" t="0" r="r" b="b"/>
              <a:pathLst>
                <a:path w="56" h="244">
                  <a:moveTo>
                    <a:pt x="44" y="0"/>
                  </a:moveTo>
                  <a:lnTo>
                    <a:pt x="0" y="97"/>
                  </a:lnTo>
                  <a:lnTo>
                    <a:pt x="5" y="137"/>
                  </a:lnTo>
                  <a:lnTo>
                    <a:pt x="1" y="171"/>
                  </a:lnTo>
                  <a:lnTo>
                    <a:pt x="7" y="209"/>
                  </a:lnTo>
                  <a:lnTo>
                    <a:pt x="3" y="243"/>
                  </a:lnTo>
                  <a:lnTo>
                    <a:pt x="26" y="218"/>
                  </a:lnTo>
                  <a:lnTo>
                    <a:pt x="39" y="190"/>
                  </a:lnTo>
                  <a:lnTo>
                    <a:pt x="45" y="156"/>
                  </a:lnTo>
                  <a:lnTo>
                    <a:pt x="51" y="121"/>
                  </a:lnTo>
                  <a:lnTo>
                    <a:pt x="55" y="88"/>
                  </a:lnTo>
                  <a:lnTo>
                    <a:pt x="44" y="0"/>
                  </a:lnTo>
                  <a:lnTo>
                    <a:pt x="44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46" name="Freeform 322"/>
            <p:cNvSpPr>
              <a:spLocks/>
            </p:cNvSpPr>
            <p:nvPr/>
          </p:nvSpPr>
          <p:spPr bwMode="auto">
            <a:xfrm>
              <a:off x="1109" y="1890"/>
              <a:ext cx="64" cy="240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8" y="93"/>
                </a:cxn>
                <a:cxn ang="0">
                  <a:pos x="10" y="134"/>
                </a:cxn>
                <a:cxn ang="0">
                  <a:pos x="4" y="167"/>
                </a:cxn>
                <a:cxn ang="0">
                  <a:pos x="7" y="205"/>
                </a:cxn>
                <a:cxn ang="0">
                  <a:pos x="0" y="239"/>
                </a:cxn>
                <a:cxn ang="0">
                  <a:pos x="25" y="216"/>
                </a:cxn>
                <a:cxn ang="0">
                  <a:pos x="40" y="189"/>
                </a:cxn>
                <a:cxn ang="0">
                  <a:pos x="48" y="156"/>
                </a:cxn>
                <a:cxn ang="0">
                  <a:pos x="57" y="122"/>
                </a:cxn>
                <a:cxn ang="0">
                  <a:pos x="63" y="88"/>
                </a:cxn>
                <a:cxn ang="0">
                  <a:pos x="58" y="0"/>
                </a:cxn>
                <a:cxn ang="0">
                  <a:pos x="58" y="0"/>
                </a:cxn>
              </a:cxnLst>
              <a:rect l="0" t="0" r="r" b="b"/>
              <a:pathLst>
                <a:path w="64" h="240">
                  <a:moveTo>
                    <a:pt x="58" y="0"/>
                  </a:moveTo>
                  <a:lnTo>
                    <a:pt x="8" y="93"/>
                  </a:lnTo>
                  <a:lnTo>
                    <a:pt x="10" y="134"/>
                  </a:lnTo>
                  <a:lnTo>
                    <a:pt x="4" y="167"/>
                  </a:lnTo>
                  <a:lnTo>
                    <a:pt x="7" y="205"/>
                  </a:lnTo>
                  <a:lnTo>
                    <a:pt x="0" y="239"/>
                  </a:lnTo>
                  <a:lnTo>
                    <a:pt x="25" y="216"/>
                  </a:lnTo>
                  <a:lnTo>
                    <a:pt x="40" y="189"/>
                  </a:lnTo>
                  <a:lnTo>
                    <a:pt x="48" y="156"/>
                  </a:lnTo>
                  <a:lnTo>
                    <a:pt x="57" y="122"/>
                  </a:lnTo>
                  <a:lnTo>
                    <a:pt x="63" y="88"/>
                  </a:lnTo>
                  <a:lnTo>
                    <a:pt x="58" y="0"/>
                  </a:lnTo>
                  <a:lnTo>
                    <a:pt x="58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47" name="Freeform 323"/>
            <p:cNvSpPr>
              <a:spLocks/>
            </p:cNvSpPr>
            <p:nvPr/>
          </p:nvSpPr>
          <p:spPr bwMode="auto">
            <a:xfrm>
              <a:off x="3785" y="2274"/>
              <a:ext cx="85" cy="232"/>
            </a:xfrm>
            <a:custGeom>
              <a:avLst/>
              <a:gdLst/>
              <a:ahLst/>
              <a:cxnLst>
                <a:cxn ang="0">
                  <a:pos x="84" y="0"/>
                </a:cxn>
                <a:cxn ang="0">
                  <a:pos x="24" y="87"/>
                </a:cxn>
                <a:cxn ang="0">
                  <a:pos x="22" y="127"/>
                </a:cxn>
                <a:cxn ang="0">
                  <a:pos x="12" y="159"/>
                </a:cxn>
                <a:cxn ang="0">
                  <a:pos x="11" y="198"/>
                </a:cxn>
                <a:cxn ang="0">
                  <a:pos x="0" y="231"/>
                </a:cxn>
                <a:cxn ang="0">
                  <a:pos x="28" y="210"/>
                </a:cxn>
                <a:cxn ang="0">
                  <a:pos x="47" y="184"/>
                </a:cxn>
                <a:cxn ang="0">
                  <a:pos x="58" y="153"/>
                </a:cxn>
                <a:cxn ang="0">
                  <a:pos x="68" y="119"/>
                </a:cxn>
                <a:cxn ang="0">
                  <a:pos x="79" y="86"/>
                </a:cxn>
                <a:cxn ang="0">
                  <a:pos x="84" y="0"/>
                </a:cxn>
                <a:cxn ang="0">
                  <a:pos x="84" y="0"/>
                </a:cxn>
              </a:cxnLst>
              <a:rect l="0" t="0" r="r" b="b"/>
              <a:pathLst>
                <a:path w="85" h="232">
                  <a:moveTo>
                    <a:pt x="84" y="0"/>
                  </a:moveTo>
                  <a:lnTo>
                    <a:pt x="24" y="87"/>
                  </a:lnTo>
                  <a:lnTo>
                    <a:pt x="22" y="127"/>
                  </a:lnTo>
                  <a:lnTo>
                    <a:pt x="12" y="159"/>
                  </a:lnTo>
                  <a:lnTo>
                    <a:pt x="11" y="198"/>
                  </a:lnTo>
                  <a:lnTo>
                    <a:pt x="0" y="231"/>
                  </a:lnTo>
                  <a:lnTo>
                    <a:pt x="28" y="210"/>
                  </a:lnTo>
                  <a:lnTo>
                    <a:pt x="47" y="184"/>
                  </a:lnTo>
                  <a:lnTo>
                    <a:pt x="58" y="153"/>
                  </a:lnTo>
                  <a:lnTo>
                    <a:pt x="68" y="119"/>
                  </a:lnTo>
                  <a:lnTo>
                    <a:pt x="79" y="86"/>
                  </a:lnTo>
                  <a:lnTo>
                    <a:pt x="84" y="0"/>
                  </a:lnTo>
                  <a:lnTo>
                    <a:pt x="84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48" name="Freeform 324"/>
            <p:cNvSpPr>
              <a:spLocks/>
            </p:cNvSpPr>
            <p:nvPr/>
          </p:nvSpPr>
          <p:spPr bwMode="auto">
            <a:xfrm>
              <a:off x="3424" y="1438"/>
              <a:ext cx="134" cy="20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3" y="99"/>
                </a:cxn>
                <a:cxn ang="0">
                  <a:pos x="63" y="125"/>
                </a:cxn>
                <a:cxn ang="0">
                  <a:pos x="83" y="153"/>
                </a:cxn>
                <a:cxn ang="0">
                  <a:pos x="113" y="177"/>
                </a:cxn>
                <a:cxn ang="0">
                  <a:pos x="133" y="206"/>
                </a:cxn>
                <a:cxn ang="0">
                  <a:pos x="133" y="172"/>
                </a:cxn>
                <a:cxn ang="0">
                  <a:pos x="124" y="141"/>
                </a:cxn>
                <a:cxn ang="0">
                  <a:pos x="106" y="113"/>
                </a:cxn>
                <a:cxn ang="0">
                  <a:pos x="86" y="84"/>
                </a:cxn>
                <a:cxn ang="0">
                  <a:pos x="66" y="5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34" h="207">
                  <a:moveTo>
                    <a:pt x="0" y="0"/>
                  </a:moveTo>
                  <a:lnTo>
                    <a:pt x="33" y="99"/>
                  </a:lnTo>
                  <a:lnTo>
                    <a:pt x="63" y="125"/>
                  </a:lnTo>
                  <a:lnTo>
                    <a:pt x="83" y="153"/>
                  </a:lnTo>
                  <a:lnTo>
                    <a:pt x="113" y="177"/>
                  </a:lnTo>
                  <a:lnTo>
                    <a:pt x="133" y="206"/>
                  </a:lnTo>
                  <a:lnTo>
                    <a:pt x="133" y="172"/>
                  </a:lnTo>
                  <a:lnTo>
                    <a:pt x="124" y="141"/>
                  </a:lnTo>
                  <a:lnTo>
                    <a:pt x="106" y="113"/>
                  </a:lnTo>
                  <a:lnTo>
                    <a:pt x="86" y="84"/>
                  </a:lnTo>
                  <a:lnTo>
                    <a:pt x="66" y="57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49" name="Freeform 325"/>
            <p:cNvSpPr>
              <a:spLocks/>
            </p:cNvSpPr>
            <p:nvPr/>
          </p:nvSpPr>
          <p:spPr bwMode="auto">
            <a:xfrm>
              <a:off x="3755" y="2080"/>
              <a:ext cx="55" cy="244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0" y="97"/>
                </a:cxn>
                <a:cxn ang="0">
                  <a:pos x="7" y="136"/>
                </a:cxn>
                <a:cxn ang="0">
                  <a:pos x="3" y="170"/>
                </a:cxn>
                <a:cxn ang="0">
                  <a:pos x="10" y="208"/>
                </a:cxn>
                <a:cxn ang="0">
                  <a:pos x="7" y="243"/>
                </a:cxn>
                <a:cxn ang="0">
                  <a:pos x="30" y="217"/>
                </a:cxn>
                <a:cxn ang="0">
                  <a:pos x="43" y="188"/>
                </a:cxn>
                <a:cxn ang="0">
                  <a:pos x="47" y="154"/>
                </a:cxn>
                <a:cxn ang="0">
                  <a:pos x="50" y="120"/>
                </a:cxn>
                <a:cxn ang="0">
                  <a:pos x="54" y="85"/>
                </a:cxn>
                <a:cxn ang="0">
                  <a:pos x="40" y="0"/>
                </a:cxn>
                <a:cxn ang="0">
                  <a:pos x="40" y="0"/>
                </a:cxn>
              </a:cxnLst>
              <a:rect l="0" t="0" r="r" b="b"/>
              <a:pathLst>
                <a:path w="55" h="244">
                  <a:moveTo>
                    <a:pt x="40" y="0"/>
                  </a:moveTo>
                  <a:lnTo>
                    <a:pt x="0" y="97"/>
                  </a:lnTo>
                  <a:lnTo>
                    <a:pt x="7" y="136"/>
                  </a:lnTo>
                  <a:lnTo>
                    <a:pt x="3" y="170"/>
                  </a:lnTo>
                  <a:lnTo>
                    <a:pt x="10" y="208"/>
                  </a:lnTo>
                  <a:lnTo>
                    <a:pt x="7" y="243"/>
                  </a:lnTo>
                  <a:lnTo>
                    <a:pt x="30" y="217"/>
                  </a:lnTo>
                  <a:lnTo>
                    <a:pt x="43" y="188"/>
                  </a:lnTo>
                  <a:lnTo>
                    <a:pt x="47" y="154"/>
                  </a:lnTo>
                  <a:lnTo>
                    <a:pt x="50" y="120"/>
                  </a:lnTo>
                  <a:lnTo>
                    <a:pt x="54" y="85"/>
                  </a:lnTo>
                  <a:lnTo>
                    <a:pt x="40" y="0"/>
                  </a:lnTo>
                  <a:lnTo>
                    <a:pt x="40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50" name="Freeform 326"/>
            <p:cNvSpPr>
              <a:spLocks/>
            </p:cNvSpPr>
            <p:nvPr/>
          </p:nvSpPr>
          <p:spPr bwMode="auto">
            <a:xfrm>
              <a:off x="3701" y="1843"/>
              <a:ext cx="67" cy="244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0" y="106"/>
                </a:cxn>
                <a:cxn ang="0">
                  <a:pos x="17" y="142"/>
                </a:cxn>
                <a:cxn ang="0">
                  <a:pos x="24" y="176"/>
                </a:cxn>
                <a:cxn ang="0">
                  <a:pos x="41" y="210"/>
                </a:cxn>
                <a:cxn ang="0">
                  <a:pos x="48" y="243"/>
                </a:cxn>
                <a:cxn ang="0">
                  <a:pos x="62" y="213"/>
                </a:cxn>
                <a:cxn ang="0">
                  <a:pos x="66" y="182"/>
                </a:cxn>
                <a:cxn ang="0">
                  <a:pos x="61" y="148"/>
                </a:cxn>
                <a:cxn ang="0">
                  <a:pos x="56" y="114"/>
                </a:cxn>
                <a:cxn ang="0">
                  <a:pos x="49" y="80"/>
                </a:cxn>
                <a:cxn ang="0">
                  <a:pos x="11" y="0"/>
                </a:cxn>
                <a:cxn ang="0">
                  <a:pos x="11" y="0"/>
                </a:cxn>
              </a:cxnLst>
              <a:rect l="0" t="0" r="r" b="b"/>
              <a:pathLst>
                <a:path w="67" h="244">
                  <a:moveTo>
                    <a:pt x="11" y="0"/>
                  </a:moveTo>
                  <a:lnTo>
                    <a:pt x="0" y="106"/>
                  </a:lnTo>
                  <a:lnTo>
                    <a:pt x="17" y="142"/>
                  </a:lnTo>
                  <a:lnTo>
                    <a:pt x="24" y="176"/>
                  </a:lnTo>
                  <a:lnTo>
                    <a:pt x="41" y="210"/>
                  </a:lnTo>
                  <a:lnTo>
                    <a:pt x="48" y="243"/>
                  </a:lnTo>
                  <a:lnTo>
                    <a:pt x="62" y="213"/>
                  </a:lnTo>
                  <a:lnTo>
                    <a:pt x="66" y="182"/>
                  </a:lnTo>
                  <a:lnTo>
                    <a:pt x="61" y="148"/>
                  </a:lnTo>
                  <a:lnTo>
                    <a:pt x="56" y="114"/>
                  </a:lnTo>
                  <a:lnTo>
                    <a:pt x="49" y="80"/>
                  </a:lnTo>
                  <a:lnTo>
                    <a:pt x="11" y="0"/>
                  </a:lnTo>
                  <a:lnTo>
                    <a:pt x="11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51" name="Freeform 327"/>
            <p:cNvSpPr>
              <a:spLocks/>
            </p:cNvSpPr>
            <p:nvPr/>
          </p:nvSpPr>
          <p:spPr bwMode="auto">
            <a:xfrm>
              <a:off x="3574" y="1573"/>
              <a:ext cx="126" cy="2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8" y="103"/>
                </a:cxn>
                <a:cxn ang="0">
                  <a:pos x="58" y="131"/>
                </a:cxn>
                <a:cxn ang="0">
                  <a:pos x="76" y="160"/>
                </a:cxn>
                <a:cxn ang="0">
                  <a:pos x="104" y="186"/>
                </a:cxn>
                <a:cxn ang="0">
                  <a:pos x="123" y="215"/>
                </a:cxn>
                <a:cxn ang="0">
                  <a:pos x="125" y="181"/>
                </a:cxn>
                <a:cxn ang="0">
                  <a:pos x="117" y="151"/>
                </a:cxn>
                <a:cxn ang="0">
                  <a:pos x="101" y="121"/>
                </a:cxn>
                <a:cxn ang="0">
                  <a:pos x="83" y="91"/>
                </a:cxn>
                <a:cxn ang="0">
                  <a:pos x="65" y="6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6" h="216">
                  <a:moveTo>
                    <a:pt x="0" y="0"/>
                  </a:moveTo>
                  <a:lnTo>
                    <a:pt x="28" y="103"/>
                  </a:lnTo>
                  <a:lnTo>
                    <a:pt x="58" y="131"/>
                  </a:lnTo>
                  <a:lnTo>
                    <a:pt x="76" y="160"/>
                  </a:lnTo>
                  <a:lnTo>
                    <a:pt x="104" y="186"/>
                  </a:lnTo>
                  <a:lnTo>
                    <a:pt x="123" y="215"/>
                  </a:lnTo>
                  <a:lnTo>
                    <a:pt x="125" y="181"/>
                  </a:lnTo>
                  <a:lnTo>
                    <a:pt x="117" y="151"/>
                  </a:lnTo>
                  <a:lnTo>
                    <a:pt x="101" y="121"/>
                  </a:lnTo>
                  <a:lnTo>
                    <a:pt x="83" y="91"/>
                  </a:lnTo>
                  <a:lnTo>
                    <a:pt x="65" y="62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52" name="Freeform 328"/>
            <p:cNvSpPr>
              <a:spLocks/>
            </p:cNvSpPr>
            <p:nvPr/>
          </p:nvSpPr>
          <p:spPr bwMode="auto">
            <a:xfrm>
              <a:off x="3761" y="3140"/>
              <a:ext cx="135" cy="207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55" y="71"/>
                </a:cxn>
                <a:cxn ang="0">
                  <a:pos x="45" y="109"/>
                </a:cxn>
                <a:cxn ang="0">
                  <a:pos x="27" y="138"/>
                </a:cxn>
                <a:cxn ang="0">
                  <a:pos x="18" y="176"/>
                </a:cxn>
                <a:cxn ang="0">
                  <a:pos x="0" y="206"/>
                </a:cxn>
                <a:cxn ang="0">
                  <a:pos x="31" y="192"/>
                </a:cxn>
                <a:cxn ang="0">
                  <a:pos x="55" y="171"/>
                </a:cxn>
                <a:cxn ang="0">
                  <a:pos x="74" y="141"/>
                </a:cxn>
                <a:cxn ang="0">
                  <a:pos x="92" y="112"/>
                </a:cxn>
                <a:cxn ang="0">
                  <a:pos x="109" y="83"/>
                </a:cxn>
                <a:cxn ang="0">
                  <a:pos x="134" y="0"/>
                </a:cxn>
                <a:cxn ang="0">
                  <a:pos x="134" y="0"/>
                </a:cxn>
              </a:cxnLst>
              <a:rect l="0" t="0" r="r" b="b"/>
              <a:pathLst>
                <a:path w="135" h="207">
                  <a:moveTo>
                    <a:pt x="134" y="0"/>
                  </a:moveTo>
                  <a:lnTo>
                    <a:pt x="55" y="71"/>
                  </a:lnTo>
                  <a:lnTo>
                    <a:pt x="45" y="109"/>
                  </a:lnTo>
                  <a:lnTo>
                    <a:pt x="27" y="138"/>
                  </a:lnTo>
                  <a:lnTo>
                    <a:pt x="18" y="176"/>
                  </a:lnTo>
                  <a:lnTo>
                    <a:pt x="0" y="206"/>
                  </a:lnTo>
                  <a:lnTo>
                    <a:pt x="31" y="192"/>
                  </a:lnTo>
                  <a:lnTo>
                    <a:pt x="55" y="171"/>
                  </a:lnTo>
                  <a:lnTo>
                    <a:pt x="74" y="141"/>
                  </a:lnTo>
                  <a:lnTo>
                    <a:pt x="92" y="112"/>
                  </a:lnTo>
                  <a:lnTo>
                    <a:pt x="109" y="83"/>
                  </a:lnTo>
                  <a:lnTo>
                    <a:pt x="134" y="0"/>
                  </a:lnTo>
                  <a:lnTo>
                    <a:pt x="134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53" name="Freeform 329"/>
            <p:cNvSpPr>
              <a:spLocks/>
            </p:cNvSpPr>
            <p:nvPr/>
          </p:nvSpPr>
          <p:spPr bwMode="auto">
            <a:xfrm>
              <a:off x="3276" y="3689"/>
              <a:ext cx="242" cy="74"/>
            </a:xfrm>
            <a:custGeom>
              <a:avLst/>
              <a:gdLst/>
              <a:ahLst/>
              <a:cxnLst>
                <a:cxn ang="0">
                  <a:pos x="241" y="0"/>
                </a:cxn>
                <a:cxn ang="0">
                  <a:pos x="134" y="0"/>
                </a:cxn>
                <a:cxn ang="0">
                  <a:pos x="101" y="20"/>
                </a:cxn>
                <a:cxn ang="0">
                  <a:pos x="67" y="29"/>
                </a:cxn>
                <a:cxn ang="0">
                  <a:pos x="34" y="50"/>
                </a:cxn>
                <a:cxn ang="0">
                  <a:pos x="0" y="61"/>
                </a:cxn>
                <a:cxn ang="0">
                  <a:pos x="33" y="72"/>
                </a:cxn>
                <a:cxn ang="0">
                  <a:pos x="65" y="73"/>
                </a:cxn>
                <a:cxn ang="0">
                  <a:pos x="99" y="64"/>
                </a:cxn>
                <a:cxn ang="0">
                  <a:pos x="132" y="54"/>
                </a:cxn>
                <a:cxn ang="0">
                  <a:pos x="165" y="45"/>
                </a:cxn>
                <a:cxn ang="0">
                  <a:pos x="241" y="0"/>
                </a:cxn>
                <a:cxn ang="0">
                  <a:pos x="241" y="0"/>
                </a:cxn>
              </a:cxnLst>
              <a:rect l="0" t="0" r="r" b="b"/>
              <a:pathLst>
                <a:path w="242" h="74">
                  <a:moveTo>
                    <a:pt x="241" y="0"/>
                  </a:moveTo>
                  <a:lnTo>
                    <a:pt x="134" y="0"/>
                  </a:lnTo>
                  <a:lnTo>
                    <a:pt x="101" y="20"/>
                  </a:lnTo>
                  <a:lnTo>
                    <a:pt x="67" y="29"/>
                  </a:lnTo>
                  <a:lnTo>
                    <a:pt x="34" y="50"/>
                  </a:lnTo>
                  <a:lnTo>
                    <a:pt x="0" y="61"/>
                  </a:lnTo>
                  <a:lnTo>
                    <a:pt x="33" y="72"/>
                  </a:lnTo>
                  <a:lnTo>
                    <a:pt x="65" y="73"/>
                  </a:lnTo>
                  <a:lnTo>
                    <a:pt x="99" y="64"/>
                  </a:lnTo>
                  <a:lnTo>
                    <a:pt x="132" y="54"/>
                  </a:lnTo>
                  <a:lnTo>
                    <a:pt x="165" y="45"/>
                  </a:lnTo>
                  <a:lnTo>
                    <a:pt x="241" y="0"/>
                  </a:lnTo>
                  <a:lnTo>
                    <a:pt x="241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54" name="Freeform 330"/>
            <p:cNvSpPr>
              <a:spLocks/>
            </p:cNvSpPr>
            <p:nvPr/>
          </p:nvSpPr>
          <p:spPr bwMode="auto">
            <a:xfrm>
              <a:off x="3443" y="3499"/>
              <a:ext cx="193" cy="15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94" y="44"/>
                </a:cxn>
                <a:cxn ang="0">
                  <a:pos x="71" y="78"/>
                </a:cxn>
                <a:cxn ang="0">
                  <a:pos x="46" y="100"/>
                </a:cxn>
                <a:cxn ang="0">
                  <a:pos x="26" y="133"/>
                </a:cxn>
                <a:cxn ang="0">
                  <a:pos x="0" y="156"/>
                </a:cxn>
                <a:cxn ang="0">
                  <a:pos x="34" y="152"/>
                </a:cxn>
                <a:cxn ang="0">
                  <a:pos x="62" y="140"/>
                </a:cxn>
                <a:cxn ang="0">
                  <a:pos x="89" y="118"/>
                </a:cxn>
                <a:cxn ang="0">
                  <a:pos x="116" y="96"/>
                </a:cxn>
                <a:cxn ang="0">
                  <a:pos x="142" y="73"/>
                </a:cxn>
                <a:cxn ang="0">
                  <a:pos x="192" y="0"/>
                </a:cxn>
                <a:cxn ang="0">
                  <a:pos x="192" y="0"/>
                </a:cxn>
              </a:cxnLst>
              <a:rect l="0" t="0" r="r" b="b"/>
              <a:pathLst>
                <a:path w="193" h="157">
                  <a:moveTo>
                    <a:pt x="192" y="0"/>
                  </a:moveTo>
                  <a:lnTo>
                    <a:pt x="94" y="44"/>
                  </a:lnTo>
                  <a:lnTo>
                    <a:pt x="71" y="78"/>
                  </a:lnTo>
                  <a:lnTo>
                    <a:pt x="46" y="100"/>
                  </a:lnTo>
                  <a:lnTo>
                    <a:pt x="26" y="133"/>
                  </a:lnTo>
                  <a:lnTo>
                    <a:pt x="0" y="156"/>
                  </a:lnTo>
                  <a:lnTo>
                    <a:pt x="34" y="152"/>
                  </a:lnTo>
                  <a:lnTo>
                    <a:pt x="62" y="140"/>
                  </a:lnTo>
                  <a:lnTo>
                    <a:pt x="89" y="118"/>
                  </a:lnTo>
                  <a:lnTo>
                    <a:pt x="116" y="96"/>
                  </a:lnTo>
                  <a:lnTo>
                    <a:pt x="142" y="73"/>
                  </a:lnTo>
                  <a:lnTo>
                    <a:pt x="192" y="0"/>
                  </a:lnTo>
                  <a:lnTo>
                    <a:pt x="192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55" name="Freeform 331"/>
            <p:cNvSpPr>
              <a:spLocks/>
            </p:cNvSpPr>
            <p:nvPr/>
          </p:nvSpPr>
          <p:spPr bwMode="auto">
            <a:xfrm>
              <a:off x="3847" y="2933"/>
              <a:ext cx="62" cy="241"/>
            </a:xfrm>
            <a:custGeom>
              <a:avLst/>
              <a:gdLst/>
              <a:ahLst/>
              <a:cxnLst>
                <a:cxn ang="0">
                  <a:pos x="55" y="0"/>
                </a:cxn>
                <a:cxn ang="0">
                  <a:pos x="7" y="94"/>
                </a:cxn>
                <a:cxn ang="0">
                  <a:pos x="10" y="133"/>
                </a:cxn>
                <a:cxn ang="0">
                  <a:pos x="3" y="167"/>
                </a:cxn>
                <a:cxn ang="0">
                  <a:pos x="7" y="205"/>
                </a:cxn>
                <a:cxn ang="0">
                  <a:pos x="0" y="240"/>
                </a:cxn>
                <a:cxn ang="0">
                  <a:pos x="25" y="216"/>
                </a:cxn>
                <a:cxn ang="0">
                  <a:pos x="41" y="189"/>
                </a:cxn>
                <a:cxn ang="0">
                  <a:pos x="48" y="155"/>
                </a:cxn>
                <a:cxn ang="0">
                  <a:pos x="54" y="121"/>
                </a:cxn>
                <a:cxn ang="0">
                  <a:pos x="61" y="87"/>
                </a:cxn>
                <a:cxn ang="0">
                  <a:pos x="55" y="0"/>
                </a:cxn>
                <a:cxn ang="0">
                  <a:pos x="55" y="0"/>
                </a:cxn>
              </a:cxnLst>
              <a:rect l="0" t="0" r="r" b="b"/>
              <a:pathLst>
                <a:path w="62" h="241">
                  <a:moveTo>
                    <a:pt x="55" y="0"/>
                  </a:moveTo>
                  <a:lnTo>
                    <a:pt x="7" y="94"/>
                  </a:lnTo>
                  <a:lnTo>
                    <a:pt x="10" y="133"/>
                  </a:lnTo>
                  <a:lnTo>
                    <a:pt x="3" y="167"/>
                  </a:lnTo>
                  <a:lnTo>
                    <a:pt x="7" y="205"/>
                  </a:lnTo>
                  <a:lnTo>
                    <a:pt x="0" y="240"/>
                  </a:lnTo>
                  <a:lnTo>
                    <a:pt x="25" y="216"/>
                  </a:lnTo>
                  <a:lnTo>
                    <a:pt x="41" y="189"/>
                  </a:lnTo>
                  <a:lnTo>
                    <a:pt x="48" y="155"/>
                  </a:lnTo>
                  <a:lnTo>
                    <a:pt x="54" y="121"/>
                  </a:lnTo>
                  <a:lnTo>
                    <a:pt x="61" y="87"/>
                  </a:lnTo>
                  <a:lnTo>
                    <a:pt x="55" y="0"/>
                  </a:lnTo>
                  <a:lnTo>
                    <a:pt x="55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56" name="Freeform 332"/>
            <p:cNvSpPr>
              <a:spLocks/>
            </p:cNvSpPr>
            <p:nvPr/>
          </p:nvSpPr>
          <p:spPr bwMode="auto">
            <a:xfrm>
              <a:off x="3899" y="2221"/>
              <a:ext cx="56" cy="244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0" y="97"/>
                </a:cxn>
                <a:cxn ang="0">
                  <a:pos x="5" y="137"/>
                </a:cxn>
                <a:cxn ang="0">
                  <a:pos x="1" y="171"/>
                </a:cxn>
                <a:cxn ang="0">
                  <a:pos x="7" y="209"/>
                </a:cxn>
                <a:cxn ang="0">
                  <a:pos x="3" y="243"/>
                </a:cxn>
                <a:cxn ang="0">
                  <a:pos x="26" y="218"/>
                </a:cxn>
                <a:cxn ang="0">
                  <a:pos x="39" y="190"/>
                </a:cxn>
                <a:cxn ang="0">
                  <a:pos x="45" y="156"/>
                </a:cxn>
                <a:cxn ang="0">
                  <a:pos x="51" y="121"/>
                </a:cxn>
                <a:cxn ang="0">
                  <a:pos x="55" y="88"/>
                </a:cxn>
                <a:cxn ang="0">
                  <a:pos x="44" y="0"/>
                </a:cxn>
                <a:cxn ang="0">
                  <a:pos x="44" y="0"/>
                </a:cxn>
              </a:cxnLst>
              <a:rect l="0" t="0" r="r" b="b"/>
              <a:pathLst>
                <a:path w="56" h="244">
                  <a:moveTo>
                    <a:pt x="44" y="0"/>
                  </a:moveTo>
                  <a:lnTo>
                    <a:pt x="0" y="97"/>
                  </a:lnTo>
                  <a:lnTo>
                    <a:pt x="5" y="137"/>
                  </a:lnTo>
                  <a:lnTo>
                    <a:pt x="1" y="171"/>
                  </a:lnTo>
                  <a:lnTo>
                    <a:pt x="7" y="209"/>
                  </a:lnTo>
                  <a:lnTo>
                    <a:pt x="3" y="243"/>
                  </a:lnTo>
                  <a:lnTo>
                    <a:pt x="26" y="218"/>
                  </a:lnTo>
                  <a:lnTo>
                    <a:pt x="39" y="190"/>
                  </a:lnTo>
                  <a:lnTo>
                    <a:pt x="45" y="156"/>
                  </a:lnTo>
                  <a:lnTo>
                    <a:pt x="51" y="121"/>
                  </a:lnTo>
                  <a:lnTo>
                    <a:pt x="55" y="88"/>
                  </a:lnTo>
                  <a:lnTo>
                    <a:pt x="44" y="0"/>
                  </a:lnTo>
                  <a:lnTo>
                    <a:pt x="44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57" name="Freeform 333"/>
            <p:cNvSpPr>
              <a:spLocks/>
            </p:cNvSpPr>
            <p:nvPr/>
          </p:nvSpPr>
          <p:spPr bwMode="auto">
            <a:xfrm>
              <a:off x="1502" y="3737"/>
              <a:ext cx="236" cy="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0" y="59"/>
                </a:cxn>
                <a:cxn ang="0">
                  <a:pos x="130" y="59"/>
                </a:cxn>
                <a:cxn ang="0">
                  <a:pos x="163" y="70"/>
                </a:cxn>
                <a:cxn ang="0">
                  <a:pos x="203" y="71"/>
                </a:cxn>
                <a:cxn ang="0">
                  <a:pos x="235" y="80"/>
                </a:cxn>
                <a:cxn ang="0">
                  <a:pos x="214" y="53"/>
                </a:cxn>
                <a:cxn ang="0">
                  <a:pos x="188" y="35"/>
                </a:cxn>
                <a:cxn ang="0">
                  <a:pos x="155" y="24"/>
                </a:cxn>
                <a:cxn ang="0">
                  <a:pos x="122" y="14"/>
                </a:cxn>
                <a:cxn ang="0">
                  <a:pos x="89" y="4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36" h="81">
                  <a:moveTo>
                    <a:pt x="0" y="0"/>
                  </a:moveTo>
                  <a:lnTo>
                    <a:pt x="90" y="59"/>
                  </a:lnTo>
                  <a:lnTo>
                    <a:pt x="130" y="59"/>
                  </a:lnTo>
                  <a:lnTo>
                    <a:pt x="163" y="70"/>
                  </a:lnTo>
                  <a:lnTo>
                    <a:pt x="203" y="71"/>
                  </a:lnTo>
                  <a:lnTo>
                    <a:pt x="235" y="80"/>
                  </a:lnTo>
                  <a:lnTo>
                    <a:pt x="214" y="53"/>
                  </a:lnTo>
                  <a:lnTo>
                    <a:pt x="188" y="35"/>
                  </a:lnTo>
                  <a:lnTo>
                    <a:pt x="155" y="24"/>
                  </a:lnTo>
                  <a:lnTo>
                    <a:pt x="122" y="14"/>
                  </a:lnTo>
                  <a:lnTo>
                    <a:pt x="89" y="4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58" name="Rectangle 334"/>
            <p:cNvSpPr>
              <a:spLocks noChangeArrowheads="1"/>
            </p:cNvSpPr>
            <p:nvPr/>
          </p:nvSpPr>
          <p:spPr bwMode="auto">
            <a:xfrm rot="1620000">
              <a:off x="2194" y="1268"/>
              <a:ext cx="99" cy="1421"/>
            </a:xfrm>
            <a:prstGeom prst="rect">
              <a:avLst/>
            </a:prstGeom>
            <a:pattFill prst="ltDnDiag">
              <a:fgClr>
                <a:schemeClr val="bg2"/>
              </a:fgClr>
              <a:bgClr>
                <a:srgbClr val="FF999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959" name="Rectangle 335"/>
            <p:cNvSpPr>
              <a:spLocks noChangeArrowheads="1"/>
            </p:cNvSpPr>
            <p:nvPr/>
          </p:nvSpPr>
          <p:spPr bwMode="auto">
            <a:xfrm rot="19980000" flipH="1">
              <a:off x="2795" y="1281"/>
              <a:ext cx="96" cy="1410"/>
            </a:xfrm>
            <a:prstGeom prst="rect">
              <a:avLst/>
            </a:prstGeom>
            <a:pattFill prst="ltUpDiag">
              <a:fgClr>
                <a:schemeClr val="bg2"/>
              </a:fgClr>
              <a:bgClr>
                <a:srgbClr val="FF999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960" name="Oval 336"/>
            <p:cNvSpPr>
              <a:spLocks noChangeArrowheads="1"/>
            </p:cNvSpPr>
            <p:nvPr/>
          </p:nvSpPr>
          <p:spPr bwMode="auto">
            <a:xfrm rot="2580000">
              <a:off x="1813" y="2583"/>
              <a:ext cx="95" cy="13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961" name="Oval 337"/>
            <p:cNvSpPr>
              <a:spLocks noChangeArrowheads="1"/>
            </p:cNvSpPr>
            <p:nvPr/>
          </p:nvSpPr>
          <p:spPr bwMode="auto">
            <a:xfrm rot="2580000">
              <a:off x="1813" y="2677"/>
              <a:ext cx="95" cy="13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962" name="Oval 338"/>
            <p:cNvSpPr>
              <a:spLocks noChangeArrowheads="1"/>
            </p:cNvSpPr>
            <p:nvPr/>
          </p:nvSpPr>
          <p:spPr bwMode="auto">
            <a:xfrm>
              <a:off x="2492" y="2599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963" name="Oval 339"/>
            <p:cNvSpPr>
              <a:spLocks noChangeArrowheads="1"/>
            </p:cNvSpPr>
            <p:nvPr/>
          </p:nvSpPr>
          <p:spPr bwMode="auto">
            <a:xfrm>
              <a:off x="1580" y="3176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964" name="Freeform 340"/>
            <p:cNvSpPr>
              <a:spLocks/>
            </p:cNvSpPr>
            <p:nvPr/>
          </p:nvSpPr>
          <p:spPr bwMode="auto">
            <a:xfrm>
              <a:off x="1676" y="2195"/>
              <a:ext cx="154" cy="302"/>
            </a:xfrm>
            <a:custGeom>
              <a:avLst/>
              <a:gdLst/>
              <a:ahLst/>
              <a:cxnLst>
                <a:cxn ang="0">
                  <a:pos x="0" y="301"/>
                </a:cxn>
                <a:cxn ang="0">
                  <a:pos x="19" y="252"/>
                </a:cxn>
                <a:cxn ang="0">
                  <a:pos x="42" y="219"/>
                </a:cxn>
                <a:cxn ang="0">
                  <a:pos x="55" y="161"/>
                </a:cxn>
                <a:cxn ang="0">
                  <a:pos x="65" y="119"/>
                </a:cxn>
                <a:cxn ang="0">
                  <a:pos x="83" y="100"/>
                </a:cxn>
                <a:cxn ang="0">
                  <a:pos x="98" y="70"/>
                </a:cxn>
                <a:cxn ang="0">
                  <a:pos x="117" y="50"/>
                </a:cxn>
                <a:cxn ang="0">
                  <a:pos x="130" y="20"/>
                </a:cxn>
                <a:cxn ang="0">
                  <a:pos x="148" y="0"/>
                </a:cxn>
                <a:cxn ang="0">
                  <a:pos x="153" y="38"/>
                </a:cxn>
                <a:cxn ang="0">
                  <a:pos x="144" y="80"/>
                </a:cxn>
                <a:cxn ang="0">
                  <a:pos x="129" y="111"/>
                </a:cxn>
                <a:cxn ang="0">
                  <a:pos x="119" y="153"/>
                </a:cxn>
                <a:cxn ang="0">
                  <a:pos x="100" y="173"/>
                </a:cxn>
                <a:cxn ang="0">
                  <a:pos x="87" y="203"/>
                </a:cxn>
                <a:cxn ang="0">
                  <a:pos x="76" y="245"/>
                </a:cxn>
                <a:cxn ang="0">
                  <a:pos x="57" y="265"/>
                </a:cxn>
                <a:cxn ang="0">
                  <a:pos x="44" y="296"/>
                </a:cxn>
                <a:cxn ang="0">
                  <a:pos x="0" y="301"/>
                </a:cxn>
                <a:cxn ang="0">
                  <a:pos x="0" y="301"/>
                </a:cxn>
              </a:cxnLst>
              <a:rect l="0" t="0" r="r" b="b"/>
              <a:pathLst>
                <a:path w="154" h="302">
                  <a:moveTo>
                    <a:pt x="0" y="301"/>
                  </a:moveTo>
                  <a:lnTo>
                    <a:pt x="19" y="252"/>
                  </a:lnTo>
                  <a:lnTo>
                    <a:pt x="42" y="219"/>
                  </a:lnTo>
                  <a:lnTo>
                    <a:pt x="55" y="161"/>
                  </a:lnTo>
                  <a:lnTo>
                    <a:pt x="65" y="119"/>
                  </a:lnTo>
                  <a:lnTo>
                    <a:pt x="83" y="100"/>
                  </a:lnTo>
                  <a:lnTo>
                    <a:pt x="98" y="70"/>
                  </a:lnTo>
                  <a:lnTo>
                    <a:pt x="117" y="50"/>
                  </a:lnTo>
                  <a:lnTo>
                    <a:pt x="130" y="20"/>
                  </a:lnTo>
                  <a:lnTo>
                    <a:pt x="148" y="0"/>
                  </a:lnTo>
                  <a:lnTo>
                    <a:pt x="153" y="38"/>
                  </a:lnTo>
                  <a:lnTo>
                    <a:pt x="144" y="80"/>
                  </a:lnTo>
                  <a:lnTo>
                    <a:pt x="129" y="111"/>
                  </a:lnTo>
                  <a:lnTo>
                    <a:pt x="119" y="153"/>
                  </a:lnTo>
                  <a:lnTo>
                    <a:pt x="100" y="173"/>
                  </a:lnTo>
                  <a:lnTo>
                    <a:pt x="87" y="203"/>
                  </a:lnTo>
                  <a:lnTo>
                    <a:pt x="76" y="245"/>
                  </a:lnTo>
                  <a:lnTo>
                    <a:pt x="57" y="265"/>
                  </a:lnTo>
                  <a:lnTo>
                    <a:pt x="44" y="296"/>
                  </a:lnTo>
                  <a:lnTo>
                    <a:pt x="0" y="301"/>
                  </a:lnTo>
                  <a:lnTo>
                    <a:pt x="0" y="301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65" name="Oval 341"/>
            <p:cNvSpPr>
              <a:spLocks noChangeArrowheads="1"/>
            </p:cNvSpPr>
            <p:nvPr/>
          </p:nvSpPr>
          <p:spPr bwMode="auto">
            <a:xfrm>
              <a:off x="1790" y="3102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966" name="Oval 342"/>
            <p:cNvSpPr>
              <a:spLocks noChangeArrowheads="1"/>
            </p:cNvSpPr>
            <p:nvPr/>
          </p:nvSpPr>
          <p:spPr bwMode="auto">
            <a:xfrm>
              <a:off x="1886" y="2533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967" name="Oval 343"/>
            <p:cNvSpPr>
              <a:spLocks noChangeArrowheads="1"/>
            </p:cNvSpPr>
            <p:nvPr/>
          </p:nvSpPr>
          <p:spPr bwMode="auto">
            <a:xfrm rot="2700000">
              <a:off x="1820" y="2739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968" name="Oval 344"/>
            <p:cNvSpPr>
              <a:spLocks noChangeArrowheads="1"/>
            </p:cNvSpPr>
            <p:nvPr/>
          </p:nvSpPr>
          <p:spPr bwMode="auto">
            <a:xfrm rot="19020000">
              <a:off x="1694" y="281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969" name="Oval 345"/>
            <p:cNvSpPr>
              <a:spLocks noChangeArrowheads="1"/>
            </p:cNvSpPr>
            <p:nvPr/>
          </p:nvSpPr>
          <p:spPr bwMode="auto">
            <a:xfrm rot="2820000">
              <a:off x="1789" y="2911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970" name="Oval 346"/>
            <p:cNvSpPr>
              <a:spLocks noChangeArrowheads="1"/>
            </p:cNvSpPr>
            <p:nvPr/>
          </p:nvSpPr>
          <p:spPr bwMode="auto">
            <a:xfrm rot="19020000">
              <a:off x="1694" y="2912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971" name="Oval 347"/>
            <p:cNvSpPr>
              <a:spLocks noChangeArrowheads="1"/>
            </p:cNvSpPr>
            <p:nvPr/>
          </p:nvSpPr>
          <p:spPr bwMode="auto">
            <a:xfrm rot="13620000">
              <a:off x="1789" y="2769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9" name="Group 354"/>
            <p:cNvGrpSpPr>
              <a:grpSpLocks/>
            </p:cNvGrpSpPr>
            <p:nvPr/>
          </p:nvGrpSpPr>
          <p:grpSpPr bwMode="auto">
            <a:xfrm>
              <a:off x="1820" y="2817"/>
              <a:ext cx="294" cy="245"/>
              <a:chOff x="1820" y="2817"/>
              <a:chExt cx="294" cy="245"/>
            </a:xfrm>
          </p:grpSpPr>
          <p:sp>
            <p:nvSpPr>
              <p:cNvPr id="26972" name="Oval 348"/>
              <p:cNvSpPr>
                <a:spLocks noChangeArrowheads="1"/>
              </p:cNvSpPr>
              <p:nvPr/>
            </p:nvSpPr>
            <p:spPr bwMode="auto">
              <a:xfrm>
                <a:off x="1934" y="2912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73" name="Oval 349"/>
              <p:cNvSpPr>
                <a:spLocks noChangeArrowheads="1"/>
              </p:cNvSpPr>
              <p:nvPr/>
            </p:nvSpPr>
            <p:spPr bwMode="auto">
              <a:xfrm rot="2700000">
                <a:off x="2012" y="2882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74" name="Oval 350"/>
              <p:cNvSpPr>
                <a:spLocks noChangeArrowheads="1"/>
              </p:cNvSpPr>
              <p:nvPr/>
            </p:nvSpPr>
            <p:spPr bwMode="auto">
              <a:xfrm rot="19020000">
                <a:off x="1886" y="2960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75" name="Oval 351"/>
              <p:cNvSpPr>
                <a:spLocks noChangeArrowheads="1"/>
              </p:cNvSpPr>
              <p:nvPr/>
            </p:nvSpPr>
            <p:spPr bwMode="auto">
              <a:xfrm rot="2820000">
                <a:off x="1837" y="2864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76" name="Oval 352"/>
              <p:cNvSpPr>
                <a:spLocks noChangeArrowheads="1"/>
              </p:cNvSpPr>
              <p:nvPr/>
            </p:nvSpPr>
            <p:spPr bwMode="auto">
              <a:xfrm rot="19020000">
                <a:off x="1934" y="2817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77" name="Oval 353"/>
              <p:cNvSpPr>
                <a:spLocks noChangeArrowheads="1"/>
              </p:cNvSpPr>
              <p:nvPr/>
            </p:nvSpPr>
            <p:spPr bwMode="auto">
              <a:xfrm rot="13620000">
                <a:off x="2029" y="2959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0" name="Group 361"/>
            <p:cNvGrpSpPr>
              <a:grpSpLocks/>
            </p:cNvGrpSpPr>
            <p:nvPr/>
          </p:nvGrpSpPr>
          <p:grpSpPr bwMode="auto">
            <a:xfrm>
              <a:off x="1916" y="2960"/>
              <a:ext cx="294" cy="244"/>
              <a:chOff x="1916" y="2960"/>
              <a:chExt cx="294" cy="244"/>
            </a:xfrm>
          </p:grpSpPr>
          <p:sp>
            <p:nvSpPr>
              <p:cNvPr id="26979" name="Oval 355"/>
              <p:cNvSpPr>
                <a:spLocks noChangeArrowheads="1"/>
              </p:cNvSpPr>
              <p:nvPr/>
            </p:nvSpPr>
            <p:spPr bwMode="auto">
              <a:xfrm>
                <a:off x="2030" y="3055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80" name="Oval 356"/>
              <p:cNvSpPr>
                <a:spLocks noChangeArrowheads="1"/>
              </p:cNvSpPr>
              <p:nvPr/>
            </p:nvSpPr>
            <p:spPr bwMode="auto">
              <a:xfrm rot="2700000">
                <a:off x="2108" y="3024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81" name="Oval 357"/>
              <p:cNvSpPr>
                <a:spLocks noChangeArrowheads="1"/>
              </p:cNvSpPr>
              <p:nvPr/>
            </p:nvSpPr>
            <p:spPr bwMode="auto">
              <a:xfrm rot="19020000">
                <a:off x="1982" y="3102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82" name="Oval 358"/>
              <p:cNvSpPr>
                <a:spLocks noChangeArrowheads="1"/>
              </p:cNvSpPr>
              <p:nvPr/>
            </p:nvSpPr>
            <p:spPr bwMode="auto">
              <a:xfrm rot="2820000">
                <a:off x="1933" y="3006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83" name="Oval 359"/>
              <p:cNvSpPr>
                <a:spLocks noChangeArrowheads="1"/>
              </p:cNvSpPr>
              <p:nvPr/>
            </p:nvSpPr>
            <p:spPr bwMode="auto">
              <a:xfrm rot="19020000">
                <a:off x="2030" y="2960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84" name="Oval 360"/>
              <p:cNvSpPr>
                <a:spLocks noChangeArrowheads="1"/>
              </p:cNvSpPr>
              <p:nvPr/>
            </p:nvSpPr>
            <p:spPr bwMode="auto">
              <a:xfrm rot="13620000">
                <a:off x="2125" y="3101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6986" name="Oval 362"/>
            <p:cNvSpPr>
              <a:spLocks noChangeArrowheads="1"/>
            </p:cNvSpPr>
            <p:nvPr/>
          </p:nvSpPr>
          <p:spPr bwMode="auto">
            <a:xfrm rot="19020000">
              <a:off x="1838" y="300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987" name="Oval 363"/>
            <p:cNvSpPr>
              <a:spLocks noChangeArrowheads="1"/>
            </p:cNvSpPr>
            <p:nvPr/>
          </p:nvSpPr>
          <p:spPr bwMode="auto">
            <a:xfrm rot="19020000">
              <a:off x="2126" y="277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988" name="Freeform 364"/>
            <p:cNvSpPr>
              <a:spLocks/>
            </p:cNvSpPr>
            <p:nvPr/>
          </p:nvSpPr>
          <p:spPr bwMode="auto">
            <a:xfrm>
              <a:off x="1113" y="2743"/>
              <a:ext cx="53" cy="24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02"/>
                </a:cxn>
                <a:cxn ang="0">
                  <a:pos x="10" y="139"/>
                </a:cxn>
                <a:cxn ang="0">
                  <a:pos x="10" y="174"/>
                </a:cxn>
                <a:cxn ang="0">
                  <a:pos x="20" y="211"/>
                </a:cxn>
                <a:cxn ang="0">
                  <a:pos x="20" y="246"/>
                </a:cxn>
                <a:cxn ang="0">
                  <a:pos x="40" y="218"/>
                </a:cxn>
                <a:cxn ang="0">
                  <a:pos x="50" y="188"/>
                </a:cxn>
                <a:cxn ang="0">
                  <a:pos x="52" y="154"/>
                </a:cxn>
                <a:cxn ang="0">
                  <a:pos x="52" y="120"/>
                </a:cxn>
                <a:cxn ang="0">
                  <a:pos x="52" y="85"/>
                </a:cxn>
                <a:cxn ang="0">
                  <a:pos x="31" y="0"/>
                </a:cxn>
                <a:cxn ang="0">
                  <a:pos x="31" y="0"/>
                </a:cxn>
              </a:cxnLst>
              <a:rect l="0" t="0" r="r" b="b"/>
              <a:pathLst>
                <a:path w="53" h="247">
                  <a:moveTo>
                    <a:pt x="31" y="0"/>
                  </a:moveTo>
                  <a:lnTo>
                    <a:pt x="0" y="102"/>
                  </a:lnTo>
                  <a:lnTo>
                    <a:pt x="10" y="139"/>
                  </a:lnTo>
                  <a:lnTo>
                    <a:pt x="10" y="174"/>
                  </a:lnTo>
                  <a:lnTo>
                    <a:pt x="20" y="211"/>
                  </a:lnTo>
                  <a:lnTo>
                    <a:pt x="20" y="246"/>
                  </a:lnTo>
                  <a:lnTo>
                    <a:pt x="40" y="218"/>
                  </a:lnTo>
                  <a:lnTo>
                    <a:pt x="50" y="188"/>
                  </a:lnTo>
                  <a:lnTo>
                    <a:pt x="52" y="154"/>
                  </a:lnTo>
                  <a:lnTo>
                    <a:pt x="52" y="120"/>
                  </a:lnTo>
                  <a:lnTo>
                    <a:pt x="52" y="85"/>
                  </a:lnTo>
                  <a:lnTo>
                    <a:pt x="31" y="0"/>
                  </a:lnTo>
                  <a:lnTo>
                    <a:pt x="31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89" name="Freeform 365"/>
            <p:cNvSpPr>
              <a:spLocks/>
            </p:cNvSpPr>
            <p:nvPr/>
          </p:nvSpPr>
          <p:spPr bwMode="auto">
            <a:xfrm>
              <a:off x="1151" y="3275"/>
              <a:ext cx="81" cy="2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105"/>
                </a:cxn>
                <a:cxn ang="0">
                  <a:pos x="26" y="138"/>
                </a:cxn>
                <a:cxn ang="0">
                  <a:pos x="37" y="170"/>
                </a:cxn>
                <a:cxn ang="0">
                  <a:pos x="59" y="202"/>
                </a:cxn>
                <a:cxn ang="0">
                  <a:pos x="70" y="235"/>
                </a:cxn>
                <a:cxn ang="0">
                  <a:pos x="80" y="202"/>
                </a:cxn>
                <a:cxn ang="0">
                  <a:pos x="80" y="170"/>
                </a:cxn>
                <a:cxn ang="0">
                  <a:pos x="70" y="138"/>
                </a:cxn>
                <a:cxn ang="0">
                  <a:pos x="59" y="105"/>
                </a:cxn>
                <a:cxn ang="0">
                  <a:pos x="48" y="73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1" h="236">
                  <a:moveTo>
                    <a:pt x="0" y="0"/>
                  </a:moveTo>
                  <a:lnTo>
                    <a:pt x="4" y="105"/>
                  </a:lnTo>
                  <a:lnTo>
                    <a:pt x="26" y="138"/>
                  </a:lnTo>
                  <a:lnTo>
                    <a:pt x="37" y="170"/>
                  </a:lnTo>
                  <a:lnTo>
                    <a:pt x="59" y="202"/>
                  </a:lnTo>
                  <a:lnTo>
                    <a:pt x="70" y="235"/>
                  </a:lnTo>
                  <a:lnTo>
                    <a:pt x="80" y="202"/>
                  </a:lnTo>
                  <a:lnTo>
                    <a:pt x="80" y="170"/>
                  </a:lnTo>
                  <a:lnTo>
                    <a:pt x="70" y="138"/>
                  </a:lnTo>
                  <a:lnTo>
                    <a:pt x="59" y="105"/>
                  </a:lnTo>
                  <a:lnTo>
                    <a:pt x="48" y="73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90" name="Freeform 366"/>
            <p:cNvSpPr>
              <a:spLocks/>
            </p:cNvSpPr>
            <p:nvPr/>
          </p:nvSpPr>
          <p:spPr bwMode="auto">
            <a:xfrm>
              <a:off x="1111" y="2459"/>
              <a:ext cx="60" cy="247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0" y="104"/>
                </a:cxn>
                <a:cxn ang="0">
                  <a:pos x="14" y="141"/>
                </a:cxn>
                <a:cxn ang="0">
                  <a:pos x="17" y="176"/>
                </a:cxn>
                <a:cxn ang="0">
                  <a:pos x="31" y="211"/>
                </a:cxn>
                <a:cxn ang="0">
                  <a:pos x="34" y="246"/>
                </a:cxn>
                <a:cxn ang="0">
                  <a:pos x="52" y="216"/>
                </a:cxn>
                <a:cxn ang="0">
                  <a:pos x="59" y="185"/>
                </a:cxn>
                <a:cxn ang="0">
                  <a:pos x="56" y="151"/>
                </a:cxn>
                <a:cxn ang="0">
                  <a:pos x="54" y="116"/>
                </a:cxn>
                <a:cxn ang="0">
                  <a:pos x="50" y="82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60" h="247">
                  <a:moveTo>
                    <a:pt x="20" y="0"/>
                  </a:moveTo>
                  <a:lnTo>
                    <a:pt x="0" y="104"/>
                  </a:lnTo>
                  <a:lnTo>
                    <a:pt x="14" y="141"/>
                  </a:lnTo>
                  <a:lnTo>
                    <a:pt x="17" y="176"/>
                  </a:lnTo>
                  <a:lnTo>
                    <a:pt x="31" y="211"/>
                  </a:lnTo>
                  <a:lnTo>
                    <a:pt x="34" y="246"/>
                  </a:lnTo>
                  <a:lnTo>
                    <a:pt x="52" y="216"/>
                  </a:lnTo>
                  <a:lnTo>
                    <a:pt x="59" y="185"/>
                  </a:lnTo>
                  <a:lnTo>
                    <a:pt x="56" y="151"/>
                  </a:lnTo>
                  <a:lnTo>
                    <a:pt x="54" y="116"/>
                  </a:lnTo>
                  <a:lnTo>
                    <a:pt x="50" y="82"/>
                  </a:lnTo>
                  <a:lnTo>
                    <a:pt x="20" y="0"/>
                  </a:lnTo>
                  <a:lnTo>
                    <a:pt x="20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91" name="Freeform 367"/>
            <p:cNvSpPr>
              <a:spLocks/>
            </p:cNvSpPr>
            <p:nvPr/>
          </p:nvSpPr>
          <p:spPr bwMode="auto">
            <a:xfrm>
              <a:off x="1152" y="3216"/>
              <a:ext cx="55" cy="244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0" y="100"/>
                </a:cxn>
                <a:cxn ang="0">
                  <a:pos x="8" y="137"/>
                </a:cxn>
                <a:cxn ang="0">
                  <a:pos x="7" y="172"/>
                </a:cxn>
                <a:cxn ang="0">
                  <a:pos x="14" y="210"/>
                </a:cxn>
                <a:cxn ang="0">
                  <a:pos x="13" y="243"/>
                </a:cxn>
                <a:cxn ang="0">
                  <a:pos x="35" y="217"/>
                </a:cxn>
                <a:cxn ang="0">
                  <a:pos x="47" y="188"/>
                </a:cxn>
                <a:cxn ang="0">
                  <a:pos x="49" y="154"/>
                </a:cxn>
                <a:cxn ang="0">
                  <a:pos x="51" y="120"/>
                </a:cxn>
                <a:cxn ang="0">
                  <a:pos x="54" y="86"/>
                </a:cxn>
                <a:cxn ang="0">
                  <a:pos x="36" y="0"/>
                </a:cxn>
                <a:cxn ang="0">
                  <a:pos x="36" y="0"/>
                </a:cxn>
              </a:cxnLst>
              <a:rect l="0" t="0" r="r" b="b"/>
              <a:pathLst>
                <a:path w="55" h="244">
                  <a:moveTo>
                    <a:pt x="36" y="0"/>
                  </a:moveTo>
                  <a:lnTo>
                    <a:pt x="0" y="100"/>
                  </a:lnTo>
                  <a:lnTo>
                    <a:pt x="8" y="137"/>
                  </a:lnTo>
                  <a:lnTo>
                    <a:pt x="7" y="172"/>
                  </a:lnTo>
                  <a:lnTo>
                    <a:pt x="14" y="210"/>
                  </a:lnTo>
                  <a:lnTo>
                    <a:pt x="13" y="243"/>
                  </a:lnTo>
                  <a:lnTo>
                    <a:pt x="35" y="217"/>
                  </a:lnTo>
                  <a:lnTo>
                    <a:pt x="47" y="188"/>
                  </a:lnTo>
                  <a:lnTo>
                    <a:pt x="49" y="154"/>
                  </a:lnTo>
                  <a:lnTo>
                    <a:pt x="51" y="120"/>
                  </a:lnTo>
                  <a:lnTo>
                    <a:pt x="54" y="86"/>
                  </a:lnTo>
                  <a:lnTo>
                    <a:pt x="36" y="0"/>
                  </a:lnTo>
                  <a:lnTo>
                    <a:pt x="36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92" name="AutoShape 368"/>
            <p:cNvSpPr>
              <a:spLocks noChangeArrowheads="1"/>
            </p:cNvSpPr>
            <p:nvPr/>
          </p:nvSpPr>
          <p:spPr bwMode="auto">
            <a:xfrm rot="540000">
              <a:off x="1461" y="2910"/>
              <a:ext cx="135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993" name="AutoShape 369"/>
            <p:cNvSpPr>
              <a:spLocks noChangeArrowheads="1"/>
            </p:cNvSpPr>
            <p:nvPr/>
          </p:nvSpPr>
          <p:spPr bwMode="auto">
            <a:xfrm rot="1260000">
              <a:off x="1509" y="2816"/>
              <a:ext cx="135" cy="86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994" name="AutoShape 370"/>
            <p:cNvSpPr>
              <a:spLocks noChangeArrowheads="1"/>
            </p:cNvSpPr>
            <p:nvPr/>
          </p:nvSpPr>
          <p:spPr bwMode="auto">
            <a:xfrm rot="1260000">
              <a:off x="1605" y="2721"/>
              <a:ext cx="135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1" name="Group 374"/>
            <p:cNvGrpSpPr>
              <a:grpSpLocks/>
            </p:cNvGrpSpPr>
            <p:nvPr/>
          </p:nvGrpSpPr>
          <p:grpSpPr bwMode="auto">
            <a:xfrm>
              <a:off x="1203" y="3090"/>
              <a:ext cx="88" cy="277"/>
              <a:chOff x="1203" y="3090"/>
              <a:chExt cx="88" cy="277"/>
            </a:xfrm>
          </p:grpSpPr>
          <p:sp>
            <p:nvSpPr>
              <p:cNvPr id="26995" name="AutoShape 371"/>
              <p:cNvSpPr>
                <a:spLocks noChangeArrowheads="1"/>
              </p:cNvSpPr>
              <p:nvPr/>
            </p:nvSpPr>
            <p:spPr bwMode="auto">
              <a:xfrm>
                <a:off x="1203" y="3090"/>
                <a:ext cx="88" cy="87"/>
              </a:xfrm>
              <a:prstGeom prst="roundRect">
                <a:avLst>
                  <a:gd name="adj" fmla="val 12495"/>
                </a:avLst>
              </a:prstGeom>
              <a:solidFill>
                <a:srgbClr val="FFFF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96" name="AutoShape 372"/>
              <p:cNvSpPr>
                <a:spLocks noChangeArrowheads="1"/>
              </p:cNvSpPr>
              <p:nvPr/>
            </p:nvSpPr>
            <p:spPr bwMode="auto">
              <a:xfrm>
                <a:off x="1203" y="3185"/>
                <a:ext cx="88" cy="87"/>
              </a:xfrm>
              <a:prstGeom prst="roundRect">
                <a:avLst>
                  <a:gd name="adj" fmla="val 12495"/>
                </a:avLst>
              </a:prstGeom>
              <a:solidFill>
                <a:srgbClr val="FFFF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997" name="AutoShape 373"/>
              <p:cNvSpPr>
                <a:spLocks noChangeArrowheads="1"/>
              </p:cNvSpPr>
              <p:nvPr/>
            </p:nvSpPr>
            <p:spPr bwMode="auto">
              <a:xfrm>
                <a:off x="1203" y="3280"/>
                <a:ext cx="88" cy="87"/>
              </a:xfrm>
              <a:prstGeom prst="roundRect">
                <a:avLst>
                  <a:gd name="adj" fmla="val 12495"/>
                </a:avLst>
              </a:prstGeom>
              <a:solidFill>
                <a:srgbClr val="FFFF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6999" name="AutoShape 375"/>
            <p:cNvSpPr>
              <a:spLocks noChangeArrowheads="1"/>
            </p:cNvSpPr>
            <p:nvPr/>
          </p:nvSpPr>
          <p:spPr bwMode="auto">
            <a:xfrm rot="420000">
              <a:off x="1413" y="3005"/>
              <a:ext cx="135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00" name="AutoShape 376"/>
            <p:cNvSpPr>
              <a:spLocks noChangeArrowheads="1"/>
            </p:cNvSpPr>
            <p:nvPr/>
          </p:nvSpPr>
          <p:spPr bwMode="auto">
            <a:xfrm>
              <a:off x="3651" y="3231"/>
              <a:ext cx="88" cy="87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01" name="AutoShape 377"/>
            <p:cNvSpPr>
              <a:spLocks noChangeArrowheads="1"/>
            </p:cNvSpPr>
            <p:nvPr/>
          </p:nvSpPr>
          <p:spPr bwMode="auto">
            <a:xfrm>
              <a:off x="1299" y="3278"/>
              <a:ext cx="88" cy="87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02" name="AutoShape 378"/>
            <p:cNvSpPr>
              <a:spLocks noChangeArrowheads="1"/>
            </p:cNvSpPr>
            <p:nvPr/>
          </p:nvSpPr>
          <p:spPr bwMode="auto">
            <a:xfrm>
              <a:off x="1395" y="3278"/>
              <a:ext cx="88" cy="87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03" name="AutoShape 379"/>
            <p:cNvSpPr>
              <a:spLocks noChangeArrowheads="1"/>
            </p:cNvSpPr>
            <p:nvPr/>
          </p:nvSpPr>
          <p:spPr bwMode="auto">
            <a:xfrm rot="1260000">
              <a:off x="1653" y="2626"/>
              <a:ext cx="135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04" name="AutoShape 380"/>
            <p:cNvSpPr>
              <a:spLocks noChangeArrowheads="1"/>
            </p:cNvSpPr>
            <p:nvPr/>
          </p:nvSpPr>
          <p:spPr bwMode="auto">
            <a:xfrm rot="1260000">
              <a:off x="1701" y="2578"/>
              <a:ext cx="135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05" name="AutoShape 381"/>
            <p:cNvSpPr>
              <a:spLocks noChangeArrowheads="1"/>
            </p:cNvSpPr>
            <p:nvPr/>
          </p:nvSpPr>
          <p:spPr bwMode="auto">
            <a:xfrm rot="1260000">
              <a:off x="1701" y="2483"/>
              <a:ext cx="135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06" name="AutoShape 382"/>
            <p:cNvSpPr>
              <a:spLocks noChangeArrowheads="1"/>
            </p:cNvSpPr>
            <p:nvPr/>
          </p:nvSpPr>
          <p:spPr bwMode="auto">
            <a:xfrm rot="1260000">
              <a:off x="1749" y="2436"/>
              <a:ext cx="135" cy="87"/>
            </a:xfrm>
            <a:prstGeom prst="roundRect">
              <a:avLst>
                <a:gd name="adj" fmla="val 0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07" name="Freeform 383"/>
            <p:cNvSpPr>
              <a:spLocks/>
            </p:cNvSpPr>
            <p:nvPr/>
          </p:nvSpPr>
          <p:spPr bwMode="auto">
            <a:xfrm>
              <a:off x="1532" y="2479"/>
              <a:ext cx="154" cy="303"/>
            </a:xfrm>
            <a:custGeom>
              <a:avLst/>
              <a:gdLst/>
              <a:ahLst/>
              <a:cxnLst>
                <a:cxn ang="0">
                  <a:pos x="0" y="302"/>
                </a:cxn>
                <a:cxn ang="0">
                  <a:pos x="19" y="253"/>
                </a:cxn>
                <a:cxn ang="0">
                  <a:pos x="42" y="219"/>
                </a:cxn>
                <a:cxn ang="0">
                  <a:pos x="55" y="162"/>
                </a:cxn>
                <a:cxn ang="0">
                  <a:pos x="65" y="119"/>
                </a:cxn>
                <a:cxn ang="0">
                  <a:pos x="83" y="100"/>
                </a:cxn>
                <a:cxn ang="0">
                  <a:pos x="98" y="70"/>
                </a:cxn>
                <a:cxn ang="0">
                  <a:pos x="117" y="50"/>
                </a:cxn>
                <a:cxn ang="0">
                  <a:pos x="130" y="20"/>
                </a:cxn>
                <a:cxn ang="0">
                  <a:pos x="148" y="0"/>
                </a:cxn>
                <a:cxn ang="0">
                  <a:pos x="153" y="38"/>
                </a:cxn>
                <a:cxn ang="0">
                  <a:pos x="144" y="81"/>
                </a:cxn>
                <a:cxn ang="0">
                  <a:pos x="129" y="111"/>
                </a:cxn>
                <a:cxn ang="0">
                  <a:pos x="119" y="154"/>
                </a:cxn>
                <a:cxn ang="0">
                  <a:pos x="100" y="174"/>
                </a:cxn>
                <a:cxn ang="0">
                  <a:pos x="87" y="203"/>
                </a:cxn>
                <a:cxn ang="0">
                  <a:pos x="76" y="246"/>
                </a:cxn>
                <a:cxn ang="0">
                  <a:pos x="57" y="266"/>
                </a:cxn>
                <a:cxn ang="0">
                  <a:pos x="44" y="297"/>
                </a:cxn>
                <a:cxn ang="0">
                  <a:pos x="0" y="302"/>
                </a:cxn>
                <a:cxn ang="0">
                  <a:pos x="0" y="302"/>
                </a:cxn>
              </a:cxnLst>
              <a:rect l="0" t="0" r="r" b="b"/>
              <a:pathLst>
                <a:path w="154" h="303">
                  <a:moveTo>
                    <a:pt x="0" y="302"/>
                  </a:moveTo>
                  <a:lnTo>
                    <a:pt x="19" y="253"/>
                  </a:lnTo>
                  <a:lnTo>
                    <a:pt x="42" y="219"/>
                  </a:lnTo>
                  <a:lnTo>
                    <a:pt x="55" y="162"/>
                  </a:lnTo>
                  <a:lnTo>
                    <a:pt x="65" y="119"/>
                  </a:lnTo>
                  <a:lnTo>
                    <a:pt x="83" y="100"/>
                  </a:lnTo>
                  <a:lnTo>
                    <a:pt x="98" y="70"/>
                  </a:lnTo>
                  <a:lnTo>
                    <a:pt x="117" y="50"/>
                  </a:lnTo>
                  <a:lnTo>
                    <a:pt x="130" y="20"/>
                  </a:lnTo>
                  <a:lnTo>
                    <a:pt x="148" y="0"/>
                  </a:lnTo>
                  <a:lnTo>
                    <a:pt x="153" y="38"/>
                  </a:lnTo>
                  <a:lnTo>
                    <a:pt x="144" y="81"/>
                  </a:lnTo>
                  <a:lnTo>
                    <a:pt x="129" y="111"/>
                  </a:lnTo>
                  <a:lnTo>
                    <a:pt x="119" y="154"/>
                  </a:lnTo>
                  <a:lnTo>
                    <a:pt x="100" y="174"/>
                  </a:lnTo>
                  <a:lnTo>
                    <a:pt x="87" y="203"/>
                  </a:lnTo>
                  <a:lnTo>
                    <a:pt x="76" y="246"/>
                  </a:lnTo>
                  <a:lnTo>
                    <a:pt x="57" y="266"/>
                  </a:lnTo>
                  <a:lnTo>
                    <a:pt x="44" y="297"/>
                  </a:lnTo>
                  <a:lnTo>
                    <a:pt x="0" y="302"/>
                  </a:lnTo>
                  <a:lnTo>
                    <a:pt x="0" y="302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008" name="Oval 384"/>
            <p:cNvSpPr>
              <a:spLocks noChangeArrowheads="1"/>
            </p:cNvSpPr>
            <p:nvPr/>
          </p:nvSpPr>
          <p:spPr bwMode="auto">
            <a:xfrm>
              <a:off x="2115" y="3486"/>
              <a:ext cx="88" cy="110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09" name="Oval 385"/>
            <p:cNvSpPr>
              <a:spLocks noChangeArrowheads="1"/>
            </p:cNvSpPr>
            <p:nvPr/>
          </p:nvSpPr>
          <p:spPr bwMode="auto">
            <a:xfrm rot="2700000">
              <a:off x="1676" y="3261"/>
              <a:ext cx="103" cy="66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10" name="Oval 386"/>
            <p:cNvSpPr>
              <a:spLocks noChangeArrowheads="1"/>
            </p:cNvSpPr>
            <p:nvPr/>
          </p:nvSpPr>
          <p:spPr bwMode="auto">
            <a:xfrm rot="19020000">
              <a:off x="1598" y="3101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11" name="Oval 387"/>
            <p:cNvSpPr>
              <a:spLocks noChangeArrowheads="1"/>
            </p:cNvSpPr>
            <p:nvPr/>
          </p:nvSpPr>
          <p:spPr bwMode="auto">
            <a:xfrm rot="19020000">
              <a:off x="1694" y="3150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12" name="Oval 388"/>
            <p:cNvSpPr>
              <a:spLocks noChangeArrowheads="1"/>
            </p:cNvSpPr>
            <p:nvPr/>
          </p:nvSpPr>
          <p:spPr bwMode="auto">
            <a:xfrm rot="13620000">
              <a:off x="1837" y="3291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13" name="Oval 389"/>
            <p:cNvSpPr>
              <a:spLocks noChangeArrowheads="1"/>
            </p:cNvSpPr>
            <p:nvPr/>
          </p:nvSpPr>
          <p:spPr bwMode="auto">
            <a:xfrm rot="2820000">
              <a:off x="1597" y="3005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6624" name="Group 396"/>
            <p:cNvGrpSpPr>
              <a:grpSpLocks/>
            </p:cNvGrpSpPr>
            <p:nvPr/>
          </p:nvGrpSpPr>
          <p:grpSpPr bwMode="auto">
            <a:xfrm>
              <a:off x="2094" y="3165"/>
              <a:ext cx="464" cy="243"/>
              <a:chOff x="2094" y="3165"/>
              <a:chExt cx="464" cy="243"/>
            </a:xfrm>
          </p:grpSpPr>
          <p:sp>
            <p:nvSpPr>
              <p:cNvPr id="27014" name="Oval 390"/>
              <p:cNvSpPr>
                <a:spLocks noChangeArrowheads="1"/>
              </p:cNvSpPr>
              <p:nvPr/>
            </p:nvSpPr>
            <p:spPr bwMode="auto">
              <a:xfrm rot="20400000">
                <a:off x="2235" y="3266"/>
                <a:ext cx="66" cy="103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15" name="Oval 391"/>
              <p:cNvSpPr>
                <a:spLocks noChangeArrowheads="1"/>
              </p:cNvSpPr>
              <p:nvPr/>
            </p:nvSpPr>
            <p:spPr bwMode="auto">
              <a:xfrm rot="1500000">
                <a:off x="2413" y="3263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16" name="Oval 392"/>
              <p:cNvSpPr>
                <a:spLocks noChangeArrowheads="1"/>
              </p:cNvSpPr>
              <p:nvPr/>
            </p:nvSpPr>
            <p:spPr bwMode="auto">
              <a:xfrm rot="17820000">
                <a:off x="2358" y="3324"/>
                <a:ext cx="66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17" name="Oval 393"/>
              <p:cNvSpPr>
                <a:spLocks noChangeArrowheads="1"/>
              </p:cNvSpPr>
              <p:nvPr/>
            </p:nvSpPr>
            <p:spPr bwMode="auto">
              <a:xfrm rot="17820000">
                <a:off x="2325" y="3235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18" name="Oval 394"/>
              <p:cNvSpPr>
                <a:spLocks noChangeArrowheads="1"/>
              </p:cNvSpPr>
              <p:nvPr/>
            </p:nvSpPr>
            <p:spPr bwMode="auto">
              <a:xfrm rot="12420000">
                <a:off x="2492" y="3274"/>
                <a:ext cx="66" cy="103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19" name="Oval 395"/>
              <p:cNvSpPr>
                <a:spLocks noChangeArrowheads="1"/>
              </p:cNvSpPr>
              <p:nvPr/>
            </p:nvSpPr>
            <p:spPr bwMode="auto">
              <a:xfrm rot="1620000">
                <a:off x="2094" y="3165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7021" name="Oval 397"/>
            <p:cNvSpPr>
              <a:spLocks noChangeArrowheads="1"/>
            </p:cNvSpPr>
            <p:nvPr/>
          </p:nvSpPr>
          <p:spPr bwMode="auto">
            <a:xfrm>
              <a:off x="3203" y="3102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22" name="Oval 398"/>
            <p:cNvSpPr>
              <a:spLocks noChangeArrowheads="1"/>
            </p:cNvSpPr>
            <p:nvPr/>
          </p:nvSpPr>
          <p:spPr bwMode="auto">
            <a:xfrm>
              <a:off x="3155" y="2533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23" name="Oval 399"/>
            <p:cNvSpPr>
              <a:spLocks noChangeArrowheads="1"/>
            </p:cNvSpPr>
            <p:nvPr/>
          </p:nvSpPr>
          <p:spPr bwMode="auto">
            <a:xfrm rot="18900000" flipH="1">
              <a:off x="3137" y="2739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24" name="Oval 400"/>
            <p:cNvSpPr>
              <a:spLocks noChangeArrowheads="1"/>
            </p:cNvSpPr>
            <p:nvPr/>
          </p:nvSpPr>
          <p:spPr bwMode="auto">
            <a:xfrm rot="2580000" flipH="1">
              <a:off x="3299" y="281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25" name="Oval 401"/>
            <p:cNvSpPr>
              <a:spLocks noChangeArrowheads="1"/>
            </p:cNvSpPr>
            <p:nvPr/>
          </p:nvSpPr>
          <p:spPr bwMode="auto">
            <a:xfrm rot="18780000" flipH="1">
              <a:off x="3204" y="2911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26" name="Oval 402"/>
            <p:cNvSpPr>
              <a:spLocks noChangeArrowheads="1"/>
            </p:cNvSpPr>
            <p:nvPr/>
          </p:nvSpPr>
          <p:spPr bwMode="auto">
            <a:xfrm rot="2580000" flipH="1">
              <a:off x="3299" y="2912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27" name="Oval 403"/>
            <p:cNvSpPr>
              <a:spLocks noChangeArrowheads="1"/>
            </p:cNvSpPr>
            <p:nvPr/>
          </p:nvSpPr>
          <p:spPr bwMode="auto">
            <a:xfrm rot="7980000" flipH="1">
              <a:off x="3204" y="2769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6625" name="Group 410"/>
            <p:cNvGrpSpPr>
              <a:grpSpLocks/>
            </p:cNvGrpSpPr>
            <p:nvPr/>
          </p:nvGrpSpPr>
          <p:grpSpPr bwMode="auto">
            <a:xfrm>
              <a:off x="2947" y="2817"/>
              <a:ext cx="294" cy="245"/>
              <a:chOff x="2947" y="2817"/>
              <a:chExt cx="294" cy="245"/>
            </a:xfrm>
          </p:grpSpPr>
          <p:sp>
            <p:nvSpPr>
              <p:cNvPr id="27028" name="Oval 404"/>
              <p:cNvSpPr>
                <a:spLocks noChangeArrowheads="1"/>
              </p:cNvSpPr>
              <p:nvPr/>
            </p:nvSpPr>
            <p:spPr bwMode="auto">
              <a:xfrm>
                <a:off x="3059" y="2912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29" name="Oval 405"/>
              <p:cNvSpPr>
                <a:spLocks noChangeArrowheads="1"/>
              </p:cNvSpPr>
              <p:nvPr/>
            </p:nvSpPr>
            <p:spPr bwMode="auto">
              <a:xfrm rot="18900000" flipH="1">
                <a:off x="2945" y="2882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30" name="Oval 406"/>
              <p:cNvSpPr>
                <a:spLocks noChangeArrowheads="1"/>
              </p:cNvSpPr>
              <p:nvPr/>
            </p:nvSpPr>
            <p:spPr bwMode="auto">
              <a:xfrm rot="2580000" flipH="1">
                <a:off x="3107" y="2960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31" name="Oval 407"/>
              <p:cNvSpPr>
                <a:spLocks noChangeArrowheads="1"/>
              </p:cNvSpPr>
              <p:nvPr/>
            </p:nvSpPr>
            <p:spPr bwMode="auto">
              <a:xfrm rot="18780000" flipH="1">
                <a:off x="3156" y="2864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32" name="Oval 408"/>
              <p:cNvSpPr>
                <a:spLocks noChangeArrowheads="1"/>
              </p:cNvSpPr>
              <p:nvPr/>
            </p:nvSpPr>
            <p:spPr bwMode="auto">
              <a:xfrm rot="2580000" flipH="1">
                <a:off x="3059" y="2817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33" name="Oval 409"/>
              <p:cNvSpPr>
                <a:spLocks noChangeArrowheads="1"/>
              </p:cNvSpPr>
              <p:nvPr/>
            </p:nvSpPr>
            <p:spPr bwMode="auto">
              <a:xfrm rot="7980000" flipH="1">
                <a:off x="2964" y="2959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6644" name="Group 417"/>
            <p:cNvGrpSpPr>
              <a:grpSpLocks/>
            </p:cNvGrpSpPr>
            <p:nvPr/>
          </p:nvGrpSpPr>
          <p:grpSpPr bwMode="auto">
            <a:xfrm>
              <a:off x="2851" y="2960"/>
              <a:ext cx="294" cy="244"/>
              <a:chOff x="2851" y="2960"/>
              <a:chExt cx="294" cy="244"/>
            </a:xfrm>
          </p:grpSpPr>
          <p:sp>
            <p:nvSpPr>
              <p:cNvPr id="27035" name="Oval 411"/>
              <p:cNvSpPr>
                <a:spLocks noChangeArrowheads="1"/>
              </p:cNvSpPr>
              <p:nvPr/>
            </p:nvSpPr>
            <p:spPr bwMode="auto">
              <a:xfrm>
                <a:off x="2963" y="3055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36" name="Oval 412"/>
              <p:cNvSpPr>
                <a:spLocks noChangeArrowheads="1"/>
              </p:cNvSpPr>
              <p:nvPr/>
            </p:nvSpPr>
            <p:spPr bwMode="auto">
              <a:xfrm rot="18900000" flipH="1">
                <a:off x="2849" y="3024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37" name="Oval 413"/>
              <p:cNvSpPr>
                <a:spLocks noChangeArrowheads="1"/>
              </p:cNvSpPr>
              <p:nvPr/>
            </p:nvSpPr>
            <p:spPr bwMode="auto">
              <a:xfrm rot="2580000" flipH="1">
                <a:off x="3011" y="3102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38" name="Oval 414"/>
              <p:cNvSpPr>
                <a:spLocks noChangeArrowheads="1"/>
              </p:cNvSpPr>
              <p:nvPr/>
            </p:nvSpPr>
            <p:spPr bwMode="auto">
              <a:xfrm rot="18780000" flipH="1">
                <a:off x="3060" y="3006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39" name="Oval 415"/>
              <p:cNvSpPr>
                <a:spLocks noChangeArrowheads="1"/>
              </p:cNvSpPr>
              <p:nvPr/>
            </p:nvSpPr>
            <p:spPr bwMode="auto">
              <a:xfrm rot="2580000" flipH="1">
                <a:off x="2963" y="2960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40" name="Oval 416"/>
              <p:cNvSpPr>
                <a:spLocks noChangeArrowheads="1"/>
              </p:cNvSpPr>
              <p:nvPr/>
            </p:nvSpPr>
            <p:spPr bwMode="auto">
              <a:xfrm rot="7980000" flipH="1">
                <a:off x="2868" y="3101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7042" name="Oval 418"/>
            <p:cNvSpPr>
              <a:spLocks noChangeArrowheads="1"/>
            </p:cNvSpPr>
            <p:nvPr/>
          </p:nvSpPr>
          <p:spPr bwMode="auto">
            <a:xfrm rot="2580000" flipH="1">
              <a:off x="3155" y="3007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43" name="Oval 419"/>
            <p:cNvSpPr>
              <a:spLocks noChangeArrowheads="1"/>
            </p:cNvSpPr>
            <p:nvPr/>
          </p:nvSpPr>
          <p:spPr bwMode="auto">
            <a:xfrm rot="2580000" flipH="1">
              <a:off x="2867" y="2770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44" name="Freeform 420"/>
            <p:cNvSpPr>
              <a:spLocks/>
            </p:cNvSpPr>
            <p:nvPr/>
          </p:nvSpPr>
          <p:spPr bwMode="auto">
            <a:xfrm>
              <a:off x="3895" y="2551"/>
              <a:ext cx="53" cy="247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52" y="102"/>
                </a:cxn>
                <a:cxn ang="0">
                  <a:pos x="42" y="139"/>
                </a:cxn>
                <a:cxn ang="0">
                  <a:pos x="42" y="174"/>
                </a:cxn>
                <a:cxn ang="0">
                  <a:pos x="32" y="211"/>
                </a:cxn>
                <a:cxn ang="0">
                  <a:pos x="32" y="246"/>
                </a:cxn>
                <a:cxn ang="0">
                  <a:pos x="12" y="218"/>
                </a:cxn>
                <a:cxn ang="0">
                  <a:pos x="2" y="188"/>
                </a:cxn>
                <a:cxn ang="0">
                  <a:pos x="0" y="154"/>
                </a:cxn>
                <a:cxn ang="0">
                  <a:pos x="0" y="120"/>
                </a:cxn>
                <a:cxn ang="0">
                  <a:pos x="0" y="85"/>
                </a:cxn>
                <a:cxn ang="0">
                  <a:pos x="21" y="0"/>
                </a:cxn>
                <a:cxn ang="0">
                  <a:pos x="21" y="0"/>
                </a:cxn>
              </a:cxnLst>
              <a:rect l="0" t="0" r="r" b="b"/>
              <a:pathLst>
                <a:path w="53" h="247">
                  <a:moveTo>
                    <a:pt x="21" y="0"/>
                  </a:moveTo>
                  <a:lnTo>
                    <a:pt x="52" y="102"/>
                  </a:lnTo>
                  <a:lnTo>
                    <a:pt x="42" y="139"/>
                  </a:lnTo>
                  <a:lnTo>
                    <a:pt x="42" y="174"/>
                  </a:lnTo>
                  <a:lnTo>
                    <a:pt x="32" y="211"/>
                  </a:lnTo>
                  <a:lnTo>
                    <a:pt x="32" y="246"/>
                  </a:lnTo>
                  <a:lnTo>
                    <a:pt x="12" y="218"/>
                  </a:lnTo>
                  <a:lnTo>
                    <a:pt x="2" y="188"/>
                  </a:lnTo>
                  <a:lnTo>
                    <a:pt x="0" y="154"/>
                  </a:lnTo>
                  <a:lnTo>
                    <a:pt x="0" y="120"/>
                  </a:lnTo>
                  <a:lnTo>
                    <a:pt x="0" y="85"/>
                  </a:lnTo>
                  <a:lnTo>
                    <a:pt x="21" y="0"/>
                  </a:lnTo>
                  <a:lnTo>
                    <a:pt x="21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045" name="Freeform 421"/>
            <p:cNvSpPr>
              <a:spLocks/>
            </p:cNvSpPr>
            <p:nvPr/>
          </p:nvSpPr>
          <p:spPr bwMode="auto">
            <a:xfrm>
              <a:off x="3668" y="3333"/>
              <a:ext cx="122" cy="217"/>
            </a:xfrm>
            <a:custGeom>
              <a:avLst/>
              <a:gdLst/>
              <a:ahLst/>
              <a:cxnLst>
                <a:cxn ang="0">
                  <a:pos x="121" y="0"/>
                </a:cxn>
                <a:cxn ang="0">
                  <a:pos x="95" y="103"/>
                </a:cxn>
                <a:cxn ang="0">
                  <a:pos x="66" y="130"/>
                </a:cxn>
                <a:cxn ang="0">
                  <a:pos x="49" y="160"/>
                </a:cxn>
                <a:cxn ang="0">
                  <a:pos x="21" y="186"/>
                </a:cxn>
                <a:cxn ang="0">
                  <a:pos x="3" y="216"/>
                </a:cxn>
                <a:cxn ang="0">
                  <a:pos x="0" y="182"/>
                </a:cxn>
                <a:cxn ang="0">
                  <a:pos x="7" y="151"/>
                </a:cxn>
                <a:cxn ang="0">
                  <a:pos x="23" y="121"/>
                </a:cxn>
                <a:cxn ang="0">
                  <a:pos x="41" y="91"/>
                </a:cxn>
                <a:cxn ang="0">
                  <a:pos x="58" y="62"/>
                </a:cxn>
                <a:cxn ang="0">
                  <a:pos x="121" y="0"/>
                </a:cxn>
                <a:cxn ang="0">
                  <a:pos x="121" y="0"/>
                </a:cxn>
              </a:cxnLst>
              <a:rect l="0" t="0" r="r" b="b"/>
              <a:pathLst>
                <a:path w="122" h="217">
                  <a:moveTo>
                    <a:pt x="121" y="0"/>
                  </a:moveTo>
                  <a:lnTo>
                    <a:pt x="95" y="103"/>
                  </a:lnTo>
                  <a:lnTo>
                    <a:pt x="66" y="130"/>
                  </a:lnTo>
                  <a:lnTo>
                    <a:pt x="49" y="160"/>
                  </a:lnTo>
                  <a:lnTo>
                    <a:pt x="21" y="186"/>
                  </a:lnTo>
                  <a:lnTo>
                    <a:pt x="3" y="216"/>
                  </a:lnTo>
                  <a:lnTo>
                    <a:pt x="0" y="182"/>
                  </a:lnTo>
                  <a:lnTo>
                    <a:pt x="7" y="151"/>
                  </a:lnTo>
                  <a:lnTo>
                    <a:pt x="23" y="121"/>
                  </a:lnTo>
                  <a:lnTo>
                    <a:pt x="41" y="91"/>
                  </a:lnTo>
                  <a:lnTo>
                    <a:pt x="58" y="62"/>
                  </a:lnTo>
                  <a:lnTo>
                    <a:pt x="121" y="0"/>
                  </a:lnTo>
                  <a:lnTo>
                    <a:pt x="121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046" name="Freeform 422"/>
            <p:cNvSpPr>
              <a:spLocks/>
            </p:cNvSpPr>
            <p:nvPr/>
          </p:nvSpPr>
          <p:spPr bwMode="auto">
            <a:xfrm>
              <a:off x="3842" y="2699"/>
              <a:ext cx="60" cy="247"/>
            </a:xfrm>
            <a:custGeom>
              <a:avLst/>
              <a:gdLst/>
              <a:ahLst/>
              <a:cxnLst>
                <a:cxn ang="0">
                  <a:pos x="39" y="0"/>
                </a:cxn>
                <a:cxn ang="0">
                  <a:pos x="59" y="104"/>
                </a:cxn>
                <a:cxn ang="0">
                  <a:pos x="45" y="141"/>
                </a:cxn>
                <a:cxn ang="0">
                  <a:pos x="42" y="176"/>
                </a:cxn>
                <a:cxn ang="0">
                  <a:pos x="28" y="211"/>
                </a:cxn>
                <a:cxn ang="0">
                  <a:pos x="25" y="246"/>
                </a:cxn>
                <a:cxn ang="0">
                  <a:pos x="7" y="216"/>
                </a:cxn>
                <a:cxn ang="0">
                  <a:pos x="0" y="185"/>
                </a:cxn>
                <a:cxn ang="0">
                  <a:pos x="3" y="151"/>
                </a:cxn>
                <a:cxn ang="0">
                  <a:pos x="5" y="116"/>
                </a:cxn>
                <a:cxn ang="0">
                  <a:pos x="9" y="82"/>
                </a:cxn>
                <a:cxn ang="0">
                  <a:pos x="39" y="0"/>
                </a:cxn>
                <a:cxn ang="0">
                  <a:pos x="39" y="0"/>
                </a:cxn>
              </a:cxnLst>
              <a:rect l="0" t="0" r="r" b="b"/>
              <a:pathLst>
                <a:path w="60" h="247">
                  <a:moveTo>
                    <a:pt x="39" y="0"/>
                  </a:moveTo>
                  <a:lnTo>
                    <a:pt x="59" y="104"/>
                  </a:lnTo>
                  <a:lnTo>
                    <a:pt x="45" y="141"/>
                  </a:lnTo>
                  <a:lnTo>
                    <a:pt x="42" y="176"/>
                  </a:lnTo>
                  <a:lnTo>
                    <a:pt x="28" y="211"/>
                  </a:lnTo>
                  <a:lnTo>
                    <a:pt x="25" y="246"/>
                  </a:lnTo>
                  <a:lnTo>
                    <a:pt x="7" y="216"/>
                  </a:lnTo>
                  <a:lnTo>
                    <a:pt x="0" y="185"/>
                  </a:lnTo>
                  <a:lnTo>
                    <a:pt x="3" y="151"/>
                  </a:lnTo>
                  <a:lnTo>
                    <a:pt x="5" y="116"/>
                  </a:lnTo>
                  <a:lnTo>
                    <a:pt x="9" y="82"/>
                  </a:lnTo>
                  <a:lnTo>
                    <a:pt x="39" y="0"/>
                  </a:lnTo>
                  <a:lnTo>
                    <a:pt x="39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047" name="Freeform 423"/>
            <p:cNvSpPr>
              <a:spLocks/>
            </p:cNvSpPr>
            <p:nvPr/>
          </p:nvSpPr>
          <p:spPr bwMode="auto">
            <a:xfrm>
              <a:off x="3798" y="2457"/>
              <a:ext cx="55" cy="246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54" y="102"/>
                </a:cxn>
                <a:cxn ang="0">
                  <a:pos x="42" y="140"/>
                </a:cxn>
                <a:cxn ang="0">
                  <a:pos x="41" y="174"/>
                </a:cxn>
                <a:cxn ang="0">
                  <a:pos x="30" y="211"/>
                </a:cxn>
                <a:cxn ang="0">
                  <a:pos x="28" y="245"/>
                </a:cxn>
                <a:cxn ang="0">
                  <a:pos x="9" y="217"/>
                </a:cxn>
                <a:cxn ang="0">
                  <a:pos x="0" y="187"/>
                </a:cxn>
                <a:cxn ang="0">
                  <a:pos x="0" y="152"/>
                </a:cxn>
                <a:cxn ang="0">
                  <a:pos x="1" y="119"/>
                </a:cxn>
                <a:cxn ang="0">
                  <a:pos x="2" y="84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55" h="246">
                  <a:moveTo>
                    <a:pt x="26" y="0"/>
                  </a:moveTo>
                  <a:lnTo>
                    <a:pt x="54" y="102"/>
                  </a:lnTo>
                  <a:lnTo>
                    <a:pt x="42" y="140"/>
                  </a:lnTo>
                  <a:lnTo>
                    <a:pt x="41" y="174"/>
                  </a:lnTo>
                  <a:lnTo>
                    <a:pt x="30" y="211"/>
                  </a:lnTo>
                  <a:lnTo>
                    <a:pt x="28" y="245"/>
                  </a:lnTo>
                  <a:lnTo>
                    <a:pt x="9" y="217"/>
                  </a:lnTo>
                  <a:lnTo>
                    <a:pt x="0" y="187"/>
                  </a:lnTo>
                  <a:lnTo>
                    <a:pt x="0" y="152"/>
                  </a:lnTo>
                  <a:lnTo>
                    <a:pt x="1" y="119"/>
                  </a:lnTo>
                  <a:lnTo>
                    <a:pt x="2" y="84"/>
                  </a:lnTo>
                  <a:lnTo>
                    <a:pt x="26" y="0"/>
                  </a:lnTo>
                  <a:lnTo>
                    <a:pt x="26" y="0"/>
                  </a:lnTo>
                </a:path>
              </a:pathLst>
            </a:custGeom>
            <a:solidFill>
              <a:srgbClr val="99FFFF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048" name="AutoShape 424"/>
            <p:cNvSpPr>
              <a:spLocks noChangeArrowheads="1"/>
            </p:cNvSpPr>
            <p:nvPr/>
          </p:nvSpPr>
          <p:spPr bwMode="auto">
            <a:xfrm rot="21060000" flipH="1">
              <a:off x="3416" y="2862"/>
              <a:ext cx="135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49" name="AutoShape 425"/>
            <p:cNvSpPr>
              <a:spLocks noChangeArrowheads="1"/>
            </p:cNvSpPr>
            <p:nvPr/>
          </p:nvSpPr>
          <p:spPr bwMode="auto">
            <a:xfrm rot="20340000" flipH="1">
              <a:off x="3368" y="2816"/>
              <a:ext cx="135" cy="86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50" name="AutoShape 426"/>
            <p:cNvSpPr>
              <a:spLocks noChangeArrowheads="1"/>
            </p:cNvSpPr>
            <p:nvPr/>
          </p:nvSpPr>
          <p:spPr bwMode="auto">
            <a:xfrm rot="20340000" flipH="1">
              <a:off x="3320" y="2721"/>
              <a:ext cx="135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6677" name="Group 430"/>
            <p:cNvGrpSpPr>
              <a:grpSpLocks/>
            </p:cNvGrpSpPr>
            <p:nvPr/>
          </p:nvGrpSpPr>
          <p:grpSpPr bwMode="auto">
            <a:xfrm>
              <a:off x="3721" y="2658"/>
              <a:ext cx="88" cy="277"/>
              <a:chOff x="3721" y="2658"/>
              <a:chExt cx="88" cy="277"/>
            </a:xfrm>
          </p:grpSpPr>
          <p:sp>
            <p:nvSpPr>
              <p:cNvPr id="27051" name="AutoShape 427"/>
              <p:cNvSpPr>
                <a:spLocks noChangeArrowheads="1"/>
              </p:cNvSpPr>
              <p:nvPr/>
            </p:nvSpPr>
            <p:spPr bwMode="auto">
              <a:xfrm>
                <a:off x="3721" y="2658"/>
                <a:ext cx="88" cy="87"/>
              </a:xfrm>
              <a:prstGeom prst="roundRect">
                <a:avLst>
                  <a:gd name="adj" fmla="val 12495"/>
                </a:avLst>
              </a:prstGeom>
              <a:solidFill>
                <a:srgbClr val="FFFF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52" name="AutoShape 428"/>
              <p:cNvSpPr>
                <a:spLocks noChangeArrowheads="1"/>
              </p:cNvSpPr>
              <p:nvPr/>
            </p:nvSpPr>
            <p:spPr bwMode="auto">
              <a:xfrm>
                <a:off x="3721" y="2753"/>
                <a:ext cx="88" cy="87"/>
              </a:xfrm>
              <a:prstGeom prst="roundRect">
                <a:avLst>
                  <a:gd name="adj" fmla="val 12495"/>
                </a:avLst>
              </a:prstGeom>
              <a:solidFill>
                <a:srgbClr val="FFFF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53" name="AutoShape 429"/>
              <p:cNvSpPr>
                <a:spLocks noChangeArrowheads="1"/>
              </p:cNvSpPr>
              <p:nvPr/>
            </p:nvSpPr>
            <p:spPr bwMode="auto">
              <a:xfrm>
                <a:off x="3721" y="2848"/>
                <a:ext cx="88" cy="87"/>
              </a:xfrm>
              <a:prstGeom prst="roundRect">
                <a:avLst>
                  <a:gd name="adj" fmla="val 12495"/>
                </a:avLst>
              </a:prstGeom>
              <a:solidFill>
                <a:srgbClr val="FFFF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7055" name="AutoShape 431"/>
            <p:cNvSpPr>
              <a:spLocks noChangeArrowheads="1"/>
            </p:cNvSpPr>
            <p:nvPr/>
          </p:nvSpPr>
          <p:spPr bwMode="auto">
            <a:xfrm rot="21180000" flipH="1">
              <a:off x="3464" y="2957"/>
              <a:ext cx="135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56" name="AutoShape 432"/>
            <p:cNvSpPr>
              <a:spLocks noChangeArrowheads="1"/>
            </p:cNvSpPr>
            <p:nvPr/>
          </p:nvSpPr>
          <p:spPr bwMode="auto">
            <a:xfrm>
              <a:off x="3721" y="2943"/>
              <a:ext cx="88" cy="87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57" name="AutoShape 433"/>
            <p:cNvSpPr>
              <a:spLocks noChangeArrowheads="1"/>
            </p:cNvSpPr>
            <p:nvPr/>
          </p:nvSpPr>
          <p:spPr bwMode="auto">
            <a:xfrm>
              <a:off x="3577" y="3230"/>
              <a:ext cx="88" cy="87"/>
            </a:xfrm>
            <a:prstGeom prst="roundRect">
              <a:avLst>
                <a:gd name="adj" fmla="val 12495"/>
              </a:avLst>
            </a:prstGeom>
            <a:solidFill>
              <a:srgbClr val="FF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58" name="AutoShape 434"/>
            <p:cNvSpPr>
              <a:spLocks noChangeArrowheads="1"/>
            </p:cNvSpPr>
            <p:nvPr/>
          </p:nvSpPr>
          <p:spPr bwMode="auto">
            <a:xfrm rot="20340000" flipH="1">
              <a:off x="3272" y="2626"/>
              <a:ext cx="135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59" name="AutoShape 435"/>
            <p:cNvSpPr>
              <a:spLocks noChangeArrowheads="1"/>
            </p:cNvSpPr>
            <p:nvPr/>
          </p:nvSpPr>
          <p:spPr bwMode="auto">
            <a:xfrm rot="20340000" flipH="1">
              <a:off x="3231" y="2578"/>
              <a:ext cx="80" cy="7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60" name="AutoShape 436"/>
            <p:cNvSpPr>
              <a:spLocks noChangeArrowheads="1"/>
            </p:cNvSpPr>
            <p:nvPr/>
          </p:nvSpPr>
          <p:spPr bwMode="auto">
            <a:xfrm rot="20340000" flipH="1">
              <a:off x="3224" y="2483"/>
              <a:ext cx="135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61" name="AutoShape 437"/>
            <p:cNvSpPr>
              <a:spLocks noChangeArrowheads="1"/>
            </p:cNvSpPr>
            <p:nvPr/>
          </p:nvSpPr>
          <p:spPr bwMode="auto">
            <a:xfrm rot="20340000" flipH="1">
              <a:off x="3176" y="2436"/>
              <a:ext cx="135" cy="87"/>
            </a:xfrm>
            <a:prstGeom prst="roundRect">
              <a:avLst>
                <a:gd name="adj" fmla="val 0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62" name="Freeform 438"/>
            <p:cNvSpPr>
              <a:spLocks/>
            </p:cNvSpPr>
            <p:nvPr/>
          </p:nvSpPr>
          <p:spPr bwMode="auto">
            <a:xfrm>
              <a:off x="3279" y="2431"/>
              <a:ext cx="154" cy="303"/>
            </a:xfrm>
            <a:custGeom>
              <a:avLst/>
              <a:gdLst/>
              <a:ahLst/>
              <a:cxnLst>
                <a:cxn ang="0">
                  <a:pos x="153" y="302"/>
                </a:cxn>
                <a:cxn ang="0">
                  <a:pos x="134" y="253"/>
                </a:cxn>
                <a:cxn ang="0">
                  <a:pos x="111" y="219"/>
                </a:cxn>
                <a:cxn ang="0">
                  <a:pos x="98" y="162"/>
                </a:cxn>
                <a:cxn ang="0">
                  <a:pos x="88" y="119"/>
                </a:cxn>
                <a:cxn ang="0">
                  <a:pos x="70" y="100"/>
                </a:cxn>
                <a:cxn ang="0">
                  <a:pos x="55" y="70"/>
                </a:cxn>
                <a:cxn ang="0">
                  <a:pos x="36" y="50"/>
                </a:cxn>
                <a:cxn ang="0">
                  <a:pos x="23" y="20"/>
                </a:cxn>
                <a:cxn ang="0">
                  <a:pos x="5" y="0"/>
                </a:cxn>
                <a:cxn ang="0">
                  <a:pos x="0" y="38"/>
                </a:cxn>
                <a:cxn ang="0">
                  <a:pos x="9" y="81"/>
                </a:cxn>
                <a:cxn ang="0">
                  <a:pos x="24" y="111"/>
                </a:cxn>
                <a:cxn ang="0">
                  <a:pos x="34" y="154"/>
                </a:cxn>
                <a:cxn ang="0">
                  <a:pos x="53" y="174"/>
                </a:cxn>
                <a:cxn ang="0">
                  <a:pos x="66" y="203"/>
                </a:cxn>
                <a:cxn ang="0">
                  <a:pos x="77" y="246"/>
                </a:cxn>
                <a:cxn ang="0">
                  <a:pos x="96" y="266"/>
                </a:cxn>
                <a:cxn ang="0">
                  <a:pos x="109" y="297"/>
                </a:cxn>
                <a:cxn ang="0">
                  <a:pos x="153" y="302"/>
                </a:cxn>
                <a:cxn ang="0">
                  <a:pos x="153" y="302"/>
                </a:cxn>
              </a:cxnLst>
              <a:rect l="0" t="0" r="r" b="b"/>
              <a:pathLst>
                <a:path w="154" h="303">
                  <a:moveTo>
                    <a:pt x="153" y="302"/>
                  </a:moveTo>
                  <a:lnTo>
                    <a:pt x="134" y="253"/>
                  </a:lnTo>
                  <a:lnTo>
                    <a:pt x="111" y="219"/>
                  </a:lnTo>
                  <a:lnTo>
                    <a:pt x="98" y="162"/>
                  </a:lnTo>
                  <a:lnTo>
                    <a:pt x="88" y="119"/>
                  </a:lnTo>
                  <a:lnTo>
                    <a:pt x="70" y="100"/>
                  </a:lnTo>
                  <a:lnTo>
                    <a:pt x="55" y="70"/>
                  </a:lnTo>
                  <a:lnTo>
                    <a:pt x="36" y="50"/>
                  </a:lnTo>
                  <a:lnTo>
                    <a:pt x="23" y="20"/>
                  </a:lnTo>
                  <a:lnTo>
                    <a:pt x="5" y="0"/>
                  </a:lnTo>
                  <a:lnTo>
                    <a:pt x="0" y="38"/>
                  </a:lnTo>
                  <a:lnTo>
                    <a:pt x="9" y="81"/>
                  </a:lnTo>
                  <a:lnTo>
                    <a:pt x="24" y="111"/>
                  </a:lnTo>
                  <a:lnTo>
                    <a:pt x="34" y="154"/>
                  </a:lnTo>
                  <a:lnTo>
                    <a:pt x="53" y="174"/>
                  </a:lnTo>
                  <a:lnTo>
                    <a:pt x="66" y="203"/>
                  </a:lnTo>
                  <a:lnTo>
                    <a:pt x="77" y="246"/>
                  </a:lnTo>
                  <a:lnTo>
                    <a:pt x="96" y="266"/>
                  </a:lnTo>
                  <a:lnTo>
                    <a:pt x="109" y="297"/>
                  </a:lnTo>
                  <a:lnTo>
                    <a:pt x="153" y="302"/>
                  </a:lnTo>
                  <a:lnTo>
                    <a:pt x="153" y="302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063" name="Freeform 439"/>
            <p:cNvSpPr>
              <a:spLocks/>
            </p:cNvSpPr>
            <p:nvPr/>
          </p:nvSpPr>
          <p:spPr bwMode="auto">
            <a:xfrm>
              <a:off x="2111" y="1232"/>
              <a:ext cx="817" cy="833"/>
            </a:xfrm>
            <a:custGeom>
              <a:avLst/>
              <a:gdLst/>
              <a:ahLst/>
              <a:cxnLst>
                <a:cxn ang="0">
                  <a:pos x="0" y="767"/>
                </a:cxn>
                <a:cxn ang="0">
                  <a:pos x="13" y="681"/>
                </a:cxn>
                <a:cxn ang="0">
                  <a:pos x="41" y="596"/>
                </a:cxn>
                <a:cxn ang="0">
                  <a:pos x="68" y="510"/>
                </a:cxn>
                <a:cxn ang="0">
                  <a:pos x="122" y="426"/>
                </a:cxn>
                <a:cxn ang="0">
                  <a:pos x="176" y="340"/>
                </a:cxn>
                <a:cxn ang="0">
                  <a:pos x="204" y="256"/>
                </a:cxn>
                <a:cxn ang="0">
                  <a:pos x="244" y="170"/>
                </a:cxn>
                <a:cxn ang="0">
                  <a:pos x="285" y="85"/>
                </a:cxn>
                <a:cxn ang="0">
                  <a:pos x="367" y="28"/>
                </a:cxn>
                <a:cxn ang="0">
                  <a:pos x="448" y="0"/>
                </a:cxn>
                <a:cxn ang="0">
                  <a:pos x="529" y="57"/>
                </a:cxn>
                <a:cxn ang="0">
                  <a:pos x="570" y="143"/>
                </a:cxn>
                <a:cxn ang="0">
                  <a:pos x="611" y="227"/>
                </a:cxn>
                <a:cxn ang="0">
                  <a:pos x="652" y="313"/>
                </a:cxn>
                <a:cxn ang="0">
                  <a:pos x="706" y="383"/>
                </a:cxn>
                <a:cxn ang="0">
                  <a:pos x="747" y="469"/>
                </a:cxn>
                <a:cxn ang="0">
                  <a:pos x="761" y="553"/>
                </a:cxn>
                <a:cxn ang="0">
                  <a:pos x="802" y="652"/>
                </a:cxn>
                <a:cxn ang="0">
                  <a:pos x="816" y="738"/>
                </a:cxn>
                <a:cxn ang="0">
                  <a:pos x="816" y="822"/>
                </a:cxn>
                <a:cxn ang="0">
                  <a:pos x="774" y="767"/>
                </a:cxn>
                <a:cxn ang="0">
                  <a:pos x="774" y="681"/>
                </a:cxn>
                <a:cxn ang="0">
                  <a:pos x="720" y="738"/>
                </a:cxn>
                <a:cxn ang="0">
                  <a:pos x="706" y="652"/>
                </a:cxn>
                <a:cxn ang="0">
                  <a:pos x="666" y="568"/>
                </a:cxn>
                <a:cxn ang="0">
                  <a:pos x="611" y="483"/>
                </a:cxn>
                <a:cxn ang="0">
                  <a:pos x="584" y="397"/>
                </a:cxn>
                <a:cxn ang="0">
                  <a:pos x="556" y="313"/>
                </a:cxn>
                <a:cxn ang="0">
                  <a:pos x="517" y="227"/>
                </a:cxn>
                <a:cxn ang="0">
                  <a:pos x="448" y="156"/>
                </a:cxn>
                <a:cxn ang="0">
                  <a:pos x="367" y="156"/>
                </a:cxn>
                <a:cxn ang="0">
                  <a:pos x="326" y="241"/>
                </a:cxn>
                <a:cxn ang="0">
                  <a:pos x="285" y="326"/>
                </a:cxn>
                <a:cxn ang="0">
                  <a:pos x="230" y="412"/>
                </a:cxn>
                <a:cxn ang="0">
                  <a:pos x="176" y="483"/>
                </a:cxn>
                <a:cxn ang="0">
                  <a:pos x="149" y="568"/>
                </a:cxn>
                <a:cxn ang="0">
                  <a:pos x="108" y="652"/>
                </a:cxn>
                <a:cxn ang="0">
                  <a:pos x="68" y="738"/>
                </a:cxn>
                <a:cxn ang="0">
                  <a:pos x="13" y="832"/>
                </a:cxn>
              </a:cxnLst>
              <a:rect l="0" t="0" r="r" b="b"/>
              <a:pathLst>
                <a:path w="817" h="833">
                  <a:moveTo>
                    <a:pt x="13" y="832"/>
                  </a:moveTo>
                  <a:lnTo>
                    <a:pt x="0" y="767"/>
                  </a:lnTo>
                  <a:lnTo>
                    <a:pt x="13" y="724"/>
                  </a:lnTo>
                  <a:lnTo>
                    <a:pt x="13" y="681"/>
                  </a:lnTo>
                  <a:lnTo>
                    <a:pt x="27" y="639"/>
                  </a:lnTo>
                  <a:lnTo>
                    <a:pt x="41" y="596"/>
                  </a:lnTo>
                  <a:lnTo>
                    <a:pt x="54" y="553"/>
                  </a:lnTo>
                  <a:lnTo>
                    <a:pt x="68" y="510"/>
                  </a:lnTo>
                  <a:lnTo>
                    <a:pt x="94" y="469"/>
                  </a:lnTo>
                  <a:lnTo>
                    <a:pt x="122" y="426"/>
                  </a:lnTo>
                  <a:lnTo>
                    <a:pt x="149" y="383"/>
                  </a:lnTo>
                  <a:lnTo>
                    <a:pt x="176" y="340"/>
                  </a:lnTo>
                  <a:lnTo>
                    <a:pt x="190" y="299"/>
                  </a:lnTo>
                  <a:lnTo>
                    <a:pt x="204" y="256"/>
                  </a:lnTo>
                  <a:lnTo>
                    <a:pt x="218" y="213"/>
                  </a:lnTo>
                  <a:lnTo>
                    <a:pt x="244" y="170"/>
                  </a:lnTo>
                  <a:lnTo>
                    <a:pt x="271" y="128"/>
                  </a:lnTo>
                  <a:lnTo>
                    <a:pt x="285" y="85"/>
                  </a:lnTo>
                  <a:lnTo>
                    <a:pt x="326" y="57"/>
                  </a:lnTo>
                  <a:lnTo>
                    <a:pt x="367" y="28"/>
                  </a:lnTo>
                  <a:lnTo>
                    <a:pt x="407" y="0"/>
                  </a:lnTo>
                  <a:lnTo>
                    <a:pt x="448" y="0"/>
                  </a:lnTo>
                  <a:lnTo>
                    <a:pt x="489" y="28"/>
                  </a:lnTo>
                  <a:lnTo>
                    <a:pt x="529" y="57"/>
                  </a:lnTo>
                  <a:lnTo>
                    <a:pt x="543" y="100"/>
                  </a:lnTo>
                  <a:lnTo>
                    <a:pt x="570" y="143"/>
                  </a:lnTo>
                  <a:lnTo>
                    <a:pt x="597" y="184"/>
                  </a:lnTo>
                  <a:lnTo>
                    <a:pt x="611" y="227"/>
                  </a:lnTo>
                  <a:lnTo>
                    <a:pt x="639" y="270"/>
                  </a:lnTo>
                  <a:lnTo>
                    <a:pt x="652" y="313"/>
                  </a:lnTo>
                  <a:lnTo>
                    <a:pt x="692" y="340"/>
                  </a:lnTo>
                  <a:lnTo>
                    <a:pt x="706" y="383"/>
                  </a:lnTo>
                  <a:lnTo>
                    <a:pt x="720" y="426"/>
                  </a:lnTo>
                  <a:lnTo>
                    <a:pt x="747" y="469"/>
                  </a:lnTo>
                  <a:lnTo>
                    <a:pt x="747" y="510"/>
                  </a:lnTo>
                  <a:lnTo>
                    <a:pt x="761" y="553"/>
                  </a:lnTo>
                  <a:lnTo>
                    <a:pt x="774" y="596"/>
                  </a:lnTo>
                  <a:lnTo>
                    <a:pt x="802" y="652"/>
                  </a:lnTo>
                  <a:lnTo>
                    <a:pt x="816" y="695"/>
                  </a:lnTo>
                  <a:lnTo>
                    <a:pt x="816" y="738"/>
                  </a:lnTo>
                  <a:lnTo>
                    <a:pt x="816" y="781"/>
                  </a:lnTo>
                  <a:lnTo>
                    <a:pt x="816" y="822"/>
                  </a:lnTo>
                  <a:lnTo>
                    <a:pt x="774" y="809"/>
                  </a:lnTo>
                  <a:lnTo>
                    <a:pt x="774" y="767"/>
                  </a:lnTo>
                  <a:lnTo>
                    <a:pt x="774" y="724"/>
                  </a:lnTo>
                  <a:lnTo>
                    <a:pt x="774" y="681"/>
                  </a:lnTo>
                  <a:lnTo>
                    <a:pt x="761" y="724"/>
                  </a:lnTo>
                  <a:lnTo>
                    <a:pt x="720" y="738"/>
                  </a:lnTo>
                  <a:lnTo>
                    <a:pt x="720" y="695"/>
                  </a:lnTo>
                  <a:lnTo>
                    <a:pt x="706" y="652"/>
                  </a:lnTo>
                  <a:lnTo>
                    <a:pt x="692" y="611"/>
                  </a:lnTo>
                  <a:lnTo>
                    <a:pt x="666" y="568"/>
                  </a:lnTo>
                  <a:lnTo>
                    <a:pt x="639" y="525"/>
                  </a:lnTo>
                  <a:lnTo>
                    <a:pt x="611" y="483"/>
                  </a:lnTo>
                  <a:lnTo>
                    <a:pt x="597" y="440"/>
                  </a:lnTo>
                  <a:lnTo>
                    <a:pt x="584" y="397"/>
                  </a:lnTo>
                  <a:lnTo>
                    <a:pt x="570" y="354"/>
                  </a:lnTo>
                  <a:lnTo>
                    <a:pt x="556" y="313"/>
                  </a:lnTo>
                  <a:lnTo>
                    <a:pt x="529" y="270"/>
                  </a:lnTo>
                  <a:lnTo>
                    <a:pt x="517" y="227"/>
                  </a:lnTo>
                  <a:lnTo>
                    <a:pt x="489" y="184"/>
                  </a:lnTo>
                  <a:lnTo>
                    <a:pt x="448" y="156"/>
                  </a:lnTo>
                  <a:lnTo>
                    <a:pt x="407" y="156"/>
                  </a:lnTo>
                  <a:lnTo>
                    <a:pt x="367" y="156"/>
                  </a:lnTo>
                  <a:lnTo>
                    <a:pt x="340" y="198"/>
                  </a:lnTo>
                  <a:lnTo>
                    <a:pt x="326" y="241"/>
                  </a:lnTo>
                  <a:lnTo>
                    <a:pt x="298" y="284"/>
                  </a:lnTo>
                  <a:lnTo>
                    <a:pt x="285" y="326"/>
                  </a:lnTo>
                  <a:lnTo>
                    <a:pt x="257" y="369"/>
                  </a:lnTo>
                  <a:lnTo>
                    <a:pt x="230" y="412"/>
                  </a:lnTo>
                  <a:lnTo>
                    <a:pt x="218" y="455"/>
                  </a:lnTo>
                  <a:lnTo>
                    <a:pt x="176" y="483"/>
                  </a:lnTo>
                  <a:lnTo>
                    <a:pt x="176" y="525"/>
                  </a:lnTo>
                  <a:lnTo>
                    <a:pt x="149" y="568"/>
                  </a:lnTo>
                  <a:lnTo>
                    <a:pt x="122" y="611"/>
                  </a:lnTo>
                  <a:lnTo>
                    <a:pt x="108" y="652"/>
                  </a:lnTo>
                  <a:lnTo>
                    <a:pt x="80" y="695"/>
                  </a:lnTo>
                  <a:lnTo>
                    <a:pt x="68" y="738"/>
                  </a:lnTo>
                  <a:lnTo>
                    <a:pt x="13" y="832"/>
                  </a:lnTo>
                  <a:lnTo>
                    <a:pt x="13" y="832"/>
                  </a:lnTo>
                </a:path>
              </a:pathLst>
            </a:custGeom>
            <a:solidFill>
              <a:srgbClr val="FF6633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064" name="AutoShape 440"/>
            <p:cNvSpPr>
              <a:spLocks noChangeArrowheads="1"/>
            </p:cNvSpPr>
            <p:nvPr/>
          </p:nvSpPr>
          <p:spPr bwMode="auto">
            <a:xfrm rot="420000">
              <a:off x="1413" y="3101"/>
              <a:ext cx="135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065" name="AutoShape 441"/>
            <p:cNvSpPr>
              <a:spLocks noChangeArrowheads="1"/>
            </p:cNvSpPr>
            <p:nvPr/>
          </p:nvSpPr>
          <p:spPr bwMode="auto">
            <a:xfrm rot="420000">
              <a:off x="1413" y="3197"/>
              <a:ext cx="135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6692" name="Group 445"/>
            <p:cNvGrpSpPr>
              <a:grpSpLocks/>
            </p:cNvGrpSpPr>
            <p:nvPr/>
          </p:nvGrpSpPr>
          <p:grpSpPr bwMode="auto">
            <a:xfrm>
              <a:off x="1203" y="2802"/>
              <a:ext cx="88" cy="277"/>
              <a:chOff x="1203" y="2802"/>
              <a:chExt cx="88" cy="277"/>
            </a:xfrm>
          </p:grpSpPr>
          <p:sp>
            <p:nvSpPr>
              <p:cNvPr id="27066" name="AutoShape 442"/>
              <p:cNvSpPr>
                <a:spLocks noChangeArrowheads="1"/>
              </p:cNvSpPr>
              <p:nvPr/>
            </p:nvSpPr>
            <p:spPr bwMode="auto">
              <a:xfrm>
                <a:off x="1203" y="2802"/>
                <a:ext cx="88" cy="87"/>
              </a:xfrm>
              <a:prstGeom prst="roundRect">
                <a:avLst>
                  <a:gd name="adj" fmla="val 12495"/>
                </a:avLst>
              </a:prstGeom>
              <a:solidFill>
                <a:srgbClr val="FFFF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67" name="AutoShape 443"/>
              <p:cNvSpPr>
                <a:spLocks noChangeArrowheads="1"/>
              </p:cNvSpPr>
              <p:nvPr/>
            </p:nvSpPr>
            <p:spPr bwMode="auto">
              <a:xfrm>
                <a:off x="1203" y="2897"/>
                <a:ext cx="88" cy="87"/>
              </a:xfrm>
              <a:prstGeom prst="roundRect">
                <a:avLst>
                  <a:gd name="adj" fmla="val 12495"/>
                </a:avLst>
              </a:prstGeom>
              <a:solidFill>
                <a:srgbClr val="FFFF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68" name="AutoShape 444"/>
              <p:cNvSpPr>
                <a:spLocks noChangeArrowheads="1"/>
              </p:cNvSpPr>
              <p:nvPr/>
            </p:nvSpPr>
            <p:spPr bwMode="auto">
              <a:xfrm>
                <a:off x="1203" y="2992"/>
                <a:ext cx="88" cy="87"/>
              </a:xfrm>
              <a:prstGeom prst="roundRect">
                <a:avLst>
                  <a:gd name="adj" fmla="val 12495"/>
                </a:avLst>
              </a:prstGeom>
              <a:solidFill>
                <a:srgbClr val="FFFF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6737" name="Group 452"/>
            <p:cNvGrpSpPr>
              <a:grpSpLocks/>
            </p:cNvGrpSpPr>
            <p:nvPr/>
          </p:nvGrpSpPr>
          <p:grpSpPr bwMode="auto">
            <a:xfrm>
              <a:off x="1503" y="3246"/>
              <a:ext cx="293" cy="244"/>
              <a:chOff x="1503" y="3246"/>
              <a:chExt cx="293" cy="244"/>
            </a:xfrm>
          </p:grpSpPr>
          <p:sp>
            <p:nvSpPr>
              <p:cNvPr id="27070" name="Oval 446"/>
              <p:cNvSpPr>
                <a:spLocks noChangeArrowheads="1"/>
              </p:cNvSpPr>
              <p:nvPr/>
            </p:nvSpPr>
            <p:spPr bwMode="auto">
              <a:xfrm>
                <a:off x="1617" y="3341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71" name="Oval 447"/>
              <p:cNvSpPr>
                <a:spLocks noChangeArrowheads="1"/>
              </p:cNvSpPr>
              <p:nvPr/>
            </p:nvSpPr>
            <p:spPr bwMode="auto">
              <a:xfrm rot="2700000">
                <a:off x="1695" y="3310"/>
                <a:ext cx="103" cy="6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72" name="Oval 448"/>
              <p:cNvSpPr>
                <a:spLocks noChangeArrowheads="1"/>
              </p:cNvSpPr>
              <p:nvPr/>
            </p:nvSpPr>
            <p:spPr bwMode="auto">
              <a:xfrm rot="19020000">
                <a:off x="1569" y="3389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73" name="Oval 449"/>
              <p:cNvSpPr>
                <a:spLocks noChangeArrowheads="1"/>
              </p:cNvSpPr>
              <p:nvPr/>
            </p:nvSpPr>
            <p:spPr bwMode="auto">
              <a:xfrm rot="2820000">
                <a:off x="1520" y="3293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74" name="Oval 450"/>
              <p:cNvSpPr>
                <a:spLocks noChangeArrowheads="1"/>
              </p:cNvSpPr>
              <p:nvPr/>
            </p:nvSpPr>
            <p:spPr bwMode="auto">
              <a:xfrm rot="19020000">
                <a:off x="1617" y="3246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75" name="Oval 451"/>
              <p:cNvSpPr>
                <a:spLocks noChangeArrowheads="1"/>
              </p:cNvSpPr>
              <p:nvPr/>
            </p:nvSpPr>
            <p:spPr bwMode="auto">
              <a:xfrm rot="13620000">
                <a:off x="1712" y="3388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6744" name="Group 460"/>
            <p:cNvGrpSpPr>
              <a:grpSpLocks/>
            </p:cNvGrpSpPr>
            <p:nvPr/>
          </p:nvGrpSpPr>
          <p:grpSpPr bwMode="auto">
            <a:xfrm>
              <a:off x="1676" y="3390"/>
              <a:ext cx="373" cy="291"/>
              <a:chOff x="1676" y="3390"/>
              <a:chExt cx="373" cy="291"/>
            </a:xfrm>
          </p:grpSpPr>
          <p:sp>
            <p:nvSpPr>
              <p:cNvPr id="27077" name="Oval 453"/>
              <p:cNvSpPr>
                <a:spLocks noChangeArrowheads="1"/>
              </p:cNvSpPr>
              <p:nvPr/>
            </p:nvSpPr>
            <p:spPr bwMode="auto">
              <a:xfrm rot="2700000">
                <a:off x="1868" y="3454"/>
                <a:ext cx="103" cy="66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78" name="Oval 454"/>
              <p:cNvSpPr>
                <a:spLocks noChangeArrowheads="1"/>
              </p:cNvSpPr>
              <p:nvPr/>
            </p:nvSpPr>
            <p:spPr bwMode="auto">
              <a:xfrm rot="19020000">
                <a:off x="1742" y="3579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79" name="Oval 455"/>
              <p:cNvSpPr>
                <a:spLocks noChangeArrowheads="1"/>
              </p:cNvSpPr>
              <p:nvPr/>
            </p:nvSpPr>
            <p:spPr bwMode="auto">
              <a:xfrm rot="2820000">
                <a:off x="1693" y="3484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80" name="Oval 456"/>
              <p:cNvSpPr>
                <a:spLocks noChangeArrowheads="1"/>
              </p:cNvSpPr>
              <p:nvPr/>
            </p:nvSpPr>
            <p:spPr bwMode="auto">
              <a:xfrm rot="19020000">
                <a:off x="1790" y="3437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81" name="Oval 457"/>
              <p:cNvSpPr>
                <a:spLocks noChangeArrowheads="1"/>
              </p:cNvSpPr>
              <p:nvPr/>
            </p:nvSpPr>
            <p:spPr bwMode="auto">
              <a:xfrm rot="13620000">
                <a:off x="1885" y="3531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82" name="Oval 458"/>
              <p:cNvSpPr>
                <a:spLocks noChangeArrowheads="1"/>
              </p:cNvSpPr>
              <p:nvPr/>
            </p:nvSpPr>
            <p:spPr bwMode="auto">
              <a:xfrm>
                <a:off x="1982" y="3437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83" name="Oval 459"/>
              <p:cNvSpPr>
                <a:spLocks noChangeArrowheads="1"/>
              </p:cNvSpPr>
              <p:nvPr/>
            </p:nvSpPr>
            <p:spPr bwMode="auto">
              <a:xfrm rot="19020000">
                <a:off x="1934" y="3390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6751" name="Group 467"/>
            <p:cNvGrpSpPr>
              <a:grpSpLocks/>
            </p:cNvGrpSpPr>
            <p:nvPr/>
          </p:nvGrpSpPr>
          <p:grpSpPr bwMode="auto">
            <a:xfrm>
              <a:off x="1916" y="3534"/>
              <a:ext cx="293" cy="244"/>
              <a:chOff x="1916" y="3534"/>
              <a:chExt cx="293" cy="244"/>
            </a:xfrm>
          </p:grpSpPr>
          <p:sp>
            <p:nvSpPr>
              <p:cNvPr id="27085" name="Oval 461"/>
              <p:cNvSpPr>
                <a:spLocks noChangeArrowheads="1"/>
              </p:cNvSpPr>
              <p:nvPr/>
            </p:nvSpPr>
            <p:spPr bwMode="auto">
              <a:xfrm>
                <a:off x="2030" y="3629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86" name="Oval 462"/>
              <p:cNvSpPr>
                <a:spLocks noChangeArrowheads="1"/>
              </p:cNvSpPr>
              <p:nvPr/>
            </p:nvSpPr>
            <p:spPr bwMode="auto">
              <a:xfrm rot="2700000">
                <a:off x="2108" y="3598"/>
                <a:ext cx="103" cy="6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87" name="Oval 463"/>
              <p:cNvSpPr>
                <a:spLocks noChangeArrowheads="1"/>
              </p:cNvSpPr>
              <p:nvPr/>
            </p:nvSpPr>
            <p:spPr bwMode="auto">
              <a:xfrm rot="19020000">
                <a:off x="1982" y="3677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88" name="Oval 464"/>
              <p:cNvSpPr>
                <a:spLocks noChangeArrowheads="1"/>
              </p:cNvSpPr>
              <p:nvPr/>
            </p:nvSpPr>
            <p:spPr bwMode="auto">
              <a:xfrm rot="2820000">
                <a:off x="1933" y="3581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89" name="Oval 465"/>
              <p:cNvSpPr>
                <a:spLocks noChangeArrowheads="1"/>
              </p:cNvSpPr>
              <p:nvPr/>
            </p:nvSpPr>
            <p:spPr bwMode="auto">
              <a:xfrm rot="19020000">
                <a:off x="2030" y="3534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90" name="Oval 466"/>
              <p:cNvSpPr>
                <a:spLocks noChangeArrowheads="1"/>
              </p:cNvSpPr>
              <p:nvPr/>
            </p:nvSpPr>
            <p:spPr bwMode="auto">
              <a:xfrm rot="13620000">
                <a:off x="2125" y="3676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6764" name="Group 474"/>
            <p:cNvGrpSpPr>
              <a:grpSpLocks/>
            </p:cNvGrpSpPr>
            <p:nvPr/>
          </p:nvGrpSpPr>
          <p:grpSpPr bwMode="auto">
            <a:xfrm>
              <a:off x="2684" y="3390"/>
              <a:ext cx="293" cy="244"/>
              <a:chOff x="2684" y="3390"/>
              <a:chExt cx="293" cy="244"/>
            </a:xfrm>
          </p:grpSpPr>
          <p:sp>
            <p:nvSpPr>
              <p:cNvPr id="27092" name="Oval 468"/>
              <p:cNvSpPr>
                <a:spLocks noChangeArrowheads="1"/>
              </p:cNvSpPr>
              <p:nvPr/>
            </p:nvSpPr>
            <p:spPr bwMode="auto">
              <a:xfrm>
                <a:off x="2798" y="3485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93" name="Oval 469"/>
              <p:cNvSpPr>
                <a:spLocks noChangeArrowheads="1"/>
              </p:cNvSpPr>
              <p:nvPr/>
            </p:nvSpPr>
            <p:spPr bwMode="auto">
              <a:xfrm rot="2700000">
                <a:off x="2876" y="3454"/>
                <a:ext cx="103" cy="6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94" name="Oval 470"/>
              <p:cNvSpPr>
                <a:spLocks noChangeArrowheads="1"/>
              </p:cNvSpPr>
              <p:nvPr/>
            </p:nvSpPr>
            <p:spPr bwMode="auto">
              <a:xfrm rot="19020000">
                <a:off x="2750" y="3533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95" name="Oval 471"/>
              <p:cNvSpPr>
                <a:spLocks noChangeArrowheads="1"/>
              </p:cNvSpPr>
              <p:nvPr/>
            </p:nvSpPr>
            <p:spPr bwMode="auto">
              <a:xfrm rot="2820000">
                <a:off x="2701" y="3437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96" name="Oval 472"/>
              <p:cNvSpPr>
                <a:spLocks noChangeArrowheads="1"/>
              </p:cNvSpPr>
              <p:nvPr/>
            </p:nvSpPr>
            <p:spPr bwMode="auto">
              <a:xfrm rot="19020000">
                <a:off x="2798" y="3390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097" name="Oval 473"/>
              <p:cNvSpPr>
                <a:spLocks noChangeArrowheads="1"/>
              </p:cNvSpPr>
              <p:nvPr/>
            </p:nvSpPr>
            <p:spPr bwMode="auto">
              <a:xfrm rot="13620000">
                <a:off x="2893" y="3532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6771" name="Group 481"/>
            <p:cNvGrpSpPr>
              <a:grpSpLocks/>
            </p:cNvGrpSpPr>
            <p:nvPr/>
          </p:nvGrpSpPr>
          <p:grpSpPr bwMode="auto">
            <a:xfrm>
              <a:off x="2444" y="3487"/>
              <a:ext cx="293" cy="244"/>
              <a:chOff x="2444" y="3487"/>
              <a:chExt cx="293" cy="244"/>
            </a:xfrm>
          </p:grpSpPr>
          <p:sp>
            <p:nvSpPr>
              <p:cNvPr id="27099" name="Oval 475"/>
              <p:cNvSpPr>
                <a:spLocks noChangeArrowheads="1"/>
              </p:cNvSpPr>
              <p:nvPr/>
            </p:nvSpPr>
            <p:spPr bwMode="auto">
              <a:xfrm>
                <a:off x="2558" y="3582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00" name="Oval 476"/>
              <p:cNvSpPr>
                <a:spLocks noChangeArrowheads="1"/>
              </p:cNvSpPr>
              <p:nvPr/>
            </p:nvSpPr>
            <p:spPr bwMode="auto">
              <a:xfrm rot="2700000">
                <a:off x="2636" y="3551"/>
                <a:ext cx="103" cy="6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01" name="Oval 477"/>
              <p:cNvSpPr>
                <a:spLocks noChangeArrowheads="1"/>
              </p:cNvSpPr>
              <p:nvPr/>
            </p:nvSpPr>
            <p:spPr bwMode="auto">
              <a:xfrm rot="19020000">
                <a:off x="2510" y="3630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02" name="Oval 478"/>
              <p:cNvSpPr>
                <a:spLocks noChangeArrowheads="1"/>
              </p:cNvSpPr>
              <p:nvPr/>
            </p:nvSpPr>
            <p:spPr bwMode="auto">
              <a:xfrm rot="2820000">
                <a:off x="2461" y="3534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03" name="Oval 479"/>
              <p:cNvSpPr>
                <a:spLocks noChangeArrowheads="1"/>
              </p:cNvSpPr>
              <p:nvPr/>
            </p:nvSpPr>
            <p:spPr bwMode="auto">
              <a:xfrm rot="19020000">
                <a:off x="2558" y="3487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04" name="Oval 480"/>
              <p:cNvSpPr>
                <a:spLocks noChangeArrowheads="1"/>
              </p:cNvSpPr>
              <p:nvPr/>
            </p:nvSpPr>
            <p:spPr bwMode="auto">
              <a:xfrm rot="13620000">
                <a:off x="2653" y="3629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6783" name="Group 488"/>
            <p:cNvGrpSpPr>
              <a:grpSpLocks/>
            </p:cNvGrpSpPr>
            <p:nvPr/>
          </p:nvGrpSpPr>
          <p:grpSpPr bwMode="auto">
            <a:xfrm>
              <a:off x="3212" y="3102"/>
              <a:ext cx="293" cy="244"/>
              <a:chOff x="3212" y="3102"/>
              <a:chExt cx="293" cy="244"/>
            </a:xfrm>
          </p:grpSpPr>
          <p:sp>
            <p:nvSpPr>
              <p:cNvPr id="27106" name="Oval 482"/>
              <p:cNvSpPr>
                <a:spLocks noChangeArrowheads="1"/>
              </p:cNvSpPr>
              <p:nvPr/>
            </p:nvSpPr>
            <p:spPr bwMode="auto">
              <a:xfrm>
                <a:off x="3326" y="3197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07" name="Oval 483"/>
              <p:cNvSpPr>
                <a:spLocks noChangeArrowheads="1"/>
              </p:cNvSpPr>
              <p:nvPr/>
            </p:nvSpPr>
            <p:spPr bwMode="auto">
              <a:xfrm rot="2700000">
                <a:off x="3404" y="3166"/>
                <a:ext cx="103" cy="6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08" name="Oval 484"/>
              <p:cNvSpPr>
                <a:spLocks noChangeArrowheads="1"/>
              </p:cNvSpPr>
              <p:nvPr/>
            </p:nvSpPr>
            <p:spPr bwMode="auto">
              <a:xfrm rot="19020000">
                <a:off x="3278" y="3245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09" name="Oval 485"/>
              <p:cNvSpPr>
                <a:spLocks noChangeArrowheads="1"/>
              </p:cNvSpPr>
              <p:nvPr/>
            </p:nvSpPr>
            <p:spPr bwMode="auto">
              <a:xfrm rot="2820000">
                <a:off x="3229" y="3149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10" name="Oval 486"/>
              <p:cNvSpPr>
                <a:spLocks noChangeArrowheads="1"/>
              </p:cNvSpPr>
              <p:nvPr/>
            </p:nvSpPr>
            <p:spPr bwMode="auto">
              <a:xfrm rot="19020000">
                <a:off x="3326" y="3102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11" name="Oval 487"/>
              <p:cNvSpPr>
                <a:spLocks noChangeArrowheads="1"/>
              </p:cNvSpPr>
              <p:nvPr/>
            </p:nvSpPr>
            <p:spPr bwMode="auto">
              <a:xfrm rot="13620000">
                <a:off x="3421" y="3244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6790" name="Group 495"/>
            <p:cNvGrpSpPr>
              <a:grpSpLocks/>
            </p:cNvGrpSpPr>
            <p:nvPr/>
          </p:nvGrpSpPr>
          <p:grpSpPr bwMode="auto">
            <a:xfrm>
              <a:off x="2972" y="3342"/>
              <a:ext cx="293" cy="244"/>
              <a:chOff x="2972" y="3342"/>
              <a:chExt cx="293" cy="244"/>
            </a:xfrm>
          </p:grpSpPr>
          <p:sp>
            <p:nvSpPr>
              <p:cNvPr id="27113" name="Oval 489"/>
              <p:cNvSpPr>
                <a:spLocks noChangeArrowheads="1"/>
              </p:cNvSpPr>
              <p:nvPr/>
            </p:nvSpPr>
            <p:spPr bwMode="auto">
              <a:xfrm>
                <a:off x="3086" y="3437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14" name="Oval 490"/>
              <p:cNvSpPr>
                <a:spLocks noChangeArrowheads="1"/>
              </p:cNvSpPr>
              <p:nvPr/>
            </p:nvSpPr>
            <p:spPr bwMode="auto">
              <a:xfrm rot="2700000">
                <a:off x="3164" y="3406"/>
                <a:ext cx="103" cy="6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15" name="Oval 491"/>
              <p:cNvSpPr>
                <a:spLocks noChangeArrowheads="1"/>
              </p:cNvSpPr>
              <p:nvPr/>
            </p:nvSpPr>
            <p:spPr bwMode="auto">
              <a:xfrm rot="19020000">
                <a:off x="3038" y="3485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16" name="Oval 492"/>
              <p:cNvSpPr>
                <a:spLocks noChangeArrowheads="1"/>
              </p:cNvSpPr>
              <p:nvPr/>
            </p:nvSpPr>
            <p:spPr bwMode="auto">
              <a:xfrm rot="2820000">
                <a:off x="2989" y="3389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17" name="Oval 493"/>
              <p:cNvSpPr>
                <a:spLocks noChangeArrowheads="1"/>
              </p:cNvSpPr>
              <p:nvPr/>
            </p:nvSpPr>
            <p:spPr bwMode="auto">
              <a:xfrm rot="19020000">
                <a:off x="3086" y="3342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18" name="Oval 494"/>
              <p:cNvSpPr>
                <a:spLocks noChangeArrowheads="1"/>
              </p:cNvSpPr>
              <p:nvPr/>
            </p:nvSpPr>
            <p:spPr bwMode="auto">
              <a:xfrm rot="13620000">
                <a:off x="3181" y="3484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7120" name="Oval 496"/>
            <p:cNvSpPr>
              <a:spLocks noChangeArrowheads="1"/>
            </p:cNvSpPr>
            <p:nvPr/>
          </p:nvSpPr>
          <p:spPr bwMode="auto">
            <a:xfrm>
              <a:off x="2798" y="3629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21" name="Oval 497"/>
            <p:cNvSpPr>
              <a:spLocks noChangeArrowheads="1"/>
            </p:cNvSpPr>
            <p:nvPr/>
          </p:nvSpPr>
          <p:spPr bwMode="auto">
            <a:xfrm rot="2700000">
              <a:off x="2684" y="3694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22" name="Oval 498"/>
            <p:cNvSpPr>
              <a:spLocks noChangeArrowheads="1"/>
            </p:cNvSpPr>
            <p:nvPr/>
          </p:nvSpPr>
          <p:spPr bwMode="auto">
            <a:xfrm rot="19020000">
              <a:off x="1838" y="3629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23" name="Oval 499"/>
            <p:cNvSpPr>
              <a:spLocks noChangeArrowheads="1"/>
            </p:cNvSpPr>
            <p:nvPr/>
          </p:nvSpPr>
          <p:spPr bwMode="auto">
            <a:xfrm rot="2820000">
              <a:off x="2989" y="3629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24" name="Oval 500"/>
            <p:cNvSpPr>
              <a:spLocks noChangeArrowheads="1"/>
            </p:cNvSpPr>
            <p:nvPr/>
          </p:nvSpPr>
          <p:spPr bwMode="auto">
            <a:xfrm rot="19020000">
              <a:off x="3134" y="3582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25" name="Oval 501"/>
            <p:cNvSpPr>
              <a:spLocks noChangeArrowheads="1"/>
            </p:cNvSpPr>
            <p:nvPr/>
          </p:nvSpPr>
          <p:spPr bwMode="auto">
            <a:xfrm rot="13620000">
              <a:off x="1309" y="3436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6803" name="Group 508"/>
            <p:cNvGrpSpPr>
              <a:grpSpLocks/>
            </p:cNvGrpSpPr>
            <p:nvPr/>
          </p:nvGrpSpPr>
          <p:grpSpPr bwMode="auto">
            <a:xfrm>
              <a:off x="3260" y="3294"/>
              <a:ext cx="293" cy="244"/>
              <a:chOff x="3260" y="3294"/>
              <a:chExt cx="293" cy="244"/>
            </a:xfrm>
          </p:grpSpPr>
          <p:sp>
            <p:nvSpPr>
              <p:cNvPr id="27126" name="Oval 502"/>
              <p:cNvSpPr>
                <a:spLocks noChangeArrowheads="1"/>
              </p:cNvSpPr>
              <p:nvPr/>
            </p:nvSpPr>
            <p:spPr bwMode="auto">
              <a:xfrm>
                <a:off x="3374" y="3389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27" name="Oval 503"/>
              <p:cNvSpPr>
                <a:spLocks noChangeArrowheads="1"/>
              </p:cNvSpPr>
              <p:nvPr/>
            </p:nvSpPr>
            <p:spPr bwMode="auto">
              <a:xfrm rot="2700000">
                <a:off x="3452" y="3358"/>
                <a:ext cx="103" cy="67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28" name="Oval 504"/>
              <p:cNvSpPr>
                <a:spLocks noChangeArrowheads="1"/>
              </p:cNvSpPr>
              <p:nvPr/>
            </p:nvSpPr>
            <p:spPr bwMode="auto">
              <a:xfrm rot="19020000">
                <a:off x="3326" y="3437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29" name="Oval 505"/>
              <p:cNvSpPr>
                <a:spLocks noChangeArrowheads="1"/>
              </p:cNvSpPr>
              <p:nvPr/>
            </p:nvSpPr>
            <p:spPr bwMode="auto">
              <a:xfrm rot="2820000">
                <a:off x="3277" y="3341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30" name="Oval 506"/>
              <p:cNvSpPr>
                <a:spLocks noChangeArrowheads="1"/>
              </p:cNvSpPr>
              <p:nvPr/>
            </p:nvSpPr>
            <p:spPr bwMode="auto">
              <a:xfrm rot="19020000">
                <a:off x="3374" y="3294"/>
                <a:ext cx="67" cy="102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31" name="Oval 507"/>
              <p:cNvSpPr>
                <a:spLocks noChangeArrowheads="1"/>
              </p:cNvSpPr>
              <p:nvPr/>
            </p:nvSpPr>
            <p:spPr bwMode="auto">
              <a:xfrm rot="13620000">
                <a:off x="3469" y="3436"/>
                <a:ext cx="67" cy="101"/>
              </a:xfrm>
              <a:prstGeom prst="ellipse">
                <a:avLst/>
              </a:prstGeom>
              <a:solidFill>
                <a:srgbClr val="FFCC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7133" name="Oval 509"/>
            <p:cNvSpPr>
              <a:spLocks noChangeArrowheads="1"/>
            </p:cNvSpPr>
            <p:nvPr/>
          </p:nvSpPr>
          <p:spPr bwMode="auto">
            <a:xfrm>
              <a:off x="3182" y="2621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34" name="Oval 510"/>
            <p:cNvSpPr>
              <a:spLocks noChangeArrowheads="1"/>
            </p:cNvSpPr>
            <p:nvPr/>
          </p:nvSpPr>
          <p:spPr bwMode="auto">
            <a:xfrm rot="2700000">
              <a:off x="2972" y="3598"/>
              <a:ext cx="103" cy="67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35" name="Oval 511"/>
            <p:cNvSpPr>
              <a:spLocks noChangeArrowheads="1"/>
            </p:cNvSpPr>
            <p:nvPr/>
          </p:nvSpPr>
          <p:spPr bwMode="auto">
            <a:xfrm rot="19020000">
              <a:off x="3662" y="3341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36" name="Oval 512"/>
            <p:cNvSpPr>
              <a:spLocks noChangeArrowheads="1"/>
            </p:cNvSpPr>
            <p:nvPr/>
          </p:nvSpPr>
          <p:spPr bwMode="auto">
            <a:xfrm rot="2820000">
              <a:off x="3565" y="3341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37" name="Oval 513"/>
            <p:cNvSpPr>
              <a:spLocks noChangeArrowheads="1"/>
            </p:cNvSpPr>
            <p:nvPr/>
          </p:nvSpPr>
          <p:spPr bwMode="auto">
            <a:xfrm rot="19020000">
              <a:off x="3374" y="3534"/>
              <a:ext cx="67" cy="102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38" name="Oval 514"/>
            <p:cNvSpPr>
              <a:spLocks noChangeArrowheads="1"/>
            </p:cNvSpPr>
            <p:nvPr/>
          </p:nvSpPr>
          <p:spPr bwMode="auto">
            <a:xfrm rot="13620000">
              <a:off x="3229" y="3532"/>
              <a:ext cx="67" cy="101"/>
            </a:xfrm>
            <a:prstGeom prst="ellipse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6816" name="Group 518"/>
            <p:cNvGrpSpPr>
              <a:grpSpLocks/>
            </p:cNvGrpSpPr>
            <p:nvPr/>
          </p:nvGrpSpPr>
          <p:grpSpPr bwMode="auto">
            <a:xfrm>
              <a:off x="3721" y="3042"/>
              <a:ext cx="88" cy="277"/>
              <a:chOff x="3721" y="3042"/>
              <a:chExt cx="88" cy="277"/>
            </a:xfrm>
          </p:grpSpPr>
          <p:sp>
            <p:nvSpPr>
              <p:cNvPr id="27139" name="AutoShape 515"/>
              <p:cNvSpPr>
                <a:spLocks noChangeArrowheads="1"/>
              </p:cNvSpPr>
              <p:nvPr/>
            </p:nvSpPr>
            <p:spPr bwMode="auto">
              <a:xfrm>
                <a:off x="3721" y="3042"/>
                <a:ext cx="88" cy="87"/>
              </a:xfrm>
              <a:prstGeom prst="roundRect">
                <a:avLst>
                  <a:gd name="adj" fmla="val 12495"/>
                </a:avLst>
              </a:prstGeom>
              <a:solidFill>
                <a:srgbClr val="FFFF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40" name="AutoShape 516"/>
              <p:cNvSpPr>
                <a:spLocks noChangeArrowheads="1"/>
              </p:cNvSpPr>
              <p:nvPr/>
            </p:nvSpPr>
            <p:spPr bwMode="auto">
              <a:xfrm>
                <a:off x="3721" y="3137"/>
                <a:ext cx="88" cy="87"/>
              </a:xfrm>
              <a:prstGeom prst="roundRect">
                <a:avLst>
                  <a:gd name="adj" fmla="val 12495"/>
                </a:avLst>
              </a:prstGeom>
              <a:solidFill>
                <a:srgbClr val="FFFF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41" name="AutoShape 517"/>
              <p:cNvSpPr>
                <a:spLocks noChangeArrowheads="1"/>
              </p:cNvSpPr>
              <p:nvPr/>
            </p:nvSpPr>
            <p:spPr bwMode="auto">
              <a:xfrm>
                <a:off x="3721" y="3232"/>
                <a:ext cx="88" cy="87"/>
              </a:xfrm>
              <a:prstGeom prst="roundRect">
                <a:avLst>
                  <a:gd name="adj" fmla="val 12495"/>
                </a:avLst>
              </a:prstGeom>
              <a:solidFill>
                <a:srgbClr val="FFFF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7143" name="AutoShape 519"/>
            <p:cNvSpPr>
              <a:spLocks noChangeArrowheads="1"/>
            </p:cNvSpPr>
            <p:nvPr/>
          </p:nvSpPr>
          <p:spPr bwMode="auto">
            <a:xfrm rot="21180000" flipH="1">
              <a:off x="3512" y="3053"/>
              <a:ext cx="135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44" name="AutoShape 520"/>
            <p:cNvSpPr>
              <a:spLocks noChangeArrowheads="1"/>
            </p:cNvSpPr>
            <p:nvPr/>
          </p:nvSpPr>
          <p:spPr bwMode="auto">
            <a:xfrm rot="21180000" flipH="1">
              <a:off x="3560" y="3149"/>
              <a:ext cx="135" cy="87"/>
            </a:xfrm>
            <a:prstGeom prst="roundRect">
              <a:avLst>
                <a:gd name="adj" fmla="val 12495"/>
              </a:avLst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45" name="Freeform 521"/>
            <p:cNvSpPr>
              <a:spLocks/>
            </p:cNvSpPr>
            <p:nvPr/>
          </p:nvSpPr>
          <p:spPr bwMode="auto">
            <a:xfrm>
              <a:off x="3478" y="2495"/>
              <a:ext cx="212" cy="231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68" y="51"/>
                </a:cxn>
                <a:cxn ang="0">
                  <a:pos x="112" y="49"/>
                </a:cxn>
                <a:cxn ang="0">
                  <a:pos x="148" y="35"/>
                </a:cxn>
                <a:cxn ang="0">
                  <a:pos x="184" y="21"/>
                </a:cxn>
                <a:cxn ang="0">
                  <a:pos x="211" y="0"/>
                </a:cxn>
                <a:cxn ang="0">
                  <a:pos x="184" y="21"/>
                </a:cxn>
                <a:cxn ang="0">
                  <a:pos x="156" y="45"/>
                </a:cxn>
                <a:cxn ang="0">
                  <a:pos x="137" y="77"/>
                </a:cxn>
                <a:cxn ang="0">
                  <a:pos x="144" y="123"/>
                </a:cxn>
                <a:cxn ang="0">
                  <a:pos x="161" y="160"/>
                </a:cxn>
                <a:cxn ang="0">
                  <a:pos x="187" y="190"/>
                </a:cxn>
                <a:cxn ang="0">
                  <a:pos x="202" y="227"/>
                </a:cxn>
                <a:cxn ang="0">
                  <a:pos x="177" y="198"/>
                </a:cxn>
                <a:cxn ang="0">
                  <a:pos x="152" y="167"/>
                </a:cxn>
                <a:cxn ang="0">
                  <a:pos x="126" y="138"/>
                </a:cxn>
                <a:cxn ang="0">
                  <a:pos x="98" y="160"/>
                </a:cxn>
                <a:cxn ang="0">
                  <a:pos x="71" y="184"/>
                </a:cxn>
                <a:cxn ang="0">
                  <a:pos x="43" y="207"/>
                </a:cxn>
                <a:cxn ang="0">
                  <a:pos x="16" y="230"/>
                </a:cxn>
                <a:cxn ang="0">
                  <a:pos x="43" y="207"/>
                </a:cxn>
                <a:cxn ang="0">
                  <a:pos x="62" y="173"/>
                </a:cxn>
                <a:cxn ang="0">
                  <a:pos x="73" y="131"/>
                </a:cxn>
                <a:cxn ang="0">
                  <a:pos x="67" y="86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12" h="231">
                  <a:moveTo>
                    <a:pt x="0" y="30"/>
                  </a:moveTo>
                  <a:lnTo>
                    <a:pt x="68" y="51"/>
                  </a:lnTo>
                  <a:lnTo>
                    <a:pt x="112" y="49"/>
                  </a:lnTo>
                  <a:lnTo>
                    <a:pt x="148" y="35"/>
                  </a:lnTo>
                  <a:lnTo>
                    <a:pt x="184" y="21"/>
                  </a:lnTo>
                  <a:lnTo>
                    <a:pt x="211" y="0"/>
                  </a:lnTo>
                  <a:lnTo>
                    <a:pt x="184" y="21"/>
                  </a:lnTo>
                  <a:lnTo>
                    <a:pt x="156" y="45"/>
                  </a:lnTo>
                  <a:lnTo>
                    <a:pt x="137" y="77"/>
                  </a:lnTo>
                  <a:lnTo>
                    <a:pt x="144" y="123"/>
                  </a:lnTo>
                  <a:lnTo>
                    <a:pt x="161" y="160"/>
                  </a:lnTo>
                  <a:lnTo>
                    <a:pt x="187" y="190"/>
                  </a:lnTo>
                  <a:lnTo>
                    <a:pt x="202" y="227"/>
                  </a:lnTo>
                  <a:lnTo>
                    <a:pt x="177" y="198"/>
                  </a:lnTo>
                  <a:lnTo>
                    <a:pt x="152" y="167"/>
                  </a:lnTo>
                  <a:lnTo>
                    <a:pt x="126" y="138"/>
                  </a:lnTo>
                  <a:lnTo>
                    <a:pt x="98" y="160"/>
                  </a:lnTo>
                  <a:lnTo>
                    <a:pt x="71" y="184"/>
                  </a:lnTo>
                  <a:lnTo>
                    <a:pt x="43" y="207"/>
                  </a:lnTo>
                  <a:lnTo>
                    <a:pt x="16" y="230"/>
                  </a:lnTo>
                  <a:lnTo>
                    <a:pt x="43" y="207"/>
                  </a:lnTo>
                  <a:lnTo>
                    <a:pt x="62" y="173"/>
                  </a:lnTo>
                  <a:lnTo>
                    <a:pt x="73" y="131"/>
                  </a:lnTo>
                  <a:lnTo>
                    <a:pt x="67" y="86"/>
                  </a:lnTo>
                  <a:lnTo>
                    <a:pt x="0" y="30"/>
                  </a:lnTo>
                  <a:lnTo>
                    <a:pt x="0" y="3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146" name="Freeform 522"/>
            <p:cNvSpPr>
              <a:spLocks/>
            </p:cNvSpPr>
            <p:nvPr/>
          </p:nvSpPr>
          <p:spPr bwMode="auto">
            <a:xfrm>
              <a:off x="3108" y="1850"/>
              <a:ext cx="273" cy="234"/>
            </a:xfrm>
            <a:custGeom>
              <a:avLst/>
              <a:gdLst/>
              <a:ahLst/>
              <a:cxnLst>
                <a:cxn ang="0">
                  <a:pos x="107" y="0"/>
                </a:cxn>
                <a:cxn ang="0">
                  <a:pos x="142" y="49"/>
                </a:cxn>
                <a:cxn ang="0">
                  <a:pos x="174" y="71"/>
                </a:cxn>
                <a:cxn ang="0">
                  <a:pos x="207" y="82"/>
                </a:cxn>
                <a:cxn ang="0">
                  <a:pos x="240" y="92"/>
                </a:cxn>
                <a:cxn ang="0">
                  <a:pos x="272" y="92"/>
                </a:cxn>
                <a:cxn ang="0">
                  <a:pos x="240" y="92"/>
                </a:cxn>
                <a:cxn ang="0">
                  <a:pos x="207" y="92"/>
                </a:cxn>
                <a:cxn ang="0">
                  <a:pos x="174" y="103"/>
                </a:cxn>
                <a:cxn ang="0">
                  <a:pos x="152" y="135"/>
                </a:cxn>
                <a:cxn ang="0">
                  <a:pos x="142" y="168"/>
                </a:cxn>
                <a:cxn ang="0">
                  <a:pos x="142" y="201"/>
                </a:cxn>
                <a:cxn ang="0">
                  <a:pos x="131" y="233"/>
                </a:cxn>
                <a:cxn ang="0">
                  <a:pos x="131" y="201"/>
                </a:cxn>
                <a:cxn ang="0">
                  <a:pos x="131" y="168"/>
                </a:cxn>
                <a:cxn ang="0">
                  <a:pos x="131" y="135"/>
                </a:cxn>
                <a:cxn ang="0">
                  <a:pos x="98" y="135"/>
                </a:cxn>
                <a:cxn ang="0">
                  <a:pos x="65" y="135"/>
                </a:cxn>
                <a:cxn ang="0">
                  <a:pos x="32" y="135"/>
                </a:cxn>
                <a:cxn ang="0">
                  <a:pos x="0" y="135"/>
                </a:cxn>
                <a:cxn ang="0">
                  <a:pos x="32" y="135"/>
                </a:cxn>
                <a:cxn ang="0">
                  <a:pos x="65" y="124"/>
                </a:cxn>
                <a:cxn ang="0">
                  <a:pos x="98" y="103"/>
                </a:cxn>
                <a:cxn ang="0">
                  <a:pos x="120" y="71"/>
                </a:cxn>
                <a:cxn ang="0">
                  <a:pos x="107" y="0"/>
                </a:cxn>
                <a:cxn ang="0">
                  <a:pos x="107" y="0"/>
                </a:cxn>
              </a:cxnLst>
              <a:rect l="0" t="0" r="r" b="b"/>
              <a:pathLst>
                <a:path w="273" h="234">
                  <a:moveTo>
                    <a:pt x="107" y="0"/>
                  </a:moveTo>
                  <a:lnTo>
                    <a:pt x="142" y="49"/>
                  </a:lnTo>
                  <a:lnTo>
                    <a:pt x="174" y="71"/>
                  </a:lnTo>
                  <a:lnTo>
                    <a:pt x="207" y="82"/>
                  </a:lnTo>
                  <a:lnTo>
                    <a:pt x="240" y="92"/>
                  </a:lnTo>
                  <a:lnTo>
                    <a:pt x="272" y="92"/>
                  </a:lnTo>
                  <a:lnTo>
                    <a:pt x="240" y="92"/>
                  </a:lnTo>
                  <a:lnTo>
                    <a:pt x="207" y="92"/>
                  </a:lnTo>
                  <a:lnTo>
                    <a:pt x="174" y="103"/>
                  </a:lnTo>
                  <a:lnTo>
                    <a:pt x="152" y="135"/>
                  </a:lnTo>
                  <a:lnTo>
                    <a:pt x="142" y="168"/>
                  </a:lnTo>
                  <a:lnTo>
                    <a:pt x="142" y="201"/>
                  </a:lnTo>
                  <a:lnTo>
                    <a:pt x="131" y="233"/>
                  </a:lnTo>
                  <a:lnTo>
                    <a:pt x="131" y="201"/>
                  </a:lnTo>
                  <a:lnTo>
                    <a:pt x="131" y="168"/>
                  </a:lnTo>
                  <a:lnTo>
                    <a:pt x="131" y="135"/>
                  </a:lnTo>
                  <a:lnTo>
                    <a:pt x="98" y="135"/>
                  </a:lnTo>
                  <a:lnTo>
                    <a:pt x="65" y="135"/>
                  </a:lnTo>
                  <a:lnTo>
                    <a:pt x="32" y="135"/>
                  </a:lnTo>
                  <a:lnTo>
                    <a:pt x="0" y="135"/>
                  </a:lnTo>
                  <a:lnTo>
                    <a:pt x="32" y="135"/>
                  </a:lnTo>
                  <a:lnTo>
                    <a:pt x="65" y="124"/>
                  </a:lnTo>
                  <a:lnTo>
                    <a:pt x="98" y="103"/>
                  </a:lnTo>
                  <a:lnTo>
                    <a:pt x="120" y="71"/>
                  </a:lnTo>
                  <a:lnTo>
                    <a:pt x="107" y="0"/>
                  </a:lnTo>
                  <a:lnTo>
                    <a:pt x="107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147" name="Freeform 523"/>
            <p:cNvSpPr>
              <a:spLocks/>
            </p:cNvSpPr>
            <p:nvPr/>
          </p:nvSpPr>
          <p:spPr bwMode="auto">
            <a:xfrm>
              <a:off x="3460" y="2680"/>
              <a:ext cx="180" cy="286"/>
            </a:xfrm>
            <a:custGeom>
              <a:avLst/>
              <a:gdLst/>
              <a:ahLst/>
              <a:cxnLst>
                <a:cxn ang="0">
                  <a:pos x="179" y="285"/>
                </a:cxn>
                <a:cxn ang="0">
                  <a:pos x="155" y="238"/>
                </a:cxn>
                <a:cxn ang="0">
                  <a:pos x="129" y="207"/>
                </a:cxn>
                <a:cxn ang="0">
                  <a:pos x="110" y="152"/>
                </a:cxn>
                <a:cxn ang="0">
                  <a:pos x="96" y="110"/>
                </a:cxn>
                <a:cxn ang="0">
                  <a:pos x="76" y="93"/>
                </a:cxn>
                <a:cxn ang="0">
                  <a:pos x="58" y="64"/>
                </a:cxn>
                <a:cxn ang="0">
                  <a:pos x="37" y="47"/>
                </a:cxn>
                <a:cxn ang="0">
                  <a:pos x="21" y="19"/>
                </a:cxn>
                <a:cxn ang="0">
                  <a:pos x="1" y="0"/>
                </a:cxn>
                <a:cxn ang="0">
                  <a:pos x="0" y="39"/>
                </a:cxn>
                <a:cxn ang="0">
                  <a:pos x="13" y="80"/>
                </a:cxn>
                <a:cxn ang="0">
                  <a:pos x="31" y="109"/>
                </a:cxn>
                <a:cxn ang="0">
                  <a:pos x="46" y="150"/>
                </a:cxn>
                <a:cxn ang="0">
                  <a:pos x="67" y="168"/>
                </a:cxn>
                <a:cxn ang="0">
                  <a:pos x="83" y="196"/>
                </a:cxn>
                <a:cxn ang="0">
                  <a:pos x="98" y="237"/>
                </a:cxn>
                <a:cxn ang="0">
                  <a:pos x="119" y="255"/>
                </a:cxn>
                <a:cxn ang="0">
                  <a:pos x="135" y="284"/>
                </a:cxn>
                <a:cxn ang="0">
                  <a:pos x="179" y="285"/>
                </a:cxn>
                <a:cxn ang="0">
                  <a:pos x="179" y="285"/>
                </a:cxn>
              </a:cxnLst>
              <a:rect l="0" t="0" r="r" b="b"/>
              <a:pathLst>
                <a:path w="180" h="286">
                  <a:moveTo>
                    <a:pt x="179" y="285"/>
                  </a:moveTo>
                  <a:lnTo>
                    <a:pt x="155" y="238"/>
                  </a:lnTo>
                  <a:lnTo>
                    <a:pt x="129" y="207"/>
                  </a:lnTo>
                  <a:lnTo>
                    <a:pt x="110" y="152"/>
                  </a:lnTo>
                  <a:lnTo>
                    <a:pt x="96" y="110"/>
                  </a:lnTo>
                  <a:lnTo>
                    <a:pt x="76" y="93"/>
                  </a:lnTo>
                  <a:lnTo>
                    <a:pt x="58" y="64"/>
                  </a:lnTo>
                  <a:lnTo>
                    <a:pt x="37" y="47"/>
                  </a:lnTo>
                  <a:lnTo>
                    <a:pt x="21" y="19"/>
                  </a:lnTo>
                  <a:lnTo>
                    <a:pt x="1" y="0"/>
                  </a:lnTo>
                  <a:lnTo>
                    <a:pt x="0" y="39"/>
                  </a:lnTo>
                  <a:lnTo>
                    <a:pt x="13" y="80"/>
                  </a:lnTo>
                  <a:lnTo>
                    <a:pt x="31" y="109"/>
                  </a:lnTo>
                  <a:lnTo>
                    <a:pt x="46" y="150"/>
                  </a:lnTo>
                  <a:lnTo>
                    <a:pt x="67" y="168"/>
                  </a:lnTo>
                  <a:lnTo>
                    <a:pt x="83" y="196"/>
                  </a:lnTo>
                  <a:lnTo>
                    <a:pt x="98" y="237"/>
                  </a:lnTo>
                  <a:lnTo>
                    <a:pt x="119" y="255"/>
                  </a:lnTo>
                  <a:lnTo>
                    <a:pt x="135" y="284"/>
                  </a:lnTo>
                  <a:lnTo>
                    <a:pt x="179" y="285"/>
                  </a:lnTo>
                  <a:lnTo>
                    <a:pt x="179" y="285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149" name="Line 525"/>
            <p:cNvSpPr>
              <a:spLocks noChangeShapeType="1"/>
            </p:cNvSpPr>
            <p:nvPr/>
          </p:nvSpPr>
          <p:spPr bwMode="auto">
            <a:xfrm flipH="1">
              <a:off x="815" y="1632"/>
              <a:ext cx="1440" cy="0"/>
            </a:xfrm>
            <a:prstGeom prst="line">
              <a:avLst/>
            </a:prstGeom>
            <a:ln>
              <a:headEnd type="stealth" w="med" len="lg"/>
              <a:tailEnd type="none" w="sm" len="sm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 useBgFill="1">
          <p:nvSpPr>
            <p:cNvPr id="27150" name="Oval 526"/>
            <p:cNvSpPr>
              <a:spLocks noChangeArrowheads="1"/>
            </p:cNvSpPr>
            <p:nvPr/>
          </p:nvSpPr>
          <p:spPr bwMode="auto">
            <a:xfrm>
              <a:off x="1743" y="1024"/>
              <a:ext cx="64" cy="64"/>
            </a:xfrm>
            <a:prstGeom prst="ellipse">
              <a:avLst/>
            </a:prstGeom>
            <a:ln w="5080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 useBgFill="1">
          <p:nvSpPr>
            <p:cNvPr id="27151" name="Oval 527"/>
            <p:cNvSpPr>
              <a:spLocks noChangeArrowheads="1"/>
            </p:cNvSpPr>
            <p:nvPr/>
          </p:nvSpPr>
          <p:spPr bwMode="auto">
            <a:xfrm>
              <a:off x="2751" y="928"/>
              <a:ext cx="64" cy="64"/>
            </a:xfrm>
            <a:prstGeom prst="ellipse">
              <a:avLst/>
            </a:prstGeom>
            <a:ln w="5080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 useBgFill="1">
          <p:nvSpPr>
            <p:cNvPr id="27152" name="Oval 528"/>
            <p:cNvSpPr>
              <a:spLocks noChangeArrowheads="1"/>
            </p:cNvSpPr>
            <p:nvPr/>
          </p:nvSpPr>
          <p:spPr bwMode="auto">
            <a:xfrm>
              <a:off x="2367" y="880"/>
              <a:ext cx="64" cy="64"/>
            </a:xfrm>
            <a:prstGeom prst="ellipse">
              <a:avLst/>
            </a:prstGeom>
            <a:ln w="5080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53" name="Line 529"/>
            <p:cNvSpPr>
              <a:spLocks noChangeShapeType="1"/>
            </p:cNvSpPr>
            <p:nvPr/>
          </p:nvSpPr>
          <p:spPr bwMode="auto">
            <a:xfrm>
              <a:off x="1200" y="816"/>
              <a:ext cx="1152" cy="336"/>
            </a:xfrm>
            <a:prstGeom prst="line">
              <a:avLst/>
            </a:prstGeom>
            <a:ln>
              <a:headEnd type="none" w="sm" len="sm"/>
              <a:tailEnd type="stealth" w="med" len="lg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7155" name="Freeform 531"/>
            <p:cNvSpPr>
              <a:spLocks/>
            </p:cNvSpPr>
            <p:nvPr/>
          </p:nvSpPr>
          <p:spPr bwMode="auto">
            <a:xfrm>
              <a:off x="2303" y="1184"/>
              <a:ext cx="472" cy="362"/>
            </a:xfrm>
            <a:custGeom>
              <a:avLst/>
              <a:gdLst/>
              <a:ahLst/>
              <a:cxnLst>
                <a:cxn ang="0">
                  <a:pos x="0" y="304"/>
                </a:cxn>
                <a:cxn ang="0">
                  <a:pos x="35" y="251"/>
                </a:cxn>
                <a:cxn ang="0">
                  <a:pos x="46" y="219"/>
                </a:cxn>
                <a:cxn ang="0">
                  <a:pos x="68" y="186"/>
                </a:cxn>
                <a:cxn ang="0">
                  <a:pos x="89" y="153"/>
                </a:cxn>
                <a:cxn ang="0">
                  <a:pos x="122" y="131"/>
                </a:cxn>
                <a:cxn ang="0">
                  <a:pos x="155" y="110"/>
                </a:cxn>
                <a:cxn ang="0">
                  <a:pos x="188" y="88"/>
                </a:cxn>
                <a:cxn ang="0">
                  <a:pos x="220" y="66"/>
                </a:cxn>
                <a:cxn ang="0">
                  <a:pos x="253" y="55"/>
                </a:cxn>
                <a:cxn ang="0">
                  <a:pos x="275" y="88"/>
                </a:cxn>
                <a:cxn ang="0">
                  <a:pos x="308" y="110"/>
                </a:cxn>
                <a:cxn ang="0">
                  <a:pos x="340" y="131"/>
                </a:cxn>
                <a:cxn ang="0">
                  <a:pos x="362" y="164"/>
                </a:cxn>
                <a:cxn ang="0">
                  <a:pos x="373" y="197"/>
                </a:cxn>
                <a:cxn ang="0">
                  <a:pos x="384" y="230"/>
                </a:cxn>
                <a:cxn ang="0">
                  <a:pos x="406" y="262"/>
                </a:cxn>
                <a:cxn ang="0">
                  <a:pos x="428" y="295"/>
                </a:cxn>
                <a:cxn ang="0">
                  <a:pos x="439" y="328"/>
                </a:cxn>
                <a:cxn ang="0">
                  <a:pos x="460" y="361"/>
                </a:cxn>
                <a:cxn ang="0">
                  <a:pos x="471" y="328"/>
                </a:cxn>
                <a:cxn ang="0">
                  <a:pos x="471" y="295"/>
                </a:cxn>
                <a:cxn ang="0">
                  <a:pos x="471" y="262"/>
                </a:cxn>
                <a:cxn ang="0">
                  <a:pos x="471" y="230"/>
                </a:cxn>
                <a:cxn ang="0">
                  <a:pos x="449" y="197"/>
                </a:cxn>
                <a:cxn ang="0">
                  <a:pos x="428" y="164"/>
                </a:cxn>
                <a:cxn ang="0">
                  <a:pos x="417" y="131"/>
                </a:cxn>
                <a:cxn ang="0">
                  <a:pos x="395" y="99"/>
                </a:cxn>
                <a:cxn ang="0">
                  <a:pos x="362" y="77"/>
                </a:cxn>
                <a:cxn ang="0">
                  <a:pos x="340" y="44"/>
                </a:cxn>
                <a:cxn ang="0">
                  <a:pos x="308" y="33"/>
                </a:cxn>
                <a:cxn ang="0">
                  <a:pos x="297" y="0"/>
                </a:cxn>
                <a:cxn ang="0">
                  <a:pos x="264" y="0"/>
                </a:cxn>
                <a:cxn ang="0">
                  <a:pos x="231" y="0"/>
                </a:cxn>
                <a:cxn ang="0">
                  <a:pos x="198" y="0"/>
                </a:cxn>
                <a:cxn ang="0">
                  <a:pos x="166" y="22"/>
                </a:cxn>
                <a:cxn ang="0">
                  <a:pos x="133" y="44"/>
                </a:cxn>
                <a:cxn ang="0">
                  <a:pos x="111" y="77"/>
                </a:cxn>
                <a:cxn ang="0">
                  <a:pos x="78" y="99"/>
                </a:cxn>
                <a:cxn ang="0">
                  <a:pos x="46" y="120"/>
                </a:cxn>
                <a:cxn ang="0">
                  <a:pos x="35" y="153"/>
                </a:cxn>
                <a:cxn ang="0">
                  <a:pos x="24" y="186"/>
                </a:cxn>
                <a:cxn ang="0">
                  <a:pos x="2" y="219"/>
                </a:cxn>
                <a:cxn ang="0">
                  <a:pos x="2" y="251"/>
                </a:cxn>
                <a:cxn ang="0">
                  <a:pos x="0" y="304"/>
                </a:cxn>
                <a:cxn ang="0">
                  <a:pos x="0" y="304"/>
                </a:cxn>
              </a:cxnLst>
              <a:rect l="0" t="0" r="r" b="b"/>
              <a:pathLst>
                <a:path w="472" h="362">
                  <a:moveTo>
                    <a:pt x="0" y="304"/>
                  </a:moveTo>
                  <a:lnTo>
                    <a:pt x="35" y="251"/>
                  </a:lnTo>
                  <a:lnTo>
                    <a:pt x="46" y="219"/>
                  </a:lnTo>
                  <a:lnTo>
                    <a:pt x="68" y="186"/>
                  </a:lnTo>
                  <a:lnTo>
                    <a:pt x="89" y="153"/>
                  </a:lnTo>
                  <a:lnTo>
                    <a:pt x="122" y="131"/>
                  </a:lnTo>
                  <a:lnTo>
                    <a:pt x="155" y="110"/>
                  </a:lnTo>
                  <a:lnTo>
                    <a:pt x="188" y="88"/>
                  </a:lnTo>
                  <a:lnTo>
                    <a:pt x="220" y="66"/>
                  </a:lnTo>
                  <a:lnTo>
                    <a:pt x="253" y="55"/>
                  </a:lnTo>
                  <a:lnTo>
                    <a:pt x="275" y="88"/>
                  </a:lnTo>
                  <a:lnTo>
                    <a:pt x="308" y="110"/>
                  </a:lnTo>
                  <a:lnTo>
                    <a:pt x="340" y="131"/>
                  </a:lnTo>
                  <a:lnTo>
                    <a:pt x="362" y="164"/>
                  </a:lnTo>
                  <a:lnTo>
                    <a:pt x="373" y="197"/>
                  </a:lnTo>
                  <a:lnTo>
                    <a:pt x="384" y="230"/>
                  </a:lnTo>
                  <a:lnTo>
                    <a:pt x="406" y="262"/>
                  </a:lnTo>
                  <a:lnTo>
                    <a:pt x="428" y="295"/>
                  </a:lnTo>
                  <a:lnTo>
                    <a:pt x="439" y="328"/>
                  </a:lnTo>
                  <a:lnTo>
                    <a:pt x="460" y="361"/>
                  </a:lnTo>
                  <a:lnTo>
                    <a:pt x="471" y="328"/>
                  </a:lnTo>
                  <a:lnTo>
                    <a:pt x="471" y="295"/>
                  </a:lnTo>
                  <a:lnTo>
                    <a:pt x="471" y="262"/>
                  </a:lnTo>
                  <a:lnTo>
                    <a:pt x="471" y="230"/>
                  </a:lnTo>
                  <a:lnTo>
                    <a:pt x="449" y="197"/>
                  </a:lnTo>
                  <a:lnTo>
                    <a:pt x="428" y="164"/>
                  </a:lnTo>
                  <a:lnTo>
                    <a:pt x="417" y="131"/>
                  </a:lnTo>
                  <a:lnTo>
                    <a:pt x="395" y="99"/>
                  </a:lnTo>
                  <a:lnTo>
                    <a:pt x="362" y="77"/>
                  </a:lnTo>
                  <a:lnTo>
                    <a:pt x="340" y="44"/>
                  </a:lnTo>
                  <a:lnTo>
                    <a:pt x="308" y="33"/>
                  </a:lnTo>
                  <a:lnTo>
                    <a:pt x="297" y="0"/>
                  </a:lnTo>
                  <a:lnTo>
                    <a:pt x="264" y="0"/>
                  </a:lnTo>
                  <a:lnTo>
                    <a:pt x="231" y="0"/>
                  </a:lnTo>
                  <a:lnTo>
                    <a:pt x="198" y="0"/>
                  </a:lnTo>
                  <a:lnTo>
                    <a:pt x="166" y="22"/>
                  </a:lnTo>
                  <a:lnTo>
                    <a:pt x="133" y="44"/>
                  </a:lnTo>
                  <a:lnTo>
                    <a:pt x="111" y="77"/>
                  </a:lnTo>
                  <a:lnTo>
                    <a:pt x="78" y="99"/>
                  </a:lnTo>
                  <a:lnTo>
                    <a:pt x="46" y="120"/>
                  </a:lnTo>
                  <a:lnTo>
                    <a:pt x="35" y="153"/>
                  </a:lnTo>
                  <a:lnTo>
                    <a:pt x="24" y="186"/>
                  </a:lnTo>
                  <a:lnTo>
                    <a:pt x="2" y="219"/>
                  </a:lnTo>
                  <a:lnTo>
                    <a:pt x="2" y="251"/>
                  </a:lnTo>
                  <a:lnTo>
                    <a:pt x="0" y="304"/>
                  </a:lnTo>
                  <a:lnTo>
                    <a:pt x="0" y="304"/>
                  </a:lnTo>
                </a:path>
              </a:pathLst>
            </a:custGeom>
            <a:solidFill>
              <a:srgbClr val="FF00CC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156" name="AutoShape 532"/>
            <p:cNvSpPr>
              <a:spLocks noChangeArrowheads="1"/>
            </p:cNvSpPr>
            <p:nvPr/>
          </p:nvSpPr>
          <p:spPr bwMode="auto">
            <a:xfrm rot="20280000" flipH="1">
              <a:off x="2733" y="1309"/>
              <a:ext cx="173" cy="117"/>
            </a:xfrm>
            <a:prstGeom prst="roundRect">
              <a:avLst>
                <a:gd name="adj" fmla="val 12495"/>
              </a:avLst>
            </a:prstGeom>
            <a:solidFill>
              <a:srgbClr val="66CC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57" name="AutoShape 533"/>
            <p:cNvSpPr>
              <a:spLocks noChangeArrowheads="1"/>
            </p:cNvSpPr>
            <p:nvPr/>
          </p:nvSpPr>
          <p:spPr bwMode="auto">
            <a:xfrm rot="20280000" flipH="1">
              <a:off x="2698" y="1262"/>
              <a:ext cx="179" cy="67"/>
            </a:xfrm>
            <a:prstGeom prst="roundRect">
              <a:avLst>
                <a:gd name="adj" fmla="val 12495"/>
              </a:avLst>
            </a:prstGeom>
            <a:solidFill>
              <a:srgbClr val="66CC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58" name="AutoShape 534"/>
            <p:cNvSpPr>
              <a:spLocks noChangeArrowheads="1"/>
            </p:cNvSpPr>
            <p:nvPr/>
          </p:nvSpPr>
          <p:spPr bwMode="auto">
            <a:xfrm rot="20280000" flipH="1">
              <a:off x="2650" y="1214"/>
              <a:ext cx="179" cy="67"/>
            </a:xfrm>
            <a:prstGeom prst="roundRect">
              <a:avLst>
                <a:gd name="adj" fmla="val 12495"/>
              </a:avLst>
            </a:prstGeom>
            <a:solidFill>
              <a:srgbClr val="66CC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59" name="AutoShape 535"/>
            <p:cNvSpPr>
              <a:spLocks noChangeArrowheads="1"/>
            </p:cNvSpPr>
            <p:nvPr/>
          </p:nvSpPr>
          <p:spPr bwMode="auto">
            <a:xfrm rot="19140000" flipH="1">
              <a:off x="2602" y="1166"/>
              <a:ext cx="179" cy="67"/>
            </a:xfrm>
            <a:prstGeom prst="roundRect">
              <a:avLst>
                <a:gd name="adj" fmla="val 12495"/>
              </a:avLst>
            </a:prstGeom>
            <a:solidFill>
              <a:srgbClr val="66CC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60" name="AutoShape 536"/>
            <p:cNvSpPr>
              <a:spLocks noChangeArrowheads="1"/>
            </p:cNvSpPr>
            <p:nvPr/>
          </p:nvSpPr>
          <p:spPr bwMode="auto">
            <a:xfrm rot="17100000" flipH="1">
              <a:off x="2495" y="1092"/>
              <a:ext cx="143" cy="101"/>
            </a:xfrm>
            <a:prstGeom prst="roundRect">
              <a:avLst>
                <a:gd name="adj" fmla="val 12495"/>
              </a:avLst>
            </a:prstGeom>
            <a:solidFill>
              <a:srgbClr val="66CC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61" name="AutoShape 537"/>
            <p:cNvSpPr>
              <a:spLocks noChangeArrowheads="1"/>
            </p:cNvSpPr>
            <p:nvPr/>
          </p:nvSpPr>
          <p:spPr bwMode="auto">
            <a:xfrm rot="18660000" flipH="1">
              <a:off x="2602" y="1166"/>
              <a:ext cx="179" cy="67"/>
            </a:xfrm>
            <a:prstGeom prst="roundRect">
              <a:avLst>
                <a:gd name="adj" fmla="val 12495"/>
              </a:avLst>
            </a:prstGeom>
            <a:solidFill>
              <a:srgbClr val="66CC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62" name="AutoShape 538"/>
            <p:cNvSpPr>
              <a:spLocks noChangeArrowheads="1"/>
            </p:cNvSpPr>
            <p:nvPr/>
          </p:nvSpPr>
          <p:spPr bwMode="auto">
            <a:xfrm rot="18000000" flipH="1">
              <a:off x="2554" y="1117"/>
              <a:ext cx="180" cy="68"/>
            </a:xfrm>
            <a:prstGeom prst="roundRect">
              <a:avLst>
                <a:gd name="adj" fmla="val 12495"/>
              </a:avLst>
            </a:prstGeom>
            <a:solidFill>
              <a:srgbClr val="66CC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63" name="AutoShape 539"/>
            <p:cNvSpPr>
              <a:spLocks noChangeArrowheads="1"/>
            </p:cNvSpPr>
            <p:nvPr/>
          </p:nvSpPr>
          <p:spPr bwMode="auto">
            <a:xfrm rot="15420000" flipH="1">
              <a:off x="2439" y="1098"/>
              <a:ext cx="146" cy="89"/>
            </a:xfrm>
            <a:prstGeom prst="roundRect">
              <a:avLst>
                <a:gd name="adj" fmla="val 12495"/>
              </a:avLst>
            </a:prstGeom>
            <a:solidFill>
              <a:srgbClr val="66CC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64" name="AutoShape 540"/>
            <p:cNvSpPr>
              <a:spLocks noChangeArrowheads="1"/>
            </p:cNvSpPr>
            <p:nvPr/>
          </p:nvSpPr>
          <p:spPr bwMode="auto">
            <a:xfrm rot="14280000" flipH="1">
              <a:off x="2302" y="1140"/>
              <a:ext cx="144" cy="101"/>
            </a:xfrm>
            <a:prstGeom prst="roundRect">
              <a:avLst>
                <a:gd name="adj" fmla="val 12495"/>
              </a:avLst>
            </a:prstGeom>
            <a:solidFill>
              <a:srgbClr val="66CC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65" name="AutoShape 541"/>
            <p:cNvSpPr>
              <a:spLocks noChangeArrowheads="1"/>
            </p:cNvSpPr>
            <p:nvPr/>
          </p:nvSpPr>
          <p:spPr bwMode="auto">
            <a:xfrm rot="12240000" flipH="1">
              <a:off x="2254" y="1188"/>
              <a:ext cx="144" cy="101"/>
            </a:xfrm>
            <a:prstGeom prst="roundRect">
              <a:avLst>
                <a:gd name="adj" fmla="val 12495"/>
              </a:avLst>
            </a:prstGeom>
            <a:solidFill>
              <a:srgbClr val="66CC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66" name="AutoShape 542"/>
            <p:cNvSpPr>
              <a:spLocks noChangeArrowheads="1"/>
            </p:cNvSpPr>
            <p:nvPr/>
          </p:nvSpPr>
          <p:spPr bwMode="auto">
            <a:xfrm rot="11580000" flipH="1">
              <a:off x="2158" y="1380"/>
              <a:ext cx="144" cy="101"/>
            </a:xfrm>
            <a:prstGeom prst="roundRect">
              <a:avLst>
                <a:gd name="adj" fmla="val 12495"/>
              </a:avLst>
            </a:prstGeom>
            <a:solidFill>
              <a:srgbClr val="66CC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67" name="AutoShape 543"/>
            <p:cNvSpPr>
              <a:spLocks noChangeArrowheads="1"/>
            </p:cNvSpPr>
            <p:nvPr/>
          </p:nvSpPr>
          <p:spPr bwMode="auto">
            <a:xfrm rot="15420000" flipH="1">
              <a:off x="2343" y="1098"/>
              <a:ext cx="146" cy="89"/>
            </a:xfrm>
            <a:prstGeom prst="roundRect">
              <a:avLst>
                <a:gd name="adj" fmla="val 12495"/>
              </a:avLst>
            </a:prstGeom>
            <a:solidFill>
              <a:srgbClr val="66CC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68" name="AutoShape 544"/>
            <p:cNvSpPr>
              <a:spLocks noChangeArrowheads="1"/>
            </p:cNvSpPr>
            <p:nvPr/>
          </p:nvSpPr>
          <p:spPr bwMode="auto">
            <a:xfrm rot="11580000" flipH="1">
              <a:off x="2206" y="1284"/>
              <a:ext cx="144" cy="101"/>
            </a:xfrm>
            <a:prstGeom prst="roundRect">
              <a:avLst>
                <a:gd name="adj" fmla="val 12495"/>
              </a:avLst>
            </a:prstGeom>
            <a:solidFill>
              <a:srgbClr val="66CC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169" name="Line 545"/>
            <p:cNvSpPr>
              <a:spLocks noChangeShapeType="1"/>
            </p:cNvSpPr>
            <p:nvPr/>
          </p:nvSpPr>
          <p:spPr bwMode="auto">
            <a:xfrm flipV="1">
              <a:off x="1104" y="2928"/>
              <a:ext cx="1584" cy="260"/>
            </a:xfrm>
            <a:prstGeom prst="line">
              <a:avLst/>
            </a:prstGeom>
            <a:noFill/>
            <a:ln w="12700">
              <a:solidFill>
                <a:srgbClr val="FFCCCC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 useBgFill="1">
          <p:nvSpPr>
            <p:cNvPr id="27170" name="Rectangle 546"/>
            <p:cNvSpPr>
              <a:spLocks noChangeArrowheads="1"/>
            </p:cNvSpPr>
            <p:nvPr/>
          </p:nvSpPr>
          <p:spPr bwMode="auto">
            <a:xfrm>
              <a:off x="47" y="1518"/>
              <a:ext cx="864" cy="291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 b="1" dirty="0">
                  <a:solidFill>
                    <a:srgbClr val="FF9933"/>
                  </a:solidFill>
                  <a:latin typeface="Arial" charset="0"/>
                </a:rPr>
                <a:t>Dentine</a:t>
              </a:r>
            </a:p>
          </p:txBody>
        </p:sp>
        <p:sp>
          <p:nvSpPr>
            <p:cNvPr id="27172" name="Line 548"/>
            <p:cNvSpPr>
              <a:spLocks noChangeShapeType="1"/>
            </p:cNvSpPr>
            <p:nvPr/>
          </p:nvSpPr>
          <p:spPr bwMode="auto">
            <a:xfrm>
              <a:off x="2688" y="1344"/>
              <a:ext cx="1248" cy="96"/>
            </a:xfrm>
            <a:prstGeom prst="line">
              <a:avLst/>
            </a:prstGeom>
            <a:noFill/>
            <a:ln w="50800">
              <a:solidFill>
                <a:srgbClr val="FF00CC"/>
              </a:solidFill>
              <a:round/>
              <a:headEnd type="stealth" w="med" len="lg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173" name="Arc 549"/>
            <p:cNvSpPr>
              <a:spLocks/>
            </p:cNvSpPr>
            <p:nvPr/>
          </p:nvSpPr>
          <p:spPr bwMode="auto">
            <a:xfrm>
              <a:off x="2831" y="673"/>
              <a:ext cx="576" cy="240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0 w 21600"/>
                <a:gd name="T1" fmla="*/ 21600 h 21600"/>
                <a:gd name="T2" fmla="*/ 21562 w 21600"/>
                <a:gd name="T3" fmla="*/ 0 h 21600"/>
                <a:gd name="T4" fmla="*/ 2160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21600"/>
                  </a:moveTo>
                  <a:cubicBezTo>
                    <a:pt x="0" y="9685"/>
                    <a:pt x="9647" y="20"/>
                    <a:pt x="21562" y="0"/>
                  </a:cubicBezTo>
                </a:path>
                <a:path w="21600" h="21600" stroke="0" extrusionOk="0">
                  <a:moveTo>
                    <a:pt x="0" y="21600"/>
                  </a:moveTo>
                  <a:cubicBezTo>
                    <a:pt x="0" y="9685"/>
                    <a:pt x="9647" y="20"/>
                    <a:pt x="21562" y="0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2700" cap="rnd">
              <a:solidFill>
                <a:srgbClr val="FF0066"/>
              </a:solidFill>
              <a:round/>
              <a:headEnd type="stealth" w="med" len="lg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26829" name="Group 560"/>
            <p:cNvGrpSpPr>
              <a:grpSpLocks/>
            </p:cNvGrpSpPr>
            <p:nvPr/>
          </p:nvGrpSpPr>
          <p:grpSpPr bwMode="auto">
            <a:xfrm>
              <a:off x="5039" y="3742"/>
              <a:ext cx="668" cy="512"/>
              <a:chOff x="5039" y="3742"/>
              <a:chExt cx="668" cy="512"/>
            </a:xfrm>
          </p:grpSpPr>
          <p:sp>
            <p:nvSpPr>
              <p:cNvPr id="27174" name="Oval 550"/>
              <p:cNvSpPr>
                <a:spLocks noChangeArrowheads="1"/>
              </p:cNvSpPr>
              <p:nvPr/>
            </p:nvSpPr>
            <p:spPr bwMode="auto">
              <a:xfrm>
                <a:off x="5571" y="4023"/>
                <a:ext cx="88" cy="87"/>
              </a:xfrm>
              <a:prstGeom prst="ellipse">
                <a:avLst/>
              </a:prstGeom>
              <a:solidFill>
                <a:srgbClr val="FFFF00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75" name="Freeform 551"/>
              <p:cNvSpPr>
                <a:spLocks/>
              </p:cNvSpPr>
              <p:nvPr/>
            </p:nvSpPr>
            <p:spPr bwMode="auto">
              <a:xfrm>
                <a:off x="5039" y="3742"/>
                <a:ext cx="132" cy="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" y="44"/>
                  </a:cxn>
                  <a:cxn ang="0">
                    <a:pos x="44" y="77"/>
                  </a:cxn>
                  <a:cxn ang="0">
                    <a:pos x="66" y="109"/>
                  </a:cxn>
                  <a:cxn ang="0">
                    <a:pos x="87" y="141"/>
                  </a:cxn>
                  <a:cxn ang="0">
                    <a:pos x="109" y="174"/>
                  </a:cxn>
                  <a:cxn ang="0">
                    <a:pos x="131" y="141"/>
                  </a:cxn>
                  <a:cxn ang="0">
                    <a:pos x="131" y="109"/>
                  </a:cxn>
                  <a:cxn ang="0">
                    <a:pos x="109" y="77"/>
                  </a:cxn>
                  <a:cxn ang="0">
                    <a:pos x="76" y="55"/>
                  </a:cxn>
                  <a:cxn ang="0">
                    <a:pos x="55" y="2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32" h="175">
                    <a:moveTo>
                      <a:pt x="0" y="0"/>
                    </a:moveTo>
                    <a:lnTo>
                      <a:pt x="11" y="44"/>
                    </a:lnTo>
                    <a:lnTo>
                      <a:pt x="44" y="77"/>
                    </a:lnTo>
                    <a:lnTo>
                      <a:pt x="66" y="109"/>
                    </a:lnTo>
                    <a:lnTo>
                      <a:pt x="87" y="141"/>
                    </a:lnTo>
                    <a:lnTo>
                      <a:pt x="109" y="174"/>
                    </a:lnTo>
                    <a:lnTo>
                      <a:pt x="131" y="141"/>
                    </a:lnTo>
                    <a:lnTo>
                      <a:pt x="131" y="109"/>
                    </a:lnTo>
                    <a:lnTo>
                      <a:pt x="109" y="77"/>
                    </a:lnTo>
                    <a:lnTo>
                      <a:pt x="76" y="55"/>
                    </a:lnTo>
                    <a:lnTo>
                      <a:pt x="55" y="22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66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176" name="Freeform 552"/>
              <p:cNvSpPr>
                <a:spLocks/>
              </p:cNvSpPr>
              <p:nvPr/>
            </p:nvSpPr>
            <p:spPr bwMode="auto">
              <a:xfrm>
                <a:off x="5155" y="3865"/>
                <a:ext cx="176" cy="12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7" y="37"/>
                  </a:cxn>
                  <a:cxn ang="0">
                    <a:pos x="70" y="55"/>
                  </a:cxn>
                  <a:cxn ang="0">
                    <a:pos x="102" y="77"/>
                  </a:cxn>
                  <a:cxn ang="0">
                    <a:pos x="134" y="98"/>
                  </a:cxn>
                  <a:cxn ang="0">
                    <a:pos x="166" y="120"/>
                  </a:cxn>
                  <a:cxn ang="0">
                    <a:pos x="175" y="82"/>
                  </a:cxn>
                  <a:cxn ang="0">
                    <a:pos x="163" y="52"/>
                  </a:cxn>
                  <a:cxn ang="0">
                    <a:pos x="130" y="30"/>
                  </a:cxn>
                  <a:cxn ang="0">
                    <a:pos x="91" y="23"/>
                  </a:cxn>
                  <a:cxn ang="0">
                    <a:pos x="6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76" h="121">
                    <a:moveTo>
                      <a:pt x="0" y="0"/>
                    </a:moveTo>
                    <a:lnTo>
                      <a:pt x="27" y="37"/>
                    </a:lnTo>
                    <a:lnTo>
                      <a:pt x="70" y="55"/>
                    </a:lnTo>
                    <a:lnTo>
                      <a:pt x="102" y="77"/>
                    </a:lnTo>
                    <a:lnTo>
                      <a:pt x="134" y="98"/>
                    </a:lnTo>
                    <a:lnTo>
                      <a:pt x="166" y="120"/>
                    </a:lnTo>
                    <a:lnTo>
                      <a:pt x="175" y="82"/>
                    </a:lnTo>
                    <a:lnTo>
                      <a:pt x="163" y="52"/>
                    </a:lnTo>
                    <a:lnTo>
                      <a:pt x="130" y="30"/>
                    </a:lnTo>
                    <a:lnTo>
                      <a:pt x="91" y="23"/>
                    </a:lnTo>
                    <a:lnTo>
                      <a:pt x="6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66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177" name="Freeform 553"/>
              <p:cNvSpPr>
                <a:spLocks/>
              </p:cNvSpPr>
              <p:nvPr/>
            </p:nvSpPr>
            <p:spPr bwMode="auto">
              <a:xfrm>
                <a:off x="5257" y="3927"/>
                <a:ext cx="222" cy="162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59" y="60"/>
                  </a:cxn>
                  <a:cxn ang="0">
                    <a:pos x="96" y="90"/>
                  </a:cxn>
                  <a:cxn ang="0">
                    <a:pos x="136" y="98"/>
                  </a:cxn>
                  <a:cxn ang="0">
                    <a:pos x="173" y="130"/>
                  </a:cxn>
                  <a:cxn ang="0">
                    <a:pos x="210" y="161"/>
                  </a:cxn>
                  <a:cxn ang="0">
                    <a:pos x="221" y="132"/>
                  </a:cxn>
                  <a:cxn ang="0">
                    <a:pos x="191" y="96"/>
                  </a:cxn>
                  <a:cxn ang="0">
                    <a:pos x="153" y="64"/>
                  </a:cxn>
                  <a:cxn ang="0">
                    <a:pos x="123" y="68"/>
                  </a:cxn>
                  <a:cxn ang="0">
                    <a:pos x="86" y="37"/>
                  </a:cxn>
                  <a:cxn ang="0">
                    <a:pos x="56" y="0"/>
                  </a:cxn>
                  <a:cxn ang="0">
                    <a:pos x="0" y="14"/>
                  </a:cxn>
                  <a:cxn ang="0">
                    <a:pos x="0" y="14"/>
                  </a:cxn>
                </a:cxnLst>
                <a:rect l="0" t="0" r="r" b="b"/>
                <a:pathLst>
                  <a:path w="222" h="162">
                    <a:moveTo>
                      <a:pt x="0" y="14"/>
                    </a:moveTo>
                    <a:lnTo>
                      <a:pt x="59" y="60"/>
                    </a:lnTo>
                    <a:lnTo>
                      <a:pt x="96" y="90"/>
                    </a:lnTo>
                    <a:lnTo>
                      <a:pt x="136" y="98"/>
                    </a:lnTo>
                    <a:lnTo>
                      <a:pt x="173" y="130"/>
                    </a:lnTo>
                    <a:lnTo>
                      <a:pt x="210" y="161"/>
                    </a:lnTo>
                    <a:lnTo>
                      <a:pt x="221" y="132"/>
                    </a:lnTo>
                    <a:lnTo>
                      <a:pt x="191" y="96"/>
                    </a:lnTo>
                    <a:lnTo>
                      <a:pt x="153" y="64"/>
                    </a:lnTo>
                    <a:lnTo>
                      <a:pt x="123" y="68"/>
                    </a:lnTo>
                    <a:lnTo>
                      <a:pt x="86" y="37"/>
                    </a:lnTo>
                    <a:lnTo>
                      <a:pt x="56" y="0"/>
                    </a:lnTo>
                    <a:lnTo>
                      <a:pt x="0" y="1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FFFF66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178" name="Oval 554"/>
              <p:cNvSpPr>
                <a:spLocks noChangeArrowheads="1"/>
              </p:cNvSpPr>
              <p:nvPr/>
            </p:nvSpPr>
            <p:spPr bwMode="auto">
              <a:xfrm>
                <a:off x="5427" y="4071"/>
                <a:ext cx="88" cy="87"/>
              </a:xfrm>
              <a:prstGeom prst="ellipse">
                <a:avLst/>
              </a:prstGeom>
              <a:solidFill>
                <a:srgbClr val="FFFF00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79" name="Oval 555"/>
              <p:cNvSpPr>
                <a:spLocks noChangeArrowheads="1"/>
              </p:cNvSpPr>
              <p:nvPr/>
            </p:nvSpPr>
            <p:spPr bwMode="auto">
              <a:xfrm>
                <a:off x="5475" y="4024"/>
                <a:ext cx="88" cy="87"/>
              </a:xfrm>
              <a:prstGeom prst="ellipse">
                <a:avLst/>
              </a:prstGeom>
              <a:solidFill>
                <a:srgbClr val="FFFF00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80" name="Oval 556"/>
              <p:cNvSpPr>
                <a:spLocks noChangeArrowheads="1"/>
              </p:cNvSpPr>
              <p:nvPr/>
            </p:nvSpPr>
            <p:spPr bwMode="auto">
              <a:xfrm>
                <a:off x="5427" y="4167"/>
                <a:ext cx="88" cy="87"/>
              </a:xfrm>
              <a:prstGeom prst="ellipse">
                <a:avLst/>
              </a:prstGeom>
              <a:solidFill>
                <a:srgbClr val="FFFF00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81" name="Oval 557"/>
              <p:cNvSpPr>
                <a:spLocks noChangeArrowheads="1"/>
              </p:cNvSpPr>
              <p:nvPr/>
            </p:nvSpPr>
            <p:spPr bwMode="auto">
              <a:xfrm>
                <a:off x="5523" y="4071"/>
                <a:ext cx="88" cy="87"/>
              </a:xfrm>
              <a:prstGeom prst="ellipse">
                <a:avLst/>
              </a:prstGeom>
              <a:solidFill>
                <a:srgbClr val="FFFF00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82" name="Oval 558"/>
              <p:cNvSpPr>
                <a:spLocks noChangeArrowheads="1"/>
              </p:cNvSpPr>
              <p:nvPr/>
            </p:nvSpPr>
            <p:spPr bwMode="auto">
              <a:xfrm>
                <a:off x="5619" y="4071"/>
                <a:ext cx="88" cy="87"/>
              </a:xfrm>
              <a:prstGeom prst="ellipse">
                <a:avLst/>
              </a:prstGeom>
              <a:solidFill>
                <a:srgbClr val="FFFF00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83" name="Oval 559"/>
              <p:cNvSpPr>
                <a:spLocks noChangeArrowheads="1"/>
              </p:cNvSpPr>
              <p:nvPr/>
            </p:nvSpPr>
            <p:spPr bwMode="auto">
              <a:xfrm>
                <a:off x="5475" y="4119"/>
                <a:ext cx="88" cy="87"/>
              </a:xfrm>
              <a:prstGeom prst="ellipse">
                <a:avLst/>
              </a:prstGeom>
              <a:solidFill>
                <a:srgbClr val="FFFF00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7185" name="Rectangle 561"/>
            <p:cNvSpPr>
              <a:spLocks noChangeArrowheads="1"/>
            </p:cNvSpPr>
            <p:nvPr/>
          </p:nvSpPr>
          <p:spPr bwMode="auto">
            <a:xfrm>
              <a:off x="5040" y="3984"/>
              <a:ext cx="43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>
                  <a:solidFill>
                    <a:srgbClr val="FFFF00"/>
                  </a:solidFill>
                </a:rPr>
                <a:t>2nd</a:t>
              </a:r>
            </a:p>
          </p:txBody>
        </p:sp>
      </p:grpSp>
      <p:cxnSp>
        <p:nvCxnSpPr>
          <p:cNvPr id="564" name="Straight Arrow Connector 563"/>
          <p:cNvCxnSpPr/>
          <p:nvPr/>
        </p:nvCxnSpPr>
        <p:spPr>
          <a:xfrm rot="10800000" flipV="1">
            <a:off x="4648200" y="3048000"/>
            <a:ext cx="1600200" cy="381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581400" y="1225550"/>
            <a:ext cx="304800" cy="3187700"/>
            <a:chOff x="2256" y="772"/>
            <a:chExt cx="192" cy="2008"/>
          </a:xfrm>
        </p:grpSpPr>
        <p:sp>
          <p:nvSpPr>
            <p:cNvPr id="18434" name="Rectangle 2"/>
            <p:cNvSpPr>
              <a:spLocks noChangeArrowheads="1"/>
            </p:cNvSpPr>
            <p:nvPr/>
          </p:nvSpPr>
          <p:spPr bwMode="auto">
            <a:xfrm>
              <a:off x="2260" y="772"/>
              <a:ext cx="184" cy="616"/>
            </a:xfrm>
            <a:prstGeom prst="rect">
              <a:avLst/>
            </a:prstGeom>
            <a:pattFill prst="lgConfetti">
              <a:fgClr>
                <a:srgbClr val="FFFF00"/>
              </a:fgClr>
              <a:bgClr>
                <a:schemeClr val="bg2"/>
              </a:bgClr>
            </a:pattFill>
            <a:ln w="1270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35" name="Oval 3"/>
            <p:cNvSpPr>
              <a:spLocks noChangeArrowheads="1"/>
            </p:cNvSpPr>
            <p:nvPr/>
          </p:nvSpPr>
          <p:spPr bwMode="auto">
            <a:xfrm>
              <a:off x="2308" y="820"/>
              <a:ext cx="88" cy="18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36" name="AutoShape 4"/>
            <p:cNvSpPr>
              <a:spLocks noChangeArrowheads="1"/>
            </p:cNvSpPr>
            <p:nvPr/>
          </p:nvSpPr>
          <p:spPr bwMode="auto">
            <a:xfrm rot="5400000">
              <a:off x="2236" y="1420"/>
              <a:ext cx="232" cy="184"/>
            </a:xfrm>
            <a:prstGeom prst="rtTriangle">
              <a:avLst/>
            </a:prstGeom>
            <a:pattFill prst="lgCheck">
              <a:fgClr>
                <a:srgbClr val="FF00CC"/>
              </a:fgClr>
              <a:bgClr>
                <a:schemeClr val="bg1"/>
              </a:bgClr>
            </a:pattFill>
            <a:ln w="1270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37" name="AutoShape 5"/>
            <p:cNvSpPr>
              <a:spLocks noChangeArrowheads="1"/>
            </p:cNvSpPr>
            <p:nvPr/>
          </p:nvSpPr>
          <p:spPr bwMode="auto">
            <a:xfrm rot="16200000">
              <a:off x="2236" y="1468"/>
              <a:ext cx="232" cy="184"/>
            </a:xfrm>
            <a:prstGeom prst="rtTriangle">
              <a:avLst/>
            </a:prstGeom>
            <a:solidFill>
              <a:srgbClr val="FF00CC"/>
            </a:solidFill>
            <a:ln w="12700">
              <a:solidFill>
                <a:srgbClr val="FF00CC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38" name="Rectangle 6"/>
            <p:cNvSpPr>
              <a:spLocks noChangeArrowheads="1"/>
            </p:cNvSpPr>
            <p:nvPr/>
          </p:nvSpPr>
          <p:spPr bwMode="auto">
            <a:xfrm>
              <a:off x="2256" y="1680"/>
              <a:ext cx="192" cy="816"/>
            </a:xfrm>
            <a:prstGeom prst="rect">
              <a:avLst/>
            </a:prstGeom>
            <a:gradFill rotWithShape="0">
              <a:gsLst>
                <a:gs pos="0">
                  <a:srgbClr val="FF00CC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39" name="Rectangle 7"/>
            <p:cNvSpPr>
              <a:spLocks noChangeArrowheads="1"/>
            </p:cNvSpPr>
            <p:nvPr/>
          </p:nvSpPr>
          <p:spPr bwMode="auto">
            <a:xfrm>
              <a:off x="2260" y="2500"/>
              <a:ext cx="184" cy="280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304800" y="839788"/>
            <a:ext cx="2362200" cy="585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Ameloblas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t</a:t>
            </a:r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685800" y="1905000"/>
            <a:ext cx="2133600" cy="95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 smtClean="0">
                <a:solidFill>
                  <a:srgbClr val="FF00CC"/>
                </a:solidFill>
                <a:latin typeface="Arial" charset="0"/>
              </a:rPr>
              <a:t>Tomes’ process</a:t>
            </a:r>
            <a:endParaRPr lang="ru-RU" sz="2800" b="1" dirty="0">
              <a:solidFill>
                <a:srgbClr val="FF00CC"/>
              </a:solidFill>
              <a:latin typeface="Arial" charset="0"/>
            </a:endParaRPr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1066800" y="76200"/>
            <a:ext cx="7467600" cy="51911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chemeClr val="accent2"/>
                </a:solidFill>
                <a:latin typeface="Arial" charset="0"/>
              </a:rPr>
              <a:t>ENAMEL FORMATION - AMELOGENESIS</a:t>
            </a:r>
          </a:p>
        </p:txBody>
      </p:sp>
      <p:sp>
        <p:nvSpPr>
          <p:cNvPr id="18446" name="Line 14"/>
          <p:cNvSpPr>
            <a:spLocks noChangeShapeType="1"/>
          </p:cNvSpPr>
          <p:nvPr/>
        </p:nvSpPr>
        <p:spPr bwMode="auto">
          <a:xfrm>
            <a:off x="2667000" y="1295400"/>
            <a:ext cx="914400" cy="53340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18447" name="Line 15"/>
          <p:cNvSpPr>
            <a:spLocks noChangeShapeType="1"/>
          </p:cNvSpPr>
          <p:nvPr/>
        </p:nvSpPr>
        <p:spPr bwMode="auto">
          <a:xfrm>
            <a:off x="2590800" y="2286000"/>
            <a:ext cx="914400" cy="0"/>
          </a:xfrm>
          <a:prstGeom prst="line">
            <a:avLst/>
          </a:prstGeom>
          <a:noFill/>
          <a:ln w="25400">
            <a:solidFill>
              <a:srgbClr val="FF00CC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4724400" y="2286000"/>
            <a:ext cx="3276600" cy="708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Organic first deposits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,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+ 30% mineral</a:t>
            </a: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4343400" y="3733800"/>
            <a:ext cx="3810000" cy="1016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organic materials digested; replaced by mineral  to 96% - </a:t>
            </a:r>
            <a:r>
              <a:rPr lang="ru-RU" sz="2000" b="1" i="1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maturation</a:t>
            </a:r>
          </a:p>
        </p:txBody>
      </p:sp>
      <p:sp>
        <p:nvSpPr>
          <p:cNvPr id="18450" name="Line 18"/>
          <p:cNvSpPr>
            <a:spLocks noChangeShapeType="1"/>
          </p:cNvSpPr>
          <p:nvPr/>
        </p:nvSpPr>
        <p:spPr bwMode="auto">
          <a:xfrm>
            <a:off x="1295400" y="3810000"/>
            <a:ext cx="2209800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451" name="Line 19"/>
          <p:cNvSpPr>
            <a:spLocks noChangeShapeType="1"/>
          </p:cNvSpPr>
          <p:nvPr/>
        </p:nvSpPr>
        <p:spPr bwMode="auto">
          <a:xfrm>
            <a:off x="3810000" y="2743200"/>
            <a:ext cx="914400" cy="0"/>
          </a:xfrm>
          <a:prstGeom prst="line">
            <a:avLst/>
          </a:prstGeom>
          <a:noFill/>
          <a:ln w="25400">
            <a:solidFill>
              <a:srgbClr val="FFCCFF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452" name="Line 20"/>
          <p:cNvSpPr>
            <a:spLocks noChangeShapeType="1"/>
          </p:cNvSpPr>
          <p:nvPr/>
        </p:nvSpPr>
        <p:spPr bwMode="auto">
          <a:xfrm flipH="1">
            <a:off x="3810000" y="4114800"/>
            <a:ext cx="533400" cy="0"/>
          </a:xfrm>
          <a:prstGeom prst="line">
            <a:avLst/>
          </a:prstGeom>
          <a:noFill/>
          <a:ln w="25400">
            <a:solidFill>
              <a:srgbClr val="EAEAEA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8610600" y="82550"/>
            <a:ext cx="304800" cy="4330700"/>
            <a:chOff x="5424" y="52"/>
            <a:chExt cx="192" cy="2728"/>
          </a:xfrm>
        </p:grpSpPr>
        <p:sp>
          <p:nvSpPr>
            <p:cNvPr id="18453" name="Rectangle 21"/>
            <p:cNvSpPr>
              <a:spLocks noChangeArrowheads="1"/>
            </p:cNvSpPr>
            <p:nvPr/>
          </p:nvSpPr>
          <p:spPr bwMode="auto">
            <a:xfrm>
              <a:off x="5428" y="52"/>
              <a:ext cx="184" cy="616"/>
            </a:xfrm>
            <a:prstGeom prst="rect">
              <a:avLst/>
            </a:prstGeom>
            <a:pattFill prst="lgConfetti">
              <a:fgClr>
                <a:srgbClr val="FFFF00"/>
              </a:fgClr>
              <a:bgClr>
                <a:schemeClr val="bg2"/>
              </a:bgClr>
            </a:pattFill>
            <a:ln w="1270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54" name="Oval 22"/>
            <p:cNvSpPr>
              <a:spLocks noChangeArrowheads="1"/>
            </p:cNvSpPr>
            <p:nvPr/>
          </p:nvSpPr>
          <p:spPr bwMode="auto">
            <a:xfrm>
              <a:off x="5476" y="100"/>
              <a:ext cx="88" cy="18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55" name="AutoShape 23"/>
            <p:cNvSpPr>
              <a:spLocks noChangeArrowheads="1"/>
            </p:cNvSpPr>
            <p:nvPr/>
          </p:nvSpPr>
          <p:spPr bwMode="auto">
            <a:xfrm rot="5400000">
              <a:off x="5404" y="700"/>
              <a:ext cx="232" cy="184"/>
            </a:xfrm>
            <a:prstGeom prst="rtTriangle">
              <a:avLst/>
            </a:prstGeom>
            <a:pattFill prst="lgCheck">
              <a:fgClr>
                <a:srgbClr val="FF00CC"/>
              </a:fgClr>
              <a:bgClr>
                <a:schemeClr val="bg1"/>
              </a:bgClr>
            </a:pattFill>
            <a:ln w="1270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56" name="AutoShape 24"/>
            <p:cNvSpPr>
              <a:spLocks noChangeArrowheads="1"/>
            </p:cNvSpPr>
            <p:nvPr/>
          </p:nvSpPr>
          <p:spPr bwMode="auto">
            <a:xfrm rot="16200000">
              <a:off x="5404" y="748"/>
              <a:ext cx="232" cy="184"/>
            </a:xfrm>
            <a:prstGeom prst="rtTriangle">
              <a:avLst/>
            </a:prstGeom>
            <a:solidFill>
              <a:srgbClr val="FF00CC"/>
            </a:solidFill>
            <a:ln w="12700">
              <a:solidFill>
                <a:srgbClr val="FF00CC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57" name="Rectangle 25"/>
            <p:cNvSpPr>
              <a:spLocks noChangeArrowheads="1"/>
            </p:cNvSpPr>
            <p:nvPr/>
          </p:nvSpPr>
          <p:spPr bwMode="auto">
            <a:xfrm>
              <a:off x="5424" y="960"/>
              <a:ext cx="192" cy="816"/>
            </a:xfrm>
            <a:prstGeom prst="rect">
              <a:avLst/>
            </a:prstGeom>
            <a:gradFill rotWithShape="0">
              <a:gsLst>
                <a:gs pos="0">
                  <a:srgbClr val="FF00CC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58" name="Rectangle 26"/>
            <p:cNvSpPr>
              <a:spLocks noChangeArrowheads="1"/>
            </p:cNvSpPr>
            <p:nvPr/>
          </p:nvSpPr>
          <p:spPr bwMode="auto">
            <a:xfrm>
              <a:off x="5428" y="1780"/>
              <a:ext cx="184" cy="1000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30"/>
          <p:cNvGrpSpPr>
            <a:grpSpLocks/>
          </p:cNvGrpSpPr>
          <p:nvPr/>
        </p:nvGrpSpPr>
        <p:grpSpPr bwMode="auto">
          <a:xfrm>
            <a:off x="3429000" y="4495800"/>
            <a:ext cx="762000" cy="457200"/>
            <a:chOff x="2160" y="2832"/>
            <a:chExt cx="480" cy="288"/>
          </a:xfrm>
        </p:grpSpPr>
        <p:sp>
          <p:nvSpPr>
            <p:cNvPr id="18460" name="Line 28"/>
            <p:cNvSpPr>
              <a:spLocks noChangeShapeType="1"/>
            </p:cNvSpPr>
            <p:nvPr/>
          </p:nvSpPr>
          <p:spPr bwMode="auto">
            <a:xfrm>
              <a:off x="2160" y="2832"/>
              <a:ext cx="432" cy="0"/>
            </a:xfrm>
            <a:prstGeom prst="line">
              <a:avLst/>
            </a:prstGeom>
            <a:noFill/>
            <a:ln w="25400">
              <a:solidFill>
                <a:srgbClr val="FF9999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461" name="Rectangle 29"/>
            <p:cNvSpPr>
              <a:spLocks noChangeArrowheads="1"/>
            </p:cNvSpPr>
            <p:nvPr/>
          </p:nvSpPr>
          <p:spPr bwMode="auto">
            <a:xfrm>
              <a:off x="2160" y="2832"/>
              <a:ext cx="4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 dirty="0">
                  <a:solidFill>
                    <a:srgbClr val="FF9999"/>
                  </a:solidFill>
                </a:rPr>
                <a:t>DEJ</a:t>
              </a:r>
            </a:p>
          </p:txBody>
        </p:sp>
      </p:grpSp>
      <p:grpSp>
        <p:nvGrpSpPr>
          <p:cNvPr id="5" name="Group 33"/>
          <p:cNvGrpSpPr>
            <a:grpSpLocks/>
          </p:cNvGrpSpPr>
          <p:nvPr/>
        </p:nvGrpSpPr>
        <p:grpSpPr bwMode="auto">
          <a:xfrm>
            <a:off x="8380413" y="4495800"/>
            <a:ext cx="762000" cy="457200"/>
            <a:chOff x="5279" y="2832"/>
            <a:chExt cx="480" cy="288"/>
          </a:xfrm>
        </p:grpSpPr>
        <p:sp>
          <p:nvSpPr>
            <p:cNvPr id="18463" name="Line 31"/>
            <p:cNvSpPr>
              <a:spLocks noChangeShapeType="1"/>
            </p:cNvSpPr>
            <p:nvPr/>
          </p:nvSpPr>
          <p:spPr bwMode="auto">
            <a:xfrm>
              <a:off x="5279" y="2832"/>
              <a:ext cx="432" cy="0"/>
            </a:xfrm>
            <a:prstGeom prst="line">
              <a:avLst/>
            </a:prstGeom>
            <a:noFill/>
            <a:ln w="25400">
              <a:solidFill>
                <a:srgbClr val="FF9999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464" name="Rectangle 32"/>
            <p:cNvSpPr>
              <a:spLocks noChangeArrowheads="1"/>
            </p:cNvSpPr>
            <p:nvPr/>
          </p:nvSpPr>
          <p:spPr bwMode="auto">
            <a:xfrm>
              <a:off x="5279" y="2832"/>
              <a:ext cx="4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 dirty="0">
                  <a:solidFill>
                    <a:srgbClr val="FF9999"/>
                  </a:solidFill>
                </a:rPr>
                <a:t>DEJ</a:t>
              </a:r>
            </a:p>
          </p:txBody>
        </p:sp>
      </p:grpSp>
      <p:sp>
        <p:nvSpPr>
          <p:cNvPr id="18466" name="Line 34"/>
          <p:cNvSpPr>
            <a:spLocks noChangeShapeType="1"/>
          </p:cNvSpPr>
          <p:nvPr/>
        </p:nvSpPr>
        <p:spPr bwMode="auto">
          <a:xfrm flipH="1" flipV="1">
            <a:off x="8061958" y="2171699"/>
            <a:ext cx="60959" cy="2578405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grpSp>
        <p:nvGrpSpPr>
          <p:cNvPr id="35" name="Group 30"/>
          <p:cNvGrpSpPr>
            <a:grpSpLocks/>
          </p:cNvGrpSpPr>
          <p:nvPr/>
        </p:nvGrpSpPr>
        <p:grpSpPr bwMode="auto">
          <a:xfrm>
            <a:off x="2743200" y="4749800"/>
            <a:ext cx="6400800" cy="1384300"/>
            <a:chOff x="2160" y="2696"/>
            <a:chExt cx="576" cy="436"/>
          </a:xfrm>
        </p:grpSpPr>
        <p:sp>
          <p:nvSpPr>
            <p:cNvPr id="36" name="Line 28"/>
            <p:cNvSpPr>
              <a:spLocks noChangeShapeType="1"/>
            </p:cNvSpPr>
            <p:nvPr/>
          </p:nvSpPr>
          <p:spPr bwMode="auto">
            <a:xfrm>
              <a:off x="2160" y="2832"/>
              <a:ext cx="432" cy="0"/>
            </a:xfrm>
            <a:prstGeom prst="line">
              <a:avLst/>
            </a:prstGeom>
            <a:noFill/>
            <a:ln w="25400">
              <a:solidFill>
                <a:srgbClr val="FF9999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Rectangle 29"/>
            <p:cNvSpPr>
              <a:spLocks noChangeArrowheads="1"/>
            </p:cNvSpPr>
            <p:nvPr/>
          </p:nvSpPr>
          <p:spPr bwMode="auto">
            <a:xfrm>
              <a:off x="2345" y="2696"/>
              <a:ext cx="391" cy="4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 b="1" u="sng" dirty="0" err="1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Ameloblasts</a:t>
              </a:r>
              <a:r>
                <a:rPr lang="en-US" sz="2800" b="1" u="sng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 are pushed up by </a:t>
              </a:r>
              <a:r>
                <a:rPr lang="en-US" sz="2800" b="1" u="sng" dirty="0" err="1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thikening</a:t>
              </a:r>
              <a:r>
                <a:rPr lang="en-US" sz="2800" b="1" u="sng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 enamel and  reduced by tooth eruption</a:t>
              </a:r>
              <a:endParaRPr lang="ru-RU" sz="2800" b="1" u="sng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2"/>
          <p:cNvGrpSpPr>
            <a:grpSpLocks/>
          </p:cNvGrpSpPr>
          <p:nvPr/>
        </p:nvGrpSpPr>
        <p:grpSpPr bwMode="auto">
          <a:xfrm>
            <a:off x="0" y="0"/>
            <a:ext cx="9144001" cy="6516688"/>
            <a:chOff x="0" y="0"/>
            <a:chExt cx="5760" cy="4105"/>
          </a:xfrm>
        </p:grpSpPr>
        <p:sp>
          <p:nvSpPr>
            <p:cNvPr id="27650" name="Rectangle 2"/>
            <p:cNvSpPr>
              <a:spLocks noChangeArrowheads="1"/>
            </p:cNvSpPr>
            <p:nvPr/>
          </p:nvSpPr>
          <p:spPr bwMode="auto">
            <a:xfrm>
              <a:off x="1636" y="388"/>
              <a:ext cx="2440" cy="3304"/>
            </a:xfrm>
            <a:prstGeom prst="rect">
              <a:avLst/>
            </a:prstGeom>
            <a:pattFill prst="lgConfetti">
              <a:fgClr>
                <a:schemeClr val="accent1"/>
              </a:fgClr>
              <a:bgClr>
                <a:srgbClr val="39393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51" name="Freeform 3"/>
            <p:cNvSpPr>
              <a:spLocks/>
            </p:cNvSpPr>
            <p:nvPr/>
          </p:nvSpPr>
          <p:spPr bwMode="auto">
            <a:xfrm>
              <a:off x="2138" y="968"/>
              <a:ext cx="1432" cy="2404"/>
            </a:xfrm>
            <a:custGeom>
              <a:avLst/>
              <a:gdLst/>
              <a:ahLst/>
              <a:cxnLst>
                <a:cxn ang="0">
                  <a:pos x="629" y="93"/>
                </a:cxn>
                <a:cxn ang="0">
                  <a:pos x="488" y="204"/>
                </a:cxn>
                <a:cxn ang="0">
                  <a:pos x="393" y="345"/>
                </a:cxn>
                <a:cxn ang="0">
                  <a:pos x="283" y="486"/>
                </a:cxn>
                <a:cxn ang="0">
                  <a:pos x="204" y="627"/>
                </a:cxn>
                <a:cxn ang="0">
                  <a:pos x="142" y="768"/>
                </a:cxn>
                <a:cxn ang="0">
                  <a:pos x="79" y="911"/>
                </a:cxn>
                <a:cxn ang="0">
                  <a:pos x="31" y="1052"/>
                </a:cxn>
                <a:cxn ang="0">
                  <a:pos x="0" y="1193"/>
                </a:cxn>
                <a:cxn ang="0">
                  <a:pos x="0" y="1334"/>
                </a:cxn>
                <a:cxn ang="0">
                  <a:pos x="0" y="1477"/>
                </a:cxn>
                <a:cxn ang="0">
                  <a:pos x="0" y="1618"/>
                </a:cxn>
                <a:cxn ang="0">
                  <a:pos x="0" y="1759"/>
                </a:cxn>
                <a:cxn ang="0">
                  <a:pos x="31" y="1900"/>
                </a:cxn>
                <a:cxn ang="0">
                  <a:pos x="95" y="2041"/>
                </a:cxn>
                <a:cxn ang="0">
                  <a:pos x="142" y="2184"/>
                </a:cxn>
                <a:cxn ang="0">
                  <a:pos x="188" y="2325"/>
                </a:cxn>
                <a:cxn ang="0">
                  <a:pos x="268" y="2309"/>
                </a:cxn>
                <a:cxn ang="0">
                  <a:pos x="315" y="2136"/>
                </a:cxn>
                <a:cxn ang="0">
                  <a:pos x="393" y="1948"/>
                </a:cxn>
                <a:cxn ang="0">
                  <a:pos x="488" y="1775"/>
                </a:cxn>
                <a:cxn ang="0">
                  <a:pos x="550" y="1618"/>
                </a:cxn>
                <a:cxn ang="0">
                  <a:pos x="613" y="1461"/>
                </a:cxn>
                <a:cxn ang="0">
                  <a:pos x="661" y="1304"/>
                </a:cxn>
                <a:cxn ang="0">
                  <a:pos x="677" y="1161"/>
                </a:cxn>
                <a:cxn ang="0">
                  <a:pos x="691" y="1020"/>
                </a:cxn>
                <a:cxn ang="0">
                  <a:pos x="755" y="1068"/>
                </a:cxn>
                <a:cxn ang="0">
                  <a:pos x="802" y="1209"/>
                </a:cxn>
                <a:cxn ang="0">
                  <a:pos x="850" y="1350"/>
                </a:cxn>
                <a:cxn ang="0">
                  <a:pos x="912" y="1491"/>
                </a:cxn>
                <a:cxn ang="0">
                  <a:pos x="959" y="1634"/>
                </a:cxn>
                <a:cxn ang="0">
                  <a:pos x="1007" y="1775"/>
                </a:cxn>
                <a:cxn ang="0">
                  <a:pos x="1039" y="1916"/>
                </a:cxn>
                <a:cxn ang="0">
                  <a:pos x="1069" y="2073"/>
                </a:cxn>
                <a:cxn ang="0">
                  <a:pos x="1116" y="2215"/>
                </a:cxn>
                <a:cxn ang="0">
                  <a:pos x="1180" y="2356"/>
                </a:cxn>
                <a:cxn ang="0">
                  <a:pos x="1242" y="2325"/>
                </a:cxn>
                <a:cxn ang="0">
                  <a:pos x="1305" y="2184"/>
                </a:cxn>
                <a:cxn ang="0">
                  <a:pos x="1337" y="2041"/>
                </a:cxn>
                <a:cxn ang="0">
                  <a:pos x="1369" y="1900"/>
                </a:cxn>
                <a:cxn ang="0">
                  <a:pos x="1384" y="1759"/>
                </a:cxn>
                <a:cxn ang="0">
                  <a:pos x="1399" y="1618"/>
                </a:cxn>
                <a:cxn ang="0">
                  <a:pos x="1415" y="1477"/>
                </a:cxn>
                <a:cxn ang="0">
                  <a:pos x="1431" y="1334"/>
                </a:cxn>
                <a:cxn ang="0">
                  <a:pos x="1431" y="1193"/>
                </a:cxn>
                <a:cxn ang="0">
                  <a:pos x="1431" y="1052"/>
                </a:cxn>
                <a:cxn ang="0">
                  <a:pos x="1399" y="911"/>
                </a:cxn>
                <a:cxn ang="0">
                  <a:pos x="1321" y="768"/>
                </a:cxn>
                <a:cxn ang="0">
                  <a:pos x="1258" y="627"/>
                </a:cxn>
                <a:cxn ang="0">
                  <a:pos x="1180" y="470"/>
                </a:cxn>
                <a:cxn ang="0">
                  <a:pos x="1085" y="329"/>
                </a:cxn>
                <a:cxn ang="0">
                  <a:pos x="975" y="204"/>
                </a:cxn>
                <a:cxn ang="0">
                  <a:pos x="834" y="77"/>
                </a:cxn>
                <a:cxn ang="0">
                  <a:pos x="717" y="0"/>
                </a:cxn>
              </a:cxnLst>
              <a:rect l="0" t="0" r="r" b="b"/>
              <a:pathLst>
                <a:path w="1432" h="2404">
                  <a:moveTo>
                    <a:pt x="717" y="0"/>
                  </a:moveTo>
                  <a:lnTo>
                    <a:pt x="645" y="46"/>
                  </a:lnTo>
                  <a:lnTo>
                    <a:pt x="629" y="93"/>
                  </a:lnTo>
                  <a:lnTo>
                    <a:pt x="582" y="125"/>
                  </a:lnTo>
                  <a:lnTo>
                    <a:pt x="534" y="172"/>
                  </a:lnTo>
                  <a:lnTo>
                    <a:pt x="488" y="204"/>
                  </a:lnTo>
                  <a:lnTo>
                    <a:pt x="440" y="250"/>
                  </a:lnTo>
                  <a:lnTo>
                    <a:pt x="425" y="298"/>
                  </a:lnTo>
                  <a:lnTo>
                    <a:pt x="393" y="345"/>
                  </a:lnTo>
                  <a:lnTo>
                    <a:pt x="361" y="393"/>
                  </a:lnTo>
                  <a:lnTo>
                    <a:pt x="315" y="439"/>
                  </a:lnTo>
                  <a:lnTo>
                    <a:pt x="283" y="486"/>
                  </a:lnTo>
                  <a:lnTo>
                    <a:pt x="252" y="534"/>
                  </a:lnTo>
                  <a:lnTo>
                    <a:pt x="220" y="581"/>
                  </a:lnTo>
                  <a:lnTo>
                    <a:pt x="204" y="627"/>
                  </a:lnTo>
                  <a:lnTo>
                    <a:pt x="172" y="675"/>
                  </a:lnTo>
                  <a:lnTo>
                    <a:pt x="158" y="722"/>
                  </a:lnTo>
                  <a:lnTo>
                    <a:pt x="142" y="768"/>
                  </a:lnTo>
                  <a:lnTo>
                    <a:pt x="126" y="816"/>
                  </a:lnTo>
                  <a:lnTo>
                    <a:pt x="110" y="863"/>
                  </a:lnTo>
                  <a:lnTo>
                    <a:pt x="79" y="911"/>
                  </a:lnTo>
                  <a:lnTo>
                    <a:pt x="63" y="957"/>
                  </a:lnTo>
                  <a:lnTo>
                    <a:pt x="47" y="1004"/>
                  </a:lnTo>
                  <a:lnTo>
                    <a:pt x="31" y="1052"/>
                  </a:lnTo>
                  <a:lnTo>
                    <a:pt x="15" y="1099"/>
                  </a:lnTo>
                  <a:lnTo>
                    <a:pt x="15" y="1146"/>
                  </a:lnTo>
                  <a:lnTo>
                    <a:pt x="0" y="1193"/>
                  </a:lnTo>
                  <a:lnTo>
                    <a:pt x="0" y="1241"/>
                  </a:lnTo>
                  <a:lnTo>
                    <a:pt x="0" y="1288"/>
                  </a:lnTo>
                  <a:lnTo>
                    <a:pt x="0" y="1334"/>
                  </a:lnTo>
                  <a:lnTo>
                    <a:pt x="0" y="1382"/>
                  </a:lnTo>
                  <a:lnTo>
                    <a:pt x="0" y="1429"/>
                  </a:lnTo>
                  <a:lnTo>
                    <a:pt x="0" y="1477"/>
                  </a:lnTo>
                  <a:lnTo>
                    <a:pt x="0" y="1523"/>
                  </a:lnTo>
                  <a:lnTo>
                    <a:pt x="0" y="1570"/>
                  </a:lnTo>
                  <a:lnTo>
                    <a:pt x="0" y="1618"/>
                  </a:lnTo>
                  <a:lnTo>
                    <a:pt x="0" y="1665"/>
                  </a:lnTo>
                  <a:lnTo>
                    <a:pt x="0" y="1711"/>
                  </a:lnTo>
                  <a:lnTo>
                    <a:pt x="0" y="1759"/>
                  </a:lnTo>
                  <a:lnTo>
                    <a:pt x="0" y="1806"/>
                  </a:lnTo>
                  <a:lnTo>
                    <a:pt x="15" y="1854"/>
                  </a:lnTo>
                  <a:lnTo>
                    <a:pt x="31" y="1900"/>
                  </a:lnTo>
                  <a:lnTo>
                    <a:pt x="47" y="1948"/>
                  </a:lnTo>
                  <a:lnTo>
                    <a:pt x="63" y="1995"/>
                  </a:lnTo>
                  <a:lnTo>
                    <a:pt x="95" y="2041"/>
                  </a:lnTo>
                  <a:lnTo>
                    <a:pt x="110" y="2089"/>
                  </a:lnTo>
                  <a:lnTo>
                    <a:pt x="142" y="2136"/>
                  </a:lnTo>
                  <a:lnTo>
                    <a:pt x="142" y="2184"/>
                  </a:lnTo>
                  <a:lnTo>
                    <a:pt x="172" y="2230"/>
                  </a:lnTo>
                  <a:lnTo>
                    <a:pt x="172" y="2277"/>
                  </a:lnTo>
                  <a:lnTo>
                    <a:pt x="188" y="2325"/>
                  </a:lnTo>
                  <a:lnTo>
                    <a:pt x="188" y="2372"/>
                  </a:lnTo>
                  <a:lnTo>
                    <a:pt x="236" y="2356"/>
                  </a:lnTo>
                  <a:lnTo>
                    <a:pt x="268" y="2309"/>
                  </a:lnTo>
                  <a:lnTo>
                    <a:pt x="283" y="2246"/>
                  </a:lnTo>
                  <a:lnTo>
                    <a:pt x="299" y="2184"/>
                  </a:lnTo>
                  <a:lnTo>
                    <a:pt x="315" y="2136"/>
                  </a:lnTo>
                  <a:lnTo>
                    <a:pt x="331" y="2073"/>
                  </a:lnTo>
                  <a:lnTo>
                    <a:pt x="361" y="2011"/>
                  </a:lnTo>
                  <a:lnTo>
                    <a:pt x="393" y="1948"/>
                  </a:lnTo>
                  <a:lnTo>
                    <a:pt x="425" y="1900"/>
                  </a:lnTo>
                  <a:lnTo>
                    <a:pt x="440" y="1838"/>
                  </a:lnTo>
                  <a:lnTo>
                    <a:pt x="488" y="1775"/>
                  </a:lnTo>
                  <a:lnTo>
                    <a:pt x="504" y="1727"/>
                  </a:lnTo>
                  <a:lnTo>
                    <a:pt x="518" y="1680"/>
                  </a:lnTo>
                  <a:lnTo>
                    <a:pt x="550" y="1618"/>
                  </a:lnTo>
                  <a:lnTo>
                    <a:pt x="582" y="1554"/>
                  </a:lnTo>
                  <a:lnTo>
                    <a:pt x="613" y="1507"/>
                  </a:lnTo>
                  <a:lnTo>
                    <a:pt x="613" y="1461"/>
                  </a:lnTo>
                  <a:lnTo>
                    <a:pt x="629" y="1413"/>
                  </a:lnTo>
                  <a:lnTo>
                    <a:pt x="645" y="1350"/>
                  </a:lnTo>
                  <a:lnTo>
                    <a:pt x="661" y="1304"/>
                  </a:lnTo>
                  <a:lnTo>
                    <a:pt x="661" y="1256"/>
                  </a:lnTo>
                  <a:lnTo>
                    <a:pt x="677" y="1209"/>
                  </a:lnTo>
                  <a:lnTo>
                    <a:pt x="677" y="1161"/>
                  </a:lnTo>
                  <a:lnTo>
                    <a:pt x="691" y="1115"/>
                  </a:lnTo>
                  <a:lnTo>
                    <a:pt x="691" y="1068"/>
                  </a:lnTo>
                  <a:lnTo>
                    <a:pt x="691" y="1020"/>
                  </a:lnTo>
                  <a:lnTo>
                    <a:pt x="707" y="973"/>
                  </a:lnTo>
                  <a:lnTo>
                    <a:pt x="739" y="1020"/>
                  </a:lnTo>
                  <a:lnTo>
                    <a:pt x="755" y="1068"/>
                  </a:lnTo>
                  <a:lnTo>
                    <a:pt x="770" y="1115"/>
                  </a:lnTo>
                  <a:lnTo>
                    <a:pt x="786" y="1161"/>
                  </a:lnTo>
                  <a:lnTo>
                    <a:pt x="802" y="1209"/>
                  </a:lnTo>
                  <a:lnTo>
                    <a:pt x="818" y="1256"/>
                  </a:lnTo>
                  <a:lnTo>
                    <a:pt x="834" y="1304"/>
                  </a:lnTo>
                  <a:lnTo>
                    <a:pt x="850" y="1350"/>
                  </a:lnTo>
                  <a:lnTo>
                    <a:pt x="866" y="1398"/>
                  </a:lnTo>
                  <a:lnTo>
                    <a:pt x="896" y="1445"/>
                  </a:lnTo>
                  <a:lnTo>
                    <a:pt x="912" y="1491"/>
                  </a:lnTo>
                  <a:lnTo>
                    <a:pt x="928" y="1539"/>
                  </a:lnTo>
                  <a:lnTo>
                    <a:pt x="943" y="1586"/>
                  </a:lnTo>
                  <a:lnTo>
                    <a:pt x="959" y="1634"/>
                  </a:lnTo>
                  <a:lnTo>
                    <a:pt x="991" y="1680"/>
                  </a:lnTo>
                  <a:lnTo>
                    <a:pt x="991" y="1727"/>
                  </a:lnTo>
                  <a:lnTo>
                    <a:pt x="1007" y="1775"/>
                  </a:lnTo>
                  <a:lnTo>
                    <a:pt x="1023" y="1822"/>
                  </a:lnTo>
                  <a:lnTo>
                    <a:pt x="1039" y="1868"/>
                  </a:lnTo>
                  <a:lnTo>
                    <a:pt x="1039" y="1916"/>
                  </a:lnTo>
                  <a:lnTo>
                    <a:pt x="1053" y="1963"/>
                  </a:lnTo>
                  <a:lnTo>
                    <a:pt x="1069" y="2027"/>
                  </a:lnTo>
                  <a:lnTo>
                    <a:pt x="1069" y="2073"/>
                  </a:lnTo>
                  <a:lnTo>
                    <a:pt x="1085" y="2120"/>
                  </a:lnTo>
                  <a:lnTo>
                    <a:pt x="1100" y="2168"/>
                  </a:lnTo>
                  <a:lnTo>
                    <a:pt x="1116" y="2215"/>
                  </a:lnTo>
                  <a:lnTo>
                    <a:pt x="1132" y="2261"/>
                  </a:lnTo>
                  <a:lnTo>
                    <a:pt x="1148" y="2309"/>
                  </a:lnTo>
                  <a:lnTo>
                    <a:pt x="1180" y="2356"/>
                  </a:lnTo>
                  <a:lnTo>
                    <a:pt x="1196" y="2403"/>
                  </a:lnTo>
                  <a:lnTo>
                    <a:pt x="1242" y="2372"/>
                  </a:lnTo>
                  <a:lnTo>
                    <a:pt x="1242" y="2325"/>
                  </a:lnTo>
                  <a:lnTo>
                    <a:pt x="1273" y="2277"/>
                  </a:lnTo>
                  <a:lnTo>
                    <a:pt x="1289" y="2230"/>
                  </a:lnTo>
                  <a:lnTo>
                    <a:pt x="1305" y="2184"/>
                  </a:lnTo>
                  <a:lnTo>
                    <a:pt x="1321" y="2136"/>
                  </a:lnTo>
                  <a:lnTo>
                    <a:pt x="1321" y="2089"/>
                  </a:lnTo>
                  <a:lnTo>
                    <a:pt x="1337" y="2041"/>
                  </a:lnTo>
                  <a:lnTo>
                    <a:pt x="1353" y="1995"/>
                  </a:lnTo>
                  <a:lnTo>
                    <a:pt x="1353" y="1948"/>
                  </a:lnTo>
                  <a:lnTo>
                    <a:pt x="1369" y="1900"/>
                  </a:lnTo>
                  <a:lnTo>
                    <a:pt x="1369" y="1854"/>
                  </a:lnTo>
                  <a:lnTo>
                    <a:pt x="1384" y="1806"/>
                  </a:lnTo>
                  <a:lnTo>
                    <a:pt x="1384" y="1759"/>
                  </a:lnTo>
                  <a:lnTo>
                    <a:pt x="1384" y="1711"/>
                  </a:lnTo>
                  <a:lnTo>
                    <a:pt x="1384" y="1665"/>
                  </a:lnTo>
                  <a:lnTo>
                    <a:pt x="1399" y="1618"/>
                  </a:lnTo>
                  <a:lnTo>
                    <a:pt x="1399" y="1570"/>
                  </a:lnTo>
                  <a:lnTo>
                    <a:pt x="1415" y="1523"/>
                  </a:lnTo>
                  <a:lnTo>
                    <a:pt x="1415" y="1477"/>
                  </a:lnTo>
                  <a:lnTo>
                    <a:pt x="1431" y="1429"/>
                  </a:lnTo>
                  <a:lnTo>
                    <a:pt x="1431" y="1382"/>
                  </a:lnTo>
                  <a:lnTo>
                    <a:pt x="1431" y="1334"/>
                  </a:lnTo>
                  <a:lnTo>
                    <a:pt x="1431" y="1288"/>
                  </a:lnTo>
                  <a:lnTo>
                    <a:pt x="1431" y="1241"/>
                  </a:lnTo>
                  <a:lnTo>
                    <a:pt x="1431" y="1193"/>
                  </a:lnTo>
                  <a:lnTo>
                    <a:pt x="1431" y="1146"/>
                  </a:lnTo>
                  <a:lnTo>
                    <a:pt x="1431" y="1099"/>
                  </a:lnTo>
                  <a:lnTo>
                    <a:pt x="1431" y="1052"/>
                  </a:lnTo>
                  <a:lnTo>
                    <a:pt x="1431" y="1004"/>
                  </a:lnTo>
                  <a:lnTo>
                    <a:pt x="1431" y="957"/>
                  </a:lnTo>
                  <a:lnTo>
                    <a:pt x="1399" y="911"/>
                  </a:lnTo>
                  <a:lnTo>
                    <a:pt x="1384" y="863"/>
                  </a:lnTo>
                  <a:lnTo>
                    <a:pt x="1369" y="816"/>
                  </a:lnTo>
                  <a:lnTo>
                    <a:pt x="1321" y="768"/>
                  </a:lnTo>
                  <a:lnTo>
                    <a:pt x="1289" y="722"/>
                  </a:lnTo>
                  <a:lnTo>
                    <a:pt x="1273" y="675"/>
                  </a:lnTo>
                  <a:lnTo>
                    <a:pt x="1258" y="627"/>
                  </a:lnTo>
                  <a:lnTo>
                    <a:pt x="1226" y="565"/>
                  </a:lnTo>
                  <a:lnTo>
                    <a:pt x="1211" y="518"/>
                  </a:lnTo>
                  <a:lnTo>
                    <a:pt x="1180" y="470"/>
                  </a:lnTo>
                  <a:lnTo>
                    <a:pt x="1148" y="423"/>
                  </a:lnTo>
                  <a:lnTo>
                    <a:pt x="1132" y="377"/>
                  </a:lnTo>
                  <a:lnTo>
                    <a:pt x="1085" y="329"/>
                  </a:lnTo>
                  <a:lnTo>
                    <a:pt x="1053" y="282"/>
                  </a:lnTo>
                  <a:lnTo>
                    <a:pt x="1023" y="234"/>
                  </a:lnTo>
                  <a:lnTo>
                    <a:pt x="975" y="204"/>
                  </a:lnTo>
                  <a:lnTo>
                    <a:pt x="928" y="156"/>
                  </a:lnTo>
                  <a:lnTo>
                    <a:pt x="880" y="125"/>
                  </a:lnTo>
                  <a:lnTo>
                    <a:pt x="834" y="77"/>
                  </a:lnTo>
                  <a:lnTo>
                    <a:pt x="786" y="46"/>
                  </a:lnTo>
                  <a:lnTo>
                    <a:pt x="717" y="0"/>
                  </a:lnTo>
                  <a:lnTo>
                    <a:pt x="717" y="0"/>
                  </a:lnTo>
                </a:path>
              </a:pathLst>
            </a:custGeom>
            <a:pattFill prst="narVert">
              <a:fgClr>
                <a:schemeClr val="bg2"/>
              </a:fgClr>
              <a:bgClr>
                <a:schemeClr val="accent1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652" name="Freeform 4"/>
            <p:cNvSpPr>
              <a:spLocks/>
            </p:cNvSpPr>
            <p:nvPr/>
          </p:nvSpPr>
          <p:spPr bwMode="auto">
            <a:xfrm>
              <a:off x="1968" y="500"/>
              <a:ext cx="1807" cy="2283"/>
            </a:xfrm>
            <a:custGeom>
              <a:avLst/>
              <a:gdLst/>
              <a:ahLst/>
              <a:cxnLst>
                <a:cxn ang="0">
                  <a:pos x="125" y="2093"/>
                </a:cxn>
                <a:cxn ang="0">
                  <a:pos x="46" y="1955"/>
                </a:cxn>
                <a:cxn ang="0">
                  <a:pos x="15" y="1817"/>
                </a:cxn>
                <a:cxn ang="0">
                  <a:pos x="0" y="1680"/>
                </a:cxn>
                <a:cxn ang="0">
                  <a:pos x="0" y="1527"/>
                </a:cxn>
                <a:cxn ang="0">
                  <a:pos x="0" y="1390"/>
                </a:cxn>
                <a:cxn ang="0">
                  <a:pos x="15" y="1253"/>
                </a:cxn>
                <a:cxn ang="0">
                  <a:pos x="61" y="1114"/>
                </a:cxn>
                <a:cxn ang="0">
                  <a:pos x="141" y="977"/>
                </a:cxn>
                <a:cxn ang="0">
                  <a:pos x="203" y="840"/>
                </a:cxn>
                <a:cxn ang="0">
                  <a:pos x="313" y="718"/>
                </a:cxn>
                <a:cxn ang="0">
                  <a:pos x="407" y="565"/>
                </a:cxn>
                <a:cxn ang="0">
                  <a:pos x="518" y="427"/>
                </a:cxn>
                <a:cxn ang="0">
                  <a:pos x="627" y="305"/>
                </a:cxn>
                <a:cxn ang="0">
                  <a:pos x="769" y="137"/>
                </a:cxn>
                <a:cxn ang="0">
                  <a:pos x="848" y="0"/>
                </a:cxn>
                <a:cxn ang="0">
                  <a:pos x="957" y="121"/>
                </a:cxn>
                <a:cxn ang="0">
                  <a:pos x="1068" y="214"/>
                </a:cxn>
                <a:cxn ang="0">
                  <a:pos x="1193" y="351"/>
                </a:cxn>
                <a:cxn ang="0">
                  <a:pos x="1319" y="504"/>
                </a:cxn>
                <a:cxn ang="0">
                  <a:pos x="1398" y="641"/>
                </a:cxn>
                <a:cxn ang="0">
                  <a:pos x="1492" y="778"/>
                </a:cxn>
                <a:cxn ang="0">
                  <a:pos x="1617" y="946"/>
                </a:cxn>
                <a:cxn ang="0">
                  <a:pos x="1712" y="1085"/>
                </a:cxn>
                <a:cxn ang="0">
                  <a:pos x="1759" y="1222"/>
                </a:cxn>
                <a:cxn ang="0">
                  <a:pos x="1790" y="1359"/>
                </a:cxn>
                <a:cxn ang="0">
                  <a:pos x="1806" y="1496"/>
                </a:cxn>
                <a:cxn ang="0">
                  <a:pos x="1806" y="1633"/>
                </a:cxn>
                <a:cxn ang="0">
                  <a:pos x="1806" y="1772"/>
                </a:cxn>
                <a:cxn ang="0">
                  <a:pos x="1806" y="1909"/>
                </a:cxn>
                <a:cxn ang="0">
                  <a:pos x="1759" y="2046"/>
                </a:cxn>
                <a:cxn ang="0">
                  <a:pos x="1633" y="2168"/>
                </a:cxn>
                <a:cxn ang="0">
                  <a:pos x="1505" y="2282"/>
                </a:cxn>
                <a:cxn ang="0">
                  <a:pos x="1539" y="2154"/>
                </a:cxn>
                <a:cxn ang="0">
                  <a:pos x="1571" y="2016"/>
                </a:cxn>
                <a:cxn ang="0">
                  <a:pos x="1587" y="1878"/>
                </a:cxn>
                <a:cxn ang="0">
                  <a:pos x="1587" y="1741"/>
                </a:cxn>
                <a:cxn ang="0">
                  <a:pos x="1587" y="1604"/>
                </a:cxn>
                <a:cxn ang="0">
                  <a:pos x="1539" y="1481"/>
                </a:cxn>
                <a:cxn ang="0">
                  <a:pos x="1523" y="1344"/>
                </a:cxn>
                <a:cxn ang="0">
                  <a:pos x="1428" y="1222"/>
                </a:cxn>
                <a:cxn ang="0">
                  <a:pos x="1366" y="1085"/>
                </a:cxn>
                <a:cxn ang="0">
                  <a:pos x="1287" y="961"/>
                </a:cxn>
                <a:cxn ang="0">
                  <a:pos x="1209" y="824"/>
                </a:cxn>
                <a:cxn ang="0">
                  <a:pos x="1083" y="702"/>
                </a:cxn>
                <a:cxn ang="0">
                  <a:pos x="941" y="595"/>
                </a:cxn>
                <a:cxn ang="0">
                  <a:pos x="800" y="595"/>
                </a:cxn>
                <a:cxn ang="0">
                  <a:pos x="691" y="733"/>
                </a:cxn>
                <a:cxn ang="0">
                  <a:pos x="580" y="855"/>
                </a:cxn>
                <a:cxn ang="0">
                  <a:pos x="455" y="992"/>
                </a:cxn>
                <a:cxn ang="0">
                  <a:pos x="375" y="1129"/>
                </a:cxn>
                <a:cxn ang="0">
                  <a:pos x="329" y="1268"/>
                </a:cxn>
                <a:cxn ang="0">
                  <a:pos x="282" y="1405"/>
                </a:cxn>
                <a:cxn ang="0">
                  <a:pos x="250" y="1542"/>
                </a:cxn>
                <a:cxn ang="0">
                  <a:pos x="203" y="1680"/>
                </a:cxn>
                <a:cxn ang="0">
                  <a:pos x="172" y="1817"/>
                </a:cxn>
                <a:cxn ang="0">
                  <a:pos x="156" y="1955"/>
                </a:cxn>
                <a:cxn ang="0">
                  <a:pos x="172" y="2093"/>
                </a:cxn>
                <a:cxn ang="0">
                  <a:pos x="191" y="2214"/>
                </a:cxn>
              </a:cxnLst>
              <a:rect l="0" t="0" r="r" b="b"/>
              <a:pathLst>
                <a:path w="1807" h="2283">
                  <a:moveTo>
                    <a:pt x="191" y="2214"/>
                  </a:moveTo>
                  <a:lnTo>
                    <a:pt x="156" y="2139"/>
                  </a:lnTo>
                  <a:lnTo>
                    <a:pt x="125" y="2093"/>
                  </a:lnTo>
                  <a:lnTo>
                    <a:pt x="93" y="2046"/>
                  </a:lnTo>
                  <a:lnTo>
                    <a:pt x="77" y="2000"/>
                  </a:lnTo>
                  <a:lnTo>
                    <a:pt x="46" y="1955"/>
                  </a:lnTo>
                  <a:lnTo>
                    <a:pt x="30" y="1909"/>
                  </a:lnTo>
                  <a:lnTo>
                    <a:pt x="30" y="1863"/>
                  </a:lnTo>
                  <a:lnTo>
                    <a:pt x="15" y="1817"/>
                  </a:lnTo>
                  <a:lnTo>
                    <a:pt x="15" y="1772"/>
                  </a:lnTo>
                  <a:lnTo>
                    <a:pt x="15" y="1726"/>
                  </a:lnTo>
                  <a:lnTo>
                    <a:pt x="0" y="1680"/>
                  </a:lnTo>
                  <a:lnTo>
                    <a:pt x="0" y="1633"/>
                  </a:lnTo>
                  <a:lnTo>
                    <a:pt x="0" y="1589"/>
                  </a:lnTo>
                  <a:lnTo>
                    <a:pt x="0" y="1527"/>
                  </a:lnTo>
                  <a:lnTo>
                    <a:pt x="0" y="1481"/>
                  </a:lnTo>
                  <a:lnTo>
                    <a:pt x="0" y="1436"/>
                  </a:lnTo>
                  <a:lnTo>
                    <a:pt x="0" y="1390"/>
                  </a:lnTo>
                  <a:lnTo>
                    <a:pt x="0" y="1344"/>
                  </a:lnTo>
                  <a:lnTo>
                    <a:pt x="0" y="1297"/>
                  </a:lnTo>
                  <a:lnTo>
                    <a:pt x="15" y="1253"/>
                  </a:lnTo>
                  <a:lnTo>
                    <a:pt x="30" y="1206"/>
                  </a:lnTo>
                  <a:lnTo>
                    <a:pt x="46" y="1160"/>
                  </a:lnTo>
                  <a:lnTo>
                    <a:pt x="61" y="1114"/>
                  </a:lnTo>
                  <a:lnTo>
                    <a:pt x="77" y="1069"/>
                  </a:lnTo>
                  <a:lnTo>
                    <a:pt x="109" y="1023"/>
                  </a:lnTo>
                  <a:lnTo>
                    <a:pt x="141" y="977"/>
                  </a:lnTo>
                  <a:lnTo>
                    <a:pt x="156" y="931"/>
                  </a:lnTo>
                  <a:lnTo>
                    <a:pt x="188" y="886"/>
                  </a:lnTo>
                  <a:lnTo>
                    <a:pt x="203" y="840"/>
                  </a:lnTo>
                  <a:lnTo>
                    <a:pt x="234" y="793"/>
                  </a:lnTo>
                  <a:lnTo>
                    <a:pt x="266" y="747"/>
                  </a:lnTo>
                  <a:lnTo>
                    <a:pt x="313" y="718"/>
                  </a:lnTo>
                  <a:lnTo>
                    <a:pt x="345" y="656"/>
                  </a:lnTo>
                  <a:lnTo>
                    <a:pt x="375" y="610"/>
                  </a:lnTo>
                  <a:lnTo>
                    <a:pt x="407" y="565"/>
                  </a:lnTo>
                  <a:lnTo>
                    <a:pt x="439" y="519"/>
                  </a:lnTo>
                  <a:lnTo>
                    <a:pt x="486" y="473"/>
                  </a:lnTo>
                  <a:lnTo>
                    <a:pt x="518" y="427"/>
                  </a:lnTo>
                  <a:lnTo>
                    <a:pt x="564" y="396"/>
                  </a:lnTo>
                  <a:lnTo>
                    <a:pt x="596" y="351"/>
                  </a:lnTo>
                  <a:lnTo>
                    <a:pt x="627" y="305"/>
                  </a:lnTo>
                  <a:lnTo>
                    <a:pt x="675" y="243"/>
                  </a:lnTo>
                  <a:lnTo>
                    <a:pt x="722" y="198"/>
                  </a:lnTo>
                  <a:lnTo>
                    <a:pt x="769" y="137"/>
                  </a:lnTo>
                  <a:lnTo>
                    <a:pt x="784" y="91"/>
                  </a:lnTo>
                  <a:lnTo>
                    <a:pt x="832" y="44"/>
                  </a:lnTo>
                  <a:lnTo>
                    <a:pt x="848" y="0"/>
                  </a:lnTo>
                  <a:lnTo>
                    <a:pt x="895" y="30"/>
                  </a:lnTo>
                  <a:lnTo>
                    <a:pt x="926" y="75"/>
                  </a:lnTo>
                  <a:lnTo>
                    <a:pt x="957" y="121"/>
                  </a:lnTo>
                  <a:lnTo>
                    <a:pt x="1005" y="137"/>
                  </a:lnTo>
                  <a:lnTo>
                    <a:pt x="1021" y="183"/>
                  </a:lnTo>
                  <a:lnTo>
                    <a:pt x="1068" y="214"/>
                  </a:lnTo>
                  <a:lnTo>
                    <a:pt x="1114" y="259"/>
                  </a:lnTo>
                  <a:lnTo>
                    <a:pt x="1146" y="305"/>
                  </a:lnTo>
                  <a:lnTo>
                    <a:pt x="1193" y="351"/>
                  </a:lnTo>
                  <a:lnTo>
                    <a:pt x="1225" y="396"/>
                  </a:lnTo>
                  <a:lnTo>
                    <a:pt x="1271" y="442"/>
                  </a:lnTo>
                  <a:lnTo>
                    <a:pt x="1319" y="504"/>
                  </a:lnTo>
                  <a:lnTo>
                    <a:pt x="1350" y="550"/>
                  </a:lnTo>
                  <a:lnTo>
                    <a:pt x="1382" y="595"/>
                  </a:lnTo>
                  <a:lnTo>
                    <a:pt x="1398" y="641"/>
                  </a:lnTo>
                  <a:lnTo>
                    <a:pt x="1428" y="687"/>
                  </a:lnTo>
                  <a:lnTo>
                    <a:pt x="1460" y="733"/>
                  </a:lnTo>
                  <a:lnTo>
                    <a:pt x="1492" y="778"/>
                  </a:lnTo>
                  <a:lnTo>
                    <a:pt x="1523" y="824"/>
                  </a:lnTo>
                  <a:lnTo>
                    <a:pt x="1571" y="886"/>
                  </a:lnTo>
                  <a:lnTo>
                    <a:pt x="1617" y="946"/>
                  </a:lnTo>
                  <a:lnTo>
                    <a:pt x="1649" y="992"/>
                  </a:lnTo>
                  <a:lnTo>
                    <a:pt x="1680" y="1038"/>
                  </a:lnTo>
                  <a:lnTo>
                    <a:pt x="1712" y="1085"/>
                  </a:lnTo>
                  <a:lnTo>
                    <a:pt x="1728" y="1129"/>
                  </a:lnTo>
                  <a:lnTo>
                    <a:pt x="1759" y="1176"/>
                  </a:lnTo>
                  <a:lnTo>
                    <a:pt x="1759" y="1222"/>
                  </a:lnTo>
                  <a:lnTo>
                    <a:pt x="1775" y="1268"/>
                  </a:lnTo>
                  <a:lnTo>
                    <a:pt x="1790" y="1313"/>
                  </a:lnTo>
                  <a:lnTo>
                    <a:pt x="1790" y="1359"/>
                  </a:lnTo>
                  <a:lnTo>
                    <a:pt x="1806" y="1405"/>
                  </a:lnTo>
                  <a:lnTo>
                    <a:pt x="1806" y="1451"/>
                  </a:lnTo>
                  <a:lnTo>
                    <a:pt x="1806" y="1496"/>
                  </a:lnTo>
                  <a:lnTo>
                    <a:pt x="1806" y="1542"/>
                  </a:lnTo>
                  <a:lnTo>
                    <a:pt x="1806" y="1589"/>
                  </a:lnTo>
                  <a:lnTo>
                    <a:pt x="1806" y="1633"/>
                  </a:lnTo>
                  <a:lnTo>
                    <a:pt x="1806" y="1680"/>
                  </a:lnTo>
                  <a:lnTo>
                    <a:pt x="1806" y="1726"/>
                  </a:lnTo>
                  <a:lnTo>
                    <a:pt x="1806" y="1772"/>
                  </a:lnTo>
                  <a:lnTo>
                    <a:pt x="1806" y="1817"/>
                  </a:lnTo>
                  <a:lnTo>
                    <a:pt x="1806" y="1863"/>
                  </a:lnTo>
                  <a:lnTo>
                    <a:pt x="1806" y="1909"/>
                  </a:lnTo>
                  <a:lnTo>
                    <a:pt x="1806" y="1955"/>
                  </a:lnTo>
                  <a:lnTo>
                    <a:pt x="1775" y="2000"/>
                  </a:lnTo>
                  <a:lnTo>
                    <a:pt x="1759" y="2046"/>
                  </a:lnTo>
                  <a:lnTo>
                    <a:pt x="1712" y="2093"/>
                  </a:lnTo>
                  <a:lnTo>
                    <a:pt x="1680" y="2139"/>
                  </a:lnTo>
                  <a:lnTo>
                    <a:pt x="1633" y="2168"/>
                  </a:lnTo>
                  <a:lnTo>
                    <a:pt x="1602" y="2214"/>
                  </a:lnTo>
                  <a:lnTo>
                    <a:pt x="1555" y="2245"/>
                  </a:lnTo>
                  <a:lnTo>
                    <a:pt x="1505" y="2282"/>
                  </a:lnTo>
                  <a:lnTo>
                    <a:pt x="1539" y="2245"/>
                  </a:lnTo>
                  <a:lnTo>
                    <a:pt x="1539" y="2199"/>
                  </a:lnTo>
                  <a:lnTo>
                    <a:pt x="1539" y="2154"/>
                  </a:lnTo>
                  <a:lnTo>
                    <a:pt x="1555" y="2108"/>
                  </a:lnTo>
                  <a:lnTo>
                    <a:pt x="1571" y="2062"/>
                  </a:lnTo>
                  <a:lnTo>
                    <a:pt x="1571" y="2016"/>
                  </a:lnTo>
                  <a:lnTo>
                    <a:pt x="1587" y="1971"/>
                  </a:lnTo>
                  <a:lnTo>
                    <a:pt x="1587" y="1925"/>
                  </a:lnTo>
                  <a:lnTo>
                    <a:pt x="1587" y="1878"/>
                  </a:lnTo>
                  <a:lnTo>
                    <a:pt x="1587" y="1832"/>
                  </a:lnTo>
                  <a:lnTo>
                    <a:pt x="1587" y="1787"/>
                  </a:lnTo>
                  <a:lnTo>
                    <a:pt x="1587" y="1741"/>
                  </a:lnTo>
                  <a:lnTo>
                    <a:pt x="1587" y="1695"/>
                  </a:lnTo>
                  <a:lnTo>
                    <a:pt x="1587" y="1649"/>
                  </a:lnTo>
                  <a:lnTo>
                    <a:pt x="1587" y="1604"/>
                  </a:lnTo>
                  <a:lnTo>
                    <a:pt x="1587" y="1558"/>
                  </a:lnTo>
                  <a:lnTo>
                    <a:pt x="1587" y="1512"/>
                  </a:lnTo>
                  <a:lnTo>
                    <a:pt x="1539" y="1481"/>
                  </a:lnTo>
                  <a:lnTo>
                    <a:pt x="1523" y="1436"/>
                  </a:lnTo>
                  <a:lnTo>
                    <a:pt x="1523" y="1390"/>
                  </a:lnTo>
                  <a:lnTo>
                    <a:pt x="1523" y="1344"/>
                  </a:lnTo>
                  <a:lnTo>
                    <a:pt x="1492" y="1297"/>
                  </a:lnTo>
                  <a:lnTo>
                    <a:pt x="1476" y="1253"/>
                  </a:lnTo>
                  <a:lnTo>
                    <a:pt x="1428" y="1222"/>
                  </a:lnTo>
                  <a:lnTo>
                    <a:pt x="1414" y="1176"/>
                  </a:lnTo>
                  <a:lnTo>
                    <a:pt x="1382" y="1129"/>
                  </a:lnTo>
                  <a:lnTo>
                    <a:pt x="1366" y="1085"/>
                  </a:lnTo>
                  <a:lnTo>
                    <a:pt x="1350" y="1038"/>
                  </a:lnTo>
                  <a:lnTo>
                    <a:pt x="1303" y="1008"/>
                  </a:lnTo>
                  <a:lnTo>
                    <a:pt x="1287" y="961"/>
                  </a:lnTo>
                  <a:lnTo>
                    <a:pt x="1255" y="917"/>
                  </a:lnTo>
                  <a:lnTo>
                    <a:pt x="1225" y="870"/>
                  </a:lnTo>
                  <a:lnTo>
                    <a:pt x="1209" y="824"/>
                  </a:lnTo>
                  <a:lnTo>
                    <a:pt x="1162" y="793"/>
                  </a:lnTo>
                  <a:lnTo>
                    <a:pt x="1130" y="747"/>
                  </a:lnTo>
                  <a:lnTo>
                    <a:pt x="1083" y="702"/>
                  </a:lnTo>
                  <a:lnTo>
                    <a:pt x="1036" y="656"/>
                  </a:lnTo>
                  <a:lnTo>
                    <a:pt x="989" y="625"/>
                  </a:lnTo>
                  <a:lnTo>
                    <a:pt x="941" y="595"/>
                  </a:lnTo>
                  <a:lnTo>
                    <a:pt x="895" y="595"/>
                  </a:lnTo>
                  <a:lnTo>
                    <a:pt x="848" y="579"/>
                  </a:lnTo>
                  <a:lnTo>
                    <a:pt x="800" y="595"/>
                  </a:lnTo>
                  <a:lnTo>
                    <a:pt x="769" y="641"/>
                  </a:lnTo>
                  <a:lnTo>
                    <a:pt x="722" y="687"/>
                  </a:lnTo>
                  <a:lnTo>
                    <a:pt x="691" y="733"/>
                  </a:lnTo>
                  <a:lnTo>
                    <a:pt x="643" y="763"/>
                  </a:lnTo>
                  <a:lnTo>
                    <a:pt x="612" y="809"/>
                  </a:lnTo>
                  <a:lnTo>
                    <a:pt x="580" y="855"/>
                  </a:lnTo>
                  <a:lnTo>
                    <a:pt x="534" y="901"/>
                  </a:lnTo>
                  <a:lnTo>
                    <a:pt x="502" y="946"/>
                  </a:lnTo>
                  <a:lnTo>
                    <a:pt x="455" y="992"/>
                  </a:lnTo>
                  <a:lnTo>
                    <a:pt x="423" y="1038"/>
                  </a:lnTo>
                  <a:lnTo>
                    <a:pt x="391" y="1085"/>
                  </a:lnTo>
                  <a:lnTo>
                    <a:pt x="375" y="1129"/>
                  </a:lnTo>
                  <a:lnTo>
                    <a:pt x="345" y="1176"/>
                  </a:lnTo>
                  <a:lnTo>
                    <a:pt x="345" y="1222"/>
                  </a:lnTo>
                  <a:lnTo>
                    <a:pt x="329" y="1268"/>
                  </a:lnTo>
                  <a:lnTo>
                    <a:pt x="313" y="1313"/>
                  </a:lnTo>
                  <a:lnTo>
                    <a:pt x="282" y="1359"/>
                  </a:lnTo>
                  <a:lnTo>
                    <a:pt x="282" y="1405"/>
                  </a:lnTo>
                  <a:lnTo>
                    <a:pt x="266" y="1451"/>
                  </a:lnTo>
                  <a:lnTo>
                    <a:pt x="266" y="1496"/>
                  </a:lnTo>
                  <a:lnTo>
                    <a:pt x="250" y="1542"/>
                  </a:lnTo>
                  <a:lnTo>
                    <a:pt x="234" y="1589"/>
                  </a:lnTo>
                  <a:lnTo>
                    <a:pt x="218" y="1633"/>
                  </a:lnTo>
                  <a:lnTo>
                    <a:pt x="203" y="1680"/>
                  </a:lnTo>
                  <a:lnTo>
                    <a:pt x="188" y="1726"/>
                  </a:lnTo>
                  <a:lnTo>
                    <a:pt x="172" y="1772"/>
                  </a:lnTo>
                  <a:lnTo>
                    <a:pt x="172" y="1817"/>
                  </a:lnTo>
                  <a:lnTo>
                    <a:pt x="156" y="1863"/>
                  </a:lnTo>
                  <a:lnTo>
                    <a:pt x="156" y="1909"/>
                  </a:lnTo>
                  <a:lnTo>
                    <a:pt x="156" y="1955"/>
                  </a:lnTo>
                  <a:lnTo>
                    <a:pt x="156" y="2000"/>
                  </a:lnTo>
                  <a:lnTo>
                    <a:pt x="156" y="2046"/>
                  </a:lnTo>
                  <a:lnTo>
                    <a:pt x="172" y="2093"/>
                  </a:lnTo>
                  <a:lnTo>
                    <a:pt x="188" y="2139"/>
                  </a:lnTo>
                  <a:lnTo>
                    <a:pt x="191" y="2214"/>
                  </a:lnTo>
                  <a:lnTo>
                    <a:pt x="191" y="2214"/>
                  </a:lnTo>
                </a:path>
              </a:pathLst>
            </a:custGeom>
            <a:pattFill prst="smCheck">
              <a:fgClr>
                <a:schemeClr val="bg2"/>
              </a:fgClr>
              <a:bgClr>
                <a:schemeClr val="bg1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653" name="Freeform 5"/>
            <p:cNvSpPr>
              <a:spLocks/>
            </p:cNvSpPr>
            <p:nvPr/>
          </p:nvSpPr>
          <p:spPr bwMode="auto">
            <a:xfrm>
              <a:off x="2334" y="1908"/>
              <a:ext cx="1039" cy="1547"/>
            </a:xfrm>
            <a:custGeom>
              <a:avLst/>
              <a:gdLst/>
              <a:ahLst/>
              <a:cxnLst>
                <a:cxn ang="0">
                  <a:pos x="75" y="1372"/>
                </a:cxn>
                <a:cxn ang="0">
                  <a:pos x="75" y="1278"/>
                </a:cxn>
                <a:cxn ang="0">
                  <a:pos x="106" y="1183"/>
                </a:cxn>
                <a:cxn ang="0">
                  <a:pos x="152" y="1088"/>
                </a:cxn>
                <a:cxn ang="0">
                  <a:pos x="181" y="993"/>
                </a:cxn>
                <a:cxn ang="0">
                  <a:pos x="212" y="899"/>
                </a:cxn>
                <a:cxn ang="0">
                  <a:pos x="258" y="804"/>
                </a:cxn>
                <a:cxn ang="0">
                  <a:pos x="274" y="710"/>
                </a:cxn>
                <a:cxn ang="0">
                  <a:pos x="320" y="614"/>
                </a:cxn>
                <a:cxn ang="0">
                  <a:pos x="351" y="520"/>
                </a:cxn>
                <a:cxn ang="0">
                  <a:pos x="395" y="425"/>
                </a:cxn>
                <a:cxn ang="0">
                  <a:pos x="411" y="331"/>
                </a:cxn>
                <a:cxn ang="0">
                  <a:pos x="442" y="235"/>
                </a:cxn>
                <a:cxn ang="0">
                  <a:pos x="472" y="141"/>
                </a:cxn>
                <a:cxn ang="0">
                  <a:pos x="503" y="47"/>
                </a:cxn>
                <a:cxn ang="0">
                  <a:pos x="532" y="47"/>
                </a:cxn>
                <a:cxn ang="0">
                  <a:pos x="579" y="141"/>
                </a:cxn>
                <a:cxn ang="0">
                  <a:pos x="625" y="235"/>
                </a:cxn>
                <a:cxn ang="0">
                  <a:pos x="656" y="331"/>
                </a:cxn>
                <a:cxn ang="0">
                  <a:pos x="686" y="425"/>
                </a:cxn>
                <a:cxn ang="0">
                  <a:pos x="716" y="520"/>
                </a:cxn>
                <a:cxn ang="0">
                  <a:pos x="762" y="614"/>
                </a:cxn>
                <a:cxn ang="0">
                  <a:pos x="808" y="725"/>
                </a:cxn>
                <a:cxn ang="0">
                  <a:pos x="823" y="820"/>
                </a:cxn>
                <a:cxn ang="0">
                  <a:pos x="854" y="931"/>
                </a:cxn>
                <a:cxn ang="0">
                  <a:pos x="884" y="1025"/>
                </a:cxn>
                <a:cxn ang="0">
                  <a:pos x="899" y="1120"/>
                </a:cxn>
                <a:cxn ang="0">
                  <a:pos x="945" y="1214"/>
                </a:cxn>
                <a:cxn ang="0">
                  <a:pos x="976" y="1310"/>
                </a:cxn>
                <a:cxn ang="0">
                  <a:pos x="1007" y="1404"/>
                </a:cxn>
                <a:cxn ang="0">
                  <a:pos x="1007" y="1499"/>
                </a:cxn>
                <a:cxn ang="0">
                  <a:pos x="914" y="1530"/>
                </a:cxn>
                <a:cxn ang="0">
                  <a:pos x="823" y="1546"/>
                </a:cxn>
                <a:cxn ang="0">
                  <a:pos x="731" y="1546"/>
                </a:cxn>
                <a:cxn ang="0">
                  <a:pos x="625" y="1546"/>
                </a:cxn>
                <a:cxn ang="0">
                  <a:pos x="532" y="1546"/>
                </a:cxn>
                <a:cxn ang="0">
                  <a:pos x="426" y="1546"/>
                </a:cxn>
                <a:cxn ang="0">
                  <a:pos x="335" y="1546"/>
                </a:cxn>
                <a:cxn ang="0">
                  <a:pos x="243" y="1530"/>
                </a:cxn>
                <a:cxn ang="0">
                  <a:pos x="152" y="1514"/>
                </a:cxn>
                <a:cxn ang="0">
                  <a:pos x="60" y="1499"/>
                </a:cxn>
                <a:cxn ang="0">
                  <a:pos x="5" y="1407"/>
                </a:cxn>
              </a:cxnLst>
              <a:rect l="0" t="0" r="r" b="b"/>
              <a:pathLst>
                <a:path w="1039" h="1547">
                  <a:moveTo>
                    <a:pt x="5" y="1407"/>
                  </a:moveTo>
                  <a:lnTo>
                    <a:pt x="75" y="1372"/>
                  </a:lnTo>
                  <a:lnTo>
                    <a:pt x="75" y="1326"/>
                  </a:lnTo>
                  <a:lnTo>
                    <a:pt x="75" y="1278"/>
                  </a:lnTo>
                  <a:lnTo>
                    <a:pt x="90" y="1230"/>
                  </a:lnTo>
                  <a:lnTo>
                    <a:pt x="106" y="1183"/>
                  </a:lnTo>
                  <a:lnTo>
                    <a:pt x="121" y="1136"/>
                  </a:lnTo>
                  <a:lnTo>
                    <a:pt x="152" y="1088"/>
                  </a:lnTo>
                  <a:lnTo>
                    <a:pt x="152" y="1041"/>
                  </a:lnTo>
                  <a:lnTo>
                    <a:pt x="181" y="993"/>
                  </a:lnTo>
                  <a:lnTo>
                    <a:pt x="197" y="947"/>
                  </a:lnTo>
                  <a:lnTo>
                    <a:pt x="212" y="899"/>
                  </a:lnTo>
                  <a:lnTo>
                    <a:pt x="228" y="851"/>
                  </a:lnTo>
                  <a:lnTo>
                    <a:pt x="258" y="804"/>
                  </a:lnTo>
                  <a:lnTo>
                    <a:pt x="258" y="757"/>
                  </a:lnTo>
                  <a:lnTo>
                    <a:pt x="274" y="710"/>
                  </a:lnTo>
                  <a:lnTo>
                    <a:pt x="289" y="662"/>
                  </a:lnTo>
                  <a:lnTo>
                    <a:pt x="320" y="614"/>
                  </a:lnTo>
                  <a:lnTo>
                    <a:pt x="335" y="568"/>
                  </a:lnTo>
                  <a:lnTo>
                    <a:pt x="351" y="520"/>
                  </a:lnTo>
                  <a:lnTo>
                    <a:pt x="380" y="472"/>
                  </a:lnTo>
                  <a:lnTo>
                    <a:pt x="395" y="425"/>
                  </a:lnTo>
                  <a:lnTo>
                    <a:pt x="411" y="378"/>
                  </a:lnTo>
                  <a:lnTo>
                    <a:pt x="411" y="331"/>
                  </a:lnTo>
                  <a:lnTo>
                    <a:pt x="426" y="283"/>
                  </a:lnTo>
                  <a:lnTo>
                    <a:pt x="442" y="235"/>
                  </a:lnTo>
                  <a:lnTo>
                    <a:pt x="457" y="189"/>
                  </a:lnTo>
                  <a:lnTo>
                    <a:pt x="472" y="141"/>
                  </a:lnTo>
                  <a:lnTo>
                    <a:pt x="488" y="94"/>
                  </a:lnTo>
                  <a:lnTo>
                    <a:pt x="503" y="47"/>
                  </a:lnTo>
                  <a:lnTo>
                    <a:pt x="519" y="0"/>
                  </a:lnTo>
                  <a:lnTo>
                    <a:pt x="532" y="47"/>
                  </a:lnTo>
                  <a:lnTo>
                    <a:pt x="548" y="94"/>
                  </a:lnTo>
                  <a:lnTo>
                    <a:pt x="579" y="141"/>
                  </a:lnTo>
                  <a:lnTo>
                    <a:pt x="594" y="189"/>
                  </a:lnTo>
                  <a:lnTo>
                    <a:pt x="625" y="235"/>
                  </a:lnTo>
                  <a:lnTo>
                    <a:pt x="640" y="283"/>
                  </a:lnTo>
                  <a:lnTo>
                    <a:pt x="656" y="331"/>
                  </a:lnTo>
                  <a:lnTo>
                    <a:pt x="686" y="378"/>
                  </a:lnTo>
                  <a:lnTo>
                    <a:pt x="686" y="425"/>
                  </a:lnTo>
                  <a:lnTo>
                    <a:pt x="700" y="472"/>
                  </a:lnTo>
                  <a:lnTo>
                    <a:pt x="716" y="520"/>
                  </a:lnTo>
                  <a:lnTo>
                    <a:pt x="747" y="568"/>
                  </a:lnTo>
                  <a:lnTo>
                    <a:pt x="762" y="614"/>
                  </a:lnTo>
                  <a:lnTo>
                    <a:pt x="777" y="662"/>
                  </a:lnTo>
                  <a:lnTo>
                    <a:pt x="808" y="725"/>
                  </a:lnTo>
                  <a:lnTo>
                    <a:pt x="808" y="773"/>
                  </a:lnTo>
                  <a:lnTo>
                    <a:pt x="823" y="820"/>
                  </a:lnTo>
                  <a:lnTo>
                    <a:pt x="839" y="883"/>
                  </a:lnTo>
                  <a:lnTo>
                    <a:pt x="854" y="931"/>
                  </a:lnTo>
                  <a:lnTo>
                    <a:pt x="868" y="977"/>
                  </a:lnTo>
                  <a:lnTo>
                    <a:pt x="884" y="1025"/>
                  </a:lnTo>
                  <a:lnTo>
                    <a:pt x="899" y="1073"/>
                  </a:lnTo>
                  <a:lnTo>
                    <a:pt x="899" y="1120"/>
                  </a:lnTo>
                  <a:lnTo>
                    <a:pt x="914" y="1167"/>
                  </a:lnTo>
                  <a:lnTo>
                    <a:pt x="945" y="1214"/>
                  </a:lnTo>
                  <a:lnTo>
                    <a:pt x="961" y="1262"/>
                  </a:lnTo>
                  <a:lnTo>
                    <a:pt x="976" y="1310"/>
                  </a:lnTo>
                  <a:lnTo>
                    <a:pt x="991" y="1356"/>
                  </a:lnTo>
                  <a:lnTo>
                    <a:pt x="1007" y="1404"/>
                  </a:lnTo>
                  <a:lnTo>
                    <a:pt x="1038" y="1451"/>
                  </a:lnTo>
                  <a:lnTo>
                    <a:pt x="1007" y="1499"/>
                  </a:lnTo>
                  <a:lnTo>
                    <a:pt x="961" y="1514"/>
                  </a:lnTo>
                  <a:lnTo>
                    <a:pt x="914" y="1530"/>
                  </a:lnTo>
                  <a:lnTo>
                    <a:pt x="868" y="1546"/>
                  </a:lnTo>
                  <a:lnTo>
                    <a:pt x="823" y="1546"/>
                  </a:lnTo>
                  <a:lnTo>
                    <a:pt x="777" y="1546"/>
                  </a:lnTo>
                  <a:lnTo>
                    <a:pt x="731" y="1546"/>
                  </a:lnTo>
                  <a:lnTo>
                    <a:pt x="686" y="1546"/>
                  </a:lnTo>
                  <a:lnTo>
                    <a:pt x="625" y="1546"/>
                  </a:lnTo>
                  <a:lnTo>
                    <a:pt x="579" y="1546"/>
                  </a:lnTo>
                  <a:lnTo>
                    <a:pt x="532" y="1546"/>
                  </a:lnTo>
                  <a:lnTo>
                    <a:pt x="472" y="1546"/>
                  </a:lnTo>
                  <a:lnTo>
                    <a:pt x="426" y="1546"/>
                  </a:lnTo>
                  <a:lnTo>
                    <a:pt x="380" y="1546"/>
                  </a:lnTo>
                  <a:lnTo>
                    <a:pt x="335" y="1546"/>
                  </a:lnTo>
                  <a:lnTo>
                    <a:pt x="289" y="1530"/>
                  </a:lnTo>
                  <a:lnTo>
                    <a:pt x="243" y="1530"/>
                  </a:lnTo>
                  <a:lnTo>
                    <a:pt x="197" y="1514"/>
                  </a:lnTo>
                  <a:lnTo>
                    <a:pt x="152" y="1514"/>
                  </a:lnTo>
                  <a:lnTo>
                    <a:pt x="106" y="1499"/>
                  </a:lnTo>
                  <a:lnTo>
                    <a:pt x="60" y="1499"/>
                  </a:lnTo>
                  <a:lnTo>
                    <a:pt x="0" y="1483"/>
                  </a:lnTo>
                  <a:lnTo>
                    <a:pt x="5" y="1407"/>
                  </a:lnTo>
                  <a:lnTo>
                    <a:pt x="5" y="1407"/>
                  </a:lnTo>
                </a:path>
              </a:pathLst>
            </a:custGeom>
            <a:pattFill prst="pct70">
              <a:fgClr>
                <a:srgbClr val="FFCCFF"/>
              </a:fgClr>
              <a:bgClr>
                <a:schemeClr val="bg1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654" name="Freeform 6"/>
            <p:cNvSpPr>
              <a:spLocks/>
            </p:cNvSpPr>
            <p:nvPr/>
          </p:nvSpPr>
          <p:spPr bwMode="auto">
            <a:xfrm>
              <a:off x="2070" y="2714"/>
              <a:ext cx="68" cy="2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33"/>
                </a:cxn>
                <a:cxn ang="0">
                  <a:pos x="9" y="56"/>
                </a:cxn>
                <a:cxn ang="0">
                  <a:pos x="16" y="79"/>
                </a:cxn>
                <a:cxn ang="0">
                  <a:pos x="16" y="102"/>
                </a:cxn>
                <a:cxn ang="0">
                  <a:pos x="24" y="125"/>
                </a:cxn>
                <a:cxn ang="0">
                  <a:pos x="32" y="148"/>
                </a:cxn>
                <a:cxn ang="0">
                  <a:pos x="47" y="171"/>
                </a:cxn>
                <a:cxn ang="0">
                  <a:pos x="62" y="194"/>
                </a:cxn>
                <a:cxn ang="0">
                  <a:pos x="67" y="202"/>
                </a:cxn>
              </a:cxnLst>
              <a:rect l="0" t="0" r="r" b="b"/>
              <a:pathLst>
                <a:path w="68" h="203">
                  <a:moveTo>
                    <a:pt x="0" y="0"/>
                  </a:moveTo>
                  <a:lnTo>
                    <a:pt x="1" y="33"/>
                  </a:lnTo>
                  <a:lnTo>
                    <a:pt x="9" y="56"/>
                  </a:lnTo>
                  <a:lnTo>
                    <a:pt x="16" y="79"/>
                  </a:lnTo>
                  <a:lnTo>
                    <a:pt x="16" y="102"/>
                  </a:lnTo>
                  <a:lnTo>
                    <a:pt x="24" y="125"/>
                  </a:lnTo>
                  <a:lnTo>
                    <a:pt x="32" y="148"/>
                  </a:lnTo>
                  <a:lnTo>
                    <a:pt x="47" y="171"/>
                  </a:lnTo>
                  <a:lnTo>
                    <a:pt x="62" y="194"/>
                  </a:lnTo>
                  <a:lnTo>
                    <a:pt x="67" y="202"/>
                  </a:lnTo>
                </a:path>
              </a:pathLst>
            </a:custGeom>
            <a:noFill/>
            <a:ln w="50800" cap="rnd" cmpd="sng">
              <a:solidFill>
                <a:srgbClr val="00FFFF"/>
              </a:solidFill>
              <a:prstDash val="lgDash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655" name="Freeform 7"/>
            <p:cNvSpPr>
              <a:spLocks/>
            </p:cNvSpPr>
            <p:nvPr/>
          </p:nvSpPr>
          <p:spPr bwMode="auto">
            <a:xfrm>
              <a:off x="2137" y="2983"/>
              <a:ext cx="68" cy="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1"/>
                </a:cxn>
                <a:cxn ang="0">
                  <a:pos x="9" y="18"/>
                </a:cxn>
                <a:cxn ang="0">
                  <a:pos x="16" y="26"/>
                </a:cxn>
                <a:cxn ang="0">
                  <a:pos x="16" y="33"/>
                </a:cxn>
                <a:cxn ang="0">
                  <a:pos x="24" y="41"/>
                </a:cxn>
                <a:cxn ang="0">
                  <a:pos x="32" y="49"/>
                </a:cxn>
                <a:cxn ang="0">
                  <a:pos x="47" y="56"/>
                </a:cxn>
                <a:cxn ang="0">
                  <a:pos x="62" y="64"/>
                </a:cxn>
                <a:cxn ang="0">
                  <a:pos x="67" y="67"/>
                </a:cxn>
              </a:cxnLst>
              <a:rect l="0" t="0" r="r" b="b"/>
              <a:pathLst>
                <a:path w="68" h="68">
                  <a:moveTo>
                    <a:pt x="0" y="0"/>
                  </a:moveTo>
                  <a:lnTo>
                    <a:pt x="1" y="11"/>
                  </a:lnTo>
                  <a:lnTo>
                    <a:pt x="9" y="18"/>
                  </a:lnTo>
                  <a:lnTo>
                    <a:pt x="16" y="26"/>
                  </a:lnTo>
                  <a:lnTo>
                    <a:pt x="16" y="33"/>
                  </a:lnTo>
                  <a:lnTo>
                    <a:pt x="24" y="41"/>
                  </a:lnTo>
                  <a:lnTo>
                    <a:pt x="32" y="49"/>
                  </a:lnTo>
                  <a:lnTo>
                    <a:pt x="47" y="56"/>
                  </a:lnTo>
                  <a:lnTo>
                    <a:pt x="62" y="64"/>
                  </a:lnTo>
                  <a:lnTo>
                    <a:pt x="67" y="67"/>
                  </a:lnTo>
                </a:path>
              </a:pathLst>
            </a:custGeom>
            <a:noFill/>
            <a:ln w="50800" cap="rnd" cmpd="sng">
              <a:solidFill>
                <a:srgbClr val="00FFFF"/>
              </a:solidFill>
              <a:prstDash val="lgDash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656" name="Line 8"/>
            <p:cNvSpPr>
              <a:spLocks noChangeShapeType="1"/>
            </p:cNvSpPr>
            <p:nvPr/>
          </p:nvSpPr>
          <p:spPr bwMode="auto">
            <a:xfrm flipH="1">
              <a:off x="3501" y="3043"/>
              <a:ext cx="28" cy="149"/>
            </a:xfrm>
            <a:prstGeom prst="line">
              <a:avLst/>
            </a:prstGeom>
            <a:noFill/>
            <a:ln w="508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657" name="Line 9"/>
            <p:cNvSpPr>
              <a:spLocks noChangeShapeType="1"/>
            </p:cNvSpPr>
            <p:nvPr/>
          </p:nvSpPr>
          <p:spPr bwMode="auto">
            <a:xfrm flipH="1">
              <a:off x="3568" y="2775"/>
              <a:ext cx="28" cy="148"/>
            </a:xfrm>
            <a:prstGeom prst="line">
              <a:avLst/>
            </a:prstGeom>
            <a:noFill/>
            <a:ln w="508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658" name="Freeform 10"/>
            <p:cNvSpPr>
              <a:spLocks/>
            </p:cNvSpPr>
            <p:nvPr/>
          </p:nvSpPr>
          <p:spPr bwMode="auto">
            <a:xfrm>
              <a:off x="1958" y="462"/>
              <a:ext cx="833" cy="2244"/>
            </a:xfrm>
            <a:custGeom>
              <a:avLst/>
              <a:gdLst/>
              <a:ahLst/>
              <a:cxnLst>
                <a:cxn ang="0">
                  <a:pos x="832" y="0"/>
                </a:cxn>
                <a:cxn ang="0">
                  <a:pos x="816" y="71"/>
                </a:cxn>
                <a:cxn ang="0">
                  <a:pos x="771" y="103"/>
                </a:cxn>
                <a:cxn ang="0">
                  <a:pos x="773" y="148"/>
                </a:cxn>
                <a:cxn ang="0">
                  <a:pos x="744" y="195"/>
                </a:cxn>
                <a:cxn ang="0">
                  <a:pos x="715" y="242"/>
                </a:cxn>
                <a:cxn ang="0">
                  <a:pos x="671" y="275"/>
                </a:cxn>
                <a:cxn ang="0">
                  <a:pos x="657" y="320"/>
                </a:cxn>
                <a:cxn ang="0">
                  <a:pos x="611" y="337"/>
                </a:cxn>
                <a:cxn ang="0">
                  <a:pos x="598" y="384"/>
                </a:cxn>
                <a:cxn ang="0">
                  <a:pos x="553" y="416"/>
                </a:cxn>
                <a:cxn ang="0">
                  <a:pos x="539" y="463"/>
                </a:cxn>
                <a:cxn ang="0">
                  <a:pos x="495" y="494"/>
                </a:cxn>
                <a:cxn ang="0">
                  <a:pos x="466" y="541"/>
                </a:cxn>
                <a:cxn ang="0">
                  <a:pos x="421" y="574"/>
                </a:cxn>
                <a:cxn ang="0">
                  <a:pos x="407" y="620"/>
                </a:cxn>
                <a:cxn ang="0">
                  <a:pos x="362" y="653"/>
                </a:cxn>
                <a:cxn ang="0">
                  <a:pos x="349" y="698"/>
                </a:cxn>
                <a:cxn ang="0">
                  <a:pos x="320" y="745"/>
                </a:cxn>
                <a:cxn ang="0">
                  <a:pos x="307" y="792"/>
                </a:cxn>
                <a:cxn ang="0">
                  <a:pos x="262" y="838"/>
                </a:cxn>
                <a:cxn ang="0">
                  <a:pos x="217" y="886"/>
                </a:cxn>
                <a:cxn ang="0">
                  <a:pos x="190" y="933"/>
                </a:cxn>
                <a:cxn ang="0">
                  <a:pos x="145" y="981"/>
                </a:cxn>
                <a:cxn ang="0">
                  <a:pos x="131" y="1026"/>
                </a:cxn>
                <a:cxn ang="0">
                  <a:pos x="117" y="1073"/>
                </a:cxn>
                <a:cxn ang="0">
                  <a:pos x="88" y="1120"/>
                </a:cxn>
                <a:cxn ang="0">
                  <a:pos x="74" y="1167"/>
                </a:cxn>
                <a:cxn ang="0">
                  <a:pos x="61" y="1212"/>
                </a:cxn>
                <a:cxn ang="0">
                  <a:pos x="47" y="1259"/>
                </a:cxn>
                <a:cxn ang="0">
                  <a:pos x="35" y="1306"/>
                </a:cxn>
                <a:cxn ang="0">
                  <a:pos x="21" y="1353"/>
                </a:cxn>
                <a:cxn ang="0">
                  <a:pos x="22" y="1397"/>
                </a:cxn>
                <a:cxn ang="0">
                  <a:pos x="9" y="1444"/>
                </a:cxn>
                <a:cxn ang="0">
                  <a:pos x="10" y="1490"/>
                </a:cxn>
                <a:cxn ang="0">
                  <a:pos x="12" y="1536"/>
                </a:cxn>
                <a:cxn ang="0">
                  <a:pos x="13" y="1581"/>
                </a:cxn>
                <a:cxn ang="0">
                  <a:pos x="0" y="1628"/>
                </a:cxn>
                <a:cxn ang="0">
                  <a:pos x="1" y="1674"/>
                </a:cxn>
                <a:cxn ang="0">
                  <a:pos x="3" y="1720"/>
                </a:cxn>
                <a:cxn ang="0">
                  <a:pos x="4" y="1765"/>
                </a:cxn>
                <a:cxn ang="0">
                  <a:pos x="6" y="1811"/>
                </a:cxn>
                <a:cxn ang="0">
                  <a:pos x="8" y="1857"/>
                </a:cxn>
                <a:cxn ang="0">
                  <a:pos x="9" y="1904"/>
                </a:cxn>
                <a:cxn ang="0">
                  <a:pos x="26" y="1948"/>
                </a:cxn>
                <a:cxn ang="0">
                  <a:pos x="28" y="1994"/>
                </a:cxn>
                <a:cxn ang="0">
                  <a:pos x="45" y="2040"/>
                </a:cxn>
                <a:cxn ang="0">
                  <a:pos x="76" y="2083"/>
                </a:cxn>
                <a:cxn ang="0">
                  <a:pos x="93" y="2129"/>
                </a:cxn>
                <a:cxn ang="0">
                  <a:pos x="125" y="2174"/>
                </a:cxn>
                <a:cxn ang="0">
                  <a:pos x="142" y="2220"/>
                </a:cxn>
                <a:cxn ang="0">
                  <a:pos x="171" y="2243"/>
                </a:cxn>
              </a:cxnLst>
              <a:rect l="0" t="0" r="r" b="b"/>
              <a:pathLst>
                <a:path w="833" h="2244">
                  <a:moveTo>
                    <a:pt x="832" y="0"/>
                  </a:moveTo>
                  <a:lnTo>
                    <a:pt x="816" y="71"/>
                  </a:lnTo>
                  <a:lnTo>
                    <a:pt x="771" y="103"/>
                  </a:lnTo>
                  <a:lnTo>
                    <a:pt x="773" y="148"/>
                  </a:lnTo>
                  <a:lnTo>
                    <a:pt x="744" y="195"/>
                  </a:lnTo>
                  <a:lnTo>
                    <a:pt x="715" y="242"/>
                  </a:lnTo>
                  <a:lnTo>
                    <a:pt x="671" y="275"/>
                  </a:lnTo>
                  <a:lnTo>
                    <a:pt x="657" y="320"/>
                  </a:lnTo>
                  <a:lnTo>
                    <a:pt x="611" y="337"/>
                  </a:lnTo>
                  <a:lnTo>
                    <a:pt x="598" y="384"/>
                  </a:lnTo>
                  <a:lnTo>
                    <a:pt x="553" y="416"/>
                  </a:lnTo>
                  <a:lnTo>
                    <a:pt x="539" y="463"/>
                  </a:lnTo>
                  <a:lnTo>
                    <a:pt x="495" y="494"/>
                  </a:lnTo>
                  <a:lnTo>
                    <a:pt x="466" y="541"/>
                  </a:lnTo>
                  <a:lnTo>
                    <a:pt x="421" y="574"/>
                  </a:lnTo>
                  <a:lnTo>
                    <a:pt x="407" y="620"/>
                  </a:lnTo>
                  <a:lnTo>
                    <a:pt x="362" y="653"/>
                  </a:lnTo>
                  <a:lnTo>
                    <a:pt x="349" y="698"/>
                  </a:lnTo>
                  <a:lnTo>
                    <a:pt x="320" y="745"/>
                  </a:lnTo>
                  <a:lnTo>
                    <a:pt x="307" y="792"/>
                  </a:lnTo>
                  <a:lnTo>
                    <a:pt x="262" y="838"/>
                  </a:lnTo>
                  <a:lnTo>
                    <a:pt x="217" y="886"/>
                  </a:lnTo>
                  <a:lnTo>
                    <a:pt x="190" y="933"/>
                  </a:lnTo>
                  <a:lnTo>
                    <a:pt x="145" y="981"/>
                  </a:lnTo>
                  <a:lnTo>
                    <a:pt x="131" y="1026"/>
                  </a:lnTo>
                  <a:lnTo>
                    <a:pt x="117" y="1073"/>
                  </a:lnTo>
                  <a:lnTo>
                    <a:pt x="88" y="1120"/>
                  </a:lnTo>
                  <a:lnTo>
                    <a:pt x="74" y="1167"/>
                  </a:lnTo>
                  <a:lnTo>
                    <a:pt x="61" y="1212"/>
                  </a:lnTo>
                  <a:lnTo>
                    <a:pt x="47" y="1259"/>
                  </a:lnTo>
                  <a:lnTo>
                    <a:pt x="35" y="1306"/>
                  </a:lnTo>
                  <a:lnTo>
                    <a:pt x="21" y="1353"/>
                  </a:lnTo>
                  <a:lnTo>
                    <a:pt x="22" y="1397"/>
                  </a:lnTo>
                  <a:lnTo>
                    <a:pt x="9" y="1444"/>
                  </a:lnTo>
                  <a:lnTo>
                    <a:pt x="10" y="1490"/>
                  </a:lnTo>
                  <a:lnTo>
                    <a:pt x="12" y="1536"/>
                  </a:lnTo>
                  <a:lnTo>
                    <a:pt x="13" y="1581"/>
                  </a:lnTo>
                  <a:lnTo>
                    <a:pt x="0" y="1628"/>
                  </a:lnTo>
                  <a:lnTo>
                    <a:pt x="1" y="1674"/>
                  </a:lnTo>
                  <a:lnTo>
                    <a:pt x="3" y="1720"/>
                  </a:lnTo>
                  <a:lnTo>
                    <a:pt x="4" y="1765"/>
                  </a:lnTo>
                  <a:lnTo>
                    <a:pt x="6" y="1811"/>
                  </a:lnTo>
                  <a:lnTo>
                    <a:pt x="8" y="1857"/>
                  </a:lnTo>
                  <a:lnTo>
                    <a:pt x="9" y="1904"/>
                  </a:lnTo>
                  <a:lnTo>
                    <a:pt x="26" y="1948"/>
                  </a:lnTo>
                  <a:lnTo>
                    <a:pt x="28" y="1994"/>
                  </a:lnTo>
                  <a:lnTo>
                    <a:pt x="45" y="2040"/>
                  </a:lnTo>
                  <a:lnTo>
                    <a:pt x="76" y="2083"/>
                  </a:lnTo>
                  <a:lnTo>
                    <a:pt x="93" y="2129"/>
                  </a:lnTo>
                  <a:lnTo>
                    <a:pt x="125" y="2174"/>
                  </a:lnTo>
                  <a:lnTo>
                    <a:pt x="142" y="2220"/>
                  </a:lnTo>
                  <a:lnTo>
                    <a:pt x="171" y="2243"/>
                  </a:lnTo>
                </a:path>
              </a:pathLst>
            </a:custGeom>
            <a:noFill/>
            <a:ln w="50800" cap="rnd" cmpd="sng">
              <a:solidFill>
                <a:schemeClr val="hlink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659" name="Freeform 11"/>
            <p:cNvSpPr>
              <a:spLocks/>
            </p:cNvSpPr>
            <p:nvPr/>
          </p:nvSpPr>
          <p:spPr bwMode="auto">
            <a:xfrm>
              <a:off x="2784" y="480"/>
              <a:ext cx="990" cy="2305"/>
            </a:xfrm>
            <a:custGeom>
              <a:avLst/>
              <a:gdLst/>
              <a:ahLst/>
              <a:cxnLst>
                <a:cxn ang="0">
                  <a:pos x="50" y="6"/>
                </a:cxn>
                <a:cxn ang="0">
                  <a:pos x="83" y="71"/>
                </a:cxn>
                <a:cxn ang="0">
                  <a:pos x="137" y="115"/>
                </a:cxn>
                <a:cxn ang="0">
                  <a:pos x="192" y="170"/>
                </a:cxn>
                <a:cxn ang="0">
                  <a:pos x="247" y="235"/>
                </a:cxn>
                <a:cxn ang="0">
                  <a:pos x="290" y="301"/>
                </a:cxn>
                <a:cxn ang="0">
                  <a:pos x="345" y="366"/>
                </a:cxn>
                <a:cxn ang="0">
                  <a:pos x="410" y="421"/>
                </a:cxn>
                <a:cxn ang="0">
                  <a:pos x="465" y="464"/>
                </a:cxn>
                <a:cxn ang="0">
                  <a:pos x="508" y="530"/>
                </a:cxn>
                <a:cxn ang="0">
                  <a:pos x="552" y="595"/>
                </a:cxn>
                <a:cxn ang="0">
                  <a:pos x="596" y="661"/>
                </a:cxn>
                <a:cxn ang="0">
                  <a:pos x="639" y="726"/>
                </a:cxn>
                <a:cxn ang="0">
                  <a:pos x="672" y="792"/>
                </a:cxn>
                <a:cxn ang="0">
                  <a:pos x="705" y="857"/>
                </a:cxn>
                <a:cxn ang="0">
                  <a:pos x="759" y="923"/>
                </a:cxn>
                <a:cxn ang="0">
                  <a:pos x="803" y="988"/>
                </a:cxn>
                <a:cxn ang="0">
                  <a:pos x="836" y="1054"/>
                </a:cxn>
                <a:cxn ang="0">
                  <a:pos x="879" y="1119"/>
                </a:cxn>
                <a:cxn ang="0">
                  <a:pos x="934" y="1163"/>
                </a:cxn>
                <a:cxn ang="0">
                  <a:pos x="956" y="1228"/>
                </a:cxn>
                <a:cxn ang="0">
                  <a:pos x="967" y="1305"/>
                </a:cxn>
                <a:cxn ang="0">
                  <a:pos x="978" y="1370"/>
                </a:cxn>
                <a:cxn ang="0">
                  <a:pos x="989" y="1436"/>
                </a:cxn>
                <a:cxn ang="0">
                  <a:pos x="989" y="1501"/>
                </a:cxn>
                <a:cxn ang="0">
                  <a:pos x="989" y="1567"/>
                </a:cxn>
                <a:cxn ang="0">
                  <a:pos x="989" y="1632"/>
                </a:cxn>
                <a:cxn ang="0">
                  <a:pos x="989" y="1697"/>
                </a:cxn>
                <a:cxn ang="0">
                  <a:pos x="989" y="1763"/>
                </a:cxn>
                <a:cxn ang="0">
                  <a:pos x="989" y="1828"/>
                </a:cxn>
                <a:cxn ang="0">
                  <a:pos x="978" y="1894"/>
                </a:cxn>
                <a:cxn ang="0">
                  <a:pos x="967" y="1959"/>
                </a:cxn>
                <a:cxn ang="0">
                  <a:pos x="956" y="2025"/>
                </a:cxn>
                <a:cxn ang="0">
                  <a:pos x="923" y="2090"/>
                </a:cxn>
                <a:cxn ang="0">
                  <a:pos x="879" y="2156"/>
                </a:cxn>
                <a:cxn ang="0">
                  <a:pos x="814" y="2210"/>
                </a:cxn>
                <a:cxn ang="0">
                  <a:pos x="759" y="2276"/>
                </a:cxn>
                <a:cxn ang="0">
                  <a:pos x="748" y="2276"/>
                </a:cxn>
              </a:cxnLst>
              <a:rect l="0" t="0" r="r" b="b"/>
              <a:pathLst>
                <a:path w="990" h="2305">
                  <a:moveTo>
                    <a:pt x="0" y="0"/>
                  </a:moveTo>
                  <a:lnTo>
                    <a:pt x="50" y="6"/>
                  </a:lnTo>
                  <a:lnTo>
                    <a:pt x="61" y="39"/>
                  </a:lnTo>
                  <a:lnTo>
                    <a:pt x="83" y="71"/>
                  </a:lnTo>
                  <a:lnTo>
                    <a:pt x="105" y="104"/>
                  </a:lnTo>
                  <a:lnTo>
                    <a:pt x="137" y="115"/>
                  </a:lnTo>
                  <a:lnTo>
                    <a:pt x="170" y="137"/>
                  </a:lnTo>
                  <a:lnTo>
                    <a:pt x="192" y="170"/>
                  </a:lnTo>
                  <a:lnTo>
                    <a:pt x="214" y="202"/>
                  </a:lnTo>
                  <a:lnTo>
                    <a:pt x="247" y="235"/>
                  </a:lnTo>
                  <a:lnTo>
                    <a:pt x="268" y="268"/>
                  </a:lnTo>
                  <a:lnTo>
                    <a:pt x="290" y="301"/>
                  </a:lnTo>
                  <a:lnTo>
                    <a:pt x="312" y="333"/>
                  </a:lnTo>
                  <a:lnTo>
                    <a:pt x="345" y="366"/>
                  </a:lnTo>
                  <a:lnTo>
                    <a:pt x="378" y="399"/>
                  </a:lnTo>
                  <a:lnTo>
                    <a:pt x="410" y="421"/>
                  </a:lnTo>
                  <a:lnTo>
                    <a:pt x="432" y="453"/>
                  </a:lnTo>
                  <a:lnTo>
                    <a:pt x="465" y="464"/>
                  </a:lnTo>
                  <a:lnTo>
                    <a:pt x="476" y="497"/>
                  </a:lnTo>
                  <a:lnTo>
                    <a:pt x="508" y="530"/>
                  </a:lnTo>
                  <a:lnTo>
                    <a:pt x="519" y="562"/>
                  </a:lnTo>
                  <a:lnTo>
                    <a:pt x="552" y="595"/>
                  </a:lnTo>
                  <a:lnTo>
                    <a:pt x="574" y="628"/>
                  </a:lnTo>
                  <a:lnTo>
                    <a:pt x="596" y="661"/>
                  </a:lnTo>
                  <a:lnTo>
                    <a:pt x="607" y="693"/>
                  </a:lnTo>
                  <a:lnTo>
                    <a:pt x="639" y="726"/>
                  </a:lnTo>
                  <a:lnTo>
                    <a:pt x="650" y="759"/>
                  </a:lnTo>
                  <a:lnTo>
                    <a:pt x="672" y="792"/>
                  </a:lnTo>
                  <a:lnTo>
                    <a:pt x="683" y="824"/>
                  </a:lnTo>
                  <a:lnTo>
                    <a:pt x="705" y="857"/>
                  </a:lnTo>
                  <a:lnTo>
                    <a:pt x="738" y="890"/>
                  </a:lnTo>
                  <a:lnTo>
                    <a:pt x="759" y="923"/>
                  </a:lnTo>
                  <a:lnTo>
                    <a:pt x="781" y="955"/>
                  </a:lnTo>
                  <a:lnTo>
                    <a:pt x="803" y="988"/>
                  </a:lnTo>
                  <a:lnTo>
                    <a:pt x="825" y="1021"/>
                  </a:lnTo>
                  <a:lnTo>
                    <a:pt x="836" y="1054"/>
                  </a:lnTo>
                  <a:lnTo>
                    <a:pt x="858" y="1086"/>
                  </a:lnTo>
                  <a:lnTo>
                    <a:pt x="879" y="1119"/>
                  </a:lnTo>
                  <a:lnTo>
                    <a:pt x="912" y="1130"/>
                  </a:lnTo>
                  <a:lnTo>
                    <a:pt x="934" y="1163"/>
                  </a:lnTo>
                  <a:lnTo>
                    <a:pt x="945" y="1195"/>
                  </a:lnTo>
                  <a:lnTo>
                    <a:pt x="956" y="1228"/>
                  </a:lnTo>
                  <a:lnTo>
                    <a:pt x="967" y="1272"/>
                  </a:lnTo>
                  <a:lnTo>
                    <a:pt x="967" y="1305"/>
                  </a:lnTo>
                  <a:lnTo>
                    <a:pt x="978" y="1337"/>
                  </a:lnTo>
                  <a:lnTo>
                    <a:pt x="978" y="1370"/>
                  </a:lnTo>
                  <a:lnTo>
                    <a:pt x="989" y="1403"/>
                  </a:lnTo>
                  <a:lnTo>
                    <a:pt x="989" y="1436"/>
                  </a:lnTo>
                  <a:lnTo>
                    <a:pt x="989" y="1468"/>
                  </a:lnTo>
                  <a:lnTo>
                    <a:pt x="989" y="1501"/>
                  </a:lnTo>
                  <a:lnTo>
                    <a:pt x="989" y="1534"/>
                  </a:lnTo>
                  <a:lnTo>
                    <a:pt x="989" y="1567"/>
                  </a:lnTo>
                  <a:lnTo>
                    <a:pt x="989" y="1599"/>
                  </a:lnTo>
                  <a:lnTo>
                    <a:pt x="989" y="1632"/>
                  </a:lnTo>
                  <a:lnTo>
                    <a:pt x="989" y="1665"/>
                  </a:lnTo>
                  <a:lnTo>
                    <a:pt x="989" y="1697"/>
                  </a:lnTo>
                  <a:lnTo>
                    <a:pt x="989" y="1730"/>
                  </a:lnTo>
                  <a:lnTo>
                    <a:pt x="989" y="1763"/>
                  </a:lnTo>
                  <a:lnTo>
                    <a:pt x="989" y="1796"/>
                  </a:lnTo>
                  <a:lnTo>
                    <a:pt x="989" y="1828"/>
                  </a:lnTo>
                  <a:lnTo>
                    <a:pt x="989" y="1861"/>
                  </a:lnTo>
                  <a:lnTo>
                    <a:pt x="978" y="1894"/>
                  </a:lnTo>
                  <a:lnTo>
                    <a:pt x="967" y="1927"/>
                  </a:lnTo>
                  <a:lnTo>
                    <a:pt x="967" y="1959"/>
                  </a:lnTo>
                  <a:lnTo>
                    <a:pt x="956" y="1992"/>
                  </a:lnTo>
                  <a:lnTo>
                    <a:pt x="956" y="2025"/>
                  </a:lnTo>
                  <a:lnTo>
                    <a:pt x="934" y="2058"/>
                  </a:lnTo>
                  <a:lnTo>
                    <a:pt x="923" y="2090"/>
                  </a:lnTo>
                  <a:lnTo>
                    <a:pt x="912" y="2123"/>
                  </a:lnTo>
                  <a:lnTo>
                    <a:pt x="879" y="2156"/>
                  </a:lnTo>
                  <a:lnTo>
                    <a:pt x="847" y="2189"/>
                  </a:lnTo>
                  <a:lnTo>
                    <a:pt x="814" y="2210"/>
                  </a:lnTo>
                  <a:lnTo>
                    <a:pt x="792" y="2243"/>
                  </a:lnTo>
                  <a:lnTo>
                    <a:pt x="759" y="2276"/>
                  </a:lnTo>
                  <a:lnTo>
                    <a:pt x="768" y="2304"/>
                  </a:lnTo>
                  <a:lnTo>
                    <a:pt x="748" y="2276"/>
                  </a:lnTo>
                </a:path>
              </a:pathLst>
            </a:custGeom>
            <a:noFill/>
            <a:ln w="50800" cap="rnd" cmpd="sng">
              <a:solidFill>
                <a:schemeClr val="hlink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660" name="Rectangle 12"/>
            <p:cNvSpPr>
              <a:spLocks noChangeArrowheads="1"/>
            </p:cNvSpPr>
            <p:nvPr/>
          </p:nvSpPr>
          <p:spPr bwMode="auto">
            <a:xfrm rot="1260000">
              <a:off x="2551" y="1851"/>
              <a:ext cx="99" cy="1565"/>
            </a:xfrm>
            <a:prstGeom prst="rect">
              <a:avLst/>
            </a:prstGeom>
            <a:pattFill prst="ltDnDiag">
              <a:fgClr>
                <a:schemeClr val="bg2"/>
              </a:fgClr>
              <a:bgClr>
                <a:srgbClr val="FF9999"/>
              </a:bgClr>
            </a:patt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61" name="Rectangle 13"/>
            <p:cNvSpPr>
              <a:spLocks noChangeArrowheads="1"/>
            </p:cNvSpPr>
            <p:nvPr/>
          </p:nvSpPr>
          <p:spPr bwMode="auto">
            <a:xfrm rot="20460000" flipH="1">
              <a:off x="3065" y="1962"/>
              <a:ext cx="91" cy="1449"/>
            </a:xfrm>
            <a:prstGeom prst="rect">
              <a:avLst/>
            </a:prstGeom>
            <a:pattFill prst="ltUpDiag">
              <a:fgClr>
                <a:schemeClr val="bg2"/>
              </a:fgClr>
              <a:bgClr>
                <a:srgbClr val="FF9999"/>
              </a:bgClr>
            </a:patt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62" name="Freeform 14"/>
            <p:cNvSpPr>
              <a:spLocks/>
            </p:cNvSpPr>
            <p:nvPr/>
          </p:nvSpPr>
          <p:spPr bwMode="auto">
            <a:xfrm>
              <a:off x="2271" y="3118"/>
              <a:ext cx="270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61"/>
                </a:cxn>
                <a:cxn ang="0">
                  <a:pos x="30" y="107"/>
                </a:cxn>
                <a:cxn ang="0">
                  <a:pos x="30" y="152"/>
                </a:cxn>
                <a:cxn ang="0">
                  <a:pos x="30" y="198"/>
                </a:cxn>
                <a:cxn ang="0">
                  <a:pos x="46" y="245"/>
                </a:cxn>
                <a:cxn ang="0">
                  <a:pos x="61" y="291"/>
                </a:cxn>
                <a:cxn ang="0">
                  <a:pos x="106" y="305"/>
                </a:cxn>
                <a:cxn ang="0">
                  <a:pos x="152" y="305"/>
                </a:cxn>
                <a:cxn ang="0">
                  <a:pos x="198" y="305"/>
                </a:cxn>
                <a:cxn ang="0">
                  <a:pos x="243" y="305"/>
                </a:cxn>
                <a:cxn ang="0">
                  <a:pos x="269" y="336"/>
                </a:cxn>
              </a:cxnLst>
              <a:rect l="0" t="0" r="r" b="b"/>
              <a:pathLst>
                <a:path w="270" h="337">
                  <a:moveTo>
                    <a:pt x="0" y="0"/>
                  </a:moveTo>
                  <a:lnTo>
                    <a:pt x="15" y="61"/>
                  </a:lnTo>
                  <a:lnTo>
                    <a:pt x="30" y="107"/>
                  </a:lnTo>
                  <a:lnTo>
                    <a:pt x="30" y="152"/>
                  </a:lnTo>
                  <a:lnTo>
                    <a:pt x="30" y="198"/>
                  </a:lnTo>
                  <a:lnTo>
                    <a:pt x="46" y="245"/>
                  </a:lnTo>
                  <a:lnTo>
                    <a:pt x="61" y="291"/>
                  </a:lnTo>
                  <a:lnTo>
                    <a:pt x="106" y="305"/>
                  </a:lnTo>
                  <a:lnTo>
                    <a:pt x="152" y="305"/>
                  </a:lnTo>
                  <a:lnTo>
                    <a:pt x="198" y="305"/>
                  </a:lnTo>
                  <a:lnTo>
                    <a:pt x="243" y="305"/>
                  </a:lnTo>
                  <a:lnTo>
                    <a:pt x="269" y="336"/>
                  </a:lnTo>
                </a:path>
              </a:pathLst>
            </a:custGeom>
            <a:noFill/>
            <a:ln w="508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663" name="Freeform 15"/>
            <p:cNvSpPr>
              <a:spLocks/>
            </p:cNvSpPr>
            <p:nvPr/>
          </p:nvSpPr>
          <p:spPr bwMode="auto">
            <a:xfrm>
              <a:off x="3097" y="3252"/>
              <a:ext cx="337" cy="218"/>
            </a:xfrm>
            <a:custGeom>
              <a:avLst/>
              <a:gdLst/>
              <a:ahLst/>
              <a:cxnLst>
                <a:cxn ang="0">
                  <a:pos x="336" y="0"/>
                </a:cxn>
                <a:cxn ang="0">
                  <a:pos x="302" y="64"/>
                </a:cxn>
                <a:cxn ang="0">
                  <a:pos x="271" y="110"/>
                </a:cxn>
                <a:cxn ang="0">
                  <a:pos x="240" y="156"/>
                </a:cxn>
                <a:cxn ang="0">
                  <a:pos x="196" y="186"/>
                </a:cxn>
                <a:cxn ang="0">
                  <a:pos x="149" y="201"/>
                </a:cxn>
                <a:cxn ang="0">
                  <a:pos x="103" y="201"/>
                </a:cxn>
                <a:cxn ang="0">
                  <a:pos x="57" y="217"/>
                </a:cxn>
                <a:cxn ang="0">
                  <a:pos x="12" y="217"/>
                </a:cxn>
                <a:cxn ang="0">
                  <a:pos x="0" y="201"/>
                </a:cxn>
              </a:cxnLst>
              <a:rect l="0" t="0" r="r" b="b"/>
              <a:pathLst>
                <a:path w="337" h="218">
                  <a:moveTo>
                    <a:pt x="336" y="0"/>
                  </a:moveTo>
                  <a:lnTo>
                    <a:pt x="302" y="64"/>
                  </a:lnTo>
                  <a:lnTo>
                    <a:pt x="271" y="110"/>
                  </a:lnTo>
                  <a:lnTo>
                    <a:pt x="240" y="156"/>
                  </a:lnTo>
                  <a:lnTo>
                    <a:pt x="196" y="186"/>
                  </a:lnTo>
                  <a:lnTo>
                    <a:pt x="149" y="201"/>
                  </a:lnTo>
                  <a:lnTo>
                    <a:pt x="103" y="201"/>
                  </a:lnTo>
                  <a:lnTo>
                    <a:pt x="57" y="217"/>
                  </a:lnTo>
                  <a:lnTo>
                    <a:pt x="12" y="217"/>
                  </a:lnTo>
                  <a:lnTo>
                    <a:pt x="0" y="201"/>
                  </a:lnTo>
                </a:path>
              </a:pathLst>
            </a:custGeom>
            <a:noFill/>
            <a:ln w="508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664" name="Rectangle 16"/>
            <p:cNvSpPr>
              <a:spLocks noChangeArrowheads="1"/>
            </p:cNvSpPr>
            <p:nvPr/>
          </p:nvSpPr>
          <p:spPr bwMode="auto">
            <a:xfrm>
              <a:off x="384" y="1392"/>
              <a:ext cx="960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 dirty="0">
                  <a:solidFill>
                    <a:srgbClr val="FF0000"/>
                  </a:solidFill>
                  <a:latin typeface="Arial" charset="0"/>
                </a:rPr>
                <a:t>ENAMEL</a:t>
              </a:r>
            </a:p>
          </p:txBody>
        </p:sp>
        <p:sp>
          <p:nvSpPr>
            <p:cNvPr id="27665" name="Rectangle 17"/>
            <p:cNvSpPr>
              <a:spLocks noChangeArrowheads="1"/>
            </p:cNvSpPr>
            <p:nvPr/>
          </p:nvSpPr>
          <p:spPr bwMode="auto">
            <a:xfrm>
              <a:off x="96" y="432"/>
              <a:ext cx="1488" cy="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 dirty="0">
                  <a:solidFill>
                    <a:schemeClr val="hlink"/>
                  </a:solidFill>
                  <a:latin typeface="Arial" charset="0"/>
                </a:rPr>
                <a:t>REDUCED </a:t>
              </a:r>
              <a:r>
                <a:rPr lang="en-US" b="1" dirty="0" smtClean="0">
                  <a:solidFill>
                    <a:schemeClr val="hlink"/>
                  </a:solidFill>
                  <a:latin typeface="Arial" charset="0"/>
                </a:rPr>
                <a:t>enamel organ</a:t>
              </a:r>
              <a:endParaRPr lang="ru-RU" b="1" dirty="0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27666" name="Rectangle 18"/>
            <p:cNvSpPr>
              <a:spLocks noChangeArrowheads="1"/>
            </p:cNvSpPr>
            <p:nvPr/>
          </p:nvSpPr>
          <p:spPr bwMode="auto">
            <a:xfrm>
              <a:off x="144" y="2832"/>
              <a:ext cx="1392" cy="10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 b="1" u="sng" dirty="0">
                  <a:solidFill>
                    <a:schemeClr val="tx2">
                      <a:lumMod val="75000"/>
                    </a:schemeClr>
                  </a:solidFill>
                  <a:latin typeface="Arial" charset="0"/>
                </a:rPr>
                <a:t>HERTWIG’S ROOT </a:t>
              </a:r>
              <a:r>
                <a:rPr lang="ru-RU" sz="2400" b="1" u="sng" dirty="0" smtClean="0">
                  <a:solidFill>
                    <a:schemeClr val="tx2">
                      <a:lumMod val="75000"/>
                    </a:schemeClr>
                  </a:solidFill>
                  <a:latin typeface="Arial" charset="0"/>
                </a:rPr>
                <a:t>SHEATH</a:t>
              </a:r>
              <a:r>
                <a:rPr lang="en-US" sz="2400" b="1" u="sng" dirty="0" smtClean="0">
                  <a:solidFill>
                    <a:schemeClr val="tx2">
                      <a:lumMod val="75000"/>
                    </a:schemeClr>
                  </a:solidFill>
                  <a:latin typeface="Arial" charset="0"/>
                </a:rPr>
                <a:t> =</a:t>
              </a:r>
            </a:p>
            <a:p>
              <a:pPr>
                <a:spcBef>
                  <a:spcPct val="50000"/>
                </a:spcBef>
              </a:pPr>
              <a:r>
                <a:rPr lang="en-US" b="1" u="sng" dirty="0" smtClean="0">
                  <a:solidFill>
                    <a:srgbClr val="00FFFF"/>
                  </a:solidFill>
                  <a:latin typeface="Arial" charset="0"/>
                </a:rPr>
                <a:t>           =</a:t>
              </a:r>
              <a:endParaRPr lang="ru-RU" b="1" u="sng" dirty="0">
                <a:solidFill>
                  <a:srgbClr val="00FFFF"/>
                </a:solidFill>
                <a:latin typeface="Arial" charset="0"/>
              </a:endParaRPr>
            </a:p>
          </p:txBody>
        </p:sp>
        <p:sp>
          <p:nvSpPr>
            <p:cNvPr id="27667" name="Rectangle 19"/>
            <p:cNvSpPr>
              <a:spLocks noChangeArrowheads="1"/>
            </p:cNvSpPr>
            <p:nvPr/>
          </p:nvSpPr>
          <p:spPr bwMode="auto">
            <a:xfrm>
              <a:off x="384" y="1824"/>
              <a:ext cx="96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>
                  <a:solidFill>
                    <a:srgbClr val="00CC99"/>
                  </a:solidFill>
                  <a:latin typeface="Arial" charset="0"/>
                </a:rPr>
                <a:t>DENTINE</a:t>
              </a:r>
            </a:p>
          </p:txBody>
        </p:sp>
        <p:sp>
          <p:nvSpPr>
            <p:cNvPr id="27668" name="Rectangle 20"/>
            <p:cNvSpPr>
              <a:spLocks noChangeArrowheads="1"/>
            </p:cNvSpPr>
            <p:nvPr/>
          </p:nvSpPr>
          <p:spPr bwMode="auto">
            <a:xfrm>
              <a:off x="528" y="2400"/>
              <a:ext cx="81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>
                  <a:solidFill>
                    <a:srgbClr val="FFCCCC"/>
                  </a:solidFill>
                  <a:latin typeface="Arial" charset="0"/>
                </a:rPr>
                <a:t>PULP</a:t>
              </a:r>
            </a:p>
          </p:txBody>
        </p:sp>
        <p:sp>
          <p:nvSpPr>
            <p:cNvPr id="27669" name="Line 21"/>
            <p:cNvSpPr>
              <a:spLocks noChangeShapeType="1"/>
            </p:cNvSpPr>
            <p:nvPr/>
          </p:nvSpPr>
          <p:spPr bwMode="auto">
            <a:xfrm>
              <a:off x="1152" y="2592"/>
              <a:ext cx="1680" cy="96"/>
            </a:xfrm>
            <a:prstGeom prst="line">
              <a:avLst/>
            </a:prstGeom>
            <a:noFill/>
            <a:ln w="12700">
              <a:solidFill>
                <a:srgbClr val="FF7C8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670" name="Line 22"/>
            <p:cNvSpPr>
              <a:spLocks noChangeShapeType="1"/>
            </p:cNvSpPr>
            <p:nvPr/>
          </p:nvSpPr>
          <p:spPr bwMode="auto">
            <a:xfrm>
              <a:off x="1344" y="1968"/>
              <a:ext cx="960" cy="0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671" name="Line 23"/>
            <p:cNvSpPr>
              <a:spLocks noChangeShapeType="1"/>
            </p:cNvSpPr>
            <p:nvPr/>
          </p:nvSpPr>
          <p:spPr bwMode="auto">
            <a:xfrm>
              <a:off x="1296" y="1536"/>
              <a:ext cx="912" cy="96"/>
            </a:xfrm>
            <a:prstGeom prst="line">
              <a:avLst/>
            </a:prstGeom>
            <a:ln>
              <a:headEnd type="none" w="sm" len="sm"/>
              <a:tailEnd type="stealth" w="med" len="lg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7672" name="Line 24"/>
            <p:cNvSpPr>
              <a:spLocks noChangeShapeType="1"/>
            </p:cNvSpPr>
            <p:nvPr/>
          </p:nvSpPr>
          <p:spPr bwMode="auto">
            <a:xfrm>
              <a:off x="1152" y="3216"/>
              <a:ext cx="1152" cy="144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673" name="Line 25"/>
            <p:cNvSpPr>
              <a:spLocks noChangeShapeType="1"/>
            </p:cNvSpPr>
            <p:nvPr/>
          </p:nvSpPr>
          <p:spPr bwMode="auto">
            <a:xfrm>
              <a:off x="1440" y="2995"/>
              <a:ext cx="672" cy="29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674" name="Line 26"/>
            <p:cNvSpPr>
              <a:spLocks noChangeShapeType="1"/>
            </p:cNvSpPr>
            <p:nvPr/>
          </p:nvSpPr>
          <p:spPr bwMode="auto">
            <a:xfrm>
              <a:off x="1344" y="672"/>
              <a:ext cx="1056" cy="288"/>
            </a:xfrm>
            <a:prstGeom prst="line">
              <a:avLst/>
            </a:prstGeom>
            <a:ln>
              <a:headEnd type="none" w="sm" len="sm"/>
              <a:tailEnd type="stealth" w="med" len="lg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7675" name="Rectangle 27"/>
            <p:cNvSpPr>
              <a:spLocks noChangeArrowheads="1"/>
            </p:cNvSpPr>
            <p:nvPr/>
          </p:nvSpPr>
          <p:spPr bwMode="auto">
            <a:xfrm>
              <a:off x="0" y="3504"/>
              <a:ext cx="2016" cy="6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800" b="1" u="sng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Epithelial </a:t>
              </a:r>
              <a:r>
                <a:rPr lang="en-US" sz="2800" b="1" u="sng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end of enamel orga</a:t>
              </a:r>
              <a:r>
                <a:rPr lang="en-US" sz="2800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n</a:t>
              </a:r>
              <a:endPara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7676" name="Arc 28"/>
            <p:cNvSpPr>
              <a:spLocks/>
            </p:cNvSpPr>
            <p:nvPr/>
          </p:nvSpPr>
          <p:spPr bwMode="auto">
            <a:xfrm>
              <a:off x="1584" y="3504"/>
              <a:ext cx="912" cy="384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21600 w 21600"/>
                <a:gd name="T1" fmla="*/ 0 h 21600"/>
                <a:gd name="T2" fmla="*/ 0 w 21600"/>
                <a:gd name="T3" fmla="*/ 21600 h 21600"/>
                <a:gd name="T4" fmla="*/ 0 w 21600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12700" cap="rnd">
              <a:solidFill>
                <a:srgbClr val="00FFFF"/>
              </a:solidFill>
              <a:round/>
              <a:headEnd type="stealth" w="med" len="lg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677" name="Line 29"/>
            <p:cNvSpPr>
              <a:spLocks noChangeShapeType="1"/>
            </p:cNvSpPr>
            <p:nvPr/>
          </p:nvSpPr>
          <p:spPr bwMode="auto">
            <a:xfrm>
              <a:off x="4464" y="432"/>
              <a:ext cx="0" cy="2352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 type="stealth" w="med" len="lg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678" name="Rectangle 30"/>
            <p:cNvSpPr>
              <a:spLocks noChangeArrowheads="1"/>
            </p:cNvSpPr>
            <p:nvPr/>
          </p:nvSpPr>
          <p:spPr bwMode="auto">
            <a:xfrm>
              <a:off x="4416" y="1584"/>
              <a:ext cx="1344" cy="8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charset="0"/>
                </a:rPr>
                <a:t>CROWN</a:t>
              </a:r>
              <a:r>
                <a:rPr lang="en-US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charset="0"/>
                </a:rPr>
                <a:t>   </a:t>
              </a:r>
            </a:p>
            <a:p>
              <a:pPr>
                <a:spcBef>
                  <a:spcPct val="50000"/>
                </a:spcBef>
              </a:pPr>
              <a:endPara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endParaRPr>
            </a:p>
            <a:p>
              <a:pPr>
                <a:spcBef>
                  <a:spcPct val="50000"/>
                </a:spcBef>
              </a:pPr>
              <a:r>
                <a:rPr lang="en-US" sz="2400" b="1" dirty="0" err="1" smtClean="0">
                  <a:solidFill>
                    <a:schemeClr val="accent6">
                      <a:lumMod val="75000"/>
                    </a:schemeClr>
                  </a:solidFill>
                  <a:latin typeface="Arial" charset="0"/>
                </a:rPr>
                <a:t>odontoblasts</a:t>
              </a:r>
              <a:endParaRPr lang="ru-RU" sz="2400" b="1" dirty="0">
                <a:solidFill>
                  <a:schemeClr val="accent6">
                    <a:lumMod val="75000"/>
                  </a:schemeClr>
                </a:solidFill>
                <a:latin typeface="Arial" charset="0"/>
              </a:endParaRPr>
            </a:p>
          </p:txBody>
        </p:sp>
        <p:sp>
          <p:nvSpPr>
            <p:cNvPr id="27679" name="Rectangle 31"/>
            <p:cNvSpPr>
              <a:spLocks noChangeArrowheads="1"/>
            </p:cNvSpPr>
            <p:nvPr/>
          </p:nvSpPr>
          <p:spPr bwMode="auto">
            <a:xfrm>
              <a:off x="1728" y="0"/>
              <a:ext cx="2352" cy="327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800" b="1">
                  <a:solidFill>
                    <a:schemeClr val="accent2"/>
                  </a:solidFill>
                  <a:latin typeface="Arial" charset="0"/>
                </a:rPr>
                <a:t>ROOT FORMATION</a:t>
              </a:r>
            </a:p>
          </p:txBody>
        </p:sp>
        <p:sp>
          <p:nvSpPr>
            <p:cNvPr id="27680" name="Rectangle 32"/>
            <p:cNvSpPr>
              <a:spLocks noChangeArrowheads="1"/>
            </p:cNvSpPr>
            <p:nvPr/>
          </p:nvSpPr>
          <p:spPr bwMode="auto">
            <a:xfrm>
              <a:off x="2832" y="3840"/>
              <a:ext cx="273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endParaRPr lang="ru-RU" b="1" dirty="0">
                <a:solidFill>
                  <a:srgbClr val="FF00CC"/>
                </a:solidFill>
              </a:endParaRPr>
            </a:p>
          </p:txBody>
        </p:sp>
        <p:sp>
          <p:nvSpPr>
            <p:cNvPr id="27682" name="Rectangle 34"/>
            <p:cNvSpPr>
              <a:spLocks noChangeArrowheads="1"/>
            </p:cNvSpPr>
            <p:nvPr/>
          </p:nvSpPr>
          <p:spPr bwMode="auto">
            <a:xfrm>
              <a:off x="4128" y="2784"/>
              <a:ext cx="1631" cy="1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 u="sng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charset="0"/>
                </a:rPr>
                <a:t>H. </a:t>
              </a:r>
              <a:r>
                <a:rPr lang="ru-RU" b="1" u="sng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charset="0"/>
                </a:rPr>
                <a:t>Root </a:t>
              </a:r>
              <a:r>
                <a:rPr lang="ru-RU" b="1" u="sng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charset="0"/>
                </a:rPr>
                <a:t>sheath </a:t>
              </a:r>
              <a:r>
                <a:rPr lang="ru-RU" sz="2000" b="1" u="sng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charset="0"/>
                </a:rPr>
                <a:t>breaks up, allowing sac mesenchymal cells to contact </a:t>
              </a:r>
              <a:r>
                <a:rPr lang="ru-RU" sz="2000" b="1" u="sng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charset="0"/>
                </a:rPr>
                <a:t>dentine</a:t>
              </a:r>
              <a:r>
                <a:rPr lang="en-US" sz="2000" b="1" u="sng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charset="0"/>
                </a:rPr>
                <a:t> and to produce </a:t>
              </a:r>
              <a:r>
                <a:rPr lang="en-US" sz="2000" b="1" u="sng" dirty="0" err="1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charset="0"/>
                </a:rPr>
                <a:t>cementum</a:t>
              </a:r>
              <a:endParaRPr lang="ru-RU" sz="2000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endParaRPr>
            </a:p>
          </p:txBody>
        </p:sp>
        <p:sp>
          <p:nvSpPr>
            <p:cNvPr id="27683" name="Line 35"/>
            <p:cNvSpPr>
              <a:spLocks noChangeShapeType="1"/>
            </p:cNvSpPr>
            <p:nvPr/>
          </p:nvSpPr>
          <p:spPr bwMode="auto">
            <a:xfrm flipV="1">
              <a:off x="3600" y="2976"/>
              <a:ext cx="576" cy="96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stealth" w="med" len="lg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684" name="Oval 36"/>
            <p:cNvSpPr>
              <a:spLocks noChangeArrowheads="1"/>
            </p:cNvSpPr>
            <p:nvPr/>
          </p:nvSpPr>
          <p:spPr bwMode="auto">
            <a:xfrm>
              <a:off x="3460" y="2932"/>
              <a:ext cx="88" cy="88"/>
            </a:xfrm>
            <a:prstGeom prst="ellipse">
              <a:avLst/>
            </a:prstGeom>
            <a:solidFill>
              <a:srgbClr val="66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85" name="Oval 37"/>
            <p:cNvSpPr>
              <a:spLocks noChangeArrowheads="1"/>
            </p:cNvSpPr>
            <p:nvPr/>
          </p:nvSpPr>
          <p:spPr bwMode="auto">
            <a:xfrm>
              <a:off x="3604" y="3316"/>
              <a:ext cx="88" cy="88"/>
            </a:xfrm>
            <a:prstGeom prst="ellipse">
              <a:avLst/>
            </a:prstGeom>
            <a:solidFill>
              <a:srgbClr val="66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86" name="Oval 38"/>
            <p:cNvSpPr>
              <a:spLocks noChangeArrowheads="1"/>
            </p:cNvSpPr>
            <p:nvPr/>
          </p:nvSpPr>
          <p:spPr bwMode="auto">
            <a:xfrm>
              <a:off x="1924" y="3172"/>
              <a:ext cx="88" cy="88"/>
            </a:xfrm>
            <a:prstGeom prst="ellipse">
              <a:avLst/>
            </a:prstGeom>
            <a:solidFill>
              <a:srgbClr val="66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87" name="Oval 39"/>
            <p:cNvSpPr>
              <a:spLocks noChangeArrowheads="1"/>
            </p:cNvSpPr>
            <p:nvPr/>
          </p:nvSpPr>
          <p:spPr bwMode="auto">
            <a:xfrm>
              <a:off x="3748" y="2884"/>
              <a:ext cx="88" cy="88"/>
            </a:xfrm>
            <a:prstGeom prst="ellipse">
              <a:avLst/>
            </a:prstGeom>
            <a:solidFill>
              <a:srgbClr val="66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88" name="Oval 40"/>
            <p:cNvSpPr>
              <a:spLocks noChangeArrowheads="1"/>
            </p:cNvSpPr>
            <p:nvPr/>
          </p:nvSpPr>
          <p:spPr bwMode="auto">
            <a:xfrm>
              <a:off x="1876" y="2788"/>
              <a:ext cx="88" cy="88"/>
            </a:xfrm>
            <a:prstGeom prst="ellipse">
              <a:avLst/>
            </a:prstGeom>
            <a:solidFill>
              <a:srgbClr val="66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89" name="Oval 41"/>
            <p:cNvSpPr>
              <a:spLocks noChangeArrowheads="1"/>
            </p:cNvSpPr>
            <p:nvPr/>
          </p:nvSpPr>
          <p:spPr bwMode="auto">
            <a:xfrm>
              <a:off x="2164" y="3076"/>
              <a:ext cx="88" cy="88"/>
            </a:xfrm>
            <a:prstGeom prst="ellipse">
              <a:avLst/>
            </a:prstGeom>
            <a:solidFill>
              <a:srgbClr val="66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cxnSp>
        <p:nvCxnSpPr>
          <p:cNvPr id="44" name="Straight Arrow Connector 43"/>
          <p:cNvCxnSpPr/>
          <p:nvPr/>
        </p:nvCxnSpPr>
        <p:spPr>
          <a:xfrm rot="10800000" flipV="1">
            <a:off x="4800600" y="3657600"/>
            <a:ext cx="1905000" cy="152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683000" y="676275"/>
            <a:ext cx="1377950" cy="3821113"/>
            <a:chOff x="2320" y="426"/>
            <a:chExt cx="868" cy="2407"/>
          </a:xfrm>
        </p:grpSpPr>
        <p:sp>
          <p:nvSpPr>
            <p:cNvPr id="16386" name="Freeform 2"/>
            <p:cNvSpPr>
              <a:spLocks/>
            </p:cNvSpPr>
            <p:nvPr/>
          </p:nvSpPr>
          <p:spPr bwMode="auto">
            <a:xfrm>
              <a:off x="2331" y="426"/>
              <a:ext cx="846" cy="1835"/>
            </a:xfrm>
            <a:custGeom>
              <a:avLst/>
              <a:gdLst/>
              <a:ahLst/>
              <a:cxnLst>
                <a:cxn ang="0">
                  <a:pos x="378" y="222"/>
                </a:cxn>
                <a:cxn ang="0">
                  <a:pos x="300" y="289"/>
                </a:cxn>
                <a:cxn ang="0">
                  <a:pos x="222" y="378"/>
                </a:cxn>
                <a:cxn ang="0">
                  <a:pos x="178" y="478"/>
                </a:cxn>
                <a:cxn ang="0">
                  <a:pos x="133" y="578"/>
                </a:cxn>
                <a:cxn ang="0">
                  <a:pos x="89" y="689"/>
                </a:cxn>
                <a:cxn ang="0">
                  <a:pos x="56" y="789"/>
                </a:cxn>
                <a:cxn ang="0">
                  <a:pos x="33" y="889"/>
                </a:cxn>
                <a:cxn ang="0">
                  <a:pos x="22" y="989"/>
                </a:cxn>
                <a:cxn ang="0">
                  <a:pos x="22" y="1078"/>
                </a:cxn>
                <a:cxn ang="0">
                  <a:pos x="11" y="1178"/>
                </a:cxn>
                <a:cxn ang="0">
                  <a:pos x="11" y="1278"/>
                </a:cxn>
                <a:cxn ang="0">
                  <a:pos x="0" y="1367"/>
                </a:cxn>
                <a:cxn ang="0">
                  <a:pos x="0" y="1467"/>
                </a:cxn>
                <a:cxn ang="0">
                  <a:pos x="11" y="1567"/>
                </a:cxn>
                <a:cxn ang="0">
                  <a:pos x="44" y="1656"/>
                </a:cxn>
                <a:cxn ang="0">
                  <a:pos x="89" y="1756"/>
                </a:cxn>
                <a:cxn ang="0">
                  <a:pos x="156" y="1834"/>
                </a:cxn>
                <a:cxn ang="0">
                  <a:pos x="200" y="1734"/>
                </a:cxn>
                <a:cxn ang="0">
                  <a:pos x="211" y="1634"/>
                </a:cxn>
                <a:cxn ang="0">
                  <a:pos x="211" y="1534"/>
                </a:cxn>
                <a:cxn ang="0">
                  <a:pos x="222" y="1445"/>
                </a:cxn>
                <a:cxn ang="0">
                  <a:pos x="233" y="1345"/>
                </a:cxn>
                <a:cxn ang="0">
                  <a:pos x="256" y="1256"/>
                </a:cxn>
                <a:cxn ang="0">
                  <a:pos x="278" y="1167"/>
                </a:cxn>
                <a:cxn ang="0">
                  <a:pos x="311" y="1056"/>
                </a:cxn>
                <a:cxn ang="0">
                  <a:pos x="356" y="978"/>
                </a:cxn>
                <a:cxn ang="0">
                  <a:pos x="422" y="900"/>
                </a:cxn>
                <a:cxn ang="0">
                  <a:pos x="478" y="956"/>
                </a:cxn>
                <a:cxn ang="0">
                  <a:pos x="511" y="1045"/>
                </a:cxn>
                <a:cxn ang="0">
                  <a:pos x="545" y="1145"/>
                </a:cxn>
                <a:cxn ang="0">
                  <a:pos x="578" y="1245"/>
                </a:cxn>
                <a:cxn ang="0">
                  <a:pos x="589" y="1345"/>
                </a:cxn>
                <a:cxn ang="0">
                  <a:pos x="622" y="1434"/>
                </a:cxn>
                <a:cxn ang="0">
                  <a:pos x="645" y="1545"/>
                </a:cxn>
                <a:cxn ang="0">
                  <a:pos x="656" y="1634"/>
                </a:cxn>
                <a:cxn ang="0">
                  <a:pos x="667" y="1734"/>
                </a:cxn>
                <a:cxn ang="0">
                  <a:pos x="700" y="1790"/>
                </a:cxn>
                <a:cxn ang="0">
                  <a:pos x="733" y="1701"/>
                </a:cxn>
                <a:cxn ang="0">
                  <a:pos x="778" y="1612"/>
                </a:cxn>
                <a:cxn ang="0">
                  <a:pos x="811" y="1512"/>
                </a:cxn>
                <a:cxn ang="0">
                  <a:pos x="833" y="1401"/>
                </a:cxn>
                <a:cxn ang="0">
                  <a:pos x="845" y="1312"/>
                </a:cxn>
                <a:cxn ang="0">
                  <a:pos x="845" y="1223"/>
                </a:cxn>
                <a:cxn ang="0">
                  <a:pos x="845" y="1123"/>
                </a:cxn>
                <a:cxn ang="0">
                  <a:pos x="845" y="1034"/>
                </a:cxn>
                <a:cxn ang="0">
                  <a:pos x="845" y="934"/>
                </a:cxn>
                <a:cxn ang="0">
                  <a:pos x="822" y="845"/>
                </a:cxn>
                <a:cxn ang="0">
                  <a:pos x="822" y="745"/>
                </a:cxn>
                <a:cxn ang="0">
                  <a:pos x="789" y="645"/>
                </a:cxn>
                <a:cxn ang="0">
                  <a:pos x="756" y="545"/>
                </a:cxn>
                <a:cxn ang="0">
                  <a:pos x="711" y="456"/>
                </a:cxn>
                <a:cxn ang="0">
                  <a:pos x="633" y="367"/>
                </a:cxn>
                <a:cxn ang="0">
                  <a:pos x="567" y="278"/>
                </a:cxn>
                <a:cxn ang="0">
                  <a:pos x="500" y="200"/>
                </a:cxn>
                <a:cxn ang="0">
                  <a:pos x="445" y="0"/>
                </a:cxn>
              </a:cxnLst>
              <a:rect l="0" t="0" r="r" b="b"/>
              <a:pathLst>
                <a:path w="846" h="1835">
                  <a:moveTo>
                    <a:pt x="453" y="150"/>
                  </a:moveTo>
                  <a:lnTo>
                    <a:pt x="400" y="189"/>
                  </a:lnTo>
                  <a:lnTo>
                    <a:pt x="378" y="222"/>
                  </a:lnTo>
                  <a:lnTo>
                    <a:pt x="356" y="245"/>
                  </a:lnTo>
                  <a:lnTo>
                    <a:pt x="333" y="256"/>
                  </a:lnTo>
                  <a:lnTo>
                    <a:pt x="300" y="289"/>
                  </a:lnTo>
                  <a:lnTo>
                    <a:pt x="267" y="322"/>
                  </a:lnTo>
                  <a:lnTo>
                    <a:pt x="244" y="345"/>
                  </a:lnTo>
                  <a:lnTo>
                    <a:pt x="222" y="378"/>
                  </a:lnTo>
                  <a:lnTo>
                    <a:pt x="200" y="411"/>
                  </a:lnTo>
                  <a:lnTo>
                    <a:pt x="200" y="434"/>
                  </a:lnTo>
                  <a:lnTo>
                    <a:pt x="178" y="478"/>
                  </a:lnTo>
                  <a:lnTo>
                    <a:pt x="156" y="511"/>
                  </a:lnTo>
                  <a:lnTo>
                    <a:pt x="156" y="534"/>
                  </a:lnTo>
                  <a:lnTo>
                    <a:pt x="133" y="578"/>
                  </a:lnTo>
                  <a:lnTo>
                    <a:pt x="111" y="611"/>
                  </a:lnTo>
                  <a:lnTo>
                    <a:pt x="100" y="645"/>
                  </a:lnTo>
                  <a:lnTo>
                    <a:pt x="89" y="689"/>
                  </a:lnTo>
                  <a:lnTo>
                    <a:pt x="67" y="723"/>
                  </a:lnTo>
                  <a:lnTo>
                    <a:pt x="67" y="756"/>
                  </a:lnTo>
                  <a:lnTo>
                    <a:pt x="56" y="789"/>
                  </a:lnTo>
                  <a:lnTo>
                    <a:pt x="44" y="823"/>
                  </a:lnTo>
                  <a:lnTo>
                    <a:pt x="44" y="856"/>
                  </a:lnTo>
                  <a:lnTo>
                    <a:pt x="33" y="889"/>
                  </a:lnTo>
                  <a:lnTo>
                    <a:pt x="33" y="923"/>
                  </a:lnTo>
                  <a:lnTo>
                    <a:pt x="22" y="956"/>
                  </a:lnTo>
                  <a:lnTo>
                    <a:pt x="22" y="989"/>
                  </a:lnTo>
                  <a:lnTo>
                    <a:pt x="22" y="1012"/>
                  </a:lnTo>
                  <a:lnTo>
                    <a:pt x="22" y="1045"/>
                  </a:lnTo>
                  <a:lnTo>
                    <a:pt x="22" y="1078"/>
                  </a:lnTo>
                  <a:lnTo>
                    <a:pt x="22" y="1112"/>
                  </a:lnTo>
                  <a:lnTo>
                    <a:pt x="22" y="1145"/>
                  </a:lnTo>
                  <a:lnTo>
                    <a:pt x="11" y="1178"/>
                  </a:lnTo>
                  <a:lnTo>
                    <a:pt x="11" y="1212"/>
                  </a:lnTo>
                  <a:lnTo>
                    <a:pt x="11" y="1245"/>
                  </a:lnTo>
                  <a:lnTo>
                    <a:pt x="11" y="1278"/>
                  </a:lnTo>
                  <a:lnTo>
                    <a:pt x="0" y="1301"/>
                  </a:lnTo>
                  <a:lnTo>
                    <a:pt x="0" y="1334"/>
                  </a:lnTo>
                  <a:lnTo>
                    <a:pt x="0" y="1367"/>
                  </a:lnTo>
                  <a:lnTo>
                    <a:pt x="0" y="1401"/>
                  </a:lnTo>
                  <a:lnTo>
                    <a:pt x="0" y="1434"/>
                  </a:lnTo>
                  <a:lnTo>
                    <a:pt x="0" y="1467"/>
                  </a:lnTo>
                  <a:lnTo>
                    <a:pt x="0" y="1501"/>
                  </a:lnTo>
                  <a:lnTo>
                    <a:pt x="0" y="1534"/>
                  </a:lnTo>
                  <a:lnTo>
                    <a:pt x="11" y="1567"/>
                  </a:lnTo>
                  <a:lnTo>
                    <a:pt x="22" y="1590"/>
                  </a:lnTo>
                  <a:lnTo>
                    <a:pt x="33" y="1623"/>
                  </a:lnTo>
                  <a:lnTo>
                    <a:pt x="44" y="1656"/>
                  </a:lnTo>
                  <a:lnTo>
                    <a:pt x="56" y="1690"/>
                  </a:lnTo>
                  <a:lnTo>
                    <a:pt x="78" y="1723"/>
                  </a:lnTo>
                  <a:lnTo>
                    <a:pt x="89" y="1756"/>
                  </a:lnTo>
                  <a:lnTo>
                    <a:pt x="100" y="1790"/>
                  </a:lnTo>
                  <a:lnTo>
                    <a:pt x="122" y="1823"/>
                  </a:lnTo>
                  <a:lnTo>
                    <a:pt x="156" y="1834"/>
                  </a:lnTo>
                  <a:lnTo>
                    <a:pt x="189" y="1812"/>
                  </a:lnTo>
                  <a:lnTo>
                    <a:pt x="189" y="1778"/>
                  </a:lnTo>
                  <a:lnTo>
                    <a:pt x="200" y="1734"/>
                  </a:lnTo>
                  <a:lnTo>
                    <a:pt x="200" y="1690"/>
                  </a:lnTo>
                  <a:lnTo>
                    <a:pt x="200" y="1667"/>
                  </a:lnTo>
                  <a:lnTo>
                    <a:pt x="211" y="1634"/>
                  </a:lnTo>
                  <a:lnTo>
                    <a:pt x="211" y="1590"/>
                  </a:lnTo>
                  <a:lnTo>
                    <a:pt x="211" y="1567"/>
                  </a:lnTo>
                  <a:lnTo>
                    <a:pt x="211" y="1534"/>
                  </a:lnTo>
                  <a:lnTo>
                    <a:pt x="211" y="1501"/>
                  </a:lnTo>
                  <a:lnTo>
                    <a:pt x="222" y="1478"/>
                  </a:lnTo>
                  <a:lnTo>
                    <a:pt x="222" y="1445"/>
                  </a:lnTo>
                  <a:lnTo>
                    <a:pt x="222" y="1401"/>
                  </a:lnTo>
                  <a:lnTo>
                    <a:pt x="222" y="1378"/>
                  </a:lnTo>
                  <a:lnTo>
                    <a:pt x="233" y="1345"/>
                  </a:lnTo>
                  <a:lnTo>
                    <a:pt x="233" y="1312"/>
                  </a:lnTo>
                  <a:lnTo>
                    <a:pt x="244" y="1289"/>
                  </a:lnTo>
                  <a:lnTo>
                    <a:pt x="256" y="1256"/>
                  </a:lnTo>
                  <a:lnTo>
                    <a:pt x="267" y="1223"/>
                  </a:lnTo>
                  <a:lnTo>
                    <a:pt x="267" y="1200"/>
                  </a:lnTo>
                  <a:lnTo>
                    <a:pt x="278" y="1167"/>
                  </a:lnTo>
                  <a:lnTo>
                    <a:pt x="278" y="1123"/>
                  </a:lnTo>
                  <a:lnTo>
                    <a:pt x="289" y="1089"/>
                  </a:lnTo>
                  <a:lnTo>
                    <a:pt x="311" y="1056"/>
                  </a:lnTo>
                  <a:lnTo>
                    <a:pt x="322" y="1023"/>
                  </a:lnTo>
                  <a:lnTo>
                    <a:pt x="333" y="1000"/>
                  </a:lnTo>
                  <a:lnTo>
                    <a:pt x="356" y="978"/>
                  </a:lnTo>
                  <a:lnTo>
                    <a:pt x="367" y="945"/>
                  </a:lnTo>
                  <a:lnTo>
                    <a:pt x="389" y="911"/>
                  </a:lnTo>
                  <a:lnTo>
                    <a:pt x="422" y="900"/>
                  </a:lnTo>
                  <a:lnTo>
                    <a:pt x="445" y="900"/>
                  </a:lnTo>
                  <a:lnTo>
                    <a:pt x="456" y="923"/>
                  </a:lnTo>
                  <a:lnTo>
                    <a:pt x="478" y="956"/>
                  </a:lnTo>
                  <a:lnTo>
                    <a:pt x="489" y="989"/>
                  </a:lnTo>
                  <a:lnTo>
                    <a:pt x="500" y="1012"/>
                  </a:lnTo>
                  <a:lnTo>
                    <a:pt x="511" y="1045"/>
                  </a:lnTo>
                  <a:lnTo>
                    <a:pt x="522" y="1078"/>
                  </a:lnTo>
                  <a:lnTo>
                    <a:pt x="533" y="1112"/>
                  </a:lnTo>
                  <a:lnTo>
                    <a:pt x="545" y="1145"/>
                  </a:lnTo>
                  <a:lnTo>
                    <a:pt x="556" y="1178"/>
                  </a:lnTo>
                  <a:lnTo>
                    <a:pt x="567" y="1212"/>
                  </a:lnTo>
                  <a:lnTo>
                    <a:pt x="578" y="1245"/>
                  </a:lnTo>
                  <a:lnTo>
                    <a:pt x="589" y="1289"/>
                  </a:lnTo>
                  <a:lnTo>
                    <a:pt x="589" y="1312"/>
                  </a:lnTo>
                  <a:lnTo>
                    <a:pt x="589" y="1345"/>
                  </a:lnTo>
                  <a:lnTo>
                    <a:pt x="600" y="1378"/>
                  </a:lnTo>
                  <a:lnTo>
                    <a:pt x="611" y="1401"/>
                  </a:lnTo>
                  <a:lnTo>
                    <a:pt x="622" y="1434"/>
                  </a:lnTo>
                  <a:lnTo>
                    <a:pt x="633" y="1467"/>
                  </a:lnTo>
                  <a:lnTo>
                    <a:pt x="633" y="1501"/>
                  </a:lnTo>
                  <a:lnTo>
                    <a:pt x="645" y="1545"/>
                  </a:lnTo>
                  <a:lnTo>
                    <a:pt x="656" y="1578"/>
                  </a:lnTo>
                  <a:lnTo>
                    <a:pt x="656" y="1601"/>
                  </a:lnTo>
                  <a:lnTo>
                    <a:pt x="656" y="1634"/>
                  </a:lnTo>
                  <a:lnTo>
                    <a:pt x="667" y="1678"/>
                  </a:lnTo>
                  <a:lnTo>
                    <a:pt x="667" y="1701"/>
                  </a:lnTo>
                  <a:lnTo>
                    <a:pt x="667" y="1734"/>
                  </a:lnTo>
                  <a:lnTo>
                    <a:pt x="667" y="1767"/>
                  </a:lnTo>
                  <a:lnTo>
                    <a:pt x="667" y="1790"/>
                  </a:lnTo>
                  <a:lnTo>
                    <a:pt x="700" y="1790"/>
                  </a:lnTo>
                  <a:lnTo>
                    <a:pt x="711" y="1767"/>
                  </a:lnTo>
                  <a:lnTo>
                    <a:pt x="722" y="1734"/>
                  </a:lnTo>
                  <a:lnTo>
                    <a:pt x="733" y="1701"/>
                  </a:lnTo>
                  <a:lnTo>
                    <a:pt x="756" y="1678"/>
                  </a:lnTo>
                  <a:lnTo>
                    <a:pt x="767" y="1645"/>
                  </a:lnTo>
                  <a:lnTo>
                    <a:pt x="778" y="1612"/>
                  </a:lnTo>
                  <a:lnTo>
                    <a:pt x="789" y="1578"/>
                  </a:lnTo>
                  <a:lnTo>
                    <a:pt x="800" y="1545"/>
                  </a:lnTo>
                  <a:lnTo>
                    <a:pt x="811" y="1512"/>
                  </a:lnTo>
                  <a:lnTo>
                    <a:pt x="811" y="1489"/>
                  </a:lnTo>
                  <a:lnTo>
                    <a:pt x="833" y="1445"/>
                  </a:lnTo>
                  <a:lnTo>
                    <a:pt x="833" y="1401"/>
                  </a:lnTo>
                  <a:lnTo>
                    <a:pt x="845" y="1378"/>
                  </a:lnTo>
                  <a:lnTo>
                    <a:pt x="845" y="1345"/>
                  </a:lnTo>
                  <a:lnTo>
                    <a:pt x="845" y="1312"/>
                  </a:lnTo>
                  <a:lnTo>
                    <a:pt x="845" y="1289"/>
                  </a:lnTo>
                  <a:lnTo>
                    <a:pt x="845" y="1256"/>
                  </a:lnTo>
                  <a:lnTo>
                    <a:pt x="845" y="1223"/>
                  </a:lnTo>
                  <a:lnTo>
                    <a:pt x="845" y="1200"/>
                  </a:lnTo>
                  <a:lnTo>
                    <a:pt x="845" y="1156"/>
                  </a:lnTo>
                  <a:lnTo>
                    <a:pt x="845" y="1123"/>
                  </a:lnTo>
                  <a:lnTo>
                    <a:pt x="845" y="1100"/>
                  </a:lnTo>
                  <a:lnTo>
                    <a:pt x="845" y="1067"/>
                  </a:lnTo>
                  <a:lnTo>
                    <a:pt x="845" y="1034"/>
                  </a:lnTo>
                  <a:lnTo>
                    <a:pt x="845" y="1000"/>
                  </a:lnTo>
                  <a:lnTo>
                    <a:pt x="845" y="967"/>
                  </a:lnTo>
                  <a:lnTo>
                    <a:pt x="845" y="934"/>
                  </a:lnTo>
                  <a:lnTo>
                    <a:pt x="845" y="911"/>
                  </a:lnTo>
                  <a:lnTo>
                    <a:pt x="833" y="878"/>
                  </a:lnTo>
                  <a:lnTo>
                    <a:pt x="822" y="845"/>
                  </a:lnTo>
                  <a:lnTo>
                    <a:pt x="822" y="811"/>
                  </a:lnTo>
                  <a:lnTo>
                    <a:pt x="822" y="778"/>
                  </a:lnTo>
                  <a:lnTo>
                    <a:pt x="822" y="745"/>
                  </a:lnTo>
                  <a:lnTo>
                    <a:pt x="811" y="711"/>
                  </a:lnTo>
                  <a:lnTo>
                    <a:pt x="800" y="678"/>
                  </a:lnTo>
                  <a:lnTo>
                    <a:pt x="789" y="645"/>
                  </a:lnTo>
                  <a:lnTo>
                    <a:pt x="778" y="611"/>
                  </a:lnTo>
                  <a:lnTo>
                    <a:pt x="767" y="578"/>
                  </a:lnTo>
                  <a:lnTo>
                    <a:pt x="756" y="545"/>
                  </a:lnTo>
                  <a:lnTo>
                    <a:pt x="733" y="522"/>
                  </a:lnTo>
                  <a:lnTo>
                    <a:pt x="722" y="489"/>
                  </a:lnTo>
                  <a:lnTo>
                    <a:pt x="711" y="456"/>
                  </a:lnTo>
                  <a:lnTo>
                    <a:pt x="689" y="422"/>
                  </a:lnTo>
                  <a:lnTo>
                    <a:pt x="667" y="389"/>
                  </a:lnTo>
                  <a:lnTo>
                    <a:pt x="633" y="367"/>
                  </a:lnTo>
                  <a:lnTo>
                    <a:pt x="600" y="334"/>
                  </a:lnTo>
                  <a:lnTo>
                    <a:pt x="589" y="311"/>
                  </a:lnTo>
                  <a:lnTo>
                    <a:pt x="567" y="278"/>
                  </a:lnTo>
                  <a:lnTo>
                    <a:pt x="545" y="245"/>
                  </a:lnTo>
                  <a:lnTo>
                    <a:pt x="522" y="233"/>
                  </a:lnTo>
                  <a:lnTo>
                    <a:pt x="500" y="200"/>
                  </a:lnTo>
                  <a:lnTo>
                    <a:pt x="453" y="150"/>
                  </a:lnTo>
                  <a:lnTo>
                    <a:pt x="456" y="33"/>
                  </a:lnTo>
                  <a:lnTo>
                    <a:pt x="445" y="0"/>
                  </a:lnTo>
                  <a:lnTo>
                    <a:pt x="453" y="6"/>
                  </a:lnTo>
                </a:path>
              </a:pathLst>
            </a:custGeom>
            <a:pattFill prst="smCheck">
              <a:fgClr>
                <a:schemeClr val="bg2"/>
              </a:fgClr>
              <a:bgClr>
                <a:srgbClr val="FF00CC"/>
              </a:bgClr>
            </a:pattFill>
            <a:ln w="9525" cap="rnd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387" name="Freeform 3"/>
            <p:cNvSpPr>
              <a:spLocks/>
            </p:cNvSpPr>
            <p:nvPr/>
          </p:nvSpPr>
          <p:spPr bwMode="auto">
            <a:xfrm>
              <a:off x="2400" y="1056"/>
              <a:ext cx="639" cy="1768"/>
            </a:xfrm>
            <a:custGeom>
              <a:avLst/>
              <a:gdLst/>
              <a:ahLst/>
              <a:cxnLst>
                <a:cxn ang="0">
                  <a:pos x="71" y="1601"/>
                </a:cxn>
                <a:cxn ang="0">
                  <a:pos x="138" y="1545"/>
                </a:cxn>
                <a:cxn ang="0">
                  <a:pos x="194" y="1456"/>
                </a:cxn>
                <a:cxn ang="0">
                  <a:pos x="249" y="1356"/>
                </a:cxn>
                <a:cxn ang="0">
                  <a:pos x="271" y="1256"/>
                </a:cxn>
                <a:cxn ang="0">
                  <a:pos x="283" y="1167"/>
                </a:cxn>
                <a:cxn ang="0">
                  <a:pos x="305" y="1067"/>
                </a:cxn>
                <a:cxn ang="0">
                  <a:pos x="316" y="967"/>
                </a:cxn>
                <a:cxn ang="0">
                  <a:pos x="316" y="867"/>
                </a:cxn>
                <a:cxn ang="0">
                  <a:pos x="327" y="778"/>
                </a:cxn>
                <a:cxn ang="0">
                  <a:pos x="371" y="734"/>
                </a:cxn>
                <a:cxn ang="0">
                  <a:pos x="383" y="823"/>
                </a:cxn>
                <a:cxn ang="0">
                  <a:pos x="383" y="912"/>
                </a:cxn>
                <a:cxn ang="0">
                  <a:pos x="383" y="1012"/>
                </a:cxn>
                <a:cxn ang="0">
                  <a:pos x="394" y="1112"/>
                </a:cxn>
                <a:cxn ang="0">
                  <a:pos x="405" y="1212"/>
                </a:cxn>
                <a:cxn ang="0">
                  <a:pos x="405" y="1301"/>
                </a:cxn>
                <a:cxn ang="0">
                  <a:pos x="416" y="1401"/>
                </a:cxn>
                <a:cxn ang="0">
                  <a:pos x="427" y="1501"/>
                </a:cxn>
                <a:cxn ang="0">
                  <a:pos x="460" y="1590"/>
                </a:cxn>
                <a:cxn ang="0">
                  <a:pos x="538" y="1690"/>
                </a:cxn>
                <a:cxn ang="0">
                  <a:pos x="638" y="1767"/>
                </a:cxn>
                <a:cxn ang="0">
                  <a:pos x="638" y="1678"/>
                </a:cxn>
                <a:cxn ang="0">
                  <a:pos x="638" y="1578"/>
                </a:cxn>
                <a:cxn ang="0">
                  <a:pos x="638" y="1489"/>
                </a:cxn>
                <a:cxn ang="0">
                  <a:pos x="627" y="1389"/>
                </a:cxn>
                <a:cxn ang="0">
                  <a:pos x="627" y="1289"/>
                </a:cxn>
                <a:cxn ang="0">
                  <a:pos x="627" y="1200"/>
                </a:cxn>
                <a:cxn ang="0">
                  <a:pos x="627" y="1100"/>
                </a:cxn>
                <a:cxn ang="0">
                  <a:pos x="627" y="1000"/>
                </a:cxn>
                <a:cxn ang="0">
                  <a:pos x="627" y="900"/>
                </a:cxn>
                <a:cxn ang="0">
                  <a:pos x="627" y="811"/>
                </a:cxn>
                <a:cxn ang="0">
                  <a:pos x="605" y="711"/>
                </a:cxn>
                <a:cxn ang="0">
                  <a:pos x="594" y="611"/>
                </a:cxn>
                <a:cxn ang="0">
                  <a:pos x="560" y="522"/>
                </a:cxn>
                <a:cxn ang="0">
                  <a:pos x="538" y="422"/>
                </a:cxn>
                <a:cxn ang="0">
                  <a:pos x="516" y="322"/>
                </a:cxn>
                <a:cxn ang="0">
                  <a:pos x="494" y="233"/>
                </a:cxn>
                <a:cxn ang="0">
                  <a:pos x="449" y="133"/>
                </a:cxn>
                <a:cxn ang="0">
                  <a:pos x="405" y="33"/>
                </a:cxn>
                <a:cxn ang="0">
                  <a:pos x="338" y="33"/>
                </a:cxn>
                <a:cxn ang="0">
                  <a:pos x="294" y="122"/>
                </a:cxn>
                <a:cxn ang="0">
                  <a:pos x="249" y="200"/>
                </a:cxn>
                <a:cxn ang="0">
                  <a:pos x="205" y="289"/>
                </a:cxn>
                <a:cxn ang="0">
                  <a:pos x="160" y="378"/>
                </a:cxn>
                <a:cxn ang="0">
                  <a:pos x="127" y="478"/>
                </a:cxn>
                <a:cxn ang="0">
                  <a:pos x="105" y="567"/>
                </a:cxn>
                <a:cxn ang="0">
                  <a:pos x="94" y="667"/>
                </a:cxn>
                <a:cxn ang="0">
                  <a:pos x="83" y="767"/>
                </a:cxn>
                <a:cxn ang="0">
                  <a:pos x="71" y="856"/>
                </a:cxn>
                <a:cxn ang="0">
                  <a:pos x="60" y="945"/>
                </a:cxn>
                <a:cxn ang="0">
                  <a:pos x="49" y="1045"/>
                </a:cxn>
                <a:cxn ang="0">
                  <a:pos x="38" y="1145"/>
                </a:cxn>
                <a:cxn ang="0">
                  <a:pos x="38" y="1256"/>
                </a:cxn>
                <a:cxn ang="0">
                  <a:pos x="27" y="1345"/>
                </a:cxn>
                <a:cxn ang="0">
                  <a:pos x="16" y="1434"/>
                </a:cxn>
                <a:cxn ang="0">
                  <a:pos x="16" y="1534"/>
                </a:cxn>
                <a:cxn ang="0">
                  <a:pos x="0" y="1632"/>
                </a:cxn>
              </a:cxnLst>
              <a:rect l="0" t="0" r="r" b="b"/>
              <a:pathLst>
                <a:path w="639" h="1768">
                  <a:moveTo>
                    <a:pt x="0" y="1632"/>
                  </a:moveTo>
                  <a:lnTo>
                    <a:pt x="49" y="1634"/>
                  </a:lnTo>
                  <a:lnTo>
                    <a:pt x="71" y="1601"/>
                  </a:lnTo>
                  <a:lnTo>
                    <a:pt x="94" y="1590"/>
                  </a:lnTo>
                  <a:lnTo>
                    <a:pt x="105" y="1567"/>
                  </a:lnTo>
                  <a:lnTo>
                    <a:pt x="138" y="1545"/>
                  </a:lnTo>
                  <a:lnTo>
                    <a:pt x="160" y="1512"/>
                  </a:lnTo>
                  <a:lnTo>
                    <a:pt x="183" y="1489"/>
                  </a:lnTo>
                  <a:lnTo>
                    <a:pt x="194" y="1456"/>
                  </a:lnTo>
                  <a:lnTo>
                    <a:pt x="227" y="1423"/>
                  </a:lnTo>
                  <a:lnTo>
                    <a:pt x="238" y="1389"/>
                  </a:lnTo>
                  <a:lnTo>
                    <a:pt x="249" y="1356"/>
                  </a:lnTo>
                  <a:lnTo>
                    <a:pt x="260" y="1323"/>
                  </a:lnTo>
                  <a:lnTo>
                    <a:pt x="271" y="1289"/>
                  </a:lnTo>
                  <a:lnTo>
                    <a:pt x="271" y="1256"/>
                  </a:lnTo>
                  <a:lnTo>
                    <a:pt x="283" y="1223"/>
                  </a:lnTo>
                  <a:lnTo>
                    <a:pt x="283" y="1200"/>
                  </a:lnTo>
                  <a:lnTo>
                    <a:pt x="283" y="1167"/>
                  </a:lnTo>
                  <a:lnTo>
                    <a:pt x="294" y="1134"/>
                  </a:lnTo>
                  <a:lnTo>
                    <a:pt x="294" y="1100"/>
                  </a:lnTo>
                  <a:lnTo>
                    <a:pt x="305" y="1067"/>
                  </a:lnTo>
                  <a:lnTo>
                    <a:pt x="305" y="1034"/>
                  </a:lnTo>
                  <a:lnTo>
                    <a:pt x="305" y="1000"/>
                  </a:lnTo>
                  <a:lnTo>
                    <a:pt x="316" y="967"/>
                  </a:lnTo>
                  <a:lnTo>
                    <a:pt x="316" y="934"/>
                  </a:lnTo>
                  <a:lnTo>
                    <a:pt x="316" y="900"/>
                  </a:lnTo>
                  <a:lnTo>
                    <a:pt x="316" y="867"/>
                  </a:lnTo>
                  <a:lnTo>
                    <a:pt x="316" y="834"/>
                  </a:lnTo>
                  <a:lnTo>
                    <a:pt x="327" y="811"/>
                  </a:lnTo>
                  <a:lnTo>
                    <a:pt x="327" y="778"/>
                  </a:lnTo>
                  <a:lnTo>
                    <a:pt x="338" y="745"/>
                  </a:lnTo>
                  <a:lnTo>
                    <a:pt x="349" y="711"/>
                  </a:lnTo>
                  <a:lnTo>
                    <a:pt x="371" y="734"/>
                  </a:lnTo>
                  <a:lnTo>
                    <a:pt x="371" y="767"/>
                  </a:lnTo>
                  <a:lnTo>
                    <a:pt x="383" y="800"/>
                  </a:lnTo>
                  <a:lnTo>
                    <a:pt x="383" y="823"/>
                  </a:lnTo>
                  <a:lnTo>
                    <a:pt x="383" y="856"/>
                  </a:lnTo>
                  <a:lnTo>
                    <a:pt x="383" y="889"/>
                  </a:lnTo>
                  <a:lnTo>
                    <a:pt x="383" y="912"/>
                  </a:lnTo>
                  <a:lnTo>
                    <a:pt x="383" y="945"/>
                  </a:lnTo>
                  <a:lnTo>
                    <a:pt x="383" y="978"/>
                  </a:lnTo>
                  <a:lnTo>
                    <a:pt x="383" y="1012"/>
                  </a:lnTo>
                  <a:lnTo>
                    <a:pt x="383" y="1045"/>
                  </a:lnTo>
                  <a:lnTo>
                    <a:pt x="383" y="1078"/>
                  </a:lnTo>
                  <a:lnTo>
                    <a:pt x="394" y="1112"/>
                  </a:lnTo>
                  <a:lnTo>
                    <a:pt x="394" y="1145"/>
                  </a:lnTo>
                  <a:lnTo>
                    <a:pt x="394" y="1178"/>
                  </a:lnTo>
                  <a:lnTo>
                    <a:pt x="405" y="1212"/>
                  </a:lnTo>
                  <a:lnTo>
                    <a:pt x="405" y="1245"/>
                  </a:lnTo>
                  <a:lnTo>
                    <a:pt x="405" y="1278"/>
                  </a:lnTo>
                  <a:lnTo>
                    <a:pt x="405" y="1301"/>
                  </a:lnTo>
                  <a:lnTo>
                    <a:pt x="416" y="1334"/>
                  </a:lnTo>
                  <a:lnTo>
                    <a:pt x="416" y="1367"/>
                  </a:lnTo>
                  <a:lnTo>
                    <a:pt x="416" y="1401"/>
                  </a:lnTo>
                  <a:lnTo>
                    <a:pt x="416" y="1434"/>
                  </a:lnTo>
                  <a:lnTo>
                    <a:pt x="416" y="1467"/>
                  </a:lnTo>
                  <a:lnTo>
                    <a:pt x="427" y="1501"/>
                  </a:lnTo>
                  <a:lnTo>
                    <a:pt x="427" y="1534"/>
                  </a:lnTo>
                  <a:lnTo>
                    <a:pt x="449" y="1567"/>
                  </a:lnTo>
                  <a:lnTo>
                    <a:pt x="460" y="1590"/>
                  </a:lnTo>
                  <a:lnTo>
                    <a:pt x="483" y="1623"/>
                  </a:lnTo>
                  <a:lnTo>
                    <a:pt x="505" y="1656"/>
                  </a:lnTo>
                  <a:lnTo>
                    <a:pt x="538" y="1690"/>
                  </a:lnTo>
                  <a:lnTo>
                    <a:pt x="572" y="1723"/>
                  </a:lnTo>
                  <a:lnTo>
                    <a:pt x="605" y="1756"/>
                  </a:lnTo>
                  <a:lnTo>
                    <a:pt x="638" y="1767"/>
                  </a:lnTo>
                  <a:lnTo>
                    <a:pt x="638" y="1734"/>
                  </a:lnTo>
                  <a:lnTo>
                    <a:pt x="638" y="1701"/>
                  </a:lnTo>
                  <a:lnTo>
                    <a:pt x="638" y="1678"/>
                  </a:lnTo>
                  <a:lnTo>
                    <a:pt x="638" y="1645"/>
                  </a:lnTo>
                  <a:lnTo>
                    <a:pt x="638" y="1612"/>
                  </a:lnTo>
                  <a:lnTo>
                    <a:pt x="638" y="1578"/>
                  </a:lnTo>
                  <a:lnTo>
                    <a:pt x="638" y="1545"/>
                  </a:lnTo>
                  <a:lnTo>
                    <a:pt x="638" y="1512"/>
                  </a:lnTo>
                  <a:lnTo>
                    <a:pt x="638" y="1489"/>
                  </a:lnTo>
                  <a:lnTo>
                    <a:pt x="638" y="1456"/>
                  </a:lnTo>
                  <a:lnTo>
                    <a:pt x="627" y="1423"/>
                  </a:lnTo>
                  <a:lnTo>
                    <a:pt x="627" y="1389"/>
                  </a:lnTo>
                  <a:lnTo>
                    <a:pt x="627" y="1356"/>
                  </a:lnTo>
                  <a:lnTo>
                    <a:pt x="627" y="1312"/>
                  </a:lnTo>
                  <a:lnTo>
                    <a:pt x="627" y="1289"/>
                  </a:lnTo>
                  <a:lnTo>
                    <a:pt x="627" y="1256"/>
                  </a:lnTo>
                  <a:lnTo>
                    <a:pt x="627" y="1223"/>
                  </a:lnTo>
                  <a:lnTo>
                    <a:pt x="627" y="1200"/>
                  </a:lnTo>
                  <a:lnTo>
                    <a:pt x="627" y="1167"/>
                  </a:lnTo>
                  <a:lnTo>
                    <a:pt x="627" y="1123"/>
                  </a:lnTo>
                  <a:lnTo>
                    <a:pt x="627" y="1100"/>
                  </a:lnTo>
                  <a:lnTo>
                    <a:pt x="627" y="1067"/>
                  </a:lnTo>
                  <a:lnTo>
                    <a:pt x="627" y="1023"/>
                  </a:lnTo>
                  <a:lnTo>
                    <a:pt x="627" y="1000"/>
                  </a:lnTo>
                  <a:lnTo>
                    <a:pt x="627" y="967"/>
                  </a:lnTo>
                  <a:lnTo>
                    <a:pt x="627" y="923"/>
                  </a:lnTo>
                  <a:lnTo>
                    <a:pt x="627" y="900"/>
                  </a:lnTo>
                  <a:lnTo>
                    <a:pt x="627" y="867"/>
                  </a:lnTo>
                  <a:lnTo>
                    <a:pt x="627" y="834"/>
                  </a:lnTo>
                  <a:lnTo>
                    <a:pt x="627" y="811"/>
                  </a:lnTo>
                  <a:lnTo>
                    <a:pt x="616" y="778"/>
                  </a:lnTo>
                  <a:lnTo>
                    <a:pt x="605" y="745"/>
                  </a:lnTo>
                  <a:lnTo>
                    <a:pt x="605" y="711"/>
                  </a:lnTo>
                  <a:lnTo>
                    <a:pt x="605" y="667"/>
                  </a:lnTo>
                  <a:lnTo>
                    <a:pt x="594" y="634"/>
                  </a:lnTo>
                  <a:lnTo>
                    <a:pt x="594" y="611"/>
                  </a:lnTo>
                  <a:lnTo>
                    <a:pt x="583" y="578"/>
                  </a:lnTo>
                  <a:lnTo>
                    <a:pt x="572" y="545"/>
                  </a:lnTo>
                  <a:lnTo>
                    <a:pt x="560" y="522"/>
                  </a:lnTo>
                  <a:lnTo>
                    <a:pt x="560" y="489"/>
                  </a:lnTo>
                  <a:lnTo>
                    <a:pt x="549" y="456"/>
                  </a:lnTo>
                  <a:lnTo>
                    <a:pt x="538" y="422"/>
                  </a:lnTo>
                  <a:lnTo>
                    <a:pt x="527" y="389"/>
                  </a:lnTo>
                  <a:lnTo>
                    <a:pt x="516" y="356"/>
                  </a:lnTo>
                  <a:lnTo>
                    <a:pt x="516" y="322"/>
                  </a:lnTo>
                  <a:lnTo>
                    <a:pt x="505" y="289"/>
                  </a:lnTo>
                  <a:lnTo>
                    <a:pt x="505" y="256"/>
                  </a:lnTo>
                  <a:lnTo>
                    <a:pt x="494" y="233"/>
                  </a:lnTo>
                  <a:lnTo>
                    <a:pt x="472" y="200"/>
                  </a:lnTo>
                  <a:lnTo>
                    <a:pt x="460" y="167"/>
                  </a:lnTo>
                  <a:lnTo>
                    <a:pt x="449" y="133"/>
                  </a:lnTo>
                  <a:lnTo>
                    <a:pt x="427" y="100"/>
                  </a:lnTo>
                  <a:lnTo>
                    <a:pt x="416" y="67"/>
                  </a:lnTo>
                  <a:lnTo>
                    <a:pt x="405" y="33"/>
                  </a:lnTo>
                  <a:lnTo>
                    <a:pt x="383" y="0"/>
                  </a:lnTo>
                  <a:lnTo>
                    <a:pt x="360" y="0"/>
                  </a:lnTo>
                  <a:lnTo>
                    <a:pt x="338" y="33"/>
                  </a:lnTo>
                  <a:lnTo>
                    <a:pt x="327" y="56"/>
                  </a:lnTo>
                  <a:lnTo>
                    <a:pt x="316" y="89"/>
                  </a:lnTo>
                  <a:lnTo>
                    <a:pt x="294" y="122"/>
                  </a:lnTo>
                  <a:lnTo>
                    <a:pt x="283" y="145"/>
                  </a:lnTo>
                  <a:lnTo>
                    <a:pt x="260" y="167"/>
                  </a:lnTo>
                  <a:lnTo>
                    <a:pt x="249" y="200"/>
                  </a:lnTo>
                  <a:lnTo>
                    <a:pt x="227" y="233"/>
                  </a:lnTo>
                  <a:lnTo>
                    <a:pt x="216" y="256"/>
                  </a:lnTo>
                  <a:lnTo>
                    <a:pt x="205" y="289"/>
                  </a:lnTo>
                  <a:lnTo>
                    <a:pt x="183" y="322"/>
                  </a:lnTo>
                  <a:lnTo>
                    <a:pt x="171" y="345"/>
                  </a:lnTo>
                  <a:lnTo>
                    <a:pt x="160" y="378"/>
                  </a:lnTo>
                  <a:lnTo>
                    <a:pt x="149" y="422"/>
                  </a:lnTo>
                  <a:lnTo>
                    <a:pt x="138" y="445"/>
                  </a:lnTo>
                  <a:lnTo>
                    <a:pt x="127" y="478"/>
                  </a:lnTo>
                  <a:lnTo>
                    <a:pt x="116" y="511"/>
                  </a:lnTo>
                  <a:lnTo>
                    <a:pt x="116" y="534"/>
                  </a:lnTo>
                  <a:lnTo>
                    <a:pt x="105" y="567"/>
                  </a:lnTo>
                  <a:lnTo>
                    <a:pt x="105" y="600"/>
                  </a:lnTo>
                  <a:lnTo>
                    <a:pt x="105" y="634"/>
                  </a:lnTo>
                  <a:lnTo>
                    <a:pt x="94" y="667"/>
                  </a:lnTo>
                  <a:lnTo>
                    <a:pt x="94" y="700"/>
                  </a:lnTo>
                  <a:lnTo>
                    <a:pt x="83" y="734"/>
                  </a:lnTo>
                  <a:lnTo>
                    <a:pt x="83" y="767"/>
                  </a:lnTo>
                  <a:lnTo>
                    <a:pt x="71" y="800"/>
                  </a:lnTo>
                  <a:lnTo>
                    <a:pt x="71" y="823"/>
                  </a:lnTo>
                  <a:lnTo>
                    <a:pt x="71" y="856"/>
                  </a:lnTo>
                  <a:lnTo>
                    <a:pt x="71" y="889"/>
                  </a:lnTo>
                  <a:lnTo>
                    <a:pt x="71" y="912"/>
                  </a:lnTo>
                  <a:lnTo>
                    <a:pt x="60" y="945"/>
                  </a:lnTo>
                  <a:lnTo>
                    <a:pt x="60" y="978"/>
                  </a:lnTo>
                  <a:lnTo>
                    <a:pt x="60" y="1012"/>
                  </a:lnTo>
                  <a:lnTo>
                    <a:pt x="49" y="1045"/>
                  </a:lnTo>
                  <a:lnTo>
                    <a:pt x="49" y="1078"/>
                  </a:lnTo>
                  <a:lnTo>
                    <a:pt x="38" y="1112"/>
                  </a:lnTo>
                  <a:lnTo>
                    <a:pt x="38" y="1145"/>
                  </a:lnTo>
                  <a:lnTo>
                    <a:pt x="38" y="1178"/>
                  </a:lnTo>
                  <a:lnTo>
                    <a:pt x="38" y="1223"/>
                  </a:lnTo>
                  <a:lnTo>
                    <a:pt x="38" y="1256"/>
                  </a:lnTo>
                  <a:lnTo>
                    <a:pt x="27" y="1289"/>
                  </a:lnTo>
                  <a:lnTo>
                    <a:pt x="27" y="1312"/>
                  </a:lnTo>
                  <a:lnTo>
                    <a:pt x="27" y="1345"/>
                  </a:lnTo>
                  <a:lnTo>
                    <a:pt x="27" y="1378"/>
                  </a:lnTo>
                  <a:lnTo>
                    <a:pt x="16" y="1401"/>
                  </a:lnTo>
                  <a:lnTo>
                    <a:pt x="16" y="1434"/>
                  </a:lnTo>
                  <a:lnTo>
                    <a:pt x="16" y="1467"/>
                  </a:lnTo>
                  <a:lnTo>
                    <a:pt x="16" y="1501"/>
                  </a:lnTo>
                  <a:lnTo>
                    <a:pt x="16" y="1534"/>
                  </a:lnTo>
                  <a:lnTo>
                    <a:pt x="16" y="1567"/>
                  </a:lnTo>
                  <a:lnTo>
                    <a:pt x="0" y="1632"/>
                  </a:lnTo>
                  <a:lnTo>
                    <a:pt x="0" y="1632"/>
                  </a:lnTo>
                </a:path>
              </a:pathLst>
            </a:custGeom>
            <a:pattFill prst="narVert">
              <a:fgClr>
                <a:srgbClr val="FF9900"/>
              </a:fgClr>
              <a:bgClr>
                <a:schemeClr val="bg2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388" name="Freeform 4"/>
            <p:cNvSpPr>
              <a:spLocks/>
            </p:cNvSpPr>
            <p:nvPr/>
          </p:nvSpPr>
          <p:spPr bwMode="auto">
            <a:xfrm>
              <a:off x="2320" y="576"/>
              <a:ext cx="465" cy="1633"/>
            </a:xfrm>
            <a:custGeom>
              <a:avLst/>
              <a:gdLst/>
              <a:ahLst/>
              <a:cxnLst>
                <a:cxn ang="0">
                  <a:pos x="464" y="0"/>
                </a:cxn>
                <a:cxn ang="0">
                  <a:pos x="411" y="39"/>
                </a:cxn>
                <a:cxn ang="0">
                  <a:pos x="400" y="72"/>
                </a:cxn>
                <a:cxn ang="0">
                  <a:pos x="367" y="83"/>
                </a:cxn>
                <a:cxn ang="0">
                  <a:pos x="355" y="106"/>
                </a:cxn>
                <a:cxn ang="0">
                  <a:pos x="322" y="128"/>
                </a:cxn>
                <a:cxn ang="0">
                  <a:pos x="289" y="150"/>
                </a:cxn>
                <a:cxn ang="0">
                  <a:pos x="267" y="184"/>
                </a:cxn>
                <a:cxn ang="0">
                  <a:pos x="244" y="206"/>
                </a:cxn>
                <a:cxn ang="0">
                  <a:pos x="233" y="239"/>
                </a:cxn>
                <a:cxn ang="0">
                  <a:pos x="200" y="261"/>
                </a:cxn>
                <a:cxn ang="0">
                  <a:pos x="189" y="284"/>
                </a:cxn>
                <a:cxn ang="0">
                  <a:pos x="167" y="317"/>
                </a:cxn>
                <a:cxn ang="0">
                  <a:pos x="155" y="350"/>
                </a:cxn>
                <a:cxn ang="0">
                  <a:pos x="144" y="384"/>
                </a:cxn>
                <a:cxn ang="0">
                  <a:pos x="133" y="417"/>
                </a:cxn>
                <a:cxn ang="0">
                  <a:pos x="122" y="450"/>
                </a:cxn>
                <a:cxn ang="0">
                  <a:pos x="100" y="473"/>
                </a:cxn>
                <a:cxn ang="0">
                  <a:pos x="100" y="506"/>
                </a:cxn>
                <a:cxn ang="0">
                  <a:pos x="89" y="539"/>
                </a:cxn>
                <a:cxn ang="0">
                  <a:pos x="78" y="573"/>
                </a:cxn>
                <a:cxn ang="0">
                  <a:pos x="67" y="606"/>
                </a:cxn>
                <a:cxn ang="0">
                  <a:pos x="55" y="639"/>
                </a:cxn>
                <a:cxn ang="0">
                  <a:pos x="55" y="673"/>
                </a:cxn>
                <a:cxn ang="0">
                  <a:pos x="44" y="706"/>
                </a:cxn>
                <a:cxn ang="0">
                  <a:pos x="33" y="739"/>
                </a:cxn>
                <a:cxn ang="0">
                  <a:pos x="22" y="773"/>
                </a:cxn>
                <a:cxn ang="0">
                  <a:pos x="11" y="806"/>
                </a:cxn>
                <a:cxn ang="0">
                  <a:pos x="11" y="839"/>
                </a:cxn>
                <a:cxn ang="0">
                  <a:pos x="11" y="862"/>
                </a:cxn>
                <a:cxn ang="0">
                  <a:pos x="11" y="895"/>
                </a:cxn>
                <a:cxn ang="0">
                  <a:pos x="11" y="928"/>
                </a:cxn>
                <a:cxn ang="0">
                  <a:pos x="11" y="962"/>
                </a:cxn>
                <a:cxn ang="0">
                  <a:pos x="11" y="995"/>
                </a:cxn>
                <a:cxn ang="0">
                  <a:pos x="11" y="1028"/>
                </a:cxn>
                <a:cxn ang="0">
                  <a:pos x="11" y="1062"/>
                </a:cxn>
                <a:cxn ang="0">
                  <a:pos x="11" y="1095"/>
                </a:cxn>
                <a:cxn ang="0">
                  <a:pos x="11" y="1128"/>
                </a:cxn>
                <a:cxn ang="0">
                  <a:pos x="0" y="1151"/>
                </a:cxn>
                <a:cxn ang="0">
                  <a:pos x="0" y="1184"/>
                </a:cxn>
                <a:cxn ang="0">
                  <a:pos x="0" y="1217"/>
                </a:cxn>
                <a:cxn ang="0">
                  <a:pos x="0" y="1251"/>
                </a:cxn>
                <a:cxn ang="0">
                  <a:pos x="0" y="1284"/>
                </a:cxn>
                <a:cxn ang="0">
                  <a:pos x="0" y="1317"/>
                </a:cxn>
                <a:cxn ang="0">
                  <a:pos x="0" y="1351"/>
                </a:cxn>
                <a:cxn ang="0">
                  <a:pos x="0" y="1384"/>
                </a:cxn>
                <a:cxn ang="0">
                  <a:pos x="0" y="1417"/>
                </a:cxn>
                <a:cxn ang="0">
                  <a:pos x="11" y="1440"/>
                </a:cxn>
                <a:cxn ang="0">
                  <a:pos x="33" y="1473"/>
                </a:cxn>
                <a:cxn ang="0">
                  <a:pos x="33" y="1506"/>
                </a:cxn>
                <a:cxn ang="0">
                  <a:pos x="44" y="1540"/>
                </a:cxn>
                <a:cxn ang="0">
                  <a:pos x="55" y="1573"/>
                </a:cxn>
                <a:cxn ang="0">
                  <a:pos x="78" y="1595"/>
                </a:cxn>
                <a:cxn ang="0">
                  <a:pos x="100" y="1628"/>
                </a:cxn>
                <a:cxn ang="0">
                  <a:pos x="128" y="1632"/>
                </a:cxn>
              </a:cxnLst>
              <a:rect l="0" t="0" r="r" b="b"/>
              <a:pathLst>
                <a:path w="465" h="1633">
                  <a:moveTo>
                    <a:pt x="464" y="0"/>
                  </a:moveTo>
                  <a:lnTo>
                    <a:pt x="411" y="39"/>
                  </a:lnTo>
                  <a:lnTo>
                    <a:pt x="400" y="72"/>
                  </a:lnTo>
                  <a:lnTo>
                    <a:pt x="367" y="83"/>
                  </a:lnTo>
                  <a:lnTo>
                    <a:pt x="355" y="106"/>
                  </a:lnTo>
                  <a:lnTo>
                    <a:pt x="322" y="128"/>
                  </a:lnTo>
                  <a:lnTo>
                    <a:pt x="289" y="150"/>
                  </a:lnTo>
                  <a:lnTo>
                    <a:pt x="267" y="184"/>
                  </a:lnTo>
                  <a:lnTo>
                    <a:pt x="244" y="206"/>
                  </a:lnTo>
                  <a:lnTo>
                    <a:pt x="233" y="239"/>
                  </a:lnTo>
                  <a:lnTo>
                    <a:pt x="200" y="261"/>
                  </a:lnTo>
                  <a:lnTo>
                    <a:pt x="189" y="284"/>
                  </a:lnTo>
                  <a:lnTo>
                    <a:pt x="167" y="317"/>
                  </a:lnTo>
                  <a:lnTo>
                    <a:pt x="155" y="350"/>
                  </a:lnTo>
                  <a:lnTo>
                    <a:pt x="144" y="384"/>
                  </a:lnTo>
                  <a:lnTo>
                    <a:pt x="133" y="417"/>
                  </a:lnTo>
                  <a:lnTo>
                    <a:pt x="122" y="450"/>
                  </a:lnTo>
                  <a:lnTo>
                    <a:pt x="100" y="473"/>
                  </a:lnTo>
                  <a:lnTo>
                    <a:pt x="100" y="506"/>
                  </a:lnTo>
                  <a:lnTo>
                    <a:pt x="89" y="539"/>
                  </a:lnTo>
                  <a:lnTo>
                    <a:pt x="78" y="573"/>
                  </a:lnTo>
                  <a:lnTo>
                    <a:pt x="67" y="606"/>
                  </a:lnTo>
                  <a:lnTo>
                    <a:pt x="55" y="639"/>
                  </a:lnTo>
                  <a:lnTo>
                    <a:pt x="55" y="673"/>
                  </a:lnTo>
                  <a:lnTo>
                    <a:pt x="44" y="706"/>
                  </a:lnTo>
                  <a:lnTo>
                    <a:pt x="33" y="739"/>
                  </a:lnTo>
                  <a:lnTo>
                    <a:pt x="22" y="773"/>
                  </a:lnTo>
                  <a:lnTo>
                    <a:pt x="11" y="806"/>
                  </a:lnTo>
                  <a:lnTo>
                    <a:pt x="11" y="839"/>
                  </a:lnTo>
                  <a:lnTo>
                    <a:pt x="11" y="862"/>
                  </a:lnTo>
                  <a:lnTo>
                    <a:pt x="11" y="895"/>
                  </a:lnTo>
                  <a:lnTo>
                    <a:pt x="11" y="928"/>
                  </a:lnTo>
                  <a:lnTo>
                    <a:pt x="11" y="962"/>
                  </a:lnTo>
                  <a:lnTo>
                    <a:pt x="11" y="995"/>
                  </a:lnTo>
                  <a:lnTo>
                    <a:pt x="11" y="1028"/>
                  </a:lnTo>
                  <a:lnTo>
                    <a:pt x="11" y="1062"/>
                  </a:lnTo>
                  <a:lnTo>
                    <a:pt x="11" y="1095"/>
                  </a:lnTo>
                  <a:lnTo>
                    <a:pt x="11" y="1128"/>
                  </a:lnTo>
                  <a:lnTo>
                    <a:pt x="0" y="1151"/>
                  </a:lnTo>
                  <a:lnTo>
                    <a:pt x="0" y="1184"/>
                  </a:lnTo>
                  <a:lnTo>
                    <a:pt x="0" y="1217"/>
                  </a:lnTo>
                  <a:lnTo>
                    <a:pt x="0" y="1251"/>
                  </a:lnTo>
                  <a:lnTo>
                    <a:pt x="0" y="1284"/>
                  </a:lnTo>
                  <a:lnTo>
                    <a:pt x="0" y="1317"/>
                  </a:lnTo>
                  <a:lnTo>
                    <a:pt x="0" y="1351"/>
                  </a:lnTo>
                  <a:lnTo>
                    <a:pt x="0" y="1384"/>
                  </a:lnTo>
                  <a:lnTo>
                    <a:pt x="0" y="1417"/>
                  </a:lnTo>
                  <a:lnTo>
                    <a:pt x="11" y="1440"/>
                  </a:lnTo>
                  <a:lnTo>
                    <a:pt x="33" y="1473"/>
                  </a:lnTo>
                  <a:lnTo>
                    <a:pt x="33" y="1506"/>
                  </a:lnTo>
                  <a:lnTo>
                    <a:pt x="44" y="1540"/>
                  </a:lnTo>
                  <a:lnTo>
                    <a:pt x="55" y="1573"/>
                  </a:lnTo>
                  <a:lnTo>
                    <a:pt x="78" y="1595"/>
                  </a:lnTo>
                  <a:lnTo>
                    <a:pt x="100" y="1628"/>
                  </a:lnTo>
                  <a:lnTo>
                    <a:pt x="128" y="1632"/>
                  </a:lnTo>
                </a:path>
              </a:pathLst>
            </a:custGeom>
            <a:noFill/>
            <a:ln w="25400" cap="rnd" cmpd="sng">
              <a:solidFill>
                <a:schemeClr val="hlink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389" name="Freeform 5"/>
            <p:cNvSpPr>
              <a:spLocks/>
            </p:cNvSpPr>
            <p:nvPr/>
          </p:nvSpPr>
          <p:spPr bwMode="auto">
            <a:xfrm>
              <a:off x="2784" y="576"/>
              <a:ext cx="404" cy="15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7" y="50"/>
                </a:cxn>
                <a:cxn ang="0">
                  <a:pos x="69" y="83"/>
                </a:cxn>
                <a:cxn ang="0">
                  <a:pos x="92" y="95"/>
                </a:cxn>
                <a:cxn ang="0">
                  <a:pos x="125" y="117"/>
                </a:cxn>
                <a:cxn ang="0">
                  <a:pos x="147" y="150"/>
                </a:cxn>
                <a:cxn ang="0">
                  <a:pos x="169" y="184"/>
                </a:cxn>
                <a:cxn ang="0">
                  <a:pos x="192" y="217"/>
                </a:cxn>
                <a:cxn ang="0">
                  <a:pos x="214" y="250"/>
                </a:cxn>
                <a:cxn ang="0">
                  <a:pos x="225" y="284"/>
                </a:cxn>
                <a:cxn ang="0">
                  <a:pos x="236" y="317"/>
                </a:cxn>
                <a:cxn ang="0">
                  <a:pos x="258" y="350"/>
                </a:cxn>
                <a:cxn ang="0">
                  <a:pos x="280" y="384"/>
                </a:cxn>
                <a:cxn ang="0">
                  <a:pos x="292" y="417"/>
                </a:cxn>
                <a:cxn ang="0">
                  <a:pos x="303" y="450"/>
                </a:cxn>
                <a:cxn ang="0">
                  <a:pos x="314" y="473"/>
                </a:cxn>
                <a:cxn ang="0">
                  <a:pos x="325" y="506"/>
                </a:cxn>
                <a:cxn ang="0">
                  <a:pos x="325" y="539"/>
                </a:cxn>
                <a:cxn ang="0">
                  <a:pos x="336" y="573"/>
                </a:cxn>
                <a:cxn ang="0">
                  <a:pos x="347" y="606"/>
                </a:cxn>
                <a:cxn ang="0">
                  <a:pos x="347" y="639"/>
                </a:cxn>
                <a:cxn ang="0">
                  <a:pos x="358" y="673"/>
                </a:cxn>
                <a:cxn ang="0">
                  <a:pos x="358" y="706"/>
                </a:cxn>
                <a:cxn ang="0">
                  <a:pos x="369" y="739"/>
                </a:cxn>
                <a:cxn ang="0">
                  <a:pos x="380" y="773"/>
                </a:cxn>
                <a:cxn ang="0">
                  <a:pos x="392" y="806"/>
                </a:cxn>
                <a:cxn ang="0">
                  <a:pos x="392" y="839"/>
                </a:cxn>
                <a:cxn ang="0">
                  <a:pos x="403" y="862"/>
                </a:cxn>
                <a:cxn ang="0">
                  <a:pos x="403" y="895"/>
                </a:cxn>
                <a:cxn ang="0">
                  <a:pos x="403" y="928"/>
                </a:cxn>
                <a:cxn ang="0">
                  <a:pos x="403" y="962"/>
                </a:cxn>
                <a:cxn ang="0">
                  <a:pos x="403" y="995"/>
                </a:cxn>
                <a:cxn ang="0">
                  <a:pos x="403" y="1028"/>
                </a:cxn>
                <a:cxn ang="0">
                  <a:pos x="403" y="1062"/>
                </a:cxn>
                <a:cxn ang="0">
                  <a:pos x="403" y="1095"/>
                </a:cxn>
                <a:cxn ang="0">
                  <a:pos x="392" y="1128"/>
                </a:cxn>
                <a:cxn ang="0">
                  <a:pos x="392" y="1151"/>
                </a:cxn>
                <a:cxn ang="0">
                  <a:pos x="392" y="1184"/>
                </a:cxn>
                <a:cxn ang="0">
                  <a:pos x="380" y="1217"/>
                </a:cxn>
                <a:cxn ang="0">
                  <a:pos x="380" y="1251"/>
                </a:cxn>
                <a:cxn ang="0">
                  <a:pos x="380" y="1284"/>
                </a:cxn>
                <a:cxn ang="0">
                  <a:pos x="380" y="1317"/>
                </a:cxn>
                <a:cxn ang="0">
                  <a:pos x="369" y="1351"/>
                </a:cxn>
                <a:cxn ang="0">
                  <a:pos x="358" y="1384"/>
                </a:cxn>
                <a:cxn ang="0">
                  <a:pos x="347" y="1417"/>
                </a:cxn>
                <a:cxn ang="0">
                  <a:pos x="336" y="1440"/>
                </a:cxn>
                <a:cxn ang="0">
                  <a:pos x="336" y="1473"/>
                </a:cxn>
                <a:cxn ang="0">
                  <a:pos x="303" y="1495"/>
                </a:cxn>
                <a:cxn ang="0">
                  <a:pos x="303" y="1528"/>
                </a:cxn>
                <a:cxn ang="0">
                  <a:pos x="292" y="1551"/>
                </a:cxn>
                <a:cxn ang="0">
                  <a:pos x="269" y="1562"/>
                </a:cxn>
                <a:cxn ang="0">
                  <a:pos x="240" y="1584"/>
                </a:cxn>
              </a:cxnLst>
              <a:rect l="0" t="0" r="r" b="b"/>
              <a:pathLst>
                <a:path w="404" h="1585">
                  <a:moveTo>
                    <a:pt x="0" y="0"/>
                  </a:moveTo>
                  <a:lnTo>
                    <a:pt x="47" y="50"/>
                  </a:lnTo>
                  <a:lnTo>
                    <a:pt x="69" y="83"/>
                  </a:lnTo>
                  <a:lnTo>
                    <a:pt x="92" y="95"/>
                  </a:lnTo>
                  <a:lnTo>
                    <a:pt x="125" y="117"/>
                  </a:lnTo>
                  <a:lnTo>
                    <a:pt x="147" y="150"/>
                  </a:lnTo>
                  <a:lnTo>
                    <a:pt x="169" y="184"/>
                  </a:lnTo>
                  <a:lnTo>
                    <a:pt x="192" y="217"/>
                  </a:lnTo>
                  <a:lnTo>
                    <a:pt x="214" y="250"/>
                  </a:lnTo>
                  <a:lnTo>
                    <a:pt x="225" y="284"/>
                  </a:lnTo>
                  <a:lnTo>
                    <a:pt x="236" y="317"/>
                  </a:lnTo>
                  <a:lnTo>
                    <a:pt x="258" y="350"/>
                  </a:lnTo>
                  <a:lnTo>
                    <a:pt x="280" y="384"/>
                  </a:lnTo>
                  <a:lnTo>
                    <a:pt x="292" y="417"/>
                  </a:lnTo>
                  <a:lnTo>
                    <a:pt x="303" y="450"/>
                  </a:lnTo>
                  <a:lnTo>
                    <a:pt x="314" y="473"/>
                  </a:lnTo>
                  <a:lnTo>
                    <a:pt x="325" y="506"/>
                  </a:lnTo>
                  <a:lnTo>
                    <a:pt x="325" y="539"/>
                  </a:lnTo>
                  <a:lnTo>
                    <a:pt x="336" y="573"/>
                  </a:lnTo>
                  <a:lnTo>
                    <a:pt x="347" y="606"/>
                  </a:lnTo>
                  <a:lnTo>
                    <a:pt x="347" y="639"/>
                  </a:lnTo>
                  <a:lnTo>
                    <a:pt x="358" y="673"/>
                  </a:lnTo>
                  <a:lnTo>
                    <a:pt x="358" y="706"/>
                  </a:lnTo>
                  <a:lnTo>
                    <a:pt x="369" y="739"/>
                  </a:lnTo>
                  <a:lnTo>
                    <a:pt x="380" y="773"/>
                  </a:lnTo>
                  <a:lnTo>
                    <a:pt x="392" y="806"/>
                  </a:lnTo>
                  <a:lnTo>
                    <a:pt x="392" y="839"/>
                  </a:lnTo>
                  <a:lnTo>
                    <a:pt x="403" y="862"/>
                  </a:lnTo>
                  <a:lnTo>
                    <a:pt x="403" y="895"/>
                  </a:lnTo>
                  <a:lnTo>
                    <a:pt x="403" y="928"/>
                  </a:lnTo>
                  <a:lnTo>
                    <a:pt x="403" y="962"/>
                  </a:lnTo>
                  <a:lnTo>
                    <a:pt x="403" y="995"/>
                  </a:lnTo>
                  <a:lnTo>
                    <a:pt x="403" y="1028"/>
                  </a:lnTo>
                  <a:lnTo>
                    <a:pt x="403" y="1062"/>
                  </a:lnTo>
                  <a:lnTo>
                    <a:pt x="403" y="1095"/>
                  </a:lnTo>
                  <a:lnTo>
                    <a:pt x="392" y="1128"/>
                  </a:lnTo>
                  <a:lnTo>
                    <a:pt x="392" y="1151"/>
                  </a:lnTo>
                  <a:lnTo>
                    <a:pt x="392" y="1184"/>
                  </a:lnTo>
                  <a:lnTo>
                    <a:pt x="380" y="1217"/>
                  </a:lnTo>
                  <a:lnTo>
                    <a:pt x="380" y="1251"/>
                  </a:lnTo>
                  <a:lnTo>
                    <a:pt x="380" y="1284"/>
                  </a:lnTo>
                  <a:lnTo>
                    <a:pt x="380" y="1317"/>
                  </a:lnTo>
                  <a:lnTo>
                    <a:pt x="369" y="1351"/>
                  </a:lnTo>
                  <a:lnTo>
                    <a:pt x="358" y="1384"/>
                  </a:lnTo>
                  <a:lnTo>
                    <a:pt x="347" y="1417"/>
                  </a:lnTo>
                  <a:lnTo>
                    <a:pt x="336" y="1440"/>
                  </a:lnTo>
                  <a:lnTo>
                    <a:pt x="336" y="1473"/>
                  </a:lnTo>
                  <a:lnTo>
                    <a:pt x="303" y="1495"/>
                  </a:lnTo>
                  <a:lnTo>
                    <a:pt x="303" y="1528"/>
                  </a:lnTo>
                  <a:lnTo>
                    <a:pt x="292" y="1551"/>
                  </a:lnTo>
                  <a:lnTo>
                    <a:pt x="269" y="1562"/>
                  </a:lnTo>
                  <a:lnTo>
                    <a:pt x="240" y="1584"/>
                  </a:lnTo>
                </a:path>
              </a:pathLst>
            </a:custGeom>
            <a:noFill/>
            <a:ln w="25400" cap="rnd" cmpd="sng">
              <a:solidFill>
                <a:schemeClr val="hlink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390" name="Freeform 6"/>
            <p:cNvSpPr>
              <a:spLocks/>
            </p:cNvSpPr>
            <p:nvPr/>
          </p:nvSpPr>
          <p:spPr bwMode="auto">
            <a:xfrm>
              <a:off x="2400" y="2208"/>
              <a:ext cx="145" cy="5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0" y="52"/>
                </a:cxn>
                <a:cxn ang="0">
                  <a:pos x="20" y="85"/>
                </a:cxn>
                <a:cxn ang="0">
                  <a:pos x="20" y="108"/>
                </a:cxn>
                <a:cxn ang="0">
                  <a:pos x="20" y="141"/>
                </a:cxn>
                <a:cxn ang="0">
                  <a:pos x="20" y="174"/>
                </a:cxn>
                <a:cxn ang="0">
                  <a:pos x="20" y="197"/>
                </a:cxn>
                <a:cxn ang="0">
                  <a:pos x="20" y="230"/>
                </a:cxn>
                <a:cxn ang="0">
                  <a:pos x="20" y="263"/>
                </a:cxn>
                <a:cxn ang="0">
                  <a:pos x="20" y="297"/>
                </a:cxn>
                <a:cxn ang="0">
                  <a:pos x="20" y="330"/>
                </a:cxn>
                <a:cxn ang="0">
                  <a:pos x="20" y="363"/>
                </a:cxn>
                <a:cxn ang="0">
                  <a:pos x="20" y="397"/>
                </a:cxn>
                <a:cxn ang="0">
                  <a:pos x="20" y="430"/>
                </a:cxn>
                <a:cxn ang="0">
                  <a:pos x="9" y="463"/>
                </a:cxn>
                <a:cxn ang="0">
                  <a:pos x="9" y="486"/>
                </a:cxn>
                <a:cxn ang="0">
                  <a:pos x="9" y="519"/>
                </a:cxn>
                <a:cxn ang="0">
                  <a:pos x="42" y="530"/>
                </a:cxn>
                <a:cxn ang="0">
                  <a:pos x="75" y="541"/>
                </a:cxn>
                <a:cxn ang="0">
                  <a:pos x="98" y="552"/>
                </a:cxn>
                <a:cxn ang="0">
                  <a:pos x="131" y="563"/>
                </a:cxn>
                <a:cxn ang="0">
                  <a:pos x="144" y="576"/>
                </a:cxn>
              </a:cxnLst>
              <a:rect l="0" t="0" r="r" b="b"/>
              <a:pathLst>
                <a:path w="145" h="577">
                  <a:moveTo>
                    <a:pt x="0" y="0"/>
                  </a:moveTo>
                  <a:lnTo>
                    <a:pt x="20" y="52"/>
                  </a:lnTo>
                  <a:lnTo>
                    <a:pt x="20" y="85"/>
                  </a:lnTo>
                  <a:lnTo>
                    <a:pt x="20" y="108"/>
                  </a:lnTo>
                  <a:lnTo>
                    <a:pt x="20" y="141"/>
                  </a:lnTo>
                  <a:lnTo>
                    <a:pt x="20" y="174"/>
                  </a:lnTo>
                  <a:lnTo>
                    <a:pt x="20" y="197"/>
                  </a:lnTo>
                  <a:lnTo>
                    <a:pt x="20" y="230"/>
                  </a:lnTo>
                  <a:lnTo>
                    <a:pt x="20" y="263"/>
                  </a:lnTo>
                  <a:lnTo>
                    <a:pt x="20" y="297"/>
                  </a:lnTo>
                  <a:lnTo>
                    <a:pt x="20" y="330"/>
                  </a:lnTo>
                  <a:lnTo>
                    <a:pt x="20" y="363"/>
                  </a:lnTo>
                  <a:lnTo>
                    <a:pt x="20" y="397"/>
                  </a:lnTo>
                  <a:lnTo>
                    <a:pt x="20" y="430"/>
                  </a:lnTo>
                  <a:lnTo>
                    <a:pt x="9" y="463"/>
                  </a:lnTo>
                  <a:lnTo>
                    <a:pt x="9" y="486"/>
                  </a:lnTo>
                  <a:lnTo>
                    <a:pt x="9" y="519"/>
                  </a:lnTo>
                  <a:lnTo>
                    <a:pt x="42" y="530"/>
                  </a:lnTo>
                  <a:lnTo>
                    <a:pt x="75" y="541"/>
                  </a:lnTo>
                  <a:lnTo>
                    <a:pt x="98" y="552"/>
                  </a:lnTo>
                  <a:lnTo>
                    <a:pt x="131" y="563"/>
                  </a:lnTo>
                  <a:lnTo>
                    <a:pt x="144" y="576"/>
                  </a:lnTo>
                </a:path>
              </a:pathLst>
            </a:custGeom>
            <a:noFill/>
            <a:ln w="25400" cap="rnd" cmpd="sng">
              <a:solidFill>
                <a:srgbClr val="99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391" name="Freeform 7"/>
            <p:cNvSpPr>
              <a:spLocks/>
            </p:cNvSpPr>
            <p:nvPr/>
          </p:nvSpPr>
          <p:spPr bwMode="auto">
            <a:xfrm>
              <a:off x="2864" y="2160"/>
              <a:ext cx="161" cy="673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156" y="44"/>
                </a:cxn>
                <a:cxn ang="0">
                  <a:pos x="156" y="67"/>
                </a:cxn>
                <a:cxn ang="0">
                  <a:pos x="156" y="100"/>
                </a:cxn>
                <a:cxn ang="0">
                  <a:pos x="156" y="133"/>
                </a:cxn>
                <a:cxn ang="0">
                  <a:pos x="156" y="156"/>
                </a:cxn>
                <a:cxn ang="0">
                  <a:pos x="156" y="189"/>
                </a:cxn>
                <a:cxn ang="0">
                  <a:pos x="156" y="222"/>
                </a:cxn>
                <a:cxn ang="0">
                  <a:pos x="156" y="245"/>
                </a:cxn>
                <a:cxn ang="0">
                  <a:pos x="156" y="278"/>
                </a:cxn>
                <a:cxn ang="0">
                  <a:pos x="156" y="311"/>
                </a:cxn>
                <a:cxn ang="0">
                  <a:pos x="156" y="345"/>
                </a:cxn>
                <a:cxn ang="0">
                  <a:pos x="156" y="378"/>
                </a:cxn>
                <a:cxn ang="0">
                  <a:pos x="156" y="411"/>
                </a:cxn>
                <a:cxn ang="0">
                  <a:pos x="156" y="445"/>
                </a:cxn>
                <a:cxn ang="0">
                  <a:pos x="156" y="478"/>
                </a:cxn>
                <a:cxn ang="0">
                  <a:pos x="156" y="511"/>
                </a:cxn>
                <a:cxn ang="0">
                  <a:pos x="156" y="534"/>
                </a:cxn>
                <a:cxn ang="0">
                  <a:pos x="156" y="567"/>
                </a:cxn>
                <a:cxn ang="0">
                  <a:pos x="156" y="600"/>
                </a:cxn>
                <a:cxn ang="0">
                  <a:pos x="156" y="634"/>
                </a:cxn>
                <a:cxn ang="0">
                  <a:pos x="123" y="645"/>
                </a:cxn>
                <a:cxn ang="0">
                  <a:pos x="100" y="645"/>
                </a:cxn>
                <a:cxn ang="0">
                  <a:pos x="67" y="656"/>
                </a:cxn>
                <a:cxn ang="0">
                  <a:pos x="34" y="667"/>
                </a:cxn>
                <a:cxn ang="0">
                  <a:pos x="0" y="667"/>
                </a:cxn>
                <a:cxn ang="0">
                  <a:pos x="16" y="672"/>
                </a:cxn>
              </a:cxnLst>
              <a:rect l="0" t="0" r="r" b="b"/>
              <a:pathLst>
                <a:path w="161" h="673">
                  <a:moveTo>
                    <a:pt x="160" y="0"/>
                  </a:moveTo>
                  <a:lnTo>
                    <a:pt x="156" y="44"/>
                  </a:lnTo>
                  <a:lnTo>
                    <a:pt x="156" y="67"/>
                  </a:lnTo>
                  <a:lnTo>
                    <a:pt x="156" y="100"/>
                  </a:lnTo>
                  <a:lnTo>
                    <a:pt x="156" y="133"/>
                  </a:lnTo>
                  <a:lnTo>
                    <a:pt x="156" y="156"/>
                  </a:lnTo>
                  <a:lnTo>
                    <a:pt x="156" y="189"/>
                  </a:lnTo>
                  <a:lnTo>
                    <a:pt x="156" y="222"/>
                  </a:lnTo>
                  <a:lnTo>
                    <a:pt x="156" y="245"/>
                  </a:lnTo>
                  <a:lnTo>
                    <a:pt x="156" y="278"/>
                  </a:lnTo>
                  <a:lnTo>
                    <a:pt x="156" y="311"/>
                  </a:lnTo>
                  <a:lnTo>
                    <a:pt x="156" y="345"/>
                  </a:lnTo>
                  <a:lnTo>
                    <a:pt x="156" y="378"/>
                  </a:lnTo>
                  <a:lnTo>
                    <a:pt x="156" y="411"/>
                  </a:lnTo>
                  <a:lnTo>
                    <a:pt x="156" y="445"/>
                  </a:lnTo>
                  <a:lnTo>
                    <a:pt x="156" y="478"/>
                  </a:lnTo>
                  <a:lnTo>
                    <a:pt x="156" y="511"/>
                  </a:lnTo>
                  <a:lnTo>
                    <a:pt x="156" y="534"/>
                  </a:lnTo>
                  <a:lnTo>
                    <a:pt x="156" y="567"/>
                  </a:lnTo>
                  <a:lnTo>
                    <a:pt x="156" y="600"/>
                  </a:lnTo>
                  <a:lnTo>
                    <a:pt x="156" y="634"/>
                  </a:lnTo>
                  <a:lnTo>
                    <a:pt x="123" y="645"/>
                  </a:lnTo>
                  <a:lnTo>
                    <a:pt x="100" y="645"/>
                  </a:lnTo>
                  <a:lnTo>
                    <a:pt x="67" y="656"/>
                  </a:lnTo>
                  <a:lnTo>
                    <a:pt x="34" y="667"/>
                  </a:lnTo>
                  <a:lnTo>
                    <a:pt x="0" y="667"/>
                  </a:lnTo>
                  <a:lnTo>
                    <a:pt x="16" y="672"/>
                  </a:lnTo>
                </a:path>
              </a:pathLst>
            </a:custGeom>
            <a:noFill/>
            <a:ln w="25400" cap="rnd" cmpd="sng">
              <a:solidFill>
                <a:srgbClr val="99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6393" name="Freeform 9"/>
          <p:cNvSpPr>
            <a:spLocks/>
          </p:cNvSpPr>
          <p:nvPr/>
        </p:nvSpPr>
        <p:spPr bwMode="auto">
          <a:xfrm>
            <a:off x="2438400" y="2019300"/>
            <a:ext cx="306388" cy="195263"/>
          </a:xfrm>
          <a:custGeom>
            <a:avLst/>
            <a:gdLst/>
            <a:ahLst/>
            <a:cxnLst>
              <a:cxn ang="0">
                <a:pos x="0" y="72"/>
              </a:cxn>
              <a:cxn ang="0">
                <a:pos x="44" y="44"/>
              </a:cxn>
              <a:cxn ang="0">
                <a:pos x="55" y="11"/>
              </a:cxn>
              <a:cxn ang="0">
                <a:pos x="88" y="0"/>
              </a:cxn>
              <a:cxn ang="0">
                <a:pos x="111" y="0"/>
              </a:cxn>
              <a:cxn ang="0">
                <a:pos x="144" y="33"/>
              </a:cxn>
              <a:cxn ang="0">
                <a:pos x="155" y="66"/>
              </a:cxn>
              <a:cxn ang="0">
                <a:pos x="155" y="89"/>
              </a:cxn>
              <a:cxn ang="0">
                <a:pos x="166" y="122"/>
              </a:cxn>
              <a:cxn ang="0">
                <a:pos x="192" y="120"/>
              </a:cxn>
            </a:cxnLst>
            <a:rect l="0" t="0" r="r" b="b"/>
            <a:pathLst>
              <a:path w="193" h="123">
                <a:moveTo>
                  <a:pt x="0" y="72"/>
                </a:moveTo>
                <a:lnTo>
                  <a:pt x="44" y="44"/>
                </a:lnTo>
                <a:lnTo>
                  <a:pt x="55" y="11"/>
                </a:lnTo>
                <a:lnTo>
                  <a:pt x="88" y="0"/>
                </a:lnTo>
                <a:lnTo>
                  <a:pt x="111" y="0"/>
                </a:lnTo>
                <a:lnTo>
                  <a:pt x="144" y="33"/>
                </a:lnTo>
                <a:lnTo>
                  <a:pt x="155" y="66"/>
                </a:lnTo>
                <a:lnTo>
                  <a:pt x="155" y="89"/>
                </a:lnTo>
                <a:lnTo>
                  <a:pt x="166" y="122"/>
                </a:lnTo>
                <a:lnTo>
                  <a:pt x="192" y="120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394" name="Freeform 10"/>
          <p:cNvSpPr>
            <a:spLocks/>
          </p:cNvSpPr>
          <p:nvPr/>
        </p:nvSpPr>
        <p:spPr bwMode="auto">
          <a:xfrm>
            <a:off x="2719388" y="2362200"/>
            <a:ext cx="55562" cy="541338"/>
          </a:xfrm>
          <a:custGeom>
            <a:avLst/>
            <a:gdLst/>
            <a:ahLst/>
            <a:cxnLst>
              <a:cxn ang="0">
                <a:pos x="15" y="0"/>
              </a:cxn>
              <a:cxn ang="0">
                <a:pos x="0" y="51"/>
              </a:cxn>
              <a:cxn ang="0">
                <a:pos x="0" y="84"/>
              </a:cxn>
              <a:cxn ang="0">
                <a:pos x="0" y="117"/>
              </a:cxn>
              <a:cxn ang="0">
                <a:pos x="0" y="151"/>
              </a:cxn>
              <a:cxn ang="0">
                <a:pos x="0" y="184"/>
              </a:cxn>
              <a:cxn ang="0">
                <a:pos x="0" y="217"/>
              </a:cxn>
              <a:cxn ang="0">
                <a:pos x="0" y="240"/>
              </a:cxn>
              <a:cxn ang="0">
                <a:pos x="11" y="273"/>
              </a:cxn>
              <a:cxn ang="0">
                <a:pos x="22" y="317"/>
              </a:cxn>
              <a:cxn ang="0">
                <a:pos x="34" y="340"/>
              </a:cxn>
              <a:cxn ang="0">
                <a:pos x="15" y="336"/>
              </a:cxn>
            </a:cxnLst>
            <a:rect l="0" t="0" r="r" b="b"/>
            <a:pathLst>
              <a:path w="35" h="341">
                <a:moveTo>
                  <a:pt x="15" y="0"/>
                </a:moveTo>
                <a:lnTo>
                  <a:pt x="0" y="51"/>
                </a:lnTo>
                <a:lnTo>
                  <a:pt x="0" y="84"/>
                </a:lnTo>
                <a:lnTo>
                  <a:pt x="0" y="117"/>
                </a:lnTo>
                <a:lnTo>
                  <a:pt x="0" y="151"/>
                </a:lnTo>
                <a:lnTo>
                  <a:pt x="0" y="184"/>
                </a:lnTo>
                <a:lnTo>
                  <a:pt x="0" y="217"/>
                </a:lnTo>
                <a:lnTo>
                  <a:pt x="0" y="240"/>
                </a:lnTo>
                <a:lnTo>
                  <a:pt x="11" y="273"/>
                </a:lnTo>
                <a:lnTo>
                  <a:pt x="22" y="317"/>
                </a:lnTo>
                <a:lnTo>
                  <a:pt x="34" y="340"/>
                </a:lnTo>
                <a:lnTo>
                  <a:pt x="15" y="336"/>
                </a:lnTo>
              </a:path>
            </a:pathLst>
          </a:custGeom>
          <a:solidFill>
            <a:schemeClr val="accent1"/>
          </a:solidFill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395" name="Freeform 11"/>
          <p:cNvSpPr>
            <a:spLocks/>
          </p:cNvSpPr>
          <p:nvPr/>
        </p:nvSpPr>
        <p:spPr bwMode="auto">
          <a:xfrm>
            <a:off x="2295525" y="2286000"/>
            <a:ext cx="220663" cy="528638"/>
          </a:xfrm>
          <a:custGeom>
            <a:avLst/>
            <a:gdLst/>
            <a:ahLst/>
            <a:cxnLst>
              <a:cxn ang="0">
                <a:pos x="138" y="0"/>
              </a:cxn>
              <a:cxn ang="0">
                <a:pos x="123" y="54"/>
              </a:cxn>
              <a:cxn ang="0">
                <a:pos x="112" y="87"/>
              </a:cxn>
              <a:cxn ang="0">
                <a:pos x="100" y="110"/>
              </a:cxn>
              <a:cxn ang="0">
                <a:pos x="89" y="143"/>
              </a:cxn>
              <a:cxn ang="0">
                <a:pos x="67" y="176"/>
              </a:cxn>
              <a:cxn ang="0">
                <a:pos x="56" y="199"/>
              </a:cxn>
              <a:cxn ang="0">
                <a:pos x="45" y="232"/>
              </a:cxn>
              <a:cxn ang="0">
                <a:pos x="34" y="265"/>
              </a:cxn>
              <a:cxn ang="0">
                <a:pos x="23" y="288"/>
              </a:cxn>
              <a:cxn ang="0">
                <a:pos x="0" y="310"/>
              </a:cxn>
              <a:cxn ang="0">
                <a:pos x="23" y="332"/>
              </a:cxn>
              <a:cxn ang="0">
                <a:pos x="67" y="321"/>
              </a:cxn>
              <a:cxn ang="0">
                <a:pos x="100" y="310"/>
              </a:cxn>
              <a:cxn ang="0">
                <a:pos x="123" y="310"/>
              </a:cxn>
              <a:cxn ang="0">
                <a:pos x="138" y="288"/>
              </a:cxn>
            </a:cxnLst>
            <a:rect l="0" t="0" r="r" b="b"/>
            <a:pathLst>
              <a:path w="139" h="333">
                <a:moveTo>
                  <a:pt x="138" y="0"/>
                </a:moveTo>
                <a:lnTo>
                  <a:pt x="123" y="54"/>
                </a:lnTo>
                <a:lnTo>
                  <a:pt x="112" y="87"/>
                </a:lnTo>
                <a:lnTo>
                  <a:pt x="100" y="110"/>
                </a:lnTo>
                <a:lnTo>
                  <a:pt x="89" y="143"/>
                </a:lnTo>
                <a:lnTo>
                  <a:pt x="67" y="176"/>
                </a:lnTo>
                <a:lnTo>
                  <a:pt x="56" y="199"/>
                </a:lnTo>
                <a:lnTo>
                  <a:pt x="45" y="232"/>
                </a:lnTo>
                <a:lnTo>
                  <a:pt x="34" y="265"/>
                </a:lnTo>
                <a:lnTo>
                  <a:pt x="23" y="288"/>
                </a:lnTo>
                <a:lnTo>
                  <a:pt x="0" y="310"/>
                </a:lnTo>
                <a:lnTo>
                  <a:pt x="23" y="332"/>
                </a:lnTo>
                <a:lnTo>
                  <a:pt x="67" y="321"/>
                </a:lnTo>
                <a:lnTo>
                  <a:pt x="100" y="310"/>
                </a:lnTo>
                <a:lnTo>
                  <a:pt x="123" y="310"/>
                </a:lnTo>
                <a:lnTo>
                  <a:pt x="138" y="288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396" name="Freeform 12"/>
          <p:cNvSpPr>
            <a:spLocks/>
          </p:cNvSpPr>
          <p:nvPr/>
        </p:nvSpPr>
        <p:spPr bwMode="auto">
          <a:xfrm>
            <a:off x="2101850" y="2286000"/>
            <a:ext cx="185738" cy="617538"/>
          </a:xfrm>
          <a:custGeom>
            <a:avLst/>
            <a:gdLst/>
            <a:ahLst/>
            <a:cxnLst>
              <a:cxn ang="0">
                <a:pos x="116" y="0"/>
              </a:cxn>
              <a:cxn ang="0">
                <a:pos x="100" y="54"/>
              </a:cxn>
              <a:cxn ang="0">
                <a:pos x="78" y="87"/>
              </a:cxn>
              <a:cxn ang="0">
                <a:pos x="67" y="110"/>
              </a:cxn>
              <a:cxn ang="0">
                <a:pos x="45" y="143"/>
              </a:cxn>
              <a:cxn ang="0">
                <a:pos x="22" y="176"/>
              </a:cxn>
              <a:cxn ang="0">
                <a:pos x="22" y="199"/>
              </a:cxn>
              <a:cxn ang="0">
                <a:pos x="11" y="243"/>
              </a:cxn>
              <a:cxn ang="0">
                <a:pos x="11" y="288"/>
              </a:cxn>
              <a:cxn ang="0">
                <a:pos x="11" y="321"/>
              </a:cxn>
              <a:cxn ang="0">
                <a:pos x="0" y="354"/>
              </a:cxn>
              <a:cxn ang="0">
                <a:pos x="0" y="388"/>
              </a:cxn>
              <a:cxn ang="0">
                <a:pos x="20" y="384"/>
              </a:cxn>
            </a:cxnLst>
            <a:rect l="0" t="0" r="r" b="b"/>
            <a:pathLst>
              <a:path w="117" h="389">
                <a:moveTo>
                  <a:pt x="116" y="0"/>
                </a:moveTo>
                <a:lnTo>
                  <a:pt x="100" y="54"/>
                </a:lnTo>
                <a:lnTo>
                  <a:pt x="78" y="87"/>
                </a:lnTo>
                <a:lnTo>
                  <a:pt x="67" y="110"/>
                </a:lnTo>
                <a:lnTo>
                  <a:pt x="45" y="143"/>
                </a:lnTo>
                <a:lnTo>
                  <a:pt x="22" y="176"/>
                </a:lnTo>
                <a:lnTo>
                  <a:pt x="22" y="199"/>
                </a:lnTo>
                <a:lnTo>
                  <a:pt x="11" y="243"/>
                </a:lnTo>
                <a:lnTo>
                  <a:pt x="11" y="288"/>
                </a:lnTo>
                <a:lnTo>
                  <a:pt x="11" y="321"/>
                </a:lnTo>
                <a:lnTo>
                  <a:pt x="0" y="354"/>
                </a:lnTo>
                <a:lnTo>
                  <a:pt x="0" y="388"/>
                </a:lnTo>
                <a:lnTo>
                  <a:pt x="20" y="384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397" name="Freeform 13"/>
          <p:cNvSpPr>
            <a:spLocks/>
          </p:cNvSpPr>
          <p:nvPr/>
        </p:nvSpPr>
        <p:spPr bwMode="auto">
          <a:xfrm>
            <a:off x="2790825" y="3048000"/>
            <a:ext cx="36513" cy="687388"/>
          </a:xfrm>
          <a:custGeom>
            <a:avLst/>
            <a:gdLst/>
            <a:ahLst/>
            <a:cxnLst>
              <a:cxn ang="0">
                <a:pos x="18" y="0"/>
              </a:cxn>
              <a:cxn ang="0">
                <a:pos x="0" y="52"/>
              </a:cxn>
              <a:cxn ang="0">
                <a:pos x="0" y="85"/>
              </a:cxn>
              <a:cxn ang="0">
                <a:pos x="0" y="108"/>
              </a:cxn>
              <a:cxn ang="0">
                <a:pos x="0" y="152"/>
              </a:cxn>
              <a:cxn ang="0">
                <a:pos x="0" y="185"/>
              </a:cxn>
              <a:cxn ang="0">
                <a:pos x="0" y="208"/>
              </a:cxn>
              <a:cxn ang="0">
                <a:pos x="0" y="241"/>
              </a:cxn>
              <a:cxn ang="0">
                <a:pos x="11" y="285"/>
              </a:cxn>
              <a:cxn ang="0">
                <a:pos x="11" y="308"/>
              </a:cxn>
              <a:cxn ang="0">
                <a:pos x="22" y="341"/>
              </a:cxn>
              <a:cxn ang="0">
                <a:pos x="22" y="374"/>
              </a:cxn>
              <a:cxn ang="0">
                <a:pos x="22" y="397"/>
              </a:cxn>
              <a:cxn ang="0">
                <a:pos x="18" y="432"/>
              </a:cxn>
            </a:cxnLst>
            <a:rect l="0" t="0" r="r" b="b"/>
            <a:pathLst>
              <a:path w="23" h="433">
                <a:moveTo>
                  <a:pt x="18" y="0"/>
                </a:moveTo>
                <a:lnTo>
                  <a:pt x="0" y="52"/>
                </a:lnTo>
                <a:lnTo>
                  <a:pt x="0" y="85"/>
                </a:lnTo>
                <a:lnTo>
                  <a:pt x="0" y="108"/>
                </a:lnTo>
                <a:lnTo>
                  <a:pt x="0" y="152"/>
                </a:lnTo>
                <a:lnTo>
                  <a:pt x="0" y="185"/>
                </a:lnTo>
                <a:lnTo>
                  <a:pt x="0" y="208"/>
                </a:lnTo>
                <a:lnTo>
                  <a:pt x="0" y="241"/>
                </a:lnTo>
                <a:lnTo>
                  <a:pt x="11" y="285"/>
                </a:lnTo>
                <a:lnTo>
                  <a:pt x="11" y="308"/>
                </a:lnTo>
                <a:lnTo>
                  <a:pt x="22" y="341"/>
                </a:lnTo>
                <a:lnTo>
                  <a:pt x="22" y="374"/>
                </a:lnTo>
                <a:lnTo>
                  <a:pt x="22" y="397"/>
                </a:lnTo>
                <a:lnTo>
                  <a:pt x="18" y="432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398" name="Freeform 14"/>
          <p:cNvSpPr>
            <a:spLocks/>
          </p:cNvSpPr>
          <p:nvPr/>
        </p:nvSpPr>
        <p:spPr bwMode="auto">
          <a:xfrm>
            <a:off x="2895600" y="3886200"/>
            <a:ext cx="153988" cy="534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46"/>
              </a:cxn>
              <a:cxn ang="0">
                <a:pos x="23" y="69"/>
              </a:cxn>
              <a:cxn ang="0">
                <a:pos x="45" y="102"/>
              </a:cxn>
              <a:cxn ang="0">
                <a:pos x="56" y="135"/>
              </a:cxn>
              <a:cxn ang="0">
                <a:pos x="67" y="158"/>
              </a:cxn>
              <a:cxn ang="0">
                <a:pos x="67" y="191"/>
              </a:cxn>
              <a:cxn ang="0">
                <a:pos x="67" y="224"/>
              </a:cxn>
              <a:cxn ang="0">
                <a:pos x="67" y="247"/>
              </a:cxn>
              <a:cxn ang="0">
                <a:pos x="67" y="280"/>
              </a:cxn>
              <a:cxn ang="0">
                <a:pos x="67" y="313"/>
              </a:cxn>
              <a:cxn ang="0">
                <a:pos x="96" y="336"/>
              </a:cxn>
            </a:cxnLst>
            <a:rect l="0" t="0" r="r" b="b"/>
            <a:pathLst>
              <a:path w="97" h="337">
                <a:moveTo>
                  <a:pt x="0" y="0"/>
                </a:moveTo>
                <a:lnTo>
                  <a:pt x="0" y="46"/>
                </a:lnTo>
                <a:lnTo>
                  <a:pt x="23" y="69"/>
                </a:lnTo>
                <a:lnTo>
                  <a:pt x="45" y="102"/>
                </a:lnTo>
                <a:lnTo>
                  <a:pt x="56" y="135"/>
                </a:lnTo>
                <a:lnTo>
                  <a:pt x="67" y="158"/>
                </a:lnTo>
                <a:lnTo>
                  <a:pt x="67" y="191"/>
                </a:lnTo>
                <a:lnTo>
                  <a:pt x="67" y="224"/>
                </a:lnTo>
                <a:lnTo>
                  <a:pt x="67" y="247"/>
                </a:lnTo>
                <a:lnTo>
                  <a:pt x="67" y="280"/>
                </a:lnTo>
                <a:lnTo>
                  <a:pt x="67" y="313"/>
                </a:lnTo>
                <a:lnTo>
                  <a:pt x="96" y="336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399" name="Freeform 15"/>
          <p:cNvSpPr>
            <a:spLocks/>
          </p:cNvSpPr>
          <p:nvPr/>
        </p:nvSpPr>
        <p:spPr bwMode="auto">
          <a:xfrm>
            <a:off x="3124200" y="4572000"/>
            <a:ext cx="306388" cy="3254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" y="48"/>
              </a:cxn>
              <a:cxn ang="0">
                <a:pos x="23" y="81"/>
              </a:cxn>
              <a:cxn ang="0">
                <a:pos x="45" y="115"/>
              </a:cxn>
              <a:cxn ang="0">
                <a:pos x="79" y="137"/>
              </a:cxn>
              <a:cxn ang="0">
                <a:pos x="112" y="159"/>
              </a:cxn>
              <a:cxn ang="0">
                <a:pos x="145" y="192"/>
              </a:cxn>
              <a:cxn ang="0">
                <a:pos x="179" y="204"/>
              </a:cxn>
              <a:cxn ang="0">
                <a:pos x="192" y="192"/>
              </a:cxn>
            </a:cxnLst>
            <a:rect l="0" t="0" r="r" b="b"/>
            <a:pathLst>
              <a:path w="193" h="205">
                <a:moveTo>
                  <a:pt x="0" y="0"/>
                </a:moveTo>
                <a:lnTo>
                  <a:pt x="1" y="48"/>
                </a:lnTo>
                <a:lnTo>
                  <a:pt x="23" y="81"/>
                </a:lnTo>
                <a:lnTo>
                  <a:pt x="45" y="115"/>
                </a:lnTo>
                <a:lnTo>
                  <a:pt x="79" y="137"/>
                </a:lnTo>
                <a:lnTo>
                  <a:pt x="112" y="159"/>
                </a:lnTo>
                <a:lnTo>
                  <a:pt x="145" y="192"/>
                </a:lnTo>
                <a:lnTo>
                  <a:pt x="179" y="204"/>
                </a:lnTo>
                <a:lnTo>
                  <a:pt x="192" y="192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00" name="Freeform 16"/>
          <p:cNvSpPr>
            <a:spLocks/>
          </p:cNvSpPr>
          <p:nvPr/>
        </p:nvSpPr>
        <p:spPr bwMode="auto">
          <a:xfrm>
            <a:off x="3581400" y="5029200"/>
            <a:ext cx="306388" cy="153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6" y="4"/>
              </a:cxn>
              <a:cxn ang="0">
                <a:pos x="144" y="48"/>
              </a:cxn>
              <a:cxn ang="0">
                <a:pos x="168" y="60"/>
              </a:cxn>
              <a:cxn ang="0">
                <a:pos x="191" y="71"/>
              </a:cxn>
              <a:cxn ang="0">
                <a:pos x="192" y="96"/>
              </a:cxn>
            </a:cxnLst>
            <a:rect l="0" t="0" r="r" b="b"/>
            <a:pathLst>
              <a:path w="193" h="97">
                <a:moveTo>
                  <a:pt x="0" y="0"/>
                </a:moveTo>
                <a:lnTo>
                  <a:pt x="46" y="4"/>
                </a:lnTo>
                <a:lnTo>
                  <a:pt x="144" y="48"/>
                </a:lnTo>
                <a:lnTo>
                  <a:pt x="168" y="60"/>
                </a:lnTo>
                <a:lnTo>
                  <a:pt x="191" y="71"/>
                </a:lnTo>
                <a:lnTo>
                  <a:pt x="192" y="96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01" name="Oval 17"/>
          <p:cNvSpPr>
            <a:spLocks noChangeArrowheads="1"/>
          </p:cNvSpPr>
          <p:nvPr/>
        </p:nvSpPr>
        <p:spPr bwMode="auto">
          <a:xfrm>
            <a:off x="4152900" y="5372100"/>
            <a:ext cx="152400" cy="228600"/>
          </a:xfrm>
          <a:prstGeom prst="ellipse">
            <a:avLst/>
          </a:prstGeom>
          <a:solidFill>
            <a:schemeClr val="bg2"/>
          </a:solidFill>
          <a:ln w="76200">
            <a:solidFill>
              <a:srgbClr val="FF7C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02" name="Oval 18"/>
          <p:cNvSpPr>
            <a:spLocks noChangeArrowheads="1"/>
          </p:cNvSpPr>
          <p:nvPr/>
        </p:nvSpPr>
        <p:spPr bwMode="auto">
          <a:xfrm rot="18240000">
            <a:off x="4354512" y="5651501"/>
            <a:ext cx="130175" cy="203200"/>
          </a:xfrm>
          <a:prstGeom prst="ellipse">
            <a:avLst/>
          </a:prstGeom>
          <a:solidFill>
            <a:schemeClr val="bg2"/>
          </a:solidFill>
          <a:ln w="25400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03" name="Oval 19"/>
          <p:cNvSpPr>
            <a:spLocks noChangeArrowheads="1"/>
          </p:cNvSpPr>
          <p:nvPr/>
        </p:nvSpPr>
        <p:spPr bwMode="auto">
          <a:xfrm>
            <a:off x="4425950" y="5416550"/>
            <a:ext cx="215900" cy="215900"/>
          </a:xfrm>
          <a:prstGeom prst="ellipse">
            <a:avLst/>
          </a:prstGeom>
          <a:pattFill prst="lgConfetti">
            <a:fgClr>
              <a:schemeClr val="bg2"/>
            </a:fgClr>
            <a:bgClr>
              <a:srgbClr val="99FFFF"/>
            </a:bgClr>
          </a:pattFill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04" name="Freeform 20"/>
          <p:cNvSpPr>
            <a:spLocks/>
          </p:cNvSpPr>
          <p:nvPr/>
        </p:nvSpPr>
        <p:spPr bwMode="auto">
          <a:xfrm>
            <a:off x="4648200" y="5176838"/>
            <a:ext cx="331788" cy="158750"/>
          </a:xfrm>
          <a:custGeom>
            <a:avLst/>
            <a:gdLst/>
            <a:ahLst/>
            <a:cxnLst>
              <a:cxn ang="0">
                <a:pos x="0" y="3"/>
              </a:cxn>
              <a:cxn ang="0">
                <a:pos x="52" y="0"/>
              </a:cxn>
              <a:cxn ang="0">
                <a:pos x="85" y="0"/>
              </a:cxn>
              <a:cxn ang="0">
                <a:pos x="108" y="0"/>
              </a:cxn>
              <a:cxn ang="0">
                <a:pos x="130" y="23"/>
              </a:cxn>
              <a:cxn ang="0">
                <a:pos x="163" y="34"/>
              </a:cxn>
              <a:cxn ang="0">
                <a:pos x="185" y="67"/>
              </a:cxn>
              <a:cxn ang="0">
                <a:pos x="208" y="89"/>
              </a:cxn>
              <a:cxn ang="0">
                <a:pos x="192" y="99"/>
              </a:cxn>
            </a:cxnLst>
            <a:rect l="0" t="0" r="r" b="b"/>
            <a:pathLst>
              <a:path w="209" h="100">
                <a:moveTo>
                  <a:pt x="0" y="3"/>
                </a:moveTo>
                <a:lnTo>
                  <a:pt x="52" y="0"/>
                </a:lnTo>
                <a:lnTo>
                  <a:pt x="85" y="0"/>
                </a:lnTo>
                <a:lnTo>
                  <a:pt x="108" y="0"/>
                </a:lnTo>
                <a:lnTo>
                  <a:pt x="130" y="23"/>
                </a:lnTo>
                <a:lnTo>
                  <a:pt x="163" y="34"/>
                </a:lnTo>
                <a:lnTo>
                  <a:pt x="185" y="67"/>
                </a:lnTo>
                <a:lnTo>
                  <a:pt x="208" y="89"/>
                </a:lnTo>
                <a:lnTo>
                  <a:pt x="192" y="99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05" name="Freeform 21"/>
          <p:cNvSpPr>
            <a:spLocks/>
          </p:cNvSpPr>
          <p:nvPr/>
        </p:nvSpPr>
        <p:spPr bwMode="auto">
          <a:xfrm>
            <a:off x="4953000" y="4724400"/>
            <a:ext cx="382588" cy="382588"/>
          </a:xfrm>
          <a:custGeom>
            <a:avLst/>
            <a:gdLst/>
            <a:ahLst/>
            <a:cxnLst>
              <a:cxn ang="0">
                <a:pos x="0" y="240"/>
              </a:cxn>
              <a:cxn ang="0">
                <a:pos x="49" y="219"/>
              </a:cxn>
              <a:cxn ang="0">
                <a:pos x="82" y="219"/>
              </a:cxn>
              <a:cxn ang="0">
                <a:pos x="116" y="208"/>
              </a:cxn>
              <a:cxn ang="0">
                <a:pos x="138" y="185"/>
              </a:cxn>
              <a:cxn ang="0">
                <a:pos x="171" y="174"/>
              </a:cxn>
              <a:cxn ang="0">
                <a:pos x="182" y="141"/>
              </a:cxn>
              <a:cxn ang="0">
                <a:pos x="193" y="108"/>
              </a:cxn>
              <a:cxn ang="0">
                <a:pos x="205" y="85"/>
              </a:cxn>
              <a:cxn ang="0">
                <a:pos x="227" y="52"/>
              </a:cxn>
              <a:cxn ang="0">
                <a:pos x="227" y="19"/>
              </a:cxn>
              <a:cxn ang="0">
                <a:pos x="240" y="0"/>
              </a:cxn>
            </a:cxnLst>
            <a:rect l="0" t="0" r="r" b="b"/>
            <a:pathLst>
              <a:path w="241" h="241">
                <a:moveTo>
                  <a:pt x="0" y="240"/>
                </a:moveTo>
                <a:lnTo>
                  <a:pt x="49" y="219"/>
                </a:lnTo>
                <a:lnTo>
                  <a:pt x="82" y="219"/>
                </a:lnTo>
                <a:lnTo>
                  <a:pt x="116" y="208"/>
                </a:lnTo>
                <a:lnTo>
                  <a:pt x="138" y="185"/>
                </a:lnTo>
                <a:lnTo>
                  <a:pt x="171" y="174"/>
                </a:lnTo>
                <a:lnTo>
                  <a:pt x="182" y="141"/>
                </a:lnTo>
                <a:lnTo>
                  <a:pt x="193" y="108"/>
                </a:lnTo>
                <a:lnTo>
                  <a:pt x="205" y="85"/>
                </a:lnTo>
                <a:lnTo>
                  <a:pt x="227" y="52"/>
                </a:lnTo>
                <a:lnTo>
                  <a:pt x="227" y="19"/>
                </a:lnTo>
                <a:lnTo>
                  <a:pt x="240" y="0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06" name="Freeform 22"/>
          <p:cNvSpPr>
            <a:spLocks/>
          </p:cNvSpPr>
          <p:nvPr/>
        </p:nvSpPr>
        <p:spPr bwMode="auto">
          <a:xfrm>
            <a:off x="5410200" y="4013200"/>
            <a:ext cx="153988" cy="484188"/>
          </a:xfrm>
          <a:custGeom>
            <a:avLst/>
            <a:gdLst/>
            <a:ahLst/>
            <a:cxnLst>
              <a:cxn ang="0">
                <a:pos x="0" y="304"/>
              </a:cxn>
              <a:cxn ang="0">
                <a:pos x="5" y="255"/>
              </a:cxn>
              <a:cxn ang="0">
                <a:pos x="17" y="222"/>
              </a:cxn>
              <a:cxn ang="0">
                <a:pos x="28" y="189"/>
              </a:cxn>
              <a:cxn ang="0">
                <a:pos x="50" y="155"/>
              </a:cxn>
              <a:cxn ang="0">
                <a:pos x="61" y="122"/>
              </a:cxn>
              <a:cxn ang="0">
                <a:pos x="61" y="89"/>
              </a:cxn>
              <a:cxn ang="0">
                <a:pos x="72" y="66"/>
              </a:cxn>
              <a:cxn ang="0">
                <a:pos x="72" y="33"/>
              </a:cxn>
              <a:cxn ang="0">
                <a:pos x="83" y="0"/>
              </a:cxn>
              <a:cxn ang="0">
                <a:pos x="96" y="16"/>
              </a:cxn>
            </a:cxnLst>
            <a:rect l="0" t="0" r="r" b="b"/>
            <a:pathLst>
              <a:path w="97" h="305">
                <a:moveTo>
                  <a:pt x="0" y="304"/>
                </a:moveTo>
                <a:lnTo>
                  <a:pt x="5" y="255"/>
                </a:lnTo>
                <a:lnTo>
                  <a:pt x="17" y="222"/>
                </a:lnTo>
                <a:lnTo>
                  <a:pt x="28" y="189"/>
                </a:lnTo>
                <a:lnTo>
                  <a:pt x="50" y="155"/>
                </a:lnTo>
                <a:lnTo>
                  <a:pt x="61" y="122"/>
                </a:lnTo>
                <a:lnTo>
                  <a:pt x="61" y="89"/>
                </a:lnTo>
                <a:lnTo>
                  <a:pt x="72" y="66"/>
                </a:lnTo>
                <a:lnTo>
                  <a:pt x="72" y="33"/>
                </a:lnTo>
                <a:lnTo>
                  <a:pt x="83" y="0"/>
                </a:lnTo>
                <a:lnTo>
                  <a:pt x="96" y="16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5716588" y="3716338"/>
            <a:ext cx="504825" cy="593725"/>
            <a:chOff x="3601" y="2341"/>
            <a:chExt cx="318" cy="374"/>
          </a:xfrm>
        </p:grpSpPr>
        <p:sp>
          <p:nvSpPr>
            <p:cNvPr id="16407" name="Oval 23"/>
            <p:cNvSpPr>
              <a:spLocks noChangeArrowheads="1"/>
            </p:cNvSpPr>
            <p:nvPr/>
          </p:nvSpPr>
          <p:spPr bwMode="auto">
            <a:xfrm>
              <a:off x="3778" y="2395"/>
              <a:ext cx="19" cy="19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accent6">
                  <a:lumMod val="60000"/>
                  <a:lumOff val="4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08" name="Oval 24"/>
            <p:cNvSpPr>
              <a:spLocks noChangeArrowheads="1"/>
            </p:cNvSpPr>
            <p:nvPr/>
          </p:nvSpPr>
          <p:spPr bwMode="auto">
            <a:xfrm>
              <a:off x="3751" y="2368"/>
              <a:ext cx="19" cy="19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accent6">
                  <a:lumMod val="60000"/>
                  <a:lumOff val="4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09" name="Oval 25"/>
            <p:cNvSpPr>
              <a:spLocks noChangeArrowheads="1"/>
            </p:cNvSpPr>
            <p:nvPr/>
          </p:nvSpPr>
          <p:spPr bwMode="auto">
            <a:xfrm>
              <a:off x="3778" y="2368"/>
              <a:ext cx="19" cy="19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accent6">
                  <a:lumMod val="60000"/>
                  <a:lumOff val="4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10" name="Oval 26"/>
            <p:cNvSpPr>
              <a:spLocks noChangeArrowheads="1"/>
            </p:cNvSpPr>
            <p:nvPr/>
          </p:nvSpPr>
          <p:spPr bwMode="auto">
            <a:xfrm>
              <a:off x="3751" y="2395"/>
              <a:ext cx="19" cy="19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accent6">
                  <a:lumMod val="60000"/>
                  <a:lumOff val="4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11" name="Oval 27"/>
            <p:cNvSpPr>
              <a:spLocks noChangeArrowheads="1"/>
            </p:cNvSpPr>
            <p:nvPr/>
          </p:nvSpPr>
          <p:spPr bwMode="auto">
            <a:xfrm>
              <a:off x="3751" y="2341"/>
              <a:ext cx="19" cy="19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accent6">
                  <a:lumMod val="60000"/>
                  <a:lumOff val="4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12" name="Oval 28"/>
            <p:cNvSpPr>
              <a:spLocks noChangeArrowheads="1"/>
            </p:cNvSpPr>
            <p:nvPr/>
          </p:nvSpPr>
          <p:spPr bwMode="auto">
            <a:xfrm>
              <a:off x="3778" y="2341"/>
              <a:ext cx="19" cy="19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chemeClr val="accent6">
                  <a:lumMod val="60000"/>
                  <a:lumOff val="4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13" name="Freeform 29"/>
            <p:cNvSpPr>
              <a:spLocks/>
            </p:cNvSpPr>
            <p:nvPr/>
          </p:nvSpPr>
          <p:spPr bwMode="auto">
            <a:xfrm>
              <a:off x="3686" y="2406"/>
              <a:ext cx="42" cy="24"/>
            </a:xfrm>
            <a:custGeom>
              <a:avLst/>
              <a:gdLst/>
              <a:ahLst/>
              <a:cxnLst>
                <a:cxn ang="0">
                  <a:pos x="0" y="19"/>
                </a:cxn>
                <a:cxn ang="0">
                  <a:pos x="6" y="16"/>
                </a:cxn>
                <a:cxn ang="0">
                  <a:pos x="11" y="14"/>
                </a:cxn>
                <a:cxn ang="0">
                  <a:pos x="17" y="9"/>
                </a:cxn>
                <a:cxn ang="0">
                  <a:pos x="22" y="6"/>
                </a:cxn>
                <a:cxn ang="0">
                  <a:pos x="25" y="5"/>
                </a:cxn>
                <a:cxn ang="0">
                  <a:pos x="29" y="3"/>
                </a:cxn>
                <a:cxn ang="0">
                  <a:pos x="33" y="2"/>
                </a:cxn>
                <a:cxn ang="0">
                  <a:pos x="37" y="0"/>
                </a:cxn>
                <a:cxn ang="0">
                  <a:pos x="41" y="0"/>
                </a:cxn>
                <a:cxn ang="0">
                  <a:pos x="38" y="4"/>
                </a:cxn>
                <a:cxn ang="0">
                  <a:pos x="33" y="8"/>
                </a:cxn>
                <a:cxn ang="0">
                  <a:pos x="29" y="10"/>
                </a:cxn>
                <a:cxn ang="0">
                  <a:pos x="25" y="14"/>
                </a:cxn>
                <a:cxn ang="0">
                  <a:pos x="21" y="14"/>
                </a:cxn>
                <a:cxn ang="0">
                  <a:pos x="17" y="16"/>
                </a:cxn>
                <a:cxn ang="0">
                  <a:pos x="12" y="20"/>
                </a:cxn>
                <a:cxn ang="0">
                  <a:pos x="9" y="20"/>
                </a:cxn>
                <a:cxn ang="0">
                  <a:pos x="5" y="23"/>
                </a:cxn>
                <a:cxn ang="0">
                  <a:pos x="0" y="19"/>
                </a:cxn>
                <a:cxn ang="0">
                  <a:pos x="0" y="19"/>
                </a:cxn>
              </a:cxnLst>
              <a:rect l="0" t="0" r="r" b="b"/>
              <a:pathLst>
                <a:path w="42" h="24">
                  <a:moveTo>
                    <a:pt x="0" y="19"/>
                  </a:moveTo>
                  <a:lnTo>
                    <a:pt x="6" y="16"/>
                  </a:lnTo>
                  <a:lnTo>
                    <a:pt x="11" y="14"/>
                  </a:lnTo>
                  <a:lnTo>
                    <a:pt x="17" y="9"/>
                  </a:lnTo>
                  <a:lnTo>
                    <a:pt x="22" y="6"/>
                  </a:lnTo>
                  <a:lnTo>
                    <a:pt x="25" y="5"/>
                  </a:lnTo>
                  <a:lnTo>
                    <a:pt x="29" y="3"/>
                  </a:lnTo>
                  <a:lnTo>
                    <a:pt x="33" y="2"/>
                  </a:lnTo>
                  <a:lnTo>
                    <a:pt x="37" y="0"/>
                  </a:lnTo>
                  <a:lnTo>
                    <a:pt x="41" y="0"/>
                  </a:lnTo>
                  <a:lnTo>
                    <a:pt x="38" y="4"/>
                  </a:lnTo>
                  <a:lnTo>
                    <a:pt x="33" y="8"/>
                  </a:lnTo>
                  <a:lnTo>
                    <a:pt x="29" y="10"/>
                  </a:lnTo>
                  <a:lnTo>
                    <a:pt x="25" y="14"/>
                  </a:lnTo>
                  <a:lnTo>
                    <a:pt x="21" y="14"/>
                  </a:lnTo>
                  <a:lnTo>
                    <a:pt x="17" y="16"/>
                  </a:lnTo>
                  <a:lnTo>
                    <a:pt x="12" y="20"/>
                  </a:lnTo>
                  <a:lnTo>
                    <a:pt x="9" y="20"/>
                  </a:lnTo>
                  <a:lnTo>
                    <a:pt x="5" y="23"/>
                  </a:lnTo>
                  <a:lnTo>
                    <a:pt x="0" y="19"/>
                  </a:lnTo>
                  <a:lnTo>
                    <a:pt x="0" y="19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accent6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414" name="Freeform 30"/>
            <p:cNvSpPr>
              <a:spLocks/>
            </p:cNvSpPr>
            <p:nvPr/>
          </p:nvSpPr>
          <p:spPr bwMode="auto">
            <a:xfrm>
              <a:off x="3730" y="2400"/>
              <a:ext cx="46" cy="17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12" y="5"/>
                </a:cxn>
                <a:cxn ang="0">
                  <a:pos x="20" y="2"/>
                </a:cxn>
                <a:cxn ang="0">
                  <a:pos x="25" y="0"/>
                </a:cxn>
                <a:cxn ang="0">
                  <a:pos x="29" y="2"/>
                </a:cxn>
                <a:cxn ang="0">
                  <a:pos x="33" y="2"/>
                </a:cxn>
                <a:cxn ang="0">
                  <a:pos x="37" y="4"/>
                </a:cxn>
                <a:cxn ang="0">
                  <a:pos x="41" y="4"/>
                </a:cxn>
                <a:cxn ang="0">
                  <a:pos x="45" y="6"/>
                </a:cxn>
                <a:cxn ang="0">
                  <a:pos x="40" y="11"/>
                </a:cxn>
                <a:cxn ang="0">
                  <a:pos x="34" y="13"/>
                </a:cxn>
                <a:cxn ang="0">
                  <a:pos x="30" y="13"/>
                </a:cxn>
                <a:cxn ang="0">
                  <a:pos x="24" y="16"/>
                </a:cxn>
                <a:cxn ang="0">
                  <a:pos x="21" y="13"/>
                </a:cxn>
                <a:cxn ang="0">
                  <a:pos x="16" y="13"/>
                </a:cxn>
                <a:cxn ang="0">
                  <a:pos x="11" y="16"/>
                </a:cxn>
                <a:cxn ang="0">
                  <a:pos x="7" y="13"/>
                </a:cxn>
                <a:cxn ang="0">
                  <a:pos x="3" y="14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46" h="17">
                  <a:moveTo>
                    <a:pt x="0" y="4"/>
                  </a:moveTo>
                  <a:lnTo>
                    <a:pt x="7" y="4"/>
                  </a:lnTo>
                  <a:lnTo>
                    <a:pt x="12" y="5"/>
                  </a:lnTo>
                  <a:lnTo>
                    <a:pt x="20" y="2"/>
                  </a:lnTo>
                  <a:lnTo>
                    <a:pt x="25" y="0"/>
                  </a:lnTo>
                  <a:lnTo>
                    <a:pt x="29" y="2"/>
                  </a:lnTo>
                  <a:lnTo>
                    <a:pt x="33" y="2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5" y="6"/>
                  </a:lnTo>
                  <a:lnTo>
                    <a:pt x="40" y="11"/>
                  </a:lnTo>
                  <a:lnTo>
                    <a:pt x="34" y="13"/>
                  </a:lnTo>
                  <a:lnTo>
                    <a:pt x="30" y="13"/>
                  </a:lnTo>
                  <a:lnTo>
                    <a:pt x="24" y="16"/>
                  </a:lnTo>
                  <a:lnTo>
                    <a:pt x="21" y="13"/>
                  </a:lnTo>
                  <a:lnTo>
                    <a:pt x="16" y="13"/>
                  </a:lnTo>
                  <a:lnTo>
                    <a:pt x="11" y="16"/>
                  </a:lnTo>
                  <a:lnTo>
                    <a:pt x="7" y="13"/>
                  </a:lnTo>
                  <a:lnTo>
                    <a:pt x="3" y="14"/>
                  </a:lnTo>
                  <a:lnTo>
                    <a:pt x="0" y="4"/>
                  </a:lnTo>
                  <a:lnTo>
                    <a:pt x="0" y="4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accent6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415" name="Freeform 31"/>
            <p:cNvSpPr>
              <a:spLocks/>
            </p:cNvSpPr>
            <p:nvPr/>
          </p:nvSpPr>
          <p:spPr bwMode="auto">
            <a:xfrm>
              <a:off x="3773" y="2403"/>
              <a:ext cx="38" cy="2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3"/>
                </a:cxn>
                <a:cxn ang="0">
                  <a:pos x="10" y="7"/>
                </a:cxn>
                <a:cxn ang="0">
                  <a:pos x="17" y="10"/>
                </a:cxn>
                <a:cxn ang="0">
                  <a:pos x="22" y="12"/>
                </a:cxn>
                <a:cxn ang="0">
                  <a:pos x="24" y="15"/>
                </a:cxn>
                <a:cxn ang="0">
                  <a:pos x="28" y="17"/>
                </a:cxn>
                <a:cxn ang="0">
                  <a:pos x="30" y="20"/>
                </a:cxn>
                <a:cxn ang="0">
                  <a:pos x="34" y="23"/>
                </a:cxn>
                <a:cxn ang="0">
                  <a:pos x="37" y="26"/>
                </a:cxn>
                <a:cxn ang="0">
                  <a:pos x="31" y="26"/>
                </a:cxn>
                <a:cxn ang="0">
                  <a:pos x="26" y="23"/>
                </a:cxn>
                <a:cxn ang="0">
                  <a:pos x="22" y="21"/>
                </a:cxn>
                <a:cxn ang="0">
                  <a:pos x="17" y="19"/>
                </a:cxn>
                <a:cxn ang="0">
                  <a:pos x="15" y="16"/>
                </a:cxn>
                <a:cxn ang="0">
                  <a:pos x="11" y="13"/>
                </a:cxn>
                <a:cxn ang="0">
                  <a:pos x="6" y="11"/>
                </a:cxn>
                <a:cxn ang="0">
                  <a:pos x="3" y="8"/>
                </a:cxn>
                <a:cxn ang="0">
                  <a:pos x="0" y="6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8" h="27">
                  <a:moveTo>
                    <a:pt x="0" y="0"/>
                  </a:moveTo>
                  <a:lnTo>
                    <a:pt x="6" y="3"/>
                  </a:lnTo>
                  <a:lnTo>
                    <a:pt x="10" y="7"/>
                  </a:lnTo>
                  <a:lnTo>
                    <a:pt x="17" y="10"/>
                  </a:lnTo>
                  <a:lnTo>
                    <a:pt x="22" y="12"/>
                  </a:lnTo>
                  <a:lnTo>
                    <a:pt x="24" y="15"/>
                  </a:lnTo>
                  <a:lnTo>
                    <a:pt x="28" y="17"/>
                  </a:lnTo>
                  <a:lnTo>
                    <a:pt x="30" y="20"/>
                  </a:lnTo>
                  <a:lnTo>
                    <a:pt x="34" y="23"/>
                  </a:lnTo>
                  <a:lnTo>
                    <a:pt x="37" y="26"/>
                  </a:lnTo>
                  <a:lnTo>
                    <a:pt x="31" y="26"/>
                  </a:lnTo>
                  <a:lnTo>
                    <a:pt x="26" y="23"/>
                  </a:lnTo>
                  <a:lnTo>
                    <a:pt x="22" y="21"/>
                  </a:lnTo>
                  <a:lnTo>
                    <a:pt x="17" y="19"/>
                  </a:lnTo>
                  <a:lnTo>
                    <a:pt x="15" y="16"/>
                  </a:lnTo>
                  <a:lnTo>
                    <a:pt x="11" y="13"/>
                  </a:lnTo>
                  <a:lnTo>
                    <a:pt x="6" y="11"/>
                  </a:lnTo>
                  <a:lnTo>
                    <a:pt x="3" y="8"/>
                  </a:lnTo>
                  <a:lnTo>
                    <a:pt x="0" y="6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CC"/>
            </a:solidFill>
            <a:ln w="12700" cap="rnd" cmpd="sng">
              <a:solidFill>
                <a:schemeClr val="accent6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416" name="Freeform 32"/>
            <p:cNvSpPr>
              <a:spLocks/>
            </p:cNvSpPr>
            <p:nvPr/>
          </p:nvSpPr>
          <p:spPr bwMode="auto">
            <a:xfrm>
              <a:off x="3702" y="2419"/>
              <a:ext cx="37" cy="33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8" y="6"/>
                </a:cxn>
                <a:cxn ang="0">
                  <a:pos x="23" y="9"/>
                </a:cxn>
                <a:cxn ang="0">
                  <a:pos x="27" y="11"/>
                </a:cxn>
                <a:cxn ang="0">
                  <a:pos x="31" y="12"/>
                </a:cxn>
                <a:cxn ang="0">
                  <a:pos x="36" y="12"/>
                </a:cxn>
                <a:cxn ang="0">
                  <a:pos x="31" y="12"/>
                </a:cxn>
                <a:cxn ang="0">
                  <a:pos x="27" y="12"/>
                </a:cxn>
                <a:cxn ang="0">
                  <a:pos x="23" y="14"/>
                </a:cxn>
                <a:cxn ang="0">
                  <a:pos x="20" y="18"/>
                </a:cxn>
                <a:cxn ang="0">
                  <a:pos x="18" y="23"/>
                </a:cxn>
                <a:cxn ang="0">
                  <a:pos x="18" y="27"/>
                </a:cxn>
                <a:cxn ang="0">
                  <a:pos x="17" y="32"/>
                </a:cxn>
                <a:cxn ang="0">
                  <a:pos x="17" y="27"/>
                </a:cxn>
                <a:cxn ang="0">
                  <a:pos x="17" y="23"/>
                </a:cxn>
                <a:cxn ang="0">
                  <a:pos x="17" y="18"/>
                </a:cxn>
                <a:cxn ang="0">
                  <a:pos x="12" y="18"/>
                </a:cxn>
                <a:cxn ang="0">
                  <a:pos x="8" y="18"/>
                </a:cxn>
                <a:cxn ang="0">
                  <a:pos x="4" y="18"/>
                </a:cxn>
                <a:cxn ang="0">
                  <a:pos x="0" y="18"/>
                </a:cxn>
                <a:cxn ang="0">
                  <a:pos x="4" y="18"/>
                </a:cxn>
                <a:cxn ang="0">
                  <a:pos x="8" y="17"/>
                </a:cxn>
                <a:cxn ang="0">
                  <a:pos x="12" y="14"/>
                </a:cxn>
                <a:cxn ang="0">
                  <a:pos x="15" y="9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37" h="33">
                  <a:moveTo>
                    <a:pt x="14" y="0"/>
                  </a:moveTo>
                  <a:lnTo>
                    <a:pt x="18" y="6"/>
                  </a:lnTo>
                  <a:lnTo>
                    <a:pt x="23" y="9"/>
                  </a:lnTo>
                  <a:lnTo>
                    <a:pt x="27" y="11"/>
                  </a:lnTo>
                  <a:lnTo>
                    <a:pt x="31" y="12"/>
                  </a:lnTo>
                  <a:lnTo>
                    <a:pt x="36" y="12"/>
                  </a:lnTo>
                  <a:lnTo>
                    <a:pt x="31" y="12"/>
                  </a:lnTo>
                  <a:lnTo>
                    <a:pt x="27" y="12"/>
                  </a:lnTo>
                  <a:lnTo>
                    <a:pt x="23" y="14"/>
                  </a:lnTo>
                  <a:lnTo>
                    <a:pt x="20" y="18"/>
                  </a:lnTo>
                  <a:lnTo>
                    <a:pt x="18" y="23"/>
                  </a:lnTo>
                  <a:lnTo>
                    <a:pt x="18" y="27"/>
                  </a:lnTo>
                  <a:lnTo>
                    <a:pt x="17" y="32"/>
                  </a:lnTo>
                  <a:lnTo>
                    <a:pt x="17" y="27"/>
                  </a:lnTo>
                  <a:lnTo>
                    <a:pt x="17" y="23"/>
                  </a:lnTo>
                  <a:lnTo>
                    <a:pt x="17" y="18"/>
                  </a:lnTo>
                  <a:lnTo>
                    <a:pt x="12" y="18"/>
                  </a:lnTo>
                  <a:lnTo>
                    <a:pt x="8" y="18"/>
                  </a:lnTo>
                  <a:lnTo>
                    <a:pt x="4" y="18"/>
                  </a:lnTo>
                  <a:lnTo>
                    <a:pt x="0" y="18"/>
                  </a:lnTo>
                  <a:lnTo>
                    <a:pt x="4" y="18"/>
                  </a:lnTo>
                  <a:lnTo>
                    <a:pt x="8" y="17"/>
                  </a:lnTo>
                  <a:lnTo>
                    <a:pt x="12" y="14"/>
                  </a:lnTo>
                  <a:lnTo>
                    <a:pt x="15" y="9"/>
                  </a:lnTo>
                  <a:lnTo>
                    <a:pt x="14" y="0"/>
                  </a:lnTo>
                  <a:lnTo>
                    <a:pt x="14" y="0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accent6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417" name="Freeform 33"/>
            <p:cNvSpPr>
              <a:spLocks/>
            </p:cNvSpPr>
            <p:nvPr/>
          </p:nvSpPr>
          <p:spPr bwMode="auto">
            <a:xfrm>
              <a:off x="3737" y="2410"/>
              <a:ext cx="32" cy="38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6" y="17"/>
                </a:cxn>
                <a:cxn ang="0">
                  <a:pos x="9" y="13"/>
                </a:cxn>
                <a:cxn ang="0">
                  <a:pos x="10" y="8"/>
                </a:cxn>
                <a:cxn ang="0">
                  <a:pos x="12" y="4"/>
                </a:cxn>
                <a:cxn ang="0">
                  <a:pos x="12" y="0"/>
                </a:cxn>
                <a:cxn ang="0">
                  <a:pos x="12" y="4"/>
                </a:cxn>
                <a:cxn ang="0">
                  <a:pos x="12" y="8"/>
                </a:cxn>
                <a:cxn ang="0">
                  <a:pos x="13" y="13"/>
                </a:cxn>
                <a:cxn ang="0">
                  <a:pos x="18" y="16"/>
                </a:cxn>
                <a:cxn ang="0">
                  <a:pos x="22" y="17"/>
                </a:cxn>
                <a:cxn ang="0">
                  <a:pos x="26" y="17"/>
                </a:cxn>
                <a:cxn ang="0">
                  <a:pos x="31" y="19"/>
                </a:cxn>
                <a:cxn ang="0">
                  <a:pos x="26" y="19"/>
                </a:cxn>
                <a:cxn ang="0">
                  <a:pos x="22" y="19"/>
                </a:cxn>
                <a:cxn ang="0">
                  <a:pos x="18" y="19"/>
                </a:cxn>
                <a:cxn ang="0">
                  <a:pos x="18" y="23"/>
                </a:cxn>
                <a:cxn ang="0">
                  <a:pos x="18" y="28"/>
                </a:cxn>
                <a:cxn ang="0">
                  <a:pos x="18" y="32"/>
                </a:cxn>
                <a:cxn ang="0">
                  <a:pos x="18" y="37"/>
                </a:cxn>
                <a:cxn ang="0">
                  <a:pos x="18" y="32"/>
                </a:cxn>
                <a:cxn ang="0">
                  <a:pos x="16" y="28"/>
                </a:cxn>
                <a:cxn ang="0">
                  <a:pos x="13" y="23"/>
                </a:cxn>
                <a:cxn ang="0">
                  <a:pos x="9" y="20"/>
                </a:cxn>
                <a:cxn ang="0">
                  <a:pos x="0" y="22"/>
                </a:cxn>
                <a:cxn ang="0">
                  <a:pos x="0" y="22"/>
                </a:cxn>
              </a:cxnLst>
              <a:rect l="0" t="0" r="r" b="b"/>
              <a:pathLst>
                <a:path w="32" h="38">
                  <a:moveTo>
                    <a:pt x="0" y="22"/>
                  </a:moveTo>
                  <a:lnTo>
                    <a:pt x="6" y="17"/>
                  </a:lnTo>
                  <a:lnTo>
                    <a:pt x="9" y="13"/>
                  </a:lnTo>
                  <a:lnTo>
                    <a:pt x="10" y="8"/>
                  </a:lnTo>
                  <a:lnTo>
                    <a:pt x="12" y="4"/>
                  </a:lnTo>
                  <a:lnTo>
                    <a:pt x="12" y="0"/>
                  </a:lnTo>
                  <a:lnTo>
                    <a:pt x="12" y="4"/>
                  </a:lnTo>
                  <a:lnTo>
                    <a:pt x="12" y="8"/>
                  </a:lnTo>
                  <a:lnTo>
                    <a:pt x="13" y="13"/>
                  </a:lnTo>
                  <a:lnTo>
                    <a:pt x="18" y="16"/>
                  </a:lnTo>
                  <a:lnTo>
                    <a:pt x="22" y="17"/>
                  </a:lnTo>
                  <a:lnTo>
                    <a:pt x="26" y="17"/>
                  </a:lnTo>
                  <a:lnTo>
                    <a:pt x="31" y="19"/>
                  </a:lnTo>
                  <a:lnTo>
                    <a:pt x="26" y="19"/>
                  </a:lnTo>
                  <a:lnTo>
                    <a:pt x="22" y="19"/>
                  </a:lnTo>
                  <a:lnTo>
                    <a:pt x="18" y="19"/>
                  </a:lnTo>
                  <a:lnTo>
                    <a:pt x="18" y="23"/>
                  </a:lnTo>
                  <a:lnTo>
                    <a:pt x="18" y="28"/>
                  </a:lnTo>
                  <a:lnTo>
                    <a:pt x="18" y="32"/>
                  </a:lnTo>
                  <a:lnTo>
                    <a:pt x="18" y="37"/>
                  </a:lnTo>
                  <a:lnTo>
                    <a:pt x="18" y="32"/>
                  </a:lnTo>
                  <a:lnTo>
                    <a:pt x="16" y="28"/>
                  </a:lnTo>
                  <a:lnTo>
                    <a:pt x="13" y="23"/>
                  </a:lnTo>
                  <a:lnTo>
                    <a:pt x="9" y="20"/>
                  </a:lnTo>
                  <a:lnTo>
                    <a:pt x="0" y="22"/>
                  </a:lnTo>
                  <a:lnTo>
                    <a:pt x="0" y="22"/>
                  </a:lnTo>
                </a:path>
              </a:pathLst>
            </a:custGeom>
            <a:solidFill>
              <a:srgbClr val="99FFCC"/>
            </a:solidFill>
            <a:ln w="12700" cap="rnd" cmpd="sng">
              <a:solidFill>
                <a:schemeClr val="accent6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418" name="Freeform 34"/>
            <p:cNvSpPr>
              <a:spLocks/>
            </p:cNvSpPr>
            <p:nvPr/>
          </p:nvSpPr>
          <p:spPr bwMode="auto">
            <a:xfrm>
              <a:off x="3601" y="2408"/>
              <a:ext cx="318" cy="307"/>
            </a:xfrm>
            <a:custGeom>
              <a:avLst/>
              <a:gdLst/>
              <a:ahLst/>
              <a:cxnLst>
                <a:cxn ang="0">
                  <a:pos x="12" y="306"/>
                </a:cxn>
                <a:cxn ang="0">
                  <a:pos x="6" y="280"/>
                </a:cxn>
                <a:cxn ang="0">
                  <a:pos x="6" y="261"/>
                </a:cxn>
                <a:cxn ang="0">
                  <a:pos x="0" y="243"/>
                </a:cxn>
                <a:cxn ang="0">
                  <a:pos x="0" y="230"/>
                </a:cxn>
                <a:cxn ang="0">
                  <a:pos x="0" y="211"/>
                </a:cxn>
                <a:cxn ang="0">
                  <a:pos x="6" y="193"/>
                </a:cxn>
                <a:cxn ang="0">
                  <a:pos x="12" y="174"/>
                </a:cxn>
                <a:cxn ang="0">
                  <a:pos x="25" y="155"/>
                </a:cxn>
                <a:cxn ang="0">
                  <a:pos x="37" y="137"/>
                </a:cxn>
                <a:cxn ang="0">
                  <a:pos x="43" y="118"/>
                </a:cxn>
                <a:cxn ang="0">
                  <a:pos x="55" y="99"/>
                </a:cxn>
                <a:cxn ang="0">
                  <a:pos x="68" y="81"/>
                </a:cxn>
                <a:cxn ang="0">
                  <a:pos x="74" y="68"/>
                </a:cxn>
                <a:cxn ang="0">
                  <a:pos x="87" y="49"/>
                </a:cxn>
                <a:cxn ang="0">
                  <a:pos x="99" y="31"/>
                </a:cxn>
                <a:cxn ang="0">
                  <a:pos x="118" y="19"/>
                </a:cxn>
                <a:cxn ang="0">
                  <a:pos x="118" y="6"/>
                </a:cxn>
                <a:cxn ang="0">
                  <a:pos x="136" y="0"/>
                </a:cxn>
                <a:cxn ang="0">
                  <a:pos x="155" y="0"/>
                </a:cxn>
                <a:cxn ang="0">
                  <a:pos x="168" y="0"/>
                </a:cxn>
                <a:cxn ang="0">
                  <a:pos x="186" y="6"/>
                </a:cxn>
                <a:cxn ang="0">
                  <a:pos x="192" y="19"/>
                </a:cxn>
                <a:cxn ang="0">
                  <a:pos x="211" y="25"/>
                </a:cxn>
                <a:cxn ang="0">
                  <a:pos x="217" y="43"/>
                </a:cxn>
                <a:cxn ang="0">
                  <a:pos x="230" y="56"/>
                </a:cxn>
                <a:cxn ang="0">
                  <a:pos x="242" y="75"/>
                </a:cxn>
                <a:cxn ang="0">
                  <a:pos x="248" y="93"/>
                </a:cxn>
                <a:cxn ang="0">
                  <a:pos x="261" y="112"/>
                </a:cxn>
                <a:cxn ang="0">
                  <a:pos x="261" y="124"/>
                </a:cxn>
                <a:cxn ang="0">
                  <a:pos x="267" y="143"/>
                </a:cxn>
                <a:cxn ang="0">
                  <a:pos x="280" y="155"/>
                </a:cxn>
                <a:cxn ang="0">
                  <a:pos x="292" y="174"/>
                </a:cxn>
                <a:cxn ang="0">
                  <a:pos x="304" y="187"/>
                </a:cxn>
                <a:cxn ang="0">
                  <a:pos x="310" y="205"/>
                </a:cxn>
                <a:cxn ang="0">
                  <a:pos x="317" y="224"/>
                </a:cxn>
                <a:cxn ang="0">
                  <a:pos x="317" y="237"/>
                </a:cxn>
                <a:cxn ang="0">
                  <a:pos x="317" y="255"/>
                </a:cxn>
                <a:cxn ang="0">
                  <a:pos x="317" y="274"/>
                </a:cxn>
                <a:cxn ang="0">
                  <a:pos x="317" y="286"/>
                </a:cxn>
                <a:cxn ang="0">
                  <a:pos x="298" y="293"/>
                </a:cxn>
                <a:cxn ang="0">
                  <a:pos x="281" y="306"/>
                </a:cxn>
              </a:cxnLst>
              <a:rect l="0" t="0" r="r" b="b"/>
              <a:pathLst>
                <a:path w="318" h="307">
                  <a:moveTo>
                    <a:pt x="12" y="306"/>
                  </a:moveTo>
                  <a:lnTo>
                    <a:pt x="6" y="280"/>
                  </a:lnTo>
                  <a:lnTo>
                    <a:pt x="6" y="261"/>
                  </a:lnTo>
                  <a:lnTo>
                    <a:pt x="0" y="243"/>
                  </a:lnTo>
                  <a:lnTo>
                    <a:pt x="0" y="230"/>
                  </a:lnTo>
                  <a:lnTo>
                    <a:pt x="0" y="211"/>
                  </a:lnTo>
                  <a:lnTo>
                    <a:pt x="6" y="193"/>
                  </a:lnTo>
                  <a:lnTo>
                    <a:pt x="12" y="174"/>
                  </a:lnTo>
                  <a:lnTo>
                    <a:pt x="25" y="155"/>
                  </a:lnTo>
                  <a:lnTo>
                    <a:pt x="37" y="137"/>
                  </a:lnTo>
                  <a:lnTo>
                    <a:pt x="43" y="118"/>
                  </a:lnTo>
                  <a:lnTo>
                    <a:pt x="55" y="99"/>
                  </a:lnTo>
                  <a:lnTo>
                    <a:pt x="68" y="81"/>
                  </a:lnTo>
                  <a:lnTo>
                    <a:pt x="74" y="68"/>
                  </a:lnTo>
                  <a:lnTo>
                    <a:pt x="87" y="49"/>
                  </a:lnTo>
                  <a:lnTo>
                    <a:pt x="99" y="31"/>
                  </a:lnTo>
                  <a:lnTo>
                    <a:pt x="118" y="19"/>
                  </a:lnTo>
                  <a:lnTo>
                    <a:pt x="118" y="6"/>
                  </a:lnTo>
                  <a:lnTo>
                    <a:pt x="136" y="0"/>
                  </a:lnTo>
                  <a:lnTo>
                    <a:pt x="155" y="0"/>
                  </a:lnTo>
                  <a:lnTo>
                    <a:pt x="168" y="0"/>
                  </a:lnTo>
                  <a:lnTo>
                    <a:pt x="186" y="6"/>
                  </a:lnTo>
                  <a:lnTo>
                    <a:pt x="192" y="19"/>
                  </a:lnTo>
                  <a:lnTo>
                    <a:pt x="211" y="25"/>
                  </a:lnTo>
                  <a:lnTo>
                    <a:pt x="217" y="43"/>
                  </a:lnTo>
                  <a:lnTo>
                    <a:pt x="230" y="56"/>
                  </a:lnTo>
                  <a:lnTo>
                    <a:pt x="242" y="75"/>
                  </a:lnTo>
                  <a:lnTo>
                    <a:pt x="248" y="93"/>
                  </a:lnTo>
                  <a:lnTo>
                    <a:pt x="261" y="112"/>
                  </a:lnTo>
                  <a:lnTo>
                    <a:pt x="261" y="124"/>
                  </a:lnTo>
                  <a:lnTo>
                    <a:pt x="267" y="143"/>
                  </a:lnTo>
                  <a:lnTo>
                    <a:pt x="280" y="155"/>
                  </a:lnTo>
                  <a:lnTo>
                    <a:pt x="292" y="174"/>
                  </a:lnTo>
                  <a:lnTo>
                    <a:pt x="304" y="187"/>
                  </a:lnTo>
                  <a:lnTo>
                    <a:pt x="310" y="205"/>
                  </a:lnTo>
                  <a:lnTo>
                    <a:pt x="317" y="224"/>
                  </a:lnTo>
                  <a:lnTo>
                    <a:pt x="317" y="237"/>
                  </a:lnTo>
                  <a:lnTo>
                    <a:pt x="317" y="255"/>
                  </a:lnTo>
                  <a:lnTo>
                    <a:pt x="317" y="274"/>
                  </a:lnTo>
                  <a:lnTo>
                    <a:pt x="317" y="286"/>
                  </a:lnTo>
                  <a:lnTo>
                    <a:pt x="298" y="293"/>
                  </a:lnTo>
                  <a:lnTo>
                    <a:pt x="281" y="306"/>
                  </a:lnTo>
                </a:path>
              </a:pathLst>
            </a:custGeom>
            <a:noFill/>
            <a:ln w="50800" cap="rnd" cmpd="sng">
              <a:solidFill>
                <a:schemeClr val="accent6">
                  <a:lumMod val="60000"/>
                  <a:lumOff val="40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419" name="Freeform 35"/>
            <p:cNvSpPr>
              <a:spLocks/>
            </p:cNvSpPr>
            <p:nvPr/>
          </p:nvSpPr>
          <p:spPr bwMode="auto">
            <a:xfrm>
              <a:off x="3614" y="2512"/>
              <a:ext cx="269" cy="203"/>
            </a:xfrm>
            <a:custGeom>
              <a:avLst/>
              <a:gdLst/>
              <a:ahLst/>
              <a:cxnLst>
                <a:cxn ang="0">
                  <a:pos x="0" y="202"/>
                </a:cxn>
                <a:cxn ang="0">
                  <a:pos x="24" y="180"/>
                </a:cxn>
                <a:cxn ang="0">
                  <a:pos x="30" y="162"/>
                </a:cxn>
                <a:cxn ang="0">
                  <a:pos x="36" y="149"/>
                </a:cxn>
                <a:cxn ang="0">
                  <a:pos x="49" y="136"/>
                </a:cxn>
                <a:cxn ang="0">
                  <a:pos x="55" y="118"/>
                </a:cxn>
                <a:cxn ang="0">
                  <a:pos x="68" y="99"/>
                </a:cxn>
                <a:cxn ang="0">
                  <a:pos x="80" y="80"/>
                </a:cxn>
                <a:cxn ang="0">
                  <a:pos x="86" y="62"/>
                </a:cxn>
                <a:cxn ang="0">
                  <a:pos x="98" y="43"/>
                </a:cxn>
                <a:cxn ang="0">
                  <a:pos x="105" y="24"/>
                </a:cxn>
                <a:cxn ang="0">
                  <a:pos x="123" y="6"/>
                </a:cxn>
                <a:cxn ang="0">
                  <a:pos x="142" y="0"/>
                </a:cxn>
                <a:cxn ang="0">
                  <a:pos x="155" y="18"/>
                </a:cxn>
                <a:cxn ang="0">
                  <a:pos x="161" y="37"/>
                </a:cxn>
                <a:cxn ang="0">
                  <a:pos x="173" y="49"/>
                </a:cxn>
                <a:cxn ang="0">
                  <a:pos x="185" y="68"/>
                </a:cxn>
                <a:cxn ang="0">
                  <a:pos x="198" y="86"/>
                </a:cxn>
                <a:cxn ang="0">
                  <a:pos x="211" y="99"/>
                </a:cxn>
                <a:cxn ang="0">
                  <a:pos x="217" y="112"/>
                </a:cxn>
                <a:cxn ang="0">
                  <a:pos x="229" y="130"/>
                </a:cxn>
                <a:cxn ang="0">
                  <a:pos x="235" y="149"/>
                </a:cxn>
                <a:cxn ang="0">
                  <a:pos x="247" y="162"/>
                </a:cxn>
                <a:cxn ang="0">
                  <a:pos x="254" y="180"/>
                </a:cxn>
                <a:cxn ang="0">
                  <a:pos x="260" y="199"/>
                </a:cxn>
                <a:cxn ang="0">
                  <a:pos x="268" y="202"/>
                </a:cxn>
              </a:cxnLst>
              <a:rect l="0" t="0" r="r" b="b"/>
              <a:pathLst>
                <a:path w="269" h="203">
                  <a:moveTo>
                    <a:pt x="0" y="202"/>
                  </a:moveTo>
                  <a:lnTo>
                    <a:pt x="24" y="180"/>
                  </a:lnTo>
                  <a:lnTo>
                    <a:pt x="30" y="162"/>
                  </a:lnTo>
                  <a:lnTo>
                    <a:pt x="36" y="149"/>
                  </a:lnTo>
                  <a:lnTo>
                    <a:pt x="49" y="136"/>
                  </a:lnTo>
                  <a:lnTo>
                    <a:pt x="55" y="118"/>
                  </a:lnTo>
                  <a:lnTo>
                    <a:pt x="68" y="99"/>
                  </a:lnTo>
                  <a:lnTo>
                    <a:pt x="80" y="80"/>
                  </a:lnTo>
                  <a:lnTo>
                    <a:pt x="86" y="62"/>
                  </a:lnTo>
                  <a:lnTo>
                    <a:pt x="98" y="43"/>
                  </a:lnTo>
                  <a:lnTo>
                    <a:pt x="105" y="24"/>
                  </a:lnTo>
                  <a:lnTo>
                    <a:pt x="123" y="6"/>
                  </a:lnTo>
                  <a:lnTo>
                    <a:pt x="142" y="0"/>
                  </a:lnTo>
                  <a:lnTo>
                    <a:pt x="155" y="18"/>
                  </a:lnTo>
                  <a:lnTo>
                    <a:pt x="161" y="37"/>
                  </a:lnTo>
                  <a:lnTo>
                    <a:pt x="173" y="49"/>
                  </a:lnTo>
                  <a:lnTo>
                    <a:pt x="185" y="68"/>
                  </a:lnTo>
                  <a:lnTo>
                    <a:pt x="198" y="86"/>
                  </a:lnTo>
                  <a:lnTo>
                    <a:pt x="211" y="99"/>
                  </a:lnTo>
                  <a:lnTo>
                    <a:pt x="217" y="112"/>
                  </a:lnTo>
                  <a:lnTo>
                    <a:pt x="229" y="130"/>
                  </a:lnTo>
                  <a:lnTo>
                    <a:pt x="235" y="149"/>
                  </a:lnTo>
                  <a:lnTo>
                    <a:pt x="247" y="162"/>
                  </a:lnTo>
                  <a:lnTo>
                    <a:pt x="254" y="180"/>
                  </a:lnTo>
                  <a:lnTo>
                    <a:pt x="260" y="199"/>
                  </a:lnTo>
                  <a:lnTo>
                    <a:pt x="268" y="202"/>
                  </a:lnTo>
                </a:path>
              </a:pathLst>
            </a:custGeom>
            <a:noFill/>
            <a:ln w="25400" cap="rnd" cmpd="sng">
              <a:solidFill>
                <a:schemeClr val="accent6">
                  <a:lumMod val="60000"/>
                  <a:lumOff val="40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6421" name="Freeform 37"/>
          <p:cNvSpPr>
            <a:spLocks/>
          </p:cNvSpPr>
          <p:nvPr/>
        </p:nvSpPr>
        <p:spPr bwMode="auto">
          <a:xfrm>
            <a:off x="5559425" y="3429000"/>
            <a:ext cx="80963" cy="382588"/>
          </a:xfrm>
          <a:custGeom>
            <a:avLst/>
            <a:gdLst/>
            <a:ahLst/>
            <a:cxnLst>
              <a:cxn ang="0">
                <a:pos x="2" y="240"/>
              </a:cxn>
              <a:cxn ang="0">
                <a:pos x="0" y="190"/>
              </a:cxn>
              <a:cxn ang="0">
                <a:pos x="0" y="157"/>
              </a:cxn>
              <a:cxn ang="0">
                <a:pos x="0" y="134"/>
              </a:cxn>
              <a:cxn ang="0">
                <a:pos x="11" y="101"/>
              </a:cxn>
              <a:cxn ang="0">
                <a:pos x="23" y="68"/>
              </a:cxn>
              <a:cxn ang="0">
                <a:pos x="34" y="45"/>
              </a:cxn>
              <a:cxn ang="0">
                <a:pos x="45" y="12"/>
              </a:cxn>
              <a:cxn ang="0">
                <a:pos x="50" y="0"/>
              </a:cxn>
            </a:cxnLst>
            <a:rect l="0" t="0" r="r" b="b"/>
            <a:pathLst>
              <a:path w="51" h="241">
                <a:moveTo>
                  <a:pt x="2" y="240"/>
                </a:moveTo>
                <a:lnTo>
                  <a:pt x="0" y="190"/>
                </a:lnTo>
                <a:lnTo>
                  <a:pt x="0" y="157"/>
                </a:lnTo>
                <a:lnTo>
                  <a:pt x="0" y="134"/>
                </a:lnTo>
                <a:lnTo>
                  <a:pt x="11" y="101"/>
                </a:lnTo>
                <a:lnTo>
                  <a:pt x="23" y="68"/>
                </a:lnTo>
                <a:lnTo>
                  <a:pt x="34" y="45"/>
                </a:lnTo>
                <a:lnTo>
                  <a:pt x="45" y="12"/>
                </a:lnTo>
                <a:lnTo>
                  <a:pt x="50" y="0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22" name="Freeform 38"/>
          <p:cNvSpPr>
            <a:spLocks/>
          </p:cNvSpPr>
          <p:nvPr/>
        </p:nvSpPr>
        <p:spPr bwMode="auto">
          <a:xfrm>
            <a:off x="5562600" y="4495800"/>
            <a:ext cx="534988" cy="330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4" y="51"/>
              </a:cxn>
              <a:cxn ang="0">
                <a:pos x="76" y="74"/>
              </a:cxn>
              <a:cxn ang="0">
                <a:pos x="98" y="107"/>
              </a:cxn>
              <a:cxn ang="0">
                <a:pos x="109" y="140"/>
              </a:cxn>
              <a:cxn ang="0">
                <a:pos x="132" y="151"/>
              </a:cxn>
              <a:cxn ang="0">
                <a:pos x="132" y="174"/>
              </a:cxn>
              <a:cxn ang="0">
                <a:pos x="165" y="196"/>
              </a:cxn>
              <a:cxn ang="0">
                <a:pos x="198" y="207"/>
              </a:cxn>
              <a:cxn ang="0">
                <a:pos x="221" y="207"/>
              </a:cxn>
              <a:cxn ang="0">
                <a:pos x="254" y="207"/>
              </a:cxn>
              <a:cxn ang="0">
                <a:pos x="287" y="207"/>
              </a:cxn>
              <a:cxn ang="0">
                <a:pos x="321" y="207"/>
              </a:cxn>
              <a:cxn ang="0">
                <a:pos x="336" y="192"/>
              </a:cxn>
            </a:cxnLst>
            <a:rect l="0" t="0" r="r" b="b"/>
            <a:pathLst>
              <a:path w="337" h="208">
                <a:moveTo>
                  <a:pt x="0" y="0"/>
                </a:moveTo>
                <a:lnTo>
                  <a:pt x="54" y="51"/>
                </a:lnTo>
                <a:lnTo>
                  <a:pt x="76" y="74"/>
                </a:lnTo>
                <a:lnTo>
                  <a:pt x="98" y="107"/>
                </a:lnTo>
                <a:lnTo>
                  <a:pt x="109" y="140"/>
                </a:lnTo>
                <a:lnTo>
                  <a:pt x="132" y="151"/>
                </a:lnTo>
                <a:lnTo>
                  <a:pt x="132" y="174"/>
                </a:lnTo>
                <a:lnTo>
                  <a:pt x="165" y="196"/>
                </a:lnTo>
                <a:lnTo>
                  <a:pt x="198" y="207"/>
                </a:lnTo>
                <a:lnTo>
                  <a:pt x="221" y="207"/>
                </a:lnTo>
                <a:lnTo>
                  <a:pt x="254" y="207"/>
                </a:lnTo>
                <a:lnTo>
                  <a:pt x="287" y="207"/>
                </a:lnTo>
                <a:lnTo>
                  <a:pt x="321" y="207"/>
                </a:lnTo>
                <a:lnTo>
                  <a:pt x="336" y="192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23" name="Freeform 39"/>
          <p:cNvSpPr>
            <a:spLocks/>
          </p:cNvSpPr>
          <p:nvPr/>
        </p:nvSpPr>
        <p:spPr bwMode="auto">
          <a:xfrm>
            <a:off x="6172200" y="3962400"/>
            <a:ext cx="306388" cy="687388"/>
          </a:xfrm>
          <a:custGeom>
            <a:avLst/>
            <a:gdLst/>
            <a:ahLst/>
            <a:cxnLst>
              <a:cxn ang="0">
                <a:pos x="0" y="432"/>
              </a:cxn>
              <a:cxn ang="0">
                <a:pos x="37" y="387"/>
              </a:cxn>
              <a:cxn ang="0">
                <a:pos x="70" y="343"/>
              </a:cxn>
              <a:cxn ang="0">
                <a:pos x="103" y="310"/>
              </a:cxn>
              <a:cxn ang="0">
                <a:pos x="137" y="276"/>
              </a:cxn>
              <a:cxn ang="0">
                <a:pos x="159" y="243"/>
              </a:cxn>
              <a:cxn ang="0">
                <a:pos x="181" y="210"/>
              </a:cxn>
              <a:cxn ang="0">
                <a:pos x="181" y="187"/>
              </a:cxn>
              <a:cxn ang="0">
                <a:pos x="192" y="154"/>
              </a:cxn>
              <a:cxn ang="0">
                <a:pos x="192" y="121"/>
              </a:cxn>
              <a:cxn ang="0">
                <a:pos x="192" y="98"/>
              </a:cxn>
              <a:cxn ang="0">
                <a:pos x="192" y="65"/>
              </a:cxn>
              <a:cxn ang="0">
                <a:pos x="192" y="32"/>
              </a:cxn>
              <a:cxn ang="0">
                <a:pos x="192" y="0"/>
              </a:cxn>
            </a:cxnLst>
            <a:rect l="0" t="0" r="r" b="b"/>
            <a:pathLst>
              <a:path w="193" h="433">
                <a:moveTo>
                  <a:pt x="0" y="432"/>
                </a:moveTo>
                <a:lnTo>
                  <a:pt x="37" y="387"/>
                </a:lnTo>
                <a:lnTo>
                  <a:pt x="70" y="343"/>
                </a:lnTo>
                <a:lnTo>
                  <a:pt x="103" y="310"/>
                </a:lnTo>
                <a:lnTo>
                  <a:pt x="137" y="276"/>
                </a:lnTo>
                <a:lnTo>
                  <a:pt x="159" y="243"/>
                </a:lnTo>
                <a:lnTo>
                  <a:pt x="181" y="210"/>
                </a:lnTo>
                <a:lnTo>
                  <a:pt x="181" y="187"/>
                </a:lnTo>
                <a:lnTo>
                  <a:pt x="192" y="154"/>
                </a:lnTo>
                <a:lnTo>
                  <a:pt x="192" y="121"/>
                </a:lnTo>
                <a:lnTo>
                  <a:pt x="192" y="98"/>
                </a:lnTo>
                <a:lnTo>
                  <a:pt x="192" y="65"/>
                </a:lnTo>
                <a:lnTo>
                  <a:pt x="192" y="32"/>
                </a:lnTo>
                <a:lnTo>
                  <a:pt x="192" y="0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24" name="Freeform 40"/>
          <p:cNvSpPr>
            <a:spLocks/>
          </p:cNvSpPr>
          <p:nvPr/>
        </p:nvSpPr>
        <p:spPr bwMode="auto">
          <a:xfrm>
            <a:off x="6248400" y="3200400"/>
            <a:ext cx="160338" cy="534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2" y="45"/>
              </a:cxn>
              <a:cxn ang="0">
                <a:pos x="22" y="78"/>
              </a:cxn>
              <a:cxn ang="0">
                <a:pos x="22" y="101"/>
              </a:cxn>
              <a:cxn ang="0">
                <a:pos x="22" y="134"/>
              </a:cxn>
              <a:cxn ang="0">
                <a:pos x="44" y="167"/>
              </a:cxn>
              <a:cxn ang="0">
                <a:pos x="55" y="201"/>
              </a:cxn>
              <a:cxn ang="0">
                <a:pos x="77" y="245"/>
              </a:cxn>
              <a:cxn ang="0">
                <a:pos x="89" y="278"/>
              </a:cxn>
              <a:cxn ang="0">
                <a:pos x="100" y="301"/>
              </a:cxn>
              <a:cxn ang="0">
                <a:pos x="100" y="334"/>
              </a:cxn>
              <a:cxn ang="0">
                <a:pos x="96" y="336"/>
              </a:cxn>
            </a:cxnLst>
            <a:rect l="0" t="0" r="r" b="b"/>
            <a:pathLst>
              <a:path w="101" h="337">
                <a:moveTo>
                  <a:pt x="0" y="0"/>
                </a:moveTo>
                <a:lnTo>
                  <a:pt x="22" y="45"/>
                </a:lnTo>
                <a:lnTo>
                  <a:pt x="22" y="78"/>
                </a:lnTo>
                <a:lnTo>
                  <a:pt x="22" y="101"/>
                </a:lnTo>
                <a:lnTo>
                  <a:pt x="22" y="134"/>
                </a:lnTo>
                <a:lnTo>
                  <a:pt x="44" y="167"/>
                </a:lnTo>
                <a:lnTo>
                  <a:pt x="55" y="201"/>
                </a:lnTo>
                <a:lnTo>
                  <a:pt x="77" y="245"/>
                </a:lnTo>
                <a:lnTo>
                  <a:pt x="89" y="278"/>
                </a:lnTo>
                <a:lnTo>
                  <a:pt x="100" y="301"/>
                </a:lnTo>
                <a:lnTo>
                  <a:pt x="100" y="334"/>
                </a:lnTo>
                <a:lnTo>
                  <a:pt x="96" y="336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25" name="Freeform 41"/>
          <p:cNvSpPr>
            <a:spLocks/>
          </p:cNvSpPr>
          <p:nvPr/>
        </p:nvSpPr>
        <p:spPr bwMode="auto">
          <a:xfrm>
            <a:off x="1981200" y="3124200"/>
            <a:ext cx="104775" cy="839788"/>
          </a:xfrm>
          <a:custGeom>
            <a:avLst/>
            <a:gdLst/>
            <a:ahLst/>
            <a:cxnLst>
              <a:cxn ang="0">
                <a:pos x="48" y="0"/>
              </a:cxn>
              <a:cxn ang="0">
                <a:pos x="65" y="48"/>
              </a:cxn>
              <a:cxn ang="0">
                <a:pos x="65" y="71"/>
              </a:cxn>
              <a:cxn ang="0">
                <a:pos x="65" y="104"/>
              </a:cxn>
              <a:cxn ang="0">
                <a:pos x="54" y="137"/>
              </a:cxn>
              <a:cxn ang="0">
                <a:pos x="43" y="160"/>
              </a:cxn>
              <a:cxn ang="0">
                <a:pos x="43" y="193"/>
              </a:cxn>
              <a:cxn ang="0">
                <a:pos x="32" y="226"/>
              </a:cxn>
              <a:cxn ang="0">
                <a:pos x="32" y="249"/>
              </a:cxn>
              <a:cxn ang="0">
                <a:pos x="21" y="282"/>
              </a:cxn>
              <a:cxn ang="0">
                <a:pos x="21" y="315"/>
              </a:cxn>
              <a:cxn ang="0">
                <a:pos x="21" y="349"/>
              </a:cxn>
              <a:cxn ang="0">
                <a:pos x="21" y="382"/>
              </a:cxn>
              <a:cxn ang="0">
                <a:pos x="21" y="426"/>
              </a:cxn>
              <a:cxn ang="0">
                <a:pos x="21" y="449"/>
              </a:cxn>
              <a:cxn ang="0">
                <a:pos x="21" y="482"/>
              </a:cxn>
              <a:cxn ang="0">
                <a:pos x="10" y="515"/>
              </a:cxn>
              <a:cxn ang="0">
                <a:pos x="0" y="528"/>
              </a:cxn>
            </a:cxnLst>
            <a:rect l="0" t="0" r="r" b="b"/>
            <a:pathLst>
              <a:path w="66" h="529">
                <a:moveTo>
                  <a:pt x="48" y="0"/>
                </a:moveTo>
                <a:lnTo>
                  <a:pt x="65" y="48"/>
                </a:lnTo>
                <a:lnTo>
                  <a:pt x="65" y="71"/>
                </a:lnTo>
                <a:lnTo>
                  <a:pt x="65" y="104"/>
                </a:lnTo>
                <a:lnTo>
                  <a:pt x="54" y="137"/>
                </a:lnTo>
                <a:lnTo>
                  <a:pt x="43" y="160"/>
                </a:lnTo>
                <a:lnTo>
                  <a:pt x="43" y="193"/>
                </a:lnTo>
                <a:lnTo>
                  <a:pt x="32" y="226"/>
                </a:lnTo>
                <a:lnTo>
                  <a:pt x="32" y="249"/>
                </a:lnTo>
                <a:lnTo>
                  <a:pt x="21" y="282"/>
                </a:lnTo>
                <a:lnTo>
                  <a:pt x="21" y="315"/>
                </a:lnTo>
                <a:lnTo>
                  <a:pt x="21" y="349"/>
                </a:lnTo>
                <a:lnTo>
                  <a:pt x="21" y="382"/>
                </a:lnTo>
                <a:lnTo>
                  <a:pt x="21" y="426"/>
                </a:lnTo>
                <a:lnTo>
                  <a:pt x="21" y="449"/>
                </a:lnTo>
                <a:lnTo>
                  <a:pt x="21" y="482"/>
                </a:lnTo>
                <a:lnTo>
                  <a:pt x="10" y="515"/>
                </a:lnTo>
                <a:lnTo>
                  <a:pt x="0" y="528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26" name="Freeform 42"/>
          <p:cNvSpPr>
            <a:spLocks/>
          </p:cNvSpPr>
          <p:nvPr/>
        </p:nvSpPr>
        <p:spPr bwMode="auto">
          <a:xfrm>
            <a:off x="2190750" y="3182938"/>
            <a:ext cx="388938" cy="476250"/>
          </a:xfrm>
          <a:custGeom>
            <a:avLst/>
            <a:gdLst/>
            <a:ahLst/>
            <a:cxnLst>
              <a:cxn ang="0">
                <a:pos x="156" y="11"/>
              </a:cxn>
              <a:cxn ang="0">
                <a:pos x="200" y="0"/>
              </a:cxn>
              <a:cxn ang="0">
                <a:pos x="233" y="0"/>
              </a:cxn>
              <a:cxn ang="0">
                <a:pos x="244" y="23"/>
              </a:cxn>
              <a:cxn ang="0">
                <a:pos x="244" y="56"/>
              </a:cxn>
              <a:cxn ang="0">
                <a:pos x="233" y="89"/>
              </a:cxn>
              <a:cxn ang="0">
                <a:pos x="200" y="100"/>
              </a:cxn>
              <a:cxn ang="0">
                <a:pos x="166" y="123"/>
              </a:cxn>
              <a:cxn ang="0">
                <a:pos x="133" y="134"/>
              </a:cxn>
              <a:cxn ang="0">
                <a:pos x="44" y="145"/>
              </a:cxn>
              <a:cxn ang="0">
                <a:pos x="11" y="156"/>
              </a:cxn>
              <a:cxn ang="0">
                <a:pos x="0" y="189"/>
              </a:cxn>
              <a:cxn ang="0">
                <a:pos x="0" y="212"/>
              </a:cxn>
              <a:cxn ang="0">
                <a:pos x="22" y="245"/>
              </a:cxn>
              <a:cxn ang="0">
                <a:pos x="55" y="278"/>
              </a:cxn>
              <a:cxn ang="0">
                <a:pos x="60" y="299"/>
              </a:cxn>
            </a:cxnLst>
            <a:rect l="0" t="0" r="r" b="b"/>
            <a:pathLst>
              <a:path w="245" h="300">
                <a:moveTo>
                  <a:pt x="156" y="11"/>
                </a:moveTo>
                <a:lnTo>
                  <a:pt x="200" y="0"/>
                </a:lnTo>
                <a:lnTo>
                  <a:pt x="233" y="0"/>
                </a:lnTo>
                <a:lnTo>
                  <a:pt x="244" y="23"/>
                </a:lnTo>
                <a:lnTo>
                  <a:pt x="244" y="56"/>
                </a:lnTo>
                <a:lnTo>
                  <a:pt x="233" y="89"/>
                </a:lnTo>
                <a:lnTo>
                  <a:pt x="200" y="100"/>
                </a:lnTo>
                <a:lnTo>
                  <a:pt x="166" y="123"/>
                </a:lnTo>
                <a:lnTo>
                  <a:pt x="133" y="134"/>
                </a:lnTo>
                <a:lnTo>
                  <a:pt x="44" y="145"/>
                </a:lnTo>
                <a:lnTo>
                  <a:pt x="11" y="156"/>
                </a:lnTo>
                <a:lnTo>
                  <a:pt x="0" y="189"/>
                </a:lnTo>
                <a:lnTo>
                  <a:pt x="0" y="212"/>
                </a:lnTo>
                <a:lnTo>
                  <a:pt x="22" y="245"/>
                </a:lnTo>
                <a:lnTo>
                  <a:pt x="55" y="278"/>
                </a:lnTo>
                <a:lnTo>
                  <a:pt x="60" y="299"/>
                </a:lnTo>
              </a:path>
            </a:pathLst>
          </a:custGeom>
          <a:noFill/>
          <a:ln w="762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27" name="Freeform 43"/>
          <p:cNvSpPr>
            <a:spLocks/>
          </p:cNvSpPr>
          <p:nvPr/>
        </p:nvSpPr>
        <p:spPr bwMode="auto">
          <a:xfrm>
            <a:off x="2173288" y="3581400"/>
            <a:ext cx="419100" cy="611188"/>
          </a:xfrm>
          <a:custGeom>
            <a:avLst/>
            <a:gdLst/>
            <a:ahLst/>
            <a:cxnLst>
              <a:cxn ang="0">
                <a:pos x="263" y="0"/>
              </a:cxn>
              <a:cxn ang="0">
                <a:pos x="244" y="49"/>
              </a:cxn>
              <a:cxn ang="0">
                <a:pos x="222" y="72"/>
              </a:cxn>
              <a:cxn ang="0">
                <a:pos x="200" y="105"/>
              </a:cxn>
              <a:cxn ang="0">
                <a:pos x="177" y="116"/>
              </a:cxn>
              <a:cxn ang="0">
                <a:pos x="166" y="150"/>
              </a:cxn>
              <a:cxn ang="0">
                <a:pos x="133" y="161"/>
              </a:cxn>
              <a:cxn ang="0">
                <a:pos x="89" y="194"/>
              </a:cxn>
              <a:cxn ang="0">
                <a:pos x="66" y="205"/>
              </a:cxn>
              <a:cxn ang="0">
                <a:pos x="44" y="238"/>
              </a:cxn>
              <a:cxn ang="0">
                <a:pos x="22" y="261"/>
              </a:cxn>
              <a:cxn ang="0">
                <a:pos x="0" y="294"/>
              </a:cxn>
              <a:cxn ang="0">
                <a:pos x="0" y="327"/>
              </a:cxn>
              <a:cxn ang="0">
                <a:pos x="0" y="350"/>
              </a:cxn>
              <a:cxn ang="0">
                <a:pos x="0" y="383"/>
              </a:cxn>
              <a:cxn ang="0">
                <a:pos x="23" y="384"/>
              </a:cxn>
            </a:cxnLst>
            <a:rect l="0" t="0" r="r" b="b"/>
            <a:pathLst>
              <a:path w="264" h="385">
                <a:moveTo>
                  <a:pt x="263" y="0"/>
                </a:moveTo>
                <a:lnTo>
                  <a:pt x="244" y="49"/>
                </a:lnTo>
                <a:lnTo>
                  <a:pt x="222" y="72"/>
                </a:lnTo>
                <a:lnTo>
                  <a:pt x="200" y="105"/>
                </a:lnTo>
                <a:lnTo>
                  <a:pt x="177" y="116"/>
                </a:lnTo>
                <a:lnTo>
                  <a:pt x="166" y="150"/>
                </a:lnTo>
                <a:lnTo>
                  <a:pt x="133" y="161"/>
                </a:lnTo>
                <a:lnTo>
                  <a:pt x="89" y="194"/>
                </a:lnTo>
                <a:lnTo>
                  <a:pt x="66" y="205"/>
                </a:lnTo>
                <a:lnTo>
                  <a:pt x="44" y="238"/>
                </a:lnTo>
                <a:lnTo>
                  <a:pt x="22" y="261"/>
                </a:lnTo>
                <a:lnTo>
                  <a:pt x="0" y="294"/>
                </a:lnTo>
                <a:lnTo>
                  <a:pt x="0" y="327"/>
                </a:lnTo>
                <a:lnTo>
                  <a:pt x="0" y="350"/>
                </a:lnTo>
                <a:lnTo>
                  <a:pt x="0" y="383"/>
                </a:lnTo>
                <a:lnTo>
                  <a:pt x="23" y="384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28" name="Freeform 44"/>
          <p:cNvSpPr>
            <a:spLocks/>
          </p:cNvSpPr>
          <p:nvPr/>
        </p:nvSpPr>
        <p:spPr bwMode="auto">
          <a:xfrm>
            <a:off x="1960563" y="4267200"/>
            <a:ext cx="174625" cy="992188"/>
          </a:xfrm>
          <a:custGeom>
            <a:avLst/>
            <a:gdLst/>
            <a:ahLst/>
            <a:cxnLst>
              <a:cxn ang="0">
                <a:pos x="13" y="0"/>
              </a:cxn>
              <a:cxn ang="0">
                <a:pos x="11" y="51"/>
              </a:cxn>
              <a:cxn ang="0">
                <a:pos x="0" y="84"/>
              </a:cxn>
              <a:cxn ang="0">
                <a:pos x="0" y="107"/>
              </a:cxn>
              <a:cxn ang="0">
                <a:pos x="0" y="140"/>
              </a:cxn>
              <a:cxn ang="0">
                <a:pos x="0" y="173"/>
              </a:cxn>
              <a:cxn ang="0">
                <a:pos x="0" y="207"/>
              </a:cxn>
              <a:cxn ang="0">
                <a:pos x="0" y="240"/>
              </a:cxn>
              <a:cxn ang="0">
                <a:pos x="11" y="273"/>
              </a:cxn>
              <a:cxn ang="0">
                <a:pos x="23" y="307"/>
              </a:cxn>
              <a:cxn ang="0">
                <a:pos x="34" y="384"/>
              </a:cxn>
              <a:cxn ang="0">
                <a:pos x="45" y="407"/>
              </a:cxn>
              <a:cxn ang="0">
                <a:pos x="67" y="451"/>
              </a:cxn>
              <a:cxn ang="0">
                <a:pos x="89" y="484"/>
              </a:cxn>
              <a:cxn ang="0">
                <a:pos x="89" y="518"/>
              </a:cxn>
              <a:cxn ang="0">
                <a:pos x="100" y="551"/>
              </a:cxn>
              <a:cxn ang="0">
                <a:pos x="100" y="584"/>
              </a:cxn>
              <a:cxn ang="0">
                <a:pos x="100" y="607"/>
              </a:cxn>
              <a:cxn ang="0">
                <a:pos x="109" y="624"/>
              </a:cxn>
            </a:cxnLst>
            <a:rect l="0" t="0" r="r" b="b"/>
            <a:pathLst>
              <a:path w="110" h="625">
                <a:moveTo>
                  <a:pt x="13" y="0"/>
                </a:moveTo>
                <a:lnTo>
                  <a:pt x="11" y="51"/>
                </a:lnTo>
                <a:lnTo>
                  <a:pt x="0" y="84"/>
                </a:lnTo>
                <a:lnTo>
                  <a:pt x="0" y="107"/>
                </a:lnTo>
                <a:lnTo>
                  <a:pt x="0" y="140"/>
                </a:lnTo>
                <a:lnTo>
                  <a:pt x="0" y="173"/>
                </a:lnTo>
                <a:lnTo>
                  <a:pt x="0" y="207"/>
                </a:lnTo>
                <a:lnTo>
                  <a:pt x="0" y="240"/>
                </a:lnTo>
                <a:lnTo>
                  <a:pt x="11" y="273"/>
                </a:lnTo>
                <a:lnTo>
                  <a:pt x="23" y="307"/>
                </a:lnTo>
                <a:lnTo>
                  <a:pt x="34" y="384"/>
                </a:lnTo>
                <a:lnTo>
                  <a:pt x="45" y="407"/>
                </a:lnTo>
                <a:lnTo>
                  <a:pt x="67" y="451"/>
                </a:lnTo>
                <a:lnTo>
                  <a:pt x="89" y="484"/>
                </a:lnTo>
                <a:lnTo>
                  <a:pt x="89" y="518"/>
                </a:lnTo>
                <a:lnTo>
                  <a:pt x="100" y="551"/>
                </a:lnTo>
                <a:lnTo>
                  <a:pt x="100" y="584"/>
                </a:lnTo>
                <a:lnTo>
                  <a:pt x="100" y="607"/>
                </a:lnTo>
                <a:lnTo>
                  <a:pt x="109" y="624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29" name="Freeform 45"/>
          <p:cNvSpPr>
            <a:spLocks/>
          </p:cNvSpPr>
          <p:nvPr/>
        </p:nvSpPr>
        <p:spPr bwMode="auto">
          <a:xfrm>
            <a:off x="2209800" y="5486400"/>
            <a:ext cx="306388" cy="6873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" y="50"/>
              </a:cxn>
              <a:cxn ang="0">
                <a:pos x="32" y="94"/>
              </a:cxn>
              <a:cxn ang="0">
                <a:pos x="32" y="117"/>
              </a:cxn>
              <a:cxn ang="0">
                <a:pos x="54" y="161"/>
              </a:cxn>
              <a:cxn ang="0">
                <a:pos x="66" y="194"/>
              </a:cxn>
              <a:cxn ang="0">
                <a:pos x="77" y="217"/>
              </a:cxn>
              <a:cxn ang="0">
                <a:pos x="88" y="250"/>
              </a:cxn>
              <a:cxn ang="0">
                <a:pos x="99" y="283"/>
              </a:cxn>
              <a:cxn ang="0">
                <a:pos x="110" y="306"/>
              </a:cxn>
              <a:cxn ang="0">
                <a:pos x="121" y="350"/>
              </a:cxn>
              <a:cxn ang="0">
                <a:pos x="143" y="383"/>
              </a:cxn>
              <a:cxn ang="0">
                <a:pos x="154" y="406"/>
              </a:cxn>
              <a:cxn ang="0">
                <a:pos x="177" y="428"/>
              </a:cxn>
              <a:cxn ang="0">
                <a:pos x="192" y="432"/>
              </a:cxn>
            </a:cxnLst>
            <a:rect l="0" t="0" r="r" b="b"/>
            <a:pathLst>
              <a:path w="193" h="433">
                <a:moveTo>
                  <a:pt x="0" y="0"/>
                </a:moveTo>
                <a:lnTo>
                  <a:pt x="21" y="50"/>
                </a:lnTo>
                <a:lnTo>
                  <a:pt x="32" y="94"/>
                </a:lnTo>
                <a:lnTo>
                  <a:pt x="32" y="117"/>
                </a:lnTo>
                <a:lnTo>
                  <a:pt x="54" y="161"/>
                </a:lnTo>
                <a:lnTo>
                  <a:pt x="66" y="194"/>
                </a:lnTo>
                <a:lnTo>
                  <a:pt x="77" y="217"/>
                </a:lnTo>
                <a:lnTo>
                  <a:pt x="88" y="250"/>
                </a:lnTo>
                <a:lnTo>
                  <a:pt x="99" y="283"/>
                </a:lnTo>
                <a:lnTo>
                  <a:pt x="110" y="306"/>
                </a:lnTo>
                <a:lnTo>
                  <a:pt x="121" y="350"/>
                </a:lnTo>
                <a:lnTo>
                  <a:pt x="143" y="383"/>
                </a:lnTo>
                <a:lnTo>
                  <a:pt x="154" y="406"/>
                </a:lnTo>
                <a:lnTo>
                  <a:pt x="177" y="428"/>
                </a:lnTo>
                <a:lnTo>
                  <a:pt x="192" y="432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30" name="Freeform 46"/>
          <p:cNvSpPr>
            <a:spLocks/>
          </p:cNvSpPr>
          <p:nvPr/>
        </p:nvSpPr>
        <p:spPr bwMode="auto">
          <a:xfrm>
            <a:off x="2719388" y="6400800"/>
            <a:ext cx="406400" cy="381000"/>
          </a:xfrm>
          <a:custGeom>
            <a:avLst/>
            <a:gdLst/>
            <a:ahLst/>
            <a:cxnLst>
              <a:cxn ang="0">
                <a:pos x="15" y="0"/>
              </a:cxn>
              <a:cxn ang="0">
                <a:pos x="0" y="47"/>
              </a:cxn>
              <a:cxn ang="0">
                <a:pos x="22" y="70"/>
              </a:cxn>
              <a:cxn ang="0">
                <a:pos x="45" y="81"/>
              </a:cxn>
              <a:cxn ang="0">
                <a:pos x="56" y="114"/>
              </a:cxn>
              <a:cxn ang="0">
                <a:pos x="89" y="147"/>
              </a:cxn>
              <a:cxn ang="0">
                <a:pos x="111" y="170"/>
              </a:cxn>
              <a:cxn ang="0">
                <a:pos x="134" y="181"/>
              </a:cxn>
              <a:cxn ang="0">
                <a:pos x="156" y="214"/>
              </a:cxn>
              <a:cxn ang="0">
                <a:pos x="189" y="225"/>
              </a:cxn>
              <a:cxn ang="0">
                <a:pos x="222" y="236"/>
              </a:cxn>
              <a:cxn ang="0">
                <a:pos x="255" y="239"/>
              </a:cxn>
            </a:cxnLst>
            <a:rect l="0" t="0" r="r" b="b"/>
            <a:pathLst>
              <a:path w="256" h="240">
                <a:moveTo>
                  <a:pt x="15" y="0"/>
                </a:moveTo>
                <a:lnTo>
                  <a:pt x="0" y="47"/>
                </a:lnTo>
                <a:lnTo>
                  <a:pt x="22" y="70"/>
                </a:lnTo>
                <a:lnTo>
                  <a:pt x="45" y="81"/>
                </a:lnTo>
                <a:lnTo>
                  <a:pt x="56" y="114"/>
                </a:lnTo>
                <a:lnTo>
                  <a:pt x="89" y="147"/>
                </a:lnTo>
                <a:lnTo>
                  <a:pt x="111" y="170"/>
                </a:lnTo>
                <a:lnTo>
                  <a:pt x="134" y="181"/>
                </a:lnTo>
                <a:lnTo>
                  <a:pt x="156" y="214"/>
                </a:lnTo>
                <a:lnTo>
                  <a:pt x="189" y="225"/>
                </a:lnTo>
                <a:lnTo>
                  <a:pt x="222" y="236"/>
                </a:lnTo>
                <a:lnTo>
                  <a:pt x="255" y="239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31" name="Freeform 47"/>
          <p:cNvSpPr>
            <a:spLocks/>
          </p:cNvSpPr>
          <p:nvPr/>
        </p:nvSpPr>
        <p:spPr bwMode="auto">
          <a:xfrm>
            <a:off x="5029200" y="6477000"/>
            <a:ext cx="534988" cy="304800"/>
          </a:xfrm>
          <a:custGeom>
            <a:avLst/>
            <a:gdLst/>
            <a:ahLst/>
            <a:cxnLst>
              <a:cxn ang="0">
                <a:pos x="0" y="191"/>
              </a:cxn>
              <a:cxn ang="0">
                <a:pos x="45" y="155"/>
              </a:cxn>
              <a:cxn ang="0">
                <a:pos x="68" y="144"/>
              </a:cxn>
              <a:cxn ang="0">
                <a:pos x="101" y="122"/>
              </a:cxn>
              <a:cxn ang="0">
                <a:pos x="134" y="99"/>
              </a:cxn>
              <a:cxn ang="0">
                <a:pos x="157" y="88"/>
              </a:cxn>
              <a:cxn ang="0">
                <a:pos x="190" y="77"/>
              </a:cxn>
              <a:cxn ang="0">
                <a:pos x="223" y="66"/>
              </a:cxn>
              <a:cxn ang="0">
                <a:pos x="268" y="44"/>
              </a:cxn>
              <a:cxn ang="0">
                <a:pos x="301" y="33"/>
              </a:cxn>
              <a:cxn ang="0">
                <a:pos x="323" y="10"/>
              </a:cxn>
              <a:cxn ang="0">
                <a:pos x="336" y="0"/>
              </a:cxn>
            </a:cxnLst>
            <a:rect l="0" t="0" r="r" b="b"/>
            <a:pathLst>
              <a:path w="337" h="192">
                <a:moveTo>
                  <a:pt x="0" y="191"/>
                </a:moveTo>
                <a:lnTo>
                  <a:pt x="45" y="155"/>
                </a:lnTo>
                <a:lnTo>
                  <a:pt x="68" y="144"/>
                </a:lnTo>
                <a:lnTo>
                  <a:pt x="101" y="122"/>
                </a:lnTo>
                <a:lnTo>
                  <a:pt x="134" y="99"/>
                </a:lnTo>
                <a:lnTo>
                  <a:pt x="157" y="88"/>
                </a:lnTo>
                <a:lnTo>
                  <a:pt x="190" y="77"/>
                </a:lnTo>
                <a:lnTo>
                  <a:pt x="223" y="66"/>
                </a:lnTo>
                <a:lnTo>
                  <a:pt x="268" y="44"/>
                </a:lnTo>
                <a:lnTo>
                  <a:pt x="301" y="33"/>
                </a:lnTo>
                <a:lnTo>
                  <a:pt x="323" y="10"/>
                </a:lnTo>
                <a:lnTo>
                  <a:pt x="336" y="0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32" name="Oval 48"/>
          <p:cNvSpPr>
            <a:spLocks noChangeArrowheads="1"/>
          </p:cNvSpPr>
          <p:nvPr/>
        </p:nvSpPr>
        <p:spPr bwMode="auto">
          <a:xfrm>
            <a:off x="5588000" y="5283200"/>
            <a:ext cx="1016000" cy="1016000"/>
          </a:xfrm>
          <a:prstGeom prst="ellipse">
            <a:avLst/>
          </a:prstGeom>
          <a:pattFill prst="lgCheck">
            <a:fgClr>
              <a:schemeClr val="hlink"/>
            </a:fgClr>
            <a:bgClr>
              <a:schemeClr val="bg1"/>
            </a:bgClr>
          </a:pattFill>
          <a:ln w="50800">
            <a:solidFill>
              <a:schemeClr val="bg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33" name="Freeform 49"/>
          <p:cNvSpPr>
            <a:spLocks/>
          </p:cNvSpPr>
          <p:nvPr/>
        </p:nvSpPr>
        <p:spPr bwMode="auto">
          <a:xfrm>
            <a:off x="5562600" y="5029200"/>
            <a:ext cx="534988" cy="306388"/>
          </a:xfrm>
          <a:custGeom>
            <a:avLst/>
            <a:gdLst/>
            <a:ahLst/>
            <a:cxnLst>
              <a:cxn ang="0">
                <a:pos x="336" y="0"/>
              </a:cxn>
              <a:cxn ang="0">
                <a:pos x="302" y="1"/>
              </a:cxn>
              <a:cxn ang="0">
                <a:pos x="293" y="14"/>
              </a:cxn>
              <a:cxn ang="0">
                <a:pos x="268" y="21"/>
              </a:cxn>
              <a:cxn ang="0">
                <a:pos x="243" y="27"/>
              </a:cxn>
              <a:cxn ang="0">
                <a:pos x="218" y="33"/>
              </a:cxn>
              <a:cxn ang="0">
                <a:pos x="193" y="39"/>
              </a:cxn>
              <a:cxn ang="0">
                <a:pos x="167" y="46"/>
              </a:cxn>
              <a:cxn ang="0">
                <a:pos x="142" y="58"/>
              </a:cxn>
              <a:cxn ang="0">
                <a:pos x="117" y="65"/>
              </a:cxn>
              <a:cxn ang="0">
                <a:pos x="92" y="78"/>
              </a:cxn>
              <a:cxn ang="0">
                <a:pos x="67" y="96"/>
              </a:cxn>
              <a:cxn ang="0">
                <a:pos x="42" y="109"/>
              </a:cxn>
              <a:cxn ang="0">
                <a:pos x="33" y="122"/>
              </a:cxn>
              <a:cxn ang="0">
                <a:pos x="16" y="141"/>
              </a:cxn>
              <a:cxn ang="0">
                <a:pos x="8" y="160"/>
              </a:cxn>
              <a:cxn ang="0">
                <a:pos x="8" y="173"/>
              </a:cxn>
              <a:cxn ang="0">
                <a:pos x="0" y="192"/>
              </a:cxn>
              <a:cxn ang="0">
                <a:pos x="9" y="191"/>
              </a:cxn>
            </a:cxnLst>
            <a:rect l="0" t="0" r="r" b="b"/>
            <a:pathLst>
              <a:path w="337" h="193">
                <a:moveTo>
                  <a:pt x="336" y="0"/>
                </a:moveTo>
                <a:lnTo>
                  <a:pt x="302" y="1"/>
                </a:lnTo>
                <a:lnTo>
                  <a:pt x="293" y="14"/>
                </a:lnTo>
                <a:lnTo>
                  <a:pt x="268" y="21"/>
                </a:lnTo>
                <a:lnTo>
                  <a:pt x="243" y="27"/>
                </a:lnTo>
                <a:lnTo>
                  <a:pt x="218" y="33"/>
                </a:lnTo>
                <a:lnTo>
                  <a:pt x="193" y="39"/>
                </a:lnTo>
                <a:lnTo>
                  <a:pt x="167" y="46"/>
                </a:lnTo>
                <a:lnTo>
                  <a:pt x="142" y="58"/>
                </a:lnTo>
                <a:lnTo>
                  <a:pt x="117" y="65"/>
                </a:lnTo>
                <a:lnTo>
                  <a:pt x="92" y="78"/>
                </a:lnTo>
                <a:lnTo>
                  <a:pt x="67" y="96"/>
                </a:lnTo>
                <a:lnTo>
                  <a:pt x="42" y="109"/>
                </a:lnTo>
                <a:lnTo>
                  <a:pt x="33" y="122"/>
                </a:lnTo>
                <a:lnTo>
                  <a:pt x="16" y="141"/>
                </a:lnTo>
                <a:lnTo>
                  <a:pt x="8" y="160"/>
                </a:lnTo>
                <a:lnTo>
                  <a:pt x="8" y="173"/>
                </a:lnTo>
                <a:lnTo>
                  <a:pt x="0" y="192"/>
                </a:lnTo>
                <a:lnTo>
                  <a:pt x="9" y="191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34" name="Freeform 50"/>
          <p:cNvSpPr>
            <a:spLocks/>
          </p:cNvSpPr>
          <p:nvPr/>
        </p:nvSpPr>
        <p:spPr bwMode="auto">
          <a:xfrm>
            <a:off x="5348288" y="5410200"/>
            <a:ext cx="142875" cy="915988"/>
          </a:xfrm>
          <a:custGeom>
            <a:avLst/>
            <a:gdLst/>
            <a:ahLst/>
            <a:cxnLst>
              <a:cxn ang="0">
                <a:pos x="87" y="576"/>
              </a:cxn>
              <a:cxn ang="0">
                <a:pos x="67" y="516"/>
              </a:cxn>
              <a:cxn ang="0">
                <a:pos x="67" y="438"/>
              </a:cxn>
              <a:cxn ang="0">
                <a:pos x="44" y="393"/>
              </a:cxn>
              <a:cxn ang="0">
                <a:pos x="44" y="360"/>
              </a:cxn>
              <a:cxn ang="0">
                <a:pos x="33" y="327"/>
              </a:cxn>
              <a:cxn ang="0">
                <a:pos x="11" y="293"/>
              </a:cxn>
              <a:cxn ang="0">
                <a:pos x="0" y="260"/>
              </a:cxn>
              <a:cxn ang="0">
                <a:pos x="0" y="216"/>
              </a:cxn>
              <a:cxn ang="0">
                <a:pos x="0" y="182"/>
              </a:cxn>
              <a:cxn ang="0">
                <a:pos x="0" y="149"/>
              </a:cxn>
              <a:cxn ang="0">
                <a:pos x="33" y="116"/>
              </a:cxn>
              <a:cxn ang="0">
                <a:pos x="44" y="93"/>
              </a:cxn>
              <a:cxn ang="0">
                <a:pos x="67" y="60"/>
              </a:cxn>
              <a:cxn ang="0">
                <a:pos x="89" y="27"/>
              </a:cxn>
              <a:cxn ang="0">
                <a:pos x="89" y="4"/>
              </a:cxn>
              <a:cxn ang="0">
                <a:pos x="87" y="0"/>
              </a:cxn>
            </a:cxnLst>
            <a:rect l="0" t="0" r="r" b="b"/>
            <a:pathLst>
              <a:path w="90" h="577">
                <a:moveTo>
                  <a:pt x="87" y="576"/>
                </a:moveTo>
                <a:lnTo>
                  <a:pt x="67" y="516"/>
                </a:lnTo>
                <a:lnTo>
                  <a:pt x="67" y="438"/>
                </a:lnTo>
                <a:lnTo>
                  <a:pt x="44" y="393"/>
                </a:lnTo>
                <a:lnTo>
                  <a:pt x="44" y="360"/>
                </a:lnTo>
                <a:lnTo>
                  <a:pt x="33" y="327"/>
                </a:lnTo>
                <a:lnTo>
                  <a:pt x="11" y="293"/>
                </a:lnTo>
                <a:lnTo>
                  <a:pt x="0" y="260"/>
                </a:lnTo>
                <a:lnTo>
                  <a:pt x="0" y="216"/>
                </a:lnTo>
                <a:lnTo>
                  <a:pt x="0" y="182"/>
                </a:lnTo>
                <a:lnTo>
                  <a:pt x="0" y="149"/>
                </a:lnTo>
                <a:lnTo>
                  <a:pt x="33" y="116"/>
                </a:lnTo>
                <a:lnTo>
                  <a:pt x="44" y="93"/>
                </a:lnTo>
                <a:lnTo>
                  <a:pt x="67" y="60"/>
                </a:lnTo>
                <a:lnTo>
                  <a:pt x="89" y="27"/>
                </a:lnTo>
                <a:lnTo>
                  <a:pt x="89" y="4"/>
                </a:lnTo>
                <a:lnTo>
                  <a:pt x="87" y="0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35" name="Freeform 51"/>
          <p:cNvSpPr>
            <a:spLocks/>
          </p:cNvSpPr>
          <p:nvPr/>
        </p:nvSpPr>
        <p:spPr bwMode="auto">
          <a:xfrm>
            <a:off x="4872038" y="4953000"/>
            <a:ext cx="844550" cy="871538"/>
          </a:xfrm>
          <a:custGeom>
            <a:avLst/>
            <a:gdLst/>
            <a:ahLst/>
            <a:cxnLst>
              <a:cxn ang="0">
                <a:pos x="531" y="0"/>
              </a:cxn>
              <a:cxn ang="0">
                <a:pos x="467" y="15"/>
              </a:cxn>
              <a:cxn ang="0">
                <a:pos x="444" y="37"/>
              </a:cxn>
              <a:cxn ang="0">
                <a:pos x="411" y="48"/>
              </a:cxn>
              <a:cxn ang="0">
                <a:pos x="378" y="59"/>
              </a:cxn>
              <a:cxn ang="0">
                <a:pos x="344" y="81"/>
              </a:cxn>
              <a:cxn ang="0">
                <a:pos x="311" y="115"/>
              </a:cxn>
              <a:cxn ang="0">
                <a:pos x="278" y="148"/>
              </a:cxn>
              <a:cxn ang="0">
                <a:pos x="256" y="181"/>
              </a:cxn>
              <a:cxn ang="0">
                <a:pos x="244" y="204"/>
              </a:cxn>
              <a:cxn ang="0">
                <a:pos x="244" y="237"/>
              </a:cxn>
              <a:cxn ang="0">
                <a:pos x="233" y="270"/>
              </a:cxn>
              <a:cxn ang="0">
                <a:pos x="222" y="304"/>
              </a:cxn>
              <a:cxn ang="0">
                <a:pos x="211" y="337"/>
              </a:cxn>
              <a:cxn ang="0">
                <a:pos x="189" y="370"/>
              </a:cxn>
              <a:cxn ang="0">
                <a:pos x="178" y="404"/>
              </a:cxn>
              <a:cxn ang="0">
                <a:pos x="155" y="415"/>
              </a:cxn>
              <a:cxn ang="0">
                <a:pos x="144" y="448"/>
              </a:cxn>
              <a:cxn ang="0">
                <a:pos x="111" y="459"/>
              </a:cxn>
              <a:cxn ang="0">
                <a:pos x="78" y="481"/>
              </a:cxn>
              <a:cxn ang="0">
                <a:pos x="67" y="504"/>
              </a:cxn>
              <a:cxn ang="0">
                <a:pos x="33" y="515"/>
              </a:cxn>
              <a:cxn ang="0">
                <a:pos x="0" y="548"/>
              </a:cxn>
              <a:cxn ang="0">
                <a:pos x="3" y="528"/>
              </a:cxn>
            </a:cxnLst>
            <a:rect l="0" t="0" r="r" b="b"/>
            <a:pathLst>
              <a:path w="532" h="549">
                <a:moveTo>
                  <a:pt x="531" y="0"/>
                </a:moveTo>
                <a:lnTo>
                  <a:pt x="467" y="15"/>
                </a:lnTo>
                <a:lnTo>
                  <a:pt x="444" y="37"/>
                </a:lnTo>
                <a:lnTo>
                  <a:pt x="411" y="48"/>
                </a:lnTo>
                <a:lnTo>
                  <a:pt x="378" y="59"/>
                </a:lnTo>
                <a:lnTo>
                  <a:pt x="344" y="81"/>
                </a:lnTo>
                <a:lnTo>
                  <a:pt x="311" y="115"/>
                </a:lnTo>
                <a:lnTo>
                  <a:pt x="278" y="148"/>
                </a:lnTo>
                <a:lnTo>
                  <a:pt x="256" y="181"/>
                </a:lnTo>
                <a:lnTo>
                  <a:pt x="244" y="204"/>
                </a:lnTo>
                <a:lnTo>
                  <a:pt x="244" y="237"/>
                </a:lnTo>
                <a:lnTo>
                  <a:pt x="233" y="270"/>
                </a:lnTo>
                <a:lnTo>
                  <a:pt x="222" y="304"/>
                </a:lnTo>
                <a:lnTo>
                  <a:pt x="211" y="337"/>
                </a:lnTo>
                <a:lnTo>
                  <a:pt x="189" y="370"/>
                </a:lnTo>
                <a:lnTo>
                  <a:pt x="178" y="404"/>
                </a:lnTo>
                <a:lnTo>
                  <a:pt x="155" y="415"/>
                </a:lnTo>
                <a:lnTo>
                  <a:pt x="144" y="448"/>
                </a:lnTo>
                <a:lnTo>
                  <a:pt x="111" y="459"/>
                </a:lnTo>
                <a:lnTo>
                  <a:pt x="78" y="481"/>
                </a:lnTo>
                <a:lnTo>
                  <a:pt x="67" y="504"/>
                </a:lnTo>
                <a:lnTo>
                  <a:pt x="33" y="515"/>
                </a:lnTo>
                <a:lnTo>
                  <a:pt x="0" y="548"/>
                </a:lnTo>
                <a:lnTo>
                  <a:pt x="3" y="528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36" name="Freeform 52"/>
          <p:cNvSpPr>
            <a:spLocks/>
          </p:cNvSpPr>
          <p:nvPr/>
        </p:nvSpPr>
        <p:spPr bwMode="auto">
          <a:xfrm>
            <a:off x="2208213" y="4038600"/>
            <a:ext cx="536575" cy="1068388"/>
          </a:xfrm>
          <a:custGeom>
            <a:avLst/>
            <a:gdLst/>
            <a:ahLst/>
            <a:cxnLst>
              <a:cxn ang="0">
                <a:pos x="337" y="0"/>
              </a:cxn>
              <a:cxn ang="0">
                <a:pos x="322" y="46"/>
              </a:cxn>
              <a:cxn ang="0">
                <a:pos x="244" y="79"/>
              </a:cxn>
              <a:cxn ang="0">
                <a:pos x="200" y="102"/>
              </a:cxn>
              <a:cxn ang="0">
                <a:pos x="167" y="124"/>
              </a:cxn>
              <a:cxn ang="0">
                <a:pos x="144" y="135"/>
              </a:cxn>
              <a:cxn ang="0">
                <a:pos x="111" y="157"/>
              </a:cxn>
              <a:cxn ang="0">
                <a:pos x="78" y="190"/>
              </a:cxn>
              <a:cxn ang="0">
                <a:pos x="55" y="202"/>
              </a:cxn>
              <a:cxn ang="0">
                <a:pos x="22" y="213"/>
              </a:cxn>
              <a:cxn ang="0">
                <a:pos x="0" y="246"/>
              </a:cxn>
              <a:cxn ang="0">
                <a:pos x="78" y="257"/>
              </a:cxn>
              <a:cxn ang="0">
                <a:pos x="111" y="257"/>
              </a:cxn>
              <a:cxn ang="0">
                <a:pos x="144" y="257"/>
              </a:cxn>
              <a:cxn ang="0">
                <a:pos x="211" y="257"/>
              </a:cxn>
              <a:cxn ang="0">
                <a:pos x="278" y="257"/>
              </a:cxn>
              <a:cxn ang="0">
                <a:pos x="322" y="268"/>
              </a:cxn>
              <a:cxn ang="0">
                <a:pos x="333" y="302"/>
              </a:cxn>
              <a:cxn ang="0">
                <a:pos x="333" y="335"/>
              </a:cxn>
              <a:cxn ang="0">
                <a:pos x="322" y="368"/>
              </a:cxn>
              <a:cxn ang="0">
                <a:pos x="300" y="391"/>
              </a:cxn>
              <a:cxn ang="0">
                <a:pos x="256" y="402"/>
              </a:cxn>
              <a:cxn ang="0">
                <a:pos x="233" y="435"/>
              </a:cxn>
              <a:cxn ang="0">
                <a:pos x="189" y="524"/>
              </a:cxn>
              <a:cxn ang="0">
                <a:pos x="167" y="557"/>
              </a:cxn>
              <a:cxn ang="0">
                <a:pos x="155" y="591"/>
              </a:cxn>
              <a:cxn ang="0">
                <a:pos x="144" y="624"/>
              </a:cxn>
              <a:cxn ang="0">
                <a:pos x="144" y="657"/>
              </a:cxn>
              <a:cxn ang="0">
                <a:pos x="145" y="672"/>
              </a:cxn>
            </a:cxnLst>
            <a:rect l="0" t="0" r="r" b="b"/>
            <a:pathLst>
              <a:path w="338" h="673">
                <a:moveTo>
                  <a:pt x="337" y="0"/>
                </a:moveTo>
                <a:lnTo>
                  <a:pt x="322" y="46"/>
                </a:lnTo>
                <a:lnTo>
                  <a:pt x="244" y="79"/>
                </a:lnTo>
                <a:lnTo>
                  <a:pt x="200" y="102"/>
                </a:lnTo>
                <a:lnTo>
                  <a:pt x="167" y="124"/>
                </a:lnTo>
                <a:lnTo>
                  <a:pt x="144" y="135"/>
                </a:lnTo>
                <a:lnTo>
                  <a:pt x="111" y="157"/>
                </a:lnTo>
                <a:lnTo>
                  <a:pt x="78" y="190"/>
                </a:lnTo>
                <a:lnTo>
                  <a:pt x="55" y="202"/>
                </a:lnTo>
                <a:lnTo>
                  <a:pt x="22" y="213"/>
                </a:lnTo>
                <a:lnTo>
                  <a:pt x="0" y="246"/>
                </a:lnTo>
                <a:lnTo>
                  <a:pt x="78" y="257"/>
                </a:lnTo>
                <a:lnTo>
                  <a:pt x="111" y="257"/>
                </a:lnTo>
                <a:lnTo>
                  <a:pt x="144" y="257"/>
                </a:lnTo>
                <a:lnTo>
                  <a:pt x="211" y="257"/>
                </a:lnTo>
                <a:lnTo>
                  <a:pt x="278" y="257"/>
                </a:lnTo>
                <a:lnTo>
                  <a:pt x="322" y="268"/>
                </a:lnTo>
                <a:lnTo>
                  <a:pt x="333" y="302"/>
                </a:lnTo>
                <a:lnTo>
                  <a:pt x="333" y="335"/>
                </a:lnTo>
                <a:lnTo>
                  <a:pt x="322" y="368"/>
                </a:lnTo>
                <a:lnTo>
                  <a:pt x="300" y="391"/>
                </a:lnTo>
                <a:lnTo>
                  <a:pt x="256" y="402"/>
                </a:lnTo>
                <a:lnTo>
                  <a:pt x="233" y="435"/>
                </a:lnTo>
                <a:lnTo>
                  <a:pt x="189" y="524"/>
                </a:lnTo>
                <a:lnTo>
                  <a:pt x="167" y="557"/>
                </a:lnTo>
                <a:lnTo>
                  <a:pt x="155" y="591"/>
                </a:lnTo>
                <a:lnTo>
                  <a:pt x="144" y="624"/>
                </a:lnTo>
                <a:lnTo>
                  <a:pt x="144" y="657"/>
                </a:lnTo>
                <a:lnTo>
                  <a:pt x="145" y="672"/>
                </a:lnTo>
              </a:path>
            </a:pathLst>
          </a:custGeom>
          <a:noFill/>
          <a:ln w="762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37" name="Freeform 53"/>
          <p:cNvSpPr>
            <a:spLocks/>
          </p:cNvSpPr>
          <p:nvPr/>
        </p:nvSpPr>
        <p:spPr bwMode="auto">
          <a:xfrm>
            <a:off x="2436813" y="5410200"/>
            <a:ext cx="1069975" cy="1155700"/>
          </a:xfrm>
          <a:custGeom>
            <a:avLst/>
            <a:gdLst/>
            <a:ahLst/>
            <a:cxnLst>
              <a:cxn ang="0">
                <a:pos x="1" y="0"/>
              </a:cxn>
              <a:cxn ang="0">
                <a:pos x="0" y="49"/>
              </a:cxn>
              <a:cxn ang="0">
                <a:pos x="34" y="60"/>
              </a:cxn>
              <a:cxn ang="0">
                <a:pos x="56" y="93"/>
              </a:cxn>
              <a:cxn ang="0">
                <a:pos x="89" y="104"/>
              </a:cxn>
              <a:cxn ang="0">
                <a:pos x="112" y="116"/>
              </a:cxn>
              <a:cxn ang="0">
                <a:pos x="145" y="138"/>
              </a:cxn>
              <a:cxn ang="0">
                <a:pos x="178" y="171"/>
              </a:cxn>
              <a:cxn ang="0">
                <a:pos x="223" y="182"/>
              </a:cxn>
              <a:cxn ang="0">
                <a:pos x="300" y="205"/>
              </a:cxn>
              <a:cxn ang="0">
                <a:pos x="323" y="205"/>
              </a:cxn>
              <a:cxn ang="0">
                <a:pos x="345" y="238"/>
              </a:cxn>
              <a:cxn ang="0">
                <a:pos x="334" y="271"/>
              </a:cxn>
              <a:cxn ang="0">
                <a:pos x="300" y="305"/>
              </a:cxn>
              <a:cxn ang="0">
                <a:pos x="278" y="338"/>
              </a:cxn>
              <a:cxn ang="0">
                <a:pos x="256" y="382"/>
              </a:cxn>
              <a:cxn ang="0">
                <a:pos x="256" y="416"/>
              </a:cxn>
              <a:cxn ang="0">
                <a:pos x="245" y="527"/>
              </a:cxn>
              <a:cxn ang="0">
                <a:pos x="245" y="571"/>
              </a:cxn>
              <a:cxn ang="0">
                <a:pos x="278" y="571"/>
              </a:cxn>
              <a:cxn ang="0">
                <a:pos x="312" y="571"/>
              </a:cxn>
              <a:cxn ang="0">
                <a:pos x="345" y="571"/>
              </a:cxn>
              <a:cxn ang="0">
                <a:pos x="378" y="571"/>
              </a:cxn>
              <a:cxn ang="0">
                <a:pos x="412" y="594"/>
              </a:cxn>
              <a:cxn ang="0">
                <a:pos x="500" y="616"/>
              </a:cxn>
              <a:cxn ang="0">
                <a:pos x="634" y="705"/>
              </a:cxn>
              <a:cxn ang="0">
                <a:pos x="667" y="727"/>
              </a:cxn>
              <a:cxn ang="0">
                <a:pos x="673" y="720"/>
              </a:cxn>
            </a:cxnLst>
            <a:rect l="0" t="0" r="r" b="b"/>
            <a:pathLst>
              <a:path w="674" h="728">
                <a:moveTo>
                  <a:pt x="1" y="0"/>
                </a:moveTo>
                <a:lnTo>
                  <a:pt x="0" y="49"/>
                </a:lnTo>
                <a:lnTo>
                  <a:pt x="34" y="60"/>
                </a:lnTo>
                <a:lnTo>
                  <a:pt x="56" y="93"/>
                </a:lnTo>
                <a:lnTo>
                  <a:pt x="89" y="104"/>
                </a:lnTo>
                <a:lnTo>
                  <a:pt x="112" y="116"/>
                </a:lnTo>
                <a:lnTo>
                  <a:pt x="145" y="138"/>
                </a:lnTo>
                <a:lnTo>
                  <a:pt x="178" y="171"/>
                </a:lnTo>
                <a:lnTo>
                  <a:pt x="223" y="182"/>
                </a:lnTo>
                <a:lnTo>
                  <a:pt x="300" y="205"/>
                </a:lnTo>
                <a:lnTo>
                  <a:pt x="323" y="205"/>
                </a:lnTo>
                <a:lnTo>
                  <a:pt x="345" y="238"/>
                </a:lnTo>
                <a:lnTo>
                  <a:pt x="334" y="271"/>
                </a:lnTo>
                <a:lnTo>
                  <a:pt x="300" y="305"/>
                </a:lnTo>
                <a:lnTo>
                  <a:pt x="278" y="338"/>
                </a:lnTo>
                <a:lnTo>
                  <a:pt x="256" y="382"/>
                </a:lnTo>
                <a:lnTo>
                  <a:pt x="256" y="416"/>
                </a:lnTo>
                <a:lnTo>
                  <a:pt x="245" y="527"/>
                </a:lnTo>
                <a:lnTo>
                  <a:pt x="245" y="571"/>
                </a:lnTo>
                <a:lnTo>
                  <a:pt x="278" y="571"/>
                </a:lnTo>
                <a:lnTo>
                  <a:pt x="312" y="571"/>
                </a:lnTo>
                <a:lnTo>
                  <a:pt x="345" y="571"/>
                </a:lnTo>
                <a:lnTo>
                  <a:pt x="378" y="571"/>
                </a:lnTo>
                <a:lnTo>
                  <a:pt x="412" y="594"/>
                </a:lnTo>
                <a:lnTo>
                  <a:pt x="500" y="616"/>
                </a:lnTo>
                <a:lnTo>
                  <a:pt x="634" y="705"/>
                </a:lnTo>
                <a:lnTo>
                  <a:pt x="667" y="727"/>
                </a:lnTo>
                <a:lnTo>
                  <a:pt x="673" y="720"/>
                </a:lnTo>
              </a:path>
            </a:pathLst>
          </a:custGeom>
          <a:noFill/>
          <a:ln w="762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38" name="Freeform 54"/>
          <p:cNvSpPr>
            <a:spLocks/>
          </p:cNvSpPr>
          <p:nvPr/>
        </p:nvSpPr>
        <p:spPr bwMode="auto">
          <a:xfrm>
            <a:off x="2773363" y="4953000"/>
            <a:ext cx="671512" cy="687388"/>
          </a:xfrm>
          <a:custGeom>
            <a:avLst/>
            <a:gdLst/>
            <a:ahLst/>
            <a:cxnLst>
              <a:cxn ang="0">
                <a:pos x="173" y="0"/>
              </a:cxn>
              <a:cxn ang="0">
                <a:pos x="144" y="48"/>
              </a:cxn>
              <a:cxn ang="0">
                <a:pos x="77" y="70"/>
              </a:cxn>
              <a:cxn ang="0">
                <a:pos x="66" y="103"/>
              </a:cxn>
              <a:cxn ang="0">
                <a:pos x="55" y="126"/>
              </a:cxn>
              <a:cxn ang="0">
                <a:pos x="33" y="159"/>
              </a:cxn>
              <a:cxn ang="0">
                <a:pos x="0" y="192"/>
              </a:cxn>
              <a:cxn ang="0">
                <a:pos x="0" y="215"/>
              </a:cxn>
              <a:cxn ang="0">
                <a:pos x="11" y="248"/>
              </a:cxn>
              <a:cxn ang="0">
                <a:pos x="44" y="270"/>
              </a:cxn>
              <a:cxn ang="0">
                <a:pos x="88" y="270"/>
              </a:cxn>
              <a:cxn ang="0">
                <a:pos x="200" y="270"/>
              </a:cxn>
              <a:cxn ang="0">
                <a:pos x="288" y="259"/>
              </a:cxn>
              <a:cxn ang="0">
                <a:pos x="377" y="259"/>
              </a:cxn>
              <a:cxn ang="0">
                <a:pos x="400" y="248"/>
              </a:cxn>
              <a:cxn ang="0">
                <a:pos x="422" y="292"/>
              </a:cxn>
              <a:cxn ang="0">
                <a:pos x="422" y="326"/>
              </a:cxn>
              <a:cxn ang="0">
                <a:pos x="422" y="392"/>
              </a:cxn>
              <a:cxn ang="0">
                <a:pos x="422" y="415"/>
              </a:cxn>
              <a:cxn ang="0">
                <a:pos x="413" y="432"/>
              </a:cxn>
            </a:cxnLst>
            <a:rect l="0" t="0" r="r" b="b"/>
            <a:pathLst>
              <a:path w="423" h="433">
                <a:moveTo>
                  <a:pt x="173" y="0"/>
                </a:moveTo>
                <a:lnTo>
                  <a:pt x="144" y="48"/>
                </a:lnTo>
                <a:lnTo>
                  <a:pt x="77" y="70"/>
                </a:lnTo>
                <a:lnTo>
                  <a:pt x="66" y="103"/>
                </a:lnTo>
                <a:lnTo>
                  <a:pt x="55" y="126"/>
                </a:lnTo>
                <a:lnTo>
                  <a:pt x="33" y="159"/>
                </a:lnTo>
                <a:lnTo>
                  <a:pt x="0" y="192"/>
                </a:lnTo>
                <a:lnTo>
                  <a:pt x="0" y="215"/>
                </a:lnTo>
                <a:lnTo>
                  <a:pt x="11" y="248"/>
                </a:lnTo>
                <a:lnTo>
                  <a:pt x="44" y="270"/>
                </a:lnTo>
                <a:lnTo>
                  <a:pt x="88" y="270"/>
                </a:lnTo>
                <a:lnTo>
                  <a:pt x="200" y="270"/>
                </a:lnTo>
                <a:lnTo>
                  <a:pt x="288" y="259"/>
                </a:lnTo>
                <a:lnTo>
                  <a:pt x="377" y="259"/>
                </a:lnTo>
                <a:lnTo>
                  <a:pt x="400" y="248"/>
                </a:lnTo>
                <a:lnTo>
                  <a:pt x="422" y="292"/>
                </a:lnTo>
                <a:lnTo>
                  <a:pt x="422" y="326"/>
                </a:lnTo>
                <a:lnTo>
                  <a:pt x="422" y="392"/>
                </a:lnTo>
                <a:lnTo>
                  <a:pt x="422" y="415"/>
                </a:lnTo>
                <a:lnTo>
                  <a:pt x="413" y="432"/>
                </a:lnTo>
              </a:path>
            </a:pathLst>
          </a:custGeom>
          <a:noFill/>
          <a:ln w="762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39" name="Freeform 55"/>
          <p:cNvSpPr>
            <a:spLocks/>
          </p:cNvSpPr>
          <p:nvPr/>
        </p:nvSpPr>
        <p:spPr bwMode="auto">
          <a:xfrm>
            <a:off x="3733800" y="5486400"/>
            <a:ext cx="382588" cy="382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0" y="45"/>
              </a:cxn>
              <a:cxn ang="0">
                <a:pos x="72" y="68"/>
              </a:cxn>
              <a:cxn ang="0">
                <a:pos x="95" y="101"/>
              </a:cxn>
              <a:cxn ang="0">
                <a:pos x="106" y="134"/>
              </a:cxn>
              <a:cxn ang="0">
                <a:pos x="128" y="157"/>
              </a:cxn>
              <a:cxn ang="0">
                <a:pos x="161" y="190"/>
              </a:cxn>
              <a:cxn ang="0">
                <a:pos x="184" y="212"/>
              </a:cxn>
              <a:cxn ang="0">
                <a:pos x="217" y="223"/>
              </a:cxn>
              <a:cxn ang="0">
                <a:pos x="240" y="240"/>
              </a:cxn>
            </a:cxnLst>
            <a:rect l="0" t="0" r="r" b="b"/>
            <a:pathLst>
              <a:path w="241" h="241">
                <a:moveTo>
                  <a:pt x="0" y="0"/>
                </a:moveTo>
                <a:lnTo>
                  <a:pt x="50" y="45"/>
                </a:lnTo>
                <a:lnTo>
                  <a:pt x="72" y="68"/>
                </a:lnTo>
                <a:lnTo>
                  <a:pt x="95" y="101"/>
                </a:lnTo>
                <a:lnTo>
                  <a:pt x="106" y="134"/>
                </a:lnTo>
                <a:lnTo>
                  <a:pt x="128" y="157"/>
                </a:lnTo>
                <a:lnTo>
                  <a:pt x="161" y="190"/>
                </a:lnTo>
                <a:lnTo>
                  <a:pt x="184" y="212"/>
                </a:lnTo>
                <a:lnTo>
                  <a:pt x="217" y="223"/>
                </a:lnTo>
                <a:lnTo>
                  <a:pt x="240" y="240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40" name="Freeform 56"/>
          <p:cNvSpPr>
            <a:spLocks/>
          </p:cNvSpPr>
          <p:nvPr/>
        </p:nvSpPr>
        <p:spPr bwMode="auto">
          <a:xfrm>
            <a:off x="3352800" y="6088063"/>
            <a:ext cx="1601788" cy="371475"/>
          </a:xfrm>
          <a:custGeom>
            <a:avLst/>
            <a:gdLst/>
            <a:ahLst/>
            <a:cxnLst>
              <a:cxn ang="0">
                <a:pos x="1008" y="5"/>
              </a:cxn>
              <a:cxn ang="0">
                <a:pos x="957" y="0"/>
              </a:cxn>
              <a:cxn ang="0">
                <a:pos x="924" y="0"/>
              </a:cxn>
              <a:cxn ang="0">
                <a:pos x="901" y="22"/>
              </a:cxn>
              <a:cxn ang="0">
                <a:pos x="879" y="55"/>
              </a:cxn>
              <a:cxn ang="0">
                <a:pos x="868" y="78"/>
              </a:cxn>
              <a:cxn ang="0">
                <a:pos x="835" y="111"/>
              </a:cxn>
              <a:cxn ang="0">
                <a:pos x="812" y="133"/>
              </a:cxn>
              <a:cxn ang="0">
                <a:pos x="779" y="167"/>
              </a:cxn>
              <a:cxn ang="0">
                <a:pos x="746" y="189"/>
              </a:cxn>
              <a:cxn ang="0">
                <a:pos x="712" y="211"/>
              </a:cxn>
              <a:cxn ang="0">
                <a:pos x="668" y="222"/>
              </a:cxn>
              <a:cxn ang="0">
                <a:pos x="624" y="233"/>
              </a:cxn>
              <a:cxn ang="0">
                <a:pos x="557" y="233"/>
              </a:cxn>
              <a:cxn ang="0">
                <a:pos x="468" y="211"/>
              </a:cxn>
              <a:cxn ang="0">
                <a:pos x="435" y="189"/>
              </a:cxn>
              <a:cxn ang="0">
                <a:pos x="401" y="167"/>
              </a:cxn>
              <a:cxn ang="0">
                <a:pos x="290" y="133"/>
              </a:cxn>
              <a:cxn ang="0">
                <a:pos x="223" y="111"/>
              </a:cxn>
              <a:cxn ang="0">
                <a:pos x="190" y="78"/>
              </a:cxn>
              <a:cxn ang="0">
                <a:pos x="123" y="67"/>
              </a:cxn>
              <a:cxn ang="0">
                <a:pos x="57" y="44"/>
              </a:cxn>
              <a:cxn ang="0">
                <a:pos x="23" y="22"/>
              </a:cxn>
              <a:cxn ang="0">
                <a:pos x="0" y="5"/>
              </a:cxn>
            </a:cxnLst>
            <a:rect l="0" t="0" r="r" b="b"/>
            <a:pathLst>
              <a:path w="1009" h="234">
                <a:moveTo>
                  <a:pt x="1008" y="5"/>
                </a:moveTo>
                <a:lnTo>
                  <a:pt x="957" y="0"/>
                </a:lnTo>
                <a:lnTo>
                  <a:pt x="924" y="0"/>
                </a:lnTo>
                <a:lnTo>
                  <a:pt x="901" y="22"/>
                </a:lnTo>
                <a:lnTo>
                  <a:pt x="879" y="55"/>
                </a:lnTo>
                <a:lnTo>
                  <a:pt x="868" y="78"/>
                </a:lnTo>
                <a:lnTo>
                  <a:pt x="835" y="111"/>
                </a:lnTo>
                <a:lnTo>
                  <a:pt x="812" y="133"/>
                </a:lnTo>
                <a:lnTo>
                  <a:pt x="779" y="167"/>
                </a:lnTo>
                <a:lnTo>
                  <a:pt x="746" y="189"/>
                </a:lnTo>
                <a:lnTo>
                  <a:pt x="712" y="211"/>
                </a:lnTo>
                <a:lnTo>
                  <a:pt x="668" y="222"/>
                </a:lnTo>
                <a:lnTo>
                  <a:pt x="624" y="233"/>
                </a:lnTo>
                <a:lnTo>
                  <a:pt x="557" y="233"/>
                </a:lnTo>
                <a:lnTo>
                  <a:pt x="468" y="211"/>
                </a:lnTo>
                <a:lnTo>
                  <a:pt x="435" y="189"/>
                </a:lnTo>
                <a:lnTo>
                  <a:pt x="401" y="167"/>
                </a:lnTo>
                <a:lnTo>
                  <a:pt x="290" y="133"/>
                </a:lnTo>
                <a:lnTo>
                  <a:pt x="223" y="111"/>
                </a:lnTo>
                <a:lnTo>
                  <a:pt x="190" y="78"/>
                </a:lnTo>
                <a:lnTo>
                  <a:pt x="123" y="67"/>
                </a:lnTo>
                <a:lnTo>
                  <a:pt x="57" y="44"/>
                </a:lnTo>
                <a:lnTo>
                  <a:pt x="23" y="22"/>
                </a:lnTo>
                <a:lnTo>
                  <a:pt x="0" y="5"/>
                </a:lnTo>
              </a:path>
            </a:pathLst>
          </a:custGeom>
          <a:noFill/>
          <a:ln w="762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41" name="Freeform 57"/>
          <p:cNvSpPr>
            <a:spLocks/>
          </p:cNvSpPr>
          <p:nvPr/>
        </p:nvSpPr>
        <p:spPr bwMode="auto">
          <a:xfrm>
            <a:off x="4724400" y="6248400"/>
            <a:ext cx="306388" cy="382588"/>
          </a:xfrm>
          <a:custGeom>
            <a:avLst/>
            <a:gdLst/>
            <a:ahLst/>
            <a:cxnLst>
              <a:cxn ang="0">
                <a:pos x="192" y="0"/>
              </a:cxn>
              <a:cxn ang="0">
                <a:pos x="148" y="21"/>
              </a:cxn>
              <a:cxn ang="0">
                <a:pos x="115" y="66"/>
              </a:cxn>
              <a:cxn ang="0">
                <a:pos x="104" y="110"/>
              </a:cxn>
              <a:cxn ang="0">
                <a:pos x="82" y="143"/>
              </a:cxn>
              <a:cxn ang="0">
                <a:pos x="60" y="166"/>
              </a:cxn>
              <a:cxn ang="0">
                <a:pos x="37" y="188"/>
              </a:cxn>
              <a:cxn ang="0">
                <a:pos x="15" y="221"/>
              </a:cxn>
              <a:cxn ang="0">
                <a:pos x="0" y="240"/>
              </a:cxn>
            </a:cxnLst>
            <a:rect l="0" t="0" r="r" b="b"/>
            <a:pathLst>
              <a:path w="193" h="241">
                <a:moveTo>
                  <a:pt x="192" y="0"/>
                </a:moveTo>
                <a:lnTo>
                  <a:pt x="148" y="21"/>
                </a:lnTo>
                <a:lnTo>
                  <a:pt x="115" y="66"/>
                </a:lnTo>
                <a:lnTo>
                  <a:pt x="104" y="110"/>
                </a:lnTo>
                <a:lnTo>
                  <a:pt x="82" y="143"/>
                </a:lnTo>
                <a:lnTo>
                  <a:pt x="60" y="166"/>
                </a:lnTo>
                <a:lnTo>
                  <a:pt x="37" y="188"/>
                </a:lnTo>
                <a:lnTo>
                  <a:pt x="15" y="221"/>
                </a:lnTo>
                <a:lnTo>
                  <a:pt x="0" y="240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42" name="Freeform 58"/>
          <p:cNvSpPr>
            <a:spLocks/>
          </p:cNvSpPr>
          <p:nvPr/>
        </p:nvSpPr>
        <p:spPr bwMode="auto">
          <a:xfrm>
            <a:off x="6248400" y="3657600"/>
            <a:ext cx="319088" cy="1373188"/>
          </a:xfrm>
          <a:custGeom>
            <a:avLst/>
            <a:gdLst/>
            <a:ahLst/>
            <a:cxnLst>
              <a:cxn ang="0">
                <a:pos x="192" y="0"/>
              </a:cxn>
              <a:cxn ang="0">
                <a:pos x="177" y="53"/>
              </a:cxn>
              <a:cxn ang="0">
                <a:pos x="177" y="86"/>
              </a:cxn>
              <a:cxn ang="0">
                <a:pos x="177" y="119"/>
              </a:cxn>
              <a:cxn ang="0">
                <a:pos x="189" y="153"/>
              </a:cxn>
              <a:cxn ang="0">
                <a:pos x="200" y="186"/>
              </a:cxn>
              <a:cxn ang="0">
                <a:pos x="200" y="219"/>
              </a:cxn>
              <a:cxn ang="0">
                <a:pos x="200" y="253"/>
              </a:cxn>
              <a:cxn ang="0">
                <a:pos x="200" y="286"/>
              </a:cxn>
              <a:cxn ang="0">
                <a:pos x="200" y="319"/>
              </a:cxn>
              <a:cxn ang="0">
                <a:pos x="200" y="342"/>
              </a:cxn>
              <a:cxn ang="0">
                <a:pos x="200" y="375"/>
              </a:cxn>
              <a:cxn ang="0">
                <a:pos x="200" y="408"/>
              </a:cxn>
              <a:cxn ang="0">
                <a:pos x="200" y="442"/>
              </a:cxn>
              <a:cxn ang="0">
                <a:pos x="200" y="475"/>
              </a:cxn>
              <a:cxn ang="0">
                <a:pos x="200" y="508"/>
              </a:cxn>
              <a:cxn ang="0">
                <a:pos x="200" y="542"/>
              </a:cxn>
              <a:cxn ang="0">
                <a:pos x="189" y="608"/>
              </a:cxn>
              <a:cxn ang="0">
                <a:pos x="177" y="631"/>
              </a:cxn>
              <a:cxn ang="0">
                <a:pos x="166" y="664"/>
              </a:cxn>
              <a:cxn ang="0">
                <a:pos x="155" y="697"/>
              </a:cxn>
              <a:cxn ang="0">
                <a:pos x="122" y="731"/>
              </a:cxn>
              <a:cxn ang="0">
                <a:pos x="111" y="764"/>
              </a:cxn>
              <a:cxn ang="0">
                <a:pos x="89" y="797"/>
              </a:cxn>
              <a:cxn ang="0">
                <a:pos x="66" y="819"/>
              </a:cxn>
              <a:cxn ang="0">
                <a:pos x="33" y="831"/>
              </a:cxn>
              <a:cxn ang="0">
                <a:pos x="0" y="842"/>
              </a:cxn>
              <a:cxn ang="0">
                <a:pos x="0" y="864"/>
              </a:cxn>
            </a:cxnLst>
            <a:rect l="0" t="0" r="r" b="b"/>
            <a:pathLst>
              <a:path w="201" h="865">
                <a:moveTo>
                  <a:pt x="192" y="0"/>
                </a:moveTo>
                <a:lnTo>
                  <a:pt x="177" y="53"/>
                </a:lnTo>
                <a:lnTo>
                  <a:pt x="177" y="86"/>
                </a:lnTo>
                <a:lnTo>
                  <a:pt x="177" y="119"/>
                </a:lnTo>
                <a:lnTo>
                  <a:pt x="189" y="153"/>
                </a:lnTo>
                <a:lnTo>
                  <a:pt x="200" y="186"/>
                </a:lnTo>
                <a:lnTo>
                  <a:pt x="200" y="219"/>
                </a:lnTo>
                <a:lnTo>
                  <a:pt x="200" y="253"/>
                </a:lnTo>
                <a:lnTo>
                  <a:pt x="200" y="286"/>
                </a:lnTo>
                <a:lnTo>
                  <a:pt x="200" y="319"/>
                </a:lnTo>
                <a:lnTo>
                  <a:pt x="200" y="342"/>
                </a:lnTo>
                <a:lnTo>
                  <a:pt x="200" y="375"/>
                </a:lnTo>
                <a:lnTo>
                  <a:pt x="200" y="408"/>
                </a:lnTo>
                <a:lnTo>
                  <a:pt x="200" y="442"/>
                </a:lnTo>
                <a:lnTo>
                  <a:pt x="200" y="475"/>
                </a:lnTo>
                <a:lnTo>
                  <a:pt x="200" y="508"/>
                </a:lnTo>
                <a:lnTo>
                  <a:pt x="200" y="542"/>
                </a:lnTo>
                <a:lnTo>
                  <a:pt x="189" y="608"/>
                </a:lnTo>
                <a:lnTo>
                  <a:pt x="177" y="631"/>
                </a:lnTo>
                <a:lnTo>
                  <a:pt x="166" y="664"/>
                </a:lnTo>
                <a:lnTo>
                  <a:pt x="155" y="697"/>
                </a:lnTo>
                <a:lnTo>
                  <a:pt x="122" y="731"/>
                </a:lnTo>
                <a:lnTo>
                  <a:pt x="111" y="764"/>
                </a:lnTo>
                <a:lnTo>
                  <a:pt x="89" y="797"/>
                </a:lnTo>
                <a:lnTo>
                  <a:pt x="66" y="819"/>
                </a:lnTo>
                <a:lnTo>
                  <a:pt x="33" y="831"/>
                </a:lnTo>
                <a:lnTo>
                  <a:pt x="0" y="842"/>
                </a:lnTo>
                <a:lnTo>
                  <a:pt x="0" y="864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43" name="Freeform 59"/>
          <p:cNvSpPr>
            <a:spLocks/>
          </p:cNvSpPr>
          <p:nvPr/>
        </p:nvSpPr>
        <p:spPr bwMode="auto">
          <a:xfrm>
            <a:off x="3733800" y="6705600"/>
            <a:ext cx="687388" cy="26988"/>
          </a:xfrm>
          <a:custGeom>
            <a:avLst/>
            <a:gdLst/>
            <a:ahLst/>
            <a:cxnLst>
              <a:cxn ang="0">
                <a:pos x="432" y="0"/>
              </a:cxn>
              <a:cxn ang="0">
                <a:pos x="387" y="16"/>
              </a:cxn>
              <a:cxn ang="0">
                <a:pos x="354" y="0"/>
              </a:cxn>
              <a:cxn ang="0">
                <a:pos x="320" y="0"/>
              </a:cxn>
              <a:cxn ang="0">
                <a:pos x="276" y="0"/>
              </a:cxn>
              <a:cxn ang="0">
                <a:pos x="232" y="0"/>
              </a:cxn>
              <a:cxn ang="0">
                <a:pos x="209" y="0"/>
              </a:cxn>
              <a:cxn ang="0">
                <a:pos x="176" y="0"/>
              </a:cxn>
              <a:cxn ang="0">
                <a:pos x="87" y="0"/>
              </a:cxn>
              <a:cxn ang="0">
                <a:pos x="20" y="0"/>
              </a:cxn>
              <a:cxn ang="0">
                <a:pos x="0" y="0"/>
              </a:cxn>
            </a:cxnLst>
            <a:rect l="0" t="0" r="r" b="b"/>
            <a:pathLst>
              <a:path w="433" h="17">
                <a:moveTo>
                  <a:pt x="432" y="0"/>
                </a:moveTo>
                <a:lnTo>
                  <a:pt x="387" y="16"/>
                </a:lnTo>
                <a:lnTo>
                  <a:pt x="354" y="0"/>
                </a:lnTo>
                <a:lnTo>
                  <a:pt x="320" y="0"/>
                </a:lnTo>
                <a:lnTo>
                  <a:pt x="276" y="0"/>
                </a:lnTo>
                <a:lnTo>
                  <a:pt x="232" y="0"/>
                </a:lnTo>
                <a:lnTo>
                  <a:pt x="209" y="0"/>
                </a:lnTo>
                <a:lnTo>
                  <a:pt x="176" y="0"/>
                </a:lnTo>
                <a:lnTo>
                  <a:pt x="87" y="0"/>
                </a:lnTo>
                <a:lnTo>
                  <a:pt x="20" y="0"/>
                </a:lnTo>
                <a:lnTo>
                  <a:pt x="0" y="0"/>
                </a:lnTo>
              </a:path>
            </a:pathLst>
          </a:custGeom>
          <a:noFill/>
          <a:ln w="508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44" name="Freeform 60"/>
          <p:cNvSpPr>
            <a:spLocks/>
          </p:cNvSpPr>
          <p:nvPr/>
        </p:nvSpPr>
        <p:spPr bwMode="auto">
          <a:xfrm>
            <a:off x="779463" y="0"/>
            <a:ext cx="8364537" cy="3448050"/>
          </a:xfrm>
          <a:custGeom>
            <a:avLst/>
            <a:gdLst/>
            <a:ahLst/>
            <a:cxnLst>
              <a:cxn ang="0">
                <a:pos x="222" y="259"/>
              </a:cxn>
              <a:cxn ang="0">
                <a:pos x="289" y="537"/>
              </a:cxn>
              <a:cxn ang="0">
                <a:pos x="367" y="837"/>
              </a:cxn>
              <a:cxn ang="0">
                <a:pos x="567" y="971"/>
              </a:cxn>
              <a:cxn ang="0">
                <a:pos x="789" y="737"/>
              </a:cxn>
              <a:cxn ang="0">
                <a:pos x="1111" y="482"/>
              </a:cxn>
              <a:cxn ang="0">
                <a:pos x="1433" y="337"/>
              </a:cxn>
              <a:cxn ang="0">
                <a:pos x="1800" y="248"/>
              </a:cxn>
              <a:cxn ang="0">
                <a:pos x="2111" y="193"/>
              </a:cxn>
              <a:cxn ang="0">
                <a:pos x="2422" y="137"/>
              </a:cxn>
              <a:cxn ang="0">
                <a:pos x="2733" y="137"/>
              </a:cxn>
              <a:cxn ang="0">
                <a:pos x="3111" y="282"/>
              </a:cxn>
              <a:cxn ang="0">
                <a:pos x="3411" y="482"/>
              </a:cxn>
              <a:cxn ang="0">
                <a:pos x="3656" y="748"/>
              </a:cxn>
              <a:cxn ang="0">
                <a:pos x="3811" y="1049"/>
              </a:cxn>
              <a:cxn ang="0">
                <a:pos x="3934" y="1349"/>
              </a:cxn>
              <a:cxn ang="0">
                <a:pos x="4100" y="1638"/>
              </a:cxn>
              <a:cxn ang="0">
                <a:pos x="4334" y="1849"/>
              </a:cxn>
              <a:cxn ang="0">
                <a:pos x="4612" y="1960"/>
              </a:cxn>
              <a:cxn ang="0">
                <a:pos x="4912" y="2049"/>
              </a:cxn>
              <a:cxn ang="0">
                <a:pos x="4845" y="1815"/>
              </a:cxn>
              <a:cxn ang="0">
                <a:pos x="4623" y="1560"/>
              </a:cxn>
              <a:cxn ang="0">
                <a:pos x="4345" y="1226"/>
              </a:cxn>
              <a:cxn ang="0">
                <a:pos x="4145" y="804"/>
              </a:cxn>
              <a:cxn ang="0">
                <a:pos x="4078" y="482"/>
              </a:cxn>
              <a:cxn ang="0">
                <a:pos x="4256" y="293"/>
              </a:cxn>
              <a:cxn ang="0">
                <a:pos x="4556" y="237"/>
              </a:cxn>
              <a:cxn ang="0">
                <a:pos x="4845" y="237"/>
              </a:cxn>
              <a:cxn ang="0">
                <a:pos x="5167" y="259"/>
              </a:cxn>
              <a:cxn ang="0">
                <a:pos x="5212" y="404"/>
              </a:cxn>
              <a:cxn ang="0">
                <a:pos x="4900" y="404"/>
              </a:cxn>
              <a:cxn ang="0">
                <a:pos x="4600" y="404"/>
              </a:cxn>
              <a:cxn ang="0">
                <a:pos x="4311" y="504"/>
              </a:cxn>
              <a:cxn ang="0">
                <a:pos x="4323" y="793"/>
              </a:cxn>
              <a:cxn ang="0">
                <a:pos x="4467" y="1104"/>
              </a:cxn>
              <a:cxn ang="0">
                <a:pos x="4712" y="1404"/>
              </a:cxn>
              <a:cxn ang="0">
                <a:pos x="4900" y="1682"/>
              </a:cxn>
              <a:cxn ang="0">
                <a:pos x="5078" y="1927"/>
              </a:cxn>
              <a:cxn ang="0">
                <a:pos x="4967" y="2160"/>
              </a:cxn>
              <a:cxn ang="0">
                <a:pos x="4667" y="2127"/>
              </a:cxn>
              <a:cxn ang="0">
                <a:pos x="4311" y="1993"/>
              </a:cxn>
              <a:cxn ang="0">
                <a:pos x="4034" y="1804"/>
              </a:cxn>
              <a:cxn ang="0">
                <a:pos x="3845" y="1515"/>
              </a:cxn>
              <a:cxn ang="0">
                <a:pos x="3700" y="1226"/>
              </a:cxn>
              <a:cxn ang="0">
                <a:pos x="3556" y="871"/>
              </a:cxn>
              <a:cxn ang="0">
                <a:pos x="3334" y="548"/>
              </a:cxn>
              <a:cxn ang="0">
                <a:pos x="3056" y="348"/>
              </a:cxn>
              <a:cxn ang="0">
                <a:pos x="2656" y="237"/>
              </a:cxn>
              <a:cxn ang="0">
                <a:pos x="2356" y="237"/>
              </a:cxn>
              <a:cxn ang="0">
                <a:pos x="2045" y="315"/>
              </a:cxn>
              <a:cxn ang="0">
                <a:pos x="1744" y="359"/>
              </a:cxn>
              <a:cxn ang="0">
                <a:pos x="1400" y="537"/>
              </a:cxn>
              <a:cxn ang="0">
                <a:pos x="1111" y="659"/>
              </a:cxn>
              <a:cxn ang="0">
                <a:pos x="867" y="860"/>
              </a:cxn>
              <a:cxn ang="0">
                <a:pos x="622" y="1071"/>
              </a:cxn>
              <a:cxn ang="0">
                <a:pos x="355" y="1271"/>
              </a:cxn>
              <a:cxn ang="0">
                <a:pos x="255" y="971"/>
              </a:cxn>
              <a:cxn ang="0">
                <a:pos x="166" y="659"/>
              </a:cxn>
              <a:cxn ang="0">
                <a:pos x="78" y="293"/>
              </a:cxn>
              <a:cxn ang="0">
                <a:pos x="133" y="0"/>
              </a:cxn>
            </a:cxnLst>
            <a:rect l="0" t="0" r="r" b="b"/>
            <a:pathLst>
              <a:path w="5269" h="2172">
                <a:moveTo>
                  <a:pt x="133" y="0"/>
                </a:moveTo>
                <a:lnTo>
                  <a:pt x="155" y="48"/>
                </a:lnTo>
                <a:lnTo>
                  <a:pt x="155" y="82"/>
                </a:lnTo>
                <a:lnTo>
                  <a:pt x="178" y="104"/>
                </a:lnTo>
                <a:lnTo>
                  <a:pt x="189" y="137"/>
                </a:lnTo>
                <a:lnTo>
                  <a:pt x="200" y="170"/>
                </a:lnTo>
                <a:lnTo>
                  <a:pt x="200" y="193"/>
                </a:lnTo>
                <a:lnTo>
                  <a:pt x="211" y="226"/>
                </a:lnTo>
                <a:lnTo>
                  <a:pt x="222" y="259"/>
                </a:lnTo>
                <a:lnTo>
                  <a:pt x="222" y="282"/>
                </a:lnTo>
                <a:lnTo>
                  <a:pt x="233" y="315"/>
                </a:lnTo>
                <a:lnTo>
                  <a:pt x="233" y="348"/>
                </a:lnTo>
                <a:lnTo>
                  <a:pt x="244" y="382"/>
                </a:lnTo>
                <a:lnTo>
                  <a:pt x="255" y="415"/>
                </a:lnTo>
                <a:lnTo>
                  <a:pt x="267" y="448"/>
                </a:lnTo>
                <a:lnTo>
                  <a:pt x="278" y="471"/>
                </a:lnTo>
                <a:lnTo>
                  <a:pt x="289" y="504"/>
                </a:lnTo>
                <a:lnTo>
                  <a:pt x="289" y="537"/>
                </a:lnTo>
                <a:lnTo>
                  <a:pt x="300" y="571"/>
                </a:lnTo>
                <a:lnTo>
                  <a:pt x="311" y="615"/>
                </a:lnTo>
                <a:lnTo>
                  <a:pt x="322" y="648"/>
                </a:lnTo>
                <a:lnTo>
                  <a:pt x="333" y="682"/>
                </a:lnTo>
                <a:lnTo>
                  <a:pt x="333" y="715"/>
                </a:lnTo>
                <a:lnTo>
                  <a:pt x="344" y="748"/>
                </a:lnTo>
                <a:lnTo>
                  <a:pt x="355" y="771"/>
                </a:lnTo>
                <a:lnTo>
                  <a:pt x="367" y="804"/>
                </a:lnTo>
                <a:lnTo>
                  <a:pt x="367" y="837"/>
                </a:lnTo>
                <a:lnTo>
                  <a:pt x="378" y="860"/>
                </a:lnTo>
                <a:lnTo>
                  <a:pt x="389" y="893"/>
                </a:lnTo>
                <a:lnTo>
                  <a:pt x="389" y="926"/>
                </a:lnTo>
                <a:lnTo>
                  <a:pt x="400" y="960"/>
                </a:lnTo>
                <a:lnTo>
                  <a:pt x="433" y="982"/>
                </a:lnTo>
                <a:lnTo>
                  <a:pt x="467" y="982"/>
                </a:lnTo>
                <a:lnTo>
                  <a:pt x="500" y="982"/>
                </a:lnTo>
                <a:lnTo>
                  <a:pt x="533" y="982"/>
                </a:lnTo>
                <a:lnTo>
                  <a:pt x="567" y="971"/>
                </a:lnTo>
                <a:lnTo>
                  <a:pt x="589" y="948"/>
                </a:lnTo>
                <a:lnTo>
                  <a:pt x="622" y="915"/>
                </a:lnTo>
                <a:lnTo>
                  <a:pt x="655" y="893"/>
                </a:lnTo>
                <a:lnTo>
                  <a:pt x="678" y="871"/>
                </a:lnTo>
                <a:lnTo>
                  <a:pt x="700" y="848"/>
                </a:lnTo>
                <a:lnTo>
                  <a:pt x="722" y="815"/>
                </a:lnTo>
                <a:lnTo>
                  <a:pt x="755" y="793"/>
                </a:lnTo>
                <a:lnTo>
                  <a:pt x="778" y="760"/>
                </a:lnTo>
                <a:lnTo>
                  <a:pt x="789" y="737"/>
                </a:lnTo>
                <a:lnTo>
                  <a:pt x="822" y="715"/>
                </a:lnTo>
                <a:lnTo>
                  <a:pt x="855" y="682"/>
                </a:lnTo>
                <a:lnTo>
                  <a:pt x="878" y="659"/>
                </a:lnTo>
                <a:lnTo>
                  <a:pt x="922" y="626"/>
                </a:lnTo>
                <a:lnTo>
                  <a:pt x="967" y="582"/>
                </a:lnTo>
                <a:lnTo>
                  <a:pt x="1000" y="559"/>
                </a:lnTo>
                <a:lnTo>
                  <a:pt x="1044" y="526"/>
                </a:lnTo>
                <a:lnTo>
                  <a:pt x="1078" y="504"/>
                </a:lnTo>
                <a:lnTo>
                  <a:pt x="1111" y="482"/>
                </a:lnTo>
                <a:lnTo>
                  <a:pt x="1133" y="459"/>
                </a:lnTo>
                <a:lnTo>
                  <a:pt x="1156" y="448"/>
                </a:lnTo>
                <a:lnTo>
                  <a:pt x="1189" y="426"/>
                </a:lnTo>
                <a:lnTo>
                  <a:pt x="1222" y="415"/>
                </a:lnTo>
                <a:lnTo>
                  <a:pt x="1267" y="393"/>
                </a:lnTo>
                <a:lnTo>
                  <a:pt x="1333" y="382"/>
                </a:lnTo>
                <a:lnTo>
                  <a:pt x="1356" y="370"/>
                </a:lnTo>
                <a:lnTo>
                  <a:pt x="1389" y="348"/>
                </a:lnTo>
                <a:lnTo>
                  <a:pt x="1433" y="337"/>
                </a:lnTo>
                <a:lnTo>
                  <a:pt x="1467" y="326"/>
                </a:lnTo>
                <a:lnTo>
                  <a:pt x="1500" y="315"/>
                </a:lnTo>
                <a:lnTo>
                  <a:pt x="1589" y="304"/>
                </a:lnTo>
                <a:lnTo>
                  <a:pt x="1622" y="293"/>
                </a:lnTo>
                <a:lnTo>
                  <a:pt x="1667" y="282"/>
                </a:lnTo>
                <a:lnTo>
                  <a:pt x="1700" y="270"/>
                </a:lnTo>
                <a:lnTo>
                  <a:pt x="1733" y="259"/>
                </a:lnTo>
                <a:lnTo>
                  <a:pt x="1767" y="259"/>
                </a:lnTo>
                <a:lnTo>
                  <a:pt x="1800" y="248"/>
                </a:lnTo>
                <a:lnTo>
                  <a:pt x="1833" y="237"/>
                </a:lnTo>
                <a:lnTo>
                  <a:pt x="1856" y="237"/>
                </a:lnTo>
                <a:lnTo>
                  <a:pt x="1933" y="226"/>
                </a:lnTo>
                <a:lnTo>
                  <a:pt x="1956" y="226"/>
                </a:lnTo>
                <a:lnTo>
                  <a:pt x="1989" y="215"/>
                </a:lnTo>
                <a:lnTo>
                  <a:pt x="2022" y="215"/>
                </a:lnTo>
                <a:lnTo>
                  <a:pt x="2045" y="204"/>
                </a:lnTo>
                <a:lnTo>
                  <a:pt x="2078" y="193"/>
                </a:lnTo>
                <a:lnTo>
                  <a:pt x="2111" y="193"/>
                </a:lnTo>
                <a:lnTo>
                  <a:pt x="2145" y="182"/>
                </a:lnTo>
                <a:lnTo>
                  <a:pt x="2178" y="182"/>
                </a:lnTo>
                <a:lnTo>
                  <a:pt x="2211" y="182"/>
                </a:lnTo>
                <a:lnTo>
                  <a:pt x="2245" y="170"/>
                </a:lnTo>
                <a:lnTo>
                  <a:pt x="2278" y="159"/>
                </a:lnTo>
                <a:lnTo>
                  <a:pt x="2311" y="159"/>
                </a:lnTo>
                <a:lnTo>
                  <a:pt x="2345" y="159"/>
                </a:lnTo>
                <a:lnTo>
                  <a:pt x="2378" y="148"/>
                </a:lnTo>
                <a:lnTo>
                  <a:pt x="2422" y="137"/>
                </a:lnTo>
                <a:lnTo>
                  <a:pt x="2456" y="137"/>
                </a:lnTo>
                <a:lnTo>
                  <a:pt x="2489" y="137"/>
                </a:lnTo>
                <a:lnTo>
                  <a:pt x="2522" y="137"/>
                </a:lnTo>
                <a:lnTo>
                  <a:pt x="2545" y="137"/>
                </a:lnTo>
                <a:lnTo>
                  <a:pt x="2578" y="137"/>
                </a:lnTo>
                <a:lnTo>
                  <a:pt x="2622" y="137"/>
                </a:lnTo>
                <a:lnTo>
                  <a:pt x="2645" y="137"/>
                </a:lnTo>
                <a:lnTo>
                  <a:pt x="2689" y="137"/>
                </a:lnTo>
                <a:lnTo>
                  <a:pt x="2733" y="137"/>
                </a:lnTo>
                <a:lnTo>
                  <a:pt x="2756" y="148"/>
                </a:lnTo>
                <a:lnTo>
                  <a:pt x="2789" y="159"/>
                </a:lnTo>
                <a:lnTo>
                  <a:pt x="2822" y="170"/>
                </a:lnTo>
                <a:lnTo>
                  <a:pt x="2856" y="193"/>
                </a:lnTo>
                <a:lnTo>
                  <a:pt x="2900" y="215"/>
                </a:lnTo>
                <a:lnTo>
                  <a:pt x="2945" y="237"/>
                </a:lnTo>
                <a:lnTo>
                  <a:pt x="2989" y="248"/>
                </a:lnTo>
                <a:lnTo>
                  <a:pt x="3078" y="270"/>
                </a:lnTo>
                <a:lnTo>
                  <a:pt x="3111" y="282"/>
                </a:lnTo>
                <a:lnTo>
                  <a:pt x="3145" y="304"/>
                </a:lnTo>
                <a:lnTo>
                  <a:pt x="3178" y="326"/>
                </a:lnTo>
                <a:lnTo>
                  <a:pt x="3211" y="337"/>
                </a:lnTo>
                <a:lnTo>
                  <a:pt x="3234" y="359"/>
                </a:lnTo>
                <a:lnTo>
                  <a:pt x="3267" y="382"/>
                </a:lnTo>
                <a:lnTo>
                  <a:pt x="3300" y="404"/>
                </a:lnTo>
                <a:lnTo>
                  <a:pt x="3345" y="437"/>
                </a:lnTo>
                <a:lnTo>
                  <a:pt x="3378" y="459"/>
                </a:lnTo>
                <a:lnTo>
                  <a:pt x="3411" y="482"/>
                </a:lnTo>
                <a:lnTo>
                  <a:pt x="3434" y="493"/>
                </a:lnTo>
                <a:lnTo>
                  <a:pt x="3467" y="504"/>
                </a:lnTo>
                <a:lnTo>
                  <a:pt x="3500" y="537"/>
                </a:lnTo>
                <a:lnTo>
                  <a:pt x="3534" y="571"/>
                </a:lnTo>
                <a:lnTo>
                  <a:pt x="3556" y="604"/>
                </a:lnTo>
                <a:lnTo>
                  <a:pt x="3578" y="637"/>
                </a:lnTo>
                <a:lnTo>
                  <a:pt x="3611" y="682"/>
                </a:lnTo>
                <a:lnTo>
                  <a:pt x="3634" y="715"/>
                </a:lnTo>
                <a:lnTo>
                  <a:pt x="3656" y="748"/>
                </a:lnTo>
                <a:lnTo>
                  <a:pt x="3667" y="782"/>
                </a:lnTo>
                <a:lnTo>
                  <a:pt x="3700" y="815"/>
                </a:lnTo>
                <a:lnTo>
                  <a:pt x="3711" y="848"/>
                </a:lnTo>
                <a:lnTo>
                  <a:pt x="3734" y="882"/>
                </a:lnTo>
                <a:lnTo>
                  <a:pt x="3756" y="915"/>
                </a:lnTo>
                <a:lnTo>
                  <a:pt x="3767" y="948"/>
                </a:lnTo>
                <a:lnTo>
                  <a:pt x="3778" y="971"/>
                </a:lnTo>
                <a:lnTo>
                  <a:pt x="3800" y="1015"/>
                </a:lnTo>
                <a:lnTo>
                  <a:pt x="3811" y="1049"/>
                </a:lnTo>
                <a:lnTo>
                  <a:pt x="3834" y="1071"/>
                </a:lnTo>
                <a:lnTo>
                  <a:pt x="3845" y="1104"/>
                </a:lnTo>
                <a:lnTo>
                  <a:pt x="3856" y="1149"/>
                </a:lnTo>
                <a:lnTo>
                  <a:pt x="3867" y="1182"/>
                </a:lnTo>
                <a:lnTo>
                  <a:pt x="3878" y="1215"/>
                </a:lnTo>
                <a:lnTo>
                  <a:pt x="3889" y="1249"/>
                </a:lnTo>
                <a:lnTo>
                  <a:pt x="3900" y="1293"/>
                </a:lnTo>
                <a:lnTo>
                  <a:pt x="3923" y="1315"/>
                </a:lnTo>
                <a:lnTo>
                  <a:pt x="3934" y="1349"/>
                </a:lnTo>
                <a:lnTo>
                  <a:pt x="3945" y="1382"/>
                </a:lnTo>
                <a:lnTo>
                  <a:pt x="3967" y="1415"/>
                </a:lnTo>
                <a:lnTo>
                  <a:pt x="3978" y="1438"/>
                </a:lnTo>
                <a:lnTo>
                  <a:pt x="3989" y="1471"/>
                </a:lnTo>
                <a:lnTo>
                  <a:pt x="4011" y="1504"/>
                </a:lnTo>
                <a:lnTo>
                  <a:pt x="4034" y="1538"/>
                </a:lnTo>
                <a:lnTo>
                  <a:pt x="4056" y="1571"/>
                </a:lnTo>
                <a:lnTo>
                  <a:pt x="4078" y="1604"/>
                </a:lnTo>
                <a:lnTo>
                  <a:pt x="4100" y="1638"/>
                </a:lnTo>
                <a:lnTo>
                  <a:pt x="4123" y="1660"/>
                </a:lnTo>
                <a:lnTo>
                  <a:pt x="4145" y="1693"/>
                </a:lnTo>
                <a:lnTo>
                  <a:pt x="4178" y="1727"/>
                </a:lnTo>
                <a:lnTo>
                  <a:pt x="4211" y="1749"/>
                </a:lnTo>
                <a:lnTo>
                  <a:pt x="4234" y="1771"/>
                </a:lnTo>
                <a:lnTo>
                  <a:pt x="4256" y="1804"/>
                </a:lnTo>
                <a:lnTo>
                  <a:pt x="4278" y="1827"/>
                </a:lnTo>
                <a:lnTo>
                  <a:pt x="4311" y="1838"/>
                </a:lnTo>
                <a:lnTo>
                  <a:pt x="4334" y="1849"/>
                </a:lnTo>
                <a:lnTo>
                  <a:pt x="4367" y="1871"/>
                </a:lnTo>
                <a:lnTo>
                  <a:pt x="4400" y="1882"/>
                </a:lnTo>
                <a:lnTo>
                  <a:pt x="4423" y="1893"/>
                </a:lnTo>
                <a:lnTo>
                  <a:pt x="4456" y="1915"/>
                </a:lnTo>
                <a:lnTo>
                  <a:pt x="4500" y="1927"/>
                </a:lnTo>
                <a:lnTo>
                  <a:pt x="4523" y="1927"/>
                </a:lnTo>
                <a:lnTo>
                  <a:pt x="4556" y="1949"/>
                </a:lnTo>
                <a:lnTo>
                  <a:pt x="4589" y="1949"/>
                </a:lnTo>
                <a:lnTo>
                  <a:pt x="4612" y="1960"/>
                </a:lnTo>
                <a:lnTo>
                  <a:pt x="4645" y="1971"/>
                </a:lnTo>
                <a:lnTo>
                  <a:pt x="4678" y="1993"/>
                </a:lnTo>
                <a:lnTo>
                  <a:pt x="4712" y="2004"/>
                </a:lnTo>
                <a:lnTo>
                  <a:pt x="4745" y="2016"/>
                </a:lnTo>
                <a:lnTo>
                  <a:pt x="4778" y="2027"/>
                </a:lnTo>
                <a:lnTo>
                  <a:pt x="4812" y="2038"/>
                </a:lnTo>
                <a:lnTo>
                  <a:pt x="4845" y="2038"/>
                </a:lnTo>
                <a:lnTo>
                  <a:pt x="4878" y="2049"/>
                </a:lnTo>
                <a:lnTo>
                  <a:pt x="4912" y="2049"/>
                </a:lnTo>
                <a:lnTo>
                  <a:pt x="4945" y="2038"/>
                </a:lnTo>
                <a:lnTo>
                  <a:pt x="4956" y="2004"/>
                </a:lnTo>
                <a:lnTo>
                  <a:pt x="4956" y="1971"/>
                </a:lnTo>
                <a:lnTo>
                  <a:pt x="4956" y="1938"/>
                </a:lnTo>
                <a:lnTo>
                  <a:pt x="4945" y="1915"/>
                </a:lnTo>
                <a:lnTo>
                  <a:pt x="4923" y="1882"/>
                </a:lnTo>
                <a:lnTo>
                  <a:pt x="4900" y="1871"/>
                </a:lnTo>
                <a:lnTo>
                  <a:pt x="4867" y="1838"/>
                </a:lnTo>
                <a:lnTo>
                  <a:pt x="4845" y="1815"/>
                </a:lnTo>
                <a:lnTo>
                  <a:pt x="4812" y="1793"/>
                </a:lnTo>
                <a:lnTo>
                  <a:pt x="4789" y="1771"/>
                </a:lnTo>
                <a:lnTo>
                  <a:pt x="4767" y="1738"/>
                </a:lnTo>
                <a:lnTo>
                  <a:pt x="4745" y="1715"/>
                </a:lnTo>
                <a:lnTo>
                  <a:pt x="4734" y="1682"/>
                </a:lnTo>
                <a:lnTo>
                  <a:pt x="4700" y="1660"/>
                </a:lnTo>
                <a:lnTo>
                  <a:pt x="4689" y="1626"/>
                </a:lnTo>
                <a:lnTo>
                  <a:pt x="4656" y="1582"/>
                </a:lnTo>
                <a:lnTo>
                  <a:pt x="4623" y="1560"/>
                </a:lnTo>
                <a:lnTo>
                  <a:pt x="4600" y="1526"/>
                </a:lnTo>
                <a:lnTo>
                  <a:pt x="4567" y="1493"/>
                </a:lnTo>
                <a:lnTo>
                  <a:pt x="4534" y="1460"/>
                </a:lnTo>
                <a:lnTo>
                  <a:pt x="4500" y="1415"/>
                </a:lnTo>
                <a:lnTo>
                  <a:pt x="4478" y="1382"/>
                </a:lnTo>
                <a:lnTo>
                  <a:pt x="4445" y="1337"/>
                </a:lnTo>
                <a:lnTo>
                  <a:pt x="4400" y="1293"/>
                </a:lnTo>
                <a:lnTo>
                  <a:pt x="4367" y="1249"/>
                </a:lnTo>
                <a:lnTo>
                  <a:pt x="4345" y="1226"/>
                </a:lnTo>
                <a:lnTo>
                  <a:pt x="4323" y="1160"/>
                </a:lnTo>
                <a:lnTo>
                  <a:pt x="4300" y="1137"/>
                </a:lnTo>
                <a:lnTo>
                  <a:pt x="4256" y="1049"/>
                </a:lnTo>
                <a:lnTo>
                  <a:pt x="4245" y="1026"/>
                </a:lnTo>
                <a:lnTo>
                  <a:pt x="4211" y="982"/>
                </a:lnTo>
                <a:lnTo>
                  <a:pt x="4189" y="948"/>
                </a:lnTo>
                <a:lnTo>
                  <a:pt x="4167" y="860"/>
                </a:lnTo>
                <a:lnTo>
                  <a:pt x="4156" y="837"/>
                </a:lnTo>
                <a:lnTo>
                  <a:pt x="4145" y="804"/>
                </a:lnTo>
                <a:lnTo>
                  <a:pt x="4123" y="771"/>
                </a:lnTo>
                <a:lnTo>
                  <a:pt x="4123" y="748"/>
                </a:lnTo>
                <a:lnTo>
                  <a:pt x="4111" y="682"/>
                </a:lnTo>
                <a:lnTo>
                  <a:pt x="4100" y="648"/>
                </a:lnTo>
                <a:lnTo>
                  <a:pt x="4078" y="615"/>
                </a:lnTo>
                <a:lnTo>
                  <a:pt x="4078" y="582"/>
                </a:lnTo>
                <a:lnTo>
                  <a:pt x="4078" y="559"/>
                </a:lnTo>
                <a:lnTo>
                  <a:pt x="4078" y="526"/>
                </a:lnTo>
                <a:lnTo>
                  <a:pt x="4078" y="482"/>
                </a:lnTo>
                <a:lnTo>
                  <a:pt x="4078" y="459"/>
                </a:lnTo>
                <a:lnTo>
                  <a:pt x="4078" y="426"/>
                </a:lnTo>
                <a:lnTo>
                  <a:pt x="4100" y="393"/>
                </a:lnTo>
                <a:lnTo>
                  <a:pt x="4111" y="370"/>
                </a:lnTo>
                <a:lnTo>
                  <a:pt x="4134" y="359"/>
                </a:lnTo>
                <a:lnTo>
                  <a:pt x="4167" y="337"/>
                </a:lnTo>
                <a:lnTo>
                  <a:pt x="4200" y="326"/>
                </a:lnTo>
                <a:lnTo>
                  <a:pt x="4223" y="315"/>
                </a:lnTo>
                <a:lnTo>
                  <a:pt x="4256" y="293"/>
                </a:lnTo>
                <a:lnTo>
                  <a:pt x="4289" y="270"/>
                </a:lnTo>
                <a:lnTo>
                  <a:pt x="4323" y="259"/>
                </a:lnTo>
                <a:lnTo>
                  <a:pt x="4356" y="248"/>
                </a:lnTo>
                <a:lnTo>
                  <a:pt x="4389" y="237"/>
                </a:lnTo>
                <a:lnTo>
                  <a:pt x="4423" y="237"/>
                </a:lnTo>
                <a:lnTo>
                  <a:pt x="4456" y="237"/>
                </a:lnTo>
                <a:lnTo>
                  <a:pt x="4500" y="237"/>
                </a:lnTo>
                <a:lnTo>
                  <a:pt x="4523" y="237"/>
                </a:lnTo>
                <a:lnTo>
                  <a:pt x="4556" y="237"/>
                </a:lnTo>
                <a:lnTo>
                  <a:pt x="4589" y="237"/>
                </a:lnTo>
                <a:lnTo>
                  <a:pt x="4612" y="237"/>
                </a:lnTo>
                <a:lnTo>
                  <a:pt x="4645" y="237"/>
                </a:lnTo>
                <a:lnTo>
                  <a:pt x="4678" y="237"/>
                </a:lnTo>
                <a:lnTo>
                  <a:pt x="4723" y="237"/>
                </a:lnTo>
                <a:lnTo>
                  <a:pt x="4756" y="237"/>
                </a:lnTo>
                <a:lnTo>
                  <a:pt x="4789" y="237"/>
                </a:lnTo>
                <a:lnTo>
                  <a:pt x="4812" y="237"/>
                </a:lnTo>
                <a:lnTo>
                  <a:pt x="4845" y="237"/>
                </a:lnTo>
                <a:lnTo>
                  <a:pt x="4878" y="248"/>
                </a:lnTo>
                <a:lnTo>
                  <a:pt x="4912" y="248"/>
                </a:lnTo>
                <a:lnTo>
                  <a:pt x="4956" y="259"/>
                </a:lnTo>
                <a:lnTo>
                  <a:pt x="5000" y="259"/>
                </a:lnTo>
                <a:lnTo>
                  <a:pt x="5034" y="259"/>
                </a:lnTo>
                <a:lnTo>
                  <a:pt x="5067" y="259"/>
                </a:lnTo>
                <a:lnTo>
                  <a:pt x="5100" y="259"/>
                </a:lnTo>
                <a:lnTo>
                  <a:pt x="5123" y="259"/>
                </a:lnTo>
                <a:lnTo>
                  <a:pt x="5167" y="259"/>
                </a:lnTo>
                <a:lnTo>
                  <a:pt x="5200" y="259"/>
                </a:lnTo>
                <a:lnTo>
                  <a:pt x="5223" y="259"/>
                </a:lnTo>
                <a:lnTo>
                  <a:pt x="5256" y="270"/>
                </a:lnTo>
                <a:lnTo>
                  <a:pt x="5267" y="293"/>
                </a:lnTo>
                <a:lnTo>
                  <a:pt x="5268" y="326"/>
                </a:lnTo>
                <a:lnTo>
                  <a:pt x="5268" y="359"/>
                </a:lnTo>
                <a:lnTo>
                  <a:pt x="5268" y="393"/>
                </a:lnTo>
                <a:lnTo>
                  <a:pt x="5245" y="404"/>
                </a:lnTo>
                <a:lnTo>
                  <a:pt x="5212" y="404"/>
                </a:lnTo>
                <a:lnTo>
                  <a:pt x="5189" y="404"/>
                </a:lnTo>
                <a:lnTo>
                  <a:pt x="5145" y="404"/>
                </a:lnTo>
                <a:lnTo>
                  <a:pt x="5100" y="404"/>
                </a:lnTo>
                <a:lnTo>
                  <a:pt x="5067" y="404"/>
                </a:lnTo>
                <a:lnTo>
                  <a:pt x="5034" y="404"/>
                </a:lnTo>
                <a:lnTo>
                  <a:pt x="5000" y="404"/>
                </a:lnTo>
                <a:lnTo>
                  <a:pt x="4956" y="404"/>
                </a:lnTo>
                <a:lnTo>
                  <a:pt x="4923" y="404"/>
                </a:lnTo>
                <a:lnTo>
                  <a:pt x="4900" y="404"/>
                </a:lnTo>
                <a:lnTo>
                  <a:pt x="4867" y="404"/>
                </a:lnTo>
                <a:lnTo>
                  <a:pt x="4834" y="404"/>
                </a:lnTo>
                <a:lnTo>
                  <a:pt x="4800" y="404"/>
                </a:lnTo>
                <a:lnTo>
                  <a:pt x="4767" y="404"/>
                </a:lnTo>
                <a:lnTo>
                  <a:pt x="4734" y="404"/>
                </a:lnTo>
                <a:lnTo>
                  <a:pt x="4700" y="404"/>
                </a:lnTo>
                <a:lnTo>
                  <a:pt x="4667" y="404"/>
                </a:lnTo>
                <a:lnTo>
                  <a:pt x="4623" y="404"/>
                </a:lnTo>
                <a:lnTo>
                  <a:pt x="4600" y="404"/>
                </a:lnTo>
                <a:lnTo>
                  <a:pt x="4567" y="404"/>
                </a:lnTo>
                <a:lnTo>
                  <a:pt x="4534" y="404"/>
                </a:lnTo>
                <a:lnTo>
                  <a:pt x="4511" y="404"/>
                </a:lnTo>
                <a:lnTo>
                  <a:pt x="4478" y="404"/>
                </a:lnTo>
                <a:lnTo>
                  <a:pt x="4445" y="415"/>
                </a:lnTo>
                <a:lnTo>
                  <a:pt x="4411" y="426"/>
                </a:lnTo>
                <a:lnTo>
                  <a:pt x="4378" y="448"/>
                </a:lnTo>
                <a:lnTo>
                  <a:pt x="4345" y="471"/>
                </a:lnTo>
                <a:lnTo>
                  <a:pt x="4311" y="504"/>
                </a:lnTo>
                <a:lnTo>
                  <a:pt x="4289" y="537"/>
                </a:lnTo>
                <a:lnTo>
                  <a:pt x="4278" y="571"/>
                </a:lnTo>
                <a:lnTo>
                  <a:pt x="4267" y="604"/>
                </a:lnTo>
                <a:lnTo>
                  <a:pt x="4267" y="637"/>
                </a:lnTo>
                <a:lnTo>
                  <a:pt x="4267" y="671"/>
                </a:lnTo>
                <a:lnTo>
                  <a:pt x="4267" y="704"/>
                </a:lnTo>
                <a:lnTo>
                  <a:pt x="4278" y="748"/>
                </a:lnTo>
                <a:lnTo>
                  <a:pt x="4300" y="771"/>
                </a:lnTo>
                <a:lnTo>
                  <a:pt x="4323" y="793"/>
                </a:lnTo>
                <a:lnTo>
                  <a:pt x="4356" y="837"/>
                </a:lnTo>
                <a:lnTo>
                  <a:pt x="4378" y="860"/>
                </a:lnTo>
                <a:lnTo>
                  <a:pt x="4400" y="904"/>
                </a:lnTo>
                <a:lnTo>
                  <a:pt x="4411" y="937"/>
                </a:lnTo>
                <a:lnTo>
                  <a:pt x="4423" y="971"/>
                </a:lnTo>
                <a:lnTo>
                  <a:pt x="4434" y="1004"/>
                </a:lnTo>
                <a:lnTo>
                  <a:pt x="4456" y="1037"/>
                </a:lnTo>
                <a:lnTo>
                  <a:pt x="4456" y="1060"/>
                </a:lnTo>
                <a:lnTo>
                  <a:pt x="4467" y="1104"/>
                </a:lnTo>
                <a:lnTo>
                  <a:pt x="4489" y="1149"/>
                </a:lnTo>
                <a:lnTo>
                  <a:pt x="4511" y="1182"/>
                </a:lnTo>
                <a:lnTo>
                  <a:pt x="4534" y="1215"/>
                </a:lnTo>
                <a:lnTo>
                  <a:pt x="4556" y="1249"/>
                </a:lnTo>
                <a:lnTo>
                  <a:pt x="4589" y="1282"/>
                </a:lnTo>
                <a:lnTo>
                  <a:pt x="4612" y="1315"/>
                </a:lnTo>
                <a:lnTo>
                  <a:pt x="4645" y="1349"/>
                </a:lnTo>
                <a:lnTo>
                  <a:pt x="4678" y="1371"/>
                </a:lnTo>
                <a:lnTo>
                  <a:pt x="4712" y="1404"/>
                </a:lnTo>
                <a:lnTo>
                  <a:pt x="4734" y="1438"/>
                </a:lnTo>
                <a:lnTo>
                  <a:pt x="4767" y="1460"/>
                </a:lnTo>
                <a:lnTo>
                  <a:pt x="4778" y="1493"/>
                </a:lnTo>
                <a:lnTo>
                  <a:pt x="4800" y="1526"/>
                </a:lnTo>
                <a:lnTo>
                  <a:pt x="4812" y="1549"/>
                </a:lnTo>
                <a:lnTo>
                  <a:pt x="4834" y="1582"/>
                </a:lnTo>
                <a:lnTo>
                  <a:pt x="4856" y="1615"/>
                </a:lnTo>
                <a:lnTo>
                  <a:pt x="4867" y="1638"/>
                </a:lnTo>
                <a:lnTo>
                  <a:pt x="4900" y="1682"/>
                </a:lnTo>
                <a:lnTo>
                  <a:pt x="4923" y="1704"/>
                </a:lnTo>
                <a:lnTo>
                  <a:pt x="4945" y="1727"/>
                </a:lnTo>
                <a:lnTo>
                  <a:pt x="4967" y="1760"/>
                </a:lnTo>
                <a:lnTo>
                  <a:pt x="4989" y="1793"/>
                </a:lnTo>
                <a:lnTo>
                  <a:pt x="5012" y="1815"/>
                </a:lnTo>
                <a:lnTo>
                  <a:pt x="5034" y="1838"/>
                </a:lnTo>
                <a:lnTo>
                  <a:pt x="5056" y="1871"/>
                </a:lnTo>
                <a:lnTo>
                  <a:pt x="5078" y="1904"/>
                </a:lnTo>
                <a:lnTo>
                  <a:pt x="5078" y="1927"/>
                </a:lnTo>
                <a:lnTo>
                  <a:pt x="5089" y="1960"/>
                </a:lnTo>
                <a:lnTo>
                  <a:pt x="5089" y="1993"/>
                </a:lnTo>
                <a:lnTo>
                  <a:pt x="5089" y="2016"/>
                </a:lnTo>
                <a:lnTo>
                  <a:pt x="5089" y="2049"/>
                </a:lnTo>
                <a:lnTo>
                  <a:pt x="5089" y="2082"/>
                </a:lnTo>
                <a:lnTo>
                  <a:pt x="5067" y="2116"/>
                </a:lnTo>
                <a:lnTo>
                  <a:pt x="5034" y="2138"/>
                </a:lnTo>
                <a:lnTo>
                  <a:pt x="5000" y="2149"/>
                </a:lnTo>
                <a:lnTo>
                  <a:pt x="4967" y="2160"/>
                </a:lnTo>
                <a:lnTo>
                  <a:pt x="4923" y="2171"/>
                </a:lnTo>
                <a:lnTo>
                  <a:pt x="4900" y="2171"/>
                </a:lnTo>
                <a:lnTo>
                  <a:pt x="4867" y="2171"/>
                </a:lnTo>
                <a:lnTo>
                  <a:pt x="4834" y="2171"/>
                </a:lnTo>
                <a:lnTo>
                  <a:pt x="4789" y="2171"/>
                </a:lnTo>
                <a:lnTo>
                  <a:pt x="4756" y="2160"/>
                </a:lnTo>
                <a:lnTo>
                  <a:pt x="4723" y="2149"/>
                </a:lnTo>
                <a:lnTo>
                  <a:pt x="4700" y="2149"/>
                </a:lnTo>
                <a:lnTo>
                  <a:pt x="4667" y="2127"/>
                </a:lnTo>
                <a:lnTo>
                  <a:pt x="4634" y="2116"/>
                </a:lnTo>
                <a:lnTo>
                  <a:pt x="4545" y="2093"/>
                </a:lnTo>
                <a:lnTo>
                  <a:pt x="4511" y="2082"/>
                </a:lnTo>
                <a:lnTo>
                  <a:pt x="4467" y="2071"/>
                </a:lnTo>
                <a:lnTo>
                  <a:pt x="4434" y="2049"/>
                </a:lnTo>
                <a:lnTo>
                  <a:pt x="4411" y="2038"/>
                </a:lnTo>
                <a:lnTo>
                  <a:pt x="4378" y="2027"/>
                </a:lnTo>
                <a:lnTo>
                  <a:pt x="4345" y="2004"/>
                </a:lnTo>
                <a:lnTo>
                  <a:pt x="4311" y="1993"/>
                </a:lnTo>
                <a:lnTo>
                  <a:pt x="4267" y="1982"/>
                </a:lnTo>
                <a:lnTo>
                  <a:pt x="4234" y="1960"/>
                </a:lnTo>
                <a:lnTo>
                  <a:pt x="4200" y="1938"/>
                </a:lnTo>
                <a:lnTo>
                  <a:pt x="4167" y="1927"/>
                </a:lnTo>
                <a:lnTo>
                  <a:pt x="4134" y="1904"/>
                </a:lnTo>
                <a:lnTo>
                  <a:pt x="4111" y="1882"/>
                </a:lnTo>
                <a:lnTo>
                  <a:pt x="4078" y="1849"/>
                </a:lnTo>
                <a:lnTo>
                  <a:pt x="4045" y="1827"/>
                </a:lnTo>
                <a:lnTo>
                  <a:pt x="4034" y="1804"/>
                </a:lnTo>
                <a:lnTo>
                  <a:pt x="4000" y="1782"/>
                </a:lnTo>
                <a:lnTo>
                  <a:pt x="3989" y="1749"/>
                </a:lnTo>
                <a:lnTo>
                  <a:pt x="3956" y="1727"/>
                </a:lnTo>
                <a:lnTo>
                  <a:pt x="3956" y="1704"/>
                </a:lnTo>
                <a:lnTo>
                  <a:pt x="3911" y="1660"/>
                </a:lnTo>
                <a:lnTo>
                  <a:pt x="3900" y="1626"/>
                </a:lnTo>
                <a:lnTo>
                  <a:pt x="3878" y="1582"/>
                </a:lnTo>
                <a:lnTo>
                  <a:pt x="3856" y="1538"/>
                </a:lnTo>
                <a:lnTo>
                  <a:pt x="3845" y="1515"/>
                </a:lnTo>
                <a:lnTo>
                  <a:pt x="3823" y="1482"/>
                </a:lnTo>
                <a:lnTo>
                  <a:pt x="3811" y="1449"/>
                </a:lnTo>
                <a:lnTo>
                  <a:pt x="3789" y="1415"/>
                </a:lnTo>
                <a:lnTo>
                  <a:pt x="3767" y="1382"/>
                </a:lnTo>
                <a:lnTo>
                  <a:pt x="3756" y="1349"/>
                </a:lnTo>
                <a:lnTo>
                  <a:pt x="3745" y="1326"/>
                </a:lnTo>
                <a:lnTo>
                  <a:pt x="3734" y="1293"/>
                </a:lnTo>
                <a:lnTo>
                  <a:pt x="3723" y="1260"/>
                </a:lnTo>
                <a:lnTo>
                  <a:pt x="3700" y="1226"/>
                </a:lnTo>
                <a:lnTo>
                  <a:pt x="3678" y="1182"/>
                </a:lnTo>
                <a:lnTo>
                  <a:pt x="3667" y="1149"/>
                </a:lnTo>
                <a:lnTo>
                  <a:pt x="3656" y="1126"/>
                </a:lnTo>
                <a:lnTo>
                  <a:pt x="3645" y="1093"/>
                </a:lnTo>
                <a:lnTo>
                  <a:pt x="3634" y="1015"/>
                </a:lnTo>
                <a:lnTo>
                  <a:pt x="3611" y="971"/>
                </a:lnTo>
                <a:lnTo>
                  <a:pt x="3600" y="948"/>
                </a:lnTo>
                <a:lnTo>
                  <a:pt x="3589" y="904"/>
                </a:lnTo>
                <a:lnTo>
                  <a:pt x="3556" y="871"/>
                </a:lnTo>
                <a:lnTo>
                  <a:pt x="3556" y="848"/>
                </a:lnTo>
                <a:lnTo>
                  <a:pt x="3489" y="782"/>
                </a:lnTo>
                <a:lnTo>
                  <a:pt x="3478" y="715"/>
                </a:lnTo>
                <a:lnTo>
                  <a:pt x="3456" y="682"/>
                </a:lnTo>
                <a:lnTo>
                  <a:pt x="3445" y="659"/>
                </a:lnTo>
                <a:lnTo>
                  <a:pt x="3422" y="626"/>
                </a:lnTo>
                <a:lnTo>
                  <a:pt x="3389" y="604"/>
                </a:lnTo>
                <a:lnTo>
                  <a:pt x="3367" y="571"/>
                </a:lnTo>
                <a:lnTo>
                  <a:pt x="3334" y="548"/>
                </a:lnTo>
                <a:lnTo>
                  <a:pt x="3311" y="526"/>
                </a:lnTo>
                <a:lnTo>
                  <a:pt x="3267" y="493"/>
                </a:lnTo>
                <a:lnTo>
                  <a:pt x="3234" y="471"/>
                </a:lnTo>
                <a:lnTo>
                  <a:pt x="3222" y="448"/>
                </a:lnTo>
                <a:lnTo>
                  <a:pt x="3189" y="426"/>
                </a:lnTo>
                <a:lnTo>
                  <a:pt x="3156" y="404"/>
                </a:lnTo>
                <a:lnTo>
                  <a:pt x="3122" y="382"/>
                </a:lnTo>
                <a:lnTo>
                  <a:pt x="3089" y="370"/>
                </a:lnTo>
                <a:lnTo>
                  <a:pt x="3056" y="348"/>
                </a:lnTo>
                <a:lnTo>
                  <a:pt x="3022" y="337"/>
                </a:lnTo>
                <a:lnTo>
                  <a:pt x="2989" y="326"/>
                </a:lnTo>
                <a:lnTo>
                  <a:pt x="2911" y="304"/>
                </a:lnTo>
                <a:lnTo>
                  <a:pt x="2867" y="293"/>
                </a:lnTo>
                <a:lnTo>
                  <a:pt x="2822" y="282"/>
                </a:lnTo>
                <a:lnTo>
                  <a:pt x="2789" y="270"/>
                </a:lnTo>
                <a:lnTo>
                  <a:pt x="2745" y="248"/>
                </a:lnTo>
                <a:lnTo>
                  <a:pt x="2722" y="248"/>
                </a:lnTo>
                <a:lnTo>
                  <a:pt x="2656" y="237"/>
                </a:lnTo>
                <a:lnTo>
                  <a:pt x="2633" y="237"/>
                </a:lnTo>
                <a:lnTo>
                  <a:pt x="2600" y="237"/>
                </a:lnTo>
                <a:lnTo>
                  <a:pt x="2567" y="237"/>
                </a:lnTo>
                <a:lnTo>
                  <a:pt x="2533" y="237"/>
                </a:lnTo>
                <a:lnTo>
                  <a:pt x="2500" y="237"/>
                </a:lnTo>
                <a:lnTo>
                  <a:pt x="2467" y="237"/>
                </a:lnTo>
                <a:lnTo>
                  <a:pt x="2433" y="237"/>
                </a:lnTo>
                <a:lnTo>
                  <a:pt x="2389" y="237"/>
                </a:lnTo>
                <a:lnTo>
                  <a:pt x="2356" y="237"/>
                </a:lnTo>
                <a:lnTo>
                  <a:pt x="2333" y="237"/>
                </a:lnTo>
                <a:lnTo>
                  <a:pt x="2300" y="237"/>
                </a:lnTo>
                <a:lnTo>
                  <a:pt x="2256" y="248"/>
                </a:lnTo>
                <a:lnTo>
                  <a:pt x="2233" y="248"/>
                </a:lnTo>
                <a:lnTo>
                  <a:pt x="2200" y="259"/>
                </a:lnTo>
                <a:lnTo>
                  <a:pt x="2167" y="270"/>
                </a:lnTo>
                <a:lnTo>
                  <a:pt x="2122" y="293"/>
                </a:lnTo>
                <a:lnTo>
                  <a:pt x="2089" y="304"/>
                </a:lnTo>
                <a:lnTo>
                  <a:pt x="2045" y="315"/>
                </a:lnTo>
                <a:lnTo>
                  <a:pt x="2011" y="326"/>
                </a:lnTo>
                <a:lnTo>
                  <a:pt x="1978" y="337"/>
                </a:lnTo>
                <a:lnTo>
                  <a:pt x="1944" y="337"/>
                </a:lnTo>
                <a:lnTo>
                  <a:pt x="1900" y="337"/>
                </a:lnTo>
                <a:lnTo>
                  <a:pt x="1856" y="348"/>
                </a:lnTo>
                <a:lnTo>
                  <a:pt x="1833" y="348"/>
                </a:lnTo>
                <a:lnTo>
                  <a:pt x="1800" y="348"/>
                </a:lnTo>
                <a:lnTo>
                  <a:pt x="1767" y="359"/>
                </a:lnTo>
                <a:lnTo>
                  <a:pt x="1744" y="359"/>
                </a:lnTo>
                <a:lnTo>
                  <a:pt x="1700" y="382"/>
                </a:lnTo>
                <a:lnTo>
                  <a:pt x="1667" y="393"/>
                </a:lnTo>
                <a:lnTo>
                  <a:pt x="1633" y="404"/>
                </a:lnTo>
                <a:lnTo>
                  <a:pt x="1589" y="437"/>
                </a:lnTo>
                <a:lnTo>
                  <a:pt x="1511" y="459"/>
                </a:lnTo>
                <a:lnTo>
                  <a:pt x="1489" y="482"/>
                </a:lnTo>
                <a:lnTo>
                  <a:pt x="1456" y="504"/>
                </a:lnTo>
                <a:lnTo>
                  <a:pt x="1433" y="515"/>
                </a:lnTo>
                <a:lnTo>
                  <a:pt x="1400" y="537"/>
                </a:lnTo>
                <a:lnTo>
                  <a:pt x="1367" y="548"/>
                </a:lnTo>
                <a:lnTo>
                  <a:pt x="1344" y="559"/>
                </a:lnTo>
                <a:lnTo>
                  <a:pt x="1311" y="571"/>
                </a:lnTo>
                <a:lnTo>
                  <a:pt x="1278" y="571"/>
                </a:lnTo>
                <a:lnTo>
                  <a:pt x="1244" y="582"/>
                </a:lnTo>
                <a:lnTo>
                  <a:pt x="1200" y="604"/>
                </a:lnTo>
                <a:lnTo>
                  <a:pt x="1167" y="637"/>
                </a:lnTo>
                <a:lnTo>
                  <a:pt x="1144" y="648"/>
                </a:lnTo>
                <a:lnTo>
                  <a:pt x="1111" y="659"/>
                </a:lnTo>
                <a:lnTo>
                  <a:pt x="1078" y="682"/>
                </a:lnTo>
                <a:lnTo>
                  <a:pt x="1055" y="693"/>
                </a:lnTo>
                <a:lnTo>
                  <a:pt x="1022" y="715"/>
                </a:lnTo>
                <a:lnTo>
                  <a:pt x="1000" y="748"/>
                </a:lnTo>
                <a:lnTo>
                  <a:pt x="967" y="782"/>
                </a:lnTo>
                <a:lnTo>
                  <a:pt x="944" y="793"/>
                </a:lnTo>
                <a:lnTo>
                  <a:pt x="922" y="826"/>
                </a:lnTo>
                <a:lnTo>
                  <a:pt x="889" y="837"/>
                </a:lnTo>
                <a:lnTo>
                  <a:pt x="867" y="860"/>
                </a:lnTo>
                <a:lnTo>
                  <a:pt x="844" y="882"/>
                </a:lnTo>
                <a:lnTo>
                  <a:pt x="811" y="893"/>
                </a:lnTo>
                <a:lnTo>
                  <a:pt x="778" y="926"/>
                </a:lnTo>
                <a:lnTo>
                  <a:pt x="755" y="937"/>
                </a:lnTo>
                <a:lnTo>
                  <a:pt x="744" y="960"/>
                </a:lnTo>
                <a:lnTo>
                  <a:pt x="711" y="982"/>
                </a:lnTo>
                <a:lnTo>
                  <a:pt x="689" y="1015"/>
                </a:lnTo>
                <a:lnTo>
                  <a:pt x="655" y="1049"/>
                </a:lnTo>
                <a:lnTo>
                  <a:pt x="622" y="1071"/>
                </a:lnTo>
                <a:lnTo>
                  <a:pt x="589" y="1104"/>
                </a:lnTo>
                <a:lnTo>
                  <a:pt x="555" y="1126"/>
                </a:lnTo>
                <a:lnTo>
                  <a:pt x="533" y="1149"/>
                </a:lnTo>
                <a:lnTo>
                  <a:pt x="500" y="1182"/>
                </a:lnTo>
                <a:lnTo>
                  <a:pt x="478" y="1215"/>
                </a:lnTo>
                <a:lnTo>
                  <a:pt x="455" y="1237"/>
                </a:lnTo>
                <a:lnTo>
                  <a:pt x="422" y="1249"/>
                </a:lnTo>
                <a:lnTo>
                  <a:pt x="389" y="1249"/>
                </a:lnTo>
                <a:lnTo>
                  <a:pt x="355" y="1271"/>
                </a:lnTo>
                <a:lnTo>
                  <a:pt x="344" y="1237"/>
                </a:lnTo>
                <a:lnTo>
                  <a:pt x="333" y="1204"/>
                </a:lnTo>
                <a:lnTo>
                  <a:pt x="311" y="1171"/>
                </a:lnTo>
                <a:lnTo>
                  <a:pt x="278" y="1126"/>
                </a:lnTo>
                <a:lnTo>
                  <a:pt x="278" y="1093"/>
                </a:lnTo>
                <a:lnTo>
                  <a:pt x="267" y="1060"/>
                </a:lnTo>
                <a:lnTo>
                  <a:pt x="267" y="1037"/>
                </a:lnTo>
                <a:lnTo>
                  <a:pt x="267" y="1004"/>
                </a:lnTo>
                <a:lnTo>
                  <a:pt x="255" y="971"/>
                </a:lnTo>
                <a:lnTo>
                  <a:pt x="255" y="948"/>
                </a:lnTo>
                <a:lnTo>
                  <a:pt x="244" y="915"/>
                </a:lnTo>
                <a:lnTo>
                  <a:pt x="222" y="871"/>
                </a:lnTo>
                <a:lnTo>
                  <a:pt x="222" y="848"/>
                </a:lnTo>
                <a:lnTo>
                  <a:pt x="211" y="815"/>
                </a:lnTo>
                <a:lnTo>
                  <a:pt x="200" y="771"/>
                </a:lnTo>
                <a:lnTo>
                  <a:pt x="189" y="748"/>
                </a:lnTo>
                <a:lnTo>
                  <a:pt x="178" y="704"/>
                </a:lnTo>
                <a:lnTo>
                  <a:pt x="166" y="659"/>
                </a:lnTo>
                <a:lnTo>
                  <a:pt x="155" y="626"/>
                </a:lnTo>
                <a:lnTo>
                  <a:pt x="155" y="548"/>
                </a:lnTo>
                <a:lnTo>
                  <a:pt x="144" y="504"/>
                </a:lnTo>
                <a:lnTo>
                  <a:pt x="133" y="471"/>
                </a:lnTo>
                <a:lnTo>
                  <a:pt x="133" y="437"/>
                </a:lnTo>
                <a:lnTo>
                  <a:pt x="122" y="404"/>
                </a:lnTo>
                <a:lnTo>
                  <a:pt x="111" y="370"/>
                </a:lnTo>
                <a:lnTo>
                  <a:pt x="89" y="337"/>
                </a:lnTo>
                <a:lnTo>
                  <a:pt x="78" y="293"/>
                </a:lnTo>
                <a:lnTo>
                  <a:pt x="44" y="215"/>
                </a:lnTo>
                <a:lnTo>
                  <a:pt x="33" y="126"/>
                </a:lnTo>
                <a:lnTo>
                  <a:pt x="22" y="93"/>
                </a:lnTo>
                <a:lnTo>
                  <a:pt x="11" y="70"/>
                </a:lnTo>
                <a:lnTo>
                  <a:pt x="0" y="37"/>
                </a:lnTo>
                <a:lnTo>
                  <a:pt x="33" y="15"/>
                </a:lnTo>
                <a:lnTo>
                  <a:pt x="66" y="15"/>
                </a:lnTo>
                <a:lnTo>
                  <a:pt x="133" y="0"/>
                </a:lnTo>
                <a:lnTo>
                  <a:pt x="133" y="0"/>
                </a:lnTo>
              </a:path>
            </a:pathLst>
          </a:custGeom>
          <a:pattFill prst="lgConfetti">
            <a:fgClr>
              <a:schemeClr val="accent2"/>
            </a:fgClr>
            <a:bgClr>
              <a:schemeClr val="bg2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45" name="Freeform 61"/>
          <p:cNvSpPr>
            <a:spLocks/>
          </p:cNvSpPr>
          <p:nvPr/>
        </p:nvSpPr>
        <p:spPr bwMode="auto">
          <a:xfrm>
            <a:off x="914400" y="0"/>
            <a:ext cx="8229600" cy="3360738"/>
          </a:xfrm>
          <a:custGeom>
            <a:avLst/>
            <a:gdLst/>
            <a:ahLst/>
            <a:cxnLst>
              <a:cxn ang="0">
                <a:pos x="59" y="270"/>
              </a:cxn>
              <a:cxn ang="0">
                <a:pos x="93" y="482"/>
              </a:cxn>
              <a:cxn ang="0">
                <a:pos x="148" y="704"/>
              </a:cxn>
              <a:cxn ang="0">
                <a:pos x="204" y="926"/>
              </a:cxn>
              <a:cxn ang="0">
                <a:pos x="359" y="1093"/>
              </a:cxn>
              <a:cxn ang="0">
                <a:pos x="559" y="960"/>
              </a:cxn>
              <a:cxn ang="0">
                <a:pos x="759" y="748"/>
              </a:cxn>
              <a:cxn ang="0">
                <a:pos x="993" y="582"/>
              </a:cxn>
              <a:cxn ang="0">
                <a:pos x="1204" y="448"/>
              </a:cxn>
              <a:cxn ang="0">
                <a:pos x="1448" y="348"/>
              </a:cxn>
              <a:cxn ang="0">
                <a:pos x="1671" y="237"/>
              </a:cxn>
              <a:cxn ang="0">
                <a:pos x="1982" y="204"/>
              </a:cxn>
              <a:cxn ang="0">
                <a:pos x="2248" y="170"/>
              </a:cxn>
              <a:cxn ang="0">
                <a:pos x="2471" y="170"/>
              </a:cxn>
              <a:cxn ang="0">
                <a:pos x="2704" y="182"/>
              </a:cxn>
              <a:cxn ang="0">
                <a:pos x="2915" y="248"/>
              </a:cxn>
              <a:cxn ang="0">
                <a:pos x="3149" y="370"/>
              </a:cxn>
              <a:cxn ang="0">
                <a:pos x="3315" y="526"/>
              </a:cxn>
              <a:cxn ang="0">
                <a:pos x="3471" y="726"/>
              </a:cxn>
              <a:cxn ang="0">
                <a:pos x="3582" y="960"/>
              </a:cxn>
              <a:cxn ang="0">
                <a:pos x="3682" y="1193"/>
              </a:cxn>
              <a:cxn ang="0">
                <a:pos x="3771" y="1415"/>
              </a:cxn>
              <a:cxn ang="0">
                <a:pos x="3904" y="1638"/>
              </a:cxn>
              <a:cxn ang="0">
                <a:pos x="4082" y="1815"/>
              </a:cxn>
              <a:cxn ang="0">
                <a:pos x="4304" y="1949"/>
              </a:cxn>
              <a:cxn ang="0">
                <a:pos x="4527" y="2049"/>
              </a:cxn>
              <a:cxn ang="0">
                <a:pos x="4760" y="2116"/>
              </a:cxn>
              <a:cxn ang="0">
                <a:pos x="4927" y="2038"/>
              </a:cxn>
              <a:cxn ang="0">
                <a:pos x="4871" y="1815"/>
              </a:cxn>
              <a:cxn ang="0">
                <a:pos x="4704" y="1626"/>
              </a:cxn>
              <a:cxn ang="0">
                <a:pos x="4538" y="1438"/>
              </a:cxn>
              <a:cxn ang="0">
                <a:pos x="4371" y="1237"/>
              </a:cxn>
              <a:cxn ang="0">
                <a:pos x="4226" y="1004"/>
              </a:cxn>
              <a:cxn ang="0">
                <a:pos x="4126" y="782"/>
              </a:cxn>
              <a:cxn ang="0">
                <a:pos x="4104" y="559"/>
              </a:cxn>
              <a:cxn ang="0">
                <a:pos x="4226" y="359"/>
              </a:cxn>
              <a:cxn ang="0">
                <a:pos x="4438" y="326"/>
              </a:cxn>
              <a:cxn ang="0">
                <a:pos x="4660" y="304"/>
              </a:cxn>
              <a:cxn ang="0">
                <a:pos x="4904" y="326"/>
              </a:cxn>
              <a:cxn ang="0">
                <a:pos x="5127" y="348"/>
              </a:cxn>
              <a:cxn ang="0">
                <a:pos x="5183" y="170"/>
              </a:cxn>
              <a:cxn ang="0">
                <a:pos x="5127" y="0"/>
              </a:cxn>
              <a:cxn ang="0">
                <a:pos x="4904" y="0"/>
              </a:cxn>
              <a:cxn ang="0">
                <a:pos x="4671" y="0"/>
              </a:cxn>
              <a:cxn ang="0">
                <a:pos x="4438" y="0"/>
              </a:cxn>
              <a:cxn ang="0">
                <a:pos x="4215" y="0"/>
              </a:cxn>
              <a:cxn ang="0">
                <a:pos x="3904" y="0"/>
              </a:cxn>
              <a:cxn ang="0">
                <a:pos x="3682" y="0"/>
              </a:cxn>
              <a:cxn ang="0">
                <a:pos x="3360" y="0"/>
              </a:cxn>
              <a:cxn ang="0">
                <a:pos x="3126" y="0"/>
              </a:cxn>
              <a:cxn ang="0">
                <a:pos x="2826" y="0"/>
              </a:cxn>
              <a:cxn ang="0">
                <a:pos x="2526" y="0"/>
              </a:cxn>
              <a:cxn ang="0">
                <a:pos x="2282" y="0"/>
              </a:cxn>
              <a:cxn ang="0">
                <a:pos x="2048" y="0"/>
              </a:cxn>
              <a:cxn ang="0">
                <a:pos x="1815" y="0"/>
              </a:cxn>
              <a:cxn ang="0">
                <a:pos x="1593" y="0"/>
              </a:cxn>
              <a:cxn ang="0">
                <a:pos x="1348" y="4"/>
              </a:cxn>
              <a:cxn ang="0">
                <a:pos x="1126" y="4"/>
              </a:cxn>
              <a:cxn ang="0">
                <a:pos x="837" y="4"/>
              </a:cxn>
              <a:cxn ang="0">
                <a:pos x="593" y="0"/>
              </a:cxn>
              <a:cxn ang="0">
                <a:pos x="370" y="0"/>
              </a:cxn>
              <a:cxn ang="0">
                <a:pos x="137" y="0"/>
              </a:cxn>
            </a:cxnLst>
            <a:rect l="0" t="0" r="r" b="b"/>
            <a:pathLst>
              <a:path w="5184" h="2117">
                <a:moveTo>
                  <a:pt x="0" y="48"/>
                </a:moveTo>
                <a:lnTo>
                  <a:pt x="15" y="93"/>
                </a:lnTo>
                <a:lnTo>
                  <a:pt x="15" y="126"/>
                </a:lnTo>
                <a:lnTo>
                  <a:pt x="26" y="159"/>
                </a:lnTo>
                <a:lnTo>
                  <a:pt x="37" y="182"/>
                </a:lnTo>
                <a:lnTo>
                  <a:pt x="48" y="226"/>
                </a:lnTo>
                <a:lnTo>
                  <a:pt x="59" y="270"/>
                </a:lnTo>
                <a:lnTo>
                  <a:pt x="59" y="293"/>
                </a:lnTo>
                <a:lnTo>
                  <a:pt x="70" y="326"/>
                </a:lnTo>
                <a:lnTo>
                  <a:pt x="70" y="359"/>
                </a:lnTo>
                <a:lnTo>
                  <a:pt x="70" y="393"/>
                </a:lnTo>
                <a:lnTo>
                  <a:pt x="81" y="426"/>
                </a:lnTo>
                <a:lnTo>
                  <a:pt x="93" y="459"/>
                </a:lnTo>
                <a:lnTo>
                  <a:pt x="93" y="482"/>
                </a:lnTo>
                <a:lnTo>
                  <a:pt x="104" y="515"/>
                </a:lnTo>
                <a:lnTo>
                  <a:pt x="104" y="548"/>
                </a:lnTo>
                <a:lnTo>
                  <a:pt x="115" y="571"/>
                </a:lnTo>
                <a:lnTo>
                  <a:pt x="115" y="604"/>
                </a:lnTo>
                <a:lnTo>
                  <a:pt x="126" y="637"/>
                </a:lnTo>
                <a:lnTo>
                  <a:pt x="137" y="671"/>
                </a:lnTo>
                <a:lnTo>
                  <a:pt x="148" y="704"/>
                </a:lnTo>
                <a:lnTo>
                  <a:pt x="159" y="737"/>
                </a:lnTo>
                <a:lnTo>
                  <a:pt x="159" y="760"/>
                </a:lnTo>
                <a:lnTo>
                  <a:pt x="170" y="793"/>
                </a:lnTo>
                <a:lnTo>
                  <a:pt x="182" y="826"/>
                </a:lnTo>
                <a:lnTo>
                  <a:pt x="193" y="860"/>
                </a:lnTo>
                <a:lnTo>
                  <a:pt x="204" y="893"/>
                </a:lnTo>
                <a:lnTo>
                  <a:pt x="204" y="926"/>
                </a:lnTo>
                <a:lnTo>
                  <a:pt x="215" y="960"/>
                </a:lnTo>
                <a:lnTo>
                  <a:pt x="237" y="993"/>
                </a:lnTo>
                <a:lnTo>
                  <a:pt x="259" y="1026"/>
                </a:lnTo>
                <a:lnTo>
                  <a:pt x="270" y="1049"/>
                </a:lnTo>
                <a:lnTo>
                  <a:pt x="293" y="1071"/>
                </a:lnTo>
                <a:lnTo>
                  <a:pt x="326" y="1082"/>
                </a:lnTo>
                <a:lnTo>
                  <a:pt x="359" y="1093"/>
                </a:lnTo>
                <a:lnTo>
                  <a:pt x="382" y="1093"/>
                </a:lnTo>
                <a:lnTo>
                  <a:pt x="415" y="1093"/>
                </a:lnTo>
                <a:lnTo>
                  <a:pt x="448" y="1071"/>
                </a:lnTo>
                <a:lnTo>
                  <a:pt x="482" y="1049"/>
                </a:lnTo>
                <a:lnTo>
                  <a:pt x="504" y="1026"/>
                </a:lnTo>
                <a:lnTo>
                  <a:pt x="526" y="982"/>
                </a:lnTo>
                <a:lnTo>
                  <a:pt x="559" y="960"/>
                </a:lnTo>
                <a:lnTo>
                  <a:pt x="582" y="937"/>
                </a:lnTo>
                <a:lnTo>
                  <a:pt x="615" y="915"/>
                </a:lnTo>
                <a:lnTo>
                  <a:pt x="648" y="882"/>
                </a:lnTo>
                <a:lnTo>
                  <a:pt x="670" y="848"/>
                </a:lnTo>
                <a:lnTo>
                  <a:pt x="693" y="815"/>
                </a:lnTo>
                <a:lnTo>
                  <a:pt x="726" y="782"/>
                </a:lnTo>
                <a:lnTo>
                  <a:pt x="759" y="748"/>
                </a:lnTo>
                <a:lnTo>
                  <a:pt x="782" y="737"/>
                </a:lnTo>
                <a:lnTo>
                  <a:pt x="815" y="715"/>
                </a:lnTo>
                <a:lnTo>
                  <a:pt x="837" y="682"/>
                </a:lnTo>
                <a:lnTo>
                  <a:pt x="882" y="659"/>
                </a:lnTo>
                <a:lnTo>
                  <a:pt x="915" y="637"/>
                </a:lnTo>
                <a:lnTo>
                  <a:pt x="948" y="604"/>
                </a:lnTo>
                <a:lnTo>
                  <a:pt x="993" y="582"/>
                </a:lnTo>
                <a:lnTo>
                  <a:pt x="1015" y="559"/>
                </a:lnTo>
                <a:lnTo>
                  <a:pt x="1048" y="548"/>
                </a:lnTo>
                <a:lnTo>
                  <a:pt x="1071" y="526"/>
                </a:lnTo>
                <a:lnTo>
                  <a:pt x="1104" y="504"/>
                </a:lnTo>
                <a:lnTo>
                  <a:pt x="1137" y="482"/>
                </a:lnTo>
                <a:lnTo>
                  <a:pt x="1171" y="459"/>
                </a:lnTo>
                <a:lnTo>
                  <a:pt x="1204" y="448"/>
                </a:lnTo>
                <a:lnTo>
                  <a:pt x="1237" y="437"/>
                </a:lnTo>
                <a:lnTo>
                  <a:pt x="1271" y="437"/>
                </a:lnTo>
                <a:lnTo>
                  <a:pt x="1304" y="426"/>
                </a:lnTo>
                <a:lnTo>
                  <a:pt x="1337" y="415"/>
                </a:lnTo>
                <a:lnTo>
                  <a:pt x="1382" y="382"/>
                </a:lnTo>
                <a:lnTo>
                  <a:pt x="1415" y="370"/>
                </a:lnTo>
                <a:lnTo>
                  <a:pt x="1448" y="348"/>
                </a:lnTo>
                <a:lnTo>
                  <a:pt x="1471" y="326"/>
                </a:lnTo>
                <a:lnTo>
                  <a:pt x="1504" y="304"/>
                </a:lnTo>
                <a:lnTo>
                  <a:pt x="1537" y="282"/>
                </a:lnTo>
                <a:lnTo>
                  <a:pt x="1571" y="270"/>
                </a:lnTo>
                <a:lnTo>
                  <a:pt x="1604" y="248"/>
                </a:lnTo>
                <a:lnTo>
                  <a:pt x="1637" y="248"/>
                </a:lnTo>
                <a:lnTo>
                  <a:pt x="1671" y="237"/>
                </a:lnTo>
                <a:lnTo>
                  <a:pt x="1704" y="237"/>
                </a:lnTo>
                <a:lnTo>
                  <a:pt x="1748" y="226"/>
                </a:lnTo>
                <a:lnTo>
                  <a:pt x="1771" y="226"/>
                </a:lnTo>
                <a:lnTo>
                  <a:pt x="1859" y="215"/>
                </a:lnTo>
                <a:lnTo>
                  <a:pt x="1882" y="215"/>
                </a:lnTo>
                <a:lnTo>
                  <a:pt x="1948" y="204"/>
                </a:lnTo>
                <a:lnTo>
                  <a:pt x="1982" y="204"/>
                </a:lnTo>
                <a:lnTo>
                  <a:pt x="2026" y="193"/>
                </a:lnTo>
                <a:lnTo>
                  <a:pt x="2071" y="193"/>
                </a:lnTo>
                <a:lnTo>
                  <a:pt x="2104" y="193"/>
                </a:lnTo>
                <a:lnTo>
                  <a:pt x="2137" y="182"/>
                </a:lnTo>
                <a:lnTo>
                  <a:pt x="2171" y="170"/>
                </a:lnTo>
                <a:lnTo>
                  <a:pt x="2215" y="170"/>
                </a:lnTo>
                <a:lnTo>
                  <a:pt x="2248" y="170"/>
                </a:lnTo>
                <a:lnTo>
                  <a:pt x="2282" y="170"/>
                </a:lnTo>
                <a:lnTo>
                  <a:pt x="2315" y="170"/>
                </a:lnTo>
                <a:lnTo>
                  <a:pt x="2348" y="170"/>
                </a:lnTo>
                <a:lnTo>
                  <a:pt x="2382" y="170"/>
                </a:lnTo>
                <a:lnTo>
                  <a:pt x="2415" y="170"/>
                </a:lnTo>
                <a:lnTo>
                  <a:pt x="2448" y="170"/>
                </a:lnTo>
                <a:lnTo>
                  <a:pt x="2471" y="170"/>
                </a:lnTo>
                <a:lnTo>
                  <a:pt x="2504" y="170"/>
                </a:lnTo>
                <a:lnTo>
                  <a:pt x="2537" y="170"/>
                </a:lnTo>
                <a:lnTo>
                  <a:pt x="2571" y="170"/>
                </a:lnTo>
                <a:lnTo>
                  <a:pt x="2604" y="170"/>
                </a:lnTo>
                <a:lnTo>
                  <a:pt x="2648" y="170"/>
                </a:lnTo>
                <a:lnTo>
                  <a:pt x="2671" y="182"/>
                </a:lnTo>
                <a:lnTo>
                  <a:pt x="2704" y="182"/>
                </a:lnTo>
                <a:lnTo>
                  <a:pt x="2737" y="204"/>
                </a:lnTo>
                <a:lnTo>
                  <a:pt x="2760" y="204"/>
                </a:lnTo>
                <a:lnTo>
                  <a:pt x="2793" y="215"/>
                </a:lnTo>
                <a:lnTo>
                  <a:pt x="2826" y="226"/>
                </a:lnTo>
                <a:lnTo>
                  <a:pt x="2849" y="226"/>
                </a:lnTo>
                <a:lnTo>
                  <a:pt x="2882" y="237"/>
                </a:lnTo>
                <a:lnTo>
                  <a:pt x="2915" y="248"/>
                </a:lnTo>
                <a:lnTo>
                  <a:pt x="2949" y="259"/>
                </a:lnTo>
                <a:lnTo>
                  <a:pt x="2982" y="270"/>
                </a:lnTo>
                <a:lnTo>
                  <a:pt x="3015" y="282"/>
                </a:lnTo>
                <a:lnTo>
                  <a:pt x="3049" y="315"/>
                </a:lnTo>
                <a:lnTo>
                  <a:pt x="3082" y="326"/>
                </a:lnTo>
                <a:lnTo>
                  <a:pt x="3115" y="348"/>
                </a:lnTo>
                <a:lnTo>
                  <a:pt x="3149" y="370"/>
                </a:lnTo>
                <a:lnTo>
                  <a:pt x="3160" y="393"/>
                </a:lnTo>
                <a:lnTo>
                  <a:pt x="3193" y="404"/>
                </a:lnTo>
                <a:lnTo>
                  <a:pt x="3226" y="437"/>
                </a:lnTo>
                <a:lnTo>
                  <a:pt x="3249" y="448"/>
                </a:lnTo>
                <a:lnTo>
                  <a:pt x="3260" y="471"/>
                </a:lnTo>
                <a:lnTo>
                  <a:pt x="3282" y="504"/>
                </a:lnTo>
                <a:lnTo>
                  <a:pt x="3315" y="526"/>
                </a:lnTo>
                <a:lnTo>
                  <a:pt x="3337" y="559"/>
                </a:lnTo>
                <a:lnTo>
                  <a:pt x="3360" y="582"/>
                </a:lnTo>
                <a:lnTo>
                  <a:pt x="3393" y="604"/>
                </a:lnTo>
                <a:lnTo>
                  <a:pt x="3415" y="637"/>
                </a:lnTo>
                <a:lnTo>
                  <a:pt x="3437" y="671"/>
                </a:lnTo>
                <a:lnTo>
                  <a:pt x="3460" y="693"/>
                </a:lnTo>
                <a:lnTo>
                  <a:pt x="3471" y="726"/>
                </a:lnTo>
                <a:lnTo>
                  <a:pt x="3493" y="760"/>
                </a:lnTo>
                <a:lnTo>
                  <a:pt x="3515" y="793"/>
                </a:lnTo>
                <a:lnTo>
                  <a:pt x="3526" y="826"/>
                </a:lnTo>
                <a:lnTo>
                  <a:pt x="3549" y="860"/>
                </a:lnTo>
                <a:lnTo>
                  <a:pt x="3549" y="893"/>
                </a:lnTo>
                <a:lnTo>
                  <a:pt x="3571" y="937"/>
                </a:lnTo>
                <a:lnTo>
                  <a:pt x="3582" y="960"/>
                </a:lnTo>
                <a:lnTo>
                  <a:pt x="3593" y="993"/>
                </a:lnTo>
                <a:lnTo>
                  <a:pt x="3615" y="1037"/>
                </a:lnTo>
                <a:lnTo>
                  <a:pt x="3638" y="1071"/>
                </a:lnTo>
                <a:lnTo>
                  <a:pt x="3649" y="1104"/>
                </a:lnTo>
                <a:lnTo>
                  <a:pt x="3660" y="1137"/>
                </a:lnTo>
                <a:lnTo>
                  <a:pt x="3671" y="1160"/>
                </a:lnTo>
                <a:lnTo>
                  <a:pt x="3682" y="1193"/>
                </a:lnTo>
                <a:lnTo>
                  <a:pt x="3693" y="1226"/>
                </a:lnTo>
                <a:lnTo>
                  <a:pt x="3704" y="1249"/>
                </a:lnTo>
                <a:lnTo>
                  <a:pt x="3715" y="1282"/>
                </a:lnTo>
                <a:lnTo>
                  <a:pt x="3726" y="1315"/>
                </a:lnTo>
                <a:lnTo>
                  <a:pt x="3738" y="1349"/>
                </a:lnTo>
                <a:lnTo>
                  <a:pt x="3749" y="1382"/>
                </a:lnTo>
                <a:lnTo>
                  <a:pt x="3771" y="1415"/>
                </a:lnTo>
                <a:lnTo>
                  <a:pt x="3782" y="1438"/>
                </a:lnTo>
                <a:lnTo>
                  <a:pt x="3804" y="1471"/>
                </a:lnTo>
                <a:lnTo>
                  <a:pt x="3826" y="1504"/>
                </a:lnTo>
                <a:lnTo>
                  <a:pt x="3838" y="1538"/>
                </a:lnTo>
                <a:lnTo>
                  <a:pt x="3860" y="1571"/>
                </a:lnTo>
                <a:lnTo>
                  <a:pt x="3882" y="1604"/>
                </a:lnTo>
                <a:lnTo>
                  <a:pt x="3904" y="1638"/>
                </a:lnTo>
                <a:lnTo>
                  <a:pt x="3915" y="1671"/>
                </a:lnTo>
                <a:lnTo>
                  <a:pt x="3938" y="1693"/>
                </a:lnTo>
                <a:lnTo>
                  <a:pt x="3971" y="1727"/>
                </a:lnTo>
                <a:lnTo>
                  <a:pt x="4004" y="1749"/>
                </a:lnTo>
                <a:lnTo>
                  <a:pt x="4026" y="1782"/>
                </a:lnTo>
                <a:lnTo>
                  <a:pt x="4049" y="1793"/>
                </a:lnTo>
                <a:lnTo>
                  <a:pt x="4082" y="1815"/>
                </a:lnTo>
                <a:lnTo>
                  <a:pt x="4104" y="1838"/>
                </a:lnTo>
                <a:lnTo>
                  <a:pt x="4138" y="1860"/>
                </a:lnTo>
                <a:lnTo>
                  <a:pt x="4171" y="1882"/>
                </a:lnTo>
                <a:lnTo>
                  <a:pt x="4204" y="1915"/>
                </a:lnTo>
                <a:lnTo>
                  <a:pt x="4238" y="1927"/>
                </a:lnTo>
                <a:lnTo>
                  <a:pt x="4271" y="1938"/>
                </a:lnTo>
                <a:lnTo>
                  <a:pt x="4304" y="1949"/>
                </a:lnTo>
                <a:lnTo>
                  <a:pt x="4338" y="1971"/>
                </a:lnTo>
                <a:lnTo>
                  <a:pt x="4371" y="1982"/>
                </a:lnTo>
                <a:lnTo>
                  <a:pt x="4404" y="2004"/>
                </a:lnTo>
                <a:lnTo>
                  <a:pt x="4438" y="2016"/>
                </a:lnTo>
                <a:lnTo>
                  <a:pt x="4471" y="2027"/>
                </a:lnTo>
                <a:lnTo>
                  <a:pt x="4504" y="2049"/>
                </a:lnTo>
                <a:lnTo>
                  <a:pt x="4527" y="2049"/>
                </a:lnTo>
                <a:lnTo>
                  <a:pt x="4560" y="2060"/>
                </a:lnTo>
                <a:lnTo>
                  <a:pt x="4593" y="2082"/>
                </a:lnTo>
                <a:lnTo>
                  <a:pt x="4627" y="2082"/>
                </a:lnTo>
                <a:lnTo>
                  <a:pt x="4660" y="2093"/>
                </a:lnTo>
                <a:lnTo>
                  <a:pt x="4693" y="2104"/>
                </a:lnTo>
                <a:lnTo>
                  <a:pt x="4727" y="2104"/>
                </a:lnTo>
                <a:lnTo>
                  <a:pt x="4760" y="2116"/>
                </a:lnTo>
                <a:lnTo>
                  <a:pt x="4793" y="2116"/>
                </a:lnTo>
                <a:lnTo>
                  <a:pt x="4827" y="2116"/>
                </a:lnTo>
                <a:lnTo>
                  <a:pt x="4860" y="2116"/>
                </a:lnTo>
                <a:lnTo>
                  <a:pt x="4893" y="2116"/>
                </a:lnTo>
                <a:lnTo>
                  <a:pt x="4927" y="2104"/>
                </a:lnTo>
                <a:lnTo>
                  <a:pt x="4927" y="2071"/>
                </a:lnTo>
                <a:lnTo>
                  <a:pt x="4927" y="2038"/>
                </a:lnTo>
                <a:lnTo>
                  <a:pt x="4927" y="2004"/>
                </a:lnTo>
                <a:lnTo>
                  <a:pt x="4927" y="1971"/>
                </a:lnTo>
                <a:lnTo>
                  <a:pt x="4927" y="1938"/>
                </a:lnTo>
                <a:lnTo>
                  <a:pt x="4915" y="1915"/>
                </a:lnTo>
                <a:lnTo>
                  <a:pt x="4904" y="1882"/>
                </a:lnTo>
                <a:lnTo>
                  <a:pt x="4882" y="1849"/>
                </a:lnTo>
                <a:lnTo>
                  <a:pt x="4871" y="1815"/>
                </a:lnTo>
                <a:lnTo>
                  <a:pt x="4849" y="1782"/>
                </a:lnTo>
                <a:lnTo>
                  <a:pt x="4815" y="1760"/>
                </a:lnTo>
                <a:lnTo>
                  <a:pt x="4782" y="1738"/>
                </a:lnTo>
                <a:lnTo>
                  <a:pt x="4771" y="1715"/>
                </a:lnTo>
                <a:lnTo>
                  <a:pt x="4749" y="1682"/>
                </a:lnTo>
                <a:lnTo>
                  <a:pt x="4715" y="1649"/>
                </a:lnTo>
                <a:lnTo>
                  <a:pt x="4704" y="1626"/>
                </a:lnTo>
                <a:lnTo>
                  <a:pt x="4671" y="1604"/>
                </a:lnTo>
                <a:lnTo>
                  <a:pt x="4638" y="1582"/>
                </a:lnTo>
                <a:lnTo>
                  <a:pt x="4615" y="1549"/>
                </a:lnTo>
                <a:lnTo>
                  <a:pt x="4593" y="1526"/>
                </a:lnTo>
                <a:lnTo>
                  <a:pt x="4582" y="1493"/>
                </a:lnTo>
                <a:lnTo>
                  <a:pt x="4549" y="1471"/>
                </a:lnTo>
                <a:lnTo>
                  <a:pt x="4538" y="1438"/>
                </a:lnTo>
                <a:lnTo>
                  <a:pt x="4504" y="1415"/>
                </a:lnTo>
                <a:lnTo>
                  <a:pt x="4493" y="1382"/>
                </a:lnTo>
                <a:lnTo>
                  <a:pt x="4460" y="1349"/>
                </a:lnTo>
                <a:lnTo>
                  <a:pt x="4449" y="1326"/>
                </a:lnTo>
                <a:lnTo>
                  <a:pt x="4426" y="1304"/>
                </a:lnTo>
                <a:lnTo>
                  <a:pt x="4393" y="1271"/>
                </a:lnTo>
                <a:lnTo>
                  <a:pt x="4371" y="1237"/>
                </a:lnTo>
                <a:lnTo>
                  <a:pt x="4338" y="1215"/>
                </a:lnTo>
                <a:lnTo>
                  <a:pt x="4315" y="1171"/>
                </a:lnTo>
                <a:lnTo>
                  <a:pt x="4293" y="1137"/>
                </a:lnTo>
                <a:lnTo>
                  <a:pt x="4271" y="1104"/>
                </a:lnTo>
                <a:lnTo>
                  <a:pt x="4260" y="1071"/>
                </a:lnTo>
                <a:lnTo>
                  <a:pt x="4238" y="1037"/>
                </a:lnTo>
                <a:lnTo>
                  <a:pt x="4226" y="1004"/>
                </a:lnTo>
                <a:lnTo>
                  <a:pt x="4215" y="971"/>
                </a:lnTo>
                <a:lnTo>
                  <a:pt x="4193" y="948"/>
                </a:lnTo>
                <a:lnTo>
                  <a:pt x="4182" y="915"/>
                </a:lnTo>
                <a:lnTo>
                  <a:pt x="4160" y="882"/>
                </a:lnTo>
                <a:lnTo>
                  <a:pt x="4149" y="848"/>
                </a:lnTo>
                <a:lnTo>
                  <a:pt x="4138" y="815"/>
                </a:lnTo>
                <a:lnTo>
                  <a:pt x="4126" y="782"/>
                </a:lnTo>
                <a:lnTo>
                  <a:pt x="4115" y="748"/>
                </a:lnTo>
                <a:lnTo>
                  <a:pt x="4115" y="715"/>
                </a:lnTo>
                <a:lnTo>
                  <a:pt x="4115" y="682"/>
                </a:lnTo>
                <a:lnTo>
                  <a:pt x="4115" y="659"/>
                </a:lnTo>
                <a:lnTo>
                  <a:pt x="4104" y="626"/>
                </a:lnTo>
                <a:lnTo>
                  <a:pt x="4104" y="593"/>
                </a:lnTo>
                <a:lnTo>
                  <a:pt x="4104" y="559"/>
                </a:lnTo>
                <a:lnTo>
                  <a:pt x="4104" y="515"/>
                </a:lnTo>
                <a:lnTo>
                  <a:pt x="4104" y="482"/>
                </a:lnTo>
                <a:lnTo>
                  <a:pt x="4115" y="459"/>
                </a:lnTo>
                <a:lnTo>
                  <a:pt x="4138" y="437"/>
                </a:lnTo>
                <a:lnTo>
                  <a:pt x="4171" y="426"/>
                </a:lnTo>
                <a:lnTo>
                  <a:pt x="4193" y="393"/>
                </a:lnTo>
                <a:lnTo>
                  <a:pt x="4226" y="359"/>
                </a:lnTo>
                <a:lnTo>
                  <a:pt x="4249" y="359"/>
                </a:lnTo>
                <a:lnTo>
                  <a:pt x="4282" y="348"/>
                </a:lnTo>
                <a:lnTo>
                  <a:pt x="4315" y="348"/>
                </a:lnTo>
                <a:lnTo>
                  <a:pt x="4338" y="348"/>
                </a:lnTo>
                <a:lnTo>
                  <a:pt x="4382" y="337"/>
                </a:lnTo>
                <a:lnTo>
                  <a:pt x="4415" y="326"/>
                </a:lnTo>
                <a:lnTo>
                  <a:pt x="4438" y="326"/>
                </a:lnTo>
                <a:lnTo>
                  <a:pt x="4471" y="315"/>
                </a:lnTo>
                <a:lnTo>
                  <a:pt x="4504" y="315"/>
                </a:lnTo>
                <a:lnTo>
                  <a:pt x="4527" y="304"/>
                </a:lnTo>
                <a:lnTo>
                  <a:pt x="4571" y="304"/>
                </a:lnTo>
                <a:lnTo>
                  <a:pt x="4604" y="304"/>
                </a:lnTo>
                <a:lnTo>
                  <a:pt x="4627" y="304"/>
                </a:lnTo>
                <a:lnTo>
                  <a:pt x="4660" y="304"/>
                </a:lnTo>
                <a:lnTo>
                  <a:pt x="4693" y="304"/>
                </a:lnTo>
                <a:lnTo>
                  <a:pt x="4727" y="304"/>
                </a:lnTo>
                <a:lnTo>
                  <a:pt x="4760" y="304"/>
                </a:lnTo>
                <a:lnTo>
                  <a:pt x="4804" y="315"/>
                </a:lnTo>
                <a:lnTo>
                  <a:pt x="4827" y="315"/>
                </a:lnTo>
                <a:lnTo>
                  <a:pt x="4871" y="315"/>
                </a:lnTo>
                <a:lnTo>
                  <a:pt x="4904" y="326"/>
                </a:lnTo>
                <a:lnTo>
                  <a:pt x="4927" y="326"/>
                </a:lnTo>
                <a:lnTo>
                  <a:pt x="4960" y="337"/>
                </a:lnTo>
                <a:lnTo>
                  <a:pt x="4993" y="337"/>
                </a:lnTo>
                <a:lnTo>
                  <a:pt x="5027" y="337"/>
                </a:lnTo>
                <a:lnTo>
                  <a:pt x="5060" y="337"/>
                </a:lnTo>
                <a:lnTo>
                  <a:pt x="5093" y="348"/>
                </a:lnTo>
                <a:lnTo>
                  <a:pt x="5127" y="348"/>
                </a:lnTo>
                <a:lnTo>
                  <a:pt x="5160" y="348"/>
                </a:lnTo>
                <a:lnTo>
                  <a:pt x="5183" y="337"/>
                </a:lnTo>
                <a:lnTo>
                  <a:pt x="5183" y="304"/>
                </a:lnTo>
                <a:lnTo>
                  <a:pt x="5183" y="270"/>
                </a:lnTo>
                <a:lnTo>
                  <a:pt x="5183" y="237"/>
                </a:lnTo>
                <a:lnTo>
                  <a:pt x="5183" y="204"/>
                </a:lnTo>
                <a:lnTo>
                  <a:pt x="5183" y="170"/>
                </a:lnTo>
                <a:lnTo>
                  <a:pt x="5183" y="137"/>
                </a:lnTo>
                <a:lnTo>
                  <a:pt x="5183" y="104"/>
                </a:lnTo>
                <a:lnTo>
                  <a:pt x="5183" y="70"/>
                </a:lnTo>
                <a:lnTo>
                  <a:pt x="5183" y="37"/>
                </a:lnTo>
                <a:lnTo>
                  <a:pt x="5183" y="4"/>
                </a:lnTo>
                <a:lnTo>
                  <a:pt x="5160" y="0"/>
                </a:lnTo>
                <a:lnTo>
                  <a:pt x="5127" y="0"/>
                </a:lnTo>
                <a:lnTo>
                  <a:pt x="5104" y="0"/>
                </a:lnTo>
                <a:lnTo>
                  <a:pt x="5071" y="0"/>
                </a:lnTo>
                <a:lnTo>
                  <a:pt x="5038" y="0"/>
                </a:lnTo>
                <a:lnTo>
                  <a:pt x="5015" y="0"/>
                </a:lnTo>
                <a:lnTo>
                  <a:pt x="4982" y="0"/>
                </a:lnTo>
                <a:lnTo>
                  <a:pt x="4949" y="0"/>
                </a:lnTo>
                <a:lnTo>
                  <a:pt x="4904" y="0"/>
                </a:lnTo>
                <a:lnTo>
                  <a:pt x="4860" y="0"/>
                </a:lnTo>
                <a:lnTo>
                  <a:pt x="4827" y="0"/>
                </a:lnTo>
                <a:lnTo>
                  <a:pt x="4804" y="0"/>
                </a:lnTo>
                <a:lnTo>
                  <a:pt x="4771" y="0"/>
                </a:lnTo>
                <a:lnTo>
                  <a:pt x="4738" y="0"/>
                </a:lnTo>
                <a:lnTo>
                  <a:pt x="4704" y="0"/>
                </a:lnTo>
                <a:lnTo>
                  <a:pt x="4671" y="0"/>
                </a:lnTo>
                <a:lnTo>
                  <a:pt x="4638" y="0"/>
                </a:lnTo>
                <a:lnTo>
                  <a:pt x="4615" y="0"/>
                </a:lnTo>
                <a:lnTo>
                  <a:pt x="4582" y="0"/>
                </a:lnTo>
                <a:lnTo>
                  <a:pt x="4549" y="0"/>
                </a:lnTo>
                <a:lnTo>
                  <a:pt x="4504" y="0"/>
                </a:lnTo>
                <a:lnTo>
                  <a:pt x="4471" y="0"/>
                </a:lnTo>
                <a:lnTo>
                  <a:pt x="4438" y="0"/>
                </a:lnTo>
                <a:lnTo>
                  <a:pt x="4415" y="0"/>
                </a:lnTo>
                <a:lnTo>
                  <a:pt x="4382" y="0"/>
                </a:lnTo>
                <a:lnTo>
                  <a:pt x="4338" y="0"/>
                </a:lnTo>
                <a:lnTo>
                  <a:pt x="4315" y="0"/>
                </a:lnTo>
                <a:lnTo>
                  <a:pt x="4271" y="0"/>
                </a:lnTo>
                <a:lnTo>
                  <a:pt x="4238" y="0"/>
                </a:lnTo>
                <a:lnTo>
                  <a:pt x="4215" y="0"/>
                </a:lnTo>
                <a:lnTo>
                  <a:pt x="4182" y="0"/>
                </a:lnTo>
                <a:lnTo>
                  <a:pt x="4115" y="0"/>
                </a:lnTo>
                <a:lnTo>
                  <a:pt x="4082" y="0"/>
                </a:lnTo>
                <a:lnTo>
                  <a:pt x="4038" y="0"/>
                </a:lnTo>
                <a:lnTo>
                  <a:pt x="4015" y="0"/>
                </a:lnTo>
                <a:lnTo>
                  <a:pt x="3982" y="0"/>
                </a:lnTo>
                <a:lnTo>
                  <a:pt x="3904" y="0"/>
                </a:lnTo>
                <a:lnTo>
                  <a:pt x="3871" y="0"/>
                </a:lnTo>
                <a:lnTo>
                  <a:pt x="3838" y="0"/>
                </a:lnTo>
                <a:lnTo>
                  <a:pt x="3815" y="0"/>
                </a:lnTo>
                <a:lnTo>
                  <a:pt x="3782" y="0"/>
                </a:lnTo>
                <a:lnTo>
                  <a:pt x="3738" y="0"/>
                </a:lnTo>
                <a:lnTo>
                  <a:pt x="3715" y="0"/>
                </a:lnTo>
                <a:lnTo>
                  <a:pt x="3682" y="0"/>
                </a:lnTo>
                <a:lnTo>
                  <a:pt x="3638" y="0"/>
                </a:lnTo>
                <a:lnTo>
                  <a:pt x="3604" y="0"/>
                </a:lnTo>
                <a:lnTo>
                  <a:pt x="3560" y="0"/>
                </a:lnTo>
                <a:lnTo>
                  <a:pt x="3493" y="0"/>
                </a:lnTo>
                <a:lnTo>
                  <a:pt x="3426" y="0"/>
                </a:lnTo>
                <a:lnTo>
                  <a:pt x="3393" y="0"/>
                </a:lnTo>
                <a:lnTo>
                  <a:pt x="3360" y="0"/>
                </a:lnTo>
                <a:lnTo>
                  <a:pt x="3337" y="0"/>
                </a:lnTo>
                <a:lnTo>
                  <a:pt x="3304" y="0"/>
                </a:lnTo>
                <a:lnTo>
                  <a:pt x="3260" y="0"/>
                </a:lnTo>
                <a:lnTo>
                  <a:pt x="3237" y="0"/>
                </a:lnTo>
                <a:lnTo>
                  <a:pt x="3204" y="0"/>
                </a:lnTo>
                <a:lnTo>
                  <a:pt x="3171" y="0"/>
                </a:lnTo>
                <a:lnTo>
                  <a:pt x="3126" y="0"/>
                </a:lnTo>
                <a:lnTo>
                  <a:pt x="3093" y="0"/>
                </a:lnTo>
                <a:lnTo>
                  <a:pt x="3060" y="0"/>
                </a:lnTo>
                <a:lnTo>
                  <a:pt x="3037" y="0"/>
                </a:lnTo>
                <a:lnTo>
                  <a:pt x="2993" y="0"/>
                </a:lnTo>
                <a:lnTo>
                  <a:pt x="2949" y="0"/>
                </a:lnTo>
                <a:lnTo>
                  <a:pt x="2871" y="0"/>
                </a:lnTo>
                <a:lnTo>
                  <a:pt x="2826" y="0"/>
                </a:lnTo>
                <a:lnTo>
                  <a:pt x="2793" y="0"/>
                </a:lnTo>
                <a:lnTo>
                  <a:pt x="2749" y="0"/>
                </a:lnTo>
                <a:lnTo>
                  <a:pt x="2715" y="0"/>
                </a:lnTo>
                <a:lnTo>
                  <a:pt x="2682" y="0"/>
                </a:lnTo>
                <a:lnTo>
                  <a:pt x="2648" y="0"/>
                </a:lnTo>
                <a:lnTo>
                  <a:pt x="2604" y="0"/>
                </a:lnTo>
                <a:lnTo>
                  <a:pt x="2526" y="0"/>
                </a:lnTo>
                <a:lnTo>
                  <a:pt x="2493" y="0"/>
                </a:lnTo>
                <a:lnTo>
                  <a:pt x="2460" y="0"/>
                </a:lnTo>
                <a:lnTo>
                  <a:pt x="2437" y="0"/>
                </a:lnTo>
                <a:lnTo>
                  <a:pt x="2404" y="0"/>
                </a:lnTo>
                <a:lnTo>
                  <a:pt x="2360" y="0"/>
                </a:lnTo>
                <a:lnTo>
                  <a:pt x="2326" y="0"/>
                </a:lnTo>
                <a:lnTo>
                  <a:pt x="2282" y="0"/>
                </a:lnTo>
                <a:lnTo>
                  <a:pt x="2248" y="0"/>
                </a:lnTo>
                <a:lnTo>
                  <a:pt x="2215" y="0"/>
                </a:lnTo>
                <a:lnTo>
                  <a:pt x="2182" y="0"/>
                </a:lnTo>
                <a:lnTo>
                  <a:pt x="2148" y="0"/>
                </a:lnTo>
                <a:lnTo>
                  <a:pt x="2115" y="0"/>
                </a:lnTo>
                <a:lnTo>
                  <a:pt x="2082" y="0"/>
                </a:lnTo>
                <a:lnTo>
                  <a:pt x="2048" y="0"/>
                </a:lnTo>
                <a:lnTo>
                  <a:pt x="2015" y="0"/>
                </a:lnTo>
                <a:lnTo>
                  <a:pt x="1982" y="0"/>
                </a:lnTo>
                <a:lnTo>
                  <a:pt x="1948" y="0"/>
                </a:lnTo>
                <a:lnTo>
                  <a:pt x="1904" y="0"/>
                </a:lnTo>
                <a:lnTo>
                  <a:pt x="1871" y="0"/>
                </a:lnTo>
                <a:lnTo>
                  <a:pt x="1848" y="0"/>
                </a:lnTo>
                <a:lnTo>
                  <a:pt x="1815" y="0"/>
                </a:lnTo>
                <a:lnTo>
                  <a:pt x="1782" y="0"/>
                </a:lnTo>
                <a:lnTo>
                  <a:pt x="1759" y="0"/>
                </a:lnTo>
                <a:lnTo>
                  <a:pt x="1726" y="0"/>
                </a:lnTo>
                <a:lnTo>
                  <a:pt x="1682" y="0"/>
                </a:lnTo>
                <a:lnTo>
                  <a:pt x="1659" y="0"/>
                </a:lnTo>
                <a:lnTo>
                  <a:pt x="1626" y="0"/>
                </a:lnTo>
                <a:lnTo>
                  <a:pt x="1593" y="0"/>
                </a:lnTo>
                <a:lnTo>
                  <a:pt x="1559" y="0"/>
                </a:lnTo>
                <a:lnTo>
                  <a:pt x="1515" y="0"/>
                </a:lnTo>
                <a:lnTo>
                  <a:pt x="1471" y="0"/>
                </a:lnTo>
                <a:lnTo>
                  <a:pt x="1437" y="0"/>
                </a:lnTo>
                <a:lnTo>
                  <a:pt x="1404" y="4"/>
                </a:lnTo>
                <a:lnTo>
                  <a:pt x="1371" y="4"/>
                </a:lnTo>
                <a:lnTo>
                  <a:pt x="1348" y="4"/>
                </a:lnTo>
                <a:lnTo>
                  <a:pt x="1315" y="4"/>
                </a:lnTo>
                <a:lnTo>
                  <a:pt x="1282" y="4"/>
                </a:lnTo>
                <a:lnTo>
                  <a:pt x="1259" y="4"/>
                </a:lnTo>
                <a:lnTo>
                  <a:pt x="1226" y="4"/>
                </a:lnTo>
                <a:lnTo>
                  <a:pt x="1193" y="4"/>
                </a:lnTo>
                <a:lnTo>
                  <a:pt x="1159" y="4"/>
                </a:lnTo>
                <a:lnTo>
                  <a:pt x="1126" y="4"/>
                </a:lnTo>
                <a:lnTo>
                  <a:pt x="1037" y="4"/>
                </a:lnTo>
                <a:lnTo>
                  <a:pt x="1004" y="4"/>
                </a:lnTo>
                <a:lnTo>
                  <a:pt x="970" y="4"/>
                </a:lnTo>
                <a:lnTo>
                  <a:pt x="937" y="4"/>
                </a:lnTo>
                <a:lnTo>
                  <a:pt x="904" y="4"/>
                </a:lnTo>
                <a:lnTo>
                  <a:pt x="870" y="4"/>
                </a:lnTo>
                <a:lnTo>
                  <a:pt x="837" y="4"/>
                </a:lnTo>
                <a:lnTo>
                  <a:pt x="804" y="4"/>
                </a:lnTo>
                <a:lnTo>
                  <a:pt x="770" y="4"/>
                </a:lnTo>
                <a:lnTo>
                  <a:pt x="737" y="4"/>
                </a:lnTo>
                <a:lnTo>
                  <a:pt x="704" y="0"/>
                </a:lnTo>
                <a:lnTo>
                  <a:pt x="670" y="0"/>
                </a:lnTo>
                <a:lnTo>
                  <a:pt x="637" y="0"/>
                </a:lnTo>
                <a:lnTo>
                  <a:pt x="593" y="0"/>
                </a:lnTo>
                <a:lnTo>
                  <a:pt x="570" y="0"/>
                </a:lnTo>
                <a:lnTo>
                  <a:pt x="537" y="0"/>
                </a:lnTo>
                <a:lnTo>
                  <a:pt x="504" y="0"/>
                </a:lnTo>
                <a:lnTo>
                  <a:pt x="470" y="0"/>
                </a:lnTo>
                <a:lnTo>
                  <a:pt x="437" y="0"/>
                </a:lnTo>
                <a:lnTo>
                  <a:pt x="404" y="0"/>
                </a:lnTo>
                <a:lnTo>
                  <a:pt x="370" y="0"/>
                </a:lnTo>
                <a:lnTo>
                  <a:pt x="337" y="0"/>
                </a:lnTo>
                <a:lnTo>
                  <a:pt x="304" y="0"/>
                </a:lnTo>
                <a:lnTo>
                  <a:pt x="270" y="0"/>
                </a:lnTo>
                <a:lnTo>
                  <a:pt x="226" y="0"/>
                </a:lnTo>
                <a:lnTo>
                  <a:pt x="193" y="0"/>
                </a:lnTo>
                <a:lnTo>
                  <a:pt x="170" y="0"/>
                </a:lnTo>
                <a:lnTo>
                  <a:pt x="137" y="0"/>
                </a:lnTo>
                <a:lnTo>
                  <a:pt x="93" y="0"/>
                </a:lnTo>
                <a:lnTo>
                  <a:pt x="70" y="0"/>
                </a:lnTo>
                <a:lnTo>
                  <a:pt x="37" y="0"/>
                </a:lnTo>
                <a:lnTo>
                  <a:pt x="4" y="0"/>
                </a:lnTo>
                <a:lnTo>
                  <a:pt x="0" y="48"/>
                </a:lnTo>
                <a:lnTo>
                  <a:pt x="0" y="48"/>
                </a:lnTo>
              </a:path>
            </a:pathLst>
          </a:custGeom>
          <a:solidFill>
            <a:schemeClr val="tx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46" name="Rectangle 62"/>
          <p:cNvSpPr>
            <a:spLocks noChangeArrowheads="1"/>
          </p:cNvSpPr>
          <p:nvPr/>
        </p:nvSpPr>
        <p:spPr bwMode="auto">
          <a:xfrm>
            <a:off x="1371600" y="0"/>
            <a:ext cx="6705600" cy="50323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r>
              <a:rPr lang="ru-RU" sz="2700" b="1">
                <a:solidFill>
                  <a:srgbClr val="3333CC"/>
                </a:solidFill>
                <a:latin typeface="Arial" charset="0"/>
              </a:rPr>
              <a:t>TOOTH  &amp;  MANDIBLE  DEVELOPMENT</a:t>
            </a:r>
          </a:p>
        </p:txBody>
      </p:sp>
      <p:sp>
        <p:nvSpPr>
          <p:cNvPr id="16447" name="Rectangle 63"/>
          <p:cNvSpPr>
            <a:spLocks noChangeArrowheads="1"/>
          </p:cNvSpPr>
          <p:nvPr/>
        </p:nvSpPr>
        <p:spPr bwMode="auto">
          <a:xfrm>
            <a:off x="3733800" y="2208213"/>
            <a:ext cx="152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latin typeface="Arial" charset="0"/>
              </a:rPr>
              <a:t>1</a:t>
            </a:r>
            <a:r>
              <a:rPr lang="ru-RU" sz="2000" b="1" baseline="30000">
                <a:latin typeface="Arial" charset="0"/>
              </a:rPr>
              <a:t>0</a:t>
            </a:r>
            <a:r>
              <a:rPr lang="ru-RU" sz="2000" b="1">
                <a:latin typeface="Arial" charset="0"/>
              </a:rPr>
              <a:t> TOOTH</a:t>
            </a:r>
          </a:p>
        </p:txBody>
      </p:sp>
      <p:sp>
        <p:nvSpPr>
          <p:cNvPr id="16448" name="Rectangle 64"/>
          <p:cNvSpPr>
            <a:spLocks noChangeArrowheads="1"/>
          </p:cNvSpPr>
          <p:nvPr/>
        </p:nvSpPr>
        <p:spPr bwMode="auto">
          <a:xfrm>
            <a:off x="6705600" y="3884613"/>
            <a:ext cx="23622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Arial" charset="0"/>
              </a:rPr>
              <a:t>2</a:t>
            </a:r>
            <a:r>
              <a:rPr lang="ru-RU" sz="2000" b="1" baseline="30000" dirty="0">
                <a:solidFill>
                  <a:schemeClr val="accent5">
                    <a:lumMod val="75000"/>
                  </a:schemeClr>
                </a:solidFill>
                <a:latin typeface="Arial" charset="0"/>
              </a:rPr>
              <a:t>0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Arial" charset="0"/>
              </a:rPr>
              <a:t> TOOTH GERM </a:t>
            </a:r>
          </a:p>
        </p:txBody>
      </p:sp>
      <p:sp>
        <p:nvSpPr>
          <p:cNvPr id="16449" name="Rectangle 65"/>
          <p:cNvSpPr>
            <a:spLocks noChangeArrowheads="1"/>
          </p:cNvSpPr>
          <p:nvPr/>
        </p:nvSpPr>
        <p:spPr bwMode="auto">
          <a:xfrm>
            <a:off x="6707188" y="5484813"/>
            <a:ext cx="17510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rgbClr val="CCECFF"/>
                </a:solidFill>
                <a:latin typeface="Arial" charset="0"/>
              </a:rPr>
              <a:t>MECKEL’S CARTILAGE</a:t>
            </a:r>
          </a:p>
        </p:txBody>
      </p:sp>
      <p:sp>
        <p:nvSpPr>
          <p:cNvPr id="16450" name="Rectangle 66"/>
          <p:cNvSpPr>
            <a:spLocks noChangeArrowheads="1"/>
          </p:cNvSpPr>
          <p:nvPr/>
        </p:nvSpPr>
        <p:spPr bwMode="auto">
          <a:xfrm>
            <a:off x="7847013" y="989013"/>
            <a:ext cx="1295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rgbClr val="FF9900"/>
                </a:solidFill>
                <a:latin typeface="Arial" charset="0"/>
              </a:rPr>
              <a:t>TONGUE</a:t>
            </a:r>
          </a:p>
        </p:txBody>
      </p:sp>
      <p:sp>
        <p:nvSpPr>
          <p:cNvPr id="16451" name="Rectangle 67"/>
          <p:cNvSpPr>
            <a:spLocks noChangeArrowheads="1"/>
          </p:cNvSpPr>
          <p:nvPr/>
        </p:nvSpPr>
        <p:spPr bwMode="auto">
          <a:xfrm>
            <a:off x="534988" y="2741613"/>
            <a:ext cx="2362200" cy="708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Arial" charset="0"/>
              </a:rPr>
              <a:t>ALVEOLAR BONE</a:t>
            </a:r>
          </a:p>
        </p:txBody>
      </p:sp>
      <p:sp>
        <p:nvSpPr>
          <p:cNvPr id="16452" name="Rectangle 68"/>
          <p:cNvSpPr>
            <a:spLocks noChangeArrowheads="1"/>
          </p:cNvSpPr>
          <p:nvPr/>
        </p:nvSpPr>
        <p:spPr bwMode="auto">
          <a:xfrm>
            <a:off x="1982788" y="1370013"/>
            <a:ext cx="1827212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Arial" charset="0"/>
              </a:rPr>
              <a:t>DENTAL SAC</a:t>
            </a:r>
          </a:p>
        </p:txBody>
      </p:sp>
      <p:sp>
        <p:nvSpPr>
          <p:cNvPr id="16453" name="Line 69"/>
          <p:cNvSpPr>
            <a:spLocks noChangeShapeType="1"/>
          </p:cNvSpPr>
          <p:nvPr/>
        </p:nvSpPr>
        <p:spPr bwMode="auto">
          <a:xfrm>
            <a:off x="3200400" y="1752600"/>
            <a:ext cx="228600" cy="228600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16454" name="Arc 70"/>
          <p:cNvSpPr>
            <a:spLocks/>
          </p:cNvSpPr>
          <p:nvPr/>
        </p:nvSpPr>
        <p:spPr bwMode="auto">
          <a:xfrm>
            <a:off x="1449388" y="3429000"/>
            <a:ext cx="762000" cy="304800"/>
          </a:xfrm>
          <a:custGeom>
            <a:avLst/>
            <a:gdLst>
              <a:gd name="G0" fmla="+- 21600 0 0"/>
              <a:gd name="G1" fmla="+- 0 0 0"/>
              <a:gd name="G2" fmla="+- 21600 0 0"/>
              <a:gd name="T0" fmla="*/ 2160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</a:path>
              <a:path w="21600" h="21600" stroke="0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25400" cap="rnd">
            <a:solidFill>
              <a:schemeClr val="accent1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55" name="Rectangle 71"/>
          <p:cNvSpPr>
            <a:spLocks noChangeArrowheads="1"/>
          </p:cNvSpPr>
          <p:nvPr/>
        </p:nvSpPr>
        <p:spPr bwMode="auto">
          <a:xfrm>
            <a:off x="382588" y="5865813"/>
            <a:ext cx="2362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chemeClr val="bg1"/>
                </a:solidFill>
                <a:latin typeface="Arial" charset="0"/>
              </a:rPr>
              <a:t>ALVEOLAR NERVE</a:t>
            </a:r>
          </a:p>
        </p:txBody>
      </p:sp>
      <p:sp>
        <p:nvSpPr>
          <p:cNvPr id="16456" name="Line 72"/>
          <p:cNvSpPr>
            <a:spLocks noChangeShapeType="1"/>
          </p:cNvSpPr>
          <p:nvPr/>
        </p:nvSpPr>
        <p:spPr bwMode="auto">
          <a:xfrm flipV="1">
            <a:off x="1524000" y="5562600"/>
            <a:ext cx="2895600" cy="76200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57" name="Line 73"/>
          <p:cNvSpPr>
            <a:spLocks noChangeShapeType="1"/>
          </p:cNvSpPr>
          <p:nvPr/>
        </p:nvSpPr>
        <p:spPr bwMode="auto">
          <a:xfrm>
            <a:off x="6172200" y="3962400"/>
            <a:ext cx="533400" cy="76200"/>
          </a:xfrm>
          <a:prstGeom prst="line">
            <a:avLst/>
          </a:prstGeom>
          <a:noFill/>
          <a:ln w="25400">
            <a:solidFill>
              <a:srgbClr val="FFFF00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58" name="Rectangle 74"/>
          <p:cNvSpPr>
            <a:spLocks noChangeArrowheads="1"/>
          </p:cNvSpPr>
          <p:nvPr/>
        </p:nvSpPr>
        <p:spPr bwMode="auto">
          <a:xfrm>
            <a:off x="993775" y="531813"/>
            <a:ext cx="23622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charset="0"/>
              </a:rPr>
              <a:t>Oral ectoderm</a:t>
            </a:r>
          </a:p>
        </p:txBody>
      </p:sp>
      <p:sp>
        <p:nvSpPr>
          <p:cNvPr id="16459" name="Arc 75"/>
          <p:cNvSpPr>
            <a:spLocks/>
          </p:cNvSpPr>
          <p:nvPr/>
        </p:nvSpPr>
        <p:spPr bwMode="auto">
          <a:xfrm>
            <a:off x="1219200" y="914400"/>
            <a:ext cx="533400" cy="457200"/>
          </a:xfrm>
          <a:custGeom>
            <a:avLst/>
            <a:gdLst>
              <a:gd name="G0" fmla="+- 0 0 0"/>
              <a:gd name="G1" fmla="+- 0 0 0"/>
              <a:gd name="G2" fmla="+- 21600 0 0"/>
              <a:gd name="T0" fmla="*/ 21600 w 21600"/>
              <a:gd name="T1" fmla="*/ 0 h 21600"/>
              <a:gd name="T2" fmla="*/ 0 w 21600"/>
              <a:gd name="T3" fmla="*/ 21600 h 21600"/>
              <a:gd name="T4" fmla="*/ 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</a:path>
              <a:path w="21600" h="21600" stroke="0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  <a:lnTo>
                  <a:pt x="0" y="0"/>
                </a:lnTo>
                <a:close/>
              </a:path>
            </a:pathLst>
          </a:custGeom>
          <a:noFill/>
          <a:ln w="12700" cap="rnd">
            <a:solidFill>
              <a:schemeClr val="hlink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457200" y="4038600"/>
            <a:ext cx="15240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C00000"/>
                </a:solidFill>
                <a:latin typeface="Arial" charset="0"/>
              </a:rPr>
              <a:t>ENAMEL</a:t>
            </a: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2895600"/>
            <a:ext cx="2590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chemeClr val="hlink"/>
                </a:solidFill>
                <a:latin typeface="Arial" charset="0"/>
              </a:rPr>
              <a:t>REDUCED DENTAL EPITHELIUM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2362200" y="76200"/>
            <a:ext cx="4038600" cy="51911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chemeClr val="accent2"/>
                </a:solidFill>
                <a:latin typeface="Arial" charset="0"/>
              </a:rPr>
              <a:t>TOOTH  </a:t>
            </a:r>
            <a:r>
              <a:rPr lang="en-US" sz="2800" b="1" dirty="0" smtClean="0">
                <a:solidFill>
                  <a:schemeClr val="accent2"/>
                </a:solidFill>
                <a:latin typeface="Arial" charset="0"/>
              </a:rPr>
              <a:t>ERUPTION</a:t>
            </a:r>
            <a:endParaRPr lang="ru-RU" sz="28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0" y="1219200"/>
            <a:ext cx="23622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chemeClr val="hlink"/>
                </a:solidFill>
                <a:latin typeface="Arial" charset="0"/>
              </a:rPr>
              <a:t>GINGIVAL EPITHELIUM </a:t>
            </a:r>
          </a:p>
          <a:p>
            <a:pPr>
              <a:spcBef>
                <a:spcPct val="50000"/>
              </a:spcBef>
            </a:pPr>
            <a:r>
              <a:rPr lang="ru-RU" sz="2000" b="1">
                <a:solidFill>
                  <a:schemeClr val="bg1"/>
                </a:solidFill>
                <a:latin typeface="Arial" charset="0"/>
              </a:rPr>
              <a:t>still fusing with</a:t>
            </a:r>
          </a:p>
        </p:txBody>
      </p:sp>
      <p:sp>
        <p:nvSpPr>
          <p:cNvPr id="19462" name="Arc 6"/>
          <p:cNvSpPr>
            <a:spLocks/>
          </p:cNvSpPr>
          <p:nvPr/>
        </p:nvSpPr>
        <p:spPr bwMode="auto">
          <a:xfrm>
            <a:off x="1446213" y="1447800"/>
            <a:ext cx="1830387" cy="838200"/>
          </a:xfrm>
          <a:custGeom>
            <a:avLst/>
            <a:gdLst>
              <a:gd name="G0" fmla="+- 19 0 0"/>
              <a:gd name="G1" fmla="+- 21600 0 0"/>
              <a:gd name="G2" fmla="+- 21600 0 0"/>
              <a:gd name="T0" fmla="*/ 0 w 21619"/>
              <a:gd name="T1" fmla="*/ 0 h 21600"/>
              <a:gd name="T2" fmla="*/ 21619 w 21619"/>
              <a:gd name="T3" fmla="*/ 21600 h 21600"/>
              <a:gd name="T4" fmla="*/ 19 w 2161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19" h="21600" fill="none" extrusionOk="0">
                <a:moveTo>
                  <a:pt x="0" y="0"/>
                </a:moveTo>
                <a:cubicBezTo>
                  <a:pt x="6" y="0"/>
                  <a:pt x="12" y="-1"/>
                  <a:pt x="19" y="0"/>
                </a:cubicBezTo>
                <a:cubicBezTo>
                  <a:pt x="11948" y="0"/>
                  <a:pt x="21619" y="9670"/>
                  <a:pt x="21619" y="21600"/>
                </a:cubicBezTo>
              </a:path>
              <a:path w="21619" h="21600" stroke="0" extrusionOk="0">
                <a:moveTo>
                  <a:pt x="0" y="0"/>
                </a:moveTo>
                <a:cubicBezTo>
                  <a:pt x="6" y="0"/>
                  <a:pt x="12" y="-1"/>
                  <a:pt x="19" y="0"/>
                </a:cubicBezTo>
                <a:cubicBezTo>
                  <a:pt x="11948" y="0"/>
                  <a:pt x="21619" y="9670"/>
                  <a:pt x="21619" y="21600"/>
                </a:cubicBezTo>
                <a:lnTo>
                  <a:pt x="19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2597150" y="2441575"/>
            <a:ext cx="3873500" cy="4408488"/>
          </a:xfrm>
          <a:prstGeom prst="rect">
            <a:avLst/>
          </a:prstGeom>
          <a:pattFill prst="lgConfetti">
            <a:fgClr>
              <a:schemeClr val="accent1"/>
            </a:fgClr>
            <a:bgClr>
              <a:srgbClr val="393939"/>
            </a:bgClr>
          </a:patt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464" name="Freeform 8"/>
          <p:cNvSpPr>
            <a:spLocks/>
          </p:cNvSpPr>
          <p:nvPr/>
        </p:nvSpPr>
        <p:spPr bwMode="auto">
          <a:xfrm>
            <a:off x="3317875" y="2066925"/>
            <a:ext cx="2273300" cy="3816350"/>
          </a:xfrm>
          <a:custGeom>
            <a:avLst/>
            <a:gdLst/>
            <a:ahLst/>
            <a:cxnLst>
              <a:cxn ang="0">
                <a:pos x="629" y="93"/>
              </a:cxn>
              <a:cxn ang="0">
                <a:pos x="488" y="204"/>
              </a:cxn>
              <a:cxn ang="0">
                <a:pos x="393" y="345"/>
              </a:cxn>
              <a:cxn ang="0">
                <a:pos x="283" y="486"/>
              </a:cxn>
              <a:cxn ang="0">
                <a:pos x="204" y="627"/>
              </a:cxn>
              <a:cxn ang="0">
                <a:pos x="142" y="768"/>
              </a:cxn>
              <a:cxn ang="0">
                <a:pos x="79" y="911"/>
              </a:cxn>
              <a:cxn ang="0">
                <a:pos x="31" y="1052"/>
              </a:cxn>
              <a:cxn ang="0">
                <a:pos x="0" y="1193"/>
              </a:cxn>
              <a:cxn ang="0">
                <a:pos x="0" y="1334"/>
              </a:cxn>
              <a:cxn ang="0">
                <a:pos x="0" y="1477"/>
              </a:cxn>
              <a:cxn ang="0">
                <a:pos x="0" y="1618"/>
              </a:cxn>
              <a:cxn ang="0">
                <a:pos x="0" y="1759"/>
              </a:cxn>
              <a:cxn ang="0">
                <a:pos x="31" y="1900"/>
              </a:cxn>
              <a:cxn ang="0">
                <a:pos x="95" y="2041"/>
              </a:cxn>
              <a:cxn ang="0">
                <a:pos x="142" y="2184"/>
              </a:cxn>
              <a:cxn ang="0">
                <a:pos x="188" y="2325"/>
              </a:cxn>
              <a:cxn ang="0">
                <a:pos x="268" y="2309"/>
              </a:cxn>
              <a:cxn ang="0">
                <a:pos x="315" y="2136"/>
              </a:cxn>
              <a:cxn ang="0">
                <a:pos x="393" y="1948"/>
              </a:cxn>
              <a:cxn ang="0">
                <a:pos x="488" y="1775"/>
              </a:cxn>
              <a:cxn ang="0">
                <a:pos x="550" y="1618"/>
              </a:cxn>
              <a:cxn ang="0">
                <a:pos x="613" y="1461"/>
              </a:cxn>
              <a:cxn ang="0">
                <a:pos x="661" y="1304"/>
              </a:cxn>
              <a:cxn ang="0">
                <a:pos x="677" y="1161"/>
              </a:cxn>
              <a:cxn ang="0">
                <a:pos x="691" y="1020"/>
              </a:cxn>
              <a:cxn ang="0">
                <a:pos x="755" y="1068"/>
              </a:cxn>
              <a:cxn ang="0">
                <a:pos x="802" y="1209"/>
              </a:cxn>
              <a:cxn ang="0">
                <a:pos x="850" y="1350"/>
              </a:cxn>
              <a:cxn ang="0">
                <a:pos x="912" y="1491"/>
              </a:cxn>
              <a:cxn ang="0">
                <a:pos x="959" y="1634"/>
              </a:cxn>
              <a:cxn ang="0">
                <a:pos x="1007" y="1775"/>
              </a:cxn>
              <a:cxn ang="0">
                <a:pos x="1039" y="1916"/>
              </a:cxn>
              <a:cxn ang="0">
                <a:pos x="1069" y="2073"/>
              </a:cxn>
              <a:cxn ang="0">
                <a:pos x="1116" y="2215"/>
              </a:cxn>
              <a:cxn ang="0">
                <a:pos x="1180" y="2356"/>
              </a:cxn>
              <a:cxn ang="0">
                <a:pos x="1242" y="2325"/>
              </a:cxn>
              <a:cxn ang="0">
                <a:pos x="1305" y="2184"/>
              </a:cxn>
              <a:cxn ang="0">
                <a:pos x="1337" y="2041"/>
              </a:cxn>
              <a:cxn ang="0">
                <a:pos x="1369" y="1900"/>
              </a:cxn>
              <a:cxn ang="0">
                <a:pos x="1384" y="1759"/>
              </a:cxn>
              <a:cxn ang="0">
                <a:pos x="1399" y="1618"/>
              </a:cxn>
              <a:cxn ang="0">
                <a:pos x="1415" y="1477"/>
              </a:cxn>
              <a:cxn ang="0">
                <a:pos x="1431" y="1334"/>
              </a:cxn>
              <a:cxn ang="0">
                <a:pos x="1431" y="1193"/>
              </a:cxn>
              <a:cxn ang="0">
                <a:pos x="1431" y="1052"/>
              </a:cxn>
              <a:cxn ang="0">
                <a:pos x="1399" y="911"/>
              </a:cxn>
              <a:cxn ang="0">
                <a:pos x="1321" y="768"/>
              </a:cxn>
              <a:cxn ang="0">
                <a:pos x="1258" y="627"/>
              </a:cxn>
              <a:cxn ang="0">
                <a:pos x="1180" y="470"/>
              </a:cxn>
              <a:cxn ang="0">
                <a:pos x="1085" y="329"/>
              </a:cxn>
              <a:cxn ang="0">
                <a:pos x="975" y="204"/>
              </a:cxn>
              <a:cxn ang="0">
                <a:pos x="834" y="77"/>
              </a:cxn>
              <a:cxn ang="0">
                <a:pos x="717" y="0"/>
              </a:cxn>
            </a:cxnLst>
            <a:rect l="0" t="0" r="r" b="b"/>
            <a:pathLst>
              <a:path w="1432" h="2404">
                <a:moveTo>
                  <a:pt x="717" y="0"/>
                </a:moveTo>
                <a:lnTo>
                  <a:pt x="645" y="46"/>
                </a:lnTo>
                <a:lnTo>
                  <a:pt x="629" y="93"/>
                </a:lnTo>
                <a:lnTo>
                  <a:pt x="582" y="125"/>
                </a:lnTo>
                <a:lnTo>
                  <a:pt x="534" y="172"/>
                </a:lnTo>
                <a:lnTo>
                  <a:pt x="488" y="204"/>
                </a:lnTo>
                <a:lnTo>
                  <a:pt x="440" y="250"/>
                </a:lnTo>
                <a:lnTo>
                  <a:pt x="425" y="298"/>
                </a:lnTo>
                <a:lnTo>
                  <a:pt x="393" y="345"/>
                </a:lnTo>
                <a:lnTo>
                  <a:pt x="361" y="393"/>
                </a:lnTo>
                <a:lnTo>
                  <a:pt x="315" y="439"/>
                </a:lnTo>
                <a:lnTo>
                  <a:pt x="283" y="486"/>
                </a:lnTo>
                <a:lnTo>
                  <a:pt x="252" y="534"/>
                </a:lnTo>
                <a:lnTo>
                  <a:pt x="220" y="581"/>
                </a:lnTo>
                <a:lnTo>
                  <a:pt x="204" y="627"/>
                </a:lnTo>
                <a:lnTo>
                  <a:pt x="172" y="675"/>
                </a:lnTo>
                <a:lnTo>
                  <a:pt x="158" y="722"/>
                </a:lnTo>
                <a:lnTo>
                  <a:pt x="142" y="768"/>
                </a:lnTo>
                <a:lnTo>
                  <a:pt x="126" y="816"/>
                </a:lnTo>
                <a:lnTo>
                  <a:pt x="110" y="863"/>
                </a:lnTo>
                <a:lnTo>
                  <a:pt x="79" y="911"/>
                </a:lnTo>
                <a:lnTo>
                  <a:pt x="63" y="957"/>
                </a:lnTo>
                <a:lnTo>
                  <a:pt x="47" y="1004"/>
                </a:lnTo>
                <a:lnTo>
                  <a:pt x="31" y="1052"/>
                </a:lnTo>
                <a:lnTo>
                  <a:pt x="15" y="1099"/>
                </a:lnTo>
                <a:lnTo>
                  <a:pt x="15" y="1146"/>
                </a:lnTo>
                <a:lnTo>
                  <a:pt x="0" y="1193"/>
                </a:lnTo>
                <a:lnTo>
                  <a:pt x="0" y="1241"/>
                </a:lnTo>
                <a:lnTo>
                  <a:pt x="0" y="1288"/>
                </a:lnTo>
                <a:lnTo>
                  <a:pt x="0" y="1334"/>
                </a:lnTo>
                <a:lnTo>
                  <a:pt x="0" y="1382"/>
                </a:lnTo>
                <a:lnTo>
                  <a:pt x="0" y="1429"/>
                </a:lnTo>
                <a:lnTo>
                  <a:pt x="0" y="1477"/>
                </a:lnTo>
                <a:lnTo>
                  <a:pt x="0" y="1523"/>
                </a:lnTo>
                <a:lnTo>
                  <a:pt x="0" y="1570"/>
                </a:lnTo>
                <a:lnTo>
                  <a:pt x="0" y="1618"/>
                </a:lnTo>
                <a:lnTo>
                  <a:pt x="0" y="1665"/>
                </a:lnTo>
                <a:lnTo>
                  <a:pt x="0" y="1711"/>
                </a:lnTo>
                <a:lnTo>
                  <a:pt x="0" y="1759"/>
                </a:lnTo>
                <a:lnTo>
                  <a:pt x="0" y="1806"/>
                </a:lnTo>
                <a:lnTo>
                  <a:pt x="15" y="1854"/>
                </a:lnTo>
                <a:lnTo>
                  <a:pt x="31" y="1900"/>
                </a:lnTo>
                <a:lnTo>
                  <a:pt x="47" y="1948"/>
                </a:lnTo>
                <a:lnTo>
                  <a:pt x="63" y="1995"/>
                </a:lnTo>
                <a:lnTo>
                  <a:pt x="95" y="2041"/>
                </a:lnTo>
                <a:lnTo>
                  <a:pt x="110" y="2089"/>
                </a:lnTo>
                <a:lnTo>
                  <a:pt x="142" y="2136"/>
                </a:lnTo>
                <a:lnTo>
                  <a:pt x="142" y="2184"/>
                </a:lnTo>
                <a:lnTo>
                  <a:pt x="172" y="2230"/>
                </a:lnTo>
                <a:lnTo>
                  <a:pt x="172" y="2277"/>
                </a:lnTo>
                <a:lnTo>
                  <a:pt x="188" y="2325"/>
                </a:lnTo>
                <a:lnTo>
                  <a:pt x="188" y="2372"/>
                </a:lnTo>
                <a:lnTo>
                  <a:pt x="236" y="2356"/>
                </a:lnTo>
                <a:lnTo>
                  <a:pt x="268" y="2309"/>
                </a:lnTo>
                <a:lnTo>
                  <a:pt x="283" y="2246"/>
                </a:lnTo>
                <a:lnTo>
                  <a:pt x="299" y="2184"/>
                </a:lnTo>
                <a:lnTo>
                  <a:pt x="315" y="2136"/>
                </a:lnTo>
                <a:lnTo>
                  <a:pt x="331" y="2073"/>
                </a:lnTo>
                <a:lnTo>
                  <a:pt x="361" y="2011"/>
                </a:lnTo>
                <a:lnTo>
                  <a:pt x="393" y="1948"/>
                </a:lnTo>
                <a:lnTo>
                  <a:pt x="425" y="1900"/>
                </a:lnTo>
                <a:lnTo>
                  <a:pt x="440" y="1838"/>
                </a:lnTo>
                <a:lnTo>
                  <a:pt x="488" y="1775"/>
                </a:lnTo>
                <a:lnTo>
                  <a:pt x="504" y="1727"/>
                </a:lnTo>
                <a:lnTo>
                  <a:pt x="518" y="1680"/>
                </a:lnTo>
                <a:lnTo>
                  <a:pt x="550" y="1618"/>
                </a:lnTo>
                <a:lnTo>
                  <a:pt x="582" y="1554"/>
                </a:lnTo>
                <a:lnTo>
                  <a:pt x="613" y="1507"/>
                </a:lnTo>
                <a:lnTo>
                  <a:pt x="613" y="1461"/>
                </a:lnTo>
                <a:lnTo>
                  <a:pt x="629" y="1413"/>
                </a:lnTo>
                <a:lnTo>
                  <a:pt x="645" y="1350"/>
                </a:lnTo>
                <a:lnTo>
                  <a:pt x="661" y="1304"/>
                </a:lnTo>
                <a:lnTo>
                  <a:pt x="661" y="1256"/>
                </a:lnTo>
                <a:lnTo>
                  <a:pt x="677" y="1209"/>
                </a:lnTo>
                <a:lnTo>
                  <a:pt x="677" y="1161"/>
                </a:lnTo>
                <a:lnTo>
                  <a:pt x="691" y="1115"/>
                </a:lnTo>
                <a:lnTo>
                  <a:pt x="691" y="1068"/>
                </a:lnTo>
                <a:lnTo>
                  <a:pt x="691" y="1020"/>
                </a:lnTo>
                <a:lnTo>
                  <a:pt x="707" y="973"/>
                </a:lnTo>
                <a:lnTo>
                  <a:pt x="739" y="1020"/>
                </a:lnTo>
                <a:lnTo>
                  <a:pt x="755" y="1068"/>
                </a:lnTo>
                <a:lnTo>
                  <a:pt x="770" y="1115"/>
                </a:lnTo>
                <a:lnTo>
                  <a:pt x="786" y="1161"/>
                </a:lnTo>
                <a:lnTo>
                  <a:pt x="802" y="1209"/>
                </a:lnTo>
                <a:lnTo>
                  <a:pt x="818" y="1256"/>
                </a:lnTo>
                <a:lnTo>
                  <a:pt x="834" y="1304"/>
                </a:lnTo>
                <a:lnTo>
                  <a:pt x="850" y="1350"/>
                </a:lnTo>
                <a:lnTo>
                  <a:pt x="866" y="1398"/>
                </a:lnTo>
                <a:lnTo>
                  <a:pt x="896" y="1445"/>
                </a:lnTo>
                <a:lnTo>
                  <a:pt x="912" y="1491"/>
                </a:lnTo>
                <a:lnTo>
                  <a:pt x="928" y="1539"/>
                </a:lnTo>
                <a:lnTo>
                  <a:pt x="943" y="1586"/>
                </a:lnTo>
                <a:lnTo>
                  <a:pt x="959" y="1634"/>
                </a:lnTo>
                <a:lnTo>
                  <a:pt x="991" y="1680"/>
                </a:lnTo>
                <a:lnTo>
                  <a:pt x="991" y="1727"/>
                </a:lnTo>
                <a:lnTo>
                  <a:pt x="1007" y="1775"/>
                </a:lnTo>
                <a:lnTo>
                  <a:pt x="1023" y="1822"/>
                </a:lnTo>
                <a:lnTo>
                  <a:pt x="1039" y="1868"/>
                </a:lnTo>
                <a:lnTo>
                  <a:pt x="1039" y="1916"/>
                </a:lnTo>
                <a:lnTo>
                  <a:pt x="1053" y="1963"/>
                </a:lnTo>
                <a:lnTo>
                  <a:pt x="1069" y="2027"/>
                </a:lnTo>
                <a:lnTo>
                  <a:pt x="1069" y="2073"/>
                </a:lnTo>
                <a:lnTo>
                  <a:pt x="1085" y="2120"/>
                </a:lnTo>
                <a:lnTo>
                  <a:pt x="1100" y="2168"/>
                </a:lnTo>
                <a:lnTo>
                  <a:pt x="1116" y="2215"/>
                </a:lnTo>
                <a:lnTo>
                  <a:pt x="1132" y="2261"/>
                </a:lnTo>
                <a:lnTo>
                  <a:pt x="1148" y="2309"/>
                </a:lnTo>
                <a:lnTo>
                  <a:pt x="1180" y="2356"/>
                </a:lnTo>
                <a:lnTo>
                  <a:pt x="1196" y="2403"/>
                </a:lnTo>
                <a:lnTo>
                  <a:pt x="1242" y="2372"/>
                </a:lnTo>
                <a:lnTo>
                  <a:pt x="1242" y="2325"/>
                </a:lnTo>
                <a:lnTo>
                  <a:pt x="1273" y="2277"/>
                </a:lnTo>
                <a:lnTo>
                  <a:pt x="1289" y="2230"/>
                </a:lnTo>
                <a:lnTo>
                  <a:pt x="1305" y="2184"/>
                </a:lnTo>
                <a:lnTo>
                  <a:pt x="1321" y="2136"/>
                </a:lnTo>
                <a:lnTo>
                  <a:pt x="1321" y="2089"/>
                </a:lnTo>
                <a:lnTo>
                  <a:pt x="1337" y="2041"/>
                </a:lnTo>
                <a:lnTo>
                  <a:pt x="1353" y="1995"/>
                </a:lnTo>
                <a:lnTo>
                  <a:pt x="1353" y="1948"/>
                </a:lnTo>
                <a:lnTo>
                  <a:pt x="1369" y="1900"/>
                </a:lnTo>
                <a:lnTo>
                  <a:pt x="1369" y="1854"/>
                </a:lnTo>
                <a:lnTo>
                  <a:pt x="1384" y="1806"/>
                </a:lnTo>
                <a:lnTo>
                  <a:pt x="1384" y="1759"/>
                </a:lnTo>
                <a:lnTo>
                  <a:pt x="1384" y="1711"/>
                </a:lnTo>
                <a:lnTo>
                  <a:pt x="1384" y="1665"/>
                </a:lnTo>
                <a:lnTo>
                  <a:pt x="1399" y="1618"/>
                </a:lnTo>
                <a:lnTo>
                  <a:pt x="1399" y="1570"/>
                </a:lnTo>
                <a:lnTo>
                  <a:pt x="1415" y="1523"/>
                </a:lnTo>
                <a:lnTo>
                  <a:pt x="1415" y="1477"/>
                </a:lnTo>
                <a:lnTo>
                  <a:pt x="1431" y="1429"/>
                </a:lnTo>
                <a:lnTo>
                  <a:pt x="1431" y="1382"/>
                </a:lnTo>
                <a:lnTo>
                  <a:pt x="1431" y="1334"/>
                </a:lnTo>
                <a:lnTo>
                  <a:pt x="1431" y="1288"/>
                </a:lnTo>
                <a:lnTo>
                  <a:pt x="1431" y="1241"/>
                </a:lnTo>
                <a:lnTo>
                  <a:pt x="1431" y="1193"/>
                </a:lnTo>
                <a:lnTo>
                  <a:pt x="1431" y="1146"/>
                </a:lnTo>
                <a:lnTo>
                  <a:pt x="1431" y="1099"/>
                </a:lnTo>
                <a:lnTo>
                  <a:pt x="1431" y="1052"/>
                </a:lnTo>
                <a:lnTo>
                  <a:pt x="1431" y="1004"/>
                </a:lnTo>
                <a:lnTo>
                  <a:pt x="1431" y="957"/>
                </a:lnTo>
                <a:lnTo>
                  <a:pt x="1399" y="911"/>
                </a:lnTo>
                <a:lnTo>
                  <a:pt x="1384" y="863"/>
                </a:lnTo>
                <a:lnTo>
                  <a:pt x="1369" y="816"/>
                </a:lnTo>
                <a:lnTo>
                  <a:pt x="1321" y="768"/>
                </a:lnTo>
                <a:lnTo>
                  <a:pt x="1289" y="722"/>
                </a:lnTo>
                <a:lnTo>
                  <a:pt x="1273" y="675"/>
                </a:lnTo>
                <a:lnTo>
                  <a:pt x="1258" y="627"/>
                </a:lnTo>
                <a:lnTo>
                  <a:pt x="1226" y="565"/>
                </a:lnTo>
                <a:lnTo>
                  <a:pt x="1211" y="518"/>
                </a:lnTo>
                <a:lnTo>
                  <a:pt x="1180" y="470"/>
                </a:lnTo>
                <a:lnTo>
                  <a:pt x="1148" y="423"/>
                </a:lnTo>
                <a:lnTo>
                  <a:pt x="1132" y="377"/>
                </a:lnTo>
                <a:lnTo>
                  <a:pt x="1085" y="329"/>
                </a:lnTo>
                <a:lnTo>
                  <a:pt x="1053" y="282"/>
                </a:lnTo>
                <a:lnTo>
                  <a:pt x="1023" y="234"/>
                </a:lnTo>
                <a:lnTo>
                  <a:pt x="975" y="204"/>
                </a:lnTo>
                <a:lnTo>
                  <a:pt x="928" y="156"/>
                </a:lnTo>
                <a:lnTo>
                  <a:pt x="880" y="125"/>
                </a:lnTo>
                <a:lnTo>
                  <a:pt x="834" y="77"/>
                </a:lnTo>
                <a:lnTo>
                  <a:pt x="786" y="46"/>
                </a:lnTo>
                <a:lnTo>
                  <a:pt x="717" y="0"/>
                </a:lnTo>
                <a:lnTo>
                  <a:pt x="717" y="0"/>
                </a:lnTo>
              </a:path>
            </a:pathLst>
          </a:custGeom>
          <a:pattFill prst="narVert">
            <a:fgClr>
              <a:schemeClr val="bg2"/>
            </a:fgClr>
            <a:bgClr>
              <a:schemeClr val="accent1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465" name="Freeform 9"/>
          <p:cNvSpPr>
            <a:spLocks/>
          </p:cNvSpPr>
          <p:nvPr/>
        </p:nvSpPr>
        <p:spPr bwMode="auto">
          <a:xfrm>
            <a:off x="3048000" y="1323975"/>
            <a:ext cx="2868613" cy="3624263"/>
          </a:xfrm>
          <a:custGeom>
            <a:avLst/>
            <a:gdLst/>
            <a:ahLst/>
            <a:cxnLst>
              <a:cxn ang="0">
                <a:pos x="125" y="2093"/>
              </a:cxn>
              <a:cxn ang="0">
                <a:pos x="46" y="1955"/>
              </a:cxn>
              <a:cxn ang="0">
                <a:pos x="15" y="1817"/>
              </a:cxn>
              <a:cxn ang="0">
                <a:pos x="0" y="1680"/>
              </a:cxn>
              <a:cxn ang="0">
                <a:pos x="0" y="1527"/>
              </a:cxn>
              <a:cxn ang="0">
                <a:pos x="0" y="1390"/>
              </a:cxn>
              <a:cxn ang="0">
                <a:pos x="15" y="1253"/>
              </a:cxn>
              <a:cxn ang="0">
                <a:pos x="61" y="1114"/>
              </a:cxn>
              <a:cxn ang="0">
                <a:pos x="141" y="977"/>
              </a:cxn>
              <a:cxn ang="0">
                <a:pos x="203" y="840"/>
              </a:cxn>
              <a:cxn ang="0">
                <a:pos x="313" y="718"/>
              </a:cxn>
              <a:cxn ang="0">
                <a:pos x="407" y="565"/>
              </a:cxn>
              <a:cxn ang="0">
                <a:pos x="518" y="427"/>
              </a:cxn>
              <a:cxn ang="0">
                <a:pos x="627" y="305"/>
              </a:cxn>
              <a:cxn ang="0">
                <a:pos x="769" y="137"/>
              </a:cxn>
              <a:cxn ang="0">
                <a:pos x="848" y="0"/>
              </a:cxn>
              <a:cxn ang="0">
                <a:pos x="957" y="121"/>
              </a:cxn>
              <a:cxn ang="0">
                <a:pos x="1068" y="214"/>
              </a:cxn>
              <a:cxn ang="0">
                <a:pos x="1193" y="351"/>
              </a:cxn>
              <a:cxn ang="0">
                <a:pos x="1319" y="504"/>
              </a:cxn>
              <a:cxn ang="0">
                <a:pos x="1398" y="641"/>
              </a:cxn>
              <a:cxn ang="0">
                <a:pos x="1492" y="778"/>
              </a:cxn>
              <a:cxn ang="0">
                <a:pos x="1617" y="946"/>
              </a:cxn>
              <a:cxn ang="0">
                <a:pos x="1712" y="1085"/>
              </a:cxn>
              <a:cxn ang="0">
                <a:pos x="1759" y="1222"/>
              </a:cxn>
              <a:cxn ang="0">
                <a:pos x="1790" y="1359"/>
              </a:cxn>
              <a:cxn ang="0">
                <a:pos x="1806" y="1496"/>
              </a:cxn>
              <a:cxn ang="0">
                <a:pos x="1806" y="1633"/>
              </a:cxn>
              <a:cxn ang="0">
                <a:pos x="1806" y="1772"/>
              </a:cxn>
              <a:cxn ang="0">
                <a:pos x="1806" y="1909"/>
              </a:cxn>
              <a:cxn ang="0">
                <a:pos x="1759" y="2046"/>
              </a:cxn>
              <a:cxn ang="0">
                <a:pos x="1633" y="2168"/>
              </a:cxn>
              <a:cxn ang="0">
                <a:pos x="1505" y="2282"/>
              </a:cxn>
              <a:cxn ang="0">
                <a:pos x="1539" y="2154"/>
              </a:cxn>
              <a:cxn ang="0">
                <a:pos x="1571" y="2016"/>
              </a:cxn>
              <a:cxn ang="0">
                <a:pos x="1587" y="1878"/>
              </a:cxn>
              <a:cxn ang="0">
                <a:pos x="1587" y="1741"/>
              </a:cxn>
              <a:cxn ang="0">
                <a:pos x="1587" y="1604"/>
              </a:cxn>
              <a:cxn ang="0">
                <a:pos x="1539" y="1481"/>
              </a:cxn>
              <a:cxn ang="0">
                <a:pos x="1523" y="1344"/>
              </a:cxn>
              <a:cxn ang="0">
                <a:pos x="1428" y="1222"/>
              </a:cxn>
              <a:cxn ang="0">
                <a:pos x="1366" y="1085"/>
              </a:cxn>
              <a:cxn ang="0">
                <a:pos x="1287" y="961"/>
              </a:cxn>
              <a:cxn ang="0">
                <a:pos x="1209" y="824"/>
              </a:cxn>
              <a:cxn ang="0">
                <a:pos x="1083" y="702"/>
              </a:cxn>
              <a:cxn ang="0">
                <a:pos x="941" y="595"/>
              </a:cxn>
              <a:cxn ang="0">
                <a:pos x="800" y="595"/>
              </a:cxn>
              <a:cxn ang="0">
                <a:pos x="691" y="733"/>
              </a:cxn>
              <a:cxn ang="0">
                <a:pos x="580" y="855"/>
              </a:cxn>
              <a:cxn ang="0">
                <a:pos x="455" y="992"/>
              </a:cxn>
              <a:cxn ang="0">
                <a:pos x="375" y="1129"/>
              </a:cxn>
              <a:cxn ang="0">
                <a:pos x="329" y="1268"/>
              </a:cxn>
              <a:cxn ang="0">
                <a:pos x="282" y="1405"/>
              </a:cxn>
              <a:cxn ang="0">
                <a:pos x="250" y="1542"/>
              </a:cxn>
              <a:cxn ang="0">
                <a:pos x="203" y="1680"/>
              </a:cxn>
              <a:cxn ang="0">
                <a:pos x="172" y="1817"/>
              </a:cxn>
              <a:cxn ang="0">
                <a:pos x="156" y="1955"/>
              </a:cxn>
              <a:cxn ang="0">
                <a:pos x="172" y="2093"/>
              </a:cxn>
              <a:cxn ang="0">
                <a:pos x="191" y="2214"/>
              </a:cxn>
            </a:cxnLst>
            <a:rect l="0" t="0" r="r" b="b"/>
            <a:pathLst>
              <a:path w="1807" h="2283">
                <a:moveTo>
                  <a:pt x="191" y="2214"/>
                </a:moveTo>
                <a:lnTo>
                  <a:pt x="156" y="2139"/>
                </a:lnTo>
                <a:lnTo>
                  <a:pt x="125" y="2093"/>
                </a:lnTo>
                <a:lnTo>
                  <a:pt x="93" y="2046"/>
                </a:lnTo>
                <a:lnTo>
                  <a:pt x="77" y="2000"/>
                </a:lnTo>
                <a:lnTo>
                  <a:pt x="46" y="1955"/>
                </a:lnTo>
                <a:lnTo>
                  <a:pt x="30" y="1909"/>
                </a:lnTo>
                <a:lnTo>
                  <a:pt x="30" y="1863"/>
                </a:lnTo>
                <a:lnTo>
                  <a:pt x="15" y="1817"/>
                </a:lnTo>
                <a:lnTo>
                  <a:pt x="15" y="1772"/>
                </a:lnTo>
                <a:lnTo>
                  <a:pt x="15" y="1726"/>
                </a:lnTo>
                <a:lnTo>
                  <a:pt x="0" y="1680"/>
                </a:lnTo>
                <a:lnTo>
                  <a:pt x="0" y="1633"/>
                </a:lnTo>
                <a:lnTo>
                  <a:pt x="0" y="1589"/>
                </a:lnTo>
                <a:lnTo>
                  <a:pt x="0" y="1527"/>
                </a:lnTo>
                <a:lnTo>
                  <a:pt x="0" y="1481"/>
                </a:lnTo>
                <a:lnTo>
                  <a:pt x="0" y="1436"/>
                </a:lnTo>
                <a:lnTo>
                  <a:pt x="0" y="1390"/>
                </a:lnTo>
                <a:lnTo>
                  <a:pt x="0" y="1344"/>
                </a:lnTo>
                <a:lnTo>
                  <a:pt x="0" y="1297"/>
                </a:lnTo>
                <a:lnTo>
                  <a:pt x="15" y="1253"/>
                </a:lnTo>
                <a:lnTo>
                  <a:pt x="30" y="1206"/>
                </a:lnTo>
                <a:lnTo>
                  <a:pt x="46" y="1160"/>
                </a:lnTo>
                <a:lnTo>
                  <a:pt x="61" y="1114"/>
                </a:lnTo>
                <a:lnTo>
                  <a:pt x="77" y="1069"/>
                </a:lnTo>
                <a:lnTo>
                  <a:pt x="109" y="1023"/>
                </a:lnTo>
                <a:lnTo>
                  <a:pt x="141" y="977"/>
                </a:lnTo>
                <a:lnTo>
                  <a:pt x="156" y="931"/>
                </a:lnTo>
                <a:lnTo>
                  <a:pt x="188" y="886"/>
                </a:lnTo>
                <a:lnTo>
                  <a:pt x="203" y="840"/>
                </a:lnTo>
                <a:lnTo>
                  <a:pt x="234" y="793"/>
                </a:lnTo>
                <a:lnTo>
                  <a:pt x="266" y="747"/>
                </a:lnTo>
                <a:lnTo>
                  <a:pt x="313" y="718"/>
                </a:lnTo>
                <a:lnTo>
                  <a:pt x="345" y="656"/>
                </a:lnTo>
                <a:lnTo>
                  <a:pt x="375" y="610"/>
                </a:lnTo>
                <a:lnTo>
                  <a:pt x="407" y="565"/>
                </a:lnTo>
                <a:lnTo>
                  <a:pt x="439" y="519"/>
                </a:lnTo>
                <a:lnTo>
                  <a:pt x="486" y="473"/>
                </a:lnTo>
                <a:lnTo>
                  <a:pt x="518" y="427"/>
                </a:lnTo>
                <a:lnTo>
                  <a:pt x="564" y="396"/>
                </a:lnTo>
                <a:lnTo>
                  <a:pt x="596" y="351"/>
                </a:lnTo>
                <a:lnTo>
                  <a:pt x="627" y="305"/>
                </a:lnTo>
                <a:lnTo>
                  <a:pt x="675" y="243"/>
                </a:lnTo>
                <a:lnTo>
                  <a:pt x="722" y="198"/>
                </a:lnTo>
                <a:lnTo>
                  <a:pt x="769" y="137"/>
                </a:lnTo>
                <a:lnTo>
                  <a:pt x="784" y="91"/>
                </a:lnTo>
                <a:lnTo>
                  <a:pt x="832" y="44"/>
                </a:lnTo>
                <a:lnTo>
                  <a:pt x="848" y="0"/>
                </a:lnTo>
                <a:lnTo>
                  <a:pt x="895" y="30"/>
                </a:lnTo>
                <a:lnTo>
                  <a:pt x="926" y="75"/>
                </a:lnTo>
                <a:lnTo>
                  <a:pt x="957" y="121"/>
                </a:lnTo>
                <a:lnTo>
                  <a:pt x="1005" y="137"/>
                </a:lnTo>
                <a:lnTo>
                  <a:pt x="1021" y="183"/>
                </a:lnTo>
                <a:lnTo>
                  <a:pt x="1068" y="214"/>
                </a:lnTo>
                <a:lnTo>
                  <a:pt x="1114" y="259"/>
                </a:lnTo>
                <a:lnTo>
                  <a:pt x="1146" y="305"/>
                </a:lnTo>
                <a:lnTo>
                  <a:pt x="1193" y="351"/>
                </a:lnTo>
                <a:lnTo>
                  <a:pt x="1225" y="396"/>
                </a:lnTo>
                <a:lnTo>
                  <a:pt x="1271" y="442"/>
                </a:lnTo>
                <a:lnTo>
                  <a:pt x="1319" y="504"/>
                </a:lnTo>
                <a:lnTo>
                  <a:pt x="1350" y="550"/>
                </a:lnTo>
                <a:lnTo>
                  <a:pt x="1382" y="595"/>
                </a:lnTo>
                <a:lnTo>
                  <a:pt x="1398" y="641"/>
                </a:lnTo>
                <a:lnTo>
                  <a:pt x="1428" y="687"/>
                </a:lnTo>
                <a:lnTo>
                  <a:pt x="1460" y="733"/>
                </a:lnTo>
                <a:lnTo>
                  <a:pt x="1492" y="778"/>
                </a:lnTo>
                <a:lnTo>
                  <a:pt x="1523" y="824"/>
                </a:lnTo>
                <a:lnTo>
                  <a:pt x="1571" y="886"/>
                </a:lnTo>
                <a:lnTo>
                  <a:pt x="1617" y="946"/>
                </a:lnTo>
                <a:lnTo>
                  <a:pt x="1649" y="992"/>
                </a:lnTo>
                <a:lnTo>
                  <a:pt x="1680" y="1038"/>
                </a:lnTo>
                <a:lnTo>
                  <a:pt x="1712" y="1085"/>
                </a:lnTo>
                <a:lnTo>
                  <a:pt x="1728" y="1129"/>
                </a:lnTo>
                <a:lnTo>
                  <a:pt x="1759" y="1176"/>
                </a:lnTo>
                <a:lnTo>
                  <a:pt x="1759" y="1222"/>
                </a:lnTo>
                <a:lnTo>
                  <a:pt x="1775" y="1268"/>
                </a:lnTo>
                <a:lnTo>
                  <a:pt x="1790" y="1313"/>
                </a:lnTo>
                <a:lnTo>
                  <a:pt x="1790" y="1359"/>
                </a:lnTo>
                <a:lnTo>
                  <a:pt x="1806" y="1405"/>
                </a:lnTo>
                <a:lnTo>
                  <a:pt x="1806" y="1451"/>
                </a:lnTo>
                <a:lnTo>
                  <a:pt x="1806" y="1496"/>
                </a:lnTo>
                <a:lnTo>
                  <a:pt x="1806" y="1542"/>
                </a:lnTo>
                <a:lnTo>
                  <a:pt x="1806" y="1589"/>
                </a:lnTo>
                <a:lnTo>
                  <a:pt x="1806" y="1633"/>
                </a:lnTo>
                <a:lnTo>
                  <a:pt x="1806" y="1680"/>
                </a:lnTo>
                <a:lnTo>
                  <a:pt x="1806" y="1726"/>
                </a:lnTo>
                <a:lnTo>
                  <a:pt x="1806" y="1772"/>
                </a:lnTo>
                <a:lnTo>
                  <a:pt x="1806" y="1817"/>
                </a:lnTo>
                <a:lnTo>
                  <a:pt x="1806" y="1863"/>
                </a:lnTo>
                <a:lnTo>
                  <a:pt x="1806" y="1909"/>
                </a:lnTo>
                <a:lnTo>
                  <a:pt x="1806" y="1955"/>
                </a:lnTo>
                <a:lnTo>
                  <a:pt x="1775" y="2000"/>
                </a:lnTo>
                <a:lnTo>
                  <a:pt x="1759" y="2046"/>
                </a:lnTo>
                <a:lnTo>
                  <a:pt x="1712" y="2093"/>
                </a:lnTo>
                <a:lnTo>
                  <a:pt x="1680" y="2139"/>
                </a:lnTo>
                <a:lnTo>
                  <a:pt x="1633" y="2168"/>
                </a:lnTo>
                <a:lnTo>
                  <a:pt x="1602" y="2214"/>
                </a:lnTo>
                <a:lnTo>
                  <a:pt x="1555" y="2245"/>
                </a:lnTo>
                <a:lnTo>
                  <a:pt x="1505" y="2282"/>
                </a:lnTo>
                <a:lnTo>
                  <a:pt x="1539" y="2245"/>
                </a:lnTo>
                <a:lnTo>
                  <a:pt x="1539" y="2199"/>
                </a:lnTo>
                <a:lnTo>
                  <a:pt x="1539" y="2154"/>
                </a:lnTo>
                <a:lnTo>
                  <a:pt x="1555" y="2108"/>
                </a:lnTo>
                <a:lnTo>
                  <a:pt x="1571" y="2062"/>
                </a:lnTo>
                <a:lnTo>
                  <a:pt x="1571" y="2016"/>
                </a:lnTo>
                <a:lnTo>
                  <a:pt x="1587" y="1971"/>
                </a:lnTo>
                <a:lnTo>
                  <a:pt x="1587" y="1925"/>
                </a:lnTo>
                <a:lnTo>
                  <a:pt x="1587" y="1878"/>
                </a:lnTo>
                <a:lnTo>
                  <a:pt x="1587" y="1832"/>
                </a:lnTo>
                <a:lnTo>
                  <a:pt x="1587" y="1787"/>
                </a:lnTo>
                <a:lnTo>
                  <a:pt x="1587" y="1741"/>
                </a:lnTo>
                <a:lnTo>
                  <a:pt x="1587" y="1695"/>
                </a:lnTo>
                <a:lnTo>
                  <a:pt x="1587" y="1649"/>
                </a:lnTo>
                <a:lnTo>
                  <a:pt x="1587" y="1604"/>
                </a:lnTo>
                <a:lnTo>
                  <a:pt x="1587" y="1558"/>
                </a:lnTo>
                <a:lnTo>
                  <a:pt x="1587" y="1512"/>
                </a:lnTo>
                <a:lnTo>
                  <a:pt x="1539" y="1481"/>
                </a:lnTo>
                <a:lnTo>
                  <a:pt x="1523" y="1436"/>
                </a:lnTo>
                <a:lnTo>
                  <a:pt x="1523" y="1390"/>
                </a:lnTo>
                <a:lnTo>
                  <a:pt x="1523" y="1344"/>
                </a:lnTo>
                <a:lnTo>
                  <a:pt x="1492" y="1297"/>
                </a:lnTo>
                <a:lnTo>
                  <a:pt x="1476" y="1253"/>
                </a:lnTo>
                <a:lnTo>
                  <a:pt x="1428" y="1222"/>
                </a:lnTo>
                <a:lnTo>
                  <a:pt x="1414" y="1176"/>
                </a:lnTo>
                <a:lnTo>
                  <a:pt x="1382" y="1129"/>
                </a:lnTo>
                <a:lnTo>
                  <a:pt x="1366" y="1085"/>
                </a:lnTo>
                <a:lnTo>
                  <a:pt x="1350" y="1038"/>
                </a:lnTo>
                <a:lnTo>
                  <a:pt x="1303" y="1008"/>
                </a:lnTo>
                <a:lnTo>
                  <a:pt x="1287" y="961"/>
                </a:lnTo>
                <a:lnTo>
                  <a:pt x="1255" y="917"/>
                </a:lnTo>
                <a:lnTo>
                  <a:pt x="1225" y="870"/>
                </a:lnTo>
                <a:lnTo>
                  <a:pt x="1209" y="824"/>
                </a:lnTo>
                <a:lnTo>
                  <a:pt x="1162" y="793"/>
                </a:lnTo>
                <a:lnTo>
                  <a:pt x="1130" y="747"/>
                </a:lnTo>
                <a:lnTo>
                  <a:pt x="1083" y="702"/>
                </a:lnTo>
                <a:lnTo>
                  <a:pt x="1036" y="656"/>
                </a:lnTo>
                <a:lnTo>
                  <a:pt x="989" y="625"/>
                </a:lnTo>
                <a:lnTo>
                  <a:pt x="941" y="595"/>
                </a:lnTo>
                <a:lnTo>
                  <a:pt x="895" y="595"/>
                </a:lnTo>
                <a:lnTo>
                  <a:pt x="848" y="579"/>
                </a:lnTo>
                <a:lnTo>
                  <a:pt x="800" y="595"/>
                </a:lnTo>
                <a:lnTo>
                  <a:pt x="769" y="641"/>
                </a:lnTo>
                <a:lnTo>
                  <a:pt x="722" y="687"/>
                </a:lnTo>
                <a:lnTo>
                  <a:pt x="691" y="733"/>
                </a:lnTo>
                <a:lnTo>
                  <a:pt x="643" y="763"/>
                </a:lnTo>
                <a:lnTo>
                  <a:pt x="612" y="809"/>
                </a:lnTo>
                <a:lnTo>
                  <a:pt x="580" y="855"/>
                </a:lnTo>
                <a:lnTo>
                  <a:pt x="534" y="901"/>
                </a:lnTo>
                <a:lnTo>
                  <a:pt x="502" y="946"/>
                </a:lnTo>
                <a:lnTo>
                  <a:pt x="455" y="992"/>
                </a:lnTo>
                <a:lnTo>
                  <a:pt x="423" y="1038"/>
                </a:lnTo>
                <a:lnTo>
                  <a:pt x="391" y="1085"/>
                </a:lnTo>
                <a:lnTo>
                  <a:pt x="375" y="1129"/>
                </a:lnTo>
                <a:lnTo>
                  <a:pt x="345" y="1176"/>
                </a:lnTo>
                <a:lnTo>
                  <a:pt x="345" y="1222"/>
                </a:lnTo>
                <a:lnTo>
                  <a:pt x="329" y="1268"/>
                </a:lnTo>
                <a:lnTo>
                  <a:pt x="313" y="1313"/>
                </a:lnTo>
                <a:lnTo>
                  <a:pt x="282" y="1359"/>
                </a:lnTo>
                <a:lnTo>
                  <a:pt x="282" y="1405"/>
                </a:lnTo>
                <a:lnTo>
                  <a:pt x="266" y="1451"/>
                </a:lnTo>
                <a:lnTo>
                  <a:pt x="266" y="1496"/>
                </a:lnTo>
                <a:lnTo>
                  <a:pt x="250" y="1542"/>
                </a:lnTo>
                <a:lnTo>
                  <a:pt x="234" y="1589"/>
                </a:lnTo>
                <a:lnTo>
                  <a:pt x="218" y="1633"/>
                </a:lnTo>
                <a:lnTo>
                  <a:pt x="203" y="1680"/>
                </a:lnTo>
                <a:lnTo>
                  <a:pt x="188" y="1726"/>
                </a:lnTo>
                <a:lnTo>
                  <a:pt x="172" y="1772"/>
                </a:lnTo>
                <a:lnTo>
                  <a:pt x="172" y="1817"/>
                </a:lnTo>
                <a:lnTo>
                  <a:pt x="156" y="1863"/>
                </a:lnTo>
                <a:lnTo>
                  <a:pt x="156" y="1909"/>
                </a:lnTo>
                <a:lnTo>
                  <a:pt x="156" y="1955"/>
                </a:lnTo>
                <a:lnTo>
                  <a:pt x="156" y="2000"/>
                </a:lnTo>
                <a:lnTo>
                  <a:pt x="156" y="2046"/>
                </a:lnTo>
                <a:lnTo>
                  <a:pt x="172" y="2093"/>
                </a:lnTo>
                <a:lnTo>
                  <a:pt x="188" y="2139"/>
                </a:lnTo>
                <a:lnTo>
                  <a:pt x="191" y="2214"/>
                </a:lnTo>
                <a:lnTo>
                  <a:pt x="191" y="2214"/>
                </a:lnTo>
              </a:path>
            </a:pathLst>
          </a:custGeom>
          <a:pattFill prst="smCheck">
            <a:fgClr>
              <a:schemeClr val="bg2"/>
            </a:fgClr>
            <a:bgClr>
              <a:schemeClr val="bg1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466" name="Freeform 10"/>
          <p:cNvSpPr>
            <a:spLocks/>
          </p:cNvSpPr>
          <p:nvPr/>
        </p:nvSpPr>
        <p:spPr bwMode="auto">
          <a:xfrm>
            <a:off x="3629025" y="3559175"/>
            <a:ext cx="1649413" cy="2455863"/>
          </a:xfrm>
          <a:custGeom>
            <a:avLst/>
            <a:gdLst/>
            <a:ahLst/>
            <a:cxnLst>
              <a:cxn ang="0">
                <a:pos x="75" y="1372"/>
              </a:cxn>
              <a:cxn ang="0">
                <a:pos x="75" y="1278"/>
              </a:cxn>
              <a:cxn ang="0">
                <a:pos x="106" y="1183"/>
              </a:cxn>
              <a:cxn ang="0">
                <a:pos x="152" y="1088"/>
              </a:cxn>
              <a:cxn ang="0">
                <a:pos x="181" y="993"/>
              </a:cxn>
              <a:cxn ang="0">
                <a:pos x="212" y="899"/>
              </a:cxn>
              <a:cxn ang="0">
                <a:pos x="258" y="804"/>
              </a:cxn>
              <a:cxn ang="0">
                <a:pos x="274" y="710"/>
              </a:cxn>
              <a:cxn ang="0">
                <a:pos x="320" y="614"/>
              </a:cxn>
              <a:cxn ang="0">
                <a:pos x="351" y="520"/>
              </a:cxn>
              <a:cxn ang="0">
                <a:pos x="395" y="425"/>
              </a:cxn>
              <a:cxn ang="0">
                <a:pos x="411" y="331"/>
              </a:cxn>
              <a:cxn ang="0">
                <a:pos x="442" y="235"/>
              </a:cxn>
              <a:cxn ang="0">
                <a:pos x="472" y="141"/>
              </a:cxn>
              <a:cxn ang="0">
                <a:pos x="503" y="47"/>
              </a:cxn>
              <a:cxn ang="0">
                <a:pos x="532" y="47"/>
              </a:cxn>
              <a:cxn ang="0">
                <a:pos x="579" y="141"/>
              </a:cxn>
              <a:cxn ang="0">
                <a:pos x="625" y="235"/>
              </a:cxn>
              <a:cxn ang="0">
                <a:pos x="656" y="331"/>
              </a:cxn>
              <a:cxn ang="0">
                <a:pos x="686" y="425"/>
              </a:cxn>
              <a:cxn ang="0">
                <a:pos x="716" y="520"/>
              </a:cxn>
              <a:cxn ang="0">
                <a:pos x="762" y="614"/>
              </a:cxn>
              <a:cxn ang="0">
                <a:pos x="808" y="725"/>
              </a:cxn>
              <a:cxn ang="0">
                <a:pos x="823" y="820"/>
              </a:cxn>
              <a:cxn ang="0">
                <a:pos x="854" y="931"/>
              </a:cxn>
              <a:cxn ang="0">
                <a:pos x="884" y="1025"/>
              </a:cxn>
              <a:cxn ang="0">
                <a:pos x="899" y="1120"/>
              </a:cxn>
              <a:cxn ang="0">
                <a:pos x="945" y="1214"/>
              </a:cxn>
              <a:cxn ang="0">
                <a:pos x="976" y="1310"/>
              </a:cxn>
              <a:cxn ang="0">
                <a:pos x="1007" y="1404"/>
              </a:cxn>
              <a:cxn ang="0">
                <a:pos x="1007" y="1499"/>
              </a:cxn>
              <a:cxn ang="0">
                <a:pos x="914" y="1530"/>
              </a:cxn>
              <a:cxn ang="0">
                <a:pos x="823" y="1546"/>
              </a:cxn>
              <a:cxn ang="0">
                <a:pos x="731" y="1546"/>
              </a:cxn>
              <a:cxn ang="0">
                <a:pos x="625" y="1546"/>
              </a:cxn>
              <a:cxn ang="0">
                <a:pos x="532" y="1546"/>
              </a:cxn>
              <a:cxn ang="0">
                <a:pos x="426" y="1546"/>
              </a:cxn>
              <a:cxn ang="0">
                <a:pos x="335" y="1546"/>
              </a:cxn>
              <a:cxn ang="0">
                <a:pos x="243" y="1530"/>
              </a:cxn>
              <a:cxn ang="0">
                <a:pos x="152" y="1514"/>
              </a:cxn>
              <a:cxn ang="0">
                <a:pos x="60" y="1499"/>
              </a:cxn>
              <a:cxn ang="0">
                <a:pos x="5" y="1407"/>
              </a:cxn>
            </a:cxnLst>
            <a:rect l="0" t="0" r="r" b="b"/>
            <a:pathLst>
              <a:path w="1039" h="1547">
                <a:moveTo>
                  <a:pt x="5" y="1407"/>
                </a:moveTo>
                <a:lnTo>
                  <a:pt x="75" y="1372"/>
                </a:lnTo>
                <a:lnTo>
                  <a:pt x="75" y="1326"/>
                </a:lnTo>
                <a:lnTo>
                  <a:pt x="75" y="1278"/>
                </a:lnTo>
                <a:lnTo>
                  <a:pt x="90" y="1230"/>
                </a:lnTo>
                <a:lnTo>
                  <a:pt x="106" y="1183"/>
                </a:lnTo>
                <a:lnTo>
                  <a:pt x="121" y="1136"/>
                </a:lnTo>
                <a:lnTo>
                  <a:pt x="152" y="1088"/>
                </a:lnTo>
                <a:lnTo>
                  <a:pt x="152" y="1041"/>
                </a:lnTo>
                <a:lnTo>
                  <a:pt x="181" y="993"/>
                </a:lnTo>
                <a:lnTo>
                  <a:pt x="197" y="947"/>
                </a:lnTo>
                <a:lnTo>
                  <a:pt x="212" y="899"/>
                </a:lnTo>
                <a:lnTo>
                  <a:pt x="228" y="851"/>
                </a:lnTo>
                <a:lnTo>
                  <a:pt x="258" y="804"/>
                </a:lnTo>
                <a:lnTo>
                  <a:pt x="258" y="757"/>
                </a:lnTo>
                <a:lnTo>
                  <a:pt x="274" y="710"/>
                </a:lnTo>
                <a:lnTo>
                  <a:pt x="289" y="662"/>
                </a:lnTo>
                <a:lnTo>
                  <a:pt x="320" y="614"/>
                </a:lnTo>
                <a:lnTo>
                  <a:pt x="335" y="568"/>
                </a:lnTo>
                <a:lnTo>
                  <a:pt x="351" y="520"/>
                </a:lnTo>
                <a:lnTo>
                  <a:pt x="380" y="472"/>
                </a:lnTo>
                <a:lnTo>
                  <a:pt x="395" y="425"/>
                </a:lnTo>
                <a:lnTo>
                  <a:pt x="411" y="378"/>
                </a:lnTo>
                <a:lnTo>
                  <a:pt x="411" y="331"/>
                </a:lnTo>
                <a:lnTo>
                  <a:pt x="426" y="283"/>
                </a:lnTo>
                <a:lnTo>
                  <a:pt x="442" y="235"/>
                </a:lnTo>
                <a:lnTo>
                  <a:pt x="457" y="189"/>
                </a:lnTo>
                <a:lnTo>
                  <a:pt x="472" y="141"/>
                </a:lnTo>
                <a:lnTo>
                  <a:pt x="488" y="94"/>
                </a:lnTo>
                <a:lnTo>
                  <a:pt x="503" y="47"/>
                </a:lnTo>
                <a:lnTo>
                  <a:pt x="519" y="0"/>
                </a:lnTo>
                <a:lnTo>
                  <a:pt x="532" y="47"/>
                </a:lnTo>
                <a:lnTo>
                  <a:pt x="548" y="94"/>
                </a:lnTo>
                <a:lnTo>
                  <a:pt x="579" y="141"/>
                </a:lnTo>
                <a:lnTo>
                  <a:pt x="594" y="189"/>
                </a:lnTo>
                <a:lnTo>
                  <a:pt x="625" y="235"/>
                </a:lnTo>
                <a:lnTo>
                  <a:pt x="640" y="283"/>
                </a:lnTo>
                <a:lnTo>
                  <a:pt x="656" y="331"/>
                </a:lnTo>
                <a:lnTo>
                  <a:pt x="686" y="378"/>
                </a:lnTo>
                <a:lnTo>
                  <a:pt x="686" y="425"/>
                </a:lnTo>
                <a:lnTo>
                  <a:pt x="700" y="472"/>
                </a:lnTo>
                <a:lnTo>
                  <a:pt x="716" y="520"/>
                </a:lnTo>
                <a:lnTo>
                  <a:pt x="747" y="568"/>
                </a:lnTo>
                <a:lnTo>
                  <a:pt x="762" y="614"/>
                </a:lnTo>
                <a:lnTo>
                  <a:pt x="777" y="662"/>
                </a:lnTo>
                <a:lnTo>
                  <a:pt x="808" y="725"/>
                </a:lnTo>
                <a:lnTo>
                  <a:pt x="808" y="773"/>
                </a:lnTo>
                <a:lnTo>
                  <a:pt x="823" y="820"/>
                </a:lnTo>
                <a:lnTo>
                  <a:pt x="839" y="883"/>
                </a:lnTo>
                <a:lnTo>
                  <a:pt x="854" y="931"/>
                </a:lnTo>
                <a:lnTo>
                  <a:pt x="868" y="977"/>
                </a:lnTo>
                <a:lnTo>
                  <a:pt x="884" y="1025"/>
                </a:lnTo>
                <a:lnTo>
                  <a:pt x="899" y="1073"/>
                </a:lnTo>
                <a:lnTo>
                  <a:pt x="899" y="1120"/>
                </a:lnTo>
                <a:lnTo>
                  <a:pt x="914" y="1167"/>
                </a:lnTo>
                <a:lnTo>
                  <a:pt x="945" y="1214"/>
                </a:lnTo>
                <a:lnTo>
                  <a:pt x="961" y="1262"/>
                </a:lnTo>
                <a:lnTo>
                  <a:pt x="976" y="1310"/>
                </a:lnTo>
                <a:lnTo>
                  <a:pt x="991" y="1356"/>
                </a:lnTo>
                <a:lnTo>
                  <a:pt x="1007" y="1404"/>
                </a:lnTo>
                <a:lnTo>
                  <a:pt x="1038" y="1451"/>
                </a:lnTo>
                <a:lnTo>
                  <a:pt x="1007" y="1499"/>
                </a:lnTo>
                <a:lnTo>
                  <a:pt x="961" y="1514"/>
                </a:lnTo>
                <a:lnTo>
                  <a:pt x="914" y="1530"/>
                </a:lnTo>
                <a:lnTo>
                  <a:pt x="868" y="1546"/>
                </a:lnTo>
                <a:lnTo>
                  <a:pt x="823" y="1546"/>
                </a:lnTo>
                <a:lnTo>
                  <a:pt x="777" y="1546"/>
                </a:lnTo>
                <a:lnTo>
                  <a:pt x="731" y="1546"/>
                </a:lnTo>
                <a:lnTo>
                  <a:pt x="686" y="1546"/>
                </a:lnTo>
                <a:lnTo>
                  <a:pt x="625" y="1546"/>
                </a:lnTo>
                <a:lnTo>
                  <a:pt x="579" y="1546"/>
                </a:lnTo>
                <a:lnTo>
                  <a:pt x="532" y="1546"/>
                </a:lnTo>
                <a:lnTo>
                  <a:pt x="472" y="1546"/>
                </a:lnTo>
                <a:lnTo>
                  <a:pt x="426" y="1546"/>
                </a:lnTo>
                <a:lnTo>
                  <a:pt x="380" y="1546"/>
                </a:lnTo>
                <a:lnTo>
                  <a:pt x="335" y="1546"/>
                </a:lnTo>
                <a:lnTo>
                  <a:pt x="289" y="1530"/>
                </a:lnTo>
                <a:lnTo>
                  <a:pt x="243" y="1530"/>
                </a:lnTo>
                <a:lnTo>
                  <a:pt x="197" y="1514"/>
                </a:lnTo>
                <a:lnTo>
                  <a:pt x="152" y="1514"/>
                </a:lnTo>
                <a:lnTo>
                  <a:pt x="106" y="1499"/>
                </a:lnTo>
                <a:lnTo>
                  <a:pt x="60" y="1499"/>
                </a:lnTo>
                <a:lnTo>
                  <a:pt x="0" y="1483"/>
                </a:lnTo>
                <a:lnTo>
                  <a:pt x="5" y="1407"/>
                </a:lnTo>
                <a:lnTo>
                  <a:pt x="5" y="1407"/>
                </a:lnTo>
              </a:path>
            </a:pathLst>
          </a:custGeom>
          <a:pattFill prst="pct70">
            <a:fgClr>
              <a:srgbClr val="FFCCFF"/>
            </a:fgClr>
            <a:bgClr>
              <a:schemeClr val="bg1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467" name="Freeform 11"/>
          <p:cNvSpPr>
            <a:spLocks/>
          </p:cNvSpPr>
          <p:nvPr/>
        </p:nvSpPr>
        <p:spPr bwMode="auto">
          <a:xfrm>
            <a:off x="3209925" y="4838700"/>
            <a:ext cx="107950" cy="3222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" y="33"/>
              </a:cxn>
              <a:cxn ang="0">
                <a:pos x="9" y="56"/>
              </a:cxn>
              <a:cxn ang="0">
                <a:pos x="16" y="79"/>
              </a:cxn>
              <a:cxn ang="0">
                <a:pos x="16" y="102"/>
              </a:cxn>
              <a:cxn ang="0">
                <a:pos x="24" y="125"/>
              </a:cxn>
              <a:cxn ang="0">
                <a:pos x="32" y="148"/>
              </a:cxn>
              <a:cxn ang="0">
                <a:pos x="47" y="171"/>
              </a:cxn>
              <a:cxn ang="0">
                <a:pos x="62" y="194"/>
              </a:cxn>
              <a:cxn ang="0">
                <a:pos x="67" y="202"/>
              </a:cxn>
            </a:cxnLst>
            <a:rect l="0" t="0" r="r" b="b"/>
            <a:pathLst>
              <a:path w="68" h="203">
                <a:moveTo>
                  <a:pt x="0" y="0"/>
                </a:moveTo>
                <a:lnTo>
                  <a:pt x="1" y="33"/>
                </a:lnTo>
                <a:lnTo>
                  <a:pt x="9" y="56"/>
                </a:lnTo>
                <a:lnTo>
                  <a:pt x="16" y="79"/>
                </a:lnTo>
                <a:lnTo>
                  <a:pt x="16" y="102"/>
                </a:lnTo>
                <a:lnTo>
                  <a:pt x="24" y="125"/>
                </a:lnTo>
                <a:lnTo>
                  <a:pt x="32" y="148"/>
                </a:lnTo>
                <a:lnTo>
                  <a:pt x="47" y="171"/>
                </a:lnTo>
                <a:lnTo>
                  <a:pt x="62" y="194"/>
                </a:lnTo>
                <a:lnTo>
                  <a:pt x="67" y="202"/>
                </a:lnTo>
              </a:path>
            </a:pathLst>
          </a:custGeom>
          <a:noFill/>
          <a:ln w="50800" cap="rnd" cmpd="sng">
            <a:solidFill>
              <a:srgbClr val="00FFFF"/>
            </a:solidFill>
            <a:prstDash val="lg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468" name="Freeform 12"/>
          <p:cNvSpPr>
            <a:spLocks/>
          </p:cNvSpPr>
          <p:nvPr/>
        </p:nvSpPr>
        <p:spPr bwMode="auto">
          <a:xfrm>
            <a:off x="3316288" y="5265738"/>
            <a:ext cx="107950" cy="1079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" y="11"/>
              </a:cxn>
              <a:cxn ang="0">
                <a:pos x="9" y="18"/>
              </a:cxn>
              <a:cxn ang="0">
                <a:pos x="16" y="26"/>
              </a:cxn>
              <a:cxn ang="0">
                <a:pos x="16" y="33"/>
              </a:cxn>
              <a:cxn ang="0">
                <a:pos x="24" y="41"/>
              </a:cxn>
              <a:cxn ang="0">
                <a:pos x="32" y="49"/>
              </a:cxn>
              <a:cxn ang="0">
                <a:pos x="47" y="56"/>
              </a:cxn>
              <a:cxn ang="0">
                <a:pos x="62" y="64"/>
              </a:cxn>
              <a:cxn ang="0">
                <a:pos x="67" y="67"/>
              </a:cxn>
            </a:cxnLst>
            <a:rect l="0" t="0" r="r" b="b"/>
            <a:pathLst>
              <a:path w="68" h="68">
                <a:moveTo>
                  <a:pt x="0" y="0"/>
                </a:moveTo>
                <a:lnTo>
                  <a:pt x="1" y="11"/>
                </a:lnTo>
                <a:lnTo>
                  <a:pt x="9" y="18"/>
                </a:lnTo>
                <a:lnTo>
                  <a:pt x="16" y="26"/>
                </a:lnTo>
                <a:lnTo>
                  <a:pt x="16" y="33"/>
                </a:lnTo>
                <a:lnTo>
                  <a:pt x="24" y="41"/>
                </a:lnTo>
                <a:lnTo>
                  <a:pt x="32" y="49"/>
                </a:lnTo>
                <a:lnTo>
                  <a:pt x="47" y="56"/>
                </a:lnTo>
                <a:lnTo>
                  <a:pt x="62" y="64"/>
                </a:lnTo>
                <a:lnTo>
                  <a:pt x="67" y="67"/>
                </a:lnTo>
              </a:path>
            </a:pathLst>
          </a:custGeom>
          <a:noFill/>
          <a:ln w="50800" cap="rnd" cmpd="sng">
            <a:solidFill>
              <a:srgbClr val="00FFFF"/>
            </a:solidFill>
            <a:prstDash val="lg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469" name="Line 13"/>
          <p:cNvSpPr>
            <a:spLocks noChangeShapeType="1"/>
          </p:cNvSpPr>
          <p:nvPr/>
        </p:nvSpPr>
        <p:spPr bwMode="auto">
          <a:xfrm flipH="1">
            <a:off x="5481638" y="5360988"/>
            <a:ext cx="44450" cy="236537"/>
          </a:xfrm>
          <a:prstGeom prst="line">
            <a:avLst/>
          </a:prstGeom>
          <a:noFill/>
          <a:ln w="50800">
            <a:solidFill>
              <a:srgbClr val="00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470" name="Line 14"/>
          <p:cNvSpPr>
            <a:spLocks noChangeShapeType="1"/>
          </p:cNvSpPr>
          <p:nvPr/>
        </p:nvSpPr>
        <p:spPr bwMode="auto">
          <a:xfrm flipH="1">
            <a:off x="5588000" y="4935538"/>
            <a:ext cx="44450" cy="234950"/>
          </a:xfrm>
          <a:prstGeom prst="line">
            <a:avLst/>
          </a:prstGeom>
          <a:noFill/>
          <a:ln w="50800">
            <a:solidFill>
              <a:srgbClr val="00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471" name="Rectangle 15"/>
          <p:cNvSpPr>
            <a:spLocks noChangeArrowheads="1"/>
          </p:cNvSpPr>
          <p:nvPr/>
        </p:nvSpPr>
        <p:spPr bwMode="auto">
          <a:xfrm rot="1260000">
            <a:off x="3973513" y="3468688"/>
            <a:ext cx="157162" cy="2484437"/>
          </a:xfrm>
          <a:prstGeom prst="rect">
            <a:avLst/>
          </a:prstGeom>
          <a:pattFill prst="ltDnDiag">
            <a:fgClr>
              <a:schemeClr val="bg2"/>
            </a:fgClr>
            <a:bgClr>
              <a:srgbClr val="FF9999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472" name="Rectangle 16"/>
          <p:cNvSpPr>
            <a:spLocks noChangeArrowheads="1"/>
          </p:cNvSpPr>
          <p:nvPr/>
        </p:nvSpPr>
        <p:spPr bwMode="auto">
          <a:xfrm rot="20460000" flipH="1">
            <a:off x="4789488" y="3644900"/>
            <a:ext cx="144462" cy="2300288"/>
          </a:xfrm>
          <a:prstGeom prst="rect">
            <a:avLst/>
          </a:prstGeom>
          <a:pattFill prst="ltUpDiag">
            <a:fgClr>
              <a:schemeClr val="bg2"/>
            </a:fgClr>
            <a:bgClr>
              <a:srgbClr val="FF9999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473" name="Freeform 17"/>
          <p:cNvSpPr>
            <a:spLocks/>
          </p:cNvSpPr>
          <p:nvPr/>
        </p:nvSpPr>
        <p:spPr bwMode="auto">
          <a:xfrm>
            <a:off x="3529013" y="5480050"/>
            <a:ext cx="428625" cy="534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5" y="61"/>
              </a:cxn>
              <a:cxn ang="0">
                <a:pos x="30" y="107"/>
              </a:cxn>
              <a:cxn ang="0">
                <a:pos x="30" y="152"/>
              </a:cxn>
              <a:cxn ang="0">
                <a:pos x="30" y="198"/>
              </a:cxn>
              <a:cxn ang="0">
                <a:pos x="46" y="245"/>
              </a:cxn>
              <a:cxn ang="0">
                <a:pos x="61" y="291"/>
              </a:cxn>
              <a:cxn ang="0">
                <a:pos x="106" y="305"/>
              </a:cxn>
              <a:cxn ang="0">
                <a:pos x="152" y="305"/>
              </a:cxn>
              <a:cxn ang="0">
                <a:pos x="198" y="305"/>
              </a:cxn>
              <a:cxn ang="0">
                <a:pos x="243" y="305"/>
              </a:cxn>
              <a:cxn ang="0">
                <a:pos x="269" y="336"/>
              </a:cxn>
            </a:cxnLst>
            <a:rect l="0" t="0" r="r" b="b"/>
            <a:pathLst>
              <a:path w="270" h="337">
                <a:moveTo>
                  <a:pt x="0" y="0"/>
                </a:moveTo>
                <a:lnTo>
                  <a:pt x="15" y="61"/>
                </a:lnTo>
                <a:lnTo>
                  <a:pt x="30" y="107"/>
                </a:lnTo>
                <a:lnTo>
                  <a:pt x="30" y="152"/>
                </a:lnTo>
                <a:lnTo>
                  <a:pt x="30" y="198"/>
                </a:lnTo>
                <a:lnTo>
                  <a:pt x="46" y="245"/>
                </a:lnTo>
                <a:lnTo>
                  <a:pt x="61" y="291"/>
                </a:lnTo>
                <a:lnTo>
                  <a:pt x="106" y="305"/>
                </a:lnTo>
                <a:lnTo>
                  <a:pt x="152" y="305"/>
                </a:lnTo>
                <a:lnTo>
                  <a:pt x="198" y="305"/>
                </a:lnTo>
                <a:lnTo>
                  <a:pt x="243" y="305"/>
                </a:lnTo>
                <a:lnTo>
                  <a:pt x="269" y="336"/>
                </a:lnTo>
              </a:path>
            </a:pathLst>
          </a:custGeom>
          <a:noFill/>
          <a:ln w="50800" cap="rnd" cmpd="sng">
            <a:solidFill>
              <a:srgbClr val="00FFFF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474" name="Freeform 18"/>
          <p:cNvSpPr>
            <a:spLocks/>
          </p:cNvSpPr>
          <p:nvPr/>
        </p:nvSpPr>
        <p:spPr bwMode="auto">
          <a:xfrm>
            <a:off x="4840288" y="5692775"/>
            <a:ext cx="534987" cy="346075"/>
          </a:xfrm>
          <a:custGeom>
            <a:avLst/>
            <a:gdLst/>
            <a:ahLst/>
            <a:cxnLst>
              <a:cxn ang="0">
                <a:pos x="336" y="0"/>
              </a:cxn>
              <a:cxn ang="0">
                <a:pos x="302" y="64"/>
              </a:cxn>
              <a:cxn ang="0">
                <a:pos x="271" y="110"/>
              </a:cxn>
              <a:cxn ang="0">
                <a:pos x="240" y="156"/>
              </a:cxn>
              <a:cxn ang="0">
                <a:pos x="196" y="186"/>
              </a:cxn>
              <a:cxn ang="0">
                <a:pos x="149" y="201"/>
              </a:cxn>
              <a:cxn ang="0">
                <a:pos x="103" y="201"/>
              </a:cxn>
              <a:cxn ang="0">
                <a:pos x="57" y="217"/>
              </a:cxn>
              <a:cxn ang="0">
                <a:pos x="12" y="217"/>
              </a:cxn>
              <a:cxn ang="0">
                <a:pos x="0" y="201"/>
              </a:cxn>
            </a:cxnLst>
            <a:rect l="0" t="0" r="r" b="b"/>
            <a:pathLst>
              <a:path w="337" h="218">
                <a:moveTo>
                  <a:pt x="336" y="0"/>
                </a:moveTo>
                <a:lnTo>
                  <a:pt x="302" y="64"/>
                </a:lnTo>
                <a:lnTo>
                  <a:pt x="271" y="110"/>
                </a:lnTo>
                <a:lnTo>
                  <a:pt x="240" y="156"/>
                </a:lnTo>
                <a:lnTo>
                  <a:pt x="196" y="186"/>
                </a:lnTo>
                <a:lnTo>
                  <a:pt x="149" y="201"/>
                </a:lnTo>
                <a:lnTo>
                  <a:pt x="103" y="201"/>
                </a:lnTo>
                <a:lnTo>
                  <a:pt x="57" y="217"/>
                </a:lnTo>
                <a:lnTo>
                  <a:pt x="12" y="217"/>
                </a:lnTo>
                <a:lnTo>
                  <a:pt x="0" y="201"/>
                </a:lnTo>
              </a:path>
            </a:pathLst>
          </a:custGeom>
          <a:noFill/>
          <a:ln w="50800" cap="rnd" cmpd="sng">
            <a:solidFill>
              <a:srgbClr val="00FFFF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475" name="Oval 19"/>
          <p:cNvSpPr>
            <a:spLocks noChangeArrowheads="1"/>
          </p:cNvSpPr>
          <p:nvPr/>
        </p:nvSpPr>
        <p:spPr bwMode="auto">
          <a:xfrm>
            <a:off x="5492750" y="4956175"/>
            <a:ext cx="139700" cy="139700"/>
          </a:xfrm>
          <a:prstGeom prst="ellipse">
            <a:avLst/>
          </a:prstGeom>
          <a:solidFill>
            <a:srgbClr val="FFFF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476" name="Oval 20"/>
          <p:cNvSpPr>
            <a:spLocks noChangeArrowheads="1"/>
          </p:cNvSpPr>
          <p:nvPr/>
        </p:nvSpPr>
        <p:spPr bwMode="auto">
          <a:xfrm>
            <a:off x="5645150" y="5794375"/>
            <a:ext cx="139700" cy="139700"/>
          </a:xfrm>
          <a:prstGeom prst="ellipse">
            <a:avLst/>
          </a:prstGeom>
          <a:solidFill>
            <a:srgbClr val="66FF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477" name="Oval 21"/>
          <p:cNvSpPr>
            <a:spLocks noChangeArrowheads="1"/>
          </p:cNvSpPr>
          <p:nvPr/>
        </p:nvSpPr>
        <p:spPr bwMode="auto">
          <a:xfrm>
            <a:off x="2978150" y="5565775"/>
            <a:ext cx="139700" cy="139700"/>
          </a:xfrm>
          <a:prstGeom prst="ellipse">
            <a:avLst/>
          </a:prstGeom>
          <a:solidFill>
            <a:srgbClr val="66FF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478" name="Oval 22"/>
          <p:cNvSpPr>
            <a:spLocks noChangeArrowheads="1"/>
          </p:cNvSpPr>
          <p:nvPr/>
        </p:nvSpPr>
        <p:spPr bwMode="auto">
          <a:xfrm>
            <a:off x="5873750" y="5108575"/>
            <a:ext cx="139700" cy="139700"/>
          </a:xfrm>
          <a:prstGeom prst="ellipse">
            <a:avLst/>
          </a:prstGeom>
          <a:solidFill>
            <a:srgbClr val="66FF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479" name="Oval 23"/>
          <p:cNvSpPr>
            <a:spLocks noChangeArrowheads="1"/>
          </p:cNvSpPr>
          <p:nvPr/>
        </p:nvSpPr>
        <p:spPr bwMode="auto">
          <a:xfrm>
            <a:off x="2901950" y="4956175"/>
            <a:ext cx="139700" cy="139700"/>
          </a:xfrm>
          <a:prstGeom prst="ellipse">
            <a:avLst/>
          </a:prstGeom>
          <a:solidFill>
            <a:srgbClr val="66FF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480" name="Oval 24"/>
          <p:cNvSpPr>
            <a:spLocks noChangeArrowheads="1"/>
          </p:cNvSpPr>
          <p:nvPr/>
        </p:nvSpPr>
        <p:spPr bwMode="auto">
          <a:xfrm>
            <a:off x="3359150" y="5413375"/>
            <a:ext cx="139700" cy="139700"/>
          </a:xfrm>
          <a:prstGeom prst="ellipse">
            <a:avLst/>
          </a:prstGeom>
          <a:solidFill>
            <a:srgbClr val="66FF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481" name="Oval 25"/>
          <p:cNvSpPr>
            <a:spLocks noChangeArrowheads="1"/>
          </p:cNvSpPr>
          <p:nvPr/>
        </p:nvSpPr>
        <p:spPr bwMode="auto">
          <a:xfrm>
            <a:off x="5873750" y="5946775"/>
            <a:ext cx="444500" cy="63500"/>
          </a:xfrm>
          <a:prstGeom prst="ellipse">
            <a:avLst/>
          </a:prstGeom>
          <a:solidFill>
            <a:srgbClr val="66FF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482" name="Oval 26"/>
          <p:cNvSpPr>
            <a:spLocks noChangeArrowheads="1"/>
          </p:cNvSpPr>
          <p:nvPr/>
        </p:nvSpPr>
        <p:spPr bwMode="auto">
          <a:xfrm rot="1200000">
            <a:off x="5948363" y="5641975"/>
            <a:ext cx="447675" cy="63500"/>
          </a:xfrm>
          <a:prstGeom prst="ellipse">
            <a:avLst/>
          </a:prstGeom>
          <a:solidFill>
            <a:srgbClr val="66FF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483" name="Oval 27"/>
          <p:cNvSpPr>
            <a:spLocks noChangeArrowheads="1"/>
          </p:cNvSpPr>
          <p:nvPr/>
        </p:nvSpPr>
        <p:spPr bwMode="auto">
          <a:xfrm>
            <a:off x="5416550" y="6251575"/>
            <a:ext cx="444500" cy="63500"/>
          </a:xfrm>
          <a:prstGeom prst="ellipse">
            <a:avLst/>
          </a:prstGeom>
          <a:solidFill>
            <a:srgbClr val="66FF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484" name="Oval 28"/>
          <p:cNvSpPr>
            <a:spLocks noChangeArrowheads="1"/>
          </p:cNvSpPr>
          <p:nvPr/>
        </p:nvSpPr>
        <p:spPr bwMode="auto">
          <a:xfrm>
            <a:off x="5416550" y="5184775"/>
            <a:ext cx="139700" cy="139700"/>
          </a:xfrm>
          <a:prstGeom prst="ellipse">
            <a:avLst/>
          </a:prstGeom>
          <a:solidFill>
            <a:srgbClr val="66FF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485" name="Line 29"/>
          <p:cNvSpPr>
            <a:spLocks noChangeShapeType="1"/>
          </p:cNvSpPr>
          <p:nvPr/>
        </p:nvSpPr>
        <p:spPr bwMode="auto">
          <a:xfrm flipV="1">
            <a:off x="1981200" y="3733800"/>
            <a:ext cx="1371600" cy="45720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19486" name="Freeform 30"/>
          <p:cNvSpPr>
            <a:spLocks/>
          </p:cNvSpPr>
          <p:nvPr/>
        </p:nvSpPr>
        <p:spPr bwMode="auto">
          <a:xfrm>
            <a:off x="5486400" y="2335213"/>
            <a:ext cx="1009650" cy="512762"/>
          </a:xfrm>
          <a:custGeom>
            <a:avLst/>
            <a:gdLst/>
            <a:ahLst/>
            <a:cxnLst>
              <a:cxn ang="0">
                <a:pos x="635" y="155"/>
              </a:cxn>
              <a:cxn ang="0">
                <a:pos x="635" y="89"/>
              </a:cxn>
              <a:cxn ang="0">
                <a:pos x="635" y="22"/>
              </a:cxn>
              <a:cxn ang="0">
                <a:pos x="572" y="0"/>
              </a:cxn>
              <a:cxn ang="0">
                <a:pos x="518" y="0"/>
              </a:cxn>
              <a:cxn ang="0">
                <a:pos x="465" y="0"/>
              </a:cxn>
              <a:cxn ang="0">
                <a:pos x="402" y="0"/>
              </a:cxn>
              <a:cxn ang="0">
                <a:pos x="338" y="0"/>
              </a:cxn>
              <a:cxn ang="0">
                <a:pos x="274" y="0"/>
              </a:cxn>
              <a:cxn ang="0">
                <a:pos x="211" y="0"/>
              </a:cxn>
              <a:cxn ang="0">
                <a:pos x="147" y="0"/>
              </a:cxn>
              <a:cxn ang="0">
                <a:pos x="83" y="0"/>
              </a:cxn>
              <a:cxn ang="0">
                <a:pos x="20" y="22"/>
              </a:cxn>
              <a:cxn ang="0">
                <a:pos x="0" y="78"/>
              </a:cxn>
              <a:cxn ang="0">
                <a:pos x="10" y="144"/>
              </a:cxn>
              <a:cxn ang="0">
                <a:pos x="31" y="200"/>
              </a:cxn>
              <a:cxn ang="0">
                <a:pos x="62" y="256"/>
              </a:cxn>
              <a:cxn ang="0">
                <a:pos x="105" y="311"/>
              </a:cxn>
              <a:cxn ang="0">
                <a:pos x="137" y="289"/>
              </a:cxn>
              <a:cxn ang="0">
                <a:pos x="126" y="233"/>
              </a:cxn>
              <a:cxn ang="0">
                <a:pos x="116" y="167"/>
              </a:cxn>
              <a:cxn ang="0">
                <a:pos x="116" y="111"/>
              </a:cxn>
              <a:cxn ang="0">
                <a:pos x="158" y="133"/>
              </a:cxn>
              <a:cxn ang="0">
                <a:pos x="201" y="167"/>
              </a:cxn>
              <a:cxn ang="0">
                <a:pos x="232" y="111"/>
              </a:cxn>
              <a:cxn ang="0">
                <a:pos x="274" y="144"/>
              </a:cxn>
              <a:cxn ang="0">
                <a:pos x="317" y="122"/>
              </a:cxn>
              <a:cxn ang="0">
                <a:pos x="348" y="155"/>
              </a:cxn>
              <a:cxn ang="0">
                <a:pos x="391" y="100"/>
              </a:cxn>
              <a:cxn ang="0">
                <a:pos x="433" y="144"/>
              </a:cxn>
              <a:cxn ang="0">
                <a:pos x="465" y="100"/>
              </a:cxn>
              <a:cxn ang="0">
                <a:pos x="487" y="144"/>
              </a:cxn>
              <a:cxn ang="0">
                <a:pos x="518" y="155"/>
              </a:cxn>
              <a:cxn ang="0">
                <a:pos x="572" y="133"/>
              </a:cxn>
              <a:cxn ang="0">
                <a:pos x="593" y="144"/>
              </a:cxn>
              <a:cxn ang="0">
                <a:pos x="624" y="209"/>
              </a:cxn>
            </a:cxnLst>
            <a:rect l="0" t="0" r="r" b="b"/>
            <a:pathLst>
              <a:path w="636" h="323">
                <a:moveTo>
                  <a:pt x="624" y="209"/>
                </a:moveTo>
                <a:lnTo>
                  <a:pt x="635" y="155"/>
                </a:lnTo>
                <a:lnTo>
                  <a:pt x="635" y="122"/>
                </a:lnTo>
                <a:lnTo>
                  <a:pt x="635" y="89"/>
                </a:lnTo>
                <a:lnTo>
                  <a:pt x="635" y="55"/>
                </a:lnTo>
                <a:lnTo>
                  <a:pt x="635" y="22"/>
                </a:lnTo>
                <a:lnTo>
                  <a:pt x="603" y="0"/>
                </a:lnTo>
                <a:lnTo>
                  <a:pt x="572" y="0"/>
                </a:lnTo>
                <a:lnTo>
                  <a:pt x="550" y="0"/>
                </a:lnTo>
                <a:lnTo>
                  <a:pt x="518" y="0"/>
                </a:lnTo>
                <a:lnTo>
                  <a:pt x="487" y="0"/>
                </a:lnTo>
                <a:lnTo>
                  <a:pt x="465" y="0"/>
                </a:lnTo>
                <a:lnTo>
                  <a:pt x="433" y="0"/>
                </a:lnTo>
                <a:lnTo>
                  <a:pt x="402" y="0"/>
                </a:lnTo>
                <a:lnTo>
                  <a:pt x="369" y="0"/>
                </a:lnTo>
                <a:lnTo>
                  <a:pt x="338" y="0"/>
                </a:lnTo>
                <a:lnTo>
                  <a:pt x="307" y="0"/>
                </a:lnTo>
                <a:lnTo>
                  <a:pt x="274" y="0"/>
                </a:lnTo>
                <a:lnTo>
                  <a:pt x="243" y="0"/>
                </a:lnTo>
                <a:lnTo>
                  <a:pt x="211" y="0"/>
                </a:lnTo>
                <a:lnTo>
                  <a:pt x="179" y="0"/>
                </a:lnTo>
                <a:lnTo>
                  <a:pt x="147" y="0"/>
                </a:lnTo>
                <a:lnTo>
                  <a:pt x="116" y="0"/>
                </a:lnTo>
                <a:lnTo>
                  <a:pt x="83" y="0"/>
                </a:lnTo>
                <a:lnTo>
                  <a:pt x="52" y="11"/>
                </a:lnTo>
                <a:lnTo>
                  <a:pt x="20" y="22"/>
                </a:lnTo>
                <a:lnTo>
                  <a:pt x="0" y="55"/>
                </a:lnTo>
                <a:lnTo>
                  <a:pt x="0" y="78"/>
                </a:lnTo>
                <a:lnTo>
                  <a:pt x="0" y="111"/>
                </a:lnTo>
                <a:lnTo>
                  <a:pt x="10" y="144"/>
                </a:lnTo>
                <a:lnTo>
                  <a:pt x="20" y="167"/>
                </a:lnTo>
                <a:lnTo>
                  <a:pt x="31" y="200"/>
                </a:lnTo>
                <a:lnTo>
                  <a:pt x="52" y="233"/>
                </a:lnTo>
                <a:lnTo>
                  <a:pt x="62" y="256"/>
                </a:lnTo>
                <a:lnTo>
                  <a:pt x="83" y="289"/>
                </a:lnTo>
                <a:lnTo>
                  <a:pt x="105" y="311"/>
                </a:lnTo>
                <a:lnTo>
                  <a:pt x="137" y="322"/>
                </a:lnTo>
                <a:lnTo>
                  <a:pt x="137" y="289"/>
                </a:lnTo>
                <a:lnTo>
                  <a:pt x="137" y="256"/>
                </a:lnTo>
                <a:lnTo>
                  <a:pt x="126" y="233"/>
                </a:lnTo>
                <a:lnTo>
                  <a:pt x="116" y="200"/>
                </a:lnTo>
                <a:lnTo>
                  <a:pt x="116" y="167"/>
                </a:lnTo>
                <a:lnTo>
                  <a:pt x="116" y="144"/>
                </a:lnTo>
                <a:lnTo>
                  <a:pt x="116" y="111"/>
                </a:lnTo>
                <a:lnTo>
                  <a:pt x="147" y="100"/>
                </a:lnTo>
                <a:lnTo>
                  <a:pt x="158" y="133"/>
                </a:lnTo>
                <a:lnTo>
                  <a:pt x="179" y="167"/>
                </a:lnTo>
                <a:lnTo>
                  <a:pt x="201" y="167"/>
                </a:lnTo>
                <a:lnTo>
                  <a:pt x="222" y="144"/>
                </a:lnTo>
                <a:lnTo>
                  <a:pt x="232" y="111"/>
                </a:lnTo>
                <a:lnTo>
                  <a:pt x="264" y="111"/>
                </a:lnTo>
                <a:lnTo>
                  <a:pt x="274" y="144"/>
                </a:lnTo>
                <a:lnTo>
                  <a:pt x="296" y="155"/>
                </a:lnTo>
                <a:lnTo>
                  <a:pt x="317" y="122"/>
                </a:lnTo>
                <a:lnTo>
                  <a:pt x="348" y="122"/>
                </a:lnTo>
                <a:lnTo>
                  <a:pt x="348" y="155"/>
                </a:lnTo>
                <a:lnTo>
                  <a:pt x="369" y="122"/>
                </a:lnTo>
                <a:lnTo>
                  <a:pt x="391" y="100"/>
                </a:lnTo>
                <a:lnTo>
                  <a:pt x="402" y="133"/>
                </a:lnTo>
                <a:lnTo>
                  <a:pt x="433" y="144"/>
                </a:lnTo>
                <a:lnTo>
                  <a:pt x="433" y="111"/>
                </a:lnTo>
                <a:lnTo>
                  <a:pt x="465" y="100"/>
                </a:lnTo>
                <a:lnTo>
                  <a:pt x="465" y="133"/>
                </a:lnTo>
                <a:lnTo>
                  <a:pt x="487" y="144"/>
                </a:lnTo>
                <a:lnTo>
                  <a:pt x="518" y="122"/>
                </a:lnTo>
                <a:lnTo>
                  <a:pt x="518" y="155"/>
                </a:lnTo>
                <a:lnTo>
                  <a:pt x="550" y="133"/>
                </a:lnTo>
                <a:lnTo>
                  <a:pt x="572" y="133"/>
                </a:lnTo>
                <a:lnTo>
                  <a:pt x="572" y="167"/>
                </a:lnTo>
                <a:lnTo>
                  <a:pt x="593" y="144"/>
                </a:lnTo>
                <a:lnTo>
                  <a:pt x="624" y="209"/>
                </a:lnTo>
                <a:lnTo>
                  <a:pt x="624" y="209"/>
                </a:lnTo>
              </a:path>
            </a:pathLst>
          </a:custGeom>
          <a:pattFill prst="pct90">
            <a:fgClr>
              <a:schemeClr val="hlink"/>
            </a:fgClr>
            <a:bgClr>
              <a:schemeClr val="accent2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487" name="Freeform 31"/>
          <p:cNvSpPr>
            <a:spLocks/>
          </p:cNvSpPr>
          <p:nvPr/>
        </p:nvSpPr>
        <p:spPr bwMode="auto">
          <a:xfrm>
            <a:off x="2590800" y="2335213"/>
            <a:ext cx="763588" cy="512762"/>
          </a:xfrm>
          <a:custGeom>
            <a:avLst/>
            <a:gdLst/>
            <a:ahLst/>
            <a:cxnLst>
              <a:cxn ang="0">
                <a:pos x="0" y="155"/>
              </a:cxn>
              <a:cxn ang="0">
                <a:pos x="0" y="89"/>
              </a:cxn>
              <a:cxn ang="0">
                <a:pos x="0" y="22"/>
              </a:cxn>
              <a:cxn ang="0">
                <a:pos x="47" y="0"/>
              </a:cxn>
              <a:cxn ang="0">
                <a:pos x="87" y="0"/>
              </a:cxn>
              <a:cxn ang="0">
                <a:pos x="128" y="0"/>
              </a:cxn>
              <a:cxn ang="0">
                <a:pos x="175" y="0"/>
              </a:cxn>
              <a:cxn ang="0">
                <a:pos x="224" y="0"/>
              </a:cxn>
              <a:cxn ang="0">
                <a:pos x="272" y="0"/>
              </a:cxn>
              <a:cxn ang="0">
                <a:pos x="320" y="0"/>
              </a:cxn>
              <a:cxn ang="0">
                <a:pos x="368" y="0"/>
              </a:cxn>
              <a:cxn ang="0">
                <a:pos x="416" y="0"/>
              </a:cxn>
              <a:cxn ang="0">
                <a:pos x="464" y="22"/>
              </a:cxn>
              <a:cxn ang="0">
                <a:pos x="480" y="78"/>
              </a:cxn>
              <a:cxn ang="0">
                <a:pos x="472" y="144"/>
              </a:cxn>
              <a:cxn ang="0">
                <a:pos x="456" y="200"/>
              </a:cxn>
              <a:cxn ang="0">
                <a:pos x="432" y="256"/>
              </a:cxn>
              <a:cxn ang="0">
                <a:pos x="400" y="311"/>
              </a:cxn>
              <a:cxn ang="0">
                <a:pos x="376" y="289"/>
              </a:cxn>
              <a:cxn ang="0">
                <a:pos x="384" y="233"/>
              </a:cxn>
              <a:cxn ang="0">
                <a:pos x="392" y="167"/>
              </a:cxn>
              <a:cxn ang="0">
                <a:pos x="392" y="111"/>
              </a:cxn>
              <a:cxn ang="0">
                <a:pos x="360" y="133"/>
              </a:cxn>
              <a:cxn ang="0">
                <a:pos x="327" y="167"/>
              </a:cxn>
              <a:cxn ang="0">
                <a:pos x="304" y="111"/>
              </a:cxn>
              <a:cxn ang="0">
                <a:pos x="272" y="144"/>
              </a:cxn>
              <a:cxn ang="0">
                <a:pos x="240" y="122"/>
              </a:cxn>
              <a:cxn ang="0">
                <a:pos x="216" y="155"/>
              </a:cxn>
              <a:cxn ang="0">
                <a:pos x="183" y="100"/>
              </a:cxn>
              <a:cxn ang="0">
                <a:pos x="152" y="144"/>
              </a:cxn>
              <a:cxn ang="0">
                <a:pos x="128" y="100"/>
              </a:cxn>
              <a:cxn ang="0">
                <a:pos x="111" y="144"/>
              </a:cxn>
              <a:cxn ang="0">
                <a:pos x="87" y="155"/>
              </a:cxn>
              <a:cxn ang="0">
                <a:pos x="47" y="133"/>
              </a:cxn>
              <a:cxn ang="0">
                <a:pos x="31" y="144"/>
              </a:cxn>
              <a:cxn ang="0">
                <a:pos x="7" y="209"/>
              </a:cxn>
            </a:cxnLst>
            <a:rect l="0" t="0" r="r" b="b"/>
            <a:pathLst>
              <a:path w="481" h="323">
                <a:moveTo>
                  <a:pt x="7" y="209"/>
                </a:moveTo>
                <a:lnTo>
                  <a:pt x="0" y="155"/>
                </a:lnTo>
                <a:lnTo>
                  <a:pt x="0" y="122"/>
                </a:lnTo>
                <a:lnTo>
                  <a:pt x="0" y="89"/>
                </a:lnTo>
                <a:lnTo>
                  <a:pt x="0" y="55"/>
                </a:lnTo>
                <a:lnTo>
                  <a:pt x="0" y="22"/>
                </a:lnTo>
                <a:lnTo>
                  <a:pt x="23" y="0"/>
                </a:lnTo>
                <a:lnTo>
                  <a:pt x="47" y="0"/>
                </a:lnTo>
                <a:lnTo>
                  <a:pt x="64" y="0"/>
                </a:lnTo>
                <a:lnTo>
                  <a:pt x="87" y="0"/>
                </a:lnTo>
                <a:lnTo>
                  <a:pt x="111" y="0"/>
                </a:lnTo>
                <a:lnTo>
                  <a:pt x="128" y="0"/>
                </a:lnTo>
                <a:lnTo>
                  <a:pt x="152" y="0"/>
                </a:lnTo>
                <a:lnTo>
                  <a:pt x="175" y="0"/>
                </a:lnTo>
                <a:lnTo>
                  <a:pt x="200" y="0"/>
                </a:lnTo>
                <a:lnTo>
                  <a:pt x="224" y="0"/>
                </a:lnTo>
                <a:lnTo>
                  <a:pt x="247" y="0"/>
                </a:lnTo>
                <a:lnTo>
                  <a:pt x="272" y="0"/>
                </a:lnTo>
                <a:lnTo>
                  <a:pt x="296" y="0"/>
                </a:lnTo>
                <a:lnTo>
                  <a:pt x="320" y="0"/>
                </a:lnTo>
                <a:lnTo>
                  <a:pt x="344" y="0"/>
                </a:lnTo>
                <a:lnTo>
                  <a:pt x="368" y="0"/>
                </a:lnTo>
                <a:lnTo>
                  <a:pt x="392" y="0"/>
                </a:lnTo>
                <a:lnTo>
                  <a:pt x="416" y="0"/>
                </a:lnTo>
                <a:lnTo>
                  <a:pt x="440" y="11"/>
                </a:lnTo>
                <a:lnTo>
                  <a:pt x="464" y="22"/>
                </a:lnTo>
                <a:lnTo>
                  <a:pt x="480" y="55"/>
                </a:lnTo>
                <a:lnTo>
                  <a:pt x="480" y="78"/>
                </a:lnTo>
                <a:lnTo>
                  <a:pt x="480" y="111"/>
                </a:lnTo>
                <a:lnTo>
                  <a:pt x="472" y="144"/>
                </a:lnTo>
                <a:lnTo>
                  <a:pt x="464" y="167"/>
                </a:lnTo>
                <a:lnTo>
                  <a:pt x="456" y="200"/>
                </a:lnTo>
                <a:lnTo>
                  <a:pt x="440" y="233"/>
                </a:lnTo>
                <a:lnTo>
                  <a:pt x="432" y="256"/>
                </a:lnTo>
                <a:lnTo>
                  <a:pt x="416" y="289"/>
                </a:lnTo>
                <a:lnTo>
                  <a:pt x="400" y="311"/>
                </a:lnTo>
                <a:lnTo>
                  <a:pt x="376" y="322"/>
                </a:lnTo>
                <a:lnTo>
                  <a:pt x="376" y="289"/>
                </a:lnTo>
                <a:lnTo>
                  <a:pt x="376" y="256"/>
                </a:lnTo>
                <a:lnTo>
                  <a:pt x="384" y="233"/>
                </a:lnTo>
                <a:lnTo>
                  <a:pt x="392" y="200"/>
                </a:lnTo>
                <a:lnTo>
                  <a:pt x="392" y="167"/>
                </a:lnTo>
                <a:lnTo>
                  <a:pt x="392" y="144"/>
                </a:lnTo>
                <a:lnTo>
                  <a:pt x="392" y="111"/>
                </a:lnTo>
                <a:lnTo>
                  <a:pt x="368" y="100"/>
                </a:lnTo>
                <a:lnTo>
                  <a:pt x="360" y="133"/>
                </a:lnTo>
                <a:lnTo>
                  <a:pt x="344" y="167"/>
                </a:lnTo>
                <a:lnTo>
                  <a:pt x="327" y="167"/>
                </a:lnTo>
                <a:lnTo>
                  <a:pt x="312" y="144"/>
                </a:lnTo>
                <a:lnTo>
                  <a:pt x="304" y="111"/>
                </a:lnTo>
                <a:lnTo>
                  <a:pt x="280" y="111"/>
                </a:lnTo>
                <a:lnTo>
                  <a:pt x="272" y="144"/>
                </a:lnTo>
                <a:lnTo>
                  <a:pt x="255" y="155"/>
                </a:lnTo>
                <a:lnTo>
                  <a:pt x="240" y="122"/>
                </a:lnTo>
                <a:lnTo>
                  <a:pt x="216" y="122"/>
                </a:lnTo>
                <a:lnTo>
                  <a:pt x="216" y="155"/>
                </a:lnTo>
                <a:lnTo>
                  <a:pt x="200" y="122"/>
                </a:lnTo>
                <a:lnTo>
                  <a:pt x="183" y="100"/>
                </a:lnTo>
                <a:lnTo>
                  <a:pt x="175" y="133"/>
                </a:lnTo>
                <a:lnTo>
                  <a:pt x="152" y="144"/>
                </a:lnTo>
                <a:lnTo>
                  <a:pt x="152" y="111"/>
                </a:lnTo>
                <a:lnTo>
                  <a:pt x="128" y="100"/>
                </a:lnTo>
                <a:lnTo>
                  <a:pt x="128" y="133"/>
                </a:lnTo>
                <a:lnTo>
                  <a:pt x="111" y="144"/>
                </a:lnTo>
                <a:lnTo>
                  <a:pt x="87" y="122"/>
                </a:lnTo>
                <a:lnTo>
                  <a:pt x="87" y="155"/>
                </a:lnTo>
                <a:lnTo>
                  <a:pt x="64" y="133"/>
                </a:lnTo>
                <a:lnTo>
                  <a:pt x="47" y="133"/>
                </a:lnTo>
                <a:lnTo>
                  <a:pt x="47" y="167"/>
                </a:lnTo>
                <a:lnTo>
                  <a:pt x="31" y="144"/>
                </a:lnTo>
                <a:lnTo>
                  <a:pt x="7" y="209"/>
                </a:lnTo>
                <a:lnTo>
                  <a:pt x="7" y="209"/>
                </a:lnTo>
              </a:path>
            </a:pathLst>
          </a:custGeom>
          <a:pattFill prst="pct90">
            <a:fgClr>
              <a:schemeClr val="hlink"/>
            </a:fgClr>
            <a:bgClr>
              <a:schemeClr val="accent2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488" name="Freeform 32"/>
          <p:cNvSpPr>
            <a:spLocks/>
          </p:cNvSpPr>
          <p:nvPr/>
        </p:nvSpPr>
        <p:spPr bwMode="auto">
          <a:xfrm>
            <a:off x="3054350" y="2743200"/>
            <a:ext cx="223838" cy="2058988"/>
          </a:xfrm>
          <a:custGeom>
            <a:avLst/>
            <a:gdLst/>
            <a:ahLst/>
            <a:cxnLst>
              <a:cxn ang="0">
                <a:pos x="140" y="0"/>
              </a:cxn>
              <a:cxn ang="0">
                <a:pos x="123" y="54"/>
              </a:cxn>
              <a:cxn ang="0">
                <a:pos x="111" y="87"/>
              </a:cxn>
              <a:cxn ang="0">
                <a:pos x="100" y="110"/>
              </a:cxn>
              <a:cxn ang="0">
                <a:pos x="78" y="143"/>
              </a:cxn>
              <a:cxn ang="0">
                <a:pos x="67" y="176"/>
              </a:cxn>
              <a:cxn ang="0">
                <a:pos x="67" y="199"/>
              </a:cxn>
              <a:cxn ang="0">
                <a:pos x="56" y="232"/>
              </a:cxn>
              <a:cxn ang="0">
                <a:pos x="34" y="265"/>
              </a:cxn>
              <a:cxn ang="0">
                <a:pos x="34" y="288"/>
              </a:cxn>
              <a:cxn ang="0">
                <a:pos x="23" y="321"/>
              </a:cxn>
              <a:cxn ang="0">
                <a:pos x="23" y="354"/>
              </a:cxn>
              <a:cxn ang="0">
                <a:pos x="11" y="388"/>
              </a:cxn>
              <a:cxn ang="0">
                <a:pos x="0" y="421"/>
              </a:cxn>
              <a:cxn ang="0">
                <a:pos x="0" y="454"/>
              </a:cxn>
              <a:cxn ang="0">
                <a:pos x="0" y="499"/>
              </a:cxn>
              <a:cxn ang="0">
                <a:pos x="0" y="532"/>
              </a:cxn>
              <a:cxn ang="0">
                <a:pos x="0" y="565"/>
              </a:cxn>
              <a:cxn ang="0">
                <a:pos x="0" y="588"/>
              </a:cxn>
              <a:cxn ang="0">
                <a:pos x="0" y="621"/>
              </a:cxn>
              <a:cxn ang="0">
                <a:pos x="0" y="654"/>
              </a:cxn>
              <a:cxn ang="0">
                <a:pos x="0" y="677"/>
              </a:cxn>
              <a:cxn ang="0">
                <a:pos x="0" y="710"/>
              </a:cxn>
              <a:cxn ang="0">
                <a:pos x="0" y="743"/>
              </a:cxn>
              <a:cxn ang="0">
                <a:pos x="0" y="777"/>
              </a:cxn>
              <a:cxn ang="0">
                <a:pos x="0" y="810"/>
              </a:cxn>
              <a:cxn ang="0">
                <a:pos x="0" y="843"/>
              </a:cxn>
              <a:cxn ang="0">
                <a:pos x="0" y="877"/>
              </a:cxn>
              <a:cxn ang="0">
                <a:pos x="0" y="910"/>
              </a:cxn>
              <a:cxn ang="0">
                <a:pos x="0" y="943"/>
              </a:cxn>
              <a:cxn ang="0">
                <a:pos x="0" y="966"/>
              </a:cxn>
              <a:cxn ang="0">
                <a:pos x="0" y="999"/>
              </a:cxn>
              <a:cxn ang="0">
                <a:pos x="0" y="1032"/>
              </a:cxn>
              <a:cxn ang="0">
                <a:pos x="23" y="1054"/>
              </a:cxn>
              <a:cxn ang="0">
                <a:pos x="23" y="1077"/>
              </a:cxn>
              <a:cxn ang="0">
                <a:pos x="34" y="1110"/>
              </a:cxn>
              <a:cxn ang="0">
                <a:pos x="56" y="1143"/>
              </a:cxn>
              <a:cxn ang="0">
                <a:pos x="67" y="1166"/>
              </a:cxn>
              <a:cxn ang="0">
                <a:pos x="89" y="1199"/>
              </a:cxn>
              <a:cxn ang="0">
                <a:pos x="100" y="1232"/>
              </a:cxn>
              <a:cxn ang="0">
                <a:pos x="100" y="1255"/>
              </a:cxn>
              <a:cxn ang="0">
                <a:pos x="92" y="1296"/>
              </a:cxn>
            </a:cxnLst>
            <a:rect l="0" t="0" r="r" b="b"/>
            <a:pathLst>
              <a:path w="141" h="1297">
                <a:moveTo>
                  <a:pt x="140" y="0"/>
                </a:moveTo>
                <a:lnTo>
                  <a:pt x="123" y="54"/>
                </a:lnTo>
                <a:lnTo>
                  <a:pt x="111" y="87"/>
                </a:lnTo>
                <a:lnTo>
                  <a:pt x="100" y="110"/>
                </a:lnTo>
                <a:lnTo>
                  <a:pt x="78" y="143"/>
                </a:lnTo>
                <a:lnTo>
                  <a:pt x="67" y="176"/>
                </a:lnTo>
                <a:lnTo>
                  <a:pt x="67" y="199"/>
                </a:lnTo>
                <a:lnTo>
                  <a:pt x="56" y="232"/>
                </a:lnTo>
                <a:lnTo>
                  <a:pt x="34" y="265"/>
                </a:lnTo>
                <a:lnTo>
                  <a:pt x="34" y="288"/>
                </a:lnTo>
                <a:lnTo>
                  <a:pt x="23" y="321"/>
                </a:lnTo>
                <a:lnTo>
                  <a:pt x="23" y="354"/>
                </a:lnTo>
                <a:lnTo>
                  <a:pt x="11" y="388"/>
                </a:lnTo>
                <a:lnTo>
                  <a:pt x="0" y="421"/>
                </a:lnTo>
                <a:lnTo>
                  <a:pt x="0" y="454"/>
                </a:lnTo>
                <a:lnTo>
                  <a:pt x="0" y="499"/>
                </a:lnTo>
                <a:lnTo>
                  <a:pt x="0" y="532"/>
                </a:lnTo>
                <a:lnTo>
                  <a:pt x="0" y="565"/>
                </a:lnTo>
                <a:lnTo>
                  <a:pt x="0" y="588"/>
                </a:lnTo>
                <a:lnTo>
                  <a:pt x="0" y="621"/>
                </a:lnTo>
                <a:lnTo>
                  <a:pt x="0" y="654"/>
                </a:lnTo>
                <a:lnTo>
                  <a:pt x="0" y="677"/>
                </a:lnTo>
                <a:lnTo>
                  <a:pt x="0" y="710"/>
                </a:lnTo>
                <a:lnTo>
                  <a:pt x="0" y="743"/>
                </a:lnTo>
                <a:lnTo>
                  <a:pt x="0" y="777"/>
                </a:lnTo>
                <a:lnTo>
                  <a:pt x="0" y="810"/>
                </a:lnTo>
                <a:lnTo>
                  <a:pt x="0" y="843"/>
                </a:lnTo>
                <a:lnTo>
                  <a:pt x="0" y="877"/>
                </a:lnTo>
                <a:lnTo>
                  <a:pt x="0" y="910"/>
                </a:lnTo>
                <a:lnTo>
                  <a:pt x="0" y="943"/>
                </a:lnTo>
                <a:lnTo>
                  <a:pt x="0" y="966"/>
                </a:lnTo>
                <a:lnTo>
                  <a:pt x="0" y="999"/>
                </a:lnTo>
                <a:lnTo>
                  <a:pt x="0" y="1032"/>
                </a:lnTo>
                <a:lnTo>
                  <a:pt x="23" y="1054"/>
                </a:lnTo>
                <a:lnTo>
                  <a:pt x="23" y="1077"/>
                </a:lnTo>
                <a:lnTo>
                  <a:pt x="34" y="1110"/>
                </a:lnTo>
                <a:lnTo>
                  <a:pt x="56" y="1143"/>
                </a:lnTo>
                <a:lnTo>
                  <a:pt x="67" y="1166"/>
                </a:lnTo>
                <a:lnTo>
                  <a:pt x="89" y="1199"/>
                </a:lnTo>
                <a:lnTo>
                  <a:pt x="100" y="1232"/>
                </a:lnTo>
                <a:lnTo>
                  <a:pt x="100" y="1255"/>
                </a:lnTo>
                <a:lnTo>
                  <a:pt x="92" y="1296"/>
                </a:lnTo>
              </a:path>
            </a:pathLst>
          </a:custGeom>
          <a:noFill/>
          <a:ln w="50800" cap="rnd" cmpd="sng">
            <a:solidFill>
              <a:srgbClr val="CCCCFF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489" name="Freeform 33"/>
          <p:cNvSpPr>
            <a:spLocks/>
          </p:cNvSpPr>
          <p:nvPr/>
        </p:nvSpPr>
        <p:spPr bwMode="auto">
          <a:xfrm>
            <a:off x="5613400" y="2819400"/>
            <a:ext cx="319088" cy="2076450"/>
          </a:xfrm>
          <a:custGeom>
            <a:avLst/>
            <a:gdLst/>
            <a:ahLst/>
            <a:cxnLst>
              <a:cxn ang="0">
                <a:pos x="16" y="0"/>
              </a:cxn>
              <a:cxn ang="0">
                <a:pos x="44" y="51"/>
              </a:cxn>
              <a:cxn ang="0">
                <a:pos x="77" y="73"/>
              </a:cxn>
              <a:cxn ang="0">
                <a:pos x="100" y="95"/>
              </a:cxn>
              <a:cxn ang="0">
                <a:pos x="111" y="128"/>
              </a:cxn>
              <a:cxn ang="0">
                <a:pos x="122" y="151"/>
              </a:cxn>
              <a:cxn ang="0">
                <a:pos x="122" y="184"/>
              </a:cxn>
              <a:cxn ang="0">
                <a:pos x="144" y="217"/>
              </a:cxn>
              <a:cxn ang="0">
                <a:pos x="155" y="240"/>
              </a:cxn>
              <a:cxn ang="0">
                <a:pos x="166" y="273"/>
              </a:cxn>
              <a:cxn ang="0">
                <a:pos x="166" y="306"/>
              </a:cxn>
              <a:cxn ang="0">
                <a:pos x="166" y="340"/>
              </a:cxn>
              <a:cxn ang="0">
                <a:pos x="166" y="373"/>
              </a:cxn>
              <a:cxn ang="0">
                <a:pos x="177" y="406"/>
              </a:cxn>
              <a:cxn ang="0">
                <a:pos x="177" y="440"/>
              </a:cxn>
              <a:cxn ang="0">
                <a:pos x="189" y="473"/>
              </a:cxn>
              <a:cxn ang="0">
                <a:pos x="200" y="506"/>
              </a:cxn>
              <a:cxn ang="0">
                <a:pos x="200" y="540"/>
              </a:cxn>
              <a:cxn ang="0">
                <a:pos x="200" y="573"/>
              </a:cxn>
              <a:cxn ang="0">
                <a:pos x="200" y="606"/>
              </a:cxn>
              <a:cxn ang="0">
                <a:pos x="200" y="629"/>
              </a:cxn>
              <a:cxn ang="0">
                <a:pos x="200" y="662"/>
              </a:cxn>
              <a:cxn ang="0">
                <a:pos x="200" y="695"/>
              </a:cxn>
              <a:cxn ang="0">
                <a:pos x="200" y="729"/>
              </a:cxn>
              <a:cxn ang="0">
                <a:pos x="200" y="762"/>
              </a:cxn>
              <a:cxn ang="0">
                <a:pos x="200" y="795"/>
              </a:cxn>
              <a:cxn ang="0">
                <a:pos x="200" y="829"/>
              </a:cxn>
              <a:cxn ang="0">
                <a:pos x="200" y="862"/>
              </a:cxn>
              <a:cxn ang="0">
                <a:pos x="200" y="895"/>
              </a:cxn>
              <a:cxn ang="0">
                <a:pos x="200" y="918"/>
              </a:cxn>
              <a:cxn ang="0">
                <a:pos x="200" y="951"/>
              </a:cxn>
              <a:cxn ang="0">
                <a:pos x="189" y="984"/>
              </a:cxn>
              <a:cxn ang="0">
                <a:pos x="177" y="1018"/>
              </a:cxn>
              <a:cxn ang="0">
                <a:pos x="177" y="1051"/>
              </a:cxn>
              <a:cxn ang="0">
                <a:pos x="155" y="1084"/>
              </a:cxn>
              <a:cxn ang="0">
                <a:pos x="133" y="1118"/>
              </a:cxn>
              <a:cxn ang="0">
                <a:pos x="122" y="1151"/>
              </a:cxn>
              <a:cxn ang="0">
                <a:pos x="100" y="1184"/>
              </a:cxn>
              <a:cxn ang="0">
                <a:pos x="77" y="1207"/>
              </a:cxn>
              <a:cxn ang="0">
                <a:pos x="55" y="1240"/>
              </a:cxn>
              <a:cxn ang="0">
                <a:pos x="33" y="1273"/>
              </a:cxn>
              <a:cxn ang="0">
                <a:pos x="0" y="1307"/>
              </a:cxn>
              <a:cxn ang="0">
                <a:pos x="16" y="1296"/>
              </a:cxn>
            </a:cxnLst>
            <a:rect l="0" t="0" r="r" b="b"/>
            <a:pathLst>
              <a:path w="201" h="1308">
                <a:moveTo>
                  <a:pt x="16" y="0"/>
                </a:moveTo>
                <a:lnTo>
                  <a:pt x="44" y="51"/>
                </a:lnTo>
                <a:lnTo>
                  <a:pt x="77" y="73"/>
                </a:lnTo>
                <a:lnTo>
                  <a:pt x="100" y="95"/>
                </a:lnTo>
                <a:lnTo>
                  <a:pt x="111" y="128"/>
                </a:lnTo>
                <a:lnTo>
                  <a:pt x="122" y="151"/>
                </a:lnTo>
                <a:lnTo>
                  <a:pt x="122" y="184"/>
                </a:lnTo>
                <a:lnTo>
                  <a:pt x="144" y="217"/>
                </a:lnTo>
                <a:lnTo>
                  <a:pt x="155" y="240"/>
                </a:lnTo>
                <a:lnTo>
                  <a:pt x="166" y="273"/>
                </a:lnTo>
                <a:lnTo>
                  <a:pt x="166" y="306"/>
                </a:lnTo>
                <a:lnTo>
                  <a:pt x="166" y="340"/>
                </a:lnTo>
                <a:lnTo>
                  <a:pt x="166" y="373"/>
                </a:lnTo>
                <a:lnTo>
                  <a:pt x="177" y="406"/>
                </a:lnTo>
                <a:lnTo>
                  <a:pt x="177" y="440"/>
                </a:lnTo>
                <a:lnTo>
                  <a:pt x="189" y="473"/>
                </a:lnTo>
                <a:lnTo>
                  <a:pt x="200" y="506"/>
                </a:lnTo>
                <a:lnTo>
                  <a:pt x="200" y="540"/>
                </a:lnTo>
                <a:lnTo>
                  <a:pt x="200" y="573"/>
                </a:lnTo>
                <a:lnTo>
                  <a:pt x="200" y="606"/>
                </a:lnTo>
                <a:lnTo>
                  <a:pt x="200" y="629"/>
                </a:lnTo>
                <a:lnTo>
                  <a:pt x="200" y="662"/>
                </a:lnTo>
                <a:lnTo>
                  <a:pt x="200" y="695"/>
                </a:lnTo>
                <a:lnTo>
                  <a:pt x="200" y="729"/>
                </a:lnTo>
                <a:lnTo>
                  <a:pt x="200" y="762"/>
                </a:lnTo>
                <a:lnTo>
                  <a:pt x="200" y="795"/>
                </a:lnTo>
                <a:lnTo>
                  <a:pt x="200" y="829"/>
                </a:lnTo>
                <a:lnTo>
                  <a:pt x="200" y="862"/>
                </a:lnTo>
                <a:lnTo>
                  <a:pt x="200" y="895"/>
                </a:lnTo>
                <a:lnTo>
                  <a:pt x="200" y="918"/>
                </a:lnTo>
                <a:lnTo>
                  <a:pt x="200" y="951"/>
                </a:lnTo>
                <a:lnTo>
                  <a:pt x="189" y="984"/>
                </a:lnTo>
                <a:lnTo>
                  <a:pt x="177" y="1018"/>
                </a:lnTo>
                <a:lnTo>
                  <a:pt x="177" y="1051"/>
                </a:lnTo>
                <a:lnTo>
                  <a:pt x="155" y="1084"/>
                </a:lnTo>
                <a:lnTo>
                  <a:pt x="133" y="1118"/>
                </a:lnTo>
                <a:lnTo>
                  <a:pt x="122" y="1151"/>
                </a:lnTo>
                <a:lnTo>
                  <a:pt x="100" y="1184"/>
                </a:lnTo>
                <a:lnTo>
                  <a:pt x="77" y="1207"/>
                </a:lnTo>
                <a:lnTo>
                  <a:pt x="55" y="1240"/>
                </a:lnTo>
                <a:lnTo>
                  <a:pt x="33" y="1273"/>
                </a:lnTo>
                <a:lnTo>
                  <a:pt x="0" y="1307"/>
                </a:lnTo>
                <a:lnTo>
                  <a:pt x="16" y="1296"/>
                </a:lnTo>
              </a:path>
            </a:pathLst>
          </a:custGeom>
          <a:noFill/>
          <a:ln w="50800" cap="rnd" cmpd="sng">
            <a:solidFill>
              <a:srgbClr val="CCCCFF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490" name="Line 34"/>
          <p:cNvSpPr>
            <a:spLocks noChangeShapeType="1"/>
          </p:cNvSpPr>
          <p:nvPr/>
        </p:nvSpPr>
        <p:spPr bwMode="auto">
          <a:xfrm>
            <a:off x="1828800" y="3429000"/>
            <a:ext cx="1143000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491" name="Arc 35"/>
          <p:cNvSpPr>
            <a:spLocks/>
          </p:cNvSpPr>
          <p:nvPr/>
        </p:nvSpPr>
        <p:spPr bwMode="auto">
          <a:xfrm>
            <a:off x="1295400" y="2362200"/>
            <a:ext cx="1905000" cy="457200"/>
          </a:xfrm>
          <a:custGeom>
            <a:avLst/>
            <a:gdLst>
              <a:gd name="G0" fmla="+- 21600 0 0"/>
              <a:gd name="G1" fmla="+- 0 0 0"/>
              <a:gd name="G2" fmla="+- 21600 0 0"/>
              <a:gd name="T0" fmla="*/ 2160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</a:path>
              <a:path w="21600" h="21600" stroke="0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25400" cap="rnd">
            <a:solidFill>
              <a:schemeClr val="bg1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492" name="Freeform 36"/>
          <p:cNvSpPr>
            <a:spLocks/>
          </p:cNvSpPr>
          <p:nvPr/>
        </p:nvSpPr>
        <p:spPr bwMode="auto">
          <a:xfrm>
            <a:off x="3336925" y="1371600"/>
            <a:ext cx="1084263" cy="1296988"/>
          </a:xfrm>
          <a:custGeom>
            <a:avLst/>
            <a:gdLst/>
            <a:ahLst/>
            <a:cxnLst>
              <a:cxn ang="0">
                <a:pos x="682" y="0"/>
              </a:cxn>
              <a:cxn ang="0">
                <a:pos x="634" y="29"/>
              </a:cxn>
              <a:cxn ang="0">
                <a:pos x="622" y="62"/>
              </a:cxn>
              <a:cxn ang="0">
                <a:pos x="589" y="84"/>
              </a:cxn>
              <a:cxn ang="0">
                <a:pos x="578" y="107"/>
              </a:cxn>
              <a:cxn ang="0">
                <a:pos x="556" y="140"/>
              </a:cxn>
              <a:cxn ang="0">
                <a:pos x="534" y="173"/>
              </a:cxn>
              <a:cxn ang="0">
                <a:pos x="511" y="185"/>
              </a:cxn>
              <a:cxn ang="0">
                <a:pos x="489" y="218"/>
              </a:cxn>
              <a:cxn ang="0">
                <a:pos x="456" y="240"/>
              </a:cxn>
              <a:cxn ang="0">
                <a:pos x="434" y="273"/>
              </a:cxn>
              <a:cxn ang="0">
                <a:pos x="422" y="296"/>
              </a:cxn>
              <a:cxn ang="0">
                <a:pos x="400" y="329"/>
              </a:cxn>
              <a:cxn ang="0">
                <a:pos x="367" y="362"/>
              </a:cxn>
              <a:cxn ang="0">
                <a:pos x="345" y="385"/>
              </a:cxn>
              <a:cxn ang="0">
                <a:pos x="322" y="407"/>
              </a:cxn>
              <a:cxn ang="0">
                <a:pos x="300" y="440"/>
              </a:cxn>
              <a:cxn ang="0">
                <a:pos x="267" y="451"/>
              </a:cxn>
              <a:cxn ang="0">
                <a:pos x="256" y="485"/>
              </a:cxn>
              <a:cxn ang="0">
                <a:pos x="233" y="496"/>
              </a:cxn>
              <a:cxn ang="0">
                <a:pos x="222" y="529"/>
              </a:cxn>
              <a:cxn ang="0">
                <a:pos x="200" y="562"/>
              </a:cxn>
              <a:cxn ang="0">
                <a:pos x="189" y="585"/>
              </a:cxn>
              <a:cxn ang="0">
                <a:pos x="167" y="618"/>
              </a:cxn>
              <a:cxn ang="0">
                <a:pos x="133" y="651"/>
              </a:cxn>
              <a:cxn ang="0">
                <a:pos x="122" y="674"/>
              </a:cxn>
              <a:cxn ang="0">
                <a:pos x="100" y="707"/>
              </a:cxn>
              <a:cxn ang="0">
                <a:pos x="78" y="740"/>
              </a:cxn>
              <a:cxn ang="0">
                <a:pos x="45" y="762"/>
              </a:cxn>
              <a:cxn ang="0">
                <a:pos x="33" y="785"/>
              </a:cxn>
              <a:cxn ang="0">
                <a:pos x="0" y="807"/>
              </a:cxn>
              <a:cxn ang="0">
                <a:pos x="10" y="816"/>
              </a:cxn>
            </a:cxnLst>
            <a:rect l="0" t="0" r="r" b="b"/>
            <a:pathLst>
              <a:path w="683" h="817">
                <a:moveTo>
                  <a:pt x="682" y="0"/>
                </a:moveTo>
                <a:lnTo>
                  <a:pt x="634" y="29"/>
                </a:lnTo>
                <a:lnTo>
                  <a:pt x="622" y="62"/>
                </a:lnTo>
                <a:lnTo>
                  <a:pt x="589" y="84"/>
                </a:lnTo>
                <a:lnTo>
                  <a:pt x="578" y="107"/>
                </a:lnTo>
                <a:lnTo>
                  <a:pt x="556" y="140"/>
                </a:lnTo>
                <a:lnTo>
                  <a:pt x="534" y="173"/>
                </a:lnTo>
                <a:lnTo>
                  <a:pt x="511" y="185"/>
                </a:lnTo>
                <a:lnTo>
                  <a:pt x="489" y="218"/>
                </a:lnTo>
                <a:lnTo>
                  <a:pt x="456" y="240"/>
                </a:lnTo>
                <a:lnTo>
                  <a:pt x="434" y="273"/>
                </a:lnTo>
                <a:lnTo>
                  <a:pt x="422" y="296"/>
                </a:lnTo>
                <a:lnTo>
                  <a:pt x="400" y="329"/>
                </a:lnTo>
                <a:lnTo>
                  <a:pt x="367" y="362"/>
                </a:lnTo>
                <a:lnTo>
                  <a:pt x="345" y="385"/>
                </a:lnTo>
                <a:lnTo>
                  <a:pt x="322" y="407"/>
                </a:lnTo>
                <a:lnTo>
                  <a:pt x="300" y="440"/>
                </a:lnTo>
                <a:lnTo>
                  <a:pt x="267" y="451"/>
                </a:lnTo>
                <a:lnTo>
                  <a:pt x="256" y="485"/>
                </a:lnTo>
                <a:lnTo>
                  <a:pt x="233" y="496"/>
                </a:lnTo>
                <a:lnTo>
                  <a:pt x="222" y="529"/>
                </a:lnTo>
                <a:lnTo>
                  <a:pt x="200" y="562"/>
                </a:lnTo>
                <a:lnTo>
                  <a:pt x="189" y="585"/>
                </a:lnTo>
                <a:lnTo>
                  <a:pt x="167" y="618"/>
                </a:lnTo>
                <a:lnTo>
                  <a:pt x="133" y="651"/>
                </a:lnTo>
                <a:lnTo>
                  <a:pt x="122" y="674"/>
                </a:lnTo>
                <a:lnTo>
                  <a:pt x="100" y="707"/>
                </a:lnTo>
                <a:lnTo>
                  <a:pt x="78" y="740"/>
                </a:lnTo>
                <a:lnTo>
                  <a:pt x="45" y="762"/>
                </a:lnTo>
                <a:lnTo>
                  <a:pt x="33" y="785"/>
                </a:lnTo>
                <a:lnTo>
                  <a:pt x="0" y="807"/>
                </a:lnTo>
                <a:lnTo>
                  <a:pt x="10" y="816"/>
                </a:lnTo>
              </a:path>
            </a:pathLst>
          </a:custGeom>
          <a:noFill/>
          <a:ln w="50800" cap="rnd" cmpd="sng">
            <a:solidFill>
              <a:srgbClr val="FF6633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493" name="Freeform 37"/>
          <p:cNvSpPr>
            <a:spLocks/>
          </p:cNvSpPr>
          <p:nvPr/>
        </p:nvSpPr>
        <p:spPr bwMode="auto">
          <a:xfrm>
            <a:off x="4419600" y="1371600"/>
            <a:ext cx="1177925" cy="14493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2" y="7"/>
              </a:cxn>
              <a:cxn ang="0">
                <a:pos x="63" y="40"/>
              </a:cxn>
              <a:cxn ang="0">
                <a:pos x="85" y="73"/>
              </a:cxn>
              <a:cxn ang="0">
                <a:pos x="96" y="96"/>
              </a:cxn>
              <a:cxn ang="0">
                <a:pos x="107" y="129"/>
              </a:cxn>
              <a:cxn ang="0">
                <a:pos x="140" y="140"/>
              </a:cxn>
              <a:cxn ang="0">
                <a:pos x="174" y="151"/>
              </a:cxn>
              <a:cxn ang="0">
                <a:pos x="196" y="185"/>
              </a:cxn>
              <a:cxn ang="0">
                <a:pos x="229" y="207"/>
              </a:cxn>
              <a:cxn ang="0">
                <a:pos x="240" y="240"/>
              </a:cxn>
              <a:cxn ang="0">
                <a:pos x="263" y="262"/>
              </a:cxn>
              <a:cxn ang="0">
                <a:pos x="285" y="285"/>
              </a:cxn>
              <a:cxn ang="0">
                <a:pos x="318" y="296"/>
              </a:cxn>
              <a:cxn ang="0">
                <a:pos x="340" y="329"/>
              </a:cxn>
              <a:cxn ang="0">
                <a:pos x="363" y="362"/>
              </a:cxn>
              <a:cxn ang="0">
                <a:pos x="374" y="385"/>
              </a:cxn>
              <a:cxn ang="0">
                <a:pos x="385" y="418"/>
              </a:cxn>
              <a:cxn ang="0">
                <a:pos x="418" y="440"/>
              </a:cxn>
              <a:cxn ang="0">
                <a:pos x="452" y="462"/>
              </a:cxn>
              <a:cxn ang="0">
                <a:pos x="463" y="485"/>
              </a:cxn>
              <a:cxn ang="0">
                <a:pos x="485" y="518"/>
              </a:cxn>
              <a:cxn ang="0">
                <a:pos x="496" y="551"/>
              </a:cxn>
              <a:cxn ang="0">
                <a:pos x="507" y="574"/>
              </a:cxn>
              <a:cxn ang="0">
                <a:pos x="541" y="607"/>
              </a:cxn>
              <a:cxn ang="0">
                <a:pos x="552" y="640"/>
              </a:cxn>
              <a:cxn ang="0">
                <a:pos x="552" y="674"/>
              </a:cxn>
              <a:cxn ang="0">
                <a:pos x="574" y="707"/>
              </a:cxn>
              <a:cxn ang="0">
                <a:pos x="596" y="740"/>
              </a:cxn>
              <a:cxn ang="0">
                <a:pos x="618" y="774"/>
              </a:cxn>
              <a:cxn ang="0">
                <a:pos x="641" y="796"/>
              </a:cxn>
              <a:cxn ang="0">
                <a:pos x="674" y="818"/>
              </a:cxn>
              <a:cxn ang="0">
                <a:pos x="685" y="851"/>
              </a:cxn>
              <a:cxn ang="0">
                <a:pos x="718" y="863"/>
              </a:cxn>
              <a:cxn ang="0">
                <a:pos x="741" y="896"/>
              </a:cxn>
              <a:cxn ang="0">
                <a:pos x="720" y="912"/>
              </a:cxn>
            </a:cxnLst>
            <a:rect l="0" t="0" r="r" b="b"/>
            <a:pathLst>
              <a:path w="742" h="913">
                <a:moveTo>
                  <a:pt x="0" y="0"/>
                </a:moveTo>
                <a:lnTo>
                  <a:pt x="52" y="7"/>
                </a:lnTo>
                <a:lnTo>
                  <a:pt x="63" y="40"/>
                </a:lnTo>
                <a:lnTo>
                  <a:pt x="85" y="73"/>
                </a:lnTo>
                <a:lnTo>
                  <a:pt x="96" y="96"/>
                </a:lnTo>
                <a:lnTo>
                  <a:pt x="107" y="129"/>
                </a:lnTo>
                <a:lnTo>
                  <a:pt x="140" y="140"/>
                </a:lnTo>
                <a:lnTo>
                  <a:pt x="174" y="151"/>
                </a:lnTo>
                <a:lnTo>
                  <a:pt x="196" y="185"/>
                </a:lnTo>
                <a:lnTo>
                  <a:pt x="229" y="207"/>
                </a:lnTo>
                <a:lnTo>
                  <a:pt x="240" y="240"/>
                </a:lnTo>
                <a:lnTo>
                  <a:pt x="263" y="262"/>
                </a:lnTo>
                <a:lnTo>
                  <a:pt x="285" y="285"/>
                </a:lnTo>
                <a:lnTo>
                  <a:pt x="318" y="296"/>
                </a:lnTo>
                <a:lnTo>
                  <a:pt x="340" y="329"/>
                </a:lnTo>
                <a:lnTo>
                  <a:pt x="363" y="362"/>
                </a:lnTo>
                <a:lnTo>
                  <a:pt x="374" y="385"/>
                </a:lnTo>
                <a:lnTo>
                  <a:pt x="385" y="418"/>
                </a:lnTo>
                <a:lnTo>
                  <a:pt x="418" y="440"/>
                </a:lnTo>
                <a:lnTo>
                  <a:pt x="452" y="462"/>
                </a:lnTo>
                <a:lnTo>
                  <a:pt x="463" y="485"/>
                </a:lnTo>
                <a:lnTo>
                  <a:pt x="485" y="518"/>
                </a:lnTo>
                <a:lnTo>
                  <a:pt x="496" y="551"/>
                </a:lnTo>
                <a:lnTo>
                  <a:pt x="507" y="574"/>
                </a:lnTo>
                <a:lnTo>
                  <a:pt x="541" y="607"/>
                </a:lnTo>
                <a:lnTo>
                  <a:pt x="552" y="640"/>
                </a:lnTo>
                <a:lnTo>
                  <a:pt x="552" y="674"/>
                </a:lnTo>
                <a:lnTo>
                  <a:pt x="574" y="707"/>
                </a:lnTo>
                <a:lnTo>
                  <a:pt x="596" y="740"/>
                </a:lnTo>
                <a:lnTo>
                  <a:pt x="618" y="774"/>
                </a:lnTo>
                <a:lnTo>
                  <a:pt x="641" y="796"/>
                </a:lnTo>
                <a:lnTo>
                  <a:pt x="674" y="818"/>
                </a:lnTo>
                <a:lnTo>
                  <a:pt x="685" y="851"/>
                </a:lnTo>
                <a:lnTo>
                  <a:pt x="718" y="863"/>
                </a:lnTo>
                <a:lnTo>
                  <a:pt x="741" y="896"/>
                </a:lnTo>
                <a:lnTo>
                  <a:pt x="720" y="912"/>
                </a:lnTo>
              </a:path>
            </a:pathLst>
          </a:custGeom>
          <a:noFill/>
          <a:ln w="50800" cap="rnd" cmpd="sng">
            <a:solidFill>
              <a:srgbClr val="FF6633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494" name="Rectangle 38"/>
          <p:cNvSpPr>
            <a:spLocks noChangeArrowheads="1"/>
          </p:cNvSpPr>
          <p:nvPr/>
        </p:nvSpPr>
        <p:spPr bwMode="auto">
          <a:xfrm>
            <a:off x="5562600" y="838200"/>
            <a:ext cx="2514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rgbClr val="FF6633"/>
                </a:solidFill>
                <a:latin typeface="Arial" charset="0"/>
              </a:rPr>
              <a:t>CUTICLE              </a:t>
            </a:r>
            <a:r>
              <a:rPr lang="ru-RU" sz="2000" b="1">
                <a:solidFill>
                  <a:schemeClr val="bg1"/>
                </a:solidFill>
                <a:latin typeface="Arial" charset="0"/>
              </a:rPr>
              <a:t>will wear away</a:t>
            </a:r>
          </a:p>
        </p:txBody>
      </p:sp>
      <p:sp>
        <p:nvSpPr>
          <p:cNvPr id="19495" name="Arc 39"/>
          <p:cNvSpPr>
            <a:spLocks/>
          </p:cNvSpPr>
          <p:nvPr/>
        </p:nvSpPr>
        <p:spPr bwMode="auto">
          <a:xfrm>
            <a:off x="4802188" y="1066800"/>
            <a:ext cx="762000" cy="533400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0 w 21600"/>
              <a:gd name="T1" fmla="*/ 21600 h 21600"/>
              <a:gd name="T2" fmla="*/ 21555 w 21600"/>
              <a:gd name="T3" fmla="*/ 0 h 21600"/>
              <a:gd name="T4" fmla="*/ 2160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21600"/>
                </a:moveTo>
                <a:cubicBezTo>
                  <a:pt x="0" y="9688"/>
                  <a:pt x="9643" y="24"/>
                  <a:pt x="21555" y="0"/>
                </a:cubicBezTo>
              </a:path>
              <a:path w="21600" h="21600" stroke="0" extrusionOk="0">
                <a:moveTo>
                  <a:pt x="0" y="21600"/>
                </a:moveTo>
                <a:cubicBezTo>
                  <a:pt x="0" y="9688"/>
                  <a:pt x="9643" y="24"/>
                  <a:pt x="21555" y="0"/>
                </a:cubicBezTo>
                <a:lnTo>
                  <a:pt x="21600" y="21600"/>
                </a:lnTo>
                <a:close/>
              </a:path>
            </a:pathLst>
          </a:custGeom>
          <a:noFill/>
          <a:ln w="25400" cap="rnd">
            <a:solidFill>
              <a:srgbClr val="FF6633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19496" name="Freeform 40"/>
          <p:cNvSpPr>
            <a:spLocks/>
          </p:cNvSpPr>
          <p:nvPr/>
        </p:nvSpPr>
        <p:spPr bwMode="auto">
          <a:xfrm>
            <a:off x="5334000" y="2362200"/>
            <a:ext cx="209550" cy="3095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3" y="16"/>
              </a:cxn>
              <a:cxn ang="0">
                <a:pos x="76" y="16"/>
              </a:cxn>
              <a:cxn ang="0">
                <a:pos x="87" y="50"/>
              </a:cxn>
              <a:cxn ang="0">
                <a:pos x="98" y="83"/>
              </a:cxn>
              <a:cxn ang="0">
                <a:pos x="98" y="116"/>
              </a:cxn>
              <a:cxn ang="0">
                <a:pos x="120" y="150"/>
              </a:cxn>
              <a:cxn ang="0">
                <a:pos x="131" y="183"/>
              </a:cxn>
              <a:cxn ang="0">
                <a:pos x="98" y="194"/>
              </a:cxn>
              <a:cxn ang="0">
                <a:pos x="76" y="161"/>
              </a:cxn>
              <a:cxn ang="0">
                <a:pos x="65" y="138"/>
              </a:cxn>
              <a:cxn ang="0">
                <a:pos x="42" y="116"/>
              </a:cxn>
              <a:cxn ang="0">
                <a:pos x="20" y="83"/>
              </a:cxn>
              <a:cxn ang="0">
                <a:pos x="20" y="5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32" h="195">
                <a:moveTo>
                  <a:pt x="0" y="0"/>
                </a:moveTo>
                <a:lnTo>
                  <a:pt x="53" y="16"/>
                </a:lnTo>
                <a:lnTo>
                  <a:pt x="76" y="16"/>
                </a:lnTo>
                <a:lnTo>
                  <a:pt x="87" y="50"/>
                </a:lnTo>
                <a:lnTo>
                  <a:pt x="98" y="83"/>
                </a:lnTo>
                <a:lnTo>
                  <a:pt x="98" y="116"/>
                </a:lnTo>
                <a:lnTo>
                  <a:pt x="120" y="150"/>
                </a:lnTo>
                <a:lnTo>
                  <a:pt x="131" y="183"/>
                </a:lnTo>
                <a:lnTo>
                  <a:pt x="98" y="194"/>
                </a:lnTo>
                <a:lnTo>
                  <a:pt x="76" y="161"/>
                </a:lnTo>
                <a:lnTo>
                  <a:pt x="65" y="138"/>
                </a:lnTo>
                <a:lnTo>
                  <a:pt x="42" y="116"/>
                </a:lnTo>
                <a:lnTo>
                  <a:pt x="20" y="83"/>
                </a:lnTo>
                <a:lnTo>
                  <a:pt x="20" y="5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19497" name="Freeform 41"/>
          <p:cNvSpPr>
            <a:spLocks/>
          </p:cNvSpPr>
          <p:nvPr/>
        </p:nvSpPr>
        <p:spPr bwMode="auto">
          <a:xfrm>
            <a:off x="3319463" y="2438400"/>
            <a:ext cx="160337" cy="163513"/>
          </a:xfrm>
          <a:custGeom>
            <a:avLst/>
            <a:gdLst/>
            <a:ahLst/>
            <a:cxnLst>
              <a:cxn ang="0">
                <a:pos x="21" y="0"/>
              </a:cxn>
              <a:cxn ang="0">
                <a:pos x="33" y="46"/>
              </a:cxn>
              <a:cxn ang="0">
                <a:pos x="11" y="79"/>
              </a:cxn>
              <a:cxn ang="0">
                <a:pos x="0" y="102"/>
              </a:cxn>
              <a:cxn ang="0">
                <a:pos x="33" y="102"/>
              </a:cxn>
              <a:cxn ang="0">
                <a:pos x="56" y="90"/>
              </a:cxn>
              <a:cxn ang="0">
                <a:pos x="78" y="57"/>
              </a:cxn>
              <a:cxn ang="0">
                <a:pos x="100" y="24"/>
              </a:cxn>
              <a:cxn ang="0">
                <a:pos x="67" y="13"/>
              </a:cxn>
              <a:cxn ang="0">
                <a:pos x="21" y="0"/>
              </a:cxn>
              <a:cxn ang="0">
                <a:pos x="21" y="0"/>
              </a:cxn>
            </a:cxnLst>
            <a:rect l="0" t="0" r="r" b="b"/>
            <a:pathLst>
              <a:path w="101" h="103">
                <a:moveTo>
                  <a:pt x="21" y="0"/>
                </a:moveTo>
                <a:lnTo>
                  <a:pt x="33" y="46"/>
                </a:lnTo>
                <a:lnTo>
                  <a:pt x="11" y="79"/>
                </a:lnTo>
                <a:lnTo>
                  <a:pt x="0" y="102"/>
                </a:lnTo>
                <a:lnTo>
                  <a:pt x="33" y="102"/>
                </a:lnTo>
                <a:lnTo>
                  <a:pt x="56" y="90"/>
                </a:lnTo>
                <a:lnTo>
                  <a:pt x="78" y="57"/>
                </a:lnTo>
                <a:lnTo>
                  <a:pt x="100" y="24"/>
                </a:lnTo>
                <a:lnTo>
                  <a:pt x="67" y="13"/>
                </a:lnTo>
                <a:lnTo>
                  <a:pt x="21" y="0"/>
                </a:lnTo>
                <a:lnTo>
                  <a:pt x="21" y="0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458788" y="4419600"/>
            <a:ext cx="2513012" cy="831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H.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ROOT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SHEATH</a:t>
            </a: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0"/>
            <a:ext cx="4572000" cy="50323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r>
              <a:rPr lang="ru-RU" sz="2700" b="1">
                <a:solidFill>
                  <a:srgbClr val="3333CC"/>
                </a:solidFill>
                <a:latin typeface="Arial" charset="0"/>
              </a:rPr>
              <a:t>LATE  ERUPTING  TOOTH</a:t>
            </a:r>
          </a:p>
        </p:txBody>
      </p:sp>
      <p:sp>
        <p:nvSpPr>
          <p:cNvPr id="22533" name="Freeform 5"/>
          <p:cNvSpPr>
            <a:spLocks/>
          </p:cNvSpPr>
          <p:nvPr/>
        </p:nvSpPr>
        <p:spPr bwMode="auto">
          <a:xfrm>
            <a:off x="4443413" y="2098675"/>
            <a:ext cx="1030287" cy="4027488"/>
          </a:xfrm>
          <a:custGeom>
            <a:avLst/>
            <a:gdLst/>
            <a:ahLst/>
            <a:cxnLst>
              <a:cxn ang="0">
                <a:pos x="40" y="2392"/>
              </a:cxn>
              <a:cxn ang="0">
                <a:pos x="40" y="2248"/>
              </a:cxn>
              <a:cxn ang="0">
                <a:pos x="40" y="2105"/>
              </a:cxn>
              <a:cxn ang="0">
                <a:pos x="40" y="2020"/>
              </a:cxn>
              <a:cxn ang="0">
                <a:pos x="40" y="1944"/>
              </a:cxn>
              <a:cxn ang="0">
                <a:pos x="40" y="1868"/>
              </a:cxn>
              <a:cxn ang="0">
                <a:pos x="40" y="1775"/>
              </a:cxn>
              <a:cxn ang="0">
                <a:pos x="40" y="1699"/>
              </a:cxn>
              <a:cxn ang="0">
                <a:pos x="40" y="1606"/>
              </a:cxn>
              <a:cxn ang="0">
                <a:pos x="40" y="1496"/>
              </a:cxn>
              <a:cxn ang="0">
                <a:pos x="40" y="1352"/>
              </a:cxn>
              <a:cxn ang="0">
                <a:pos x="40" y="1192"/>
              </a:cxn>
              <a:cxn ang="0">
                <a:pos x="49" y="1048"/>
              </a:cxn>
              <a:cxn ang="0">
                <a:pos x="67" y="904"/>
              </a:cxn>
              <a:cxn ang="0">
                <a:pos x="76" y="769"/>
              </a:cxn>
              <a:cxn ang="0">
                <a:pos x="93" y="600"/>
              </a:cxn>
              <a:cxn ang="0">
                <a:pos x="111" y="405"/>
              </a:cxn>
              <a:cxn ang="0">
                <a:pos x="128" y="288"/>
              </a:cxn>
              <a:cxn ang="0">
                <a:pos x="155" y="220"/>
              </a:cxn>
              <a:cxn ang="0">
                <a:pos x="208" y="144"/>
              </a:cxn>
              <a:cxn ang="0">
                <a:pos x="252" y="34"/>
              </a:cxn>
              <a:cxn ang="0">
                <a:pos x="322" y="8"/>
              </a:cxn>
              <a:cxn ang="0">
                <a:pos x="419" y="0"/>
              </a:cxn>
              <a:cxn ang="0">
                <a:pos x="507" y="68"/>
              </a:cxn>
              <a:cxn ang="0">
                <a:pos x="577" y="144"/>
              </a:cxn>
              <a:cxn ang="0">
                <a:pos x="631" y="279"/>
              </a:cxn>
              <a:cxn ang="0">
                <a:pos x="648" y="431"/>
              </a:cxn>
              <a:cxn ang="0">
                <a:pos x="648" y="634"/>
              </a:cxn>
              <a:cxn ang="0">
                <a:pos x="648" y="820"/>
              </a:cxn>
              <a:cxn ang="0">
                <a:pos x="648" y="1023"/>
              </a:cxn>
              <a:cxn ang="0">
                <a:pos x="648" y="1158"/>
              </a:cxn>
              <a:cxn ang="0">
                <a:pos x="648" y="1327"/>
              </a:cxn>
              <a:cxn ang="0">
                <a:pos x="648" y="1471"/>
              </a:cxn>
              <a:cxn ang="0">
                <a:pos x="648" y="1589"/>
              </a:cxn>
              <a:cxn ang="0">
                <a:pos x="631" y="1691"/>
              </a:cxn>
              <a:cxn ang="0">
                <a:pos x="604" y="1809"/>
              </a:cxn>
              <a:cxn ang="0">
                <a:pos x="577" y="1902"/>
              </a:cxn>
              <a:cxn ang="0">
                <a:pos x="569" y="1987"/>
              </a:cxn>
              <a:cxn ang="0">
                <a:pos x="560" y="2063"/>
              </a:cxn>
              <a:cxn ang="0">
                <a:pos x="560" y="2139"/>
              </a:cxn>
              <a:cxn ang="0">
                <a:pos x="560" y="2215"/>
              </a:cxn>
              <a:cxn ang="0">
                <a:pos x="560" y="2291"/>
              </a:cxn>
              <a:cxn ang="0">
                <a:pos x="543" y="2367"/>
              </a:cxn>
              <a:cxn ang="0">
                <a:pos x="516" y="2443"/>
              </a:cxn>
              <a:cxn ang="0">
                <a:pos x="472" y="2511"/>
              </a:cxn>
              <a:cxn ang="0">
                <a:pos x="402" y="2528"/>
              </a:cxn>
              <a:cxn ang="0">
                <a:pos x="314" y="2536"/>
              </a:cxn>
              <a:cxn ang="0">
                <a:pos x="243" y="2536"/>
              </a:cxn>
              <a:cxn ang="0">
                <a:pos x="164" y="2511"/>
              </a:cxn>
              <a:cxn ang="0">
                <a:pos x="93" y="2452"/>
              </a:cxn>
              <a:cxn ang="0">
                <a:pos x="32" y="2409"/>
              </a:cxn>
            </a:cxnLst>
            <a:rect l="0" t="0" r="r" b="b"/>
            <a:pathLst>
              <a:path w="649" h="2537">
                <a:moveTo>
                  <a:pt x="38" y="2463"/>
                </a:moveTo>
                <a:lnTo>
                  <a:pt x="40" y="2426"/>
                </a:lnTo>
                <a:lnTo>
                  <a:pt x="40" y="2392"/>
                </a:lnTo>
                <a:lnTo>
                  <a:pt x="40" y="2341"/>
                </a:lnTo>
                <a:lnTo>
                  <a:pt x="40" y="2316"/>
                </a:lnTo>
                <a:lnTo>
                  <a:pt x="40" y="2248"/>
                </a:lnTo>
                <a:lnTo>
                  <a:pt x="40" y="2181"/>
                </a:lnTo>
                <a:lnTo>
                  <a:pt x="40" y="2130"/>
                </a:lnTo>
                <a:lnTo>
                  <a:pt x="40" y="2105"/>
                </a:lnTo>
                <a:lnTo>
                  <a:pt x="40" y="2080"/>
                </a:lnTo>
                <a:lnTo>
                  <a:pt x="40" y="2054"/>
                </a:lnTo>
                <a:lnTo>
                  <a:pt x="40" y="2020"/>
                </a:lnTo>
                <a:lnTo>
                  <a:pt x="40" y="1995"/>
                </a:lnTo>
                <a:lnTo>
                  <a:pt x="40" y="1978"/>
                </a:lnTo>
                <a:lnTo>
                  <a:pt x="40" y="1944"/>
                </a:lnTo>
                <a:lnTo>
                  <a:pt x="40" y="1919"/>
                </a:lnTo>
                <a:lnTo>
                  <a:pt x="40" y="1902"/>
                </a:lnTo>
                <a:lnTo>
                  <a:pt x="40" y="1868"/>
                </a:lnTo>
                <a:lnTo>
                  <a:pt x="40" y="1843"/>
                </a:lnTo>
                <a:lnTo>
                  <a:pt x="40" y="1826"/>
                </a:lnTo>
                <a:lnTo>
                  <a:pt x="40" y="1775"/>
                </a:lnTo>
                <a:lnTo>
                  <a:pt x="40" y="1758"/>
                </a:lnTo>
                <a:lnTo>
                  <a:pt x="40" y="1733"/>
                </a:lnTo>
                <a:lnTo>
                  <a:pt x="40" y="1699"/>
                </a:lnTo>
                <a:lnTo>
                  <a:pt x="40" y="1673"/>
                </a:lnTo>
                <a:lnTo>
                  <a:pt x="40" y="1640"/>
                </a:lnTo>
                <a:lnTo>
                  <a:pt x="40" y="1606"/>
                </a:lnTo>
                <a:lnTo>
                  <a:pt x="40" y="1581"/>
                </a:lnTo>
                <a:lnTo>
                  <a:pt x="40" y="1547"/>
                </a:lnTo>
                <a:lnTo>
                  <a:pt x="40" y="1496"/>
                </a:lnTo>
                <a:lnTo>
                  <a:pt x="40" y="1463"/>
                </a:lnTo>
                <a:lnTo>
                  <a:pt x="40" y="1412"/>
                </a:lnTo>
                <a:lnTo>
                  <a:pt x="40" y="1352"/>
                </a:lnTo>
                <a:lnTo>
                  <a:pt x="40" y="1327"/>
                </a:lnTo>
                <a:lnTo>
                  <a:pt x="40" y="1260"/>
                </a:lnTo>
                <a:lnTo>
                  <a:pt x="40" y="1192"/>
                </a:lnTo>
                <a:lnTo>
                  <a:pt x="49" y="1141"/>
                </a:lnTo>
                <a:lnTo>
                  <a:pt x="49" y="1082"/>
                </a:lnTo>
                <a:lnTo>
                  <a:pt x="49" y="1048"/>
                </a:lnTo>
                <a:lnTo>
                  <a:pt x="58" y="989"/>
                </a:lnTo>
                <a:lnTo>
                  <a:pt x="67" y="955"/>
                </a:lnTo>
                <a:lnTo>
                  <a:pt x="67" y="904"/>
                </a:lnTo>
                <a:lnTo>
                  <a:pt x="76" y="837"/>
                </a:lnTo>
                <a:lnTo>
                  <a:pt x="76" y="787"/>
                </a:lnTo>
                <a:lnTo>
                  <a:pt x="76" y="769"/>
                </a:lnTo>
                <a:lnTo>
                  <a:pt x="85" y="719"/>
                </a:lnTo>
                <a:lnTo>
                  <a:pt x="85" y="668"/>
                </a:lnTo>
                <a:lnTo>
                  <a:pt x="93" y="600"/>
                </a:lnTo>
                <a:lnTo>
                  <a:pt x="93" y="541"/>
                </a:lnTo>
                <a:lnTo>
                  <a:pt x="102" y="473"/>
                </a:lnTo>
                <a:lnTo>
                  <a:pt x="111" y="405"/>
                </a:lnTo>
                <a:lnTo>
                  <a:pt x="111" y="338"/>
                </a:lnTo>
                <a:lnTo>
                  <a:pt x="120" y="321"/>
                </a:lnTo>
                <a:lnTo>
                  <a:pt x="128" y="288"/>
                </a:lnTo>
                <a:lnTo>
                  <a:pt x="137" y="262"/>
                </a:lnTo>
                <a:lnTo>
                  <a:pt x="146" y="245"/>
                </a:lnTo>
                <a:lnTo>
                  <a:pt x="155" y="220"/>
                </a:lnTo>
                <a:lnTo>
                  <a:pt x="173" y="195"/>
                </a:lnTo>
                <a:lnTo>
                  <a:pt x="181" y="177"/>
                </a:lnTo>
                <a:lnTo>
                  <a:pt x="208" y="144"/>
                </a:lnTo>
                <a:lnTo>
                  <a:pt x="225" y="76"/>
                </a:lnTo>
                <a:lnTo>
                  <a:pt x="243" y="59"/>
                </a:lnTo>
                <a:lnTo>
                  <a:pt x="252" y="34"/>
                </a:lnTo>
                <a:lnTo>
                  <a:pt x="269" y="17"/>
                </a:lnTo>
                <a:lnTo>
                  <a:pt x="295" y="8"/>
                </a:lnTo>
                <a:lnTo>
                  <a:pt x="322" y="8"/>
                </a:lnTo>
                <a:lnTo>
                  <a:pt x="357" y="0"/>
                </a:lnTo>
                <a:lnTo>
                  <a:pt x="384" y="0"/>
                </a:lnTo>
                <a:lnTo>
                  <a:pt x="419" y="0"/>
                </a:lnTo>
                <a:lnTo>
                  <a:pt x="454" y="8"/>
                </a:lnTo>
                <a:lnTo>
                  <a:pt x="481" y="34"/>
                </a:lnTo>
                <a:lnTo>
                  <a:pt x="507" y="68"/>
                </a:lnTo>
                <a:lnTo>
                  <a:pt x="543" y="101"/>
                </a:lnTo>
                <a:lnTo>
                  <a:pt x="551" y="119"/>
                </a:lnTo>
                <a:lnTo>
                  <a:pt x="577" y="144"/>
                </a:lnTo>
                <a:lnTo>
                  <a:pt x="604" y="177"/>
                </a:lnTo>
                <a:lnTo>
                  <a:pt x="613" y="228"/>
                </a:lnTo>
                <a:lnTo>
                  <a:pt x="631" y="279"/>
                </a:lnTo>
                <a:lnTo>
                  <a:pt x="631" y="329"/>
                </a:lnTo>
                <a:lnTo>
                  <a:pt x="639" y="380"/>
                </a:lnTo>
                <a:lnTo>
                  <a:pt x="648" y="431"/>
                </a:lnTo>
                <a:lnTo>
                  <a:pt x="648" y="499"/>
                </a:lnTo>
                <a:lnTo>
                  <a:pt x="648" y="567"/>
                </a:lnTo>
                <a:lnTo>
                  <a:pt x="648" y="634"/>
                </a:lnTo>
                <a:lnTo>
                  <a:pt x="648" y="701"/>
                </a:lnTo>
                <a:lnTo>
                  <a:pt x="648" y="769"/>
                </a:lnTo>
                <a:lnTo>
                  <a:pt x="648" y="820"/>
                </a:lnTo>
                <a:lnTo>
                  <a:pt x="648" y="871"/>
                </a:lnTo>
                <a:lnTo>
                  <a:pt x="648" y="955"/>
                </a:lnTo>
                <a:lnTo>
                  <a:pt x="648" y="1023"/>
                </a:lnTo>
                <a:lnTo>
                  <a:pt x="648" y="1073"/>
                </a:lnTo>
                <a:lnTo>
                  <a:pt x="648" y="1124"/>
                </a:lnTo>
                <a:lnTo>
                  <a:pt x="648" y="1158"/>
                </a:lnTo>
                <a:lnTo>
                  <a:pt x="648" y="1192"/>
                </a:lnTo>
                <a:lnTo>
                  <a:pt x="648" y="1260"/>
                </a:lnTo>
                <a:lnTo>
                  <a:pt x="648" y="1327"/>
                </a:lnTo>
                <a:lnTo>
                  <a:pt x="648" y="1395"/>
                </a:lnTo>
                <a:lnTo>
                  <a:pt x="648" y="1445"/>
                </a:lnTo>
                <a:lnTo>
                  <a:pt x="648" y="1471"/>
                </a:lnTo>
                <a:lnTo>
                  <a:pt x="648" y="1505"/>
                </a:lnTo>
                <a:lnTo>
                  <a:pt x="648" y="1539"/>
                </a:lnTo>
                <a:lnTo>
                  <a:pt x="648" y="1589"/>
                </a:lnTo>
                <a:lnTo>
                  <a:pt x="639" y="1623"/>
                </a:lnTo>
                <a:lnTo>
                  <a:pt x="639" y="1657"/>
                </a:lnTo>
                <a:lnTo>
                  <a:pt x="631" y="1691"/>
                </a:lnTo>
                <a:lnTo>
                  <a:pt x="622" y="1716"/>
                </a:lnTo>
                <a:lnTo>
                  <a:pt x="613" y="1741"/>
                </a:lnTo>
                <a:lnTo>
                  <a:pt x="604" y="1809"/>
                </a:lnTo>
                <a:lnTo>
                  <a:pt x="595" y="1835"/>
                </a:lnTo>
                <a:lnTo>
                  <a:pt x="586" y="1868"/>
                </a:lnTo>
                <a:lnTo>
                  <a:pt x="577" y="1902"/>
                </a:lnTo>
                <a:lnTo>
                  <a:pt x="577" y="1919"/>
                </a:lnTo>
                <a:lnTo>
                  <a:pt x="577" y="1953"/>
                </a:lnTo>
                <a:lnTo>
                  <a:pt x="569" y="1987"/>
                </a:lnTo>
                <a:lnTo>
                  <a:pt x="569" y="2020"/>
                </a:lnTo>
                <a:lnTo>
                  <a:pt x="560" y="2045"/>
                </a:lnTo>
                <a:lnTo>
                  <a:pt x="560" y="2063"/>
                </a:lnTo>
                <a:lnTo>
                  <a:pt x="560" y="2096"/>
                </a:lnTo>
                <a:lnTo>
                  <a:pt x="560" y="2121"/>
                </a:lnTo>
                <a:lnTo>
                  <a:pt x="560" y="2139"/>
                </a:lnTo>
                <a:lnTo>
                  <a:pt x="560" y="2164"/>
                </a:lnTo>
                <a:lnTo>
                  <a:pt x="560" y="2189"/>
                </a:lnTo>
                <a:lnTo>
                  <a:pt x="560" y="2215"/>
                </a:lnTo>
                <a:lnTo>
                  <a:pt x="560" y="2240"/>
                </a:lnTo>
                <a:lnTo>
                  <a:pt x="560" y="2265"/>
                </a:lnTo>
                <a:lnTo>
                  <a:pt x="560" y="2291"/>
                </a:lnTo>
                <a:lnTo>
                  <a:pt x="551" y="2316"/>
                </a:lnTo>
                <a:lnTo>
                  <a:pt x="551" y="2341"/>
                </a:lnTo>
                <a:lnTo>
                  <a:pt x="543" y="2367"/>
                </a:lnTo>
                <a:lnTo>
                  <a:pt x="533" y="2392"/>
                </a:lnTo>
                <a:lnTo>
                  <a:pt x="524" y="2417"/>
                </a:lnTo>
                <a:lnTo>
                  <a:pt x="516" y="2443"/>
                </a:lnTo>
                <a:lnTo>
                  <a:pt x="498" y="2468"/>
                </a:lnTo>
                <a:lnTo>
                  <a:pt x="481" y="2493"/>
                </a:lnTo>
                <a:lnTo>
                  <a:pt x="472" y="2511"/>
                </a:lnTo>
                <a:lnTo>
                  <a:pt x="454" y="2519"/>
                </a:lnTo>
                <a:lnTo>
                  <a:pt x="428" y="2528"/>
                </a:lnTo>
                <a:lnTo>
                  <a:pt x="402" y="2528"/>
                </a:lnTo>
                <a:lnTo>
                  <a:pt x="375" y="2536"/>
                </a:lnTo>
                <a:lnTo>
                  <a:pt x="340" y="2536"/>
                </a:lnTo>
                <a:lnTo>
                  <a:pt x="314" y="2536"/>
                </a:lnTo>
                <a:lnTo>
                  <a:pt x="295" y="2536"/>
                </a:lnTo>
                <a:lnTo>
                  <a:pt x="269" y="2536"/>
                </a:lnTo>
                <a:lnTo>
                  <a:pt x="243" y="2536"/>
                </a:lnTo>
                <a:lnTo>
                  <a:pt x="225" y="2536"/>
                </a:lnTo>
                <a:lnTo>
                  <a:pt x="190" y="2528"/>
                </a:lnTo>
                <a:lnTo>
                  <a:pt x="164" y="2511"/>
                </a:lnTo>
                <a:lnTo>
                  <a:pt x="146" y="2493"/>
                </a:lnTo>
                <a:lnTo>
                  <a:pt x="120" y="2477"/>
                </a:lnTo>
                <a:lnTo>
                  <a:pt x="93" y="2452"/>
                </a:lnTo>
                <a:lnTo>
                  <a:pt x="76" y="2434"/>
                </a:lnTo>
                <a:lnTo>
                  <a:pt x="58" y="2426"/>
                </a:lnTo>
                <a:lnTo>
                  <a:pt x="32" y="2409"/>
                </a:lnTo>
                <a:lnTo>
                  <a:pt x="0" y="2390"/>
                </a:lnTo>
              </a:path>
            </a:pathLst>
          </a:custGeom>
          <a:pattFill prst="smCheck">
            <a:fgClr>
              <a:srgbClr val="FFCCFF"/>
            </a:fgClr>
            <a:bgClr>
              <a:schemeClr val="bg2"/>
            </a:bgClr>
          </a:pattFill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34" name="Freeform 6"/>
          <p:cNvSpPr>
            <a:spLocks/>
          </p:cNvSpPr>
          <p:nvPr/>
        </p:nvSpPr>
        <p:spPr bwMode="auto">
          <a:xfrm>
            <a:off x="3343275" y="3014663"/>
            <a:ext cx="3271838" cy="3443287"/>
          </a:xfrm>
          <a:custGeom>
            <a:avLst/>
            <a:gdLst/>
            <a:ahLst/>
            <a:cxnLst>
              <a:cxn ang="0">
                <a:pos x="26" y="509"/>
              </a:cxn>
              <a:cxn ang="0">
                <a:pos x="84" y="659"/>
              </a:cxn>
              <a:cxn ang="0">
                <a:pos x="159" y="792"/>
              </a:cxn>
              <a:cxn ang="0">
                <a:pos x="226" y="934"/>
              </a:cxn>
              <a:cxn ang="0">
                <a:pos x="251" y="1076"/>
              </a:cxn>
              <a:cxn ang="0">
                <a:pos x="309" y="1218"/>
              </a:cxn>
              <a:cxn ang="0">
                <a:pos x="368" y="1368"/>
              </a:cxn>
              <a:cxn ang="0">
                <a:pos x="392" y="1518"/>
              </a:cxn>
              <a:cxn ang="0">
                <a:pos x="425" y="1676"/>
              </a:cxn>
              <a:cxn ang="0">
                <a:pos x="451" y="1818"/>
              </a:cxn>
              <a:cxn ang="0">
                <a:pos x="526" y="1951"/>
              </a:cxn>
              <a:cxn ang="0">
                <a:pos x="609" y="2085"/>
              </a:cxn>
              <a:cxn ang="0">
                <a:pos x="759" y="2142"/>
              </a:cxn>
              <a:cxn ang="0">
                <a:pos x="901" y="2142"/>
              </a:cxn>
              <a:cxn ang="0">
                <a:pos x="1051" y="2168"/>
              </a:cxn>
              <a:cxn ang="0">
                <a:pos x="1193" y="2126"/>
              </a:cxn>
              <a:cxn ang="0">
                <a:pos x="1335" y="2051"/>
              </a:cxn>
              <a:cxn ang="0">
                <a:pos x="1426" y="1926"/>
              </a:cxn>
              <a:cxn ang="0">
                <a:pos x="1509" y="1784"/>
              </a:cxn>
              <a:cxn ang="0">
                <a:pos x="1543" y="1634"/>
              </a:cxn>
              <a:cxn ang="0">
                <a:pos x="1584" y="1484"/>
              </a:cxn>
              <a:cxn ang="0">
                <a:pos x="1593" y="1334"/>
              </a:cxn>
              <a:cxn ang="0">
                <a:pos x="1635" y="1201"/>
              </a:cxn>
              <a:cxn ang="0">
                <a:pos x="1693" y="1076"/>
              </a:cxn>
              <a:cxn ang="0">
                <a:pos x="1743" y="942"/>
              </a:cxn>
              <a:cxn ang="0">
                <a:pos x="1776" y="792"/>
              </a:cxn>
              <a:cxn ang="0">
                <a:pos x="1860" y="659"/>
              </a:cxn>
              <a:cxn ang="0">
                <a:pos x="1926" y="534"/>
              </a:cxn>
              <a:cxn ang="0">
                <a:pos x="2001" y="384"/>
              </a:cxn>
              <a:cxn ang="0">
                <a:pos x="2060" y="251"/>
              </a:cxn>
              <a:cxn ang="0">
                <a:pos x="1993" y="159"/>
              </a:cxn>
              <a:cxn ang="0">
                <a:pos x="1884" y="26"/>
              </a:cxn>
              <a:cxn ang="0">
                <a:pos x="1743" y="0"/>
              </a:cxn>
              <a:cxn ang="0">
                <a:pos x="1668" y="109"/>
              </a:cxn>
              <a:cxn ang="0">
                <a:pos x="1618" y="259"/>
              </a:cxn>
              <a:cxn ang="0">
                <a:pos x="1568" y="409"/>
              </a:cxn>
              <a:cxn ang="0">
                <a:pos x="1543" y="559"/>
              </a:cxn>
              <a:cxn ang="0">
                <a:pos x="1509" y="701"/>
              </a:cxn>
              <a:cxn ang="0">
                <a:pos x="1468" y="892"/>
              </a:cxn>
              <a:cxn ang="0">
                <a:pos x="1434" y="1025"/>
              </a:cxn>
              <a:cxn ang="0">
                <a:pos x="1410" y="1176"/>
              </a:cxn>
              <a:cxn ang="0">
                <a:pos x="1359" y="1368"/>
              </a:cxn>
              <a:cxn ang="0">
                <a:pos x="1318" y="1534"/>
              </a:cxn>
              <a:cxn ang="0">
                <a:pos x="1243" y="1668"/>
              </a:cxn>
              <a:cxn ang="0">
                <a:pos x="1185" y="1859"/>
              </a:cxn>
              <a:cxn ang="0">
                <a:pos x="1059" y="1935"/>
              </a:cxn>
              <a:cxn ang="0">
                <a:pos x="917" y="1926"/>
              </a:cxn>
              <a:cxn ang="0">
                <a:pos x="784" y="1834"/>
              </a:cxn>
              <a:cxn ang="0">
                <a:pos x="701" y="1676"/>
              </a:cxn>
              <a:cxn ang="0">
                <a:pos x="692" y="1493"/>
              </a:cxn>
              <a:cxn ang="0">
                <a:pos x="659" y="1359"/>
              </a:cxn>
              <a:cxn ang="0">
                <a:pos x="617" y="1209"/>
              </a:cxn>
              <a:cxn ang="0">
                <a:pos x="575" y="1059"/>
              </a:cxn>
              <a:cxn ang="0">
                <a:pos x="551" y="917"/>
              </a:cxn>
              <a:cxn ang="0">
                <a:pos x="509" y="759"/>
              </a:cxn>
              <a:cxn ang="0">
                <a:pos x="443" y="617"/>
              </a:cxn>
              <a:cxn ang="0">
                <a:pos x="401" y="467"/>
              </a:cxn>
              <a:cxn ang="0">
                <a:pos x="368" y="326"/>
              </a:cxn>
              <a:cxn ang="0">
                <a:pos x="267" y="234"/>
              </a:cxn>
              <a:cxn ang="0">
                <a:pos x="117" y="267"/>
              </a:cxn>
              <a:cxn ang="0">
                <a:pos x="0" y="409"/>
              </a:cxn>
            </a:cxnLst>
            <a:rect l="0" t="0" r="r" b="b"/>
            <a:pathLst>
              <a:path w="2061" h="2169">
                <a:moveTo>
                  <a:pt x="45" y="375"/>
                </a:moveTo>
                <a:lnTo>
                  <a:pt x="26" y="409"/>
                </a:lnTo>
                <a:lnTo>
                  <a:pt x="26" y="434"/>
                </a:lnTo>
                <a:lnTo>
                  <a:pt x="26" y="459"/>
                </a:lnTo>
                <a:lnTo>
                  <a:pt x="26" y="484"/>
                </a:lnTo>
                <a:lnTo>
                  <a:pt x="26" y="509"/>
                </a:lnTo>
                <a:lnTo>
                  <a:pt x="26" y="542"/>
                </a:lnTo>
                <a:lnTo>
                  <a:pt x="42" y="567"/>
                </a:lnTo>
                <a:lnTo>
                  <a:pt x="50" y="592"/>
                </a:lnTo>
                <a:lnTo>
                  <a:pt x="59" y="609"/>
                </a:lnTo>
                <a:lnTo>
                  <a:pt x="76" y="634"/>
                </a:lnTo>
                <a:lnTo>
                  <a:pt x="84" y="659"/>
                </a:lnTo>
                <a:lnTo>
                  <a:pt x="92" y="684"/>
                </a:lnTo>
                <a:lnTo>
                  <a:pt x="101" y="709"/>
                </a:lnTo>
                <a:lnTo>
                  <a:pt x="117" y="734"/>
                </a:lnTo>
                <a:lnTo>
                  <a:pt x="125" y="751"/>
                </a:lnTo>
                <a:lnTo>
                  <a:pt x="142" y="776"/>
                </a:lnTo>
                <a:lnTo>
                  <a:pt x="159" y="792"/>
                </a:lnTo>
                <a:lnTo>
                  <a:pt x="167" y="817"/>
                </a:lnTo>
                <a:lnTo>
                  <a:pt x="184" y="842"/>
                </a:lnTo>
                <a:lnTo>
                  <a:pt x="192" y="867"/>
                </a:lnTo>
                <a:lnTo>
                  <a:pt x="209" y="892"/>
                </a:lnTo>
                <a:lnTo>
                  <a:pt x="217" y="909"/>
                </a:lnTo>
                <a:lnTo>
                  <a:pt x="226" y="934"/>
                </a:lnTo>
                <a:lnTo>
                  <a:pt x="242" y="959"/>
                </a:lnTo>
                <a:lnTo>
                  <a:pt x="242" y="976"/>
                </a:lnTo>
                <a:lnTo>
                  <a:pt x="251" y="1001"/>
                </a:lnTo>
                <a:lnTo>
                  <a:pt x="251" y="1034"/>
                </a:lnTo>
                <a:lnTo>
                  <a:pt x="251" y="1051"/>
                </a:lnTo>
                <a:lnTo>
                  <a:pt x="251" y="1076"/>
                </a:lnTo>
                <a:lnTo>
                  <a:pt x="259" y="1101"/>
                </a:lnTo>
                <a:lnTo>
                  <a:pt x="259" y="1126"/>
                </a:lnTo>
                <a:lnTo>
                  <a:pt x="267" y="1151"/>
                </a:lnTo>
                <a:lnTo>
                  <a:pt x="275" y="1184"/>
                </a:lnTo>
                <a:lnTo>
                  <a:pt x="292" y="1201"/>
                </a:lnTo>
                <a:lnTo>
                  <a:pt x="309" y="1218"/>
                </a:lnTo>
                <a:lnTo>
                  <a:pt x="326" y="1242"/>
                </a:lnTo>
                <a:lnTo>
                  <a:pt x="326" y="1268"/>
                </a:lnTo>
                <a:lnTo>
                  <a:pt x="342" y="1293"/>
                </a:lnTo>
                <a:lnTo>
                  <a:pt x="350" y="1317"/>
                </a:lnTo>
                <a:lnTo>
                  <a:pt x="359" y="1343"/>
                </a:lnTo>
                <a:lnTo>
                  <a:pt x="368" y="1368"/>
                </a:lnTo>
                <a:lnTo>
                  <a:pt x="384" y="1392"/>
                </a:lnTo>
                <a:lnTo>
                  <a:pt x="392" y="1418"/>
                </a:lnTo>
                <a:lnTo>
                  <a:pt x="392" y="1443"/>
                </a:lnTo>
                <a:lnTo>
                  <a:pt x="392" y="1467"/>
                </a:lnTo>
                <a:lnTo>
                  <a:pt x="392" y="1493"/>
                </a:lnTo>
                <a:lnTo>
                  <a:pt x="392" y="1518"/>
                </a:lnTo>
                <a:lnTo>
                  <a:pt x="392" y="1551"/>
                </a:lnTo>
                <a:lnTo>
                  <a:pt x="401" y="1568"/>
                </a:lnTo>
                <a:lnTo>
                  <a:pt x="409" y="1593"/>
                </a:lnTo>
                <a:lnTo>
                  <a:pt x="417" y="1617"/>
                </a:lnTo>
                <a:lnTo>
                  <a:pt x="425" y="1651"/>
                </a:lnTo>
                <a:lnTo>
                  <a:pt x="425" y="1676"/>
                </a:lnTo>
                <a:lnTo>
                  <a:pt x="434" y="1701"/>
                </a:lnTo>
                <a:lnTo>
                  <a:pt x="434" y="1718"/>
                </a:lnTo>
                <a:lnTo>
                  <a:pt x="443" y="1743"/>
                </a:lnTo>
                <a:lnTo>
                  <a:pt x="443" y="1767"/>
                </a:lnTo>
                <a:lnTo>
                  <a:pt x="443" y="1793"/>
                </a:lnTo>
                <a:lnTo>
                  <a:pt x="451" y="1818"/>
                </a:lnTo>
                <a:lnTo>
                  <a:pt x="459" y="1842"/>
                </a:lnTo>
                <a:lnTo>
                  <a:pt x="476" y="1868"/>
                </a:lnTo>
                <a:lnTo>
                  <a:pt x="492" y="1893"/>
                </a:lnTo>
                <a:lnTo>
                  <a:pt x="500" y="1917"/>
                </a:lnTo>
                <a:lnTo>
                  <a:pt x="509" y="1935"/>
                </a:lnTo>
                <a:lnTo>
                  <a:pt x="526" y="1951"/>
                </a:lnTo>
                <a:lnTo>
                  <a:pt x="534" y="1976"/>
                </a:lnTo>
                <a:lnTo>
                  <a:pt x="551" y="2001"/>
                </a:lnTo>
                <a:lnTo>
                  <a:pt x="559" y="2018"/>
                </a:lnTo>
                <a:lnTo>
                  <a:pt x="584" y="2043"/>
                </a:lnTo>
                <a:lnTo>
                  <a:pt x="601" y="2067"/>
                </a:lnTo>
                <a:lnTo>
                  <a:pt x="609" y="2085"/>
                </a:lnTo>
                <a:lnTo>
                  <a:pt x="634" y="2101"/>
                </a:lnTo>
                <a:lnTo>
                  <a:pt x="659" y="2109"/>
                </a:lnTo>
                <a:lnTo>
                  <a:pt x="684" y="2118"/>
                </a:lnTo>
                <a:lnTo>
                  <a:pt x="709" y="2126"/>
                </a:lnTo>
                <a:lnTo>
                  <a:pt x="734" y="2134"/>
                </a:lnTo>
                <a:lnTo>
                  <a:pt x="759" y="2142"/>
                </a:lnTo>
                <a:lnTo>
                  <a:pt x="784" y="2142"/>
                </a:lnTo>
                <a:lnTo>
                  <a:pt x="801" y="2142"/>
                </a:lnTo>
                <a:lnTo>
                  <a:pt x="826" y="2142"/>
                </a:lnTo>
                <a:lnTo>
                  <a:pt x="851" y="2142"/>
                </a:lnTo>
                <a:lnTo>
                  <a:pt x="876" y="2142"/>
                </a:lnTo>
                <a:lnTo>
                  <a:pt x="901" y="2142"/>
                </a:lnTo>
                <a:lnTo>
                  <a:pt x="926" y="2151"/>
                </a:lnTo>
                <a:lnTo>
                  <a:pt x="951" y="2160"/>
                </a:lnTo>
                <a:lnTo>
                  <a:pt x="976" y="2168"/>
                </a:lnTo>
                <a:lnTo>
                  <a:pt x="1001" y="2168"/>
                </a:lnTo>
                <a:lnTo>
                  <a:pt x="1026" y="2168"/>
                </a:lnTo>
                <a:lnTo>
                  <a:pt x="1051" y="2168"/>
                </a:lnTo>
                <a:lnTo>
                  <a:pt x="1084" y="2160"/>
                </a:lnTo>
                <a:lnTo>
                  <a:pt x="1101" y="2160"/>
                </a:lnTo>
                <a:lnTo>
                  <a:pt x="1126" y="2151"/>
                </a:lnTo>
                <a:lnTo>
                  <a:pt x="1151" y="2134"/>
                </a:lnTo>
                <a:lnTo>
                  <a:pt x="1168" y="2134"/>
                </a:lnTo>
                <a:lnTo>
                  <a:pt x="1193" y="2126"/>
                </a:lnTo>
                <a:lnTo>
                  <a:pt x="1218" y="2118"/>
                </a:lnTo>
                <a:lnTo>
                  <a:pt x="1243" y="2101"/>
                </a:lnTo>
                <a:lnTo>
                  <a:pt x="1268" y="2093"/>
                </a:lnTo>
                <a:lnTo>
                  <a:pt x="1293" y="2076"/>
                </a:lnTo>
                <a:lnTo>
                  <a:pt x="1310" y="2067"/>
                </a:lnTo>
                <a:lnTo>
                  <a:pt x="1335" y="2051"/>
                </a:lnTo>
                <a:lnTo>
                  <a:pt x="1359" y="2043"/>
                </a:lnTo>
                <a:lnTo>
                  <a:pt x="1385" y="2018"/>
                </a:lnTo>
                <a:lnTo>
                  <a:pt x="1393" y="2001"/>
                </a:lnTo>
                <a:lnTo>
                  <a:pt x="1410" y="1976"/>
                </a:lnTo>
                <a:lnTo>
                  <a:pt x="1410" y="1951"/>
                </a:lnTo>
                <a:lnTo>
                  <a:pt x="1426" y="1926"/>
                </a:lnTo>
                <a:lnTo>
                  <a:pt x="1451" y="1901"/>
                </a:lnTo>
                <a:lnTo>
                  <a:pt x="1468" y="1884"/>
                </a:lnTo>
                <a:lnTo>
                  <a:pt x="1476" y="1859"/>
                </a:lnTo>
                <a:lnTo>
                  <a:pt x="1493" y="1834"/>
                </a:lnTo>
                <a:lnTo>
                  <a:pt x="1493" y="1801"/>
                </a:lnTo>
                <a:lnTo>
                  <a:pt x="1509" y="1784"/>
                </a:lnTo>
                <a:lnTo>
                  <a:pt x="1518" y="1759"/>
                </a:lnTo>
                <a:lnTo>
                  <a:pt x="1527" y="1726"/>
                </a:lnTo>
                <a:lnTo>
                  <a:pt x="1527" y="1709"/>
                </a:lnTo>
                <a:lnTo>
                  <a:pt x="1535" y="1676"/>
                </a:lnTo>
                <a:lnTo>
                  <a:pt x="1535" y="1651"/>
                </a:lnTo>
                <a:lnTo>
                  <a:pt x="1543" y="1634"/>
                </a:lnTo>
                <a:lnTo>
                  <a:pt x="1551" y="1601"/>
                </a:lnTo>
                <a:lnTo>
                  <a:pt x="1551" y="1576"/>
                </a:lnTo>
                <a:lnTo>
                  <a:pt x="1560" y="1559"/>
                </a:lnTo>
                <a:lnTo>
                  <a:pt x="1560" y="1534"/>
                </a:lnTo>
                <a:lnTo>
                  <a:pt x="1568" y="1509"/>
                </a:lnTo>
                <a:lnTo>
                  <a:pt x="1584" y="1484"/>
                </a:lnTo>
                <a:lnTo>
                  <a:pt x="1584" y="1459"/>
                </a:lnTo>
                <a:lnTo>
                  <a:pt x="1584" y="1434"/>
                </a:lnTo>
                <a:lnTo>
                  <a:pt x="1593" y="1409"/>
                </a:lnTo>
                <a:lnTo>
                  <a:pt x="1593" y="1384"/>
                </a:lnTo>
                <a:lnTo>
                  <a:pt x="1593" y="1359"/>
                </a:lnTo>
                <a:lnTo>
                  <a:pt x="1593" y="1334"/>
                </a:lnTo>
                <a:lnTo>
                  <a:pt x="1593" y="1309"/>
                </a:lnTo>
                <a:lnTo>
                  <a:pt x="1593" y="1284"/>
                </a:lnTo>
                <a:lnTo>
                  <a:pt x="1610" y="1268"/>
                </a:lnTo>
                <a:lnTo>
                  <a:pt x="1610" y="1251"/>
                </a:lnTo>
                <a:lnTo>
                  <a:pt x="1626" y="1226"/>
                </a:lnTo>
                <a:lnTo>
                  <a:pt x="1635" y="1201"/>
                </a:lnTo>
                <a:lnTo>
                  <a:pt x="1643" y="1184"/>
                </a:lnTo>
                <a:lnTo>
                  <a:pt x="1651" y="1159"/>
                </a:lnTo>
                <a:lnTo>
                  <a:pt x="1651" y="1134"/>
                </a:lnTo>
                <a:lnTo>
                  <a:pt x="1659" y="1117"/>
                </a:lnTo>
                <a:lnTo>
                  <a:pt x="1677" y="1101"/>
                </a:lnTo>
                <a:lnTo>
                  <a:pt x="1693" y="1076"/>
                </a:lnTo>
                <a:lnTo>
                  <a:pt x="1710" y="1051"/>
                </a:lnTo>
                <a:lnTo>
                  <a:pt x="1710" y="1034"/>
                </a:lnTo>
                <a:lnTo>
                  <a:pt x="1726" y="1009"/>
                </a:lnTo>
                <a:lnTo>
                  <a:pt x="1734" y="984"/>
                </a:lnTo>
                <a:lnTo>
                  <a:pt x="1743" y="967"/>
                </a:lnTo>
                <a:lnTo>
                  <a:pt x="1743" y="942"/>
                </a:lnTo>
                <a:lnTo>
                  <a:pt x="1752" y="917"/>
                </a:lnTo>
                <a:lnTo>
                  <a:pt x="1752" y="892"/>
                </a:lnTo>
                <a:lnTo>
                  <a:pt x="1752" y="867"/>
                </a:lnTo>
                <a:lnTo>
                  <a:pt x="1760" y="834"/>
                </a:lnTo>
                <a:lnTo>
                  <a:pt x="1760" y="817"/>
                </a:lnTo>
                <a:lnTo>
                  <a:pt x="1776" y="792"/>
                </a:lnTo>
                <a:lnTo>
                  <a:pt x="1785" y="767"/>
                </a:lnTo>
                <a:lnTo>
                  <a:pt x="1801" y="742"/>
                </a:lnTo>
                <a:lnTo>
                  <a:pt x="1818" y="725"/>
                </a:lnTo>
                <a:lnTo>
                  <a:pt x="1827" y="701"/>
                </a:lnTo>
                <a:lnTo>
                  <a:pt x="1843" y="676"/>
                </a:lnTo>
                <a:lnTo>
                  <a:pt x="1860" y="659"/>
                </a:lnTo>
                <a:lnTo>
                  <a:pt x="1860" y="634"/>
                </a:lnTo>
                <a:lnTo>
                  <a:pt x="1884" y="617"/>
                </a:lnTo>
                <a:lnTo>
                  <a:pt x="1902" y="601"/>
                </a:lnTo>
                <a:lnTo>
                  <a:pt x="1910" y="584"/>
                </a:lnTo>
                <a:lnTo>
                  <a:pt x="1926" y="559"/>
                </a:lnTo>
                <a:lnTo>
                  <a:pt x="1926" y="534"/>
                </a:lnTo>
                <a:lnTo>
                  <a:pt x="1935" y="509"/>
                </a:lnTo>
                <a:lnTo>
                  <a:pt x="1951" y="476"/>
                </a:lnTo>
                <a:lnTo>
                  <a:pt x="1959" y="450"/>
                </a:lnTo>
                <a:lnTo>
                  <a:pt x="1977" y="434"/>
                </a:lnTo>
                <a:lnTo>
                  <a:pt x="1993" y="409"/>
                </a:lnTo>
                <a:lnTo>
                  <a:pt x="2001" y="384"/>
                </a:lnTo>
                <a:lnTo>
                  <a:pt x="2010" y="367"/>
                </a:lnTo>
                <a:lnTo>
                  <a:pt x="2026" y="342"/>
                </a:lnTo>
                <a:lnTo>
                  <a:pt x="2035" y="317"/>
                </a:lnTo>
                <a:lnTo>
                  <a:pt x="2043" y="300"/>
                </a:lnTo>
                <a:lnTo>
                  <a:pt x="2052" y="275"/>
                </a:lnTo>
                <a:lnTo>
                  <a:pt x="2060" y="251"/>
                </a:lnTo>
                <a:lnTo>
                  <a:pt x="2060" y="225"/>
                </a:lnTo>
                <a:lnTo>
                  <a:pt x="2060" y="200"/>
                </a:lnTo>
                <a:lnTo>
                  <a:pt x="2060" y="176"/>
                </a:lnTo>
                <a:lnTo>
                  <a:pt x="2035" y="159"/>
                </a:lnTo>
                <a:lnTo>
                  <a:pt x="2018" y="159"/>
                </a:lnTo>
                <a:lnTo>
                  <a:pt x="1993" y="159"/>
                </a:lnTo>
                <a:lnTo>
                  <a:pt x="1977" y="142"/>
                </a:lnTo>
                <a:lnTo>
                  <a:pt x="1959" y="117"/>
                </a:lnTo>
                <a:lnTo>
                  <a:pt x="1943" y="92"/>
                </a:lnTo>
                <a:lnTo>
                  <a:pt x="1926" y="67"/>
                </a:lnTo>
                <a:lnTo>
                  <a:pt x="1902" y="50"/>
                </a:lnTo>
                <a:lnTo>
                  <a:pt x="1884" y="26"/>
                </a:lnTo>
                <a:lnTo>
                  <a:pt x="1860" y="17"/>
                </a:lnTo>
                <a:lnTo>
                  <a:pt x="1835" y="9"/>
                </a:lnTo>
                <a:lnTo>
                  <a:pt x="1809" y="9"/>
                </a:lnTo>
                <a:lnTo>
                  <a:pt x="1785" y="0"/>
                </a:lnTo>
                <a:lnTo>
                  <a:pt x="1760" y="0"/>
                </a:lnTo>
                <a:lnTo>
                  <a:pt x="1743" y="0"/>
                </a:lnTo>
                <a:lnTo>
                  <a:pt x="1718" y="0"/>
                </a:lnTo>
                <a:lnTo>
                  <a:pt x="1718" y="17"/>
                </a:lnTo>
                <a:lnTo>
                  <a:pt x="1701" y="42"/>
                </a:lnTo>
                <a:lnTo>
                  <a:pt x="1693" y="67"/>
                </a:lnTo>
                <a:lnTo>
                  <a:pt x="1685" y="84"/>
                </a:lnTo>
                <a:lnTo>
                  <a:pt x="1668" y="109"/>
                </a:lnTo>
                <a:lnTo>
                  <a:pt x="1659" y="134"/>
                </a:lnTo>
                <a:lnTo>
                  <a:pt x="1643" y="159"/>
                </a:lnTo>
                <a:lnTo>
                  <a:pt x="1635" y="184"/>
                </a:lnTo>
                <a:lnTo>
                  <a:pt x="1635" y="209"/>
                </a:lnTo>
                <a:lnTo>
                  <a:pt x="1626" y="234"/>
                </a:lnTo>
                <a:lnTo>
                  <a:pt x="1618" y="259"/>
                </a:lnTo>
                <a:lnTo>
                  <a:pt x="1610" y="284"/>
                </a:lnTo>
                <a:lnTo>
                  <a:pt x="1593" y="309"/>
                </a:lnTo>
                <a:lnTo>
                  <a:pt x="1593" y="334"/>
                </a:lnTo>
                <a:lnTo>
                  <a:pt x="1576" y="359"/>
                </a:lnTo>
                <a:lnTo>
                  <a:pt x="1568" y="384"/>
                </a:lnTo>
                <a:lnTo>
                  <a:pt x="1568" y="409"/>
                </a:lnTo>
                <a:lnTo>
                  <a:pt x="1568" y="434"/>
                </a:lnTo>
                <a:lnTo>
                  <a:pt x="1560" y="459"/>
                </a:lnTo>
                <a:lnTo>
                  <a:pt x="1560" y="484"/>
                </a:lnTo>
                <a:lnTo>
                  <a:pt x="1551" y="509"/>
                </a:lnTo>
                <a:lnTo>
                  <a:pt x="1551" y="534"/>
                </a:lnTo>
                <a:lnTo>
                  <a:pt x="1543" y="559"/>
                </a:lnTo>
                <a:lnTo>
                  <a:pt x="1535" y="584"/>
                </a:lnTo>
                <a:lnTo>
                  <a:pt x="1535" y="601"/>
                </a:lnTo>
                <a:lnTo>
                  <a:pt x="1535" y="626"/>
                </a:lnTo>
                <a:lnTo>
                  <a:pt x="1527" y="650"/>
                </a:lnTo>
                <a:lnTo>
                  <a:pt x="1518" y="676"/>
                </a:lnTo>
                <a:lnTo>
                  <a:pt x="1509" y="701"/>
                </a:lnTo>
                <a:lnTo>
                  <a:pt x="1501" y="767"/>
                </a:lnTo>
                <a:lnTo>
                  <a:pt x="1493" y="792"/>
                </a:lnTo>
                <a:lnTo>
                  <a:pt x="1485" y="817"/>
                </a:lnTo>
                <a:lnTo>
                  <a:pt x="1485" y="842"/>
                </a:lnTo>
                <a:lnTo>
                  <a:pt x="1476" y="867"/>
                </a:lnTo>
                <a:lnTo>
                  <a:pt x="1468" y="892"/>
                </a:lnTo>
                <a:lnTo>
                  <a:pt x="1468" y="909"/>
                </a:lnTo>
                <a:lnTo>
                  <a:pt x="1460" y="934"/>
                </a:lnTo>
                <a:lnTo>
                  <a:pt x="1451" y="959"/>
                </a:lnTo>
                <a:lnTo>
                  <a:pt x="1451" y="976"/>
                </a:lnTo>
                <a:lnTo>
                  <a:pt x="1443" y="1001"/>
                </a:lnTo>
                <a:lnTo>
                  <a:pt x="1434" y="1025"/>
                </a:lnTo>
                <a:lnTo>
                  <a:pt x="1434" y="1051"/>
                </a:lnTo>
                <a:lnTo>
                  <a:pt x="1426" y="1076"/>
                </a:lnTo>
                <a:lnTo>
                  <a:pt x="1418" y="1101"/>
                </a:lnTo>
                <a:lnTo>
                  <a:pt x="1418" y="1126"/>
                </a:lnTo>
                <a:lnTo>
                  <a:pt x="1410" y="1151"/>
                </a:lnTo>
                <a:lnTo>
                  <a:pt x="1410" y="1176"/>
                </a:lnTo>
                <a:lnTo>
                  <a:pt x="1401" y="1209"/>
                </a:lnTo>
                <a:lnTo>
                  <a:pt x="1385" y="1234"/>
                </a:lnTo>
                <a:lnTo>
                  <a:pt x="1368" y="1301"/>
                </a:lnTo>
                <a:lnTo>
                  <a:pt x="1368" y="1326"/>
                </a:lnTo>
                <a:lnTo>
                  <a:pt x="1359" y="1343"/>
                </a:lnTo>
                <a:lnTo>
                  <a:pt x="1359" y="1368"/>
                </a:lnTo>
                <a:lnTo>
                  <a:pt x="1351" y="1392"/>
                </a:lnTo>
                <a:lnTo>
                  <a:pt x="1343" y="1418"/>
                </a:lnTo>
                <a:lnTo>
                  <a:pt x="1343" y="1443"/>
                </a:lnTo>
                <a:lnTo>
                  <a:pt x="1335" y="1467"/>
                </a:lnTo>
                <a:lnTo>
                  <a:pt x="1326" y="1501"/>
                </a:lnTo>
                <a:lnTo>
                  <a:pt x="1318" y="1534"/>
                </a:lnTo>
                <a:lnTo>
                  <a:pt x="1301" y="1551"/>
                </a:lnTo>
                <a:lnTo>
                  <a:pt x="1301" y="1568"/>
                </a:lnTo>
                <a:lnTo>
                  <a:pt x="1284" y="1593"/>
                </a:lnTo>
                <a:lnTo>
                  <a:pt x="1268" y="1617"/>
                </a:lnTo>
                <a:lnTo>
                  <a:pt x="1260" y="1643"/>
                </a:lnTo>
                <a:lnTo>
                  <a:pt x="1243" y="1668"/>
                </a:lnTo>
                <a:lnTo>
                  <a:pt x="1234" y="1692"/>
                </a:lnTo>
                <a:lnTo>
                  <a:pt x="1226" y="1718"/>
                </a:lnTo>
                <a:lnTo>
                  <a:pt x="1218" y="1743"/>
                </a:lnTo>
                <a:lnTo>
                  <a:pt x="1209" y="1767"/>
                </a:lnTo>
                <a:lnTo>
                  <a:pt x="1201" y="1793"/>
                </a:lnTo>
                <a:lnTo>
                  <a:pt x="1185" y="1859"/>
                </a:lnTo>
                <a:lnTo>
                  <a:pt x="1176" y="1884"/>
                </a:lnTo>
                <a:lnTo>
                  <a:pt x="1159" y="1901"/>
                </a:lnTo>
                <a:lnTo>
                  <a:pt x="1134" y="1901"/>
                </a:lnTo>
                <a:lnTo>
                  <a:pt x="1110" y="1917"/>
                </a:lnTo>
                <a:lnTo>
                  <a:pt x="1084" y="1926"/>
                </a:lnTo>
                <a:lnTo>
                  <a:pt x="1059" y="1935"/>
                </a:lnTo>
                <a:lnTo>
                  <a:pt x="1035" y="1935"/>
                </a:lnTo>
                <a:lnTo>
                  <a:pt x="1017" y="1935"/>
                </a:lnTo>
                <a:lnTo>
                  <a:pt x="992" y="1935"/>
                </a:lnTo>
                <a:lnTo>
                  <a:pt x="968" y="1935"/>
                </a:lnTo>
                <a:lnTo>
                  <a:pt x="942" y="1935"/>
                </a:lnTo>
                <a:lnTo>
                  <a:pt x="917" y="1926"/>
                </a:lnTo>
                <a:lnTo>
                  <a:pt x="893" y="1909"/>
                </a:lnTo>
                <a:lnTo>
                  <a:pt x="867" y="1893"/>
                </a:lnTo>
                <a:lnTo>
                  <a:pt x="842" y="1876"/>
                </a:lnTo>
                <a:lnTo>
                  <a:pt x="826" y="1859"/>
                </a:lnTo>
                <a:lnTo>
                  <a:pt x="801" y="1842"/>
                </a:lnTo>
                <a:lnTo>
                  <a:pt x="784" y="1834"/>
                </a:lnTo>
                <a:lnTo>
                  <a:pt x="759" y="1809"/>
                </a:lnTo>
                <a:lnTo>
                  <a:pt x="734" y="1784"/>
                </a:lnTo>
                <a:lnTo>
                  <a:pt x="725" y="1759"/>
                </a:lnTo>
                <a:lnTo>
                  <a:pt x="709" y="1734"/>
                </a:lnTo>
                <a:lnTo>
                  <a:pt x="701" y="1709"/>
                </a:lnTo>
                <a:lnTo>
                  <a:pt x="701" y="1676"/>
                </a:lnTo>
                <a:lnTo>
                  <a:pt x="701" y="1651"/>
                </a:lnTo>
                <a:lnTo>
                  <a:pt x="701" y="1634"/>
                </a:lnTo>
                <a:lnTo>
                  <a:pt x="701" y="1609"/>
                </a:lnTo>
                <a:lnTo>
                  <a:pt x="692" y="1584"/>
                </a:lnTo>
                <a:lnTo>
                  <a:pt x="692" y="1518"/>
                </a:lnTo>
                <a:lnTo>
                  <a:pt x="692" y="1493"/>
                </a:lnTo>
                <a:lnTo>
                  <a:pt x="692" y="1476"/>
                </a:lnTo>
                <a:lnTo>
                  <a:pt x="684" y="1451"/>
                </a:lnTo>
                <a:lnTo>
                  <a:pt x="676" y="1426"/>
                </a:lnTo>
                <a:lnTo>
                  <a:pt x="668" y="1409"/>
                </a:lnTo>
                <a:lnTo>
                  <a:pt x="668" y="1384"/>
                </a:lnTo>
                <a:lnTo>
                  <a:pt x="659" y="1359"/>
                </a:lnTo>
                <a:lnTo>
                  <a:pt x="650" y="1334"/>
                </a:lnTo>
                <a:lnTo>
                  <a:pt x="642" y="1309"/>
                </a:lnTo>
                <a:lnTo>
                  <a:pt x="634" y="1284"/>
                </a:lnTo>
                <a:lnTo>
                  <a:pt x="626" y="1259"/>
                </a:lnTo>
                <a:lnTo>
                  <a:pt x="626" y="1234"/>
                </a:lnTo>
                <a:lnTo>
                  <a:pt x="617" y="1209"/>
                </a:lnTo>
                <a:lnTo>
                  <a:pt x="609" y="1192"/>
                </a:lnTo>
                <a:lnTo>
                  <a:pt x="601" y="1167"/>
                </a:lnTo>
                <a:lnTo>
                  <a:pt x="593" y="1143"/>
                </a:lnTo>
                <a:lnTo>
                  <a:pt x="593" y="1117"/>
                </a:lnTo>
                <a:lnTo>
                  <a:pt x="575" y="1084"/>
                </a:lnTo>
                <a:lnTo>
                  <a:pt x="575" y="1059"/>
                </a:lnTo>
                <a:lnTo>
                  <a:pt x="567" y="1042"/>
                </a:lnTo>
                <a:lnTo>
                  <a:pt x="567" y="1017"/>
                </a:lnTo>
                <a:lnTo>
                  <a:pt x="559" y="992"/>
                </a:lnTo>
                <a:lnTo>
                  <a:pt x="559" y="967"/>
                </a:lnTo>
                <a:lnTo>
                  <a:pt x="559" y="942"/>
                </a:lnTo>
                <a:lnTo>
                  <a:pt x="551" y="917"/>
                </a:lnTo>
                <a:lnTo>
                  <a:pt x="542" y="884"/>
                </a:lnTo>
                <a:lnTo>
                  <a:pt x="542" y="859"/>
                </a:lnTo>
                <a:lnTo>
                  <a:pt x="534" y="826"/>
                </a:lnTo>
                <a:lnTo>
                  <a:pt x="526" y="809"/>
                </a:lnTo>
                <a:lnTo>
                  <a:pt x="518" y="784"/>
                </a:lnTo>
                <a:lnTo>
                  <a:pt x="509" y="759"/>
                </a:lnTo>
                <a:lnTo>
                  <a:pt x="500" y="742"/>
                </a:lnTo>
                <a:lnTo>
                  <a:pt x="492" y="717"/>
                </a:lnTo>
                <a:lnTo>
                  <a:pt x="476" y="692"/>
                </a:lnTo>
                <a:lnTo>
                  <a:pt x="467" y="667"/>
                </a:lnTo>
                <a:lnTo>
                  <a:pt x="451" y="642"/>
                </a:lnTo>
                <a:lnTo>
                  <a:pt x="443" y="617"/>
                </a:lnTo>
                <a:lnTo>
                  <a:pt x="443" y="592"/>
                </a:lnTo>
                <a:lnTo>
                  <a:pt x="434" y="567"/>
                </a:lnTo>
                <a:lnTo>
                  <a:pt x="425" y="542"/>
                </a:lnTo>
                <a:lnTo>
                  <a:pt x="417" y="517"/>
                </a:lnTo>
                <a:lnTo>
                  <a:pt x="409" y="492"/>
                </a:lnTo>
                <a:lnTo>
                  <a:pt x="401" y="467"/>
                </a:lnTo>
                <a:lnTo>
                  <a:pt x="401" y="450"/>
                </a:lnTo>
                <a:lnTo>
                  <a:pt x="392" y="425"/>
                </a:lnTo>
                <a:lnTo>
                  <a:pt x="392" y="401"/>
                </a:lnTo>
                <a:lnTo>
                  <a:pt x="384" y="375"/>
                </a:lnTo>
                <a:lnTo>
                  <a:pt x="368" y="350"/>
                </a:lnTo>
                <a:lnTo>
                  <a:pt x="368" y="326"/>
                </a:lnTo>
                <a:lnTo>
                  <a:pt x="359" y="300"/>
                </a:lnTo>
                <a:lnTo>
                  <a:pt x="342" y="275"/>
                </a:lnTo>
                <a:lnTo>
                  <a:pt x="334" y="251"/>
                </a:lnTo>
                <a:lnTo>
                  <a:pt x="309" y="242"/>
                </a:lnTo>
                <a:lnTo>
                  <a:pt x="292" y="234"/>
                </a:lnTo>
                <a:lnTo>
                  <a:pt x="267" y="234"/>
                </a:lnTo>
                <a:lnTo>
                  <a:pt x="242" y="234"/>
                </a:lnTo>
                <a:lnTo>
                  <a:pt x="217" y="234"/>
                </a:lnTo>
                <a:lnTo>
                  <a:pt x="192" y="234"/>
                </a:lnTo>
                <a:lnTo>
                  <a:pt x="167" y="242"/>
                </a:lnTo>
                <a:lnTo>
                  <a:pt x="142" y="251"/>
                </a:lnTo>
                <a:lnTo>
                  <a:pt x="117" y="267"/>
                </a:lnTo>
                <a:lnTo>
                  <a:pt x="92" y="284"/>
                </a:lnTo>
                <a:lnTo>
                  <a:pt x="67" y="309"/>
                </a:lnTo>
                <a:lnTo>
                  <a:pt x="42" y="334"/>
                </a:lnTo>
                <a:lnTo>
                  <a:pt x="45" y="375"/>
                </a:lnTo>
                <a:lnTo>
                  <a:pt x="9" y="384"/>
                </a:lnTo>
                <a:lnTo>
                  <a:pt x="0" y="409"/>
                </a:lnTo>
                <a:lnTo>
                  <a:pt x="0" y="434"/>
                </a:lnTo>
                <a:lnTo>
                  <a:pt x="0" y="459"/>
                </a:lnTo>
                <a:lnTo>
                  <a:pt x="17" y="476"/>
                </a:lnTo>
                <a:lnTo>
                  <a:pt x="9" y="483"/>
                </a:lnTo>
              </a:path>
            </a:pathLst>
          </a:custGeom>
          <a:pattFill prst="smCheck">
            <a:fgClr>
              <a:schemeClr val="accent1"/>
            </a:fgClr>
            <a:bgClr>
              <a:schemeClr val="bg2"/>
            </a:bgClr>
          </a:pattFill>
          <a:ln w="9525" cap="rnd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35" name="Freeform 7"/>
          <p:cNvSpPr>
            <a:spLocks/>
          </p:cNvSpPr>
          <p:nvPr/>
        </p:nvSpPr>
        <p:spPr bwMode="auto">
          <a:xfrm>
            <a:off x="3989388" y="34925"/>
            <a:ext cx="2055812" cy="3679825"/>
          </a:xfrm>
          <a:custGeom>
            <a:avLst/>
            <a:gdLst/>
            <a:ahLst/>
            <a:cxnLst>
              <a:cxn ang="0">
                <a:pos x="0" y="2220"/>
              </a:cxn>
              <a:cxn ang="0">
                <a:pos x="0" y="2100"/>
              </a:cxn>
              <a:cxn ang="0">
                <a:pos x="0" y="1971"/>
              </a:cxn>
              <a:cxn ang="0">
                <a:pos x="11" y="1860"/>
              </a:cxn>
              <a:cxn ang="0">
                <a:pos x="41" y="1711"/>
              </a:cxn>
              <a:cxn ang="0">
                <a:pos x="71" y="1600"/>
              </a:cxn>
              <a:cxn ang="0">
                <a:pos x="102" y="1460"/>
              </a:cxn>
              <a:cxn ang="0">
                <a:pos x="132" y="1330"/>
              </a:cxn>
              <a:cxn ang="0">
                <a:pos x="172" y="1210"/>
              </a:cxn>
              <a:cxn ang="0">
                <a:pos x="193" y="1101"/>
              </a:cxn>
              <a:cxn ang="0">
                <a:pos x="233" y="921"/>
              </a:cxn>
              <a:cxn ang="0">
                <a:pos x="274" y="760"/>
              </a:cxn>
              <a:cxn ang="0">
                <a:pos x="324" y="651"/>
              </a:cxn>
              <a:cxn ang="0">
                <a:pos x="385" y="440"/>
              </a:cxn>
              <a:cxn ang="0">
                <a:pos x="456" y="301"/>
              </a:cxn>
              <a:cxn ang="0">
                <a:pos x="506" y="180"/>
              </a:cxn>
              <a:cxn ang="0">
                <a:pos x="557" y="50"/>
              </a:cxn>
              <a:cxn ang="0">
                <a:pos x="617" y="50"/>
              </a:cxn>
              <a:cxn ang="0">
                <a:pos x="708" y="160"/>
              </a:cxn>
              <a:cxn ang="0">
                <a:pos x="789" y="270"/>
              </a:cxn>
              <a:cxn ang="0">
                <a:pos x="880" y="371"/>
              </a:cxn>
              <a:cxn ang="0">
                <a:pos x="971" y="471"/>
              </a:cxn>
              <a:cxn ang="0">
                <a:pos x="1032" y="580"/>
              </a:cxn>
              <a:cxn ang="0">
                <a:pos x="1123" y="690"/>
              </a:cxn>
              <a:cxn ang="0">
                <a:pos x="1184" y="811"/>
              </a:cxn>
              <a:cxn ang="0">
                <a:pos x="1214" y="940"/>
              </a:cxn>
              <a:cxn ang="0">
                <a:pos x="1234" y="1050"/>
              </a:cxn>
              <a:cxn ang="0">
                <a:pos x="1254" y="1171"/>
              </a:cxn>
              <a:cxn ang="0">
                <a:pos x="1264" y="1280"/>
              </a:cxn>
              <a:cxn ang="0">
                <a:pos x="1284" y="1400"/>
              </a:cxn>
              <a:cxn ang="0">
                <a:pos x="1294" y="1521"/>
              </a:cxn>
              <a:cxn ang="0">
                <a:pos x="1294" y="1640"/>
              </a:cxn>
              <a:cxn ang="0">
                <a:pos x="1284" y="1770"/>
              </a:cxn>
              <a:cxn ang="0">
                <a:pos x="1264" y="1881"/>
              </a:cxn>
              <a:cxn ang="0">
                <a:pos x="1234" y="2000"/>
              </a:cxn>
              <a:cxn ang="0">
                <a:pos x="1204" y="2110"/>
              </a:cxn>
              <a:cxn ang="0">
                <a:pos x="1184" y="2030"/>
              </a:cxn>
              <a:cxn ang="0">
                <a:pos x="1154" y="1860"/>
              </a:cxn>
              <a:cxn ang="0">
                <a:pos x="1133" y="1740"/>
              </a:cxn>
              <a:cxn ang="0">
                <a:pos x="1113" y="1570"/>
              </a:cxn>
              <a:cxn ang="0">
                <a:pos x="1073" y="1431"/>
              </a:cxn>
              <a:cxn ang="0">
                <a:pos x="1022" y="1280"/>
              </a:cxn>
              <a:cxn ang="0">
                <a:pos x="992" y="1171"/>
              </a:cxn>
              <a:cxn ang="0">
                <a:pos x="941" y="1070"/>
              </a:cxn>
              <a:cxn ang="0">
                <a:pos x="870" y="960"/>
              </a:cxn>
              <a:cxn ang="0">
                <a:pos x="830" y="850"/>
              </a:cxn>
              <a:cxn ang="0">
                <a:pos x="749" y="731"/>
              </a:cxn>
              <a:cxn ang="0">
                <a:pos x="658" y="721"/>
              </a:cxn>
              <a:cxn ang="0">
                <a:pos x="587" y="890"/>
              </a:cxn>
              <a:cxn ang="0">
                <a:pos x="526" y="1020"/>
              </a:cxn>
              <a:cxn ang="0">
                <a:pos x="456" y="1210"/>
              </a:cxn>
              <a:cxn ang="0">
                <a:pos x="405" y="1390"/>
              </a:cxn>
              <a:cxn ang="0">
                <a:pos x="334" y="1521"/>
              </a:cxn>
              <a:cxn ang="0">
                <a:pos x="243" y="1650"/>
              </a:cxn>
              <a:cxn ang="0">
                <a:pos x="172" y="1801"/>
              </a:cxn>
              <a:cxn ang="0">
                <a:pos x="132" y="1960"/>
              </a:cxn>
              <a:cxn ang="0">
                <a:pos x="81" y="2080"/>
              </a:cxn>
              <a:cxn ang="0">
                <a:pos x="61" y="2210"/>
              </a:cxn>
              <a:cxn ang="0">
                <a:pos x="7" y="2317"/>
              </a:cxn>
            </a:cxnLst>
            <a:rect l="0" t="0" r="r" b="b"/>
            <a:pathLst>
              <a:path w="1295" h="2318">
                <a:moveTo>
                  <a:pt x="7" y="2317"/>
                </a:moveTo>
                <a:lnTo>
                  <a:pt x="0" y="2270"/>
                </a:lnTo>
                <a:lnTo>
                  <a:pt x="0" y="2241"/>
                </a:lnTo>
                <a:lnTo>
                  <a:pt x="0" y="2220"/>
                </a:lnTo>
                <a:lnTo>
                  <a:pt x="0" y="2190"/>
                </a:lnTo>
                <a:lnTo>
                  <a:pt x="0" y="2160"/>
                </a:lnTo>
                <a:lnTo>
                  <a:pt x="0" y="2130"/>
                </a:lnTo>
                <a:lnTo>
                  <a:pt x="0" y="2100"/>
                </a:lnTo>
                <a:lnTo>
                  <a:pt x="0" y="2071"/>
                </a:lnTo>
                <a:lnTo>
                  <a:pt x="0" y="2030"/>
                </a:lnTo>
                <a:lnTo>
                  <a:pt x="0" y="2000"/>
                </a:lnTo>
                <a:lnTo>
                  <a:pt x="0" y="1971"/>
                </a:lnTo>
                <a:lnTo>
                  <a:pt x="0" y="1940"/>
                </a:lnTo>
                <a:lnTo>
                  <a:pt x="11" y="1910"/>
                </a:lnTo>
                <a:lnTo>
                  <a:pt x="11" y="1881"/>
                </a:lnTo>
                <a:lnTo>
                  <a:pt x="11" y="1860"/>
                </a:lnTo>
                <a:lnTo>
                  <a:pt x="21" y="1820"/>
                </a:lnTo>
                <a:lnTo>
                  <a:pt x="21" y="1780"/>
                </a:lnTo>
                <a:lnTo>
                  <a:pt x="31" y="1740"/>
                </a:lnTo>
                <a:lnTo>
                  <a:pt x="41" y="1711"/>
                </a:lnTo>
                <a:lnTo>
                  <a:pt x="41" y="1690"/>
                </a:lnTo>
                <a:lnTo>
                  <a:pt x="51" y="1660"/>
                </a:lnTo>
                <a:lnTo>
                  <a:pt x="61" y="1630"/>
                </a:lnTo>
                <a:lnTo>
                  <a:pt x="71" y="1600"/>
                </a:lnTo>
                <a:lnTo>
                  <a:pt x="71" y="1570"/>
                </a:lnTo>
                <a:lnTo>
                  <a:pt x="91" y="1531"/>
                </a:lnTo>
                <a:lnTo>
                  <a:pt x="91" y="1500"/>
                </a:lnTo>
                <a:lnTo>
                  <a:pt x="102" y="1460"/>
                </a:lnTo>
                <a:lnTo>
                  <a:pt x="112" y="1431"/>
                </a:lnTo>
                <a:lnTo>
                  <a:pt x="122" y="1410"/>
                </a:lnTo>
                <a:lnTo>
                  <a:pt x="132" y="1351"/>
                </a:lnTo>
                <a:lnTo>
                  <a:pt x="132" y="1330"/>
                </a:lnTo>
                <a:lnTo>
                  <a:pt x="142" y="1300"/>
                </a:lnTo>
                <a:lnTo>
                  <a:pt x="152" y="1261"/>
                </a:lnTo>
                <a:lnTo>
                  <a:pt x="162" y="1240"/>
                </a:lnTo>
                <a:lnTo>
                  <a:pt x="172" y="1210"/>
                </a:lnTo>
                <a:lnTo>
                  <a:pt x="182" y="1181"/>
                </a:lnTo>
                <a:lnTo>
                  <a:pt x="182" y="1160"/>
                </a:lnTo>
                <a:lnTo>
                  <a:pt x="193" y="1130"/>
                </a:lnTo>
                <a:lnTo>
                  <a:pt x="193" y="1101"/>
                </a:lnTo>
                <a:lnTo>
                  <a:pt x="213" y="1060"/>
                </a:lnTo>
                <a:lnTo>
                  <a:pt x="213" y="1001"/>
                </a:lnTo>
                <a:lnTo>
                  <a:pt x="223" y="980"/>
                </a:lnTo>
                <a:lnTo>
                  <a:pt x="233" y="921"/>
                </a:lnTo>
                <a:lnTo>
                  <a:pt x="243" y="890"/>
                </a:lnTo>
                <a:lnTo>
                  <a:pt x="253" y="831"/>
                </a:lnTo>
                <a:lnTo>
                  <a:pt x="263" y="790"/>
                </a:lnTo>
                <a:lnTo>
                  <a:pt x="274" y="760"/>
                </a:lnTo>
                <a:lnTo>
                  <a:pt x="284" y="731"/>
                </a:lnTo>
                <a:lnTo>
                  <a:pt x="294" y="710"/>
                </a:lnTo>
                <a:lnTo>
                  <a:pt x="314" y="680"/>
                </a:lnTo>
                <a:lnTo>
                  <a:pt x="324" y="651"/>
                </a:lnTo>
                <a:lnTo>
                  <a:pt x="334" y="620"/>
                </a:lnTo>
                <a:lnTo>
                  <a:pt x="354" y="541"/>
                </a:lnTo>
                <a:lnTo>
                  <a:pt x="365" y="510"/>
                </a:lnTo>
                <a:lnTo>
                  <a:pt x="385" y="440"/>
                </a:lnTo>
                <a:lnTo>
                  <a:pt x="405" y="400"/>
                </a:lnTo>
                <a:lnTo>
                  <a:pt x="425" y="371"/>
                </a:lnTo>
                <a:lnTo>
                  <a:pt x="435" y="340"/>
                </a:lnTo>
                <a:lnTo>
                  <a:pt x="456" y="301"/>
                </a:lnTo>
                <a:lnTo>
                  <a:pt x="466" y="270"/>
                </a:lnTo>
                <a:lnTo>
                  <a:pt x="476" y="240"/>
                </a:lnTo>
                <a:lnTo>
                  <a:pt x="496" y="211"/>
                </a:lnTo>
                <a:lnTo>
                  <a:pt x="506" y="180"/>
                </a:lnTo>
                <a:lnTo>
                  <a:pt x="526" y="140"/>
                </a:lnTo>
                <a:lnTo>
                  <a:pt x="537" y="111"/>
                </a:lnTo>
                <a:lnTo>
                  <a:pt x="537" y="90"/>
                </a:lnTo>
                <a:lnTo>
                  <a:pt x="557" y="50"/>
                </a:lnTo>
                <a:lnTo>
                  <a:pt x="567" y="21"/>
                </a:lnTo>
                <a:lnTo>
                  <a:pt x="577" y="0"/>
                </a:lnTo>
                <a:lnTo>
                  <a:pt x="597" y="21"/>
                </a:lnTo>
                <a:lnTo>
                  <a:pt x="617" y="50"/>
                </a:lnTo>
                <a:lnTo>
                  <a:pt x="638" y="70"/>
                </a:lnTo>
                <a:lnTo>
                  <a:pt x="658" y="101"/>
                </a:lnTo>
                <a:lnTo>
                  <a:pt x="678" y="131"/>
                </a:lnTo>
                <a:lnTo>
                  <a:pt x="708" y="160"/>
                </a:lnTo>
                <a:lnTo>
                  <a:pt x="729" y="191"/>
                </a:lnTo>
                <a:lnTo>
                  <a:pt x="739" y="221"/>
                </a:lnTo>
                <a:lnTo>
                  <a:pt x="769" y="240"/>
                </a:lnTo>
                <a:lnTo>
                  <a:pt x="789" y="270"/>
                </a:lnTo>
                <a:lnTo>
                  <a:pt x="810" y="291"/>
                </a:lnTo>
                <a:lnTo>
                  <a:pt x="830" y="320"/>
                </a:lnTo>
                <a:lnTo>
                  <a:pt x="860" y="350"/>
                </a:lnTo>
                <a:lnTo>
                  <a:pt x="880" y="371"/>
                </a:lnTo>
                <a:lnTo>
                  <a:pt x="901" y="391"/>
                </a:lnTo>
                <a:lnTo>
                  <a:pt x="921" y="420"/>
                </a:lnTo>
                <a:lnTo>
                  <a:pt x="941" y="451"/>
                </a:lnTo>
                <a:lnTo>
                  <a:pt x="971" y="471"/>
                </a:lnTo>
                <a:lnTo>
                  <a:pt x="982" y="500"/>
                </a:lnTo>
                <a:lnTo>
                  <a:pt x="1002" y="530"/>
                </a:lnTo>
                <a:lnTo>
                  <a:pt x="1022" y="551"/>
                </a:lnTo>
                <a:lnTo>
                  <a:pt x="1032" y="580"/>
                </a:lnTo>
                <a:lnTo>
                  <a:pt x="1062" y="600"/>
                </a:lnTo>
                <a:lnTo>
                  <a:pt x="1083" y="631"/>
                </a:lnTo>
                <a:lnTo>
                  <a:pt x="1093" y="661"/>
                </a:lnTo>
                <a:lnTo>
                  <a:pt x="1123" y="690"/>
                </a:lnTo>
                <a:lnTo>
                  <a:pt x="1143" y="721"/>
                </a:lnTo>
                <a:lnTo>
                  <a:pt x="1154" y="750"/>
                </a:lnTo>
                <a:lnTo>
                  <a:pt x="1164" y="780"/>
                </a:lnTo>
                <a:lnTo>
                  <a:pt x="1184" y="811"/>
                </a:lnTo>
                <a:lnTo>
                  <a:pt x="1184" y="850"/>
                </a:lnTo>
                <a:lnTo>
                  <a:pt x="1204" y="890"/>
                </a:lnTo>
                <a:lnTo>
                  <a:pt x="1204" y="911"/>
                </a:lnTo>
                <a:lnTo>
                  <a:pt x="1214" y="940"/>
                </a:lnTo>
                <a:lnTo>
                  <a:pt x="1224" y="970"/>
                </a:lnTo>
                <a:lnTo>
                  <a:pt x="1224" y="991"/>
                </a:lnTo>
                <a:lnTo>
                  <a:pt x="1234" y="1020"/>
                </a:lnTo>
                <a:lnTo>
                  <a:pt x="1234" y="1050"/>
                </a:lnTo>
                <a:lnTo>
                  <a:pt x="1244" y="1081"/>
                </a:lnTo>
                <a:lnTo>
                  <a:pt x="1244" y="1110"/>
                </a:lnTo>
                <a:lnTo>
                  <a:pt x="1254" y="1140"/>
                </a:lnTo>
                <a:lnTo>
                  <a:pt x="1254" y="1171"/>
                </a:lnTo>
                <a:lnTo>
                  <a:pt x="1254" y="1200"/>
                </a:lnTo>
                <a:lnTo>
                  <a:pt x="1254" y="1230"/>
                </a:lnTo>
                <a:lnTo>
                  <a:pt x="1254" y="1251"/>
                </a:lnTo>
                <a:lnTo>
                  <a:pt x="1264" y="1280"/>
                </a:lnTo>
                <a:lnTo>
                  <a:pt x="1264" y="1310"/>
                </a:lnTo>
                <a:lnTo>
                  <a:pt x="1264" y="1341"/>
                </a:lnTo>
                <a:lnTo>
                  <a:pt x="1274" y="1370"/>
                </a:lnTo>
                <a:lnTo>
                  <a:pt x="1284" y="1400"/>
                </a:lnTo>
                <a:lnTo>
                  <a:pt x="1284" y="1431"/>
                </a:lnTo>
                <a:lnTo>
                  <a:pt x="1284" y="1460"/>
                </a:lnTo>
                <a:lnTo>
                  <a:pt x="1294" y="1490"/>
                </a:lnTo>
                <a:lnTo>
                  <a:pt x="1294" y="1521"/>
                </a:lnTo>
                <a:lnTo>
                  <a:pt x="1294" y="1550"/>
                </a:lnTo>
                <a:lnTo>
                  <a:pt x="1294" y="1580"/>
                </a:lnTo>
                <a:lnTo>
                  <a:pt x="1294" y="1611"/>
                </a:lnTo>
                <a:lnTo>
                  <a:pt x="1294" y="1640"/>
                </a:lnTo>
                <a:lnTo>
                  <a:pt x="1294" y="1670"/>
                </a:lnTo>
                <a:lnTo>
                  <a:pt x="1294" y="1701"/>
                </a:lnTo>
                <a:lnTo>
                  <a:pt x="1294" y="1740"/>
                </a:lnTo>
                <a:lnTo>
                  <a:pt x="1284" y="1770"/>
                </a:lnTo>
                <a:lnTo>
                  <a:pt x="1274" y="1791"/>
                </a:lnTo>
                <a:lnTo>
                  <a:pt x="1274" y="1820"/>
                </a:lnTo>
                <a:lnTo>
                  <a:pt x="1264" y="1850"/>
                </a:lnTo>
                <a:lnTo>
                  <a:pt x="1264" y="1881"/>
                </a:lnTo>
                <a:lnTo>
                  <a:pt x="1254" y="1910"/>
                </a:lnTo>
                <a:lnTo>
                  <a:pt x="1254" y="1940"/>
                </a:lnTo>
                <a:lnTo>
                  <a:pt x="1244" y="1971"/>
                </a:lnTo>
                <a:lnTo>
                  <a:pt x="1234" y="2000"/>
                </a:lnTo>
                <a:lnTo>
                  <a:pt x="1224" y="2030"/>
                </a:lnTo>
                <a:lnTo>
                  <a:pt x="1224" y="2051"/>
                </a:lnTo>
                <a:lnTo>
                  <a:pt x="1204" y="2080"/>
                </a:lnTo>
                <a:lnTo>
                  <a:pt x="1204" y="2110"/>
                </a:lnTo>
                <a:lnTo>
                  <a:pt x="1194" y="2141"/>
                </a:lnTo>
                <a:lnTo>
                  <a:pt x="1184" y="2120"/>
                </a:lnTo>
                <a:lnTo>
                  <a:pt x="1184" y="2051"/>
                </a:lnTo>
                <a:lnTo>
                  <a:pt x="1184" y="2030"/>
                </a:lnTo>
                <a:lnTo>
                  <a:pt x="1184" y="2000"/>
                </a:lnTo>
                <a:lnTo>
                  <a:pt x="1184" y="1971"/>
                </a:lnTo>
                <a:lnTo>
                  <a:pt x="1164" y="1900"/>
                </a:lnTo>
                <a:lnTo>
                  <a:pt x="1154" y="1860"/>
                </a:lnTo>
                <a:lnTo>
                  <a:pt x="1143" y="1830"/>
                </a:lnTo>
                <a:lnTo>
                  <a:pt x="1143" y="1791"/>
                </a:lnTo>
                <a:lnTo>
                  <a:pt x="1133" y="1770"/>
                </a:lnTo>
                <a:lnTo>
                  <a:pt x="1133" y="1740"/>
                </a:lnTo>
                <a:lnTo>
                  <a:pt x="1133" y="1701"/>
                </a:lnTo>
                <a:lnTo>
                  <a:pt x="1123" y="1670"/>
                </a:lnTo>
                <a:lnTo>
                  <a:pt x="1123" y="1630"/>
                </a:lnTo>
                <a:lnTo>
                  <a:pt x="1113" y="1570"/>
                </a:lnTo>
                <a:lnTo>
                  <a:pt x="1113" y="1541"/>
                </a:lnTo>
                <a:lnTo>
                  <a:pt x="1103" y="1500"/>
                </a:lnTo>
                <a:lnTo>
                  <a:pt x="1093" y="1470"/>
                </a:lnTo>
                <a:lnTo>
                  <a:pt x="1073" y="1431"/>
                </a:lnTo>
                <a:lnTo>
                  <a:pt x="1062" y="1410"/>
                </a:lnTo>
                <a:lnTo>
                  <a:pt x="1052" y="1380"/>
                </a:lnTo>
                <a:lnTo>
                  <a:pt x="1032" y="1351"/>
                </a:lnTo>
                <a:lnTo>
                  <a:pt x="1022" y="1280"/>
                </a:lnTo>
                <a:lnTo>
                  <a:pt x="1012" y="1251"/>
                </a:lnTo>
                <a:lnTo>
                  <a:pt x="1002" y="1230"/>
                </a:lnTo>
                <a:lnTo>
                  <a:pt x="1002" y="1200"/>
                </a:lnTo>
                <a:lnTo>
                  <a:pt x="992" y="1171"/>
                </a:lnTo>
                <a:lnTo>
                  <a:pt x="982" y="1150"/>
                </a:lnTo>
                <a:lnTo>
                  <a:pt x="971" y="1120"/>
                </a:lnTo>
                <a:lnTo>
                  <a:pt x="951" y="1091"/>
                </a:lnTo>
                <a:lnTo>
                  <a:pt x="941" y="1070"/>
                </a:lnTo>
                <a:lnTo>
                  <a:pt x="931" y="1040"/>
                </a:lnTo>
                <a:lnTo>
                  <a:pt x="911" y="1011"/>
                </a:lnTo>
                <a:lnTo>
                  <a:pt x="891" y="980"/>
                </a:lnTo>
                <a:lnTo>
                  <a:pt x="870" y="960"/>
                </a:lnTo>
                <a:lnTo>
                  <a:pt x="860" y="930"/>
                </a:lnTo>
                <a:lnTo>
                  <a:pt x="840" y="901"/>
                </a:lnTo>
                <a:lnTo>
                  <a:pt x="840" y="880"/>
                </a:lnTo>
                <a:lnTo>
                  <a:pt x="830" y="850"/>
                </a:lnTo>
                <a:lnTo>
                  <a:pt x="810" y="811"/>
                </a:lnTo>
                <a:lnTo>
                  <a:pt x="789" y="790"/>
                </a:lnTo>
                <a:lnTo>
                  <a:pt x="769" y="760"/>
                </a:lnTo>
                <a:lnTo>
                  <a:pt x="749" y="731"/>
                </a:lnTo>
                <a:lnTo>
                  <a:pt x="739" y="710"/>
                </a:lnTo>
                <a:lnTo>
                  <a:pt x="708" y="680"/>
                </a:lnTo>
                <a:lnTo>
                  <a:pt x="678" y="690"/>
                </a:lnTo>
                <a:lnTo>
                  <a:pt x="658" y="721"/>
                </a:lnTo>
                <a:lnTo>
                  <a:pt x="628" y="741"/>
                </a:lnTo>
                <a:lnTo>
                  <a:pt x="617" y="770"/>
                </a:lnTo>
                <a:lnTo>
                  <a:pt x="597" y="811"/>
                </a:lnTo>
                <a:lnTo>
                  <a:pt x="587" y="890"/>
                </a:lnTo>
                <a:lnTo>
                  <a:pt x="577" y="911"/>
                </a:lnTo>
                <a:lnTo>
                  <a:pt x="557" y="950"/>
                </a:lnTo>
                <a:lnTo>
                  <a:pt x="547" y="991"/>
                </a:lnTo>
                <a:lnTo>
                  <a:pt x="526" y="1020"/>
                </a:lnTo>
                <a:lnTo>
                  <a:pt x="516" y="1050"/>
                </a:lnTo>
                <a:lnTo>
                  <a:pt x="496" y="1081"/>
                </a:lnTo>
                <a:lnTo>
                  <a:pt x="486" y="1110"/>
                </a:lnTo>
                <a:lnTo>
                  <a:pt x="456" y="1210"/>
                </a:lnTo>
                <a:lnTo>
                  <a:pt x="445" y="1271"/>
                </a:lnTo>
                <a:lnTo>
                  <a:pt x="435" y="1330"/>
                </a:lnTo>
                <a:lnTo>
                  <a:pt x="425" y="1351"/>
                </a:lnTo>
                <a:lnTo>
                  <a:pt x="405" y="1390"/>
                </a:lnTo>
                <a:lnTo>
                  <a:pt x="395" y="1431"/>
                </a:lnTo>
                <a:lnTo>
                  <a:pt x="375" y="1470"/>
                </a:lnTo>
                <a:lnTo>
                  <a:pt x="354" y="1490"/>
                </a:lnTo>
                <a:lnTo>
                  <a:pt x="334" y="1521"/>
                </a:lnTo>
                <a:lnTo>
                  <a:pt x="314" y="1550"/>
                </a:lnTo>
                <a:lnTo>
                  <a:pt x="294" y="1580"/>
                </a:lnTo>
                <a:lnTo>
                  <a:pt x="263" y="1611"/>
                </a:lnTo>
                <a:lnTo>
                  <a:pt x="243" y="1650"/>
                </a:lnTo>
                <a:lnTo>
                  <a:pt x="223" y="1680"/>
                </a:lnTo>
                <a:lnTo>
                  <a:pt x="213" y="1701"/>
                </a:lnTo>
                <a:lnTo>
                  <a:pt x="182" y="1780"/>
                </a:lnTo>
                <a:lnTo>
                  <a:pt x="172" y="1801"/>
                </a:lnTo>
                <a:lnTo>
                  <a:pt x="162" y="1830"/>
                </a:lnTo>
                <a:lnTo>
                  <a:pt x="152" y="1891"/>
                </a:lnTo>
                <a:lnTo>
                  <a:pt x="142" y="1930"/>
                </a:lnTo>
                <a:lnTo>
                  <a:pt x="132" y="1960"/>
                </a:lnTo>
                <a:lnTo>
                  <a:pt x="122" y="1981"/>
                </a:lnTo>
                <a:lnTo>
                  <a:pt x="102" y="2020"/>
                </a:lnTo>
                <a:lnTo>
                  <a:pt x="91" y="2051"/>
                </a:lnTo>
                <a:lnTo>
                  <a:pt x="81" y="2080"/>
                </a:lnTo>
                <a:lnTo>
                  <a:pt x="81" y="2120"/>
                </a:lnTo>
                <a:lnTo>
                  <a:pt x="71" y="2141"/>
                </a:lnTo>
                <a:lnTo>
                  <a:pt x="71" y="2170"/>
                </a:lnTo>
                <a:lnTo>
                  <a:pt x="61" y="2210"/>
                </a:lnTo>
                <a:lnTo>
                  <a:pt x="51" y="2231"/>
                </a:lnTo>
                <a:lnTo>
                  <a:pt x="21" y="2250"/>
                </a:lnTo>
                <a:lnTo>
                  <a:pt x="7" y="2317"/>
                </a:lnTo>
                <a:lnTo>
                  <a:pt x="7" y="2317"/>
                </a:lnTo>
              </a:path>
            </a:pathLst>
          </a:custGeom>
          <a:pattFill prst="smCheck">
            <a:fgClr>
              <a:schemeClr val="bg2"/>
            </a:fgClr>
            <a:bgClr>
              <a:srgbClr val="FF00CC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36" name="Freeform 8"/>
          <p:cNvSpPr>
            <a:spLocks/>
          </p:cNvSpPr>
          <p:nvPr/>
        </p:nvSpPr>
        <p:spPr bwMode="auto">
          <a:xfrm>
            <a:off x="4013200" y="971550"/>
            <a:ext cx="1890713" cy="5021263"/>
          </a:xfrm>
          <a:custGeom>
            <a:avLst/>
            <a:gdLst/>
            <a:ahLst/>
            <a:cxnLst>
              <a:cxn ang="0">
                <a:pos x="79" y="1991"/>
              </a:cxn>
              <a:cxn ang="0">
                <a:pos x="140" y="2181"/>
              </a:cxn>
              <a:cxn ang="0">
                <a:pos x="170" y="2331"/>
              </a:cxn>
              <a:cxn ang="0">
                <a:pos x="220" y="2492"/>
              </a:cxn>
              <a:cxn ang="0">
                <a:pos x="239" y="2672"/>
              </a:cxn>
              <a:cxn ang="0">
                <a:pos x="270" y="2852"/>
              </a:cxn>
              <a:cxn ang="0">
                <a:pos x="290" y="3022"/>
              </a:cxn>
              <a:cxn ang="0">
                <a:pos x="350" y="3132"/>
              </a:cxn>
              <a:cxn ang="0">
                <a:pos x="350" y="2942"/>
              </a:cxn>
              <a:cxn ang="0">
                <a:pos x="350" y="2781"/>
              </a:cxn>
              <a:cxn ang="0">
                <a:pos x="370" y="2601"/>
              </a:cxn>
              <a:cxn ang="0">
                <a:pos x="390" y="2411"/>
              </a:cxn>
              <a:cxn ang="0">
                <a:pos x="410" y="2241"/>
              </a:cxn>
              <a:cxn ang="0">
                <a:pos x="419" y="2071"/>
              </a:cxn>
              <a:cxn ang="0">
                <a:pos x="430" y="1881"/>
              </a:cxn>
              <a:cxn ang="0">
                <a:pos x="430" y="1701"/>
              </a:cxn>
              <a:cxn ang="0">
                <a:pos x="470" y="1531"/>
              </a:cxn>
              <a:cxn ang="0">
                <a:pos x="509" y="1350"/>
              </a:cxn>
              <a:cxn ang="0">
                <a:pos x="550" y="1180"/>
              </a:cxn>
              <a:cxn ang="0">
                <a:pos x="620" y="1000"/>
              </a:cxn>
              <a:cxn ang="0">
                <a:pos x="690" y="820"/>
              </a:cxn>
              <a:cxn ang="0">
                <a:pos x="780" y="951"/>
              </a:cxn>
              <a:cxn ang="0">
                <a:pos x="830" y="1131"/>
              </a:cxn>
              <a:cxn ang="0">
                <a:pos x="870" y="1311"/>
              </a:cxn>
              <a:cxn ang="0">
                <a:pos x="890" y="1481"/>
              </a:cxn>
              <a:cxn ang="0">
                <a:pos x="890" y="1661"/>
              </a:cxn>
              <a:cxn ang="0">
                <a:pos x="880" y="1841"/>
              </a:cxn>
              <a:cxn ang="0">
                <a:pos x="840" y="2021"/>
              </a:cxn>
              <a:cxn ang="0">
                <a:pos x="810" y="2192"/>
              </a:cxn>
              <a:cxn ang="0">
                <a:pos x="790" y="2372"/>
              </a:cxn>
              <a:cxn ang="0">
                <a:pos x="790" y="2552"/>
              </a:cxn>
              <a:cxn ang="0">
                <a:pos x="780" y="2732"/>
              </a:cxn>
              <a:cxn ang="0">
                <a:pos x="770" y="2922"/>
              </a:cxn>
              <a:cxn ang="0">
                <a:pos x="770" y="3082"/>
              </a:cxn>
              <a:cxn ang="0">
                <a:pos x="840" y="2952"/>
              </a:cxn>
              <a:cxn ang="0">
                <a:pos x="890" y="2772"/>
              </a:cxn>
              <a:cxn ang="0">
                <a:pos x="950" y="2601"/>
              </a:cxn>
              <a:cxn ang="0">
                <a:pos x="990" y="2421"/>
              </a:cxn>
              <a:cxn ang="0">
                <a:pos x="1041" y="2241"/>
              </a:cxn>
              <a:cxn ang="0">
                <a:pos x="1070" y="2071"/>
              </a:cxn>
              <a:cxn ang="0">
                <a:pos x="1110" y="1891"/>
              </a:cxn>
              <a:cxn ang="0">
                <a:pos x="1150" y="1711"/>
              </a:cxn>
              <a:cxn ang="0">
                <a:pos x="1150" y="1531"/>
              </a:cxn>
              <a:cxn ang="0">
                <a:pos x="1180" y="1360"/>
              </a:cxn>
              <a:cxn ang="0">
                <a:pos x="1190" y="1180"/>
              </a:cxn>
              <a:cxn ang="0">
                <a:pos x="1170" y="1000"/>
              </a:cxn>
              <a:cxn ang="0">
                <a:pos x="1110" y="820"/>
              </a:cxn>
              <a:cxn ang="0">
                <a:pos x="1080" y="640"/>
              </a:cxn>
              <a:cxn ang="0">
                <a:pos x="1010" y="470"/>
              </a:cxn>
              <a:cxn ang="0">
                <a:pos x="910" y="309"/>
              </a:cxn>
              <a:cxn ang="0">
                <a:pos x="830" y="160"/>
              </a:cxn>
              <a:cxn ang="0">
                <a:pos x="690" y="29"/>
              </a:cxn>
              <a:cxn ang="0">
                <a:pos x="560" y="100"/>
              </a:cxn>
              <a:cxn ang="0">
                <a:pos x="460" y="250"/>
              </a:cxn>
              <a:cxn ang="0">
                <a:pos x="410" y="409"/>
              </a:cxn>
              <a:cxn ang="0">
                <a:pos x="339" y="570"/>
              </a:cxn>
              <a:cxn ang="0">
                <a:pos x="260" y="750"/>
              </a:cxn>
              <a:cxn ang="0">
                <a:pos x="180" y="930"/>
              </a:cxn>
              <a:cxn ang="0">
                <a:pos x="110" y="1110"/>
              </a:cxn>
              <a:cxn ang="0">
                <a:pos x="79" y="1290"/>
              </a:cxn>
              <a:cxn ang="0">
                <a:pos x="40" y="1460"/>
              </a:cxn>
              <a:cxn ang="0">
                <a:pos x="0" y="1640"/>
              </a:cxn>
              <a:cxn ang="0">
                <a:pos x="35" y="1834"/>
              </a:cxn>
            </a:cxnLst>
            <a:rect l="0" t="0" r="r" b="b"/>
            <a:pathLst>
              <a:path w="1191" h="3163">
                <a:moveTo>
                  <a:pt x="35" y="1834"/>
                </a:moveTo>
                <a:lnTo>
                  <a:pt x="30" y="1881"/>
                </a:lnTo>
                <a:lnTo>
                  <a:pt x="50" y="1911"/>
                </a:lnTo>
                <a:lnTo>
                  <a:pt x="59" y="1931"/>
                </a:lnTo>
                <a:lnTo>
                  <a:pt x="69" y="1961"/>
                </a:lnTo>
                <a:lnTo>
                  <a:pt x="79" y="1991"/>
                </a:lnTo>
                <a:lnTo>
                  <a:pt x="90" y="2021"/>
                </a:lnTo>
                <a:lnTo>
                  <a:pt x="100" y="2051"/>
                </a:lnTo>
                <a:lnTo>
                  <a:pt x="110" y="2091"/>
                </a:lnTo>
                <a:lnTo>
                  <a:pt x="120" y="2121"/>
                </a:lnTo>
                <a:lnTo>
                  <a:pt x="130" y="2151"/>
                </a:lnTo>
                <a:lnTo>
                  <a:pt x="140" y="2181"/>
                </a:lnTo>
                <a:lnTo>
                  <a:pt x="140" y="2202"/>
                </a:lnTo>
                <a:lnTo>
                  <a:pt x="149" y="2231"/>
                </a:lnTo>
                <a:lnTo>
                  <a:pt x="149" y="2261"/>
                </a:lnTo>
                <a:lnTo>
                  <a:pt x="149" y="2282"/>
                </a:lnTo>
                <a:lnTo>
                  <a:pt x="149" y="2311"/>
                </a:lnTo>
                <a:lnTo>
                  <a:pt x="170" y="2331"/>
                </a:lnTo>
                <a:lnTo>
                  <a:pt x="180" y="2361"/>
                </a:lnTo>
                <a:lnTo>
                  <a:pt x="190" y="2382"/>
                </a:lnTo>
                <a:lnTo>
                  <a:pt x="190" y="2411"/>
                </a:lnTo>
                <a:lnTo>
                  <a:pt x="200" y="2441"/>
                </a:lnTo>
                <a:lnTo>
                  <a:pt x="210" y="2462"/>
                </a:lnTo>
                <a:lnTo>
                  <a:pt x="220" y="2492"/>
                </a:lnTo>
                <a:lnTo>
                  <a:pt x="230" y="2531"/>
                </a:lnTo>
                <a:lnTo>
                  <a:pt x="230" y="2552"/>
                </a:lnTo>
                <a:lnTo>
                  <a:pt x="230" y="2582"/>
                </a:lnTo>
                <a:lnTo>
                  <a:pt x="230" y="2611"/>
                </a:lnTo>
                <a:lnTo>
                  <a:pt x="230" y="2642"/>
                </a:lnTo>
                <a:lnTo>
                  <a:pt x="239" y="2672"/>
                </a:lnTo>
                <a:lnTo>
                  <a:pt x="249" y="2701"/>
                </a:lnTo>
                <a:lnTo>
                  <a:pt x="260" y="2732"/>
                </a:lnTo>
                <a:lnTo>
                  <a:pt x="270" y="2762"/>
                </a:lnTo>
                <a:lnTo>
                  <a:pt x="270" y="2791"/>
                </a:lnTo>
                <a:lnTo>
                  <a:pt x="270" y="2822"/>
                </a:lnTo>
                <a:lnTo>
                  <a:pt x="270" y="2852"/>
                </a:lnTo>
                <a:lnTo>
                  <a:pt x="280" y="2881"/>
                </a:lnTo>
                <a:lnTo>
                  <a:pt x="280" y="2912"/>
                </a:lnTo>
                <a:lnTo>
                  <a:pt x="280" y="2942"/>
                </a:lnTo>
                <a:lnTo>
                  <a:pt x="280" y="2972"/>
                </a:lnTo>
                <a:lnTo>
                  <a:pt x="280" y="2992"/>
                </a:lnTo>
                <a:lnTo>
                  <a:pt x="290" y="3022"/>
                </a:lnTo>
                <a:lnTo>
                  <a:pt x="290" y="3052"/>
                </a:lnTo>
                <a:lnTo>
                  <a:pt x="300" y="3082"/>
                </a:lnTo>
                <a:lnTo>
                  <a:pt x="310" y="3112"/>
                </a:lnTo>
                <a:lnTo>
                  <a:pt x="310" y="3142"/>
                </a:lnTo>
                <a:lnTo>
                  <a:pt x="339" y="3162"/>
                </a:lnTo>
                <a:lnTo>
                  <a:pt x="350" y="3132"/>
                </a:lnTo>
                <a:lnTo>
                  <a:pt x="350" y="3102"/>
                </a:lnTo>
                <a:lnTo>
                  <a:pt x="350" y="3071"/>
                </a:lnTo>
                <a:lnTo>
                  <a:pt x="350" y="3042"/>
                </a:lnTo>
                <a:lnTo>
                  <a:pt x="350" y="3012"/>
                </a:lnTo>
                <a:lnTo>
                  <a:pt x="350" y="2981"/>
                </a:lnTo>
                <a:lnTo>
                  <a:pt x="350" y="2942"/>
                </a:lnTo>
                <a:lnTo>
                  <a:pt x="350" y="2912"/>
                </a:lnTo>
                <a:lnTo>
                  <a:pt x="350" y="2891"/>
                </a:lnTo>
                <a:lnTo>
                  <a:pt x="350" y="2862"/>
                </a:lnTo>
                <a:lnTo>
                  <a:pt x="350" y="2832"/>
                </a:lnTo>
                <a:lnTo>
                  <a:pt x="350" y="2811"/>
                </a:lnTo>
                <a:lnTo>
                  <a:pt x="350" y="2781"/>
                </a:lnTo>
                <a:lnTo>
                  <a:pt x="350" y="2752"/>
                </a:lnTo>
                <a:lnTo>
                  <a:pt x="350" y="2711"/>
                </a:lnTo>
                <a:lnTo>
                  <a:pt x="360" y="2682"/>
                </a:lnTo>
                <a:lnTo>
                  <a:pt x="360" y="2652"/>
                </a:lnTo>
                <a:lnTo>
                  <a:pt x="360" y="2631"/>
                </a:lnTo>
                <a:lnTo>
                  <a:pt x="370" y="2601"/>
                </a:lnTo>
                <a:lnTo>
                  <a:pt x="370" y="2572"/>
                </a:lnTo>
                <a:lnTo>
                  <a:pt x="370" y="2541"/>
                </a:lnTo>
                <a:lnTo>
                  <a:pt x="380" y="2511"/>
                </a:lnTo>
                <a:lnTo>
                  <a:pt x="390" y="2472"/>
                </a:lnTo>
                <a:lnTo>
                  <a:pt x="390" y="2441"/>
                </a:lnTo>
                <a:lnTo>
                  <a:pt x="390" y="2411"/>
                </a:lnTo>
                <a:lnTo>
                  <a:pt x="390" y="2382"/>
                </a:lnTo>
                <a:lnTo>
                  <a:pt x="400" y="2361"/>
                </a:lnTo>
                <a:lnTo>
                  <a:pt x="400" y="2331"/>
                </a:lnTo>
                <a:lnTo>
                  <a:pt x="400" y="2301"/>
                </a:lnTo>
                <a:lnTo>
                  <a:pt x="410" y="2271"/>
                </a:lnTo>
                <a:lnTo>
                  <a:pt x="410" y="2241"/>
                </a:lnTo>
                <a:lnTo>
                  <a:pt x="419" y="2211"/>
                </a:lnTo>
                <a:lnTo>
                  <a:pt x="419" y="2181"/>
                </a:lnTo>
                <a:lnTo>
                  <a:pt x="419" y="2151"/>
                </a:lnTo>
                <a:lnTo>
                  <a:pt x="419" y="2121"/>
                </a:lnTo>
                <a:lnTo>
                  <a:pt x="419" y="2101"/>
                </a:lnTo>
                <a:lnTo>
                  <a:pt x="419" y="2071"/>
                </a:lnTo>
                <a:lnTo>
                  <a:pt x="419" y="2041"/>
                </a:lnTo>
                <a:lnTo>
                  <a:pt x="430" y="2011"/>
                </a:lnTo>
                <a:lnTo>
                  <a:pt x="430" y="1981"/>
                </a:lnTo>
                <a:lnTo>
                  <a:pt x="430" y="1951"/>
                </a:lnTo>
                <a:lnTo>
                  <a:pt x="430" y="1911"/>
                </a:lnTo>
                <a:lnTo>
                  <a:pt x="430" y="1881"/>
                </a:lnTo>
                <a:lnTo>
                  <a:pt x="430" y="1851"/>
                </a:lnTo>
                <a:lnTo>
                  <a:pt x="430" y="1830"/>
                </a:lnTo>
                <a:lnTo>
                  <a:pt x="430" y="1791"/>
                </a:lnTo>
                <a:lnTo>
                  <a:pt x="430" y="1751"/>
                </a:lnTo>
                <a:lnTo>
                  <a:pt x="430" y="1730"/>
                </a:lnTo>
                <a:lnTo>
                  <a:pt x="430" y="1701"/>
                </a:lnTo>
                <a:lnTo>
                  <a:pt x="440" y="1671"/>
                </a:lnTo>
                <a:lnTo>
                  <a:pt x="440" y="1650"/>
                </a:lnTo>
                <a:lnTo>
                  <a:pt x="450" y="1621"/>
                </a:lnTo>
                <a:lnTo>
                  <a:pt x="460" y="1591"/>
                </a:lnTo>
                <a:lnTo>
                  <a:pt x="460" y="1560"/>
                </a:lnTo>
                <a:lnTo>
                  <a:pt x="470" y="1531"/>
                </a:lnTo>
                <a:lnTo>
                  <a:pt x="470" y="1501"/>
                </a:lnTo>
                <a:lnTo>
                  <a:pt x="480" y="1470"/>
                </a:lnTo>
                <a:lnTo>
                  <a:pt x="480" y="1441"/>
                </a:lnTo>
                <a:lnTo>
                  <a:pt x="490" y="1411"/>
                </a:lnTo>
                <a:lnTo>
                  <a:pt x="500" y="1390"/>
                </a:lnTo>
                <a:lnTo>
                  <a:pt x="509" y="1350"/>
                </a:lnTo>
                <a:lnTo>
                  <a:pt x="509" y="1321"/>
                </a:lnTo>
                <a:lnTo>
                  <a:pt x="509" y="1300"/>
                </a:lnTo>
                <a:lnTo>
                  <a:pt x="509" y="1270"/>
                </a:lnTo>
                <a:lnTo>
                  <a:pt x="520" y="1241"/>
                </a:lnTo>
                <a:lnTo>
                  <a:pt x="530" y="1210"/>
                </a:lnTo>
                <a:lnTo>
                  <a:pt x="550" y="1180"/>
                </a:lnTo>
                <a:lnTo>
                  <a:pt x="550" y="1151"/>
                </a:lnTo>
                <a:lnTo>
                  <a:pt x="570" y="1120"/>
                </a:lnTo>
                <a:lnTo>
                  <a:pt x="580" y="1090"/>
                </a:lnTo>
                <a:lnTo>
                  <a:pt x="590" y="1060"/>
                </a:lnTo>
                <a:lnTo>
                  <a:pt x="600" y="1030"/>
                </a:lnTo>
                <a:lnTo>
                  <a:pt x="620" y="1000"/>
                </a:lnTo>
                <a:lnTo>
                  <a:pt x="630" y="970"/>
                </a:lnTo>
                <a:lnTo>
                  <a:pt x="630" y="940"/>
                </a:lnTo>
                <a:lnTo>
                  <a:pt x="650" y="910"/>
                </a:lnTo>
                <a:lnTo>
                  <a:pt x="670" y="880"/>
                </a:lnTo>
                <a:lnTo>
                  <a:pt x="680" y="850"/>
                </a:lnTo>
                <a:lnTo>
                  <a:pt x="690" y="820"/>
                </a:lnTo>
                <a:lnTo>
                  <a:pt x="710" y="810"/>
                </a:lnTo>
                <a:lnTo>
                  <a:pt x="730" y="840"/>
                </a:lnTo>
                <a:lnTo>
                  <a:pt x="730" y="861"/>
                </a:lnTo>
                <a:lnTo>
                  <a:pt x="740" y="890"/>
                </a:lnTo>
                <a:lnTo>
                  <a:pt x="750" y="920"/>
                </a:lnTo>
                <a:lnTo>
                  <a:pt x="780" y="951"/>
                </a:lnTo>
                <a:lnTo>
                  <a:pt x="790" y="980"/>
                </a:lnTo>
                <a:lnTo>
                  <a:pt x="800" y="1010"/>
                </a:lnTo>
                <a:lnTo>
                  <a:pt x="810" y="1041"/>
                </a:lnTo>
                <a:lnTo>
                  <a:pt x="820" y="1070"/>
                </a:lnTo>
                <a:lnTo>
                  <a:pt x="830" y="1100"/>
                </a:lnTo>
                <a:lnTo>
                  <a:pt x="830" y="1131"/>
                </a:lnTo>
                <a:lnTo>
                  <a:pt x="850" y="1160"/>
                </a:lnTo>
                <a:lnTo>
                  <a:pt x="860" y="1200"/>
                </a:lnTo>
                <a:lnTo>
                  <a:pt x="860" y="1221"/>
                </a:lnTo>
                <a:lnTo>
                  <a:pt x="870" y="1250"/>
                </a:lnTo>
                <a:lnTo>
                  <a:pt x="870" y="1280"/>
                </a:lnTo>
                <a:lnTo>
                  <a:pt x="870" y="1311"/>
                </a:lnTo>
                <a:lnTo>
                  <a:pt x="870" y="1341"/>
                </a:lnTo>
                <a:lnTo>
                  <a:pt x="870" y="1370"/>
                </a:lnTo>
                <a:lnTo>
                  <a:pt x="880" y="1401"/>
                </a:lnTo>
                <a:lnTo>
                  <a:pt x="880" y="1431"/>
                </a:lnTo>
                <a:lnTo>
                  <a:pt x="890" y="1460"/>
                </a:lnTo>
                <a:lnTo>
                  <a:pt x="890" y="1481"/>
                </a:lnTo>
                <a:lnTo>
                  <a:pt x="890" y="1511"/>
                </a:lnTo>
                <a:lnTo>
                  <a:pt x="890" y="1540"/>
                </a:lnTo>
                <a:lnTo>
                  <a:pt x="890" y="1571"/>
                </a:lnTo>
                <a:lnTo>
                  <a:pt x="890" y="1601"/>
                </a:lnTo>
                <a:lnTo>
                  <a:pt x="890" y="1631"/>
                </a:lnTo>
                <a:lnTo>
                  <a:pt x="890" y="1661"/>
                </a:lnTo>
                <a:lnTo>
                  <a:pt x="890" y="1691"/>
                </a:lnTo>
                <a:lnTo>
                  <a:pt x="890" y="1730"/>
                </a:lnTo>
                <a:lnTo>
                  <a:pt x="890" y="1751"/>
                </a:lnTo>
                <a:lnTo>
                  <a:pt x="880" y="1781"/>
                </a:lnTo>
                <a:lnTo>
                  <a:pt x="880" y="1811"/>
                </a:lnTo>
                <a:lnTo>
                  <a:pt x="880" y="1841"/>
                </a:lnTo>
                <a:lnTo>
                  <a:pt x="880" y="1871"/>
                </a:lnTo>
                <a:lnTo>
                  <a:pt x="870" y="1901"/>
                </a:lnTo>
                <a:lnTo>
                  <a:pt x="860" y="1931"/>
                </a:lnTo>
                <a:lnTo>
                  <a:pt x="860" y="1961"/>
                </a:lnTo>
                <a:lnTo>
                  <a:pt x="850" y="1991"/>
                </a:lnTo>
                <a:lnTo>
                  <a:pt x="840" y="2021"/>
                </a:lnTo>
                <a:lnTo>
                  <a:pt x="840" y="2051"/>
                </a:lnTo>
                <a:lnTo>
                  <a:pt x="830" y="2081"/>
                </a:lnTo>
                <a:lnTo>
                  <a:pt x="820" y="2111"/>
                </a:lnTo>
                <a:lnTo>
                  <a:pt x="820" y="2141"/>
                </a:lnTo>
                <a:lnTo>
                  <a:pt x="810" y="2171"/>
                </a:lnTo>
                <a:lnTo>
                  <a:pt x="810" y="2192"/>
                </a:lnTo>
                <a:lnTo>
                  <a:pt x="800" y="2221"/>
                </a:lnTo>
                <a:lnTo>
                  <a:pt x="800" y="2251"/>
                </a:lnTo>
                <a:lnTo>
                  <a:pt x="800" y="2282"/>
                </a:lnTo>
                <a:lnTo>
                  <a:pt x="800" y="2311"/>
                </a:lnTo>
                <a:lnTo>
                  <a:pt x="790" y="2341"/>
                </a:lnTo>
                <a:lnTo>
                  <a:pt x="790" y="2372"/>
                </a:lnTo>
                <a:lnTo>
                  <a:pt x="790" y="2401"/>
                </a:lnTo>
                <a:lnTo>
                  <a:pt x="790" y="2431"/>
                </a:lnTo>
                <a:lnTo>
                  <a:pt x="790" y="2462"/>
                </a:lnTo>
                <a:lnTo>
                  <a:pt x="790" y="2492"/>
                </a:lnTo>
                <a:lnTo>
                  <a:pt x="790" y="2521"/>
                </a:lnTo>
                <a:lnTo>
                  <a:pt x="790" y="2552"/>
                </a:lnTo>
                <a:lnTo>
                  <a:pt x="790" y="2582"/>
                </a:lnTo>
                <a:lnTo>
                  <a:pt x="780" y="2611"/>
                </a:lnTo>
                <a:lnTo>
                  <a:pt x="780" y="2642"/>
                </a:lnTo>
                <a:lnTo>
                  <a:pt x="780" y="2672"/>
                </a:lnTo>
                <a:lnTo>
                  <a:pt x="780" y="2701"/>
                </a:lnTo>
                <a:lnTo>
                  <a:pt x="780" y="2732"/>
                </a:lnTo>
                <a:lnTo>
                  <a:pt x="780" y="2762"/>
                </a:lnTo>
                <a:lnTo>
                  <a:pt x="780" y="2791"/>
                </a:lnTo>
                <a:lnTo>
                  <a:pt x="770" y="2822"/>
                </a:lnTo>
                <a:lnTo>
                  <a:pt x="770" y="2852"/>
                </a:lnTo>
                <a:lnTo>
                  <a:pt x="770" y="2891"/>
                </a:lnTo>
                <a:lnTo>
                  <a:pt x="770" y="2922"/>
                </a:lnTo>
                <a:lnTo>
                  <a:pt x="770" y="2952"/>
                </a:lnTo>
                <a:lnTo>
                  <a:pt x="770" y="2981"/>
                </a:lnTo>
                <a:lnTo>
                  <a:pt x="770" y="3002"/>
                </a:lnTo>
                <a:lnTo>
                  <a:pt x="770" y="3032"/>
                </a:lnTo>
                <a:lnTo>
                  <a:pt x="770" y="3062"/>
                </a:lnTo>
                <a:lnTo>
                  <a:pt x="770" y="3082"/>
                </a:lnTo>
                <a:lnTo>
                  <a:pt x="790" y="3092"/>
                </a:lnTo>
                <a:lnTo>
                  <a:pt x="820" y="3071"/>
                </a:lnTo>
                <a:lnTo>
                  <a:pt x="830" y="3042"/>
                </a:lnTo>
                <a:lnTo>
                  <a:pt x="830" y="3012"/>
                </a:lnTo>
                <a:lnTo>
                  <a:pt x="830" y="2981"/>
                </a:lnTo>
                <a:lnTo>
                  <a:pt x="840" y="2952"/>
                </a:lnTo>
                <a:lnTo>
                  <a:pt x="850" y="2922"/>
                </a:lnTo>
                <a:lnTo>
                  <a:pt x="860" y="2901"/>
                </a:lnTo>
                <a:lnTo>
                  <a:pt x="870" y="2872"/>
                </a:lnTo>
                <a:lnTo>
                  <a:pt x="870" y="2842"/>
                </a:lnTo>
                <a:lnTo>
                  <a:pt x="880" y="2811"/>
                </a:lnTo>
                <a:lnTo>
                  <a:pt x="890" y="2772"/>
                </a:lnTo>
                <a:lnTo>
                  <a:pt x="910" y="2742"/>
                </a:lnTo>
                <a:lnTo>
                  <a:pt x="910" y="2721"/>
                </a:lnTo>
                <a:lnTo>
                  <a:pt x="920" y="2691"/>
                </a:lnTo>
                <a:lnTo>
                  <a:pt x="930" y="2662"/>
                </a:lnTo>
                <a:lnTo>
                  <a:pt x="940" y="2631"/>
                </a:lnTo>
                <a:lnTo>
                  <a:pt x="950" y="2601"/>
                </a:lnTo>
                <a:lnTo>
                  <a:pt x="960" y="2572"/>
                </a:lnTo>
                <a:lnTo>
                  <a:pt x="960" y="2541"/>
                </a:lnTo>
                <a:lnTo>
                  <a:pt x="970" y="2511"/>
                </a:lnTo>
                <a:lnTo>
                  <a:pt x="970" y="2472"/>
                </a:lnTo>
                <a:lnTo>
                  <a:pt x="980" y="2451"/>
                </a:lnTo>
                <a:lnTo>
                  <a:pt x="990" y="2421"/>
                </a:lnTo>
                <a:lnTo>
                  <a:pt x="1000" y="2392"/>
                </a:lnTo>
                <a:lnTo>
                  <a:pt x="1020" y="2361"/>
                </a:lnTo>
                <a:lnTo>
                  <a:pt x="1030" y="2331"/>
                </a:lnTo>
                <a:lnTo>
                  <a:pt x="1030" y="2301"/>
                </a:lnTo>
                <a:lnTo>
                  <a:pt x="1041" y="2271"/>
                </a:lnTo>
                <a:lnTo>
                  <a:pt x="1041" y="2241"/>
                </a:lnTo>
                <a:lnTo>
                  <a:pt x="1050" y="2211"/>
                </a:lnTo>
                <a:lnTo>
                  <a:pt x="1050" y="2181"/>
                </a:lnTo>
                <a:lnTo>
                  <a:pt x="1060" y="2151"/>
                </a:lnTo>
                <a:lnTo>
                  <a:pt x="1060" y="2121"/>
                </a:lnTo>
                <a:lnTo>
                  <a:pt x="1070" y="2101"/>
                </a:lnTo>
                <a:lnTo>
                  <a:pt x="1070" y="2071"/>
                </a:lnTo>
                <a:lnTo>
                  <a:pt x="1070" y="2041"/>
                </a:lnTo>
                <a:lnTo>
                  <a:pt x="1080" y="2011"/>
                </a:lnTo>
                <a:lnTo>
                  <a:pt x="1080" y="1981"/>
                </a:lnTo>
                <a:lnTo>
                  <a:pt x="1090" y="1951"/>
                </a:lnTo>
                <a:lnTo>
                  <a:pt x="1100" y="1921"/>
                </a:lnTo>
                <a:lnTo>
                  <a:pt x="1110" y="1891"/>
                </a:lnTo>
                <a:lnTo>
                  <a:pt x="1110" y="1861"/>
                </a:lnTo>
                <a:lnTo>
                  <a:pt x="1120" y="1830"/>
                </a:lnTo>
                <a:lnTo>
                  <a:pt x="1131" y="1801"/>
                </a:lnTo>
                <a:lnTo>
                  <a:pt x="1131" y="1771"/>
                </a:lnTo>
                <a:lnTo>
                  <a:pt x="1140" y="1740"/>
                </a:lnTo>
                <a:lnTo>
                  <a:pt x="1150" y="1711"/>
                </a:lnTo>
                <a:lnTo>
                  <a:pt x="1150" y="1671"/>
                </a:lnTo>
                <a:lnTo>
                  <a:pt x="1150" y="1650"/>
                </a:lnTo>
                <a:lnTo>
                  <a:pt x="1150" y="1621"/>
                </a:lnTo>
                <a:lnTo>
                  <a:pt x="1150" y="1591"/>
                </a:lnTo>
                <a:lnTo>
                  <a:pt x="1150" y="1560"/>
                </a:lnTo>
                <a:lnTo>
                  <a:pt x="1150" y="1531"/>
                </a:lnTo>
                <a:lnTo>
                  <a:pt x="1150" y="1501"/>
                </a:lnTo>
                <a:lnTo>
                  <a:pt x="1160" y="1470"/>
                </a:lnTo>
                <a:lnTo>
                  <a:pt x="1170" y="1441"/>
                </a:lnTo>
                <a:lnTo>
                  <a:pt x="1170" y="1411"/>
                </a:lnTo>
                <a:lnTo>
                  <a:pt x="1170" y="1390"/>
                </a:lnTo>
                <a:lnTo>
                  <a:pt x="1180" y="1360"/>
                </a:lnTo>
                <a:lnTo>
                  <a:pt x="1180" y="1331"/>
                </a:lnTo>
                <a:lnTo>
                  <a:pt x="1190" y="1300"/>
                </a:lnTo>
                <a:lnTo>
                  <a:pt x="1190" y="1270"/>
                </a:lnTo>
                <a:lnTo>
                  <a:pt x="1190" y="1231"/>
                </a:lnTo>
                <a:lnTo>
                  <a:pt x="1190" y="1210"/>
                </a:lnTo>
                <a:lnTo>
                  <a:pt x="1190" y="1180"/>
                </a:lnTo>
                <a:lnTo>
                  <a:pt x="1190" y="1151"/>
                </a:lnTo>
                <a:lnTo>
                  <a:pt x="1190" y="1120"/>
                </a:lnTo>
                <a:lnTo>
                  <a:pt x="1190" y="1090"/>
                </a:lnTo>
                <a:lnTo>
                  <a:pt x="1190" y="1060"/>
                </a:lnTo>
                <a:lnTo>
                  <a:pt x="1180" y="1030"/>
                </a:lnTo>
                <a:lnTo>
                  <a:pt x="1170" y="1000"/>
                </a:lnTo>
                <a:lnTo>
                  <a:pt x="1160" y="970"/>
                </a:lnTo>
                <a:lnTo>
                  <a:pt x="1140" y="940"/>
                </a:lnTo>
                <a:lnTo>
                  <a:pt x="1131" y="910"/>
                </a:lnTo>
                <a:lnTo>
                  <a:pt x="1120" y="870"/>
                </a:lnTo>
                <a:lnTo>
                  <a:pt x="1120" y="850"/>
                </a:lnTo>
                <a:lnTo>
                  <a:pt x="1110" y="820"/>
                </a:lnTo>
                <a:lnTo>
                  <a:pt x="1110" y="790"/>
                </a:lnTo>
                <a:lnTo>
                  <a:pt x="1100" y="760"/>
                </a:lnTo>
                <a:lnTo>
                  <a:pt x="1090" y="730"/>
                </a:lnTo>
                <a:lnTo>
                  <a:pt x="1090" y="690"/>
                </a:lnTo>
                <a:lnTo>
                  <a:pt x="1090" y="670"/>
                </a:lnTo>
                <a:lnTo>
                  <a:pt x="1080" y="640"/>
                </a:lnTo>
                <a:lnTo>
                  <a:pt x="1080" y="610"/>
                </a:lnTo>
                <a:lnTo>
                  <a:pt x="1070" y="589"/>
                </a:lnTo>
                <a:lnTo>
                  <a:pt x="1050" y="550"/>
                </a:lnTo>
                <a:lnTo>
                  <a:pt x="1041" y="520"/>
                </a:lnTo>
                <a:lnTo>
                  <a:pt x="1020" y="499"/>
                </a:lnTo>
                <a:lnTo>
                  <a:pt x="1010" y="470"/>
                </a:lnTo>
                <a:lnTo>
                  <a:pt x="1000" y="440"/>
                </a:lnTo>
                <a:lnTo>
                  <a:pt x="990" y="409"/>
                </a:lnTo>
                <a:lnTo>
                  <a:pt x="970" y="380"/>
                </a:lnTo>
                <a:lnTo>
                  <a:pt x="950" y="350"/>
                </a:lnTo>
                <a:lnTo>
                  <a:pt x="920" y="330"/>
                </a:lnTo>
                <a:lnTo>
                  <a:pt x="910" y="309"/>
                </a:lnTo>
                <a:lnTo>
                  <a:pt x="900" y="280"/>
                </a:lnTo>
                <a:lnTo>
                  <a:pt x="880" y="250"/>
                </a:lnTo>
                <a:lnTo>
                  <a:pt x="870" y="229"/>
                </a:lnTo>
                <a:lnTo>
                  <a:pt x="850" y="219"/>
                </a:lnTo>
                <a:lnTo>
                  <a:pt x="840" y="190"/>
                </a:lnTo>
                <a:lnTo>
                  <a:pt x="830" y="160"/>
                </a:lnTo>
                <a:lnTo>
                  <a:pt x="820" y="139"/>
                </a:lnTo>
                <a:lnTo>
                  <a:pt x="800" y="109"/>
                </a:lnTo>
                <a:lnTo>
                  <a:pt x="770" y="100"/>
                </a:lnTo>
                <a:lnTo>
                  <a:pt x="740" y="80"/>
                </a:lnTo>
                <a:lnTo>
                  <a:pt x="710" y="49"/>
                </a:lnTo>
                <a:lnTo>
                  <a:pt x="690" y="29"/>
                </a:lnTo>
                <a:lnTo>
                  <a:pt x="660" y="0"/>
                </a:lnTo>
                <a:lnTo>
                  <a:pt x="640" y="29"/>
                </a:lnTo>
                <a:lnTo>
                  <a:pt x="610" y="39"/>
                </a:lnTo>
                <a:lnTo>
                  <a:pt x="590" y="49"/>
                </a:lnTo>
                <a:lnTo>
                  <a:pt x="570" y="70"/>
                </a:lnTo>
                <a:lnTo>
                  <a:pt x="560" y="100"/>
                </a:lnTo>
                <a:lnTo>
                  <a:pt x="550" y="129"/>
                </a:lnTo>
                <a:lnTo>
                  <a:pt x="530" y="150"/>
                </a:lnTo>
                <a:lnTo>
                  <a:pt x="509" y="170"/>
                </a:lnTo>
                <a:lnTo>
                  <a:pt x="490" y="199"/>
                </a:lnTo>
                <a:lnTo>
                  <a:pt x="470" y="229"/>
                </a:lnTo>
                <a:lnTo>
                  <a:pt x="460" y="250"/>
                </a:lnTo>
                <a:lnTo>
                  <a:pt x="450" y="280"/>
                </a:lnTo>
                <a:lnTo>
                  <a:pt x="440" y="309"/>
                </a:lnTo>
                <a:lnTo>
                  <a:pt x="430" y="330"/>
                </a:lnTo>
                <a:lnTo>
                  <a:pt x="430" y="360"/>
                </a:lnTo>
                <a:lnTo>
                  <a:pt x="410" y="380"/>
                </a:lnTo>
                <a:lnTo>
                  <a:pt x="410" y="409"/>
                </a:lnTo>
                <a:lnTo>
                  <a:pt x="400" y="430"/>
                </a:lnTo>
                <a:lnTo>
                  <a:pt x="390" y="460"/>
                </a:lnTo>
                <a:lnTo>
                  <a:pt x="380" y="489"/>
                </a:lnTo>
                <a:lnTo>
                  <a:pt x="360" y="510"/>
                </a:lnTo>
                <a:lnTo>
                  <a:pt x="350" y="540"/>
                </a:lnTo>
                <a:lnTo>
                  <a:pt x="339" y="570"/>
                </a:lnTo>
                <a:lnTo>
                  <a:pt x="320" y="610"/>
                </a:lnTo>
                <a:lnTo>
                  <a:pt x="310" y="640"/>
                </a:lnTo>
                <a:lnTo>
                  <a:pt x="300" y="670"/>
                </a:lnTo>
                <a:lnTo>
                  <a:pt x="280" y="690"/>
                </a:lnTo>
                <a:lnTo>
                  <a:pt x="270" y="720"/>
                </a:lnTo>
                <a:lnTo>
                  <a:pt x="260" y="750"/>
                </a:lnTo>
                <a:lnTo>
                  <a:pt x="249" y="770"/>
                </a:lnTo>
                <a:lnTo>
                  <a:pt x="239" y="800"/>
                </a:lnTo>
                <a:lnTo>
                  <a:pt x="230" y="830"/>
                </a:lnTo>
                <a:lnTo>
                  <a:pt x="220" y="861"/>
                </a:lnTo>
                <a:lnTo>
                  <a:pt x="200" y="890"/>
                </a:lnTo>
                <a:lnTo>
                  <a:pt x="180" y="930"/>
                </a:lnTo>
                <a:lnTo>
                  <a:pt x="170" y="951"/>
                </a:lnTo>
                <a:lnTo>
                  <a:pt x="159" y="980"/>
                </a:lnTo>
                <a:lnTo>
                  <a:pt x="140" y="1010"/>
                </a:lnTo>
                <a:lnTo>
                  <a:pt x="130" y="1051"/>
                </a:lnTo>
                <a:lnTo>
                  <a:pt x="120" y="1080"/>
                </a:lnTo>
                <a:lnTo>
                  <a:pt x="110" y="1110"/>
                </a:lnTo>
                <a:lnTo>
                  <a:pt x="100" y="1131"/>
                </a:lnTo>
                <a:lnTo>
                  <a:pt x="90" y="1160"/>
                </a:lnTo>
                <a:lnTo>
                  <a:pt x="90" y="1190"/>
                </a:lnTo>
                <a:lnTo>
                  <a:pt x="79" y="1231"/>
                </a:lnTo>
                <a:lnTo>
                  <a:pt x="79" y="1260"/>
                </a:lnTo>
                <a:lnTo>
                  <a:pt x="79" y="1290"/>
                </a:lnTo>
                <a:lnTo>
                  <a:pt x="79" y="1311"/>
                </a:lnTo>
                <a:lnTo>
                  <a:pt x="69" y="1341"/>
                </a:lnTo>
                <a:lnTo>
                  <a:pt x="69" y="1370"/>
                </a:lnTo>
                <a:lnTo>
                  <a:pt x="59" y="1401"/>
                </a:lnTo>
                <a:lnTo>
                  <a:pt x="50" y="1431"/>
                </a:lnTo>
                <a:lnTo>
                  <a:pt x="40" y="1460"/>
                </a:lnTo>
                <a:lnTo>
                  <a:pt x="40" y="1491"/>
                </a:lnTo>
                <a:lnTo>
                  <a:pt x="30" y="1521"/>
                </a:lnTo>
                <a:lnTo>
                  <a:pt x="20" y="1550"/>
                </a:lnTo>
                <a:lnTo>
                  <a:pt x="10" y="1571"/>
                </a:lnTo>
                <a:lnTo>
                  <a:pt x="10" y="1611"/>
                </a:lnTo>
                <a:lnTo>
                  <a:pt x="0" y="1640"/>
                </a:lnTo>
                <a:lnTo>
                  <a:pt x="0" y="1661"/>
                </a:lnTo>
                <a:lnTo>
                  <a:pt x="0" y="1691"/>
                </a:lnTo>
                <a:lnTo>
                  <a:pt x="0" y="1721"/>
                </a:lnTo>
                <a:lnTo>
                  <a:pt x="0" y="1761"/>
                </a:lnTo>
                <a:lnTo>
                  <a:pt x="10" y="1791"/>
                </a:lnTo>
                <a:lnTo>
                  <a:pt x="35" y="1834"/>
                </a:lnTo>
                <a:lnTo>
                  <a:pt x="35" y="1834"/>
                </a:lnTo>
              </a:path>
            </a:pathLst>
          </a:custGeom>
          <a:pattFill prst="narVert">
            <a:fgClr>
              <a:srgbClr val="FF9900"/>
            </a:fgClr>
            <a:bgClr>
              <a:schemeClr val="bg2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37" name="Freeform 9"/>
          <p:cNvSpPr>
            <a:spLocks/>
          </p:cNvSpPr>
          <p:nvPr/>
        </p:nvSpPr>
        <p:spPr bwMode="auto">
          <a:xfrm>
            <a:off x="4000500" y="3786188"/>
            <a:ext cx="344488" cy="11747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" y="39"/>
              </a:cxn>
              <a:cxn ang="0">
                <a:pos x="4" y="60"/>
              </a:cxn>
              <a:cxn ang="0">
                <a:pos x="14" y="89"/>
              </a:cxn>
              <a:cxn ang="0">
                <a:pos x="24" y="119"/>
              </a:cxn>
              <a:cxn ang="0">
                <a:pos x="34" y="140"/>
              </a:cxn>
              <a:cxn ang="0">
                <a:pos x="44" y="169"/>
              </a:cxn>
              <a:cxn ang="0">
                <a:pos x="64" y="199"/>
              </a:cxn>
              <a:cxn ang="0">
                <a:pos x="84" y="230"/>
              </a:cxn>
              <a:cxn ang="0">
                <a:pos x="94" y="259"/>
              </a:cxn>
              <a:cxn ang="0">
                <a:pos x="114" y="299"/>
              </a:cxn>
              <a:cxn ang="0">
                <a:pos x="114" y="320"/>
              </a:cxn>
              <a:cxn ang="0">
                <a:pos x="124" y="349"/>
              </a:cxn>
              <a:cxn ang="0">
                <a:pos x="124" y="379"/>
              </a:cxn>
              <a:cxn ang="0">
                <a:pos x="134" y="400"/>
              </a:cxn>
              <a:cxn ang="0">
                <a:pos x="144" y="439"/>
              </a:cxn>
              <a:cxn ang="0">
                <a:pos x="154" y="469"/>
              </a:cxn>
              <a:cxn ang="0">
                <a:pos x="154" y="489"/>
              </a:cxn>
              <a:cxn ang="0">
                <a:pos x="154" y="519"/>
              </a:cxn>
              <a:cxn ang="0">
                <a:pos x="154" y="549"/>
              </a:cxn>
              <a:cxn ang="0">
                <a:pos x="154" y="579"/>
              </a:cxn>
              <a:cxn ang="0">
                <a:pos x="174" y="609"/>
              </a:cxn>
              <a:cxn ang="0">
                <a:pos x="174" y="639"/>
              </a:cxn>
              <a:cxn ang="0">
                <a:pos x="184" y="669"/>
              </a:cxn>
              <a:cxn ang="0">
                <a:pos x="194" y="699"/>
              </a:cxn>
              <a:cxn ang="0">
                <a:pos x="214" y="739"/>
              </a:cxn>
              <a:cxn ang="0">
                <a:pos x="216" y="733"/>
              </a:cxn>
            </a:cxnLst>
            <a:rect l="0" t="0" r="r" b="b"/>
            <a:pathLst>
              <a:path w="217" h="740">
                <a:moveTo>
                  <a:pt x="0" y="0"/>
                </a:moveTo>
                <a:lnTo>
                  <a:pt x="4" y="39"/>
                </a:lnTo>
                <a:lnTo>
                  <a:pt x="4" y="60"/>
                </a:lnTo>
                <a:lnTo>
                  <a:pt x="14" y="89"/>
                </a:lnTo>
                <a:lnTo>
                  <a:pt x="24" y="119"/>
                </a:lnTo>
                <a:lnTo>
                  <a:pt x="34" y="140"/>
                </a:lnTo>
                <a:lnTo>
                  <a:pt x="44" y="169"/>
                </a:lnTo>
                <a:lnTo>
                  <a:pt x="64" y="199"/>
                </a:lnTo>
                <a:lnTo>
                  <a:pt x="84" y="230"/>
                </a:lnTo>
                <a:lnTo>
                  <a:pt x="94" y="259"/>
                </a:lnTo>
                <a:lnTo>
                  <a:pt x="114" y="299"/>
                </a:lnTo>
                <a:lnTo>
                  <a:pt x="114" y="320"/>
                </a:lnTo>
                <a:lnTo>
                  <a:pt x="124" y="349"/>
                </a:lnTo>
                <a:lnTo>
                  <a:pt x="124" y="379"/>
                </a:lnTo>
                <a:lnTo>
                  <a:pt x="134" y="400"/>
                </a:lnTo>
                <a:lnTo>
                  <a:pt x="144" y="439"/>
                </a:lnTo>
                <a:lnTo>
                  <a:pt x="154" y="469"/>
                </a:lnTo>
                <a:lnTo>
                  <a:pt x="154" y="489"/>
                </a:lnTo>
                <a:lnTo>
                  <a:pt x="154" y="519"/>
                </a:lnTo>
                <a:lnTo>
                  <a:pt x="154" y="549"/>
                </a:lnTo>
                <a:lnTo>
                  <a:pt x="154" y="579"/>
                </a:lnTo>
                <a:lnTo>
                  <a:pt x="174" y="609"/>
                </a:lnTo>
                <a:lnTo>
                  <a:pt x="174" y="639"/>
                </a:lnTo>
                <a:lnTo>
                  <a:pt x="184" y="669"/>
                </a:lnTo>
                <a:lnTo>
                  <a:pt x="194" y="699"/>
                </a:lnTo>
                <a:lnTo>
                  <a:pt x="214" y="739"/>
                </a:lnTo>
                <a:lnTo>
                  <a:pt x="216" y="733"/>
                </a:lnTo>
              </a:path>
            </a:pathLst>
          </a:custGeom>
          <a:noFill/>
          <a:ln w="50800" cap="rnd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38" name="Freeform 10"/>
          <p:cNvSpPr>
            <a:spLocks/>
          </p:cNvSpPr>
          <p:nvPr/>
        </p:nvSpPr>
        <p:spPr bwMode="auto">
          <a:xfrm>
            <a:off x="5564188" y="3444875"/>
            <a:ext cx="303212" cy="1511300"/>
          </a:xfrm>
          <a:custGeom>
            <a:avLst/>
            <a:gdLst/>
            <a:ahLst/>
            <a:cxnLst>
              <a:cxn ang="0">
                <a:pos x="182" y="0"/>
              </a:cxn>
              <a:cxn ang="0">
                <a:pos x="190" y="45"/>
              </a:cxn>
              <a:cxn ang="0">
                <a:pos x="190" y="75"/>
              </a:cxn>
              <a:cxn ang="0">
                <a:pos x="190" y="96"/>
              </a:cxn>
              <a:cxn ang="0">
                <a:pos x="190" y="126"/>
              </a:cxn>
              <a:cxn ang="0">
                <a:pos x="190" y="155"/>
              </a:cxn>
              <a:cxn ang="0">
                <a:pos x="181" y="176"/>
              </a:cxn>
              <a:cxn ang="0">
                <a:pos x="171" y="206"/>
              </a:cxn>
              <a:cxn ang="0">
                <a:pos x="161" y="235"/>
              </a:cxn>
              <a:cxn ang="0">
                <a:pos x="151" y="266"/>
              </a:cxn>
              <a:cxn ang="0">
                <a:pos x="151" y="296"/>
              </a:cxn>
              <a:cxn ang="0">
                <a:pos x="151" y="326"/>
              </a:cxn>
              <a:cxn ang="0">
                <a:pos x="140" y="356"/>
              </a:cxn>
              <a:cxn ang="0">
                <a:pos x="130" y="386"/>
              </a:cxn>
              <a:cxn ang="0">
                <a:pos x="120" y="416"/>
              </a:cxn>
              <a:cxn ang="0">
                <a:pos x="110" y="446"/>
              </a:cxn>
              <a:cxn ang="0">
                <a:pos x="110" y="476"/>
              </a:cxn>
              <a:cxn ang="0">
                <a:pos x="100" y="506"/>
              </a:cxn>
              <a:cxn ang="0">
                <a:pos x="90" y="536"/>
              </a:cxn>
              <a:cxn ang="0">
                <a:pos x="81" y="566"/>
              </a:cxn>
              <a:cxn ang="0">
                <a:pos x="81" y="596"/>
              </a:cxn>
              <a:cxn ang="0">
                <a:pos x="71" y="616"/>
              </a:cxn>
              <a:cxn ang="0">
                <a:pos x="60" y="646"/>
              </a:cxn>
              <a:cxn ang="0">
                <a:pos x="60" y="676"/>
              </a:cxn>
              <a:cxn ang="0">
                <a:pos x="60" y="706"/>
              </a:cxn>
              <a:cxn ang="0">
                <a:pos x="50" y="736"/>
              </a:cxn>
              <a:cxn ang="0">
                <a:pos x="50" y="766"/>
              </a:cxn>
              <a:cxn ang="0">
                <a:pos x="40" y="797"/>
              </a:cxn>
              <a:cxn ang="0">
                <a:pos x="40" y="826"/>
              </a:cxn>
              <a:cxn ang="0">
                <a:pos x="30" y="856"/>
              </a:cxn>
              <a:cxn ang="0">
                <a:pos x="20" y="887"/>
              </a:cxn>
              <a:cxn ang="0">
                <a:pos x="0" y="916"/>
              </a:cxn>
              <a:cxn ang="0">
                <a:pos x="9" y="951"/>
              </a:cxn>
            </a:cxnLst>
            <a:rect l="0" t="0" r="r" b="b"/>
            <a:pathLst>
              <a:path w="191" h="952">
                <a:moveTo>
                  <a:pt x="182" y="0"/>
                </a:moveTo>
                <a:lnTo>
                  <a:pt x="190" y="45"/>
                </a:lnTo>
                <a:lnTo>
                  <a:pt x="190" y="75"/>
                </a:lnTo>
                <a:lnTo>
                  <a:pt x="190" y="96"/>
                </a:lnTo>
                <a:lnTo>
                  <a:pt x="190" y="126"/>
                </a:lnTo>
                <a:lnTo>
                  <a:pt x="190" y="155"/>
                </a:lnTo>
                <a:lnTo>
                  <a:pt x="181" y="176"/>
                </a:lnTo>
                <a:lnTo>
                  <a:pt x="171" y="206"/>
                </a:lnTo>
                <a:lnTo>
                  <a:pt x="161" y="235"/>
                </a:lnTo>
                <a:lnTo>
                  <a:pt x="151" y="266"/>
                </a:lnTo>
                <a:lnTo>
                  <a:pt x="151" y="296"/>
                </a:lnTo>
                <a:lnTo>
                  <a:pt x="151" y="326"/>
                </a:lnTo>
                <a:lnTo>
                  <a:pt x="140" y="356"/>
                </a:lnTo>
                <a:lnTo>
                  <a:pt x="130" y="386"/>
                </a:lnTo>
                <a:lnTo>
                  <a:pt x="120" y="416"/>
                </a:lnTo>
                <a:lnTo>
                  <a:pt x="110" y="446"/>
                </a:lnTo>
                <a:lnTo>
                  <a:pt x="110" y="476"/>
                </a:lnTo>
                <a:lnTo>
                  <a:pt x="100" y="506"/>
                </a:lnTo>
                <a:lnTo>
                  <a:pt x="90" y="536"/>
                </a:lnTo>
                <a:lnTo>
                  <a:pt x="81" y="566"/>
                </a:lnTo>
                <a:lnTo>
                  <a:pt x="81" y="596"/>
                </a:lnTo>
                <a:lnTo>
                  <a:pt x="71" y="616"/>
                </a:lnTo>
                <a:lnTo>
                  <a:pt x="60" y="646"/>
                </a:lnTo>
                <a:lnTo>
                  <a:pt x="60" y="676"/>
                </a:lnTo>
                <a:lnTo>
                  <a:pt x="60" y="706"/>
                </a:lnTo>
                <a:lnTo>
                  <a:pt x="50" y="736"/>
                </a:lnTo>
                <a:lnTo>
                  <a:pt x="50" y="766"/>
                </a:lnTo>
                <a:lnTo>
                  <a:pt x="40" y="797"/>
                </a:lnTo>
                <a:lnTo>
                  <a:pt x="40" y="826"/>
                </a:lnTo>
                <a:lnTo>
                  <a:pt x="30" y="856"/>
                </a:lnTo>
                <a:lnTo>
                  <a:pt x="20" y="887"/>
                </a:lnTo>
                <a:lnTo>
                  <a:pt x="0" y="916"/>
                </a:lnTo>
                <a:lnTo>
                  <a:pt x="9" y="951"/>
                </a:lnTo>
              </a:path>
            </a:pathLst>
          </a:custGeom>
          <a:noFill/>
          <a:ln w="50800" cap="rnd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39" name="Line 11"/>
          <p:cNvSpPr>
            <a:spLocks noChangeShapeType="1"/>
          </p:cNvSpPr>
          <p:nvPr/>
        </p:nvSpPr>
        <p:spPr bwMode="auto">
          <a:xfrm flipV="1">
            <a:off x="4343400" y="5019675"/>
            <a:ext cx="0" cy="68263"/>
          </a:xfrm>
          <a:prstGeom prst="line">
            <a:avLst/>
          </a:prstGeom>
          <a:noFill/>
          <a:ln w="50800">
            <a:solidFill>
              <a:srgbClr val="99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40" name="Freeform 12"/>
          <p:cNvSpPr>
            <a:spLocks/>
          </p:cNvSpPr>
          <p:nvPr/>
        </p:nvSpPr>
        <p:spPr bwMode="auto">
          <a:xfrm>
            <a:off x="3860800" y="3787775"/>
            <a:ext cx="412750" cy="11684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" y="39"/>
              </a:cxn>
              <a:cxn ang="0">
                <a:pos x="18" y="60"/>
              </a:cxn>
              <a:cxn ang="0">
                <a:pos x="27" y="90"/>
              </a:cxn>
              <a:cxn ang="0">
                <a:pos x="48" y="119"/>
              </a:cxn>
              <a:cxn ang="0">
                <a:pos x="48" y="140"/>
              </a:cxn>
              <a:cxn ang="0">
                <a:pos x="58" y="170"/>
              </a:cxn>
              <a:cxn ang="0">
                <a:pos x="68" y="199"/>
              </a:cxn>
              <a:cxn ang="0">
                <a:pos x="98" y="230"/>
              </a:cxn>
              <a:cxn ang="0">
                <a:pos x="108" y="260"/>
              </a:cxn>
              <a:cxn ang="0">
                <a:pos x="127" y="290"/>
              </a:cxn>
              <a:cxn ang="0">
                <a:pos x="138" y="320"/>
              </a:cxn>
              <a:cxn ang="0">
                <a:pos x="148" y="350"/>
              </a:cxn>
              <a:cxn ang="0">
                <a:pos x="148" y="380"/>
              </a:cxn>
              <a:cxn ang="0">
                <a:pos x="148" y="400"/>
              </a:cxn>
              <a:cxn ang="0">
                <a:pos x="158" y="430"/>
              </a:cxn>
              <a:cxn ang="0">
                <a:pos x="168" y="460"/>
              </a:cxn>
              <a:cxn ang="0">
                <a:pos x="168" y="490"/>
              </a:cxn>
              <a:cxn ang="0">
                <a:pos x="168" y="520"/>
              </a:cxn>
              <a:cxn ang="0">
                <a:pos x="168" y="550"/>
              </a:cxn>
              <a:cxn ang="0">
                <a:pos x="168" y="580"/>
              </a:cxn>
              <a:cxn ang="0">
                <a:pos x="178" y="610"/>
              </a:cxn>
              <a:cxn ang="0">
                <a:pos x="188" y="640"/>
              </a:cxn>
              <a:cxn ang="0">
                <a:pos x="197" y="671"/>
              </a:cxn>
              <a:cxn ang="0">
                <a:pos x="217" y="700"/>
              </a:cxn>
              <a:cxn ang="0">
                <a:pos x="228" y="730"/>
              </a:cxn>
              <a:cxn ang="0">
                <a:pos x="259" y="735"/>
              </a:cxn>
            </a:cxnLst>
            <a:rect l="0" t="0" r="r" b="b"/>
            <a:pathLst>
              <a:path w="260" h="736">
                <a:moveTo>
                  <a:pt x="0" y="0"/>
                </a:moveTo>
                <a:lnTo>
                  <a:pt x="8" y="39"/>
                </a:lnTo>
                <a:lnTo>
                  <a:pt x="18" y="60"/>
                </a:lnTo>
                <a:lnTo>
                  <a:pt x="27" y="90"/>
                </a:lnTo>
                <a:lnTo>
                  <a:pt x="48" y="119"/>
                </a:lnTo>
                <a:lnTo>
                  <a:pt x="48" y="140"/>
                </a:lnTo>
                <a:lnTo>
                  <a:pt x="58" y="170"/>
                </a:lnTo>
                <a:lnTo>
                  <a:pt x="68" y="199"/>
                </a:lnTo>
                <a:lnTo>
                  <a:pt x="98" y="230"/>
                </a:lnTo>
                <a:lnTo>
                  <a:pt x="108" y="260"/>
                </a:lnTo>
                <a:lnTo>
                  <a:pt x="127" y="290"/>
                </a:lnTo>
                <a:lnTo>
                  <a:pt x="138" y="320"/>
                </a:lnTo>
                <a:lnTo>
                  <a:pt x="148" y="350"/>
                </a:lnTo>
                <a:lnTo>
                  <a:pt x="148" y="380"/>
                </a:lnTo>
                <a:lnTo>
                  <a:pt x="148" y="400"/>
                </a:lnTo>
                <a:lnTo>
                  <a:pt x="158" y="430"/>
                </a:lnTo>
                <a:lnTo>
                  <a:pt x="168" y="460"/>
                </a:lnTo>
                <a:lnTo>
                  <a:pt x="168" y="490"/>
                </a:lnTo>
                <a:lnTo>
                  <a:pt x="168" y="520"/>
                </a:lnTo>
                <a:lnTo>
                  <a:pt x="168" y="550"/>
                </a:lnTo>
                <a:lnTo>
                  <a:pt x="168" y="580"/>
                </a:lnTo>
                <a:lnTo>
                  <a:pt x="178" y="610"/>
                </a:lnTo>
                <a:lnTo>
                  <a:pt x="188" y="640"/>
                </a:lnTo>
                <a:lnTo>
                  <a:pt x="197" y="671"/>
                </a:lnTo>
                <a:lnTo>
                  <a:pt x="217" y="700"/>
                </a:lnTo>
                <a:lnTo>
                  <a:pt x="228" y="730"/>
                </a:lnTo>
                <a:lnTo>
                  <a:pt x="259" y="735"/>
                </a:lnTo>
              </a:path>
            </a:pathLst>
          </a:custGeom>
          <a:noFill/>
          <a:ln w="76200" cap="rnd" cmpd="sng">
            <a:solidFill>
              <a:srgbClr val="99FFFF"/>
            </a:solidFill>
            <a:prstDash val="sysDot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41" name="Freeform 13"/>
          <p:cNvSpPr>
            <a:spLocks/>
          </p:cNvSpPr>
          <p:nvPr/>
        </p:nvSpPr>
        <p:spPr bwMode="auto">
          <a:xfrm>
            <a:off x="4343400" y="5157788"/>
            <a:ext cx="493713" cy="965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9" y="45"/>
              </a:cxn>
              <a:cxn ang="0">
                <a:pos x="28" y="76"/>
              </a:cxn>
              <a:cxn ang="0">
                <a:pos x="28" y="106"/>
              </a:cxn>
              <a:cxn ang="0">
                <a:pos x="38" y="135"/>
              </a:cxn>
              <a:cxn ang="0">
                <a:pos x="49" y="166"/>
              </a:cxn>
              <a:cxn ang="0">
                <a:pos x="49" y="206"/>
              </a:cxn>
              <a:cxn ang="0">
                <a:pos x="49" y="235"/>
              </a:cxn>
              <a:cxn ang="0">
                <a:pos x="59" y="256"/>
              </a:cxn>
              <a:cxn ang="0">
                <a:pos x="59" y="286"/>
              </a:cxn>
              <a:cxn ang="0">
                <a:pos x="69" y="316"/>
              </a:cxn>
              <a:cxn ang="0">
                <a:pos x="69" y="336"/>
              </a:cxn>
              <a:cxn ang="0">
                <a:pos x="69" y="366"/>
              </a:cxn>
              <a:cxn ang="0">
                <a:pos x="79" y="396"/>
              </a:cxn>
              <a:cxn ang="0">
                <a:pos x="89" y="426"/>
              </a:cxn>
              <a:cxn ang="0">
                <a:pos x="99" y="456"/>
              </a:cxn>
              <a:cxn ang="0">
                <a:pos x="109" y="486"/>
              </a:cxn>
              <a:cxn ang="0">
                <a:pos x="140" y="496"/>
              </a:cxn>
              <a:cxn ang="0">
                <a:pos x="150" y="516"/>
              </a:cxn>
              <a:cxn ang="0">
                <a:pos x="179" y="526"/>
              </a:cxn>
              <a:cxn ang="0">
                <a:pos x="209" y="546"/>
              </a:cxn>
              <a:cxn ang="0">
                <a:pos x="230" y="566"/>
              </a:cxn>
              <a:cxn ang="0">
                <a:pos x="260" y="576"/>
              </a:cxn>
              <a:cxn ang="0">
                <a:pos x="290" y="586"/>
              </a:cxn>
              <a:cxn ang="0">
                <a:pos x="310" y="607"/>
              </a:cxn>
              <a:cxn ang="0">
                <a:pos x="304" y="605"/>
              </a:cxn>
            </a:cxnLst>
            <a:rect l="0" t="0" r="r" b="b"/>
            <a:pathLst>
              <a:path w="311" h="608">
                <a:moveTo>
                  <a:pt x="0" y="0"/>
                </a:moveTo>
                <a:lnTo>
                  <a:pt x="19" y="45"/>
                </a:lnTo>
                <a:lnTo>
                  <a:pt x="28" y="76"/>
                </a:lnTo>
                <a:lnTo>
                  <a:pt x="28" y="106"/>
                </a:lnTo>
                <a:lnTo>
                  <a:pt x="38" y="135"/>
                </a:lnTo>
                <a:lnTo>
                  <a:pt x="49" y="166"/>
                </a:lnTo>
                <a:lnTo>
                  <a:pt x="49" y="206"/>
                </a:lnTo>
                <a:lnTo>
                  <a:pt x="49" y="235"/>
                </a:lnTo>
                <a:lnTo>
                  <a:pt x="59" y="256"/>
                </a:lnTo>
                <a:lnTo>
                  <a:pt x="59" y="286"/>
                </a:lnTo>
                <a:lnTo>
                  <a:pt x="69" y="316"/>
                </a:lnTo>
                <a:lnTo>
                  <a:pt x="69" y="336"/>
                </a:lnTo>
                <a:lnTo>
                  <a:pt x="69" y="366"/>
                </a:lnTo>
                <a:lnTo>
                  <a:pt x="79" y="396"/>
                </a:lnTo>
                <a:lnTo>
                  <a:pt x="89" y="426"/>
                </a:lnTo>
                <a:lnTo>
                  <a:pt x="99" y="456"/>
                </a:lnTo>
                <a:lnTo>
                  <a:pt x="109" y="486"/>
                </a:lnTo>
                <a:lnTo>
                  <a:pt x="140" y="496"/>
                </a:lnTo>
                <a:lnTo>
                  <a:pt x="150" y="516"/>
                </a:lnTo>
                <a:lnTo>
                  <a:pt x="179" y="526"/>
                </a:lnTo>
                <a:lnTo>
                  <a:pt x="209" y="546"/>
                </a:lnTo>
                <a:lnTo>
                  <a:pt x="230" y="566"/>
                </a:lnTo>
                <a:lnTo>
                  <a:pt x="260" y="576"/>
                </a:lnTo>
                <a:lnTo>
                  <a:pt x="290" y="586"/>
                </a:lnTo>
                <a:lnTo>
                  <a:pt x="310" y="607"/>
                </a:lnTo>
                <a:lnTo>
                  <a:pt x="304" y="605"/>
                </a:lnTo>
              </a:path>
            </a:pathLst>
          </a:custGeom>
          <a:noFill/>
          <a:ln w="50800" cap="rnd" cmpd="sng">
            <a:solidFill>
              <a:srgbClr val="99FFFF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42" name="Freeform 14"/>
          <p:cNvSpPr>
            <a:spLocks/>
          </p:cNvSpPr>
          <p:nvPr/>
        </p:nvSpPr>
        <p:spPr bwMode="auto">
          <a:xfrm>
            <a:off x="5099050" y="5089525"/>
            <a:ext cx="434975" cy="1031875"/>
          </a:xfrm>
          <a:custGeom>
            <a:avLst/>
            <a:gdLst/>
            <a:ahLst/>
            <a:cxnLst>
              <a:cxn ang="0">
                <a:pos x="258" y="0"/>
              </a:cxn>
              <a:cxn ang="0">
                <a:pos x="273" y="39"/>
              </a:cxn>
              <a:cxn ang="0">
                <a:pos x="262" y="69"/>
              </a:cxn>
              <a:cxn ang="0">
                <a:pos x="252" y="99"/>
              </a:cxn>
              <a:cxn ang="0">
                <a:pos x="252" y="119"/>
              </a:cxn>
              <a:cxn ang="0">
                <a:pos x="232" y="149"/>
              </a:cxn>
              <a:cxn ang="0">
                <a:pos x="222" y="179"/>
              </a:cxn>
              <a:cxn ang="0">
                <a:pos x="212" y="210"/>
              </a:cxn>
              <a:cxn ang="0">
                <a:pos x="202" y="239"/>
              </a:cxn>
              <a:cxn ang="0">
                <a:pos x="193" y="269"/>
              </a:cxn>
              <a:cxn ang="0">
                <a:pos x="183" y="300"/>
              </a:cxn>
              <a:cxn ang="0">
                <a:pos x="172" y="329"/>
              </a:cxn>
              <a:cxn ang="0">
                <a:pos x="162" y="359"/>
              </a:cxn>
              <a:cxn ang="0">
                <a:pos x="152" y="380"/>
              </a:cxn>
              <a:cxn ang="0">
                <a:pos x="152" y="410"/>
              </a:cxn>
              <a:cxn ang="0">
                <a:pos x="142" y="439"/>
              </a:cxn>
              <a:cxn ang="0">
                <a:pos x="132" y="470"/>
              </a:cxn>
              <a:cxn ang="0">
                <a:pos x="132" y="500"/>
              </a:cxn>
              <a:cxn ang="0">
                <a:pos x="113" y="530"/>
              </a:cxn>
              <a:cxn ang="0">
                <a:pos x="92" y="549"/>
              </a:cxn>
              <a:cxn ang="0">
                <a:pos x="82" y="570"/>
              </a:cxn>
              <a:cxn ang="0">
                <a:pos x="52" y="600"/>
              </a:cxn>
              <a:cxn ang="0">
                <a:pos x="23" y="620"/>
              </a:cxn>
              <a:cxn ang="0">
                <a:pos x="2" y="620"/>
              </a:cxn>
              <a:cxn ang="0">
                <a:pos x="0" y="649"/>
              </a:cxn>
            </a:cxnLst>
            <a:rect l="0" t="0" r="r" b="b"/>
            <a:pathLst>
              <a:path w="274" h="650">
                <a:moveTo>
                  <a:pt x="258" y="0"/>
                </a:moveTo>
                <a:lnTo>
                  <a:pt x="273" y="39"/>
                </a:lnTo>
                <a:lnTo>
                  <a:pt x="262" y="69"/>
                </a:lnTo>
                <a:lnTo>
                  <a:pt x="252" y="99"/>
                </a:lnTo>
                <a:lnTo>
                  <a:pt x="252" y="119"/>
                </a:lnTo>
                <a:lnTo>
                  <a:pt x="232" y="149"/>
                </a:lnTo>
                <a:lnTo>
                  <a:pt x="222" y="179"/>
                </a:lnTo>
                <a:lnTo>
                  <a:pt x="212" y="210"/>
                </a:lnTo>
                <a:lnTo>
                  <a:pt x="202" y="239"/>
                </a:lnTo>
                <a:lnTo>
                  <a:pt x="193" y="269"/>
                </a:lnTo>
                <a:lnTo>
                  <a:pt x="183" y="300"/>
                </a:lnTo>
                <a:lnTo>
                  <a:pt x="172" y="329"/>
                </a:lnTo>
                <a:lnTo>
                  <a:pt x="162" y="359"/>
                </a:lnTo>
                <a:lnTo>
                  <a:pt x="152" y="380"/>
                </a:lnTo>
                <a:lnTo>
                  <a:pt x="152" y="410"/>
                </a:lnTo>
                <a:lnTo>
                  <a:pt x="142" y="439"/>
                </a:lnTo>
                <a:lnTo>
                  <a:pt x="132" y="470"/>
                </a:lnTo>
                <a:lnTo>
                  <a:pt x="132" y="500"/>
                </a:lnTo>
                <a:lnTo>
                  <a:pt x="113" y="530"/>
                </a:lnTo>
                <a:lnTo>
                  <a:pt x="92" y="549"/>
                </a:lnTo>
                <a:lnTo>
                  <a:pt x="82" y="570"/>
                </a:lnTo>
                <a:lnTo>
                  <a:pt x="52" y="600"/>
                </a:lnTo>
                <a:lnTo>
                  <a:pt x="23" y="620"/>
                </a:lnTo>
                <a:lnTo>
                  <a:pt x="2" y="620"/>
                </a:lnTo>
                <a:lnTo>
                  <a:pt x="0" y="649"/>
                </a:lnTo>
              </a:path>
            </a:pathLst>
          </a:custGeom>
          <a:noFill/>
          <a:ln w="50800" cap="rnd" cmpd="sng">
            <a:solidFill>
              <a:srgbClr val="99FFFF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43" name="Freeform 15"/>
          <p:cNvSpPr>
            <a:spLocks/>
          </p:cNvSpPr>
          <p:nvPr/>
        </p:nvSpPr>
        <p:spPr bwMode="auto">
          <a:xfrm>
            <a:off x="5716588" y="3444875"/>
            <a:ext cx="282575" cy="1511300"/>
          </a:xfrm>
          <a:custGeom>
            <a:avLst/>
            <a:gdLst/>
            <a:ahLst/>
            <a:cxnLst>
              <a:cxn ang="0">
                <a:pos x="0" y="951"/>
              </a:cxn>
              <a:cxn ang="0">
                <a:pos x="7" y="906"/>
              </a:cxn>
              <a:cxn ang="0">
                <a:pos x="18" y="876"/>
              </a:cxn>
              <a:cxn ang="0">
                <a:pos x="18" y="846"/>
              </a:cxn>
              <a:cxn ang="0">
                <a:pos x="28" y="806"/>
              </a:cxn>
              <a:cxn ang="0">
                <a:pos x="28" y="786"/>
              </a:cxn>
              <a:cxn ang="0">
                <a:pos x="28" y="756"/>
              </a:cxn>
              <a:cxn ang="0">
                <a:pos x="38" y="726"/>
              </a:cxn>
              <a:cxn ang="0">
                <a:pos x="48" y="696"/>
              </a:cxn>
              <a:cxn ang="0">
                <a:pos x="57" y="666"/>
              </a:cxn>
              <a:cxn ang="0">
                <a:pos x="67" y="636"/>
              </a:cxn>
              <a:cxn ang="0">
                <a:pos x="67" y="606"/>
              </a:cxn>
              <a:cxn ang="0">
                <a:pos x="67" y="576"/>
              </a:cxn>
              <a:cxn ang="0">
                <a:pos x="67" y="546"/>
              </a:cxn>
              <a:cxn ang="0">
                <a:pos x="67" y="525"/>
              </a:cxn>
              <a:cxn ang="0">
                <a:pos x="77" y="496"/>
              </a:cxn>
              <a:cxn ang="0">
                <a:pos x="87" y="466"/>
              </a:cxn>
              <a:cxn ang="0">
                <a:pos x="98" y="435"/>
              </a:cxn>
              <a:cxn ang="0">
                <a:pos x="98" y="406"/>
              </a:cxn>
              <a:cxn ang="0">
                <a:pos x="98" y="376"/>
              </a:cxn>
              <a:cxn ang="0">
                <a:pos x="108" y="345"/>
              </a:cxn>
              <a:cxn ang="0">
                <a:pos x="108" y="316"/>
              </a:cxn>
              <a:cxn ang="0">
                <a:pos x="108" y="286"/>
              </a:cxn>
              <a:cxn ang="0">
                <a:pos x="128" y="255"/>
              </a:cxn>
              <a:cxn ang="0">
                <a:pos x="137" y="226"/>
              </a:cxn>
              <a:cxn ang="0">
                <a:pos x="147" y="186"/>
              </a:cxn>
              <a:cxn ang="0">
                <a:pos x="157" y="165"/>
              </a:cxn>
              <a:cxn ang="0">
                <a:pos x="167" y="135"/>
              </a:cxn>
              <a:cxn ang="0">
                <a:pos x="167" y="106"/>
              </a:cxn>
              <a:cxn ang="0">
                <a:pos x="177" y="75"/>
              </a:cxn>
              <a:cxn ang="0">
                <a:pos x="177" y="45"/>
              </a:cxn>
              <a:cxn ang="0">
                <a:pos x="177" y="16"/>
              </a:cxn>
              <a:cxn ang="0">
                <a:pos x="172" y="0"/>
              </a:cxn>
            </a:cxnLst>
            <a:rect l="0" t="0" r="r" b="b"/>
            <a:pathLst>
              <a:path w="178" h="952">
                <a:moveTo>
                  <a:pt x="0" y="951"/>
                </a:moveTo>
                <a:lnTo>
                  <a:pt x="7" y="906"/>
                </a:lnTo>
                <a:lnTo>
                  <a:pt x="18" y="876"/>
                </a:lnTo>
                <a:lnTo>
                  <a:pt x="18" y="846"/>
                </a:lnTo>
                <a:lnTo>
                  <a:pt x="28" y="806"/>
                </a:lnTo>
                <a:lnTo>
                  <a:pt x="28" y="786"/>
                </a:lnTo>
                <a:lnTo>
                  <a:pt x="28" y="756"/>
                </a:lnTo>
                <a:lnTo>
                  <a:pt x="38" y="726"/>
                </a:lnTo>
                <a:lnTo>
                  <a:pt x="48" y="696"/>
                </a:lnTo>
                <a:lnTo>
                  <a:pt x="57" y="666"/>
                </a:lnTo>
                <a:lnTo>
                  <a:pt x="67" y="636"/>
                </a:lnTo>
                <a:lnTo>
                  <a:pt x="67" y="606"/>
                </a:lnTo>
                <a:lnTo>
                  <a:pt x="67" y="576"/>
                </a:lnTo>
                <a:lnTo>
                  <a:pt x="67" y="546"/>
                </a:lnTo>
                <a:lnTo>
                  <a:pt x="67" y="525"/>
                </a:lnTo>
                <a:lnTo>
                  <a:pt x="77" y="496"/>
                </a:lnTo>
                <a:lnTo>
                  <a:pt x="87" y="466"/>
                </a:lnTo>
                <a:lnTo>
                  <a:pt x="98" y="435"/>
                </a:lnTo>
                <a:lnTo>
                  <a:pt x="98" y="406"/>
                </a:lnTo>
                <a:lnTo>
                  <a:pt x="98" y="376"/>
                </a:lnTo>
                <a:lnTo>
                  <a:pt x="108" y="345"/>
                </a:lnTo>
                <a:lnTo>
                  <a:pt x="108" y="316"/>
                </a:lnTo>
                <a:lnTo>
                  <a:pt x="108" y="286"/>
                </a:lnTo>
                <a:lnTo>
                  <a:pt x="128" y="255"/>
                </a:lnTo>
                <a:lnTo>
                  <a:pt x="137" y="226"/>
                </a:lnTo>
                <a:lnTo>
                  <a:pt x="147" y="186"/>
                </a:lnTo>
                <a:lnTo>
                  <a:pt x="157" y="165"/>
                </a:lnTo>
                <a:lnTo>
                  <a:pt x="167" y="135"/>
                </a:lnTo>
                <a:lnTo>
                  <a:pt x="167" y="106"/>
                </a:lnTo>
                <a:lnTo>
                  <a:pt x="177" y="75"/>
                </a:lnTo>
                <a:lnTo>
                  <a:pt x="177" y="45"/>
                </a:lnTo>
                <a:lnTo>
                  <a:pt x="177" y="16"/>
                </a:lnTo>
                <a:lnTo>
                  <a:pt x="172" y="0"/>
                </a:lnTo>
              </a:path>
            </a:pathLst>
          </a:custGeom>
          <a:noFill/>
          <a:ln w="76200" cap="rnd" cmpd="sng">
            <a:solidFill>
              <a:srgbClr val="99FFFF"/>
            </a:solidFill>
            <a:prstDash val="sysDot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44" name="Freeform 16"/>
          <p:cNvSpPr>
            <a:spLocks/>
          </p:cNvSpPr>
          <p:nvPr/>
        </p:nvSpPr>
        <p:spPr bwMode="auto">
          <a:xfrm>
            <a:off x="3300413" y="3262313"/>
            <a:ext cx="719137" cy="479425"/>
          </a:xfrm>
          <a:custGeom>
            <a:avLst/>
            <a:gdLst/>
            <a:ahLst/>
            <a:cxnLst>
              <a:cxn ang="0">
                <a:pos x="36" y="159"/>
              </a:cxn>
              <a:cxn ang="0">
                <a:pos x="86" y="125"/>
              </a:cxn>
              <a:cxn ang="0">
                <a:pos x="128" y="109"/>
              </a:cxn>
              <a:cxn ang="0">
                <a:pos x="169" y="67"/>
              </a:cxn>
              <a:cxn ang="0">
                <a:pos x="211" y="34"/>
              </a:cxn>
              <a:cxn ang="0">
                <a:pos x="253" y="9"/>
              </a:cxn>
              <a:cxn ang="0">
                <a:pos x="302" y="0"/>
              </a:cxn>
              <a:cxn ang="0">
                <a:pos x="336" y="17"/>
              </a:cxn>
              <a:cxn ang="0">
                <a:pos x="377" y="67"/>
              </a:cxn>
              <a:cxn ang="0">
                <a:pos x="403" y="92"/>
              </a:cxn>
              <a:cxn ang="0">
                <a:pos x="419" y="142"/>
              </a:cxn>
              <a:cxn ang="0">
                <a:pos x="436" y="184"/>
              </a:cxn>
              <a:cxn ang="0">
                <a:pos x="444" y="234"/>
              </a:cxn>
              <a:cxn ang="0">
                <a:pos x="452" y="284"/>
              </a:cxn>
              <a:cxn ang="0">
                <a:pos x="436" y="284"/>
              </a:cxn>
              <a:cxn ang="0">
                <a:pos x="403" y="234"/>
              </a:cxn>
              <a:cxn ang="0">
                <a:pos x="386" y="201"/>
              </a:cxn>
              <a:cxn ang="0">
                <a:pos x="369" y="150"/>
              </a:cxn>
              <a:cxn ang="0">
                <a:pos x="344" y="101"/>
              </a:cxn>
              <a:cxn ang="0">
                <a:pos x="294" y="92"/>
              </a:cxn>
              <a:cxn ang="0">
                <a:pos x="278" y="142"/>
              </a:cxn>
              <a:cxn ang="0">
                <a:pos x="253" y="168"/>
              </a:cxn>
              <a:cxn ang="0">
                <a:pos x="227" y="150"/>
              </a:cxn>
              <a:cxn ang="0">
                <a:pos x="203" y="159"/>
              </a:cxn>
              <a:cxn ang="0">
                <a:pos x="203" y="209"/>
              </a:cxn>
              <a:cxn ang="0">
                <a:pos x="169" y="234"/>
              </a:cxn>
              <a:cxn ang="0">
                <a:pos x="136" y="217"/>
              </a:cxn>
              <a:cxn ang="0">
                <a:pos x="111" y="234"/>
              </a:cxn>
              <a:cxn ang="0">
                <a:pos x="86" y="259"/>
              </a:cxn>
              <a:cxn ang="0">
                <a:pos x="45" y="292"/>
              </a:cxn>
              <a:cxn ang="0">
                <a:pos x="11" y="267"/>
              </a:cxn>
              <a:cxn ang="0">
                <a:pos x="11" y="225"/>
              </a:cxn>
              <a:cxn ang="0">
                <a:pos x="0" y="183"/>
              </a:cxn>
            </a:cxnLst>
            <a:rect l="0" t="0" r="r" b="b"/>
            <a:pathLst>
              <a:path w="453" h="302">
                <a:moveTo>
                  <a:pt x="0" y="183"/>
                </a:moveTo>
                <a:lnTo>
                  <a:pt x="36" y="159"/>
                </a:lnTo>
                <a:lnTo>
                  <a:pt x="61" y="142"/>
                </a:lnTo>
                <a:lnTo>
                  <a:pt x="86" y="125"/>
                </a:lnTo>
                <a:lnTo>
                  <a:pt x="103" y="117"/>
                </a:lnTo>
                <a:lnTo>
                  <a:pt x="128" y="109"/>
                </a:lnTo>
                <a:lnTo>
                  <a:pt x="153" y="84"/>
                </a:lnTo>
                <a:lnTo>
                  <a:pt x="169" y="67"/>
                </a:lnTo>
                <a:lnTo>
                  <a:pt x="186" y="50"/>
                </a:lnTo>
                <a:lnTo>
                  <a:pt x="211" y="34"/>
                </a:lnTo>
                <a:lnTo>
                  <a:pt x="236" y="17"/>
                </a:lnTo>
                <a:lnTo>
                  <a:pt x="253" y="9"/>
                </a:lnTo>
                <a:lnTo>
                  <a:pt x="278" y="0"/>
                </a:lnTo>
                <a:lnTo>
                  <a:pt x="302" y="0"/>
                </a:lnTo>
                <a:lnTo>
                  <a:pt x="328" y="0"/>
                </a:lnTo>
                <a:lnTo>
                  <a:pt x="336" y="17"/>
                </a:lnTo>
                <a:lnTo>
                  <a:pt x="361" y="42"/>
                </a:lnTo>
                <a:lnTo>
                  <a:pt x="377" y="67"/>
                </a:lnTo>
                <a:lnTo>
                  <a:pt x="395" y="75"/>
                </a:lnTo>
                <a:lnTo>
                  <a:pt x="403" y="92"/>
                </a:lnTo>
                <a:lnTo>
                  <a:pt x="419" y="117"/>
                </a:lnTo>
                <a:lnTo>
                  <a:pt x="419" y="142"/>
                </a:lnTo>
                <a:lnTo>
                  <a:pt x="436" y="159"/>
                </a:lnTo>
                <a:lnTo>
                  <a:pt x="436" y="184"/>
                </a:lnTo>
                <a:lnTo>
                  <a:pt x="436" y="209"/>
                </a:lnTo>
                <a:lnTo>
                  <a:pt x="444" y="234"/>
                </a:lnTo>
                <a:lnTo>
                  <a:pt x="452" y="259"/>
                </a:lnTo>
                <a:lnTo>
                  <a:pt x="452" y="284"/>
                </a:lnTo>
                <a:lnTo>
                  <a:pt x="452" y="301"/>
                </a:lnTo>
                <a:lnTo>
                  <a:pt x="436" y="284"/>
                </a:lnTo>
                <a:lnTo>
                  <a:pt x="419" y="259"/>
                </a:lnTo>
                <a:lnTo>
                  <a:pt x="403" y="234"/>
                </a:lnTo>
                <a:lnTo>
                  <a:pt x="403" y="217"/>
                </a:lnTo>
                <a:lnTo>
                  <a:pt x="386" y="201"/>
                </a:lnTo>
                <a:lnTo>
                  <a:pt x="377" y="176"/>
                </a:lnTo>
                <a:lnTo>
                  <a:pt x="369" y="150"/>
                </a:lnTo>
                <a:lnTo>
                  <a:pt x="361" y="125"/>
                </a:lnTo>
                <a:lnTo>
                  <a:pt x="344" y="101"/>
                </a:lnTo>
                <a:lnTo>
                  <a:pt x="319" y="92"/>
                </a:lnTo>
                <a:lnTo>
                  <a:pt x="294" y="92"/>
                </a:lnTo>
                <a:lnTo>
                  <a:pt x="278" y="117"/>
                </a:lnTo>
                <a:lnTo>
                  <a:pt x="278" y="142"/>
                </a:lnTo>
                <a:lnTo>
                  <a:pt x="278" y="159"/>
                </a:lnTo>
                <a:lnTo>
                  <a:pt x="253" y="168"/>
                </a:lnTo>
                <a:lnTo>
                  <a:pt x="236" y="168"/>
                </a:lnTo>
                <a:lnTo>
                  <a:pt x="227" y="150"/>
                </a:lnTo>
                <a:lnTo>
                  <a:pt x="203" y="142"/>
                </a:lnTo>
                <a:lnTo>
                  <a:pt x="203" y="159"/>
                </a:lnTo>
                <a:lnTo>
                  <a:pt x="203" y="184"/>
                </a:lnTo>
                <a:lnTo>
                  <a:pt x="203" y="209"/>
                </a:lnTo>
                <a:lnTo>
                  <a:pt x="195" y="234"/>
                </a:lnTo>
                <a:lnTo>
                  <a:pt x="169" y="234"/>
                </a:lnTo>
                <a:lnTo>
                  <a:pt x="144" y="234"/>
                </a:lnTo>
                <a:lnTo>
                  <a:pt x="136" y="217"/>
                </a:lnTo>
                <a:lnTo>
                  <a:pt x="111" y="209"/>
                </a:lnTo>
                <a:lnTo>
                  <a:pt x="111" y="234"/>
                </a:lnTo>
                <a:lnTo>
                  <a:pt x="103" y="259"/>
                </a:lnTo>
                <a:lnTo>
                  <a:pt x="86" y="259"/>
                </a:lnTo>
                <a:lnTo>
                  <a:pt x="61" y="267"/>
                </a:lnTo>
                <a:lnTo>
                  <a:pt x="45" y="292"/>
                </a:lnTo>
                <a:lnTo>
                  <a:pt x="27" y="292"/>
                </a:lnTo>
                <a:lnTo>
                  <a:pt x="11" y="267"/>
                </a:lnTo>
                <a:lnTo>
                  <a:pt x="11" y="243"/>
                </a:lnTo>
                <a:lnTo>
                  <a:pt x="11" y="225"/>
                </a:lnTo>
                <a:lnTo>
                  <a:pt x="0" y="183"/>
                </a:lnTo>
                <a:lnTo>
                  <a:pt x="0" y="183"/>
                </a:lnTo>
              </a:path>
            </a:pathLst>
          </a:custGeom>
          <a:pattFill prst="lgConfetti">
            <a:fgClr>
              <a:schemeClr val="accent2"/>
            </a:fgClr>
            <a:bgClr>
              <a:schemeClr val="hlink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45" name="Freeform 17"/>
          <p:cNvSpPr>
            <a:spLocks/>
          </p:cNvSpPr>
          <p:nvPr/>
        </p:nvSpPr>
        <p:spPr bwMode="auto">
          <a:xfrm>
            <a:off x="5927725" y="2919413"/>
            <a:ext cx="720725" cy="479425"/>
          </a:xfrm>
          <a:custGeom>
            <a:avLst/>
            <a:gdLst/>
            <a:ahLst/>
            <a:cxnLst>
              <a:cxn ang="0">
                <a:pos x="417" y="159"/>
              </a:cxn>
              <a:cxn ang="0">
                <a:pos x="367" y="125"/>
              </a:cxn>
              <a:cxn ang="0">
                <a:pos x="325" y="109"/>
              </a:cxn>
              <a:cxn ang="0">
                <a:pos x="284" y="67"/>
              </a:cxn>
              <a:cxn ang="0">
                <a:pos x="242" y="34"/>
              </a:cxn>
              <a:cxn ang="0">
                <a:pos x="200" y="9"/>
              </a:cxn>
              <a:cxn ang="0">
                <a:pos x="150" y="0"/>
              </a:cxn>
              <a:cxn ang="0">
                <a:pos x="116" y="17"/>
              </a:cxn>
              <a:cxn ang="0">
                <a:pos x="75" y="67"/>
              </a:cxn>
              <a:cxn ang="0">
                <a:pos x="49" y="92"/>
              </a:cxn>
              <a:cxn ang="0">
                <a:pos x="33" y="142"/>
              </a:cxn>
              <a:cxn ang="0">
                <a:pos x="16" y="184"/>
              </a:cxn>
              <a:cxn ang="0">
                <a:pos x="8" y="234"/>
              </a:cxn>
              <a:cxn ang="0">
                <a:pos x="0" y="284"/>
              </a:cxn>
              <a:cxn ang="0">
                <a:pos x="16" y="284"/>
              </a:cxn>
              <a:cxn ang="0">
                <a:pos x="49" y="234"/>
              </a:cxn>
              <a:cxn ang="0">
                <a:pos x="67" y="201"/>
              </a:cxn>
              <a:cxn ang="0">
                <a:pos x="83" y="150"/>
              </a:cxn>
              <a:cxn ang="0">
                <a:pos x="108" y="101"/>
              </a:cxn>
              <a:cxn ang="0">
                <a:pos x="158" y="92"/>
              </a:cxn>
              <a:cxn ang="0">
                <a:pos x="175" y="142"/>
              </a:cxn>
              <a:cxn ang="0">
                <a:pos x="200" y="168"/>
              </a:cxn>
              <a:cxn ang="0">
                <a:pos x="225" y="150"/>
              </a:cxn>
              <a:cxn ang="0">
                <a:pos x="250" y="159"/>
              </a:cxn>
              <a:cxn ang="0">
                <a:pos x="250" y="209"/>
              </a:cxn>
              <a:cxn ang="0">
                <a:pos x="284" y="234"/>
              </a:cxn>
              <a:cxn ang="0">
                <a:pos x="317" y="217"/>
              </a:cxn>
              <a:cxn ang="0">
                <a:pos x="342" y="234"/>
              </a:cxn>
              <a:cxn ang="0">
                <a:pos x="367" y="259"/>
              </a:cxn>
              <a:cxn ang="0">
                <a:pos x="409" y="292"/>
              </a:cxn>
              <a:cxn ang="0">
                <a:pos x="442" y="267"/>
              </a:cxn>
              <a:cxn ang="0">
                <a:pos x="442" y="225"/>
              </a:cxn>
              <a:cxn ang="0">
                <a:pos x="453" y="183"/>
              </a:cxn>
            </a:cxnLst>
            <a:rect l="0" t="0" r="r" b="b"/>
            <a:pathLst>
              <a:path w="454" h="302">
                <a:moveTo>
                  <a:pt x="453" y="183"/>
                </a:moveTo>
                <a:lnTo>
                  <a:pt x="417" y="159"/>
                </a:lnTo>
                <a:lnTo>
                  <a:pt x="392" y="142"/>
                </a:lnTo>
                <a:lnTo>
                  <a:pt x="367" y="125"/>
                </a:lnTo>
                <a:lnTo>
                  <a:pt x="350" y="117"/>
                </a:lnTo>
                <a:lnTo>
                  <a:pt x="325" y="109"/>
                </a:lnTo>
                <a:lnTo>
                  <a:pt x="300" y="84"/>
                </a:lnTo>
                <a:lnTo>
                  <a:pt x="284" y="67"/>
                </a:lnTo>
                <a:lnTo>
                  <a:pt x="267" y="50"/>
                </a:lnTo>
                <a:lnTo>
                  <a:pt x="242" y="34"/>
                </a:lnTo>
                <a:lnTo>
                  <a:pt x="217" y="17"/>
                </a:lnTo>
                <a:lnTo>
                  <a:pt x="200" y="9"/>
                </a:lnTo>
                <a:lnTo>
                  <a:pt x="175" y="0"/>
                </a:lnTo>
                <a:lnTo>
                  <a:pt x="150" y="0"/>
                </a:lnTo>
                <a:lnTo>
                  <a:pt x="125" y="0"/>
                </a:lnTo>
                <a:lnTo>
                  <a:pt x="116" y="17"/>
                </a:lnTo>
                <a:lnTo>
                  <a:pt x="92" y="42"/>
                </a:lnTo>
                <a:lnTo>
                  <a:pt x="75" y="67"/>
                </a:lnTo>
                <a:lnTo>
                  <a:pt x="58" y="75"/>
                </a:lnTo>
                <a:lnTo>
                  <a:pt x="49" y="92"/>
                </a:lnTo>
                <a:lnTo>
                  <a:pt x="33" y="117"/>
                </a:lnTo>
                <a:lnTo>
                  <a:pt x="33" y="142"/>
                </a:lnTo>
                <a:lnTo>
                  <a:pt x="16" y="159"/>
                </a:lnTo>
                <a:lnTo>
                  <a:pt x="16" y="184"/>
                </a:lnTo>
                <a:lnTo>
                  <a:pt x="16" y="209"/>
                </a:lnTo>
                <a:lnTo>
                  <a:pt x="8" y="234"/>
                </a:lnTo>
                <a:lnTo>
                  <a:pt x="0" y="259"/>
                </a:lnTo>
                <a:lnTo>
                  <a:pt x="0" y="284"/>
                </a:lnTo>
                <a:lnTo>
                  <a:pt x="0" y="301"/>
                </a:lnTo>
                <a:lnTo>
                  <a:pt x="16" y="284"/>
                </a:lnTo>
                <a:lnTo>
                  <a:pt x="33" y="259"/>
                </a:lnTo>
                <a:lnTo>
                  <a:pt x="49" y="234"/>
                </a:lnTo>
                <a:lnTo>
                  <a:pt x="49" y="217"/>
                </a:lnTo>
                <a:lnTo>
                  <a:pt x="67" y="201"/>
                </a:lnTo>
                <a:lnTo>
                  <a:pt x="75" y="176"/>
                </a:lnTo>
                <a:lnTo>
                  <a:pt x="83" y="150"/>
                </a:lnTo>
                <a:lnTo>
                  <a:pt x="92" y="125"/>
                </a:lnTo>
                <a:lnTo>
                  <a:pt x="108" y="101"/>
                </a:lnTo>
                <a:lnTo>
                  <a:pt x="134" y="92"/>
                </a:lnTo>
                <a:lnTo>
                  <a:pt x="158" y="92"/>
                </a:lnTo>
                <a:lnTo>
                  <a:pt x="175" y="117"/>
                </a:lnTo>
                <a:lnTo>
                  <a:pt x="175" y="142"/>
                </a:lnTo>
                <a:lnTo>
                  <a:pt x="175" y="159"/>
                </a:lnTo>
                <a:lnTo>
                  <a:pt x="200" y="168"/>
                </a:lnTo>
                <a:lnTo>
                  <a:pt x="217" y="168"/>
                </a:lnTo>
                <a:lnTo>
                  <a:pt x="225" y="150"/>
                </a:lnTo>
                <a:lnTo>
                  <a:pt x="250" y="142"/>
                </a:lnTo>
                <a:lnTo>
                  <a:pt x="250" y="159"/>
                </a:lnTo>
                <a:lnTo>
                  <a:pt x="250" y="184"/>
                </a:lnTo>
                <a:lnTo>
                  <a:pt x="250" y="209"/>
                </a:lnTo>
                <a:lnTo>
                  <a:pt x="258" y="234"/>
                </a:lnTo>
                <a:lnTo>
                  <a:pt x="284" y="234"/>
                </a:lnTo>
                <a:lnTo>
                  <a:pt x="309" y="234"/>
                </a:lnTo>
                <a:lnTo>
                  <a:pt x="317" y="217"/>
                </a:lnTo>
                <a:lnTo>
                  <a:pt x="342" y="209"/>
                </a:lnTo>
                <a:lnTo>
                  <a:pt x="342" y="234"/>
                </a:lnTo>
                <a:lnTo>
                  <a:pt x="350" y="259"/>
                </a:lnTo>
                <a:lnTo>
                  <a:pt x="367" y="259"/>
                </a:lnTo>
                <a:lnTo>
                  <a:pt x="392" y="267"/>
                </a:lnTo>
                <a:lnTo>
                  <a:pt x="409" y="292"/>
                </a:lnTo>
                <a:lnTo>
                  <a:pt x="426" y="292"/>
                </a:lnTo>
                <a:lnTo>
                  <a:pt x="442" y="267"/>
                </a:lnTo>
                <a:lnTo>
                  <a:pt x="442" y="243"/>
                </a:lnTo>
                <a:lnTo>
                  <a:pt x="442" y="225"/>
                </a:lnTo>
                <a:lnTo>
                  <a:pt x="453" y="183"/>
                </a:lnTo>
                <a:lnTo>
                  <a:pt x="453" y="183"/>
                </a:lnTo>
              </a:path>
            </a:pathLst>
          </a:custGeom>
          <a:pattFill prst="lgConfetti">
            <a:fgClr>
              <a:schemeClr val="accent2"/>
            </a:fgClr>
            <a:bgClr>
              <a:schemeClr val="hlink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46" name="Freeform 18"/>
          <p:cNvSpPr>
            <a:spLocks/>
          </p:cNvSpPr>
          <p:nvPr/>
        </p:nvSpPr>
        <p:spPr bwMode="auto">
          <a:xfrm>
            <a:off x="3273425" y="4135438"/>
            <a:ext cx="728663" cy="1179512"/>
          </a:xfrm>
          <a:custGeom>
            <a:avLst/>
            <a:gdLst/>
            <a:ahLst/>
            <a:cxnLst>
              <a:cxn ang="0">
                <a:pos x="250" y="141"/>
              </a:cxn>
              <a:cxn ang="0">
                <a:pos x="292" y="183"/>
              </a:cxn>
              <a:cxn ang="0">
                <a:pos x="308" y="225"/>
              </a:cxn>
              <a:cxn ang="0">
                <a:pos x="317" y="267"/>
              </a:cxn>
              <a:cxn ang="0">
                <a:pos x="317" y="333"/>
              </a:cxn>
              <a:cxn ang="0">
                <a:pos x="317" y="400"/>
              </a:cxn>
              <a:cxn ang="0">
                <a:pos x="325" y="442"/>
              </a:cxn>
              <a:cxn ang="0">
                <a:pos x="375" y="492"/>
              </a:cxn>
              <a:cxn ang="0">
                <a:pos x="408" y="533"/>
              </a:cxn>
              <a:cxn ang="0">
                <a:pos x="408" y="575"/>
              </a:cxn>
              <a:cxn ang="0">
                <a:pos x="434" y="634"/>
              </a:cxn>
              <a:cxn ang="0">
                <a:pos x="458" y="683"/>
              </a:cxn>
              <a:cxn ang="0">
                <a:pos x="408" y="683"/>
              </a:cxn>
              <a:cxn ang="0">
                <a:pos x="383" y="625"/>
              </a:cxn>
              <a:cxn ang="0">
                <a:pos x="342" y="583"/>
              </a:cxn>
              <a:cxn ang="0">
                <a:pos x="317" y="608"/>
              </a:cxn>
              <a:cxn ang="0">
                <a:pos x="300" y="658"/>
              </a:cxn>
              <a:cxn ang="0">
                <a:pos x="258" y="667"/>
              </a:cxn>
              <a:cxn ang="0">
                <a:pos x="250" y="625"/>
              </a:cxn>
              <a:cxn ang="0">
                <a:pos x="201" y="608"/>
              </a:cxn>
              <a:cxn ang="0">
                <a:pos x="175" y="642"/>
              </a:cxn>
              <a:cxn ang="0">
                <a:pos x="159" y="717"/>
              </a:cxn>
              <a:cxn ang="0">
                <a:pos x="134" y="742"/>
              </a:cxn>
              <a:cxn ang="0">
                <a:pos x="92" y="733"/>
              </a:cxn>
              <a:cxn ang="0">
                <a:pos x="59" y="691"/>
              </a:cxn>
              <a:cxn ang="0">
                <a:pos x="51" y="642"/>
              </a:cxn>
              <a:cxn ang="0">
                <a:pos x="84" y="600"/>
              </a:cxn>
              <a:cxn ang="0">
                <a:pos x="126" y="567"/>
              </a:cxn>
              <a:cxn ang="0">
                <a:pos x="142" y="525"/>
              </a:cxn>
              <a:cxn ang="0">
                <a:pos x="142" y="483"/>
              </a:cxn>
              <a:cxn ang="0">
                <a:pos x="92" y="466"/>
              </a:cxn>
              <a:cxn ang="0">
                <a:pos x="42" y="466"/>
              </a:cxn>
              <a:cxn ang="0">
                <a:pos x="0" y="442"/>
              </a:cxn>
              <a:cxn ang="0">
                <a:pos x="9" y="342"/>
              </a:cxn>
              <a:cxn ang="0">
                <a:pos x="33" y="300"/>
              </a:cxn>
              <a:cxn ang="0">
                <a:pos x="42" y="258"/>
              </a:cxn>
              <a:cxn ang="0">
                <a:pos x="42" y="208"/>
              </a:cxn>
              <a:cxn ang="0">
                <a:pos x="84" y="174"/>
              </a:cxn>
              <a:cxn ang="0">
                <a:pos x="108" y="125"/>
              </a:cxn>
              <a:cxn ang="0">
                <a:pos x="126" y="91"/>
              </a:cxn>
              <a:cxn ang="0">
                <a:pos x="159" y="0"/>
              </a:cxn>
              <a:cxn ang="0">
                <a:pos x="201" y="16"/>
              </a:cxn>
              <a:cxn ang="0">
                <a:pos x="217" y="66"/>
              </a:cxn>
              <a:cxn ang="0">
                <a:pos x="233" y="101"/>
              </a:cxn>
            </a:cxnLst>
            <a:rect l="0" t="0" r="r" b="b"/>
            <a:pathLst>
              <a:path w="459" h="743">
                <a:moveTo>
                  <a:pt x="233" y="101"/>
                </a:moveTo>
                <a:lnTo>
                  <a:pt x="250" y="141"/>
                </a:lnTo>
                <a:lnTo>
                  <a:pt x="267" y="158"/>
                </a:lnTo>
                <a:lnTo>
                  <a:pt x="292" y="183"/>
                </a:lnTo>
                <a:lnTo>
                  <a:pt x="300" y="200"/>
                </a:lnTo>
                <a:lnTo>
                  <a:pt x="308" y="225"/>
                </a:lnTo>
                <a:lnTo>
                  <a:pt x="317" y="249"/>
                </a:lnTo>
                <a:lnTo>
                  <a:pt x="317" y="267"/>
                </a:lnTo>
                <a:lnTo>
                  <a:pt x="317" y="300"/>
                </a:lnTo>
                <a:lnTo>
                  <a:pt x="317" y="333"/>
                </a:lnTo>
                <a:lnTo>
                  <a:pt x="317" y="350"/>
                </a:lnTo>
                <a:lnTo>
                  <a:pt x="317" y="400"/>
                </a:lnTo>
                <a:lnTo>
                  <a:pt x="317" y="417"/>
                </a:lnTo>
                <a:lnTo>
                  <a:pt x="325" y="442"/>
                </a:lnTo>
                <a:lnTo>
                  <a:pt x="342" y="458"/>
                </a:lnTo>
                <a:lnTo>
                  <a:pt x="375" y="492"/>
                </a:lnTo>
                <a:lnTo>
                  <a:pt x="400" y="508"/>
                </a:lnTo>
                <a:lnTo>
                  <a:pt x="408" y="533"/>
                </a:lnTo>
                <a:lnTo>
                  <a:pt x="408" y="558"/>
                </a:lnTo>
                <a:lnTo>
                  <a:pt x="408" y="575"/>
                </a:lnTo>
                <a:lnTo>
                  <a:pt x="417" y="600"/>
                </a:lnTo>
                <a:lnTo>
                  <a:pt x="434" y="634"/>
                </a:lnTo>
                <a:lnTo>
                  <a:pt x="450" y="658"/>
                </a:lnTo>
                <a:lnTo>
                  <a:pt x="458" y="683"/>
                </a:lnTo>
                <a:lnTo>
                  <a:pt x="434" y="683"/>
                </a:lnTo>
                <a:lnTo>
                  <a:pt x="408" y="683"/>
                </a:lnTo>
                <a:lnTo>
                  <a:pt x="392" y="658"/>
                </a:lnTo>
                <a:lnTo>
                  <a:pt x="383" y="625"/>
                </a:lnTo>
                <a:lnTo>
                  <a:pt x="367" y="600"/>
                </a:lnTo>
                <a:lnTo>
                  <a:pt x="342" y="583"/>
                </a:lnTo>
                <a:lnTo>
                  <a:pt x="325" y="583"/>
                </a:lnTo>
                <a:lnTo>
                  <a:pt x="317" y="608"/>
                </a:lnTo>
                <a:lnTo>
                  <a:pt x="308" y="634"/>
                </a:lnTo>
                <a:lnTo>
                  <a:pt x="300" y="658"/>
                </a:lnTo>
                <a:lnTo>
                  <a:pt x="275" y="667"/>
                </a:lnTo>
                <a:lnTo>
                  <a:pt x="258" y="667"/>
                </a:lnTo>
                <a:lnTo>
                  <a:pt x="250" y="642"/>
                </a:lnTo>
                <a:lnTo>
                  <a:pt x="250" y="625"/>
                </a:lnTo>
                <a:lnTo>
                  <a:pt x="225" y="608"/>
                </a:lnTo>
                <a:lnTo>
                  <a:pt x="201" y="608"/>
                </a:lnTo>
                <a:lnTo>
                  <a:pt x="183" y="625"/>
                </a:lnTo>
                <a:lnTo>
                  <a:pt x="175" y="642"/>
                </a:lnTo>
                <a:lnTo>
                  <a:pt x="167" y="667"/>
                </a:lnTo>
                <a:lnTo>
                  <a:pt x="159" y="717"/>
                </a:lnTo>
                <a:lnTo>
                  <a:pt x="159" y="742"/>
                </a:lnTo>
                <a:lnTo>
                  <a:pt x="134" y="742"/>
                </a:lnTo>
                <a:lnTo>
                  <a:pt x="117" y="742"/>
                </a:lnTo>
                <a:lnTo>
                  <a:pt x="92" y="733"/>
                </a:lnTo>
                <a:lnTo>
                  <a:pt x="75" y="709"/>
                </a:lnTo>
                <a:lnTo>
                  <a:pt x="59" y="691"/>
                </a:lnTo>
                <a:lnTo>
                  <a:pt x="51" y="667"/>
                </a:lnTo>
                <a:lnTo>
                  <a:pt x="51" y="642"/>
                </a:lnTo>
                <a:lnTo>
                  <a:pt x="59" y="625"/>
                </a:lnTo>
                <a:lnTo>
                  <a:pt x="84" y="600"/>
                </a:lnTo>
                <a:lnTo>
                  <a:pt x="108" y="583"/>
                </a:lnTo>
                <a:lnTo>
                  <a:pt x="126" y="567"/>
                </a:lnTo>
                <a:lnTo>
                  <a:pt x="142" y="550"/>
                </a:lnTo>
                <a:lnTo>
                  <a:pt x="142" y="525"/>
                </a:lnTo>
                <a:lnTo>
                  <a:pt x="142" y="500"/>
                </a:lnTo>
                <a:lnTo>
                  <a:pt x="142" y="483"/>
                </a:lnTo>
                <a:lnTo>
                  <a:pt x="117" y="466"/>
                </a:lnTo>
                <a:lnTo>
                  <a:pt x="92" y="466"/>
                </a:lnTo>
                <a:lnTo>
                  <a:pt x="67" y="466"/>
                </a:lnTo>
                <a:lnTo>
                  <a:pt x="42" y="466"/>
                </a:lnTo>
                <a:lnTo>
                  <a:pt x="17" y="466"/>
                </a:lnTo>
                <a:lnTo>
                  <a:pt x="0" y="442"/>
                </a:lnTo>
                <a:lnTo>
                  <a:pt x="0" y="408"/>
                </a:lnTo>
                <a:lnTo>
                  <a:pt x="9" y="342"/>
                </a:lnTo>
                <a:lnTo>
                  <a:pt x="17" y="324"/>
                </a:lnTo>
                <a:lnTo>
                  <a:pt x="33" y="300"/>
                </a:lnTo>
                <a:lnTo>
                  <a:pt x="42" y="275"/>
                </a:lnTo>
                <a:lnTo>
                  <a:pt x="42" y="258"/>
                </a:lnTo>
                <a:lnTo>
                  <a:pt x="42" y="233"/>
                </a:lnTo>
                <a:lnTo>
                  <a:pt x="42" y="208"/>
                </a:lnTo>
                <a:lnTo>
                  <a:pt x="59" y="183"/>
                </a:lnTo>
                <a:lnTo>
                  <a:pt x="84" y="174"/>
                </a:lnTo>
                <a:lnTo>
                  <a:pt x="100" y="150"/>
                </a:lnTo>
                <a:lnTo>
                  <a:pt x="108" y="125"/>
                </a:lnTo>
                <a:lnTo>
                  <a:pt x="108" y="108"/>
                </a:lnTo>
                <a:lnTo>
                  <a:pt x="126" y="91"/>
                </a:lnTo>
                <a:lnTo>
                  <a:pt x="142" y="24"/>
                </a:lnTo>
                <a:lnTo>
                  <a:pt x="159" y="0"/>
                </a:lnTo>
                <a:lnTo>
                  <a:pt x="183" y="0"/>
                </a:lnTo>
                <a:lnTo>
                  <a:pt x="201" y="16"/>
                </a:lnTo>
                <a:lnTo>
                  <a:pt x="209" y="42"/>
                </a:lnTo>
                <a:lnTo>
                  <a:pt x="217" y="66"/>
                </a:lnTo>
                <a:lnTo>
                  <a:pt x="233" y="101"/>
                </a:lnTo>
                <a:lnTo>
                  <a:pt x="233" y="101"/>
                </a:lnTo>
              </a:path>
            </a:pathLst>
          </a:custGeom>
          <a:pattFill prst="pct90">
            <a:fgClr>
              <a:schemeClr val="accent1"/>
            </a:fgClr>
            <a:bgClr>
              <a:srgbClr val="080808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2547" name="Freeform 19"/>
          <p:cNvSpPr>
            <a:spLocks/>
          </p:cNvSpPr>
          <p:nvPr/>
        </p:nvSpPr>
        <p:spPr bwMode="auto">
          <a:xfrm>
            <a:off x="3463925" y="4410075"/>
            <a:ext cx="212725" cy="220663"/>
          </a:xfrm>
          <a:custGeom>
            <a:avLst/>
            <a:gdLst/>
            <a:ahLst/>
            <a:cxnLst>
              <a:cxn ang="0">
                <a:pos x="41" y="0"/>
              </a:cxn>
              <a:cxn ang="0">
                <a:pos x="33" y="38"/>
              </a:cxn>
              <a:cxn ang="0">
                <a:pos x="8" y="55"/>
              </a:cxn>
              <a:cxn ang="0">
                <a:pos x="8" y="80"/>
              </a:cxn>
              <a:cxn ang="0">
                <a:pos x="0" y="97"/>
              </a:cxn>
              <a:cxn ang="0">
                <a:pos x="0" y="122"/>
              </a:cxn>
              <a:cxn ang="0">
                <a:pos x="25" y="138"/>
              </a:cxn>
              <a:cxn ang="0">
                <a:pos x="49" y="138"/>
              </a:cxn>
              <a:cxn ang="0">
                <a:pos x="75" y="138"/>
              </a:cxn>
              <a:cxn ang="0">
                <a:pos x="100" y="138"/>
              </a:cxn>
              <a:cxn ang="0">
                <a:pos x="125" y="138"/>
              </a:cxn>
              <a:cxn ang="0">
                <a:pos x="133" y="113"/>
              </a:cxn>
              <a:cxn ang="0">
                <a:pos x="133" y="88"/>
              </a:cxn>
              <a:cxn ang="0">
                <a:pos x="116" y="63"/>
              </a:cxn>
              <a:cxn ang="0">
                <a:pos x="92" y="38"/>
              </a:cxn>
              <a:cxn ang="0">
                <a:pos x="41" y="0"/>
              </a:cxn>
              <a:cxn ang="0">
                <a:pos x="41" y="0"/>
              </a:cxn>
            </a:cxnLst>
            <a:rect l="0" t="0" r="r" b="b"/>
            <a:pathLst>
              <a:path w="134" h="139">
                <a:moveTo>
                  <a:pt x="41" y="0"/>
                </a:moveTo>
                <a:lnTo>
                  <a:pt x="33" y="38"/>
                </a:lnTo>
                <a:lnTo>
                  <a:pt x="8" y="55"/>
                </a:lnTo>
                <a:lnTo>
                  <a:pt x="8" y="80"/>
                </a:lnTo>
                <a:lnTo>
                  <a:pt x="0" y="97"/>
                </a:lnTo>
                <a:lnTo>
                  <a:pt x="0" y="122"/>
                </a:lnTo>
                <a:lnTo>
                  <a:pt x="25" y="138"/>
                </a:lnTo>
                <a:lnTo>
                  <a:pt x="49" y="138"/>
                </a:lnTo>
                <a:lnTo>
                  <a:pt x="75" y="138"/>
                </a:lnTo>
                <a:lnTo>
                  <a:pt x="100" y="138"/>
                </a:lnTo>
                <a:lnTo>
                  <a:pt x="125" y="138"/>
                </a:lnTo>
                <a:lnTo>
                  <a:pt x="133" y="113"/>
                </a:lnTo>
                <a:lnTo>
                  <a:pt x="133" y="88"/>
                </a:lnTo>
                <a:lnTo>
                  <a:pt x="116" y="63"/>
                </a:lnTo>
                <a:lnTo>
                  <a:pt x="92" y="38"/>
                </a:lnTo>
                <a:lnTo>
                  <a:pt x="41" y="0"/>
                </a:lnTo>
                <a:lnTo>
                  <a:pt x="41" y="0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2548" name="Freeform 20"/>
          <p:cNvSpPr>
            <a:spLocks/>
          </p:cNvSpPr>
          <p:nvPr/>
        </p:nvSpPr>
        <p:spPr bwMode="auto">
          <a:xfrm>
            <a:off x="3414713" y="4708525"/>
            <a:ext cx="393700" cy="306388"/>
          </a:xfrm>
          <a:custGeom>
            <a:avLst/>
            <a:gdLst/>
            <a:ahLst/>
            <a:cxnLst>
              <a:cxn ang="0">
                <a:pos x="0" y="27"/>
              </a:cxn>
              <a:cxn ang="0">
                <a:pos x="39" y="49"/>
              </a:cxn>
              <a:cxn ang="0">
                <a:pos x="64" y="67"/>
              </a:cxn>
              <a:cxn ang="0">
                <a:pos x="88" y="91"/>
              </a:cxn>
              <a:cxn ang="0">
                <a:pos x="106" y="116"/>
              </a:cxn>
              <a:cxn ang="0">
                <a:pos x="106" y="134"/>
              </a:cxn>
              <a:cxn ang="0">
                <a:pos x="114" y="158"/>
              </a:cxn>
              <a:cxn ang="0">
                <a:pos x="131" y="183"/>
              </a:cxn>
              <a:cxn ang="0">
                <a:pos x="155" y="192"/>
              </a:cxn>
              <a:cxn ang="0">
                <a:pos x="181" y="192"/>
              </a:cxn>
              <a:cxn ang="0">
                <a:pos x="206" y="192"/>
              </a:cxn>
              <a:cxn ang="0">
                <a:pos x="230" y="192"/>
              </a:cxn>
              <a:cxn ang="0">
                <a:pos x="247" y="167"/>
              </a:cxn>
              <a:cxn ang="0">
                <a:pos x="239" y="142"/>
              </a:cxn>
              <a:cxn ang="0">
                <a:pos x="214" y="125"/>
              </a:cxn>
              <a:cxn ang="0">
                <a:pos x="189" y="116"/>
              </a:cxn>
              <a:cxn ang="0">
                <a:pos x="172" y="100"/>
              </a:cxn>
              <a:cxn ang="0">
                <a:pos x="155" y="75"/>
              </a:cxn>
              <a:cxn ang="0">
                <a:pos x="147" y="49"/>
              </a:cxn>
              <a:cxn ang="0">
                <a:pos x="131" y="24"/>
              </a:cxn>
              <a:cxn ang="0">
                <a:pos x="106" y="8"/>
              </a:cxn>
              <a:cxn ang="0">
                <a:pos x="88" y="0"/>
              </a:cxn>
              <a:cxn ang="0">
                <a:pos x="64" y="0"/>
              </a:cxn>
              <a:cxn ang="0">
                <a:pos x="39" y="0"/>
              </a:cxn>
              <a:cxn ang="0">
                <a:pos x="0" y="27"/>
              </a:cxn>
              <a:cxn ang="0">
                <a:pos x="0" y="27"/>
              </a:cxn>
            </a:cxnLst>
            <a:rect l="0" t="0" r="r" b="b"/>
            <a:pathLst>
              <a:path w="248" h="193">
                <a:moveTo>
                  <a:pt x="0" y="27"/>
                </a:moveTo>
                <a:lnTo>
                  <a:pt x="39" y="49"/>
                </a:lnTo>
                <a:lnTo>
                  <a:pt x="64" y="67"/>
                </a:lnTo>
                <a:lnTo>
                  <a:pt x="88" y="91"/>
                </a:lnTo>
                <a:lnTo>
                  <a:pt x="106" y="116"/>
                </a:lnTo>
                <a:lnTo>
                  <a:pt x="106" y="134"/>
                </a:lnTo>
                <a:lnTo>
                  <a:pt x="114" y="158"/>
                </a:lnTo>
                <a:lnTo>
                  <a:pt x="131" y="183"/>
                </a:lnTo>
                <a:lnTo>
                  <a:pt x="155" y="192"/>
                </a:lnTo>
                <a:lnTo>
                  <a:pt x="181" y="192"/>
                </a:lnTo>
                <a:lnTo>
                  <a:pt x="206" y="192"/>
                </a:lnTo>
                <a:lnTo>
                  <a:pt x="230" y="192"/>
                </a:lnTo>
                <a:lnTo>
                  <a:pt x="247" y="167"/>
                </a:lnTo>
                <a:lnTo>
                  <a:pt x="239" y="142"/>
                </a:lnTo>
                <a:lnTo>
                  <a:pt x="214" y="125"/>
                </a:lnTo>
                <a:lnTo>
                  <a:pt x="189" y="116"/>
                </a:lnTo>
                <a:lnTo>
                  <a:pt x="172" y="100"/>
                </a:lnTo>
                <a:lnTo>
                  <a:pt x="155" y="75"/>
                </a:lnTo>
                <a:lnTo>
                  <a:pt x="147" y="49"/>
                </a:lnTo>
                <a:lnTo>
                  <a:pt x="131" y="24"/>
                </a:lnTo>
                <a:lnTo>
                  <a:pt x="106" y="8"/>
                </a:lnTo>
                <a:lnTo>
                  <a:pt x="88" y="0"/>
                </a:lnTo>
                <a:lnTo>
                  <a:pt x="64" y="0"/>
                </a:lnTo>
                <a:lnTo>
                  <a:pt x="39" y="0"/>
                </a:lnTo>
                <a:lnTo>
                  <a:pt x="0" y="27"/>
                </a:lnTo>
                <a:lnTo>
                  <a:pt x="0" y="27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49" name="Freeform 21"/>
          <p:cNvSpPr>
            <a:spLocks/>
          </p:cNvSpPr>
          <p:nvPr/>
        </p:nvSpPr>
        <p:spPr bwMode="auto">
          <a:xfrm>
            <a:off x="3159125" y="4981575"/>
            <a:ext cx="1589088" cy="1766888"/>
          </a:xfrm>
          <a:custGeom>
            <a:avLst/>
            <a:gdLst/>
            <a:ahLst/>
            <a:cxnLst>
              <a:cxn ang="0">
                <a:pos x="50" y="37"/>
              </a:cxn>
              <a:cxn ang="0">
                <a:pos x="8" y="128"/>
              </a:cxn>
              <a:cxn ang="0">
                <a:pos x="16" y="228"/>
              </a:cxn>
              <a:cxn ang="0">
                <a:pos x="41" y="329"/>
              </a:cxn>
              <a:cxn ang="0">
                <a:pos x="41" y="461"/>
              </a:cxn>
              <a:cxn ang="0">
                <a:pos x="25" y="562"/>
              </a:cxn>
              <a:cxn ang="0">
                <a:pos x="0" y="662"/>
              </a:cxn>
              <a:cxn ang="0">
                <a:pos x="25" y="762"/>
              </a:cxn>
              <a:cxn ang="0">
                <a:pos x="75" y="846"/>
              </a:cxn>
              <a:cxn ang="0">
                <a:pos x="67" y="945"/>
              </a:cxn>
              <a:cxn ang="0">
                <a:pos x="108" y="1037"/>
              </a:cxn>
              <a:cxn ang="0">
                <a:pos x="183" y="1095"/>
              </a:cxn>
              <a:cxn ang="0">
                <a:pos x="275" y="1104"/>
              </a:cxn>
              <a:cxn ang="0">
                <a:pos x="367" y="1104"/>
              </a:cxn>
              <a:cxn ang="0">
                <a:pos x="475" y="1095"/>
              </a:cxn>
              <a:cxn ang="0">
                <a:pos x="558" y="1095"/>
              </a:cxn>
              <a:cxn ang="0">
                <a:pos x="666" y="1104"/>
              </a:cxn>
              <a:cxn ang="0">
                <a:pos x="758" y="1079"/>
              </a:cxn>
              <a:cxn ang="0">
                <a:pos x="850" y="1079"/>
              </a:cxn>
              <a:cxn ang="0">
                <a:pos x="942" y="1112"/>
              </a:cxn>
              <a:cxn ang="0">
                <a:pos x="1000" y="1045"/>
              </a:cxn>
              <a:cxn ang="0">
                <a:pos x="942" y="978"/>
              </a:cxn>
              <a:cxn ang="0">
                <a:pos x="858" y="903"/>
              </a:cxn>
              <a:cxn ang="0">
                <a:pos x="766" y="862"/>
              </a:cxn>
              <a:cxn ang="0">
                <a:pos x="708" y="779"/>
              </a:cxn>
              <a:cxn ang="0">
                <a:pos x="650" y="846"/>
              </a:cxn>
              <a:cxn ang="0">
                <a:pos x="700" y="929"/>
              </a:cxn>
              <a:cxn ang="0">
                <a:pos x="624" y="954"/>
              </a:cxn>
              <a:cxn ang="0">
                <a:pos x="549" y="903"/>
              </a:cxn>
              <a:cxn ang="0">
                <a:pos x="466" y="870"/>
              </a:cxn>
              <a:cxn ang="0">
                <a:pos x="358" y="804"/>
              </a:cxn>
              <a:cxn ang="0">
                <a:pos x="342" y="720"/>
              </a:cxn>
              <a:cxn ang="0">
                <a:pos x="442" y="737"/>
              </a:cxn>
              <a:cxn ang="0">
                <a:pos x="533" y="762"/>
              </a:cxn>
              <a:cxn ang="0">
                <a:pos x="633" y="720"/>
              </a:cxn>
              <a:cxn ang="0">
                <a:pos x="633" y="620"/>
              </a:cxn>
              <a:cxn ang="0">
                <a:pos x="549" y="562"/>
              </a:cxn>
              <a:cxn ang="0">
                <a:pos x="442" y="570"/>
              </a:cxn>
              <a:cxn ang="0">
                <a:pos x="484" y="470"/>
              </a:cxn>
              <a:cxn ang="0">
                <a:pos x="558" y="420"/>
              </a:cxn>
              <a:cxn ang="0">
                <a:pos x="558" y="320"/>
              </a:cxn>
              <a:cxn ang="0">
                <a:pos x="508" y="236"/>
              </a:cxn>
              <a:cxn ang="0">
                <a:pos x="442" y="220"/>
              </a:cxn>
              <a:cxn ang="0">
                <a:pos x="350" y="179"/>
              </a:cxn>
              <a:cxn ang="0">
                <a:pos x="292" y="262"/>
              </a:cxn>
              <a:cxn ang="0">
                <a:pos x="325" y="353"/>
              </a:cxn>
              <a:cxn ang="0">
                <a:pos x="233" y="287"/>
              </a:cxn>
              <a:cxn ang="0">
                <a:pos x="158" y="212"/>
              </a:cxn>
              <a:cxn ang="0">
                <a:pos x="83" y="145"/>
              </a:cxn>
              <a:cxn ang="0">
                <a:pos x="91" y="45"/>
              </a:cxn>
            </a:cxnLst>
            <a:rect l="0" t="0" r="r" b="b"/>
            <a:pathLst>
              <a:path w="1001" h="1113">
                <a:moveTo>
                  <a:pt x="125" y="0"/>
                </a:moveTo>
                <a:lnTo>
                  <a:pt x="100" y="37"/>
                </a:lnTo>
                <a:lnTo>
                  <a:pt x="75" y="37"/>
                </a:lnTo>
                <a:lnTo>
                  <a:pt x="50" y="37"/>
                </a:lnTo>
                <a:lnTo>
                  <a:pt x="33" y="62"/>
                </a:lnTo>
                <a:lnTo>
                  <a:pt x="25" y="86"/>
                </a:lnTo>
                <a:lnTo>
                  <a:pt x="16" y="104"/>
                </a:lnTo>
                <a:lnTo>
                  <a:pt x="8" y="128"/>
                </a:lnTo>
                <a:lnTo>
                  <a:pt x="8" y="153"/>
                </a:lnTo>
                <a:lnTo>
                  <a:pt x="8" y="179"/>
                </a:lnTo>
                <a:lnTo>
                  <a:pt x="16" y="203"/>
                </a:lnTo>
                <a:lnTo>
                  <a:pt x="16" y="228"/>
                </a:lnTo>
                <a:lnTo>
                  <a:pt x="25" y="254"/>
                </a:lnTo>
                <a:lnTo>
                  <a:pt x="33" y="278"/>
                </a:lnTo>
                <a:lnTo>
                  <a:pt x="33" y="303"/>
                </a:lnTo>
                <a:lnTo>
                  <a:pt x="41" y="329"/>
                </a:lnTo>
                <a:lnTo>
                  <a:pt x="41" y="395"/>
                </a:lnTo>
                <a:lnTo>
                  <a:pt x="41" y="412"/>
                </a:lnTo>
                <a:lnTo>
                  <a:pt x="41" y="437"/>
                </a:lnTo>
                <a:lnTo>
                  <a:pt x="41" y="461"/>
                </a:lnTo>
                <a:lnTo>
                  <a:pt x="41" y="479"/>
                </a:lnTo>
                <a:lnTo>
                  <a:pt x="33" y="503"/>
                </a:lnTo>
                <a:lnTo>
                  <a:pt x="33" y="528"/>
                </a:lnTo>
                <a:lnTo>
                  <a:pt x="25" y="562"/>
                </a:lnTo>
                <a:lnTo>
                  <a:pt x="16" y="595"/>
                </a:lnTo>
                <a:lnTo>
                  <a:pt x="16" y="620"/>
                </a:lnTo>
                <a:lnTo>
                  <a:pt x="8" y="637"/>
                </a:lnTo>
                <a:lnTo>
                  <a:pt x="0" y="662"/>
                </a:lnTo>
                <a:lnTo>
                  <a:pt x="0" y="687"/>
                </a:lnTo>
                <a:lnTo>
                  <a:pt x="0" y="704"/>
                </a:lnTo>
                <a:lnTo>
                  <a:pt x="0" y="729"/>
                </a:lnTo>
                <a:lnTo>
                  <a:pt x="25" y="762"/>
                </a:lnTo>
                <a:lnTo>
                  <a:pt x="50" y="779"/>
                </a:lnTo>
                <a:lnTo>
                  <a:pt x="67" y="804"/>
                </a:lnTo>
                <a:lnTo>
                  <a:pt x="75" y="828"/>
                </a:lnTo>
                <a:lnTo>
                  <a:pt x="75" y="846"/>
                </a:lnTo>
                <a:lnTo>
                  <a:pt x="75" y="870"/>
                </a:lnTo>
                <a:lnTo>
                  <a:pt x="67" y="895"/>
                </a:lnTo>
                <a:lnTo>
                  <a:pt x="67" y="921"/>
                </a:lnTo>
                <a:lnTo>
                  <a:pt x="67" y="945"/>
                </a:lnTo>
                <a:lnTo>
                  <a:pt x="67" y="970"/>
                </a:lnTo>
                <a:lnTo>
                  <a:pt x="67" y="996"/>
                </a:lnTo>
                <a:lnTo>
                  <a:pt x="83" y="1020"/>
                </a:lnTo>
                <a:lnTo>
                  <a:pt x="108" y="1037"/>
                </a:lnTo>
                <a:lnTo>
                  <a:pt x="125" y="1045"/>
                </a:lnTo>
                <a:lnTo>
                  <a:pt x="142" y="1071"/>
                </a:lnTo>
                <a:lnTo>
                  <a:pt x="158" y="1095"/>
                </a:lnTo>
                <a:lnTo>
                  <a:pt x="183" y="1095"/>
                </a:lnTo>
                <a:lnTo>
                  <a:pt x="200" y="1095"/>
                </a:lnTo>
                <a:lnTo>
                  <a:pt x="233" y="1104"/>
                </a:lnTo>
                <a:lnTo>
                  <a:pt x="258" y="1104"/>
                </a:lnTo>
                <a:lnTo>
                  <a:pt x="275" y="1104"/>
                </a:lnTo>
                <a:lnTo>
                  <a:pt x="300" y="1104"/>
                </a:lnTo>
                <a:lnTo>
                  <a:pt x="325" y="1104"/>
                </a:lnTo>
                <a:lnTo>
                  <a:pt x="342" y="1104"/>
                </a:lnTo>
                <a:lnTo>
                  <a:pt x="367" y="1104"/>
                </a:lnTo>
                <a:lnTo>
                  <a:pt x="391" y="1095"/>
                </a:lnTo>
                <a:lnTo>
                  <a:pt x="417" y="1095"/>
                </a:lnTo>
                <a:lnTo>
                  <a:pt x="450" y="1095"/>
                </a:lnTo>
                <a:lnTo>
                  <a:pt x="475" y="1095"/>
                </a:lnTo>
                <a:lnTo>
                  <a:pt x="492" y="1095"/>
                </a:lnTo>
                <a:lnTo>
                  <a:pt x="516" y="1095"/>
                </a:lnTo>
                <a:lnTo>
                  <a:pt x="541" y="1095"/>
                </a:lnTo>
                <a:lnTo>
                  <a:pt x="558" y="1095"/>
                </a:lnTo>
                <a:lnTo>
                  <a:pt x="583" y="1104"/>
                </a:lnTo>
                <a:lnTo>
                  <a:pt x="608" y="1104"/>
                </a:lnTo>
                <a:lnTo>
                  <a:pt x="642" y="1104"/>
                </a:lnTo>
                <a:lnTo>
                  <a:pt x="666" y="1104"/>
                </a:lnTo>
                <a:lnTo>
                  <a:pt x="691" y="1104"/>
                </a:lnTo>
                <a:lnTo>
                  <a:pt x="708" y="1104"/>
                </a:lnTo>
                <a:lnTo>
                  <a:pt x="733" y="1087"/>
                </a:lnTo>
                <a:lnTo>
                  <a:pt x="758" y="1079"/>
                </a:lnTo>
                <a:lnTo>
                  <a:pt x="775" y="1079"/>
                </a:lnTo>
                <a:lnTo>
                  <a:pt x="800" y="1071"/>
                </a:lnTo>
                <a:lnTo>
                  <a:pt x="825" y="1071"/>
                </a:lnTo>
                <a:lnTo>
                  <a:pt x="850" y="1079"/>
                </a:lnTo>
                <a:lnTo>
                  <a:pt x="875" y="1087"/>
                </a:lnTo>
                <a:lnTo>
                  <a:pt x="900" y="1095"/>
                </a:lnTo>
                <a:lnTo>
                  <a:pt x="917" y="1104"/>
                </a:lnTo>
                <a:lnTo>
                  <a:pt x="942" y="1112"/>
                </a:lnTo>
                <a:lnTo>
                  <a:pt x="966" y="1112"/>
                </a:lnTo>
                <a:lnTo>
                  <a:pt x="992" y="1095"/>
                </a:lnTo>
                <a:lnTo>
                  <a:pt x="1000" y="1071"/>
                </a:lnTo>
                <a:lnTo>
                  <a:pt x="1000" y="1045"/>
                </a:lnTo>
                <a:lnTo>
                  <a:pt x="1000" y="1020"/>
                </a:lnTo>
                <a:lnTo>
                  <a:pt x="992" y="996"/>
                </a:lnTo>
                <a:lnTo>
                  <a:pt x="975" y="987"/>
                </a:lnTo>
                <a:lnTo>
                  <a:pt x="942" y="978"/>
                </a:lnTo>
                <a:lnTo>
                  <a:pt x="917" y="970"/>
                </a:lnTo>
                <a:lnTo>
                  <a:pt x="900" y="962"/>
                </a:lnTo>
                <a:lnTo>
                  <a:pt x="875" y="937"/>
                </a:lnTo>
                <a:lnTo>
                  <a:pt x="858" y="903"/>
                </a:lnTo>
                <a:lnTo>
                  <a:pt x="841" y="887"/>
                </a:lnTo>
                <a:lnTo>
                  <a:pt x="816" y="879"/>
                </a:lnTo>
                <a:lnTo>
                  <a:pt x="792" y="870"/>
                </a:lnTo>
                <a:lnTo>
                  <a:pt x="766" y="862"/>
                </a:lnTo>
                <a:lnTo>
                  <a:pt x="750" y="837"/>
                </a:lnTo>
                <a:lnTo>
                  <a:pt x="741" y="812"/>
                </a:lnTo>
                <a:lnTo>
                  <a:pt x="733" y="787"/>
                </a:lnTo>
                <a:lnTo>
                  <a:pt x="708" y="779"/>
                </a:lnTo>
                <a:lnTo>
                  <a:pt x="691" y="779"/>
                </a:lnTo>
                <a:lnTo>
                  <a:pt x="666" y="795"/>
                </a:lnTo>
                <a:lnTo>
                  <a:pt x="658" y="820"/>
                </a:lnTo>
                <a:lnTo>
                  <a:pt x="650" y="846"/>
                </a:lnTo>
                <a:lnTo>
                  <a:pt x="650" y="870"/>
                </a:lnTo>
                <a:lnTo>
                  <a:pt x="666" y="895"/>
                </a:lnTo>
                <a:lnTo>
                  <a:pt x="691" y="912"/>
                </a:lnTo>
                <a:lnTo>
                  <a:pt x="700" y="929"/>
                </a:lnTo>
                <a:lnTo>
                  <a:pt x="700" y="954"/>
                </a:lnTo>
                <a:lnTo>
                  <a:pt x="675" y="962"/>
                </a:lnTo>
                <a:lnTo>
                  <a:pt x="650" y="962"/>
                </a:lnTo>
                <a:lnTo>
                  <a:pt x="624" y="954"/>
                </a:lnTo>
                <a:lnTo>
                  <a:pt x="600" y="945"/>
                </a:lnTo>
                <a:lnTo>
                  <a:pt x="575" y="929"/>
                </a:lnTo>
                <a:lnTo>
                  <a:pt x="567" y="912"/>
                </a:lnTo>
                <a:lnTo>
                  <a:pt x="549" y="903"/>
                </a:lnTo>
                <a:lnTo>
                  <a:pt x="533" y="879"/>
                </a:lnTo>
                <a:lnTo>
                  <a:pt x="508" y="870"/>
                </a:lnTo>
                <a:lnTo>
                  <a:pt x="484" y="870"/>
                </a:lnTo>
                <a:lnTo>
                  <a:pt x="466" y="870"/>
                </a:lnTo>
                <a:lnTo>
                  <a:pt x="442" y="870"/>
                </a:lnTo>
                <a:lnTo>
                  <a:pt x="408" y="846"/>
                </a:lnTo>
                <a:lnTo>
                  <a:pt x="391" y="828"/>
                </a:lnTo>
                <a:lnTo>
                  <a:pt x="358" y="804"/>
                </a:lnTo>
                <a:lnTo>
                  <a:pt x="325" y="771"/>
                </a:lnTo>
                <a:lnTo>
                  <a:pt x="316" y="753"/>
                </a:lnTo>
                <a:lnTo>
                  <a:pt x="308" y="729"/>
                </a:lnTo>
                <a:lnTo>
                  <a:pt x="342" y="720"/>
                </a:lnTo>
                <a:lnTo>
                  <a:pt x="375" y="720"/>
                </a:lnTo>
                <a:lnTo>
                  <a:pt x="400" y="729"/>
                </a:lnTo>
                <a:lnTo>
                  <a:pt x="417" y="729"/>
                </a:lnTo>
                <a:lnTo>
                  <a:pt x="442" y="737"/>
                </a:lnTo>
                <a:lnTo>
                  <a:pt x="466" y="745"/>
                </a:lnTo>
                <a:lnTo>
                  <a:pt x="484" y="753"/>
                </a:lnTo>
                <a:lnTo>
                  <a:pt x="508" y="762"/>
                </a:lnTo>
                <a:lnTo>
                  <a:pt x="533" y="762"/>
                </a:lnTo>
                <a:lnTo>
                  <a:pt x="558" y="745"/>
                </a:lnTo>
                <a:lnTo>
                  <a:pt x="583" y="737"/>
                </a:lnTo>
                <a:lnTo>
                  <a:pt x="608" y="720"/>
                </a:lnTo>
                <a:lnTo>
                  <a:pt x="633" y="720"/>
                </a:lnTo>
                <a:lnTo>
                  <a:pt x="650" y="696"/>
                </a:lnTo>
                <a:lnTo>
                  <a:pt x="650" y="678"/>
                </a:lnTo>
                <a:lnTo>
                  <a:pt x="642" y="645"/>
                </a:lnTo>
                <a:lnTo>
                  <a:pt x="633" y="620"/>
                </a:lnTo>
                <a:lnTo>
                  <a:pt x="616" y="603"/>
                </a:lnTo>
                <a:lnTo>
                  <a:pt x="600" y="579"/>
                </a:lnTo>
                <a:lnTo>
                  <a:pt x="575" y="562"/>
                </a:lnTo>
                <a:lnTo>
                  <a:pt x="549" y="562"/>
                </a:lnTo>
                <a:lnTo>
                  <a:pt x="525" y="579"/>
                </a:lnTo>
                <a:lnTo>
                  <a:pt x="500" y="579"/>
                </a:lnTo>
                <a:lnTo>
                  <a:pt x="466" y="579"/>
                </a:lnTo>
                <a:lnTo>
                  <a:pt x="442" y="570"/>
                </a:lnTo>
                <a:lnTo>
                  <a:pt x="425" y="545"/>
                </a:lnTo>
                <a:lnTo>
                  <a:pt x="433" y="520"/>
                </a:lnTo>
                <a:lnTo>
                  <a:pt x="458" y="503"/>
                </a:lnTo>
                <a:lnTo>
                  <a:pt x="484" y="470"/>
                </a:lnTo>
                <a:lnTo>
                  <a:pt x="508" y="461"/>
                </a:lnTo>
                <a:lnTo>
                  <a:pt x="533" y="461"/>
                </a:lnTo>
                <a:lnTo>
                  <a:pt x="558" y="445"/>
                </a:lnTo>
                <a:lnTo>
                  <a:pt x="558" y="420"/>
                </a:lnTo>
                <a:lnTo>
                  <a:pt x="558" y="386"/>
                </a:lnTo>
                <a:lnTo>
                  <a:pt x="558" y="362"/>
                </a:lnTo>
                <a:lnTo>
                  <a:pt x="558" y="337"/>
                </a:lnTo>
                <a:lnTo>
                  <a:pt x="558" y="320"/>
                </a:lnTo>
                <a:lnTo>
                  <a:pt x="549" y="295"/>
                </a:lnTo>
                <a:lnTo>
                  <a:pt x="541" y="270"/>
                </a:lnTo>
                <a:lnTo>
                  <a:pt x="533" y="245"/>
                </a:lnTo>
                <a:lnTo>
                  <a:pt x="508" y="236"/>
                </a:lnTo>
                <a:lnTo>
                  <a:pt x="484" y="254"/>
                </a:lnTo>
                <a:lnTo>
                  <a:pt x="466" y="262"/>
                </a:lnTo>
                <a:lnTo>
                  <a:pt x="442" y="245"/>
                </a:lnTo>
                <a:lnTo>
                  <a:pt x="442" y="220"/>
                </a:lnTo>
                <a:lnTo>
                  <a:pt x="417" y="203"/>
                </a:lnTo>
                <a:lnTo>
                  <a:pt x="400" y="187"/>
                </a:lnTo>
                <a:lnTo>
                  <a:pt x="375" y="179"/>
                </a:lnTo>
                <a:lnTo>
                  <a:pt x="350" y="179"/>
                </a:lnTo>
                <a:lnTo>
                  <a:pt x="333" y="195"/>
                </a:lnTo>
                <a:lnTo>
                  <a:pt x="308" y="220"/>
                </a:lnTo>
                <a:lnTo>
                  <a:pt x="292" y="245"/>
                </a:lnTo>
                <a:lnTo>
                  <a:pt x="292" y="262"/>
                </a:lnTo>
                <a:lnTo>
                  <a:pt x="316" y="295"/>
                </a:lnTo>
                <a:lnTo>
                  <a:pt x="333" y="320"/>
                </a:lnTo>
                <a:lnTo>
                  <a:pt x="350" y="337"/>
                </a:lnTo>
                <a:lnTo>
                  <a:pt x="325" y="353"/>
                </a:lnTo>
                <a:lnTo>
                  <a:pt x="292" y="353"/>
                </a:lnTo>
                <a:lnTo>
                  <a:pt x="258" y="329"/>
                </a:lnTo>
                <a:lnTo>
                  <a:pt x="250" y="311"/>
                </a:lnTo>
                <a:lnTo>
                  <a:pt x="233" y="287"/>
                </a:lnTo>
                <a:lnTo>
                  <a:pt x="217" y="262"/>
                </a:lnTo>
                <a:lnTo>
                  <a:pt x="208" y="245"/>
                </a:lnTo>
                <a:lnTo>
                  <a:pt x="183" y="228"/>
                </a:lnTo>
                <a:lnTo>
                  <a:pt x="158" y="212"/>
                </a:lnTo>
                <a:lnTo>
                  <a:pt x="133" y="203"/>
                </a:lnTo>
                <a:lnTo>
                  <a:pt x="116" y="203"/>
                </a:lnTo>
                <a:lnTo>
                  <a:pt x="91" y="170"/>
                </a:lnTo>
                <a:lnTo>
                  <a:pt x="83" y="145"/>
                </a:lnTo>
                <a:lnTo>
                  <a:pt x="83" y="120"/>
                </a:lnTo>
                <a:lnTo>
                  <a:pt x="83" y="95"/>
                </a:lnTo>
                <a:lnTo>
                  <a:pt x="83" y="70"/>
                </a:lnTo>
                <a:lnTo>
                  <a:pt x="91" y="45"/>
                </a:lnTo>
                <a:lnTo>
                  <a:pt x="125" y="0"/>
                </a:lnTo>
                <a:lnTo>
                  <a:pt x="125" y="0"/>
                </a:lnTo>
              </a:path>
            </a:pathLst>
          </a:custGeom>
          <a:pattFill prst="pct90">
            <a:fgClr>
              <a:schemeClr val="accent1"/>
            </a:fgClr>
            <a:bgClr>
              <a:srgbClr val="080808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2550" name="Freeform 22"/>
          <p:cNvSpPr>
            <a:spLocks/>
          </p:cNvSpPr>
          <p:nvPr/>
        </p:nvSpPr>
        <p:spPr bwMode="auto">
          <a:xfrm>
            <a:off x="3343275" y="5581650"/>
            <a:ext cx="385763" cy="412750"/>
          </a:xfrm>
          <a:custGeom>
            <a:avLst/>
            <a:gdLst/>
            <a:ahLst/>
            <a:cxnLst>
              <a:cxn ang="0">
                <a:pos x="9" y="54"/>
              </a:cxn>
              <a:cxn ang="0">
                <a:pos x="9" y="92"/>
              </a:cxn>
              <a:cxn ang="0">
                <a:pos x="9" y="109"/>
              </a:cxn>
              <a:cxn ang="0">
                <a:pos x="9" y="134"/>
              </a:cxn>
              <a:cxn ang="0">
                <a:pos x="9" y="159"/>
              </a:cxn>
              <a:cxn ang="0">
                <a:pos x="0" y="176"/>
              </a:cxn>
              <a:cxn ang="0">
                <a:pos x="0" y="201"/>
              </a:cxn>
              <a:cxn ang="0">
                <a:pos x="0" y="225"/>
              </a:cxn>
              <a:cxn ang="0">
                <a:pos x="18" y="234"/>
              </a:cxn>
              <a:cxn ang="0">
                <a:pos x="42" y="242"/>
              </a:cxn>
              <a:cxn ang="0">
                <a:pos x="67" y="242"/>
              </a:cxn>
              <a:cxn ang="0">
                <a:pos x="84" y="242"/>
              </a:cxn>
              <a:cxn ang="0">
                <a:pos x="109" y="242"/>
              </a:cxn>
              <a:cxn ang="0">
                <a:pos x="134" y="242"/>
              </a:cxn>
              <a:cxn ang="0">
                <a:pos x="159" y="251"/>
              </a:cxn>
              <a:cxn ang="0">
                <a:pos x="184" y="259"/>
              </a:cxn>
              <a:cxn ang="0">
                <a:pos x="209" y="259"/>
              </a:cxn>
              <a:cxn ang="0">
                <a:pos x="226" y="259"/>
              </a:cxn>
              <a:cxn ang="0">
                <a:pos x="242" y="242"/>
              </a:cxn>
              <a:cxn ang="0">
                <a:pos x="242" y="217"/>
              </a:cxn>
              <a:cxn ang="0">
                <a:pos x="217" y="201"/>
              </a:cxn>
              <a:cxn ang="0">
                <a:pos x="192" y="184"/>
              </a:cxn>
              <a:cxn ang="0">
                <a:pos x="176" y="167"/>
              </a:cxn>
              <a:cxn ang="0">
                <a:pos x="159" y="142"/>
              </a:cxn>
              <a:cxn ang="0">
                <a:pos x="142" y="125"/>
              </a:cxn>
              <a:cxn ang="0">
                <a:pos x="134" y="101"/>
              </a:cxn>
              <a:cxn ang="0">
                <a:pos x="134" y="83"/>
              </a:cxn>
              <a:cxn ang="0">
                <a:pos x="125" y="59"/>
              </a:cxn>
              <a:cxn ang="0">
                <a:pos x="117" y="34"/>
              </a:cxn>
              <a:cxn ang="0">
                <a:pos x="101" y="17"/>
              </a:cxn>
              <a:cxn ang="0">
                <a:pos x="76" y="0"/>
              </a:cxn>
              <a:cxn ang="0">
                <a:pos x="59" y="0"/>
              </a:cxn>
              <a:cxn ang="0">
                <a:pos x="51" y="26"/>
              </a:cxn>
              <a:cxn ang="0">
                <a:pos x="9" y="54"/>
              </a:cxn>
              <a:cxn ang="0">
                <a:pos x="9" y="54"/>
              </a:cxn>
            </a:cxnLst>
            <a:rect l="0" t="0" r="r" b="b"/>
            <a:pathLst>
              <a:path w="243" h="260">
                <a:moveTo>
                  <a:pt x="9" y="54"/>
                </a:moveTo>
                <a:lnTo>
                  <a:pt x="9" y="92"/>
                </a:lnTo>
                <a:lnTo>
                  <a:pt x="9" y="109"/>
                </a:lnTo>
                <a:lnTo>
                  <a:pt x="9" y="134"/>
                </a:lnTo>
                <a:lnTo>
                  <a:pt x="9" y="159"/>
                </a:lnTo>
                <a:lnTo>
                  <a:pt x="0" y="176"/>
                </a:lnTo>
                <a:lnTo>
                  <a:pt x="0" y="201"/>
                </a:lnTo>
                <a:lnTo>
                  <a:pt x="0" y="225"/>
                </a:lnTo>
                <a:lnTo>
                  <a:pt x="18" y="234"/>
                </a:lnTo>
                <a:lnTo>
                  <a:pt x="42" y="242"/>
                </a:lnTo>
                <a:lnTo>
                  <a:pt x="67" y="242"/>
                </a:lnTo>
                <a:lnTo>
                  <a:pt x="84" y="242"/>
                </a:lnTo>
                <a:lnTo>
                  <a:pt x="109" y="242"/>
                </a:lnTo>
                <a:lnTo>
                  <a:pt x="134" y="242"/>
                </a:lnTo>
                <a:lnTo>
                  <a:pt x="159" y="251"/>
                </a:lnTo>
                <a:lnTo>
                  <a:pt x="184" y="259"/>
                </a:lnTo>
                <a:lnTo>
                  <a:pt x="209" y="259"/>
                </a:lnTo>
                <a:lnTo>
                  <a:pt x="226" y="259"/>
                </a:lnTo>
                <a:lnTo>
                  <a:pt x="242" y="242"/>
                </a:lnTo>
                <a:lnTo>
                  <a:pt x="242" y="217"/>
                </a:lnTo>
                <a:lnTo>
                  <a:pt x="217" y="201"/>
                </a:lnTo>
                <a:lnTo>
                  <a:pt x="192" y="184"/>
                </a:lnTo>
                <a:lnTo>
                  <a:pt x="176" y="167"/>
                </a:lnTo>
                <a:lnTo>
                  <a:pt x="159" y="142"/>
                </a:lnTo>
                <a:lnTo>
                  <a:pt x="142" y="125"/>
                </a:lnTo>
                <a:lnTo>
                  <a:pt x="134" y="101"/>
                </a:lnTo>
                <a:lnTo>
                  <a:pt x="134" y="83"/>
                </a:lnTo>
                <a:lnTo>
                  <a:pt x="125" y="59"/>
                </a:lnTo>
                <a:lnTo>
                  <a:pt x="117" y="34"/>
                </a:lnTo>
                <a:lnTo>
                  <a:pt x="101" y="17"/>
                </a:lnTo>
                <a:lnTo>
                  <a:pt x="76" y="0"/>
                </a:lnTo>
                <a:lnTo>
                  <a:pt x="59" y="0"/>
                </a:lnTo>
                <a:lnTo>
                  <a:pt x="51" y="26"/>
                </a:lnTo>
                <a:lnTo>
                  <a:pt x="9" y="54"/>
                </a:lnTo>
                <a:lnTo>
                  <a:pt x="9" y="54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2551" name="Freeform 23"/>
          <p:cNvSpPr>
            <a:spLocks/>
          </p:cNvSpPr>
          <p:nvPr/>
        </p:nvSpPr>
        <p:spPr bwMode="auto">
          <a:xfrm>
            <a:off x="3357563" y="6242050"/>
            <a:ext cx="331787" cy="2444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3" y="3"/>
              </a:cxn>
              <a:cxn ang="0">
                <a:pos x="58" y="11"/>
              </a:cxn>
              <a:cxn ang="0">
                <a:pos x="75" y="11"/>
              </a:cxn>
              <a:cxn ang="0">
                <a:pos x="100" y="27"/>
              </a:cxn>
              <a:cxn ang="0">
                <a:pos x="125" y="36"/>
              </a:cxn>
              <a:cxn ang="0">
                <a:pos x="142" y="36"/>
              </a:cxn>
              <a:cxn ang="0">
                <a:pos x="151" y="53"/>
              </a:cxn>
              <a:cxn ang="0">
                <a:pos x="175" y="69"/>
              </a:cxn>
              <a:cxn ang="0">
                <a:pos x="200" y="86"/>
              </a:cxn>
              <a:cxn ang="0">
                <a:pos x="208" y="111"/>
              </a:cxn>
              <a:cxn ang="0">
                <a:pos x="184" y="111"/>
              </a:cxn>
              <a:cxn ang="0">
                <a:pos x="159" y="119"/>
              </a:cxn>
              <a:cxn ang="0">
                <a:pos x="133" y="128"/>
              </a:cxn>
              <a:cxn ang="0">
                <a:pos x="109" y="144"/>
              </a:cxn>
              <a:cxn ang="0">
                <a:pos x="84" y="144"/>
              </a:cxn>
              <a:cxn ang="0">
                <a:pos x="58" y="153"/>
              </a:cxn>
              <a:cxn ang="0">
                <a:pos x="33" y="136"/>
              </a:cxn>
              <a:cxn ang="0">
                <a:pos x="33" y="119"/>
              </a:cxn>
              <a:cxn ang="0">
                <a:pos x="33" y="94"/>
              </a:cxn>
              <a:cxn ang="0">
                <a:pos x="25" y="69"/>
              </a:cxn>
              <a:cxn ang="0">
                <a:pos x="25" y="44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209" h="154">
                <a:moveTo>
                  <a:pt x="0" y="0"/>
                </a:moveTo>
                <a:lnTo>
                  <a:pt x="33" y="3"/>
                </a:lnTo>
                <a:lnTo>
                  <a:pt x="58" y="11"/>
                </a:lnTo>
                <a:lnTo>
                  <a:pt x="75" y="11"/>
                </a:lnTo>
                <a:lnTo>
                  <a:pt x="100" y="27"/>
                </a:lnTo>
                <a:lnTo>
                  <a:pt x="125" y="36"/>
                </a:lnTo>
                <a:lnTo>
                  <a:pt x="142" y="36"/>
                </a:lnTo>
                <a:lnTo>
                  <a:pt x="151" y="53"/>
                </a:lnTo>
                <a:lnTo>
                  <a:pt x="175" y="69"/>
                </a:lnTo>
                <a:lnTo>
                  <a:pt x="200" y="86"/>
                </a:lnTo>
                <a:lnTo>
                  <a:pt x="208" y="111"/>
                </a:lnTo>
                <a:lnTo>
                  <a:pt x="184" y="111"/>
                </a:lnTo>
                <a:lnTo>
                  <a:pt x="159" y="119"/>
                </a:lnTo>
                <a:lnTo>
                  <a:pt x="133" y="128"/>
                </a:lnTo>
                <a:lnTo>
                  <a:pt x="109" y="144"/>
                </a:lnTo>
                <a:lnTo>
                  <a:pt x="84" y="144"/>
                </a:lnTo>
                <a:lnTo>
                  <a:pt x="58" y="153"/>
                </a:lnTo>
                <a:lnTo>
                  <a:pt x="33" y="136"/>
                </a:lnTo>
                <a:lnTo>
                  <a:pt x="33" y="119"/>
                </a:lnTo>
                <a:lnTo>
                  <a:pt x="33" y="94"/>
                </a:lnTo>
                <a:lnTo>
                  <a:pt x="25" y="69"/>
                </a:lnTo>
                <a:lnTo>
                  <a:pt x="25" y="44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2552" name="Freeform 24"/>
          <p:cNvSpPr>
            <a:spLocks/>
          </p:cNvSpPr>
          <p:nvPr/>
        </p:nvSpPr>
        <p:spPr bwMode="auto">
          <a:xfrm>
            <a:off x="3757613" y="6469063"/>
            <a:ext cx="290512" cy="133350"/>
          </a:xfrm>
          <a:custGeom>
            <a:avLst/>
            <a:gdLst/>
            <a:ahLst/>
            <a:cxnLst>
              <a:cxn ang="0">
                <a:pos x="0" y="35"/>
              </a:cxn>
              <a:cxn ang="0">
                <a:pos x="40" y="49"/>
              </a:cxn>
              <a:cxn ang="0">
                <a:pos x="65" y="49"/>
              </a:cxn>
              <a:cxn ang="0">
                <a:pos x="89" y="58"/>
              </a:cxn>
              <a:cxn ang="0">
                <a:pos x="107" y="58"/>
              </a:cxn>
              <a:cxn ang="0">
                <a:pos x="132" y="67"/>
              </a:cxn>
              <a:cxn ang="0">
                <a:pos x="156" y="75"/>
              </a:cxn>
              <a:cxn ang="0">
                <a:pos x="182" y="83"/>
              </a:cxn>
              <a:cxn ang="0">
                <a:pos x="182" y="58"/>
              </a:cxn>
              <a:cxn ang="0">
                <a:pos x="182" y="41"/>
              </a:cxn>
              <a:cxn ang="0">
                <a:pos x="165" y="33"/>
              </a:cxn>
              <a:cxn ang="0">
                <a:pos x="140" y="17"/>
              </a:cxn>
              <a:cxn ang="0">
                <a:pos x="115" y="0"/>
              </a:cxn>
              <a:cxn ang="0">
                <a:pos x="98" y="0"/>
              </a:cxn>
              <a:cxn ang="0">
                <a:pos x="73" y="0"/>
              </a:cxn>
              <a:cxn ang="0">
                <a:pos x="48" y="0"/>
              </a:cxn>
              <a:cxn ang="0">
                <a:pos x="31" y="0"/>
              </a:cxn>
              <a:cxn ang="0">
                <a:pos x="0" y="35"/>
              </a:cxn>
              <a:cxn ang="0">
                <a:pos x="0" y="35"/>
              </a:cxn>
            </a:cxnLst>
            <a:rect l="0" t="0" r="r" b="b"/>
            <a:pathLst>
              <a:path w="183" h="84">
                <a:moveTo>
                  <a:pt x="0" y="35"/>
                </a:moveTo>
                <a:lnTo>
                  <a:pt x="40" y="49"/>
                </a:lnTo>
                <a:lnTo>
                  <a:pt x="65" y="49"/>
                </a:lnTo>
                <a:lnTo>
                  <a:pt x="89" y="58"/>
                </a:lnTo>
                <a:lnTo>
                  <a:pt x="107" y="58"/>
                </a:lnTo>
                <a:lnTo>
                  <a:pt x="132" y="67"/>
                </a:lnTo>
                <a:lnTo>
                  <a:pt x="156" y="75"/>
                </a:lnTo>
                <a:lnTo>
                  <a:pt x="182" y="83"/>
                </a:lnTo>
                <a:lnTo>
                  <a:pt x="182" y="58"/>
                </a:lnTo>
                <a:lnTo>
                  <a:pt x="182" y="41"/>
                </a:lnTo>
                <a:lnTo>
                  <a:pt x="165" y="33"/>
                </a:lnTo>
                <a:lnTo>
                  <a:pt x="140" y="17"/>
                </a:lnTo>
                <a:lnTo>
                  <a:pt x="115" y="0"/>
                </a:lnTo>
                <a:lnTo>
                  <a:pt x="98" y="0"/>
                </a:lnTo>
                <a:lnTo>
                  <a:pt x="73" y="0"/>
                </a:lnTo>
                <a:lnTo>
                  <a:pt x="48" y="0"/>
                </a:lnTo>
                <a:lnTo>
                  <a:pt x="31" y="0"/>
                </a:lnTo>
                <a:lnTo>
                  <a:pt x="0" y="35"/>
                </a:lnTo>
                <a:lnTo>
                  <a:pt x="0" y="35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53" name="Freeform 25"/>
          <p:cNvSpPr>
            <a:spLocks/>
          </p:cNvSpPr>
          <p:nvPr/>
        </p:nvSpPr>
        <p:spPr bwMode="auto">
          <a:xfrm>
            <a:off x="5829300" y="3965575"/>
            <a:ext cx="728663" cy="1179513"/>
          </a:xfrm>
          <a:custGeom>
            <a:avLst/>
            <a:gdLst/>
            <a:ahLst/>
            <a:cxnLst>
              <a:cxn ang="0">
                <a:pos x="209" y="141"/>
              </a:cxn>
              <a:cxn ang="0">
                <a:pos x="167" y="183"/>
              </a:cxn>
              <a:cxn ang="0">
                <a:pos x="150" y="225"/>
              </a:cxn>
              <a:cxn ang="0">
                <a:pos x="142" y="267"/>
              </a:cxn>
              <a:cxn ang="0">
                <a:pos x="142" y="333"/>
              </a:cxn>
              <a:cxn ang="0">
                <a:pos x="142" y="400"/>
              </a:cxn>
              <a:cxn ang="0">
                <a:pos x="134" y="442"/>
              </a:cxn>
              <a:cxn ang="0">
                <a:pos x="84" y="492"/>
              </a:cxn>
              <a:cxn ang="0">
                <a:pos x="51" y="533"/>
              </a:cxn>
              <a:cxn ang="0">
                <a:pos x="51" y="575"/>
              </a:cxn>
              <a:cxn ang="0">
                <a:pos x="25" y="634"/>
              </a:cxn>
              <a:cxn ang="0">
                <a:pos x="0" y="683"/>
              </a:cxn>
              <a:cxn ang="0">
                <a:pos x="51" y="683"/>
              </a:cxn>
              <a:cxn ang="0">
                <a:pos x="75" y="625"/>
              </a:cxn>
              <a:cxn ang="0">
                <a:pos x="117" y="583"/>
              </a:cxn>
              <a:cxn ang="0">
                <a:pos x="142" y="608"/>
              </a:cxn>
              <a:cxn ang="0">
                <a:pos x="159" y="658"/>
              </a:cxn>
              <a:cxn ang="0">
                <a:pos x="201" y="667"/>
              </a:cxn>
              <a:cxn ang="0">
                <a:pos x="209" y="625"/>
              </a:cxn>
              <a:cxn ang="0">
                <a:pos x="258" y="608"/>
              </a:cxn>
              <a:cxn ang="0">
                <a:pos x="284" y="642"/>
              </a:cxn>
              <a:cxn ang="0">
                <a:pos x="300" y="717"/>
              </a:cxn>
              <a:cxn ang="0">
                <a:pos x="325" y="742"/>
              </a:cxn>
              <a:cxn ang="0">
                <a:pos x="367" y="733"/>
              </a:cxn>
              <a:cxn ang="0">
                <a:pos x="400" y="691"/>
              </a:cxn>
              <a:cxn ang="0">
                <a:pos x="408" y="642"/>
              </a:cxn>
              <a:cxn ang="0">
                <a:pos x="375" y="600"/>
              </a:cxn>
              <a:cxn ang="0">
                <a:pos x="333" y="567"/>
              </a:cxn>
              <a:cxn ang="0">
                <a:pos x="317" y="525"/>
              </a:cxn>
              <a:cxn ang="0">
                <a:pos x="317" y="483"/>
              </a:cxn>
              <a:cxn ang="0">
                <a:pos x="367" y="466"/>
              </a:cxn>
              <a:cxn ang="0">
                <a:pos x="417" y="466"/>
              </a:cxn>
              <a:cxn ang="0">
                <a:pos x="458" y="442"/>
              </a:cxn>
              <a:cxn ang="0">
                <a:pos x="450" y="342"/>
              </a:cxn>
              <a:cxn ang="0">
                <a:pos x="425" y="300"/>
              </a:cxn>
              <a:cxn ang="0">
                <a:pos x="417" y="258"/>
              </a:cxn>
              <a:cxn ang="0">
                <a:pos x="417" y="208"/>
              </a:cxn>
              <a:cxn ang="0">
                <a:pos x="375" y="174"/>
              </a:cxn>
              <a:cxn ang="0">
                <a:pos x="350" y="125"/>
              </a:cxn>
              <a:cxn ang="0">
                <a:pos x="333" y="91"/>
              </a:cxn>
              <a:cxn ang="0">
                <a:pos x="300" y="0"/>
              </a:cxn>
              <a:cxn ang="0">
                <a:pos x="258" y="16"/>
              </a:cxn>
              <a:cxn ang="0">
                <a:pos x="242" y="66"/>
              </a:cxn>
              <a:cxn ang="0">
                <a:pos x="225" y="101"/>
              </a:cxn>
            </a:cxnLst>
            <a:rect l="0" t="0" r="r" b="b"/>
            <a:pathLst>
              <a:path w="459" h="743">
                <a:moveTo>
                  <a:pt x="225" y="101"/>
                </a:moveTo>
                <a:lnTo>
                  <a:pt x="209" y="141"/>
                </a:lnTo>
                <a:lnTo>
                  <a:pt x="192" y="158"/>
                </a:lnTo>
                <a:lnTo>
                  <a:pt x="167" y="183"/>
                </a:lnTo>
                <a:lnTo>
                  <a:pt x="159" y="200"/>
                </a:lnTo>
                <a:lnTo>
                  <a:pt x="150" y="225"/>
                </a:lnTo>
                <a:lnTo>
                  <a:pt x="142" y="249"/>
                </a:lnTo>
                <a:lnTo>
                  <a:pt x="142" y="267"/>
                </a:lnTo>
                <a:lnTo>
                  <a:pt x="142" y="300"/>
                </a:lnTo>
                <a:lnTo>
                  <a:pt x="142" y="333"/>
                </a:lnTo>
                <a:lnTo>
                  <a:pt x="142" y="350"/>
                </a:lnTo>
                <a:lnTo>
                  <a:pt x="142" y="400"/>
                </a:lnTo>
                <a:lnTo>
                  <a:pt x="142" y="417"/>
                </a:lnTo>
                <a:lnTo>
                  <a:pt x="134" y="442"/>
                </a:lnTo>
                <a:lnTo>
                  <a:pt x="117" y="458"/>
                </a:lnTo>
                <a:lnTo>
                  <a:pt x="84" y="492"/>
                </a:lnTo>
                <a:lnTo>
                  <a:pt x="59" y="508"/>
                </a:lnTo>
                <a:lnTo>
                  <a:pt x="51" y="533"/>
                </a:lnTo>
                <a:lnTo>
                  <a:pt x="51" y="558"/>
                </a:lnTo>
                <a:lnTo>
                  <a:pt x="51" y="575"/>
                </a:lnTo>
                <a:lnTo>
                  <a:pt x="42" y="600"/>
                </a:lnTo>
                <a:lnTo>
                  <a:pt x="25" y="634"/>
                </a:lnTo>
                <a:lnTo>
                  <a:pt x="9" y="658"/>
                </a:lnTo>
                <a:lnTo>
                  <a:pt x="0" y="683"/>
                </a:lnTo>
                <a:lnTo>
                  <a:pt x="25" y="683"/>
                </a:lnTo>
                <a:lnTo>
                  <a:pt x="51" y="683"/>
                </a:lnTo>
                <a:lnTo>
                  <a:pt x="67" y="658"/>
                </a:lnTo>
                <a:lnTo>
                  <a:pt x="75" y="625"/>
                </a:lnTo>
                <a:lnTo>
                  <a:pt x="92" y="600"/>
                </a:lnTo>
                <a:lnTo>
                  <a:pt x="117" y="583"/>
                </a:lnTo>
                <a:lnTo>
                  <a:pt x="134" y="583"/>
                </a:lnTo>
                <a:lnTo>
                  <a:pt x="142" y="608"/>
                </a:lnTo>
                <a:lnTo>
                  <a:pt x="150" y="634"/>
                </a:lnTo>
                <a:lnTo>
                  <a:pt x="159" y="658"/>
                </a:lnTo>
                <a:lnTo>
                  <a:pt x="183" y="667"/>
                </a:lnTo>
                <a:lnTo>
                  <a:pt x="201" y="667"/>
                </a:lnTo>
                <a:lnTo>
                  <a:pt x="209" y="642"/>
                </a:lnTo>
                <a:lnTo>
                  <a:pt x="209" y="625"/>
                </a:lnTo>
                <a:lnTo>
                  <a:pt x="233" y="608"/>
                </a:lnTo>
                <a:lnTo>
                  <a:pt x="258" y="608"/>
                </a:lnTo>
                <a:lnTo>
                  <a:pt x="275" y="625"/>
                </a:lnTo>
                <a:lnTo>
                  <a:pt x="284" y="642"/>
                </a:lnTo>
                <a:lnTo>
                  <a:pt x="292" y="667"/>
                </a:lnTo>
                <a:lnTo>
                  <a:pt x="300" y="717"/>
                </a:lnTo>
                <a:lnTo>
                  <a:pt x="300" y="742"/>
                </a:lnTo>
                <a:lnTo>
                  <a:pt x="325" y="742"/>
                </a:lnTo>
                <a:lnTo>
                  <a:pt x="342" y="742"/>
                </a:lnTo>
                <a:lnTo>
                  <a:pt x="367" y="733"/>
                </a:lnTo>
                <a:lnTo>
                  <a:pt x="383" y="709"/>
                </a:lnTo>
                <a:lnTo>
                  <a:pt x="400" y="691"/>
                </a:lnTo>
                <a:lnTo>
                  <a:pt x="408" y="667"/>
                </a:lnTo>
                <a:lnTo>
                  <a:pt x="408" y="642"/>
                </a:lnTo>
                <a:lnTo>
                  <a:pt x="400" y="625"/>
                </a:lnTo>
                <a:lnTo>
                  <a:pt x="375" y="600"/>
                </a:lnTo>
                <a:lnTo>
                  <a:pt x="350" y="583"/>
                </a:lnTo>
                <a:lnTo>
                  <a:pt x="333" y="567"/>
                </a:lnTo>
                <a:lnTo>
                  <a:pt x="317" y="550"/>
                </a:lnTo>
                <a:lnTo>
                  <a:pt x="317" y="525"/>
                </a:lnTo>
                <a:lnTo>
                  <a:pt x="317" y="500"/>
                </a:lnTo>
                <a:lnTo>
                  <a:pt x="317" y="483"/>
                </a:lnTo>
                <a:lnTo>
                  <a:pt x="342" y="466"/>
                </a:lnTo>
                <a:lnTo>
                  <a:pt x="367" y="466"/>
                </a:lnTo>
                <a:lnTo>
                  <a:pt x="392" y="466"/>
                </a:lnTo>
                <a:lnTo>
                  <a:pt x="417" y="466"/>
                </a:lnTo>
                <a:lnTo>
                  <a:pt x="442" y="466"/>
                </a:lnTo>
                <a:lnTo>
                  <a:pt x="458" y="442"/>
                </a:lnTo>
                <a:lnTo>
                  <a:pt x="458" y="408"/>
                </a:lnTo>
                <a:lnTo>
                  <a:pt x="450" y="342"/>
                </a:lnTo>
                <a:lnTo>
                  <a:pt x="442" y="324"/>
                </a:lnTo>
                <a:lnTo>
                  <a:pt x="425" y="300"/>
                </a:lnTo>
                <a:lnTo>
                  <a:pt x="417" y="275"/>
                </a:lnTo>
                <a:lnTo>
                  <a:pt x="417" y="258"/>
                </a:lnTo>
                <a:lnTo>
                  <a:pt x="417" y="233"/>
                </a:lnTo>
                <a:lnTo>
                  <a:pt x="417" y="208"/>
                </a:lnTo>
                <a:lnTo>
                  <a:pt x="400" y="183"/>
                </a:lnTo>
                <a:lnTo>
                  <a:pt x="375" y="174"/>
                </a:lnTo>
                <a:lnTo>
                  <a:pt x="359" y="150"/>
                </a:lnTo>
                <a:lnTo>
                  <a:pt x="350" y="125"/>
                </a:lnTo>
                <a:lnTo>
                  <a:pt x="350" y="108"/>
                </a:lnTo>
                <a:lnTo>
                  <a:pt x="333" y="91"/>
                </a:lnTo>
                <a:lnTo>
                  <a:pt x="317" y="24"/>
                </a:lnTo>
                <a:lnTo>
                  <a:pt x="300" y="0"/>
                </a:lnTo>
                <a:lnTo>
                  <a:pt x="275" y="0"/>
                </a:lnTo>
                <a:lnTo>
                  <a:pt x="258" y="16"/>
                </a:lnTo>
                <a:lnTo>
                  <a:pt x="250" y="42"/>
                </a:lnTo>
                <a:lnTo>
                  <a:pt x="242" y="66"/>
                </a:lnTo>
                <a:lnTo>
                  <a:pt x="225" y="101"/>
                </a:lnTo>
                <a:lnTo>
                  <a:pt x="225" y="101"/>
                </a:lnTo>
              </a:path>
            </a:pathLst>
          </a:custGeom>
          <a:pattFill prst="pct90">
            <a:fgClr>
              <a:schemeClr val="accent1"/>
            </a:fgClr>
            <a:bgClr>
              <a:srgbClr val="080808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2554" name="Freeform 26"/>
          <p:cNvSpPr>
            <a:spLocks/>
          </p:cNvSpPr>
          <p:nvPr/>
        </p:nvSpPr>
        <p:spPr bwMode="auto">
          <a:xfrm>
            <a:off x="6156325" y="4241800"/>
            <a:ext cx="211138" cy="220663"/>
          </a:xfrm>
          <a:custGeom>
            <a:avLst/>
            <a:gdLst/>
            <a:ahLst/>
            <a:cxnLst>
              <a:cxn ang="0">
                <a:pos x="91" y="0"/>
              </a:cxn>
              <a:cxn ang="0">
                <a:pos x="100" y="38"/>
              </a:cxn>
              <a:cxn ang="0">
                <a:pos x="124" y="55"/>
              </a:cxn>
              <a:cxn ang="0">
                <a:pos x="124" y="80"/>
              </a:cxn>
              <a:cxn ang="0">
                <a:pos x="132" y="97"/>
              </a:cxn>
              <a:cxn ang="0">
                <a:pos x="132" y="122"/>
              </a:cxn>
              <a:cxn ang="0">
                <a:pos x="108" y="138"/>
              </a:cxn>
              <a:cxn ang="0">
                <a:pos x="83" y="138"/>
              </a:cxn>
              <a:cxn ang="0">
                <a:pos x="58" y="138"/>
              </a:cxn>
              <a:cxn ang="0">
                <a:pos x="33" y="138"/>
              </a:cxn>
              <a:cxn ang="0">
                <a:pos x="9" y="138"/>
              </a:cxn>
              <a:cxn ang="0">
                <a:pos x="0" y="113"/>
              </a:cxn>
              <a:cxn ang="0">
                <a:pos x="0" y="88"/>
              </a:cxn>
              <a:cxn ang="0">
                <a:pos x="17" y="63"/>
              </a:cxn>
              <a:cxn ang="0">
                <a:pos x="41" y="38"/>
              </a:cxn>
              <a:cxn ang="0">
                <a:pos x="91" y="0"/>
              </a:cxn>
              <a:cxn ang="0">
                <a:pos x="91" y="0"/>
              </a:cxn>
            </a:cxnLst>
            <a:rect l="0" t="0" r="r" b="b"/>
            <a:pathLst>
              <a:path w="133" h="139">
                <a:moveTo>
                  <a:pt x="91" y="0"/>
                </a:moveTo>
                <a:lnTo>
                  <a:pt x="100" y="38"/>
                </a:lnTo>
                <a:lnTo>
                  <a:pt x="124" y="55"/>
                </a:lnTo>
                <a:lnTo>
                  <a:pt x="124" y="80"/>
                </a:lnTo>
                <a:lnTo>
                  <a:pt x="132" y="97"/>
                </a:lnTo>
                <a:lnTo>
                  <a:pt x="132" y="122"/>
                </a:lnTo>
                <a:lnTo>
                  <a:pt x="108" y="138"/>
                </a:lnTo>
                <a:lnTo>
                  <a:pt x="83" y="138"/>
                </a:lnTo>
                <a:lnTo>
                  <a:pt x="58" y="138"/>
                </a:lnTo>
                <a:lnTo>
                  <a:pt x="33" y="138"/>
                </a:lnTo>
                <a:lnTo>
                  <a:pt x="9" y="138"/>
                </a:lnTo>
                <a:lnTo>
                  <a:pt x="0" y="113"/>
                </a:lnTo>
                <a:lnTo>
                  <a:pt x="0" y="88"/>
                </a:lnTo>
                <a:lnTo>
                  <a:pt x="17" y="63"/>
                </a:lnTo>
                <a:lnTo>
                  <a:pt x="41" y="38"/>
                </a:lnTo>
                <a:lnTo>
                  <a:pt x="91" y="0"/>
                </a:lnTo>
                <a:lnTo>
                  <a:pt x="91" y="0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2555" name="Freeform 27"/>
          <p:cNvSpPr>
            <a:spLocks/>
          </p:cNvSpPr>
          <p:nvPr/>
        </p:nvSpPr>
        <p:spPr bwMode="auto">
          <a:xfrm>
            <a:off x="6022975" y="4540250"/>
            <a:ext cx="393700" cy="304800"/>
          </a:xfrm>
          <a:custGeom>
            <a:avLst/>
            <a:gdLst/>
            <a:ahLst/>
            <a:cxnLst>
              <a:cxn ang="0">
                <a:pos x="247" y="28"/>
              </a:cxn>
              <a:cxn ang="0">
                <a:pos x="208" y="50"/>
              </a:cxn>
              <a:cxn ang="0">
                <a:pos x="183" y="67"/>
              </a:cxn>
              <a:cxn ang="0">
                <a:pos x="158" y="92"/>
              </a:cxn>
              <a:cxn ang="0">
                <a:pos x="141" y="116"/>
              </a:cxn>
              <a:cxn ang="0">
                <a:pos x="141" y="133"/>
              </a:cxn>
              <a:cxn ang="0">
                <a:pos x="133" y="158"/>
              </a:cxn>
              <a:cxn ang="0">
                <a:pos x="116" y="183"/>
              </a:cxn>
              <a:cxn ang="0">
                <a:pos x="91" y="191"/>
              </a:cxn>
              <a:cxn ang="0">
                <a:pos x="66" y="191"/>
              </a:cxn>
              <a:cxn ang="0">
                <a:pos x="41" y="191"/>
              </a:cxn>
              <a:cxn ang="0">
                <a:pos x="16" y="191"/>
              </a:cxn>
              <a:cxn ang="0">
                <a:pos x="0" y="166"/>
              </a:cxn>
              <a:cxn ang="0">
                <a:pos x="8" y="142"/>
              </a:cxn>
              <a:cxn ang="0">
                <a:pos x="33" y="124"/>
              </a:cxn>
              <a:cxn ang="0">
                <a:pos x="58" y="116"/>
              </a:cxn>
              <a:cxn ang="0">
                <a:pos x="75" y="100"/>
              </a:cxn>
              <a:cxn ang="0">
                <a:pos x="91" y="75"/>
              </a:cxn>
              <a:cxn ang="0">
                <a:pos x="100" y="50"/>
              </a:cxn>
              <a:cxn ang="0">
                <a:pos x="116" y="25"/>
              </a:cxn>
              <a:cxn ang="0">
                <a:pos x="141" y="8"/>
              </a:cxn>
              <a:cxn ang="0">
                <a:pos x="158" y="0"/>
              </a:cxn>
              <a:cxn ang="0">
                <a:pos x="183" y="0"/>
              </a:cxn>
              <a:cxn ang="0">
                <a:pos x="208" y="0"/>
              </a:cxn>
              <a:cxn ang="0">
                <a:pos x="247" y="28"/>
              </a:cxn>
              <a:cxn ang="0">
                <a:pos x="247" y="28"/>
              </a:cxn>
            </a:cxnLst>
            <a:rect l="0" t="0" r="r" b="b"/>
            <a:pathLst>
              <a:path w="248" h="192">
                <a:moveTo>
                  <a:pt x="247" y="28"/>
                </a:moveTo>
                <a:lnTo>
                  <a:pt x="208" y="50"/>
                </a:lnTo>
                <a:lnTo>
                  <a:pt x="183" y="67"/>
                </a:lnTo>
                <a:lnTo>
                  <a:pt x="158" y="92"/>
                </a:lnTo>
                <a:lnTo>
                  <a:pt x="141" y="116"/>
                </a:lnTo>
                <a:lnTo>
                  <a:pt x="141" y="133"/>
                </a:lnTo>
                <a:lnTo>
                  <a:pt x="133" y="158"/>
                </a:lnTo>
                <a:lnTo>
                  <a:pt x="116" y="183"/>
                </a:lnTo>
                <a:lnTo>
                  <a:pt x="91" y="191"/>
                </a:lnTo>
                <a:lnTo>
                  <a:pt x="66" y="191"/>
                </a:lnTo>
                <a:lnTo>
                  <a:pt x="41" y="191"/>
                </a:lnTo>
                <a:lnTo>
                  <a:pt x="16" y="191"/>
                </a:lnTo>
                <a:lnTo>
                  <a:pt x="0" y="166"/>
                </a:lnTo>
                <a:lnTo>
                  <a:pt x="8" y="142"/>
                </a:lnTo>
                <a:lnTo>
                  <a:pt x="33" y="124"/>
                </a:lnTo>
                <a:lnTo>
                  <a:pt x="58" y="116"/>
                </a:lnTo>
                <a:lnTo>
                  <a:pt x="75" y="100"/>
                </a:lnTo>
                <a:lnTo>
                  <a:pt x="91" y="75"/>
                </a:lnTo>
                <a:lnTo>
                  <a:pt x="100" y="50"/>
                </a:lnTo>
                <a:lnTo>
                  <a:pt x="116" y="25"/>
                </a:lnTo>
                <a:lnTo>
                  <a:pt x="141" y="8"/>
                </a:lnTo>
                <a:lnTo>
                  <a:pt x="158" y="0"/>
                </a:lnTo>
                <a:lnTo>
                  <a:pt x="183" y="0"/>
                </a:lnTo>
                <a:lnTo>
                  <a:pt x="208" y="0"/>
                </a:lnTo>
                <a:lnTo>
                  <a:pt x="247" y="28"/>
                </a:lnTo>
                <a:lnTo>
                  <a:pt x="247" y="28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56" name="Freeform 28"/>
          <p:cNvSpPr>
            <a:spLocks/>
          </p:cNvSpPr>
          <p:nvPr/>
        </p:nvSpPr>
        <p:spPr bwMode="auto">
          <a:xfrm>
            <a:off x="5083175" y="4814888"/>
            <a:ext cx="1589088" cy="1766887"/>
          </a:xfrm>
          <a:custGeom>
            <a:avLst/>
            <a:gdLst/>
            <a:ahLst/>
            <a:cxnLst>
              <a:cxn ang="0">
                <a:pos x="950" y="37"/>
              </a:cxn>
              <a:cxn ang="0">
                <a:pos x="992" y="129"/>
              </a:cxn>
              <a:cxn ang="0">
                <a:pos x="984" y="228"/>
              </a:cxn>
              <a:cxn ang="0">
                <a:pos x="959" y="329"/>
              </a:cxn>
              <a:cxn ang="0">
                <a:pos x="959" y="462"/>
              </a:cxn>
              <a:cxn ang="0">
                <a:pos x="975" y="562"/>
              </a:cxn>
              <a:cxn ang="0">
                <a:pos x="1000" y="662"/>
              </a:cxn>
              <a:cxn ang="0">
                <a:pos x="975" y="761"/>
              </a:cxn>
              <a:cxn ang="0">
                <a:pos x="925" y="845"/>
              </a:cxn>
              <a:cxn ang="0">
                <a:pos x="933" y="945"/>
              </a:cxn>
              <a:cxn ang="0">
                <a:pos x="892" y="1037"/>
              </a:cxn>
              <a:cxn ang="0">
                <a:pos x="817" y="1095"/>
              </a:cxn>
              <a:cxn ang="0">
                <a:pos x="725" y="1103"/>
              </a:cxn>
              <a:cxn ang="0">
                <a:pos x="633" y="1103"/>
              </a:cxn>
              <a:cxn ang="0">
                <a:pos x="525" y="1095"/>
              </a:cxn>
              <a:cxn ang="0">
                <a:pos x="442" y="1095"/>
              </a:cxn>
              <a:cxn ang="0">
                <a:pos x="334" y="1103"/>
              </a:cxn>
              <a:cxn ang="0">
                <a:pos x="242" y="1079"/>
              </a:cxn>
              <a:cxn ang="0">
                <a:pos x="150" y="1079"/>
              </a:cxn>
              <a:cxn ang="0">
                <a:pos x="58" y="1112"/>
              </a:cxn>
              <a:cxn ang="0">
                <a:pos x="0" y="1045"/>
              </a:cxn>
              <a:cxn ang="0">
                <a:pos x="58" y="978"/>
              </a:cxn>
              <a:cxn ang="0">
                <a:pos x="142" y="903"/>
              </a:cxn>
              <a:cxn ang="0">
                <a:pos x="234" y="862"/>
              </a:cxn>
              <a:cxn ang="0">
                <a:pos x="292" y="779"/>
              </a:cxn>
              <a:cxn ang="0">
                <a:pos x="350" y="845"/>
              </a:cxn>
              <a:cxn ang="0">
                <a:pos x="300" y="929"/>
              </a:cxn>
              <a:cxn ang="0">
                <a:pos x="376" y="953"/>
              </a:cxn>
              <a:cxn ang="0">
                <a:pos x="451" y="903"/>
              </a:cxn>
              <a:cxn ang="0">
                <a:pos x="534" y="870"/>
              </a:cxn>
              <a:cxn ang="0">
                <a:pos x="642" y="803"/>
              </a:cxn>
              <a:cxn ang="0">
                <a:pos x="658" y="720"/>
              </a:cxn>
              <a:cxn ang="0">
                <a:pos x="558" y="737"/>
              </a:cxn>
              <a:cxn ang="0">
                <a:pos x="467" y="761"/>
              </a:cxn>
              <a:cxn ang="0">
                <a:pos x="367" y="720"/>
              </a:cxn>
              <a:cxn ang="0">
                <a:pos x="367" y="620"/>
              </a:cxn>
              <a:cxn ang="0">
                <a:pos x="451" y="562"/>
              </a:cxn>
              <a:cxn ang="0">
                <a:pos x="558" y="570"/>
              </a:cxn>
              <a:cxn ang="0">
                <a:pos x="516" y="470"/>
              </a:cxn>
              <a:cxn ang="0">
                <a:pos x="442" y="420"/>
              </a:cxn>
              <a:cxn ang="0">
                <a:pos x="442" y="320"/>
              </a:cxn>
              <a:cxn ang="0">
                <a:pos x="492" y="237"/>
              </a:cxn>
              <a:cxn ang="0">
                <a:pos x="558" y="220"/>
              </a:cxn>
              <a:cxn ang="0">
                <a:pos x="650" y="179"/>
              </a:cxn>
              <a:cxn ang="0">
                <a:pos x="708" y="262"/>
              </a:cxn>
              <a:cxn ang="0">
                <a:pos x="675" y="354"/>
              </a:cxn>
              <a:cxn ang="0">
                <a:pos x="767" y="287"/>
              </a:cxn>
              <a:cxn ang="0">
                <a:pos x="842" y="212"/>
              </a:cxn>
              <a:cxn ang="0">
                <a:pos x="917" y="145"/>
              </a:cxn>
              <a:cxn ang="0">
                <a:pos x="909" y="45"/>
              </a:cxn>
            </a:cxnLst>
            <a:rect l="0" t="0" r="r" b="b"/>
            <a:pathLst>
              <a:path w="1001" h="1113">
                <a:moveTo>
                  <a:pt x="875" y="0"/>
                </a:moveTo>
                <a:lnTo>
                  <a:pt x="900" y="37"/>
                </a:lnTo>
                <a:lnTo>
                  <a:pt x="925" y="37"/>
                </a:lnTo>
                <a:lnTo>
                  <a:pt x="950" y="37"/>
                </a:lnTo>
                <a:lnTo>
                  <a:pt x="967" y="62"/>
                </a:lnTo>
                <a:lnTo>
                  <a:pt x="975" y="87"/>
                </a:lnTo>
                <a:lnTo>
                  <a:pt x="984" y="104"/>
                </a:lnTo>
                <a:lnTo>
                  <a:pt x="992" y="129"/>
                </a:lnTo>
                <a:lnTo>
                  <a:pt x="992" y="153"/>
                </a:lnTo>
                <a:lnTo>
                  <a:pt x="992" y="179"/>
                </a:lnTo>
                <a:lnTo>
                  <a:pt x="984" y="204"/>
                </a:lnTo>
                <a:lnTo>
                  <a:pt x="984" y="228"/>
                </a:lnTo>
                <a:lnTo>
                  <a:pt x="975" y="254"/>
                </a:lnTo>
                <a:lnTo>
                  <a:pt x="967" y="279"/>
                </a:lnTo>
                <a:lnTo>
                  <a:pt x="967" y="303"/>
                </a:lnTo>
                <a:lnTo>
                  <a:pt x="959" y="329"/>
                </a:lnTo>
                <a:lnTo>
                  <a:pt x="959" y="395"/>
                </a:lnTo>
                <a:lnTo>
                  <a:pt x="959" y="412"/>
                </a:lnTo>
                <a:lnTo>
                  <a:pt x="959" y="437"/>
                </a:lnTo>
                <a:lnTo>
                  <a:pt x="959" y="462"/>
                </a:lnTo>
                <a:lnTo>
                  <a:pt x="959" y="479"/>
                </a:lnTo>
                <a:lnTo>
                  <a:pt x="967" y="504"/>
                </a:lnTo>
                <a:lnTo>
                  <a:pt x="967" y="528"/>
                </a:lnTo>
                <a:lnTo>
                  <a:pt x="975" y="562"/>
                </a:lnTo>
                <a:lnTo>
                  <a:pt x="984" y="595"/>
                </a:lnTo>
                <a:lnTo>
                  <a:pt x="984" y="620"/>
                </a:lnTo>
                <a:lnTo>
                  <a:pt x="992" y="637"/>
                </a:lnTo>
                <a:lnTo>
                  <a:pt x="1000" y="662"/>
                </a:lnTo>
                <a:lnTo>
                  <a:pt x="1000" y="686"/>
                </a:lnTo>
                <a:lnTo>
                  <a:pt x="1000" y="704"/>
                </a:lnTo>
                <a:lnTo>
                  <a:pt x="1000" y="728"/>
                </a:lnTo>
                <a:lnTo>
                  <a:pt x="975" y="761"/>
                </a:lnTo>
                <a:lnTo>
                  <a:pt x="950" y="779"/>
                </a:lnTo>
                <a:lnTo>
                  <a:pt x="933" y="803"/>
                </a:lnTo>
                <a:lnTo>
                  <a:pt x="925" y="828"/>
                </a:lnTo>
                <a:lnTo>
                  <a:pt x="925" y="845"/>
                </a:lnTo>
                <a:lnTo>
                  <a:pt x="925" y="870"/>
                </a:lnTo>
                <a:lnTo>
                  <a:pt x="933" y="895"/>
                </a:lnTo>
                <a:lnTo>
                  <a:pt x="933" y="920"/>
                </a:lnTo>
                <a:lnTo>
                  <a:pt x="933" y="945"/>
                </a:lnTo>
                <a:lnTo>
                  <a:pt x="933" y="970"/>
                </a:lnTo>
                <a:lnTo>
                  <a:pt x="933" y="995"/>
                </a:lnTo>
                <a:lnTo>
                  <a:pt x="917" y="1020"/>
                </a:lnTo>
                <a:lnTo>
                  <a:pt x="892" y="1037"/>
                </a:lnTo>
                <a:lnTo>
                  <a:pt x="875" y="1045"/>
                </a:lnTo>
                <a:lnTo>
                  <a:pt x="858" y="1070"/>
                </a:lnTo>
                <a:lnTo>
                  <a:pt x="842" y="1095"/>
                </a:lnTo>
                <a:lnTo>
                  <a:pt x="817" y="1095"/>
                </a:lnTo>
                <a:lnTo>
                  <a:pt x="800" y="1095"/>
                </a:lnTo>
                <a:lnTo>
                  <a:pt x="767" y="1103"/>
                </a:lnTo>
                <a:lnTo>
                  <a:pt x="742" y="1103"/>
                </a:lnTo>
                <a:lnTo>
                  <a:pt x="725" y="1103"/>
                </a:lnTo>
                <a:lnTo>
                  <a:pt x="700" y="1103"/>
                </a:lnTo>
                <a:lnTo>
                  <a:pt x="675" y="1103"/>
                </a:lnTo>
                <a:lnTo>
                  <a:pt x="658" y="1103"/>
                </a:lnTo>
                <a:lnTo>
                  <a:pt x="633" y="1103"/>
                </a:lnTo>
                <a:lnTo>
                  <a:pt x="609" y="1095"/>
                </a:lnTo>
                <a:lnTo>
                  <a:pt x="583" y="1095"/>
                </a:lnTo>
                <a:lnTo>
                  <a:pt x="550" y="1095"/>
                </a:lnTo>
                <a:lnTo>
                  <a:pt x="525" y="1095"/>
                </a:lnTo>
                <a:lnTo>
                  <a:pt x="508" y="1095"/>
                </a:lnTo>
                <a:lnTo>
                  <a:pt x="484" y="1095"/>
                </a:lnTo>
                <a:lnTo>
                  <a:pt x="459" y="1095"/>
                </a:lnTo>
                <a:lnTo>
                  <a:pt x="442" y="1095"/>
                </a:lnTo>
                <a:lnTo>
                  <a:pt x="417" y="1103"/>
                </a:lnTo>
                <a:lnTo>
                  <a:pt x="392" y="1103"/>
                </a:lnTo>
                <a:lnTo>
                  <a:pt x="358" y="1103"/>
                </a:lnTo>
                <a:lnTo>
                  <a:pt x="334" y="1103"/>
                </a:lnTo>
                <a:lnTo>
                  <a:pt x="309" y="1103"/>
                </a:lnTo>
                <a:lnTo>
                  <a:pt x="292" y="1103"/>
                </a:lnTo>
                <a:lnTo>
                  <a:pt x="267" y="1087"/>
                </a:lnTo>
                <a:lnTo>
                  <a:pt x="242" y="1079"/>
                </a:lnTo>
                <a:lnTo>
                  <a:pt x="225" y="1079"/>
                </a:lnTo>
                <a:lnTo>
                  <a:pt x="200" y="1070"/>
                </a:lnTo>
                <a:lnTo>
                  <a:pt x="175" y="1070"/>
                </a:lnTo>
                <a:lnTo>
                  <a:pt x="150" y="1079"/>
                </a:lnTo>
                <a:lnTo>
                  <a:pt x="125" y="1087"/>
                </a:lnTo>
                <a:lnTo>
                  <a:pt x="100" y="1095"/>
                </a:lnTo>
                <a:lnTo>
                  <a:pt x="83" y="1103"/>
                </a:lnTo>
                <a:lnTo>
                  <a:pt x="58" y="1112"/>
                </a:lnTo>
                <a:lnTo>
                  <a:pt x="34" y="1112"/>
                </a:lnTo>
                <a:lnTo>
                  <a:pt x="8" y="1095"/>
                </a:lnTo>
                <a:lnTo>
                  <a:pt x="0" y="1070"/>
                </a:lnTo>
                <a:lnTo>
                  <a:pt x="0" y="1045"/>
                </a:lnTo>
                <a:lnTo>
                  <a:pt x="0" y="1020"/>
                </a:lnTo>
                <a:lnTo>
                  <a:pt x="8" y="995"/>
                </a:lnTo>
                <a:lnTo>
                  <a:pt x="25" y="986"/>
                </a:lnTo>
                <a:lnTo>
                  <a:pt x="58" y="978"/>
                </a:lnTo>
                <a:lnTo>
                  <a:pt x="83" y="970"/>
                </a:lnTo>
                <a:lnTo>
                  <a:pt x="100" y="962"/>
                </a:lnTo>
                <a:lnTo>
                  <a:pt x="125" y="937"/>
                </a:lnTo>
                <a:lnTo>
                  <a:pt x="142" y="903"/>
                </a:lnTo>
                <a:lnTo>
                  <a:pt x="159" y="887"/>
                </a:lnTo>
                <a:lnTo>
                  <a:pt x="184" y="878"/>
                </a:lnTo>
                <a:lnTo>
                  <a:pt x="208" y="870"/>
                </a:lnTo>
                <a:lnTo>
                  <a:pt x="234" y="862"/>
                </a:lnTo>
                <a:lnTo>
                  <a:pt x="250" y="836"/>
                </a:lnTo>
                <a:lnTo>
                  <a:pt x="259" y="812"/>
                </a:lnTo>
                <a:lnTo>
                  <a:pt x="267" y="787"/>
                </a:lnTo>
                <a:lnTo>
                  <a:pt x="292" y="779"/>
                </a:lnTo>
                <a:lnTo>
                  <a:pt x="309" y="779"/>
                </a:lnTo>
                <a:lnTo>
                  <a:pt x="334" y="795"/>
                </a:lnTo>
                <a:lnTo>
                  <a:pt x="342" y="820"/>
                </a:lnTo>
                <a:lnTo>
                  <a:pt x="350" y="845"/>
                </a:lnTo>
                <a:lnTo>
                  <a:pt x="350" y="870"/>
                </a:lnTo>
                <a:lnTo>
                  <a:pt x="334" y="895"/>
                </a:lnTo>
                <a:lnTo>
                  <a:pt x="309" y="911"/>
                </a:lnTo>
                <a:lnTo>
                  <a:pt x="300" y="929"/>
                </a:lnTo>
                <a:lnTo>
                  <a:pt x="300" y="953"/>
                </a:lnTo>
                <a:lnTo>
                  <a:pt x="325" y="962"/>
                </a:lnTo>
                <a:lnTo>
                  <a:pt x="350" y="962"/>
                </a:lnTo>
                <a:lnTo>
                  <a:pt x="376" y="953"/>
                </a:lnTo>
                <a:lnTo>
                  <a:pt x="400" y="945"/>
                </a:lnTo>
                <a:lnTo>
                  <a:pt x="425" y="929"/>
                </a:lnTo>
                <a:lnTo>
                  <a:pt x="433" y="911"/>
                </a:lnTo>
                <a:lnTo>
                  <a:pt x="451" y="903"/>
                </a:lnTo>
                <a:lnTo>
                  <a:pt x="467" y="878"/>
                </a:lnTo>
                <a:lnTo>
                  <a:pt x="492" y="870"/>
                </a:lnTo>
                <a:lnTo>
                  <a:pt x="516" y="870"/>
                </a:lnTo>
                <a:lnTo>
                  <a:pt x="534" y="870"/>
                </a:lnTo>
                <a:lnTo>
                  <a:pt x="558" y="870"/>
                </a:lnTo>
                <a:lnTo>
                  <a:pt x="592" y="845"/>
                </a:lnTo>
                <a:lnTo>
                  <a:pt x="609" y="828"/>
                </a:lnTo>
                <a:lnTo>
                  <a:pt x="642" y="803"/>
                </a:lnTo>
                <a:lnTo>
                  <a:pt x="675" y="770"/>
                </a:lnTo>
                <a:lnTo>
                  <a:pt x="684" y="753"/>
                </a:lnTo>
                <a:lnTo>
                  <a:pt x="692" y="728"/>
                </a:lnTo>
                <a:lnTo>
                  <a:pt x="658" y="720"/>
                </a:lnTo>
                <a:lnTo>
                  <a:pt x="625" y="720"/>
                </a:lnTo>
                <a:lnTo>
                  <a:pt x="600" y="728"/>
                </a:lnTo>
                <a:lnTo>
                  <a:pt x="583" y="728"/>
                </a:lnTo>
                <a:lnTo>
                  <a:pt x="558" y="737"/>
                </a:lnTo>
                <a:lnTo>
                  <a:pt x="534" y="745"/>
                </a:lnTo>
                <a:lnTo>
                  <a:pt x="516" y="753"/>
                </a:lnTo>
                <a:lnTo>
                  <a:pt x="492" y="761"/>
                </a:lnTo>
                <a:lnTo>
                  <a:pt x="467" y="761"/>
                </a:lnTo>
                <a:lnTo>
                  <a:pt x="442" y="745"/>
                </a:lnTo>
                <a:lnTo>
                  <a:pt x="417" y="737"/>
                </a:lnTo>
                <a:lnTo>
                  <a:pt x="392" y="720"/>
                </a:lnTo>
                <a:lnTo>
                  <a:pt x="367" y="720"/>
                </a:lnTo>
                <a:lnTo>
                  <a:pt x="350" y="695"/>
                </a:lnTo>
                <a:lnTo>
                  <a:pt x="350" y="678"/>
                </a:lnTo>
                <a:lnTo>
                  <a:pt x="358" y="645"/>
                </a:lnTo>
                <a:lnTo>
                  <a:pt x="367" y="620"/>
                </a:lnTo>
                <a:lnTo>
                  <a:pt x="384" y="603"/>
                </a:lnTo>
                <a:lnTo>
                  <a:pt x="400" y="578"/>
                </a:lnTo>
                <a:lnTo>
                  <a:pt x="425" y="562"/>
                </a:lnTo>
                <a:lnTo>
                  <a:pt x="451" y="562"/>
                </a:lnTo>
                <a:lnTo>
                  <a:pt x="475" y="578"/>
                </a:lnTo>
                <a:lnTo>
                  <a:pt x="500" y="578"/>
                </a:lnTo>
                <a:lnTo>
                  <a:pt x="534" y="578"/>
                </a:lnTo>
                <a:lnTo>
                  <a:pt x="558" y="570"/>
                </a:lnTo>
                <a:lnTo>
                  <a:pt x="575" y="545"/>
                </a:lnTo>
                <a:lnTo>
                  <a:pt x="567" y="520"/>
                </a:lnTo>
                <a:lnTo>
                  <a:pt x="542" y="504"/>
                </a:lnTo>
                <a:lnTo>
                  <a:pt x="516" y="470"/>
                </a:lnTo>
                <a:lnTo>
                  <a:pt x="492" y="462"/>
                </a:lnTo>
                <a:lnTo>
                  <a:pt x="467" y="462"/>
                </a:lnTo>
                <a:lnTo>
                  <a:pt x="442" y="445"/>
                </a:lnTo>
                <a:lnTo>
                  <a:pt x="442" y="420"/>
                </a:lnTo>
                <a:lnTo>
                  <a:pt x="442" y="387"/>
                </a:lnTo>
                <a:lnTo>
                  <a:pt x="442" y="362"/>
                </a:lnTo>
                <a:lnTo>
                  <a:pt x="442" y="337"/>
                </a:lnTo>
                <a:lnTo>
                  <a:pt x="442" y="320"/>
                </a:lnTo>
                <a:lnTo>
                  <a:pt x="451" y="295"/>
                </a:lnTo>
                <a:lnTo>
                  <a:pt x="459" y="270"/>
                </a:lnTo>
                <a:lnTo>
                  <a:pt x="467" y="245"/>
                </a:lnTo>
                <a:lnTo>
                  <a:pt x="492" y="237"/>
                </a:lnTo>
                <a:lnTo>
                  <a:pt x="516" y="254"/>
                </a:lnTo>
                <a:lnTo>
                  <a:pt x="534" y="262"/>
                </a:lnTo>
                <a:lnTo>
                  <a:pt x="558" y="245"/>
                </a:lnTo>
                <a:lnTo>
                  <a:pt x="558" y="220"/>
                </a:lnTo>
                <a:lnTo>
                  <a:pt x="583" y="204"/>
                </a:lnTo>
                <a:lnTo>
                  <a:pt x="600" y="187"/>
                </a:lnTo>
                <a:lnTo>
                  <a:pt x="625" y="179"/>
                </a:lnTo>
                <a:lnTo>
                  <a:pt x="650" y="179"/>
                </a:lnTo>
                <a:lnTo>
                  <a:pt x="667" y="195"/>
                </a:lnTo>
                <a:lnTo>
                  <a:pt x="692" y="220"/>
                </a:lnTo>
                <a:lnTo>
                  <a:pt x="708" y="245"/>
                </a:lnTo>
                <a:lnTo>
                  <a:pt x="708" y="262"/>
                </a:lnTo>
                <a:lnTo>
                  <a:pt x="684" y="295"/>
                </a:lnTo>
                <a:lnTo>
                  <a:pt x="667" y="320"/>
                </a:lnTo>
                <a:lnTo>
                  <a:pt x="650" y="337"/>
                </a:lnTo>
                <a:lnTo>
                  <a:pt x="675" y="354"/>
                </a:lnTo>
                <a:lnTo>
                  <a:pt x="708" y="354"/>
                </a:lnTo>
                <a:lnTo>
                  <a:pt x="742" y="329"/>
                </a:lnTo>
                <a:lnTo>
                  <a:pt x="750" y="312"/>
                </a:lnTo>
                <a:lnTo>
                  <a:pt x="767" y="287"/>
                </a:lnTo>
                <a:lnTo>
                  <a:pt x="783" y="262"/>
                </a:lnTo>
                <a:lnTo>
                  <a:pt x="792" y="245"/>
                </a:lnTo>
                <a:lnTo>
                  <a:pt x="817" y="228"/>
                </a:lnTo>
                <a:lnTo>
                  <a:pt x="842" y="212"/>
                </a:lnTo>
                <a:lnTo>
                  <a:pt x="867" y="204"/>
                </a:lnTo>
                <a:lnTo>
                  <a:pt x="884" y="204"/>
                </a:lnTo>
                <a:lnTo>
                  <a:pt x="909" y="170"/>
                </a:lnTo>
                <a:lnTo>
                  <a:pt x="917" y="145"/>
                </a:lnTo>
                <a:lnTo>
                  <a:pt x="917" y="120"/>
                </a:lnTo>
                <a:lnTo>
                  <a:pt x="917" y="95"/>
                </a:lnTo>
                <a:lnTo>
                  <a:pt x="917" y="70"/>
                </a:lnTo>
                <a:lnTo>
                  <a:pt x="909" y="45"/>
                </a:lnTo>
                <a:lnTo>
                  <a:pt x="875" y="0"/>
                </a:lnTo>
                <a:lnTo>
                  <a:pt x="875" y="0"/>
                </a:lnTo>
              </a:path>
            </a:pathLst>
          </a:custGeom>
          <a:pattFill prst="pct90">
            <a:fgClr>
              <a:schemeClr val="accent1"/>
            </a:fgClr>
            <a:bgClr>
              <a:srgbClr val="080808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2557" name="Freeform 29"/>
          <p:cNvSpPr>
            <a:spLocks/>
          </p:cNvSpPr>
          <p:nvPr/>
        </p:nvSpPr>
        <p:spPr bwMode="auto">
          <a:xfrm>
            <a:off x="6102350" y="5413375"/>
            <a:ext cx="385763" cy="411163"/>
          </a:xfrm>
          <a:custGeom>
            <a:avLst/>
            <a:gdLst/>
            <a:ahLst/>
            <a:cxnLst>
              <a:cxn ang="0">
                <a:pos x="233" y="53"/>
              </a:cxn>
              <a:cxn ang="0">
                <a:pos x="233" y="91"/>
              </a:cxn>
              <a:cxn ang="0">
                <a:pos x="233" y="108"/>
              </a:cxn>
              <a:cxn ang="0">
                <a:pos x="233" y="133"/>
              </a:cxn>
              <a:cxn ang="0">
                <a:pos x="233" y="157"/>
              </a:cxn>
              <a:cxn ang="0">
                <a:pos x="242" y="175"/>
              </a:cxn>
              <a:cxn ang="0">
                <a:pos x="242" y="199"/>
              </a:cxn>
              <a:cxn ang="0">
                <a:pos x="242" y="224"/>
              </a:cxn>
              <a:cxn ang="0">
                <a:pos x="225" y="232"/>
              </a:cxn>
              <a:cxn ang="0">
                <a:pos x="200" y="240"/>
              </a:cxn>
              <a:cxn ang="0">
                <a:pos x="176" y="240"/>
              </a:cxn>
              <a:cxn ang="0">
                <a:pos x="158" y="240"/>
              </a:cxn>
              <a:cxn ang="0">
                <a:pos x="134" y="240"/>
              </a:cxn>
              <a:cxn ang="0">
                <a:pos x="109" y="240"/>
              </a:cxn>
              <a:cxn ang="0">
                <a:pos x="84" y="249"/>
              </a:cxn>
              <a:cxn ang="0">
                <a:pos x="59" y="258"/>
              </a:cxn>
              <a:cxn ang="0">
                <a:pos x="34" y="258"/>
              </a:cxn>
              <a:cxn ang="0">
                <a:pos x="17" y="258"/>
              </a:cxn>
              <a:cxn ang="0">
                <a:pos x="0" y="240"/>
              </a:cxn>
              <a:cxn ang="0">
                <a:pos x="0" y="216"/>
              </a:cxn>
              <a:cxn ang="0">
                <a:pos x="26" y="199"/>
              </a:cxn>
              <a:cxn ang="0">
                <a:pos x="51" y="183"/>
              </a:cxn>
              <a:cxn ang="0">
                <a:pos x="67" y="166"/>
              </a:cxn>
              <a:cxn ang="0">
                <a:pos x="84" y="141"/>
              </a:cxn>
              <a:cxn ang="0">
                <a:pos x="101" y="125"/>
              </a:cxn>
              <a:cxn ang="0">
                <a:pos x="109" y="100"/>
              </a:cxn>
              <a:cxn ang="0">
                <a:pos x="109" y="83"/>
              </a:cxn>
              <a:cxn ang="0">
                <a:pos x="117" y="58"/>
              </a:cxn>
              <a:cxn ang="0">
                <a:pos x="125" y="33"/>
              </a:cxn>
              <a:cxn ang="0">
                <a:pos x="142" y="16"/>
              </a:cxn>
              <a:cxn ang="0">
                <a:pos x="167" y="0"/>
              </a:cxn>
              <a:cxn ang="0">
                <a:pos x="184" y="0"/>
              </a:cxn>
              <a:cxn ang="0">
                <a:pos x="192" y="25"/>
              </a:cxn>
              <a:cxn ang="0">
                <a:pos x="233" y="53"/>
              </a:cxn>
              <a:cxn ang="0">
                <a:pos x="233" y="53"/>
              </a:cxn>
            </a:cxnLst>
            <a:rect l="0" t="0" r="r" b="b"/>
            <a:pathLst>
              <a:path w="243" h="259">
                <a:moveTo>
                  <a:pt x="233" y="53"/>
                </a:moveTo>
                <a:lnTo>
                  <a:pt x="233" y="91"/>
                </a:lnTo>
                <a:lnTo>
                  <a:pt x="233" y="108"/>
                </a:lnTo>
                <a:lnTo>
                  <a:pt x="233" y="133"/>
                </a:lnTo>
                <a:lnTo>
                  <a:pt x="233" y="157"/>
                </a:lnTo>
                <a:lnTo>
                  <a:pt x="242" y="175"/>
                </a:lnTo>
                <a:lnTo>
                  <a:pt x="242" y="199"/>
                </a:lnTo>
                <a:lnTo>
                  <a:pt x="242" y="224"/>
                </a:lnTo>
                <a:lnTo>
                  <a:pt x="225" y="232"/>
                </a:lnTo>
                <a:lnTo>
                  <a:pt x="200" y="240"/>
                </a:lnTo>
                <a:lnTo>
                  <a:pt x="176" y="240"/>
                </a:lnTo>
                <a:lnTo>
                  <a:pt x="158" y="240"/>
                </a:lnTo>
                <a:lnTo>
                  <a:pt x="134" y="240"/>
                </a:lnTo>
                <a:lnTo>
                  <a:pt x="109" y="240"/>
                </a:lnTo>
                <a:lnTo>
                  <a:pt x="84" y="249"/>
                </a:lnTo>
                <a:lnTo>
                  <a:pt x="59" y="258"/>
                </a:lnTo>
                <a:lnTo>
                  <a:pt x="34" y="258"/>
                </a:lnTo>
                <a:lnTo>
                  <a:pt x="17" y="258"/>
                </a:lnTo>
                <a:lnTo>
                  <a:pt x="0" y="240"/>
                </a:lnTo>
                <a:lnTo>
                  <a:pt x="0" y="216"/>
                </a:lnTo>
                <a:lnTo>
                  <a:pt x="26" y="199"/>
                </a:lnTo>
                <a:lnTo>
                  <a:pt x="51" y="183"/>
                </a:lnTo>
                <a:lnTo>
                  <a:pt x="67" y="166"/>
                </a:lnTo>
                <a:lnTo>
                  <a:pt x="84" y="141"/>
                </a:lnTo>
                <a:lnTo>
                  <a:pt x="101" y="125"/>
                </a:lnTo>
                <a:lnTo>
                  <a:pt x="109" y="100"/>
                </a:lnTo>
                <a:lnTo>
                  <a:pt x="109" y="83"/>
                </a:lnTo>
                <a:lnTo>
                  <a:pt x="117" y="58"/>
                </a:lnTo>
                <a:lnTo>
                  <a:pt x="125" y="33"/>
                </a:lnTo>
                <a:lnTo>
                  <a:pt x="142" y="16"/>
                </a:lnTo>
                <a:lnTo>
                  <a:pt x="167" y="0"/>
                </a:lnTo>
                <a:lnTo>
                  <a:pt x="184" y="0"/>
                </a:lnTo>
                <a:lnTo>
                  <a:pt x="192" y="25"/>
                </a:lnTo>
                <a:lnTo>
                  <a:pt x="233" y="53"/>
                </a:lnTo>
                <a:lnTo>
                  <a:pt x="233" y="53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2558" name="Freeform 30"/>
          <p:cNvSpPr>
            <a:spLocks/>
          </p:cNvSpPr>
          <p:nvPr/>
        </p:nvSpPr>
        <p:spPr bwMode="auto">
          <a:xfrm>
            <a:off x="6142038" y="6073775"/>
            <a:ext cx="331787" cy="244475"/>
          </a:xfrm>
          <a:custGeom>
            <a:avLst/>
            <a:gdLst/>
            <a:ahLst/>
            <a:cxnLst>
              <a:cxn ang="0">
                <a:pos x="208" y="0"/>
              </a:cxn>
              <a:cxn ang="0">
                <a:pos x="175" y="3"/>
              </a:cxn>
              <a:cxn ang="0">
                <a:pos x="151" y="11"/>
              </a:cxn>
              <a:cxn ang="0">
                <a:pos x="133" y="11"/>
              </a:cxn>
              <a:cxn ang="0">
                <a:pos x="109" y="27"/>
              </a:cxn>
              <a:cxn ang="0">
                <a:pos x="84" y="36"/>
              </a:cxn>
              <a:cxn ang="0">
                <a:pos x="66" y="36"/>
              </a:cxn>
              <a:cxn ang="0">
                <a:pos x="58" y="53"/>
              </a:cxn>
              <a:cxn ang="0">
                <a:pos x="33" y="69"/>
              </a:cxn>
              <a:cxn ang="0">
                <a:pos x="9" y="86"/>
              </a:cxn>
              <a:cxn ang="0">
                <a:pos x="0" y="111"/>
              </a:cxn>
              <a:cxn ang="0">
                <a:pos x="25" y="111"/>
              </a:cxn>
              <a:cxn ang="0">
                <a:pos x="50" y="119"/>
              </a:cxn>
              <a:cxn ang="0">
                <a:pos x="75" y="128"/>
              </a:cxn>
              <a:cxn ang="0">
                <a:pos x="100" y="144"/>
              </a:cxn>
              <a:cxn ang="0">
                <a:pos x="125" y="144"/>
              </a:cxn>
              <a:cxn ang="0">
                <a:pos x="151" y="153"/>
              </a:cxn>
              <a:cxn ang="0">
                <a:pos x="175" y="136"/>
              </a:cxn>
              <a:cxn ang="0">
                <a:pos x="175" y="119"/>
              </a:cxn>
              <a:cxn ang="0">
                <a:pos x="175" y="94"/>
              </a:cxn>
              <a:cxn ang="0">
                <a:pos x="184" y="69"/>
              </a:cxn>
              <a:cxn ang="0">
                <a:pos x="184" y="44"/>
              </a:cxn>
              <a:cxn ang="0">
                <a:pos x="208" y="0"/>
              </a:cxn>
              <a:cxn ang="0">
                <a:pos x="208" y="0"/>
              </a:cxn>
            </a:cxnLst>
            <a:rect l="0" t="0" r="r" b="b"/>
            <a:pathLst>
              <a:path w="209" h="154">
                <a:moveTo>
                  <a:pt x="208" y="0"/>
                </a:moveTo>
                <a:lnTo>
                  <a:pt x="175" y="3"/>
                </a:lnTo>
                <a:lnTo>
                  <a:pt x="151" y="11"/>
                </a:lnTo>
                <a:lnTo>
                  <a:pt x="133" y="11"/>
                </a:lnTo>
                <a:lnTo>
                  <a:pt x="109" y="27"/>
                </a:lnTo>
                <a:lnTo>
                  <a:pt x="84" y="36"/>
                </a:lnTo>
                <a:lnTo>
                  <a:pt x="66" y="36"/>
                </a:lnTo>
                <a:lnTo>
                  <a:pt x="58" y="53"/>
                </a:lnTo>
                <a:lnTo>
                  <a:pt x="33" y="69"/>
                </a:lnTo>
                <a:lnTo>
                  <a:pt x="9" y="86"/>
                </a:lnTo>
                <a:lnTo>
                  <a:pt x="0" y="111"/>
                </a:lnTo>
                <a:lnTo>
                  <a:pt x="25" y="111"/>
                </a:lnTo>
                <a:lnTo>
                  <a:pt x="50" y="119"/>
                </a:lnTo>
                <a:lnTo>
                  <a:pt x="75" y="128"/>
                </a:lnTo>
                <a:lnTo>
                  <a:pt x="100" y="144"/>
                </a:lnTo>
                <a:lnTo>
                  <a:pt x="125" y="144"/>
                </a:lnTo>
                <a:lnTo>
                  <a:pt x="151" y="153"/>
                </a:lnTo>
                <a:lnTo>
                  <a:pt x="175" y="136"/>
                </a:lnTo>
                <a:lnTo>
                  <a:pt x="175" y="119"/>
                </a:lnTo>
                <a:lnTo>
                  <a:pt x="175" y="94"/>
                </a:lnTo>
                <a:lnTo>
                  <a:pt x="184" y="69"/>
                </a:lnTo>
                <a:lnTo>
                  <a:pt x="184" y="44"/>
                </a:lnTo>
                <a:lnTo>
                  <a:pt x="208" y="0"/>
                </a:lnTo>
                <a:lnTo>
                  <a:pt x="208" y="0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2559" name="Freeform 31"/>
          <p:cNvSpPr>
            <a:spLocks/>
          </p:cNvSpPr>
          <p:nvPr/>
        </p:nvSpPr>
        <p:spPr bwMode="auto">
          <a:xfrm>
            <a:off x="5784850" y="6299200"/>
            <a:ext cx="288925" cy="134938"/>
          </a:xfrm>
          <a:custGeom>
            <a:avLst/>
            <a:gdLst/>
            <a:ahLst/>
            <a:cxnLst>
              <a:cxn ang="0">
                <a:pos x="181" y="35"/>
              </a:cxn>
              <a:cxn ang="0">
                <a:pos x="141" y="50"/>
              </a:cxn>
              <a:cxn ang="0">
                <a:pos x="116" y="50"/>
              </a:cxn>
              <a:cxn ang="0">
                <a:pos x="91" y="59"/>
              </a:cxn>
              <a:cxn ang="0">
                <a:pos x="74" y="59"/>
              </a:cxn>
              <a:cxn ang="0">
                <a:pos x="50" y="67"/>
              </a:cxn>
              <a:cxn ang="0">
                <a:pos x="25" y="75"/>
              </a:cxn>
              <a:cxn ang="0">
                <a:pos x="0" y="84"/>
              </a:cxn>
              <a:cxn ang="0">
                <a:pos x="0" y="59"/>
              </a:cxn>
              <a:cxn ang="0">
                <a:pos x="0" y="41"/>
              </a:cxn>
              <a:cxn ang="0">
                <a:pos x="17" y="33"/>
              </a:cxn>
              <a:cxn ang="0">
                <a:pos x="41" y="16"/>
              </a:cxn>
              <a:cxn ang="0">
                <a:pos x="66" y="0"/>
              </a:cxn>
              <a:cxn ang="0">
                <a:pos x="83" y="0"/>
              </a:cxn>
              <a:cxn ang="0">
                <a:pos x="108" y="0"/>
              </a:cxn>
              <a:cxn ang="0">
                <a:pos x="133" y="0"/>
              </a:cxn>
              <a:cxn ang="0">
                <a:pos x="150" y="0"/>
              </a:cxn>
              <a:cxn ang="0">
                <a:pos x="181" y="35"/>
              </a:cxn>
              <a:cxn ang="0">
                <a:pos x="181" y="35"/>
              </a:cxn>
            </a:cxnLst>
            <a:rect l="0" t="0" r="r" b="b"/>
            <a:pathLst>
              <a:path w="182" h="85">
                <a:moveTo>
                  <a:pt x="181" y="35"/>
                </a:moveTo>
                <a:lnTo>
                  <a:pt x="141" y="50"/>
                </a:lnTo>
                <a:lnTo>
                  <a:pt x="116" y="50"/>
                </a:lnTo>
                <a:lnTo>
                  <a:pt x="91" y="59"/>
                </a:lnTo>
                <a:lnTo>
                  <a:pt x="74" y="59"/>
                </a:lnTo>
                <a:lnTo>
                  <a:pt x="50" y="67"/>
                </a:lnTo>
                <a:lnTo>
                  <a:pt x="25" y="75"/>
                </a:lnTo>
                <a:lnTo>
                  <a:pt x="0" y="84"/>
                </a:lnTo>
                <a:lnTo>
                  <a:pt x="0" y="59"/>
                </a:lnTo>
                <a:lnTo>
                  <a:pt x="0" y="41"/>
                </a:lnTo>
                <a:lnTo>
                  <a:pt x="17" y="33"/>
                </a:lnTo>
                <a:lnTo>
                  <a:pt x="41" y="16"/>
                </a:lnTo>
                <a:lnTo>
                  <a:pt x="66" y="0"/>
                </a:lnTo>
                <a:lnTo>
                  <a:pt x="83" y="0"/>
                </a:lnTo>
                <a:lnTo>
                  <a:pt x="108" y="0"/>
                </a:lnTo>
                <a:lnTo>
                  <a:pt x="133" y="0"/>
                </a:lnTo>
                <a:lnTo>
                  <a:pt x="150" y="0"/>
                </a:lnTo>
                <a:lnTo>
                  <a:pt x="181" y="35"/>
                </a:lnTo>
                <a:lnTo>
                  <a:pt x="181" y="35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60" name="Freeform 32"/>
          <p:cNvSpPr>
            <a:spLocks/>
          </p:cNvSpPr>
          <p:nvPr/>
        </p:nvSpPr>
        <p:spPr bwMode="auto">
          <a:xfrm>
            <a:off x="4665663" y="6350000"/>
            <a:ext cx="922337" cy="450850"/>
          </a:xfrm>
          <a:custGeom>
            <a:avLst/>
            <a:gdLst/>
            <a:ahLst/>
            <a:cxnLst>
              <a:cxn ang="0">
                <a:pos x="0" y="84"/>
              </a:cxn>
              <a:cxn ang="0">
                <a:pos x="42" y="92"/>
              </a:cxn>
              <a:cxn ang="0">
                <a:pos x="67" y="99"/>
              </a:cxn>
              <a:cxn ang="0">
                <a:pos x="85" y="107"/>
              </a:cxn>
              <a:cxn ang="0">
                <a:pos x="95" y="131"/>
              </a:cxn>
              <a:cxn ang="0">
                <a:pos x="105" y="154"/>
              </a:cxn>
              <a:cxn ang="0">
                <a:pos x="115" y="171"/>
              </a:cxn>
              <a:cxn ang="0">
                <a:pos x="124" y="195"/>
              </a:cxn>
              <a:cxn ang="0">
                <a:pos x="134" y="219"/>
              </a:cxn>
              <a:cxn ang="0">
                <a:pos x="152" y="244"/>
              </a:cxn>
              <a:cxn ang="0">
                <a:pos x="171" y="259"/>
              </a:cxn>
              <a:cxn ang="0">
                <a:pos x="196" y="265"/>
              </a:cxn>
              <a:cxn ang="0">
                <a:pos x="220" y="264"/>
              </a:cxn>
              <a:cxn ang="0">
                <a:pos x="238" y="262"/>
              </a:cxn>
              <a:cxn ang="0">
                <a:pos x="263" y="269"/>
              </a:cxn>
              <a:cxn ang="0">
                <a:pos x="288" y="267"/>
              </a:cxn>
              <a:cxn ang="0">
                <a:pos x="306" y="274"/>
              </a:cxn>
              <a:cxn ang="0">
                <a:pos x="330" y="280"/>
              </a:cxn>
              <a:cxn ang="0">
                <a:pos x="363" y="278"/>
              </a:cxn>
              <a:cxn ang="0">
                <a:pos x="423" y="283"/>
              </a:cxn>
              <a:cxn ang="0">
                <a:pos x="447" y="281"/>
              </a:cxn>
              <a:cxn ang="0">
                <a:pos x="465" y="280"/>
              </a:cxn>
              <a:cxn ang="0">
                <a:pos x="489" y="278"/>
              </a:cxn>
              <a:cxn ang="0">
                <a:pos x="514" y="276"/>
              </a:cxn>
              <a:cxn ang="0">
                <a:pos x="531" y="275"/>
              </a:cxn>
              <a:cxn ang="0">
                <a:pos x="555" y="273"/>
              </a:cxn>
              <a:cxn ang="0">
                <a:pos x="580" y="263"/>
              </a:cxn>
              <a:cxn ang="0">
                <a:pos x="578" y="238"/>
              </a:cxn>
              <a:cxn ang="0">
                <a:pos x="576" y="214"/>
              </a:cxn>
              <a:cxn ang="0">
                <a:pos x="575" y="196"/>
              </a:cxn>
              <a:cxn ang="0">
                <a:pos x="549" y="182"/>
              </a:cxn>
              <a:cxn ang="0">
                <a:pos x="525" y="184"/>
              </a:cxn>
              <a:cxn ang="0">
                <a:pos x="507" y="185"/>
              </a:cxn>
              <a:cxn ang="0">
                <a:pos x="483" y="187"/>
              </a:cxn>
              <a:cxn ang="0">
                <a:pos x="458" y="188"/>
              </a:cxn>
              <a:cxn ang="0">
                <a:pos x="441" y="190"/>
              </a:cxn>
              <a:cxn ang="0">
                <a:pos x="416" y="191"/>
              </a:cxn>
              <a:cxn ang="0">
                <a:pos x="391" y="193"/>
              </a:cxn>
              <a:cxn ang="0">
                <a:pos x="366" y="195"/>
              </a:cxn>
              <a:cxn ang="0">
                <a:pos x="342" y="196"/>
              </a:cxn>
              <a:cxn ang="0">
                <a:pos x="317" y="198"/>
              </a:cxn>
              <a:cxn ang="0">
                <a:pos x="291" y="200"/>
              </a:cxn>
              <a:cxn ang="0">
                <a:pos x="267" y="202"/>
              </a:cxn>
              <a:cxn ang="0">
                <a:pos x="241" y="187"/>
              </a:cxn>
              <a:cxn ang="0">
                <a:pos x="239" y="163"/>
              </a:cxn>
              <a:cxn ang="0">
                <a:pos x="238" y="145"/>
              </a:cxn>
              <a:cxn ang="0">
                <a:pos x="236" y="121"/>
              </a:cxn>
              <a:cxn ang="0">
                <a:pos x="235" y="96"/>
              </a:cxn>
              <a:cxn ang="0">
                <a:pos x="233" y="79"/>
              </a:cxn>
              <a:cxn ang="0">
                <a:pos x="215" y="63"/>
              </a:cxn>
              <a:cxn ang="0">
                <a:pos x="189" y="41"/>
              </a:cxn>
              <a:cxn ang="0">
                <a:pos x="163" y="34"/>
              </a:cxn>
              <a:cxn ang="0">
                <a:pos x="136" y="20"/>
              </a:cxn>
              <a:cxn ang="0">
                <a:pos x="112" y="12"/>
              </a:cxn>
              <a:cxn ang="0">
                <a:pos x="86" y="5"/>
              </a:cxn>
              <a:cxn ang="0">
                <a:pos x="60" y="0"/>
              </a:cxn>
              <a:cxn ang="0">
                <a:pos x="35" y="1"/>
              </a:cxn>
              <a:cxn ang="0">
                <a:pos x="11" y="2"/>
              </a:cxn>
              <a:cxn ang="0">
                <a:pos x="4" y="29"/>
              </a:cxn>
              <a:cxn ang="0">
                <a:pos x="0" y="84"/>
              </a:cxn>
              <a:cxn ang="0">
                <a:pos x="0" y="84"/>
              </a:cxn>
            </a:cxnLst>
            <a:rect l="0" t="0" r="r" b="b"/>
            <a:pathLst>
              <a:path w="581" h="284">
                <a:moveTo>
                  <a:pt x="0" y="84"/>
                </a:moveTo>
                <a:lnTo>
                  <a:pt x="42" y="92"/>
                </a:lnTo>
                <a:lnTo>
                  <a:pt x="67" y="99"/>
                </a:lnTo>
                <a:lnTo>
                  <a:pt x="85" y="107"/>
                </a:lnTo>
                <a:lnTo>
                  <a:pt x="95" y="131"/>
                </a:lnTo>
                <a:lnTo>
                  <a:pt x="105" y="154"/>
                </a:lnTo>
                <a:lnTo>
                  <a:pt x="115" y="171"/>
                </a:lnTo>
                <a:lnTo>
                  <a:pt x="124" y="195"/>
                </a:lnTo>
                <a:lnTo>
                  <a:pt x="134" y="219"/>
                </a:lnTo>
                <a:lnTo>
                  <a:pt x="152" y="244"/>
                </a:lnTo>
                <a:lnTo>
                  <a:pt x="171" y="259"/>
                </a:lnTo>
                <a:lnTo>
                  <a:pt x="196" y="265"/>
                </a:lnTo>
                <a:lnTo>
                  <a:pt x="220" y="264"/>
                </a:lnTo>
                <a:lnTo>
                  <a:pt x="238" y="262"/>
                </a:lnTo>
                <a:lnTo>
                  <a:pt x="263" y="269"/>
                </a:lnTo>
                <a:lnTo>
                  <a:pt x="288" y="267"/>
                </a:lnTo>
                <a:lnTo>
                  <a:pt x="306" y="274"/>
                </a:lnTo>
                <a:lnTo>
                  <a:pt x="330" y="280"/>
                </a:lnTo>
                <a:lnTo>
                  <a:pt x="363" y="278"/>
                </a:lnTo>
                <a:lnTo>
                  <a:pt x="423" y="283"/>
                </a:lnTo>
                <a:lnTo>
                  <a:pt x="447" y="281"/>
                </a:lnTo>
                <a:lnTo>
                  <a:pt x="465" y="280"/>
                </a:lnTo>
                <a:lnTo>
                  <a:pt x="489" y="278"/>
                </a:lnTo>
                <a:lnTo>
                  <a:pt x="514" y="276"/>
                </a:lnTo>
                <a:lnTo>
                  <a:pt x="531" y="275"/>
                </a:lnTo>
                <a:lnTo>
                  <a:pt x="555" y="273"/>
                </a:lnTo>
                <a:lnTo>
                  <a:pt x="580" y="263"/>
                </a:lnTo>
                <a:lnTo>
                  <a:pt x="578" y="238"/>
                </a:lnTo>
                <a:lnTo>
                  <a:pt x="576" y="214"/>
                </a:lnTo>
                <a:lnTo>
                  <a:pt x="575" y="196"/>
                </a:lnTo>
                <a:lnTo>
                  <a:pt x="549" y="182"/>
                </a:lnTo>
                <a:lnTo>
                  <a:pt x="525" y="184"/>
                </a:lnTo>
                <a:lnTo>
                  <a:pt x="507" y="185"/>
                </a:lnTo>
                <a:lnTo>
                  <a:pt x="483" y="187"/>
                </a:lnTo>
                <a:lnTo>
                  <a:pt x="458" y="188"/>
                </a:lnTo>
                <a:lnTo>
                  <a:pt x="441" y="190"/>
                </a:lnTo>
                <a:lnTo>
                  <a:pt x="416" y="191"/>
                </a:lnTo>
                <a:lnTo>
                  <a:pt x="391" y="193"/>
                </a:lnTo>
                <a:lnTo>
                  <a:pt x="366" y="195"/>
                </a:lnTo>
                <a:lnTo>
                  <a:pt x="342" y="196"/>
                </a:lnTo>
                <a:lnTo>
                  <a:pt x="317" y="198"/>
                </a:lnTo>
                <a:lnTo>
                  <a:pt x="291" y="200"/>
                </a:lnTo>
                <a:lnTo>
                  <a:pt x="267" y="202"/>
                </a:lnTo>
                <a:lnTo>
                  <a:pt x="241" y="187"/>
                </a:lnTo>
                <a:lnTo>
                  <a:pt x="239" y="163"/>
                </a:lnTo>
                <a:lnTo>
                  <a:pt x="238" y="145"/>
                </a:lnTo>
                <a:lnTo>
                  <a:pt x="236" y="121"/>
                </a:lnTo>
                <a:lnTo>
                  <a:pt x="235" y="96"/>
                </a:lnTo>
                <a:lnTo>
                  <a:pt x="233" y="79"/>
                </a:lnTo>
                <a:lnTo>
                  <a:pt x="215" y="63"/>
                </a:lnTo>
                <a:lnTo>
                  <a:pt x="189" y="41"/>
                </a:lnTo>
                <a:lnTo>
                  <a:pt x="163" y="34"/>
                </a:lnTo>
                <a:lnTo>
                  <a:pt x="136" y="20"/>
                </a:lnTo>
                <a:lnTo>
                  <a:pt x="112" y="12"/>
                </a:lnTo>
                <a:lnTo>
                  <a:pt x="86" y="5"/>
                </a:lnTo>
                <a:lnTo>
                  <a:pt x="60" y="0"/>
                </a:lnTo>
                <a:lnTo>
                  <a:pt x="35" y="1"/>
                </a:lnTo>
                <a:lnTo>
                  <a:pt x="11" y="2"/>
                </a:lnTo>
                <a:lnTo>
                  <a:pt x="4" y="29"/>
                </a:lnTo>
                <a:lnTo>
                  <a:pt x="0" y="84"/>
                </a:lnTo>
                <a:lnTo>
                  <a:pt x="0" y="84"/>
                </a:lnTo>
              </a:path>
            </a:pathLst>
          </a:custGeom>
          <a:pattFill prst="pct90">
            <a:fgClr>
              <a:schemeClr val="accent1"/>
            </a:fgClr>
            <a:bgClr>
              <a:srgbClr val="080808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61" name="Line 33"/>
          <p:cNvSpPr>
            <a:spLocks noChangeShapeType="1"/>
          </p:cNvSpPr>
          <p:nvPr/>
        </p:nvSpPr>
        <p:spPr bwMode="auto">
          <a:xfrm>
            <a:off x="2057400" y="4845050"/>
            <a:ext cx="2286000" cy="56515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22562" name="Line 34"/>
          <p:cNvSpPr>
            <a:spLocks noChangeShapeType="1"/>
          </p:cNvSpPr>
          <p:nvPr/>
        </p:nvSpPr>
        <p:spPr bwMode="auto">
          <a:xfrm flipV="1">
            <a:off x="5986463" y="2362200"/>
            <a:ext cx="795337" cy="1476375"/>
          </a:xfrm>
          <a:prstGeom prst="line">
            <a:avLst/>
          </a:prstGeom>
          <a:ln>
            <a:headEnd type="stealth" w="med" len="lg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22563" name="Line 35"/>
          <p:cNvSpPr>
            <a:spLocks noChangeShapeType="1"/>
          </p:cNvSpPr>
          <p:nvPr/>
        </p:nvSpPr>
        <p:spPr bwMode="auto">
          <a:xfrm flipH="1" flipV="1">
            <a:off x="2438400" y="3965574"/>
            <a:ext cx="1752600" cy="530225"/>
          </a:xfrm>
          <a:prstGeom prst="line">
            <a:avLst/>
          </a:prstGeom>
          <a:ln>
            <a:headEnd type="stealth" w="med" len="lg"/>
            <a:tailEnd type="none" w="sm" len="sm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22564" name="Line 36"/>
          <p:cNvSpPr>
            <a:spLocks noChangeShapeType="1"/>
          </p:cNvSpPr>
          <p:nvPr/>
        </p:nvSpPr>
        <p:spPr bwMode="auto">
          <a:xfrm flipH="1" flipV="1">
            <a:off x="5715793" y="4835419"/>
            <a:ext cx="832643" cy="47953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22565" name="Rectangle 37"/>
          <p:cNvSpPr>
            <a:spLocks noChangeArrowheads="1"/>
          </p:cNvSpPr>
          <p:nvPr/>
        </p:nvSpPr>
        <p:spPr bwMode="auto">
          <a:xfrm>
            <a:off x="4384675" y="1747838"/>
            <a:ext cx="1711325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013" tIns="50800" rIns="100013" bIns="50800">
            <a:spAutoFit/>
          </a:bodyPr>
          <a:lstStyle/>
          <a:p>
            <a:pPr defTabSz="1050925">
              <a:spcBef>
                <a:spcPct val="50000"/>
              </a:spcBef>
            </a:pPr>
            <a:r>
              <a:rPr lang="ru-RU" sz="2000" b="1">
                <a:solidFill>
                  <a:srgbClr val="663300"/>
                </a:solidFill>
              </a:rPr>
              <a:t>DENTINE</a:t>
            </a:r>
          </a:p>
        </p:txBody>
      </p:sp>
      <p:sp>
        <p:nvSpPr>
          <p:cNvPr id="22566" name="Rectangle 38"/>
          <p:cNvSpPr>
            <a:spLocks noChangeArrowheads="1"/>
          </p:cNvSpPr>
          <p:nvPr/>
        </p:nvSpPr>
        <p:spPr bwMode="auto">
          <a:xfrm>
            <a:off x="4467225" y="592138"/>
            <a:ext cx="1719263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013" tIns="50800" rIns="100013" bIns="50800">
            <a:spAutoFit/>
          </a:bodyPr>
          <a:lstStyle/>
          <a:p>
            <a:pPr defTabSz="1050925">
              <a:spcBef>
                <a:spcPct val="50000"/>
              </a:spcBef>
            </a:pPr>
            <a:r>
              <a:rPr lang="ru-RU" sz="2000" b="1">
                <a:solidFill>
                  <a:srgbClr val="990066"/>
                </a:solidFill>
              </a:rPr>
              <a:t>ENAMEL</a:t>
            </a:r>
          </a:p>
        </p:txBody>
      </p:sp>
      <p:sp>
        <p:nvSpPr>
          <p:cNvPr id="22567" name="Rectangle 39"/>
          <p:cNvSpPr>
            <a:spLocks noChangeArrowheads="1"/>
          </p:cNvSpPr>
          <p:nvPr/>
        </p:nvSpPr>
        <p:spPr bwMode="auto">
          <a:xfrm>
            <a:off x="5494338" y="5948363"/>
            <a:ext cx="1363662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013" tIns="50800" rIns="100013" bIns="50800">
            <a:spAutoFit/>
          </a:bodyPr>
          <a:lstStyle/>
          <a:p>
            <a:pPr defTabSz="1050925">
              <a:spcBef>
                <a:spcPct val="50000"/>
              </a:spcBef>
            </a:pPr>
            <a:r>
              <a:rPr lang="ru-RU" sz="3000" b="1">
                <a:solidFill>
                  <a:schemeClr val="bg1"/>
                </a:solidFill>
              </a:rPr>
              <a:t>BONE</a:t>
            </a:r>
          </a:p>
        </p:txBody>
      </p:sp>
      <p:sp>
        <p:nvSpPr>
          <p:cNvPr id="22568" name="Rectangle 40"/>
          <p:cNvSpPr>
            <a:spLocks noChangeArrowheads="1"/>
          </p:cNvSpPr>
          <p:nvPr/>
        </p:nvSpPr>
        <p:spPr bwMode="auto">
          <a:xfrm>
            <a:off x="1812925" y="2962275"/>
            <a:ext cx="2125663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013" tIns="50800" rIns="100013" bIns="50800">
            <a:spAutoFit/>
          </a:bodyPr>
          <a:lstStyle/>
          <a:p>
            <a:pPr defTabSz="1050925">
              <a:spcBef>
                <a:spcPct val="50000"/>
              </a:spcBef>
            </a:pPr>
            <a:r>
              <a:rPr lang="ru-RU" sz="2500" b="1">
                <a:solidFill>
                  <a:schemeClr val="hlink"/>
                </a:solidFill>
              </a:rPr>
              <a:t>GINGIVA</a:t>
            </a:r>
          </a:p>
        </p:txBody>
      </p:sp>
      <p:sp>
        <p:nvSpPr>
          <p:cNvPr id="22569" name="Rectangle 41"/>
          <p:cNvSpPr>
            <a:spLocks noChangeArrowheads="1"/>
          </p:cNvSpPr>
          <p:nvPr/>
        </p:nvSpPr>
        <p:spPr bwMode="auto">
          <a:xfrm>
            <a:off x="604838" y="3608388"/>
            <a:ext cx="22066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013" tIns="50800" rIns="100013" bIns="50800">
            <a:spAutoFit/>
          </a:bodyPr>
          <a:lstStyle/>
          <a:p>
            <a:pPr defTabSz="1050925">
              <a:spcBef>
                <a:spcPct val="50000"/>
              </a:spcBef>
            </a:pPr>
            <a:r>
              <a:rPr lang="ru-RU" sz="2500" b="1" dirty="0">
                <a:solidFill>
                  <a:schemeClr val="bg2">
                    <a:lumMod val="25000"/>
                  </a:schemeClr>
                </a:solidFill>
              </a:rPr>
              <a:t>CEMENTUM</a:t>
            </a:r>
          </a:p>
        </p:txBody>
      </p:sp>
      <p:sp>
        <p:nvSpPr>
          <p:cNvPr id="22570" name="Rectangle 42"/>
          <p:cNvSpPr>
            <a:spLocks noChangeArrowheads="1"/>
          </p:cNvSpPr>
          <p:nvPr/>
        </p:nvSpPr>
        <p:spPr bwMode="auto">
          <a:xfrm>
            <a:off x="6918325" y="3943350"/>
            <a:ext cx="9874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013" tIns="50800" rIns="100013" bIns="50800">
            <a:spAutoFit/>
          </a:bodyPr>
          <a:lstStyle/>
          <a:p>
            <a:pPr defTabSz="1050925">
              <a:spcBef>
                <a:spcPct val="50000"/>
              </a:spcBef>
            </a:pPr>
            <a:r>
              <a:rPr lang="ru-RU" sz="2500" b="1">
                <a:solidFill>
                  <a:srgbClr val="99FF66"/>
                </a:solidFill>
              </a:rPr>
              <a:t>PDL</a:t>
            </a:r>
          </a:p>
        </p:txBody>
      </p:sp>
      <p:sp>
        <p:nvSpPr>
          <p:cNvPr id="22571" name="Rectangle 43"/>
          <p:cNvSpPr>
            <a:spLocks noChangeArrowheads="1"/>
          </p:cNvSpPr>
          <p:nvPr/>
        </p:nvSpPr>
        <p:spPr bwMode="auto">
          <a:xfrm>
            <a:off x="4578350" y="3544888"/>
            <a:ext cx="1144588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013" tIns="50800" rIns="100013" bIns="50800">
            <a:spAutoFit/>
          </a:bodyPr>
          <a:lstStyle/>
          <a:p>
            <a:pPr defTabSz="1050925">
              <a:spcBef>
                <a:spcPct val="50000"/>
              </a:spcBef>
            </a:pPr>
            <a:r>
              <a:rPr lang="ru-RU" b="1">
                <a:solidFill>
                  <a:srgbClr val="990099"/>
                </a:solidFill>
              </a:rPr>
              <a:t>PULP</a:t>
            </a:r>
          </a:p>
        </p:txBody>
      </p:sp>
      <p:sp>
        <p:nvSpPr>
          <p:cNvPr id="22572" name="Rectangle 44"/>
          <p:cNvSpPr>
            <a:spLocks noChangeArrowheads="1"/>
          </p:cNvSpPr>
          <p:nvPr/>
        </p:nvSpPr>
        <p:spPr bwMode="auto">
          <a:xfrm>
            <a:off x="6781799" y="1447800"/>
            <a:ext cx="2360613" cy="2257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00013" tIns="50800" rIns="100013" bIns="50800">
            <a:spAutoFit/>
          </a:bodyPr>
          <a:lstStyle/>
          <a:p>
            <a:pPr defTabSz="1050925">
              <a:spcBef>
                <a:spcPct val="50000"/>
              </a:spcBef>
            </a:pPr>
            <a:r>
              <a:rPr lang="ru-RU" sz="2800" b="1" dirty="0">
                <a:solidFill>
                  <a:srgbClr val="C00000"/>
                </a:solidFill>
                <a:latin typeface="Arial" charset="0"/>
              </a:rPr>
              <a:t>Rests of </a:t>
            </a:r>
            <a:r>
              <a:rPr lang="ru-RU" sz="2800" b="1" dirty="0" smtClean="0">
                <a:solidFill>
                  <a:srgbClr val="C00000"/>
                </a:solidFill>
                <a:latin typeface="Arial" charset="0"/>
              </a:rPr>
              <a:t>Mallasse</a:t>
            </a:r>
            <a:r>
              <a:rPr lang="en-US" sz="2800" b="1" dirty="0" err="1" smtClean="0">
                <a:solidFill>
                  <a:srgbClr val="C00000"/>
                </a:solidFill>
                <a:latin typeface="Arial" charset="0"/>
              </a:rPr>
              <a:t>r’s</a:t>
            </a:r>
            <a:r>
              <a:rPr lang="en-US" sz="2800" b="1" dirty="0" smtClean="0">
                <a:solidFill>
                  <a:srgbClr val="C00000"/>
                </a:solidFill>
                <a:latin typeface="Arial" charset="0"/>
              </a:rPr>
              <a:t>  – </a:t>
            </a:r>
            <a:r>
              <a:rPr lang="en-US" sz="2800" b="1" dirty="0" err="1" smtClean="0">
                <a:solidFill>
                  <a:srgbClr val="C00000"/>
                </a:solidFill>
                <a:latin typeface="Arial" charset="0"/>
              </a:rPr>
              <a:t>en.organ</a:t>
            </a:r>
            <a:endParaRPr lang="en-US" sz="2800" b="1" dirty="0" smtClean="0">
              <a:solidFill>
                <a:srgbClr val="C00000"/>
              </a:solidFill>
              <a:latin typeface="Arial" charset="0"/>
            </a:endParaRPr>
          </a:p>
          <a:p>
            <a:pPr defTabSz="1050925">
              <a:spcBef>
                <a:spcPct val="50000"/>
              </a:spcBef>
            </a:pPr>
            <a:r>
              <a:rPr lang="ru-RU" sz="2400" b="1" dirty="0" smtClean="0">
                <a:solidFill>
                  <a:srgbClr val="00FFFF"/>
                </a:solidFill>
                <a:latin typeface="Arial" charset="0"/>
              </a:rPr>
              <a:t> </a:t>
            </a:r>
            <a:r>
              <a:rPr lang="ru-RU" sz="2000" b="1" dirty="0">
                <a:solidFill>
                  <a:schemeClr val="bg1"/>
                </a:solidFill>
                <a:latin typeface="Arial" charset="0"/>
              </a:rPr>
              <a:t>remnants of Root sheath</a:t>
            </a:r>
          </a:p>
        </p:txBody>
      </p:sp>
      <p:sp>
        <p:nvSpPr>
          <p:cNvPr id="22573" name="Freeform 45"/>
          <p:cNvSpPr>
            <a:spLocks/>
          </p:cNvSpPr>
          <p:nvPr/>
        </p:nvSpPr>
        <p:spPr bwMode="auto">
          <a:xfrm>
            <a:off x="4281488" y="5838825"/>
            <a:ext cx="1192212" cy="600075"/>
          </a:xfrm>
          <a:custGeom>
            <a:avLst/>
            <a:gdLst/>
            <a:ahLst/>
            <a:cxnLst>
              <a:cxn ang="0">
                <a:pos x="67" y="35"/>
              </a:cxn>
              <a:cxn ang="0">
                <a:pos x="42" y="77"/>
              </a:cxn>
              <a:cxn ang="0">
                <a:pos x="25" y="119"/>
              </a:cxn>
              <a:cxn ang="0">
                <a:pos x="0" y="169"/>
              </a:cxn>
              <a:cxn ang="0">
                <a:pos x="0" y="219"/>
              </a:cxn>
              <a:cxn ang="0">
                <a:pos x="34" y="260"/>
              </a:cxn>
              <a:cxn ang="0">
                <a:pos x="75" y="294"/>
              </a:cxn>
              <a:cxn ang="0">
                <a:pos x="109" y="327"/>
              </a:cxn>
              <a:cxn ang="0">
                <a:pos x="150" y="344"/>
              </a:cxn>
              <a:cxn ang="0">
                <a:pos x="200" y="361"/>
              </a:cxn>
              <a:cxn ang="0">
                <a:pos x="250" y="352"/>
              </a:cxn>
              <a:cxn ang="0">
                <a:pos x="267" y="310"/>
              </a:cxn>
              <a:cxn ang="0">
                <a:pos x="317" y="310"/>
              </a:cxn>
              <a:cxn ang="0">
                <a:pos x="367" y="310"/>
              </a:cxn>
              <a:cxn ang="0">
                <a:pos x="409" y="344"/>
              </a:cxn>
              <a:cxn ang="0">
                <a:pos x="458" y="377"/>
              </a:cxn>
              <a:cxn ang="0">
                <a:pos x="484" y="352"/>
              </a:cxn>
              <a:cxn ang="0">
                <a:pos x="534" y="335"/>
              </a:cxn>
              <a:cxn ang="0">
                <a:pos x="584" y="335"/>
              </a:cxn>
              <a:cxn ang="0">
                <a:pos x="617" y="310"/>
              </a:cxn>
              <a:cxn ang="0">
                <a:pos x="667" y="277"/>
              </a:cxn>
              <a:cxn ang="0">
                <a:pos x="692" y="252"/>
              </a:cxn>
              <a:cxn ang="0">
                <a:pos x="725" y="211"/>
              </a:cxn>
              <a:cxn ang="0">
                <a:pos x="750" y="161"/>
              </a:cxn>
              <a:cxn ang="0">
                <a:pos x="750" y="110"/>
              </a:cxn>
              <a:cxn ang="0">
                <a:pos x="734" y="61"/>
              </a:cxn>
              <a:cxn ang="0">
                <a:pos x="692" y="44"/>
              </a:cxn>
              <a:cxn ang="0">
                <a:pos x="667" y="61"/>
              </a:cxn>
              <a:cxn ang="0">
                <a:pos x="634" y="102"/>
              </a:cxn>
              <a:cxn ang="0">
                <a:pos x="600" y="119"/>
              </a:cxn>
              <a:cxn ang="0">
                <a:pos x="551" y="144"/>
              </a:cxn>
              <a:cxn ang="0">
                <a:pos x="500" y="161"/>
              </a:cxn>
              <a:cxn ang="0">
                <a:pos x="458" y="136"/>
              </a:cxn>
              <a:cxn ang="0">
                <a:pos x="409" y="136"/>
              </a:cxn>
              <a:cxn ang="0">
                <a:pos x="375" y="161"/>
              </a:cxn>
              <a:cxn ang="0">
                <a:pos x="325" y="177"/>
              </a:cxn>
              <a:cxn ang="0">
                <a:pos x="283" y="161"/>
              </a:cxn>
              <a:cxn ang="0">
                <a:pos x="241" y="136"/>
              </a:cxn>
              <a:cxn ang="0">
                <a:pos x="208" y="110"/>
              </a:cxn>
              <a:cxn ang="0">
                <a:pos x="166" y="102"/>
              </a:cxn>
              <a:cxn ang="0">
                <a:pos x="150" y="53"/>
              </a:cxn>
              <a:cxn ang="0">
                <a:pos x="102" y="0"/>
              </a:cxn>
            </a:cxnLst>
            <a:rect l="0" t="0" r="r" b="b"/>
            <a:pathLst>
              <a:path w="751" h="378">
                <a:moveTo>
                  <a:pt x="102" y="0"/>
                </a:moveTo>
                <a:lnTo>
                  <a:pt x="67" y="35"/>
                </a:lnTo>
                <a:lnTo>
                  <a:pt x="58" y="53"/>
                </a:lnTo>
                <a:lnTo>
                  <a:pt x="42" y="77"/>
                </a:lnTo>
                <a:lnTo>
                  <a:pt x="34" y="102"/>
                </a:lnTo>
                <a:lnTo>
                  <a:pt x="25" y="119"/>
                </a:lnTo>
                <a:lnTo>
                  <a:pt x="8" y="144"/>
                </a:lnTo>
                <a:lnTo>
                  <a:pt x="0" y="169"/>
                </a:lnTo>
                <a:lnTo>
                  <a:pt x="0" y="194"/>
                </a:lnTo>
                <a:lnTo>
                  <a:pt x="0" y="219"/>
                </a:lnTo>
                <a:lnTo>
                  <a:pt x="8" y="244"/>
                </a:lnTo>
                <a:lnTo>
                  <a:pt x="34" y="260"/>
                </a:lnTo>
                <a:lnTo>
                  <a:pt x="50" y="277"/>
                </a:lnTo>
                <a:lnTo>
                  <a:pt x="75" y="294"/>
                </a:lnTo>
                <a:lnTo>
                  <a:pt x="91" y="319"/>
                </a:lnTo>
                <a:lnTo>
                  <a:pt x="109" y="327"/>
                </a:lnTo>
                <a:lnTo>
                  <a:pt x="133" y="327"/>
                </a:lnTo>
                <a:lnTo>
                  <a:pt x="150" y="344"/>
                </a:lnTo>
                <a:lnTo>
                  <a:pt x="175" y="361"/>
                </a:lnTo>
                <a:lnTo>
                  <a:pt x="200" y="361"/>
                </a:lnTo>
                <a:lnTo>
                  <a:pt x="225" y="361"/>
                </a:lnTo>
                <a:lnTo>
                  <a:pt x="250" y="352"/>
                </a:lnTo>
                <a:lnTo>
                  <a:pt x="250" y="335"/>
                </a:lnTo>
                <a:lnTo>
                  <a:pt x="267" y="310"/>
                </a:lnTo>
                <a:lnTo>
                  <a:pt x="292" y="310"/>
                </a:lnTo>
                <a:lnTo>
                  <a:pt x="317" y="310"/>
                </a:lnTo>
                <a:lnTo>
                  <a:pt x="342" y="310"/>
                </a:lnTo>
                <a:lnTo>
                  <a:pt x="367" y="310"/>
                </a:lnTo>
                <a:lnTo>
                  <a:pt x="392" y="327"/>
                </a:lnTo>
                <a:lnTo>
                  <a:pt x="409" y="344"/>
                </a:lnTo>
                <a:lnTo>
                  <a:pt x="433" y="361"/>
                </a:lnTo>
                <a:lnTo>
                  <a:pt x="458" y="377"/>
                </a:lnTo>
                <a:lnTo>
                  <a:pt x="475" y="377"/>
                </a:lnTo>
                <a:lnTo>
                  <a:pt x="484" y="352"/>
                </a:lnTo>
                <a:lnTo>
                  <a:pt x="508" y="344"/>
                </a:lnTo>
                <a:lnTo>
                  <a:pt x="534" y="335"/>
                </a:lnTo>
                <a:lnTo>
                  <a:pt x="559" y="335"/>
                </a:lnTo>
                <a:lnTo>
                  <a:pt x="584" y="335"/>
                </a:lnTo>
                <a:lnTo>
                  <a:pt x="600" y="310"/>
                </a:lnTo>
                <a:lnTo>
                  <a:pt x="617" y="310"/>
                </a:lnTo>
                <a:lnTo>
                  <a:pt x="642" y="294"/>
                </a:lnTo>
                <a:lnTo>
                  <a:pt x="667" y="277"/>
                </a:lnTo>
                <a:lnTo>
                  <a:pt x="684" y="269"/>
                </a:lnTo>
                <a:lnTo>
                  <a:pt x="692" y="252"/>
                </a:lnTo>
                <a:lnTo>
                  <a:pt x="717" y="235"/>
                </a:lnTo>
                <a:lnTo>
                  <a:pt x="725" y="211"/>
                </a:lnTo>
                <a:lnTo>
                  <a:pt x="742" y="185"/>
                </a:lnTo>
                <a:lnTo>
                  <a:pt x="750" y="161"/>
                </a:lnTo>
                <a:lnTo>
                  <a:pt x="750" y="136"/>
                </a:lnTo>
                <a:lnTo>
                  <a:pt x="750" y="110"/>
                </a:lnTo>
                <a:lnTo>
                  <a:pt x="750" y="86"/>
                </a:lnTo>
                <a:lnTo>
                  <a:pt x="734" y="61"/>
                </a:lnTo>
                <a:lnTo>
                  <a:pt x="717" y="44"/>
                </a:lnTo>
                <a:lnTo>
                  <a:pt x="692" y="44"/>
                </a:lnTo>
                <a:lnTo>
                  <a:pt x="675" y="44"/>
                </a:lnTo>
                <a:lnTo>
                  <a:pt x="667" y="61"/>
                </a:lnTo>
                <a:lnTo>
                  <a:pt x="659" y="86"/>
                </a:lnTo>
                <a:lnTo>
                  <a:pt x="634" y="102"/>
                </a:lnTo>
                <a:lnTo>
                  <a:pt x="617" y="119"/>
                </a:lnTo>
                <a:lnTo>
                  <a:pt x="600" y="119"/>
                </a:lnTo>
                <a:lnTo>
                  <a:pt x="575" y="128"/>
                </a:lnTo>
                <a:lnTo>
                  <a:pt x="551" y="144"/>
                </a:lnTo>
                <a:lnTo>
                  <a:pt x="525" y="161"/>
                </a:lnTo>
                <a:lnTo>
                  <a:pt x="500" y="161"/>
                </a:lnTo>
                <a:lnTo>
                  <a:pt x="475" y="136"/>
                </a:lnTo>
                <a:lnTo>
                  <a:pt x="458" y="136"/>
                </a:lnTo>
                <a:lnTo>
                  <a:pt x="433" y="136"/>
                </a:lnTo>
                <a:lnTo>
                  <a:pt x="409" y="136"/>
                </a:lnTo>
                <a:lnTo>
                  <a:pt x="383" y="136"/>
                </a:lnTo>
                <a:lnTo>
                  <a:pt x="375" y="161"/>
                </a:lnTo>
                <a:lnTo>
                  <a:pt x="350" y="177"/>
                </a:lnTo>
                <a:lnTo>
                  <a:pt x="325" y="177"/>
                </a:lnTo>
                <a:lnTo>
                  <a:pt x="308" y="177"/>
                </a:lnTo>
                <a:lnTo>
                  <a:pt x="283" y="161"/>
                </a:lnTo>
                <a:lnTo>
                  <a:pt x="259" y="144"/>
                </a:lnTo>
                <a:lnTo>
                  <a:pt x="241" y="136"/>
                </a:lnTo>
                <a:lnTo>
                  <a:pt x="217" y="128"/>
                </a:lnTo>
                <a:lnTo>
                  <a:pt x="208" y="110"/>
                </a:lnTo>
                <a:lnTo>
                  <a:pt x="184" y="102"/>
                </a:lnTo>
                <a:lnTo>
                  <a:pt x="166" y="102"/>
                </a:lnTo>
                <a:lnTo>
                  <a:pt x="158" y="77"/>
                </a:lnTo>
                <a:lnTo>
                  <a:pt x="150" y="53"/>
                </a:lnTo>
                <a:lnTo>
                  <a:pt x="142" y="35"/>
                </a:lnTo>
                <a:lnTo>
                  <a:pt x="102" y="0"/>
                </a:lnTo>
                <a:lnTo>
                  <a:pt x="102" y="0"/>
                </a:lnTo>
              </a:path>
            </a:pathLst>
          </a:custGeom>
          <a:pattFill prst="smCheck">
            <a:fgClr>
              <a:schemeClr val="accent1"/>
            </a:fgClr>
            <a:bgClr>
              <a:schemeClr val="bg1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74" name="Freeform 46"/>
          <p:cNvSpPr>
            <a:spLocks/>
          </p:cNvSpPr>
          <p:nvPr/>
        </p:nvSpPr>
        <p:spPr bwMode="auto">
          <a:xfrm>
            <a:off x="4729163" y="6353175"/>
            <a:ext cx="230187" cy="603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3" y="3"/>
              </a:cxn>
              <a:cxn ang="0">
                <a:pos x="50" y="3"/>
              </a:cxn>
              <a:cxn ang="0">
                <a:pos x="75" y="3"/>
              </a:cxn>
              <a:cxn ang="0">
                <a:pos x="91" y="21"/>
              </a:cxn>
              <a:cxn ang="0">
                <a:pos x="117" y="29"/>
              </a:cxn>
              <a:cxn ang="0">
                <a:pos x="142" y="37"/>
              </a:cxn>
              <a:cxn ang="0">
                <a:pos x="144" y="36"/>
              </a:cxn>
            </a:cxnLst>
            <a:rect l="0" t="0" r="r" b="b"/>
            <a:pathLst>
              <a:path w="145" h="38">
                <a:moveTo>
                  <a:pt x="0" y="0"/>
                </a:moveTo>
                <a:lnTo>
                  <a:pt x="33" y="3"/>
                </a:lnTo>
                <a:lnTo>
                  <a:pt x="50" y="3"/>
                </a:lnTo>
                <a:lnTo>
                  <a:pt x="75" y="3"/>
                </a:lnTo>
                <a:lnTo>
                  <a:pt x="91" y="21"/>
                </a:lnTo>
                <a:lnTo>
                  <a:pt x="117" y="29"/>
                </a:lnTo>
                <a:lnTo>
                  <a:pt x="142" y="37"/>
                </a:lnTo>
                <a:lnTo>
                  <a:pt x="144" y="36"/>
                </a:lnTo>
              </a:path>
            </a:pathLst>
          </a:custGeom>
          <a:noFill/>
          <a:ln w="50800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75" name="Freeform 47"/>
          <p:cNvSpPr>
            <a:spLocks/>
          </p:cNvSpPr>
          <p:nvPr/>
        </p:nvSpPr>
        <p:spPr bwMode="auto">
          <a:xfrm>
            <a:off x="4443413" y="6356350"/>
            <a:ext cx="115887" cy="73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8" y="20"/>
              </a:cxn>
              <a:cxn ang="0">
                <a:pos x="46" y="45"/>
              </a:cxn>
              <a:cxn ang="0">
                <a:pos x="72" y="36"/>
              </a:cxn>
            </a:cxnLst>
            <a:rect l="0" t="0" r="r" b="b"/>
            <a:pathLst>
              <a:path w="73" h="46">
                <a:moveTo>
                  <a:pt x="0" y="0"/>
                </a:moveTo>
                <a:lnTo>
                  <a:pt x="38" y="20"/>
                </a:lnTo>
                <a:lnTo>
                  <a:pt x="46" y="45"/>
                </a:lnTo>
                <a:lnTo>
                  <a:pt x="72" y="36"/>
                </a:lnTo>
              </a:path>
            </a:pathLst>
          </a:custGeom>
          <a:noFill/>
          <a:ln w="50800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76" name="Freeform 48"/>
          <p:cNvSpPr>
            <a:spLocks/>
          </p:cNvSpPr>
          <p:nvPr/>
        </p:nvSpPr>
        <p:spPr bwMode="auto">
          <a:xfrm>
            <a:off x="5072063" y="6124575"/>
            <a:ext cx="414337" cy="288925"/>
          </a:xfrm>
          <a:custGeom>
            <a:avLst/>
            <a:gdLst/>
            <a:ahLst/>
            <a:cxnLst>
              <a:cxn ang="0">
                <a:pos x="0" y="180"/>
              </a:cxn>
              <a:cxn ang="0">
                <a:pos x="34" y="181"/>
              </a:cxn>
              <a:cxn ang="0">
                <a:pos x="51" y="173"/>
              </a:cxn>
              <a:cxn ang="0">
                <a:pos x="76" y="165"/>
              </a:cxn>
              <a:cxn ang="0">
                <a:pos x="101" y="156"/>
              </a:cxn>
              <a:cxn ang="0">
                <a:pos x="118" y="139"/>
              </a:cxn>
              <a:cxn ang="0">
                <a:pos x="143" y="123"/>
              </a:cxn>
              <a:cxn ang="0">
                <a:pos x="168" y="98"/>
              </a:cxn>
              <a:cxn ang="0">
                <a:pos x="185" y="89"/>
              </a:cxn>
              <a:cxn ang="0">
                <a:pos x="193" y="72"/>
              </a:cxn>
              <a:cxn ang="0">
                <a:pos x="218" y="56"/>
              </a:cxn>
              <a:cxn ang="0">
                <a:pos x="243" y="31"/>
              </a:cxn>
              <a:cxn ang="0">
                <a:pos x="260" y="14"/>
              </a:cxn>
              <a:cxn ang="0">
                <a:pos x="252" y="0"/>
              </a:cxn>
            </a:cxnLst>
            <a:rect l="0" t="0" r="r" b="b"/>
            <a:pathLst>
              <a:path w="261" h="182">
                <a:moveTo>
                  <a:pt x="0" y="180"/>
                </a:moveTo>
                <a:lnTo>
                  <a:pt x="34" y="181"/>
                </a:lnTo>
                <a:lnTo>
                  <a:pt x="51" y="173"/>
                </a:lnTo>
                <a:lnTo>
                  <a:pt x="76" y="165"/>
                </a:lnTo>
                <a:lnTo>
                  <a:pt x="101" y="156"/>
                </a:lnTo>
                <a:lnTo>
                  <a:pt x="118" y="139"/>
                </a:lnTo>
                <a:lnTo>
                  <a:pt x="143" y="123"/>
                </a:lnTo>
                <a:lnTo>
                  <a:pt x="168" y="98"/>
                </a:lnTo>
                <a:lnTo>
                  <a:pt x="185" y="89"/>
                </a:lnTo>
                <a:lnTo>
                  <a:pt x="193" y="72"/>
                </a:lnTo>
                <a:lnTo>
                  <a:pt x="218" y="56"/>
                </a:lnTo>
                <a:lnTo>
                  <a:pt x="243" y="31"/>
                </a:lnTo>
                <a:lnTo>
                  <a:pt x="260" y="14"/>
                </a:lnTo>
                <a:lnTo>
                  <a:pt x="252" y="0"/>
                </a:lnTo>
              </a:path>
            </a:pathLst>
          </a:custGeom>
          <a:noFill/>
          <a:ln w="50800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77" name="Line 49"/>
          <p:cNvSpPr>
            <a:spLocks noChangeShapeType="1"/>
          </p:cNvSpPr>
          <p:nvPr/>
        </p:nvSpPr>
        <p:spPr bwMode="auto">
          <a:xfrm flipH="1">
            <a:off x="5943600" y="4267200"/>
            <a:ext cx="990600" cy="304800"/>
          </a:xfrm>
          <a:prstGeom prst="line">
            <a:avLst/>
          </a:prstGeom>
          <a:noFill/>
          <a:ln w="25400">
            <a:solidFill>
              <a:srgbClr val="99FF66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79" name="Rectangle 51"/>
          <p:cNvSpPr>
            <a:spLocks noChangeArrowheads="1"/>
          </p:cNvSpPr>
          <p:nvPr/>
        </p:nvSpPr>
        <p:spPr bwMode="auto">
          <a:xfrm>
            <a:off x="6548438" y="5108575"/>
            <a:ext cx="2593975" cy="120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C00000"/>
                </a:solidFill>
                <a:latin typeface="Arial" charset="0"/>
              </a:rPr>
              <a:t>Cementum </a:t>
            </a:r>
            <a:r>
              <a:rPr lang="ru-RU" sz="1800" b="1" dirty="0">
                <a:solidFill>
                  <a:srgbClr val="FFFFCC"/>
                </a:solidFill>
                <a:latin typeface="Arial" charset="0"/>
              </a:rPr>
              <a:t>starting as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sheath breaks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down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!!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2"/>
          <p:cNvGrpSpPr>
            <a:grpSpLocks/>
          </p:cNvGrpSpPr>
          <p:nvPr/>
        </p:nvGrpSpPr>
        <p:grpSpPr bwMode="auto">
          <a:xfrm>
            <a:off x="0" y="14288"/>
            <a:ext cx="8915400" cy="6799262"/>
            <a:chOff x="0" y="9"/>
            <a:chExt cx="5616" cy="4283"/>
          </a:xfrm>
        </p:grpSpPr>
        <p:grpSp>
          <p:nvGrpSpPr>
            <p:cNvPr id="3" name="Group 28"/>
            <p:cNvGrpSpPr>
              <a:grpSpLocks/>
            </p:cNvGrpSpPr>
            <p:nvPr/>
          </p:nvGrpSpPr>
          <p:grpSpPr bwMode="auto">
            <a:xfrm>
              <a:off x="1209" y="9"/>
              <a:ext cx="2293" cy="4283"/>
              <a:chOff x="1209" y="9"/>
              <a:chExt cx="2293" cy="4283"/>
            </a:xfrm>
          </p:grpSpPr>
          <p:sp>
            <p:nvSpPr>
              <p:cNvPr id="23554" name="Freeform 2"/>
              <p:cNvSpPr>
                <a:spLocks/>
              </p:cNvSpPr>
              <p:nvPr/>
            </p:nvSpPr>
            <p:spPr bwMode="auto">
              <a:xfrm>
                <a:off x="1296" y="1078"/>
                <a:ext cx="1928" cy="1394"/>
              </a:xfrm>
              <a:custGeom>
                <a:avLst/>
                <a:gdLst/>
                <a:ahLst/>
                <a:cxnLst>
                  <a:cxn ang="0">
                    <a:pos x="84" y="482"/>
                  </a:cxn>
                  <a:cxn ang="0">
                    <a:pos x="213" y="343"/>
                  </a:cxn>
                  <a:cxn ang="0">
                    <a:pos x="320" y="225"/>
                  </a:cxn>
                  <a:cxn ang="0">
                    <a:pos x="459" y="129"/>
                  </a:cxn>
                  <a:cxn ang="0">
                    <a:pos x="566" y="11"/>
                  </a:cxn>
                  <a:cxn ang="0">
                    <a:pos x="684" y="75"/>
                  </a:cxn>
                  <a:cxn ang="0">
                    <a:pos x="759" y="193"/>
                  </a:cxn>
                  <a:cxn ang="0">
                    <a:pos x="802" y="354"/>
                  </a:cxn>
                  <a:cxn ang="0">
                    <a:pos x="866" y="504"/>
                  </a:cxn>
                  <a:cxn ang="0">
                    <a:pos x="866" y="675"/>
                  </a:cxn>
                  <a:cxn ang="0">
                    <a:pos x="866" y="868"/>
                  </a:cxn>
                  <a:cxn ang="0">
                    <a:pos x="898" y="1018"/>
                  </a:cxn>
                  <a:cxn ang="0">
                    <a:pos x="952" y="1168"/>
                  </a:cxn>
                  <a:cxn ang="0">
                    <a:pos x="1080" y="1189"/>
                  </a:cxn>
                  <a:cxn ang="0">
                    <a:pos x="1166" y="1050"/>
                  </a:cxn>
                  <a:cxn ang="0">
                    <a:pos x="1209" y="889"/>
                  </a:cxn>
                  <a:cxn ang="0">
                    <a:pos x="1252" y="739"/>
                  </a:cxn>
                  <a:cxn ang="0">
                    <a:pos x="1316" y="568"/>
                  </a:cxn>
                  <a:cxn ang="0">
                    <a:pos x="1380" y="418"/>
                  </a:cxn>
                  <a:cxn ang="0">
                    <a:pos x="1455" y="289"/>
                  </a:cxn>
                  <a:cxn ang="0">
                    <a:pos x="1530" y="161"/>
                  </a:cxn>
                  <a:cxn ang="0">
                    <a:pos x="1638" y="97"/>
                  </a:cxn>
                  <a:cxn ang="0">
                    <a:pos x="1755" y="193"/>
                  </a:cxn>
                  <a:cxn ang="0">
                    <a:pos x="1820" y="343"/>
                  </a:cxn>
                  <a:cxn ang="0">
                    <a:pos x="1884" y="493"/>
                  </a:cxn>
                  <a:cxn ang="0">
                    <a:pos x="1905" y="654"/>
                  </a:cxn>
                  <a:cxn ang="0">
                    <a:pos x="1927" y="825"/>
                  </a:cxn>
                  <a:cxn ang="0">
                    <a:pos x="1905" y="964"/>
                  </a:cxn>
                  <a:cxn ang="0">
                    <a:pos x="1777" y="932"/>
                  </a:cxn>
                  <a:cxn ang="0">
                    <a:pos x="1755" y="782"/>
                  </a:cxn>
                  <a:cxn ang="0">
                    <a:pos x="1713" y="632"/>
                  </a:cxn>
                  <a:cxn ang="0">
                    <a:pos x="1627" y="504"/>
                  </a:cxn>
                  <a:cxn ang="0">
                    <a:pos x="1552" y="600"/>
                  </a:cxn>
                  <a:cxn ang="0">
                    <a:pos x="1509" y="750"/>
                  </a:cxn>
                  <a:cxn ang="0">
                    <a:pos x="1455" y="900"/>
                  </a:cxn>
                  <a:cxn ang="0">
                    <a:pos x="1423" y="1050"/>
                  </a:cxn>
                  <a:cxn ang="0">
                    <a:pos x="1370" y="1200"/>
                  </a:cxn>
                  <a:cxn ang="0">
                    <a:pos x="1305" y="1339"/>
                  </a:cxn>
                  <a:cxn ang="0">
                    <a:pos x="1155" y="1393"/>
                  </a:cxn>
                  <a:cxn ang="0">
                    <a:pos x="995" y="1393"/>
                  </a:cxn>
                  <a:cxn ang="0">
                    <a:pos x="845" y="1328"/>
                  </a:cxn>
                  <a:cxn ang="0">
                    <a:pos x="770" y="1221"/>
                  </a:cxn>
                  <a:cxn ang="0">
                    <a:pos x="695" y="1050"/>
                  </a:cxn>
                  <a:cxn ang="0">
                    <a:pos x="695" y="889"/>
                  </a:cxn>
                  <a:cxn ang="0">
                    <a:pos x="695" y="707"/>
                  </a:cxn>
                  <a:cxn ang="0">
                    <a:pos x="663" y="557"/>
                  </a:cxn>
                  <a:cxn ang="0">
                    <a:pos x="566" y="450"/>
                  </a:cxn>
                  <a:cxn ang="0">
                    <a:pos x="438" y="493"/>
                  </a:cxn>
                  <a:cxn ang="0">
                    <a:pos x="363" y="643"/>
                  </a:cxn>
                  <a:cxn ang="0">
                    <a:pos x="245" y="793"/>
                  </a:cxn>
                  <a:cxn ang="0">
                    <a:pos x="138" y="739"/>
                  </a:cxn>
                  <a:cxn ang="0">
                    <a:pos x="0" y="602"/>
                  </a:cxn>
                </a:cxnLst>
                <a:rect l="0" t="0" r="r" b="b"/>
                <a:pathLst>
                  <a:path w="1928" h="1394">
                    <a:moveTo>
                      <a:pt x="0" y="602"/>
                    </a:moveTo>
                    <a:lnTo>
                      <a:pt x="41" y="557"/>
                    </a:lnTo>
                    <a:lnTo>
                      <a:pt x="63" y="536"/>
                    </a:lnTo>
                    <a:lnTo>
                      <a:pt x="63" y="514"/>
                    </a:lnTo>
                    <a:lnTo>
                      <a:pt x="84" y="482"/>
                    </a:lnTo>
                    <a:lnTo>
                      <a:pt x="106" y="450"/>
                    </a:lnTo>
                    <a:lnTo>
                      <a:pt x="148" y="418"/>
                    </a:lnTo>
                    <a:lnTo>
                      <a:pt x="170" y="397"/>
                    </a:lnTo>
                    <a:lnTo>
                      <a:pt x="181" y="375"/>
                    </a:lnTo>
                    <a:lnTo>
                      <a:pt x="213" y="343"/>
                    </a:lnTo>
                    <a:lnTo>
                      <a:pt x="245" y="311"/>
                    </a:lnTo>
                    <a:lnTo>
                      <a:pt x="256" y="289"/>
                    </a:lnTo>
                    <a:lnTo>
                      <a:pt x="288" y="268"/>
                    </a:lnTo>
                    <a:lnTo>
                      <a:pt x="298" y="236"/>
                    </a:lnTo>
                    <a:lnTo>
                      <a:pt x="320" y="225"/>
                    </a:lnTo>
                    <a:lnTo>
                      <a:pt x="352" y="193"/>
                    </a:lnTo>
                    <a:lnTo>
                      <a:pt x="384" y="172"/>
                    </a:lnTo>
                    <a:lnTo>
                      <a:pt x="406" y="161"/>
                    </a:lnTo>
                    <a:lnTo>
                      <a:pt x="427" y="139"/>
                    </a:lnTo>
                    <a:lnTo>
                      <a:pt x="459" y="129"/>
                    </a:lnTo>
                    <a:lnTo>
                      <a:pt x="470" y="107"/>
                    </a:lnTo>
                    <a:lnTo>
                      <a:pt x="502" y="86"/>
                    </a:lnTo>
                    <a:lnTo>
                      <a:pt x="513" y="64"/>
                    </a:lnTo>
                    <a:lnTo>
                      <a:pt x="545" y="43"/>
                    </a:lnTo>
                    <a:lnTo>
                      <a:pt x="566" y="11"/>
                    </a:lnTo>
                    <a:lnTo>
                      <a:pt x="588" y="0"/>
                    </a:lnTo>
                    <a:lnTo>
                      <a:pt x="620" y="0"/>
                    </a:lnTo>
                    <a:lnTo>
                      <a:pt x="631" y="22"/>
                    </a:lnTo>
                    <a:lnTo>
                      <a:pt x="652" y="54"/>
                    </a:lnTo>
                    <a:lnTo>
                      <a:pt x="684" y="75"/>
                    </a:lnTo>
                    <a:lnTo>
                      <a:pt x="684" y="97"/>
                    </a:lnTo>
                    <a:lnTo>
                      <a:pt x="706" y="118"/>
                    </a:lnTo>
                    <a:lnTo>
                      <a:pt x="716" y="150"/>
                    </a:lnTo>
                    <a:lnTo>
                      <a:pt x="727" y="172"/>
                    </a:lnTo>
                    <a:lnTo>
                      <a:pt x="759" y="193"/>
                    </a:lnTo>
                    <a:lnTo>
                      <a:pt x="770" y="225"/>
                    </a:lnTo>
                    <a:lnTo>
                      <a:pt x="781" y="247"/>
                    </a:lnTo>
                    <a:lnTo>
                      <a:pt x="791" y="279"/>
                    </a:lnTo>
                    <a:lnTo>
                      <a:pt x="802" y="311"/>
                    </a:lnTo>
                    <a:lnTo>
                      <a:pt x="802" y="354"/>
                    </a:lnTo>
                    <a:lnTo>
                      <a:pt x="813" y="386"/>
                    </a:lnTo>
                    <a:lnTo>
                      <a:pt x="823" y="418"/>
                    </a:lnTo>
                    <a:lnTo>
                      <a:pt x="845" y="439"/>
                    </a:lnTo>
                    <a:lnTo>
                      <a:pt x="845" y="461"/>
                    </a:lnTo>
                    <a:lnTo>
                      <a:pt x="866" y="504"/>
                    </a:lnTo>
                    <a:lnTo>
                      <a:pt x="866" y="536"/>
                    </a:lnTo>
                    <a:lnTo>
                      <a:pt x="866" y="568"/>
                    </a:lnTo>
                    <a:lnTo>
                      <a:pt x="866" y="600"/>
                    </a:lnTo>
                    <a:lnTo>
                      <a:pt x="866" y="643"/>
                    </a:lnTo>
                    <a:lnTo>
                      <a:pt x="866" y="675"/>
                    </a:lnTo>
                    <a:lnTo>
                      <a:pt x="866" y="707"/>
                    </a:lnTo>
                    <a:lnTo>
                      <a:pt x="866" y="771"/>
                    </a:lnTo>
                    <a:lnTo>
                      <a:pt x="866" y="793"/>
                    </a:lnTo>
                    <a:lnTo>
                      <a:pt x="866" y="836"/>
                    </a:lnTo>
                    <a:lnTo>
                      <a:pt x="866" y="868"/>
                    </a:lnTo>
                    <a:lnTo>
                      <a:pt x="866" y="900"/>
                    </a:lnTo>
                    <a:lnTo>
                      <a:pt x="877" y="932"/>
                    </a:lnTo>
                    <a:lnTo>
                      <a:pt x="888" y="964"/>
                    </a:lnTo>
                    <a:lnTo>
                      <a:pt x="898" y="986"/>
                    </a:lnTo>
                    <a:lnTo>
                      <a:pt x="898" y="1018"/>
                    </a:lnTo>
                    <a:lnTo>
                      <a:pt x="920" y="1050"/>
                    </a:lnTo>
                    <a:lnTo>
                      <a:pt x="931" y="1082"/>
                    </a:lnTo>
                    <a:lnTo>
                      <a:pt x="941" y="1114"/>
                    </a:lnTo>
                    <a:lnTo>
                      <a:pt x="941" y="1136"/>
                    </a:lnTo>
                    <a:lnTo>
                      <a:pt x="952" y="1168"/>
                    </a:lnTo>
                    <a:lnTo>
                      <a:pt x="973" y="1200"/>
                    </a:lnTo>
                    <a:lnTo>
                      <a:pt x="995" y="1221"/>
                    </a:lnTo>
                    <a:lnTo>
                      <a:pt x="1027" y="1221"/>
                    </a:lnTo>
                    <a:lnTo>
                      <a:pt x="1059" y="1211"/>
                    </a:lnTo>
                    <a:lnTo>
                      <a:pt x="1080" y="1189"/>
                    </a:lnTo>
                    <a:lnTo>
                      <a:pt x="1102" y="1178"/>
                    </a:lnTo>
                    <a:lnTo>
                      <a:pt x="1113" y="1146"/>
                    </a:lnTo>
                    <a:lnTo>
                      <a:pt x="1145" y="1114"/>
                    </a:lnTo>
                    <a:lnTo>
                      <a:pt x="1155" y="1082"/>
                    </a:lnTo>
                    <a:lnTo>
                      <a:pt x="1166" y="1050"/>
                    </a:lnTo>
                    <a:lnTo>
                      <a:pt x="1177" y="1028"/>
                    </a:lnTo>
                    <a:lnTo>
                      <a:pt x="1188" y="996"/>
                    </a:lnTo>
                    <a:lnTo>
                      <a:pt x="1188" y="964"/>
                    </a:lnTo>
                    <a:lnTo>
                      <a:pt x="1198" y="932"/>
                    </a:lnTo>
                    <a:lnTo>
                      <a:pt x="1209" y="889"/>
                    </a:lnTo>
                    <a:lnTo>
                      <a:pt x="1220" y="857"/>
                    </a:lnTo>
                    <a:lnTo>
                      <a:pt x="1230" y="825"/>
                    </a:lnTo>
                    <a:lnTo>
                      <a:pt x="1241" y="793"/>
                    </a:lnTo>
                    <a:lnTo>
                      <a:pt x="1241" y="761"/>
                    </a:lnTo>
                    <a:lnTo>
                      <a:pt x="1252" y="739"/>
                    </a:lnTo>
                    <a:lnTo>
                      <a:pt x="1263" y="696"/>
                    </a:lnTo>
                    <a:lnTo>
                      <a:pt x="1284" y="664"/>
                    </a:lnTo>
                    <a:lnTo>
                      <a:pt x="1295" y="632"/>
                    </a:lnTo>
                    <a:lnTo>
                      <a:pt x="1305" y="600"/>
                    </a:lnTo>
                    <a:lnTo>
                      <a:pt x="1316" y="568"/>
                    </a:lnTo>
                    <a:lnTo>
                      <a:pt x="1316" y="546"/>
                    </a:lnTo>
                    <a:lnTo>
                      <a:pt x="1327" y="514"/>
                    </a:lnTo>
                    <a:lnTo>
                      <a:pt x="1348" y="482"/>
                    </a:lnTo>
                    <a:lnTo>
                      <a:pt x="1359" y="450"/>
                    </a:lnTo>
                    <a:lnTo>
                      <a:pt x="1380" y="418"/>
                    </a:lnTo>
                    <a:lnTo>
                      <a:pt x="1402" y="397"/>
                    </a:lnTo>
                    <a:lnTo>
                      <a:pt x="1402" y="375"/>
                    </a:lnTo>
                    <a:lnTo>
                      <a:pt x="1423" y="343"/>
                    </a:lnTo>
                    <a:lnTo>
                      <a:pt x="1445" y="311"/>
                    </a:lnTo>
                    <a:lnTo>
                      <a:pt x="1455" y="289"/>
                    </a:lnTo>
                    <a:lnTo>
                      <a:pt x="1466" y="257"/>
                    </a:lnTo>
                    <a:lnTo>
                      <a:pt x="1488" y="236"/>
                    </a:lnTo>
                    <a:lnTo>
                      <a:pt x="1498" y="214"/>
                    </a:lnTo>
                    <a:lnTo>
                      <a:pt x="1520" y="193"/>
                    </a:lnTo>
                    <a:lnTo>
                      <a:pt x="1530" y="161"/>
                    </a:lnTo>
                    <a:lnTo>
                      <a:pt x="1541" y="139"/>
                    </a:lnTo>
                    <a:lnTo>
                      <a:pt x="1563" y="139"/>
                    </a:lnTo>
                    <a:lnTo>
                      <a:pt x="1584" y="107"/>
                    </a:lnTo>
                    <a:lnTo>
                      <a:pt x="1616" y="97"/>
                    </a:lnTo>
                    <a:lnTo>
                      <a:pt x="1638" y="97"/>
                    </a:lnTo>
                    <a:lnTo>
                      <a:pt x="1670" y="97"/>
                    </a:lnTo>
                    <a:lnTo>
                      <a:pt x="1702" y="107"/>
                    </a:lnTo>
                    <a:lnTo>
                      <a:pt x="1713" y="129"/>
                    </a:lnTo>
                    <a:lnTo>
                      <a:pt x="1745" y="161"/>
                    </a:lnTo>
                    <a:lnTo>
                      <a:pt x="1755" y="193"/>
                    </a:lnTo>
                    <a:lnTo>
                      <a:pt x="1777" y="225"/>
                    </a:lnTo>
                    <a:lnTo>
                      <a:pt x="1788" y="247"/>
                    </a:lnTo>
                    <a:lnTo>
                      <a:pt x="1798" y="279"/>
                    </a:lnTo>
                    <a:lnTo>
                      <a:pt x="1809" y="311"/>
                    </a:lnTo>
                    <a:lnTo>
                      <a:pt x="1820" y="343"/>
                    </a:lnTo>
                    <a:lnTo>
                      <a:pt x="1830" y="375"/>
                    </a:lnTo>
                    <a:lnTo>
                      <a:pt x="1841" y="397"/>
                    </a:lnTo>
                    <a:lnTo>
                      <a:pt x="1852" y="429"/>
                    </a:lnTo>
                    <a:lnTo>
                      <a:pt x="1873" y="471"/>
                    </a:lnTo>
                    <a:lnTo>
                      <a:pt x="1884" y="493"/>
                    </a:lnTo>
                    <a:lnTo>
                      <a:pt x="1895" y="536"/>
                    </a:lnTo>
                    <a:lnTo>
                      <a:pt x="1895" y="568"/>
                    </a:lnTo>
                    <a:lnTo>
                      <a:pt x="1895" y="600"/>
                    </a:lnTo>
                    <a:lnTo>
                      <a:pt x="1895" y="632"/>
                    </a:lnTo>
                    <a:lnTo>
                      <a:pt x="1905" y="654"/>
                    </a:lnTo>
                    <a:lnTo>
                      <a:pt x="1905" y="686"/>
                    </a:lnTo>
                    <a:lnTo>
                      <a:pt x="1916" y="729"/>
                    </a:lnTo>
                    <a:lnTo>
                      <a:pt x="1916" y="761"/>
                    </a:lnTo>
                    <a:lnTo>
                      <a:pt x="1927" y="793"/>
                    </a:lnTo>
                    <a:lnTo>
                      <a:pt x="1927" y="825"/>
                    </a:lnTo>
                    <a:lnTo>
                      <a:pt x="1927" y="857"/>
                    </a:lnTo>
                    <a:lnTo>
                      <a:pt x="1927" y="889"/>
                    </a:lnTo>
                    <a:lnTo>
                      <a:pt x="1927" y="911"/>
                    </a:lnTo>
                    <a:lnTo>
                      <a:pt x="1927" y="943"/>
                    </a:lnTo>
                    <a:lnTo>
                      <a:pt x="1905" y="964"/>
                    </a:lnTo>
                    <a:lnTo>
                      <a:pt x="1873" y="986"/>
                    </a:lnTo>
                    <a:lnTo>
                      <a:pt x="1841" y="996"/>
                    </a:lnTo>
                    <a:lnTo>
                      <a:pt x="1809" y="996"/>
                    </a:lnTo>
                    <a:lnTo>
                      <a:pt x="1798" y="964"/>
                    </a:lnTo>
                    <a:lnTo>
                      <a:pt x="1777" y="932"/>
                    </a:lnTo>
                    <a:lnTo>
                      <a:pt x="1777" y="900"/>
                    </a:lnTo>
                    <a:lnTo>
                      <a:pt x="1766" y="878"/>
                    </a:lnTo>
                    <a:lnTo>
                      <a:pt x="1766" y="846"/>
                    </a:lnTo>
                    <a:lnTo>
                      <a:pt x="1755" y="814"/>
                    </a:lnTo>
                    <a:lnTo>
                      <a:pt x="1755" y="782"/>
                    </a:lnTo>
                    <a:lnTo>
                      <a:pt x="1745" y="750"/>
                    </a:lnTo>
                    <a:lnTo>
                      <a:pt x="1734" y="718"/>
                    </a:lnTo>
                    <a:lnTo>
                      <a:pt x="1723" y="696"/>
                    </a:lnTo>
                    <a:lnTo>
                      <a:pt x="1713" y="664"/>
                    </a:lnTo>
                    <a:lnTo>
                      <a:pt x="1713" y="632"/>
                    </a:lnTo>
                    <a:lnTo>
                      <a:pt x="1691" y="600"/>
                    </a:lnTo>
                    <a:lnTo>
                      <a:pt x="1680" y="568"/>
                    </a:lnTo>
                    <a:lnTo>
                      <a:pt x="1680" y="546"/>
                    </a:lnTo>
                    <a:lnTo>
                      <a:pt x="1659" y="514"/>
                    </a:lnTo>
                    <a:lnTo>
                      <a:pt x="1627" y="504"/>
                    </a:lnTo>
                    <a:lnTo>
                      <a:pt x="1605" y="504"/>
                    </a:lnTo>
                    <a:lnTo>
                      <a:pt x="1573" y="504"/>
                    </a:lnTo>
                    <a:lnTo>
                      <a:pt x="1552" y="536"/>
                    </a:lnTo>
                    <a:lnTo>
                      <a:pt x="1552" y="568"/>
                    </a:lnTo>
                    <a:lnTo>
                      <a:pt x="1552" y="600"/>
                    </a:lnTo>
                    <a:lnTo>
                      <a:pt x="1541" y="632"/>
                    </a:lnTo>
                    <a:lnTo>
                      <a:pt x="1541" y="654"/>
                    </a:lnTo>
                    <a:lnTo>
                      <a:pt x="1530" y="686"/>
                    </a:lnTo>
                    <a:lnTo>
                      <a:pt x="1520" y="718"/>
                    </a:lnTo>
                    <a:lnTo>
                      <a:pt x="1509" y="750"/>
                    </a:lnTo>
                    <a:lnTo>
                      <a:pt x="1498" y="782"/>
                    </a:lnTo>
                    <a:lnTo>
                      <a:pt x="1488" y="804"/>
                    </a:lnTo>
                    <a:lnTo>
                      <a:pt x="1466" y="836"/>
                    </a:lnTo>
                    <a:lnTo>
                      <a:pt x="1466" y="868"/>
                    </a:lnTo>
                    <a:lnTo>
                      <a:pt x="1455" y="900"/>
                    </a:lnTo>
                    <a:lnTo>
                      <a:pt x="1445" y="932"/>
                    </a:lnTo>
                    <a:lnTo>
                      <a:pt x="1445" y="964"/>
                    </a:lnTo>
                    <a:lnTo>
                      <a:pt x="1434" y="986"/>
                    </a:lnTo>
                    <a:lnTo>
                      <a:pt x="1423" y="1018"/>
                    </a:lnTo>
                    <a:lnTo>
                      <a:pt x="1423" y="1050"/>
                    </a:lnTo>
                    <a:lnTo>
                      <a:pt x="1413" y="1082"/>
                    </a:lnTo>
                    <a:lnTo>
                      <a:pt x="1402" y="1114"/>
                    </a:lnTo>
                    <a:lnTo>
                      <a:pt x="1391" y="1136"/>
                    </a:lnTo>
                    <a:lnTo>
                      <a:pt x="1380" y="1168"/>
                    </a:lnTo>
                    <a:lnTo>
                      <a:pt x="1370" y="1200"/>
                    </a:lnTo>
                    <a:lnTo>
                      <a:pt x="1370" y="1232"/>
                    </a:lnTo>
                    <a:lnTo>
                      <a:pt x="1359" y="1264"/>
                    </a:lnTo>
                    <a:lnTo>
                      <a:pt x="1348" y="1286"/>
                    </a:lnTo>
                    <a:lnTo>
                      <a:pt x="1327" y="1318"/>
                    </a:lnTo>
                    <a:lnTo>
                      <a:pt x="1305" y="1339"/>
                    </a:lnTo>
                    <a:lnTo>
                      <a:pt x="1273" y="1360"/>
                    </a:lnTo>
                    <a:lnTo>
                      <a:pt x="1241" y="1371"/>
                    </a:lnTo>
                    <a:lnTo>
                      <a:pt x="1209" y="1382"/>
                    </a:lnTo>
                    <a:lnTo>
                      <a:pt x="1177" y="1393"/>
                    </a:lnTo>
                    <a:lnTo>
                      <a:pt x="1155" y="1393"/>
                    </a:lnTo>
                    <a:lnTo>
                      <a:pt x="1123" y="1393"/>
                    </a:lnTo>
                    <a:lnTo>
                      <a:pt x="1091" y="1393"/>
                    </a:lnTo>
                    <a:lnTo>
                      <a:pt x="1059" y="1393"/>
                    </a:lnTo>
                    <a:lnTo>
                      <a:pt x="1027" y="1393"/>
                    </a:lnTo>
                    <a:lnTo>
                      <a:pt x="995" y="1393"/>
                    </a:lnTo>
                    <a:lnTo>
                      <a:pt x="973" y="1393"/>
                    </a:lnTo>
                    <a:lnTo>
                      <a:pt x="941" y="1382"/>
                    </a:lnTo>
                    <a:lnTo>
                      <a:pt x="909" y="1360"/>
                    </a:lnTo>
                    <a:lnTo>
                      <a:pt x="877" y="1339"/>
                    </a:lnTo>
                    <a:lnTo>
                      <a:pt x="845" y="1328"/>
                    </a:lnTo>
                    <a:lnTo>
                      <a:pt x="823" y="1318"/>
                    </a:lnTo>
                    <a:lnTo>
                      <a:pt x="791" y="1307"/>
                    </a:lnTo>
                    <a:lnTo>
                      <a:pt x="781" y="1275"/>
                    </a:lnTo>
                    <a:lnTo>
                      <a:pt x="781" y="1253"/>
                    </a:lnTo>
                    <a:lnTo>
                      <a:pt x="770" y="1221"/>
                    </a:lnTo>
                    <a:lnTo>
                      <a:pt x="748" y="1189"/>
                    </a:lnTo>
                    <a:lnTo>
                      <a:pt x="738" y="1146"/>
                    </a:lnTo>
                    <a:lnTo>
                      <a:pt x="716" y="1114"/>
                    </a:lnTo>
                    <a:lnTo>
                      <a:pt x="706" y="1082"/>
                    </a:lnTo>
                    <a:lnTo>
                      <a:pt x="695" y="1050"/>
                    </a:lnTo>
                    <a:lnTo>
                      <a:pt x="695" y="1028"/>
                    </a:lnTo>
                    <a:lnTo>
                      <a:pt x="695" y="996"/>
                    </a:lnTo>
                    <a:lnTo>
                      <a:pt x="695" y="964"/>
                    </a:lnTo>
                    <a:lnTo>
                      <a:pt x="695" y="932"/>
                    </a:lnTo>
                    <a:lnTo>
                      <a:pt x="695" y="889"/>
                    </a:lnTo>
                    <a:lnTo>
                      <a:pt x="695" y="857"/>
                    </a:lnTo>
                    <a:lnTo>
                      <a:pt x="695" y="814"/>
                    </a:lnTo>
                    <a:lnTo>
                      <a:pt x="695" y="782"/>
                    </a:lnTo>
                    <a:lnTo>
                      <a:pt x="695" y="739"/>
                    </a:lnTo>
                    <a:lnTo>
                      <a:pt x="695" y="707"/>
                    </a:lnTo>
                    <a:lnTo>
                      <a:pt x="695" y="675"/>
                    </a:lnTo>
                    <a:lnTo>
                      <a:pt x="695" y="643"/>
                    </a:lnTo>
                    <a:lnTo>
                      <a:pt x="695" y="621"/>
                    </a:lnTo>
                    <a:lnTo>
                      <a:pt x="684" y="589"/>
                    </a:lnTo>
                    <a:lnTo>
                      <a:pt x="663" y="557"/>
                    </a:lnTo>
                    <a:lnTo>
                      <a:pt x="641" y="536"/>
                    </a:lnTo>
                    <a:lnTo>
                      <a:pt x="631" y="514"/>
                    </a:lnTo>
                    <a:lnTo>
                      <a:pt x="620" y="482"/>
                    </a:lnTo>
                    <a:lnTo>
                      <a:pt x="598" y="471"/>
                    </a:lnTo>
                    <a:lnTo>
                      <a:pt x="566" y="450"/>
                    </a:lnTo>
                    <a:lnTo>
                      <a:pt x="534" y="450"/>
                    </a:lnTo>
                    <a:lnTo>
                      <a:pt x="502" y="439"/>
                    </a:lnTo>
                    <a:lnTo>
                      <a:pt x="470" y="439"/>
                    </a:lnTo>
                    <a:lnTo>
                      <a:pt x="448" y="461"/>
                    </a:lnTo>
                    <a:lnTo>
                      <a:pt x="438" y="493"/>
                    </a:lnTo>
                    <a:lnTo>
                      <a:pt x="427" y="525"/>
                    </a:lnTo>
                    <a:lnTo>
                      <a:pt x="406" y="557"/>
                    </a:lnTo>
                    <a:lnTo>
                      <a:pt x="395" y="579"/>
                    </a:lnTo>
                    <a:lnTo>
                      <a:pt x="384" y="611"/>
                    </a:lnTo>
                    <a:lnTo>
                      <a:pt x="363" y="643"/>
                    </a:lnTo>
                    <a:lnTo>
                      <a:pt x="341" y="675"/>
                    </a:lnTo>
                    <a:lnTo>
                      <a:pt x="309" y="707"/>
                    </a:lnTo>
                    <a:lnTo>
                      <a:pt x="298" y="729"/>
                    </a:lnTo>
                    <a:lnTo>
                      <a:pt x="266" y="761"/>
                    </a:lnTo>
                    <a:lnTo>
                      <a:pt x="245" y="793"/>
                    </a:lnTo>
                    <a:lnTo>
                      <a:pt x="223" y="804"/>
                    </a:lnTo>
                    <a:lnTo>
                      <a:pt x="191" y="804"/>
                    </a:lnTo>
                    <a:lnTo>
                      <a:pt x="181" y="782"/>
                    </a:lnTo>
                    <a:lnTo>
                      <a:pt x="159" y="761"/>
                    </a:lnTo>
                    <a:lnTo>
                      <a:pt x="138" y="739"/>
                    </a:lnTo>
                    <a:lnTo>
                      <a:pt x="116" y="718"/>
                    </a:lnTo>
                    <a:lnTo>
                      <a:pt x="84" y="696"/>
                    </a:lnTo>
                    <a:lnTo>
                      <a:pt x="52" y="675"/>
                    </a:lnTo>
                    <a:lnTo>
                      <a:pt x="0" y="602"/>
                    </a:lnTo>
                    <a:lnTo>
                      <a:pt x="0" y="602"/>
                    </a:lnTo>
                  </a:path>
                </a:pathLst>
              </a:custGeom>
              <a:pattFill prst="smCheck">
                <a:fgClr>
                  <a:srgbClr val="00FFCC"/>
                </a:fgClr>
                <a:bgClr>
                  <a:schemeClr val="bg2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55" name="Freeform 3"/>
              <p:cNvSpPr>
                <a:spLocks/>
              </p:cNvSpPr>
              <p:nvPr/>
            </p:nvSpPr>
            <p:spPr bwMode="auto">
              <a:xfrm>
                <a:off x="1565" y="1786"/>
                <a:ext cx="362" cy="153"/>
              </a:xfrm>
              <a:custGeom>
                <a:avLst/>
                <a:gdLst/>
                <a:ahLst/>
                <a:cxnLst>
                  <a:cxn ang="0">
                    <a:pos x="359" y="54"/>
                  </a:cxn>
                  <a:cxn ang="0">
                    <a:pos x="334" y="56"/>
                  </a:cxn>
                  <a:cxn ang="0">
                    <a:pos x="318" y="59"/>
                  </a:cxn>
                  <a:cxn ang="0">
                    <a:pos x="308" y="63"/>
                  </a:cxn>
                  <a:cxn ang="0">
                    <a:pos x="300" y="76"/>
                  </a:cxn>
                  <a:cxn ang="0">
                    <a:pos x="292" y="90"/>
                  </a:cxn>
                  <a:cxn ang="0">
                    <a:pos x="285" y="99"/>
                  </a:cxn>
                  <a:cxn ang="0">
                    <a:pos x="277" y="113"/>
                  </a:cxn>
                  <a:cxn ang="0">
                    <a:pos x="271" y="126"/>
                  </a:cxn>
                  <a:cxn ang="0">
                    <a:pos x="259" y="141"/>
                  </a:cxn>
                  <a:cxn ang="0">
                    <a:pos x="246" y="148"/>
                  </a:cxn>
                  <a:cxn ang="0">
                    <a:pos x="230" y="151"/>
                  </a:cxn>
                  <a:cxn ang="0">
                    <a:pos x="216" y="148"/>
                  </a:cxn>
                  <a:cxn ang="0">
                    <a:pos x="205" y="147"/>
                  </a:cxn>
                  <a:cxn ang="0">
                    <a:pos x="190" y="149"/>
                  </a:cxn>
                  <a:cxn ang="0">
                    <a:pos x="175" y="146"/>
                  </a:cxn>
                  <a:cxn ang="0">
                    <a:pos x="164" y="150"/>
                  </a:cxn>
                  <a:cxn ang="0">
                    <a:pos x="149" y="152"/>
                  </a:cxn>
                  <a:cxn ang="0">
                    <a:pos x="130" y="147"/>
                  </a:cxn>
                  <a:cxn ang="0">
                    <a:pos x="93" y="147"/>
                  </a:cxn>
                  <a:cxn ang="0">
                    <a:pos x="78" y="145"/>
                  </a:cxn>
                  <a:cxn ang="0">
                    <a:pos x="68" y="143"/>
                  </a:cxn>
                  <a:cxn ang="0">
                    <a:pos x="53" y="139"/>
                  </a:cxn>
                  <a:cxn ang="0">
                    <a:pos x="39" y="138"/>
                  </a:cxn>
                  <a:cxn ang="0">
                    <a:pos x="29" y="135"/>
                  </a:cxn>
                  <a:cxn ang="0">
                    <a:pos x="14" y="132"/>
                  </a:cxn>
                  <a:cxn ang="0">
                    <a:pos x="0" y="125"/>
                  </a:cxn>
                  <a:cxn ang="0">
                    <a:pos x="4" y="111"/>
                  </a:cxn>
                  <a:cxn ang="0">
                    <a:pos x="5" y="96"/>
                  </a:cxn>
                  <a:cxn ang="0">
                    <a:pos x="7" y="86"/>
                  </a:cxn>
                  <a:cxn ang="0">
                    <a:pos x="23" y="79"/>
                  </a:cxn>
                  <a:cxn ang="0">
                    <a:pos x="38" y="81"/>
                  </a:cxn>
                  <a:cxn ang="0">
                    <a:pos x="49" y="83"/>
                  </a:cxn>
                  <a:cxn ang="0">
                    <a:pos x="63" y="85"/>
                  </a:cxn>
                  <a:cxn ang="0">
                    <a:pos x="77" y="88"/>
                  </a:cxn>
                  <a:cxn ang="0">
                    <a:pos x="89" y="91"/>
                  </a:cxn>
                  <a:cxn ang="0">
                    <a:pos x="103" y="93"/>
                  </a:cxn>
                  <a:cxn ang="0">
                    <a:pos x="118" y="95"/>
                  </a:cxn>
                  <a:cxn ang="0">
                    <a:pos x="132" y="97"/>
                  </a:cxn>
                  <a:cxn ang="0">
                    <a:pos x="148" y="101"/>
                  </a:cxn>
                  <a:cxn ang="0">
                    <a:pos x="162" y="102"/>
                  </a:cxn>
                  <a:cxn ang="0">
                    <a:pos x="178" y="105"/>
                  </a:cxn>
                  <a:cxn ang="0">
                    <a:pos x="192" y="109"/>
                  </a:cxn>
                  <a:cxn ang="0">
                    <a:pos x="208" y="101"/>
                  </a:cxn>
                  <a:cxn ang="0">
                    <a:pos x="211" y="86"/>
                  </a:cxn>
                  <a:cxn ang="0">
                    <a:pos x="212" y="76"/>
                  </a:cxn>
                  <a:cxn ang="0">
                    <a:pos x="216" y="62"/>
                  </a:cxn>
                  <a:cxn ang="0">
                    <a:pos x="219" y="46"/>
                  </a:cxn>
                  <a:cxn ang="0">
                    <a:pos x="220" y="37"/>
                  </a:cxn>
                  <a:cxn ang="0">
                    <a:pos x="232" y="29"/>
                  </a:cxn>
                  <a:cxn ang="0">
                    <a:pos x="249" y="16"/>
                  </a:cxn>
                  <a:cxn ang="0">
                    <a:pos x="264" y="14"/>
                  </a:cxn>
                  <a:cxn ang="0">
                    <a:pos x="281" y="7"/>
                  </a:cxn>
                  <a:cxn ang="0">
                    <a:pos x="297" y="4"/>
                  </a:cxn>
                  <a:cxn ang="0">
                    <a:pos x="313" y="1"/>
                  </a:cxn>
                  <a:cxn ang="0">
                    <a:pos x="329" y="0"/>
                  </a:cxn>
                  <a:cxn ang="0">
                    <a:pos x="344" y="2"/>
                  </a:cxn>
                  <a:cxn ang="0">
                    <a:pos x="358" y="4"/>
                  </a:cxn>
                  <a:cxn ang="0">
                    <a:pos x="361" y="21"/>
                  </a:cxn>
                  <a:cxn ang="0">
                    <a:pos x="359" y="54"/>
                  </a:cxn>
                  <a:cxn ang="0">
                    <a:pos x="359" y="54"/>
                  </a:cxn>
                </a:cxnLst>
                <a:rect l="0" t="0" r="r" b="b"/>
                <a:pathLst>
                  <a:path w="362" h="153">
                    <a:moveTo>
                      <a:pt x="359" y="54"/>
                    </a:moveTo>
                    <a:lnTo>
                      <a:pt x="334" y="56"/>
                    </a:lnTo>
                    <a:lnTo>
                      <a:pt x="318" y="59"/>
                    </a:lnTo>
                    <a:lnTo>
                      <a:pt x="308" y="63"/>
                    </a:lnTo>
                    <a:lnTo>
                      <a:pt x="300" y="76"/>
                    </a:lnTo>
                    <a:lnTo>
                      <a:pt x="292" y="90"/>
                    </a:lnTo>
                    <a:lnTo>
                      <a:pt x="285" y="99"/>
                    </a:lnTo>
                    <a:lnTo>
                      <a:pt x="277" y="113"/>
                    </a:lnTo>
                    <a:lnTo>
                      <a:pt x="271" y="126"/>
                    </a:lnTo>
                    <a:lnTo>
                      <a:pt x="259" y="141"/>
                    </a:lnTo>
                    <a:lnTo>
                      <a:pt x="246" y="148"/>
                    </a:lnTo>
                    <a:lnTo>
                      <a:pt x="230" y="151"/>
                    </a:lnTo>
                    <a:lnTo>
                      <a:pt x="216" y="148"/>
                    </a:lnTo>
                    <a:lnTo>
                      <a:pt x="205" y="147"/>
                    </a:lnTo>
                    <a:lnTo>
                      <a:pt x="190" y="149"/>
                    </a:lnTo>
                    <a:lnTo>
                      <a:pt x="175" y="146"/>
                    </a:lnTo>
                    <a:lnTo>
                      <a:pt x="164" y="150"/>
                    </a:lnTo>
                    <a:lnTo>
                      <a:pt x="149" y="152"/>
                    </a:lnTo>
                    <a:lnTo>
                      <a:pt x="130" y="147"/>
                    </a:lnTo>
                    <a:lnTo>
                      <a:pt x="93" y="147"/>
                    </a:lnTo>
                    <a:lnTo>
                      <a:pt x="78" y="145"/>
                    </a:lnTo>
                    <a:lnTo>
                      <a:pt x="68" y="143"/>
                    </a:lnTo>
                    <a:lnTo>
                      <a:pt x="53" y="139"/>
                    </a:lnTo>
                    <a:lnTo>
                      <a:pt x="39" y="138"/>
                    </a:lnTo>
                    <a:lnTo>
                      <a:pt x="29" y="135"/>
                    </a:lnTo>
                    <a:lnTo>
                      <a:pt x="14" y="132"/>
                    </a:lnTo>
                    <a:lnTo>
                      <a:pt x="0" y="125"/>
                    </a:lnTo>
                    <a:lnTo>
                      <a:pt x="4" y="111"/>
                    </a:lnTo>
                    <a:lnTo>
                      <a:pt x="5" y="96"/>
                    </a:lnTo>
                    <a:lnTo>
                      <a:pt x="7" y="86"/>
                    </a:lnTo>
                    <a:lnTo>
                      <a:pt x="23" y="79"/>
                    </a:lnTo>
                    <a:lnTo>
                      <a:pt x="38" y="81"/>
                    </a:lnTo>
                    <a:lnTo>
                      <a:pt x="49" y="83"/>
                    </a:lnTo>
                    <a:lnTo>
                      <a:pt x="63" y="85"/>
                    </a:lnTo>
                    <a:lnTo>
                      <a:pt x="77" y="88"/>
                    </a:lnTo>
                    <a:lnTo>
                      <a:pt x="89" y="91"/>
                    </a:lnTo>
                    <a:lnTo>
                      <a:pt x="103" y="93"/>
                    </a:lnTo>
                    <a:lnTo>
                      <a:pt x="118" y="95"/>
                    </a:lnTo>
                    <a:lnTo>
                      <a:pt x="132" y="97"/>
                    </a:lnTo>
                    <a:lnTo>
                      <a:pt x="148" y="101"/>
                    </a:lnTo>
                    <a:lnTo>
                      <a:pt x="162" y="102"/>
                    </a:lnTo>
                    <a:lnTo>
                      <a:pt x="178" y="105"/>
                    </a:lnTo>
                    <a:lnTo>
                      <a:pt x="192" y="109"/>
                    </a:lnTo>
                    <a:lnTo>
                      <a:pt x="208" y="101"/>
                    </a:lnTo>
                    <a:lnTo>
                      <a:pt x="211" y="86"/>
                    </a:lnTo>
                    <a:lnTo>
                      <a:pt x="212" y="76"/>
                    </a:lnTo>
                    <a:lnTo>
                      <a:pt x="216" y="62"/>
                    </a:lnTo>
                    <a:lnTo>
                      <a:pt x="219" y="46"/>
                    </a:lnTo>
                    <a:lnTo>
                      <a:pt x="220" y="37"/>
                    </a:lnTo>
                    <a:lnTo>
                      <a:pt x="232" y="29"/>
                    </a:lnTo>
                    <a:lnTo>
                      <a:pt x="249" y="16"/>
                    </a:lnTo>
                    <a:lnTo>
                      <a:pt x="264" y="14"/>
                    </a:lnTo>
                    <a:lnTo>
                      <a:pt x="281" y="7"/>
                    </a:lnTo>
                    <a:lnTo>
                      <a:pt x="297" y="4"/>
                    </a:lnTo>
                    <a:lnTo>
                      <a:pt x="313" y="1"/>
                    </a:lnTo>
                    <a:lnTo>
                      <a:pt x="329" y="0"/>
                    </a:lnTo>
                    <a:lnTo>
                      <a:pt x="344" y="2"/>
                    </a:lnTo>
                    <a:lnTo>
                      <a:pt x="358" y="4"/>
                    </a:lnTo>
                    <a:lnTo>
                      <a:pt x="361" y="21"/>
                    </a:lnTo>
                    <a:lnTo>
                      <a:pt x="359" y="54"/>
                    </a:lnTo>
                    <a:lnTo>
                      <a:pt x="359" y="54"/>
                    </a:lnTo>
                  </a:path>
                </a:pathLst>
              </a:custGeom>
              <a:pattFill prst="pct90">
                <a:fgClr>
                  <a:schemeClr val="accent1"/>
                </a:fgClr>
                <a:bgClr>
                  <a:srgbClr val="080808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56" name="Freeform 4"/>
              <p:cNvSpPr>
                <a:spLocks/>
              </p:cNvSpPr>
              <p:nvPr/>
            </p:nvSpPr>
            <p:spPr bwMode="auto">
              <a:xfrm>
                <a:off x="2174" y="746"/>
                <a:ext cx="405" cy="1607"/>
              </a:xfrm>
              <a:custGeom>
                <a:avLst/>
                <a:gdLst/>
                <a:ahLst/>
                <a:cxnLst>
                  <a:cxn ang="0">
                    <a:pos x="316" y="1528"/>
                  </a:cxn>
                  <a:cxn ang="0">
                    <a:pos x="325" y="1437"/>
                  </a:cxn>
                  <a:cxn ang="0">
                    <a:pos x="334" y="1347"/>
                  </a:cxn>
                  <a:cxn ang="0">
                    <a:pos x="340" y="1293"/>
                  </a:cxn>
                  <a:cxn ang="0">
                    <a:pos x="344" y="1246"/>
                  </a:cxn>
                  <a:cxn ang="0">
                    <a:pos x="349" y="1198"/>
                  </a:cxn>
                  <a:cxn ang="0">
                    <a:pos x="355" y="1140"/>
                  </a:cxn>
                  <a:cxn ang="0">
                    <a:pos x="360" y="1092"/>
                  </a:cxn>
                  <a:cxn ang="0">
                    <a:pos x="365" y="1033"/>
                  </a:cxn>
                  <a:cxn ang="0">
                    <a:pos x="373" y="964"/>
                  </a:cxn>
                  <a:cxn ang="0">
                    <a:pos x="382" y="874"/>
                  </a:cxn>
                  <a:cxn ang="0">
                    <a:pos x="392" y="773"/>
                  </a:cxn>
                  <a:cxn ang="0">
                    <a:pos x="395" y="683"/>
                  </a:cxn>
                  <a:cxn ang="0">
                    <a:pos x="394" y="591"/>
                  </a:cxn>
                  <a:cxn ang="0">
                    <a:pos x="397" y="505"/>
                  </a:cxn>
                  <a:cxn ang="0">
                    <a:pos x="397" y="398"/>
                  </a:cxn>
                  <a:cxn ang="0">
                    <a:pos x="399" y="274"/>
                  </a:cxn>
                  <a:cxn ang="0">
                    <a:pos x="396" y="199"/>
                  </a:cxn>
                  <a:cxn ang="0">
                    <a:pos x="384" y="155"/>
                  </a:cxn>
                  <a:cxn ang="0">
                    <a:pos x="357" y="104"/>
                  </a:cxn>
                  <a:cxn ang="0">
                    <a:pos x="337" y="32"/>
                  </a:cxn>
                  <a:cxn ang="0">
                    <a:pos x="296" y="11"/>
                  </a:cxn>
                  <a:cxn ang="0">
                    <a:pos x="238" y="0"/>
                  </a:cxn>
                  <a:cxn ang="0">
                    <a:pos x="181" y="36"/>
                  </a:cxn>
                  <a:cxn ang="0">
                    <a:pos x="134" y="79"/>
                  </a:cxn>
                  <a:cxn ang="0">
                    <a:pos x="93" y="161"/>
                  </a:cxn>
                  <a:cxn ang="0">
                    <a:pos x="73" y="255"/>
                  </a:cxn>
                  <a:cxn ang="0">
                    <a:pos x="60" y="382"/>
                  </a:cxn>
                  <a:cxn ang="0">
                    <a:pos x="48" y="500"/>
                  </a:cxn>
                  <a:cxn ang="0">
                    <a:pos x="35" y="627"/>
                  </a:cxn>
                  <a:cxn ang="0">
                    <a:pos x="27" y="712"/>
                  </a:cxn>
                  <a:cxn ang="0">
                    <a:pos x="17" y="818"/>
                  </a:cxn>
                  <a:cxn ang="0">
                    <a:pos x="7" y="909"/>
                  </a:cxn>
                  <a:cxn ang="0">
                    <a:pos x="0" y="982"/>
                  </a:cxn>
                  <a:cxn ang="0">
                    <a:pos x="4" y="1047"/>
                  </a:cxn>
                  <a:cxn ang="0">
                    <a:pos x="12" y="1123"/>
                  </a:cxn>
                  <a:cxn ang="0">
                    <a:pos x="22" y="1184"/>
                  </a:cxn>
                  <a:cxn ang="0">
                    <a:pos x="22" y="1238"/>
                  </a:cxn>
                  <a:cxn ang="0">
                    <a:pos x="23" y="1285"/>
                  </a:cxn>
                  <a:cxn ang="0">
                    <a:pos x="18" y="1333"/>
                  </a:cxn>
                  <a:cxn ang="0">
                    <a:pos x="13" y="1381"/>
                  </a:cxn>
                  <a:cxn ang="0">
                    <a:pos x="8" y="1430"/>
                  </a:cxn>
                  <a:cxn ang="0">
                    <a:pos x="14" y="1479"/>
                  </a:cxn>
                  <a:cxn ang="0">
                    <a:pos x="25" y="1527"/>
                  </a:cxn>
                  <a:cxn ang="0">
                    <a:pos x="47" y="1573"/>
                  </a:cxn>
                  <a:cxn ang="0">
                    <a:pos x="89" y="1589"/>
                  </a:cxn>
                  <a:cxn ang="0">
                    <a:pos x="142" y="1600"/>
                  </a:cxn>
                  <a:cxn ang="0">
                    <a:pos x="185" y="1604"/>
                  </a:cxn>
                  <a:cxn ang="0">
                    <a:pos x="233" y="1595"/>
                  </a:cxn>
                  <a:cxn ang="0">
                    <a:pos x="280" y="1561"/>
                  </a:cxn>
                  <a:cxn ang="0">
                    <a:pos x="320" y="1538"/>
                  </a:cxn>
                </a:cxnLst>
                <a:rect l="0" t="0" r="r" b="b"/>
                <a:pathLst>
                  <a:path w="405" h="1607">
                    <a:moveTo>
                      <a:pt x="312" y="1573"/>
                    </a:moveTo>
                    <a:lnTo>
                      <a:pt x="314" y="1549"/>
                    </a:lnTo>
                    <a:lnTo>
                      <a:pt x="316" y="1528"/>
                    </a:lnTo>
                    <a:lnTo>
                      <a:pt x="319" y="1495"/>
                    </a:lnTo>
                    <a:lnTo>
                      <a:pt x="321" y="1479"/>
                    </a:lnTo>
                    <a:lnTo>
                      <a:pt x="325" y="1437"/>
                    </a:lnTo>
                    <a:lnTo>
                      <a:pt x="330" y="1394"/>
                    </a:lnTo>
                    <a:lnTo>
                      <a:pt x="332" y="1363"/>
                    </a:lnTo>
                    <a:lnTo>
                      <a:pt x="334" y="1347"/>
                    </a:lnTo>
                    <a:lnTo>
                      <a:pt x="335" y="1331"/>
                    </a:lnTo>
                    <a:lnTo>
                      <a:pt x="337" y="1315"/>
                    </a:lnTo>
                    <a:lnTo>
                      <a:pt x="340" y="1293"/>
                    </a:lnTo>
                    <a:lnTo>
                      <a:pt x="341" y="1277"/>
                    </a:lnTo>
                    <a:lnTo>
                      <a:pt x="342" y="1267"/>
                    </a:lnTo>
                    <a:lnTo>
                      <a:pt x="344" y="1246"/>
                    </a:lnTo>
                    <a:lnTo>
                      <a:pt x="346" y="1230"/>
                    </a:lnTo>
                    <a:lnTo>
                      <a:pt x="347" y="1220"/>
                    </a:lnTo>
                    <a:lnTo>
                      <a:pt x="349" y="1198"/>
                    </a:lnTo>
                    <a:lnTo>
                      <a:pt x="351" y="1183"/>
                    </a:lnTo>
                    <a:lnTo>
                      <a:pt x="352" y="1172"/>
                    </a:lnTo>
                    <a:lnTo>
                      <a:pt x="355" y="1140"/>
                    </a:lnTo>
                    <a:lnTo>
                      <a:pt x="356" y="1129"/>
                    </a:lnTo>
                    <a:lnTo>
                      <a:pt x="357" y="1113"/>
                    </a:lnTo>
                    <a:lnTo>
                      <a:pt x="360" y="1092"/>
                    </a:lnTo>
                    <a:lnTo>
                      <a:pt x="361" y="1076"/>
                    </a:lnTo>
                    <a:lnTo>
                      <a:pt x="364" y="1055"/>
                    </a:lnTo>
                    <a:lnTo>
                      <a:pt x="365" y="1033"/>
                    </a:lnTo>
                    <a:lnTo>
                      <a:pt x="367" y="1018"/>
                    </a:lnTo>
                    <a:lnTo>
                      <a:pt x="369" y="997"/>
                    </a:lnTo>
                    <a:lnTo>
                      <a:pt x="373" y="964"/>
                    </a:lnTo>
                    <a:lnTo>
                      <a:pt x="374" y="944"/>
                    </a:lnTo>
                    <a:lnTo>
                      <a:pt x="378" y="911"/>
                    </a:lnTo>
                    <a:lnTo>
                      <a:pt x="382" y="874"/>
                    </a:lnTo>
                    <a:lnTo>
                      <a:pt x="383" y="858"/>
                    </a:lnTo>
                    <a:lnTo>
                      <a:pt x="387" y="816"/>
                    </a:lnTo>
                    <a:lnTo>
                      <a:pt x="392" y="773"/>
                    </a:lnTo>
                    <a:lnTo>
                      <a:pt x="390" y="740"/>
                    </a:lnTo>
                    <a:lnTo>
                      <a:pt x="393" y="704"/>
                    </a:lnTo>
                    <a:lnTo>
                      <a:pt x="395" y="683"/>
                    </a:lnTo>
                    <a:lnTo>
                      <a:pt x="395" y="644"/>
                    </a:lnTo>
                    <a:lnTo>
                      <a:pt x="391" y="623"/>
                    </a:lnTo>
                    <a:lnTo>
                      <a:pt x="394" y="591"/>
                    </a:lnTo>
                    <a:lnTo>
                      <a:pt x="393" y="548"/>
                    </a:lnTo>
                    <a:lnTo>
                      <a:pt x="396" y="516"/>
                    </a:lnTo>
                    <a:lnTo>
                      <a:pt x="397" y="505"/>
                    </a:lnTo>
                    <a:lnTo>
                      <a:pt x="395" y="473"/>
                    </a:lnTo>
                    <a:lnTo>
                      <a:pt x="399" y="441"/>
                    </a:lnTo>
                    <a:lnTo>
                      <a:pt x="397" y="398"/>
                    </a:lnTo>
                    <a:lnTo>
                      <a:pt x="401" y="361"/>
                    </a:lnTo>
                    <a:lnTo>
                      <a:pt x="399" y="318"/>
                    </a:lnTo>
                    <a:lnTo>
                      <a:pt x="399" y="274"/>
                    </a:lnTo>
                    <a:lnTo>
                      <a:pt x="404" y="233"/>
                    </a:lnTo>
                    <a:lnTo>
                      <a:pt x="399" y="221"/>
                    </a:lnTo>
                    <a:lnTo>
                      <a:pt x="396" y="199"/>
                    </a:lnTo>
                    <a:lnTo>
                      <a:pt x="392" y="183"/>
                    </a:lnTo>
                    <a:lnTo>
                      <a:pt x="388" y="171"/>
                    </a:lnTo>
                    <a:lnTo>
                      <a:pt x="384" y="155"/>
                    </a:lnTo>
                    <a:lnTo>
                      <a:pt x="374" y="138"/>
                    </a:lnTo>
                    <a:lnTo>
                      <a:pt x="371" y="126"/>
                    </a:lnTo>
                    <a:lnTo>
                      <a:pt x="357" y="104"/>
                    </a:lnTo>
                    <a:lnTo>
                      <a:pt x="352" y="60"/>
                    </a:lnTo>
                    <a:lnTo>
                      <a:pt x="341" y="49"/>
                    </a:lnTo>
                    <a:lnTo>
                      <a:pt x="337" y="32"/>
                    </a:lnTo>
                    <a:lnTo>
                      <a:pt x="327" y="21"/>
                    </a:lnTo>
                    <a:lnTo>
                      <a:pt x="313" y="13"/>
                    </a:lnTo>
                    <a:lnTo>
                      <a:pt x="296" y="11"/>
                    </a:lnTo>
                    <a:lnTo>
                      <a:pt x="276" y="4"/>
                    </a:lnTo>
                    <a:lnTo>
                      <a:pt x="259" y="2"/>
                    </a:lnTo>
                    <a:lnTo>
                      <a:pt x="238" y="0"/>
                    </a:lnTo>
                    <a:lnTo>
                      <a:pt x="217" y="2"/>
                    </a:lnTo>
                    <a:lnTo>
                      <a:pt x="199" y="17"/>
                    </a:lnTo>
                    <a:lnTo>
                      <a:pt x="181" y="36"/>
                    </a:lnTo>
                    <a:lnTo>
                      <a:pt x="157" y="54"/>
                    </a:lnTo>
                    <a:lnTo>
                      <a:pt x="151" y="65"/>
                    </a:lnTo>
                    <a:lnTo>
                      <a:pt x="134" y="79"/>
                    </a:lnTo>
                    <a:lnTo>
                      <a:pt x="115" y="98"/>
                    </a:lnTo>
                    <a:lnTo>
                      <a:pt x="106" y="130"/>
                    </a:lnTo>
                    <a:lnTo>
                      <a:pt x="93" y="161"/>
                    </a:lnTo>
                    <a:lnTo>
                      <a:pt x="89" y="192"/>
                    </a:lnTo>
                    <a:lnTo>
                      <a:pt x="81" y="224"/>
                    </a:lnTo>
                    <a:lnTo>
                      <a:pt x="73" y="255"/>
                    </a:lnTo>
                    <a:lnTo>
                      <a:pt x="68" y="298"/>
                    </a:lnTo>
                    <a:lnTo>
                      <a:pt x="64" y="340"/>
                    </a:lnTo>
                    <a:lnTo>
                      <a:pt x="60" y="382"/>
                    </a:lnTo>
                    <a:lnTo>
                      <a:pt x="55" y="425"/>
                    </a:lnTo>
                    <a:lnTo>
                      <a:pt x="51" y="467"/>
                    </a:lnTo>
                    <a:lnTo>
                      <a:pt x="48" y="500"/>
                    </a:lnTo>
                    <a:lnTo>
                      <a:pt x="45" y="531"/>
                    </a:lnTo>
                    <a:lnTo>
                      <a:pt x="40" y="584"/>
                    </a:lnTo>
                    <a:lnTo>
                      <a:pt x="35" y="627"/>
                    </a:lnTo>
                    <a:lnTo>
                      <a:pt x="33" y="658"/>
                    </a:lnTo>
                    <a:lnTo>
                      <a:pt x="29" y="690"/>
                    </a:lnTo>
                    <a:lnTo>
                      <a:pt x="27" y="712"/>
                    </a:lnTo>
                    <a:lnTo>
                      <a:pt x="25" y="733"/>
                    </a:lnTo>
                    <a:lnTo>
                      <a:pt x="21" y="776"/>
                    </a:lnTo>
                    <a:lnTo>
                      <a:pt x="17" y="818"/>
                    </a:lnTo>
                    <a:lnTo>
                      <a:pt x="12" y="860"/>
                    </a:lnTo>
                    <a:lnTo>
                      <a:pt x="8" y="892"/>
                    </a:lnTo>
                    <a:lnTo>
                      <a:pt x="7" y="909"/>
                    </a:lnTo>
                    <a:lnTo>
                      <a:pt x="5" y="930"/>
                    </a:lnTo>
                    <a:lnTo>
                      <a:pt x="3" y="951"/>
                    </a:lnTo>
                    <a:lnTo>
                      <a:pt x="0" y="982"/>
                    </a:lnTo>
                    <a:lnTo>
                      <a:pt x="2" y="1005"/>
                    </a:lnTo>
                    <a:lnTo>
                      <a:pt x="0" y="1025"/>
                    </a:lnTo>
                    <a:lnTo>
                      <a:pt x="4" y="1047"/>
                    </a:lnTo>
                    <a:lnTo>
                      <a:pt x="7" y="1063"/>
                    </a:lnTo>
                    <a:lnTo>
                      <a:pt x="11" y="1081"/>
                    </a:lnTo>
                    <a:lnTo>
                      <a:pt x="12" y="1123"/>
                    </a:lnTo>
                    <a:lnTo>
                      <a:pt x="17" y="1140"/>
                    </a:lnTo>
                    <a:lnTo>
                      <a:pt x="20" y="1162"/>
                    </a:lnTo>
                    <a:lnTo>
                      <a:pt x="22" y="1184"/>
                    </a:lnTo>
                    <a:lnTo>
                      <a:pt x="21" y="1194"/>
                    </a:lnTo>
                    <a:lnTo>
                      <a:pt x="20" y="1216"/>
                    </a:lnTo>
                    <a:lnTo>
                      <a:pt x="22" y="1238"/>
                    </a:lnTo>
                    <a:lnTo>
                      <a:pt x="20" y="1258"/>
                    </a:lnTo>
                    <a:lnTo>
                      <a:pt x="24" y="1276"/>
                    </a:lnTo>
                    <a:lnTo>
                      <a:pt x="23" y="1285"/>
                    </a:lnTo>
                    <a:lnTo>
                      <a:pt x="21" y="1306"/>
                    </a:lnTo>
                    <a:lnTo>
                      <a:pt x="19" y="1322"/>
                    </a:lnTo>
                    <a:lnTo>
                      <a:pt x="18" y="1333"/>
                    </a:lnTo>
                    <a:lnTo>
                      <a:pt x="17" y="1349"/>
                    </a:lnTo>
                    <a:lnTo>
                      <a:pt x="15" y="1365"/>
                    </a:lnTo>
                    <a:lnTo>
                      <a:pt x="13" y="1381"/>
                    </a:lnTo>
                    <a:lnTo>
                      <a:pt x="12" y="1397"/>
                    </a:lnTo>
                    <a:lnTo>
                      <a:pt x="10" y="1414"/>
                    </a:lnTo>
                    <a:lnTo>
                      <a:pt x="8" y="1430"/>
                    </a:lnTo>
                    <a:lnTo>
                      <a:pt x="12" y="1446"/>
                    </a:lnTo>
                    <a:lnTo>
                      <a:pt x="10" y="1461"/>
                    </a:lnTo>
                    <a:lnTo>
                      <a:pt x="14" y="1479"/>
                    </a:lnTo>
                    <a:lnTo>
                      <a:pt x="18" y="1495"/>
                    </a:lnTo>
                    <a:lnTo>
                      <a:pt x="22" y="1511"/>
                    </a:lnTo>
                    <a:lnTo>
                      <a:pt x="25" y="1527"/>
                    </a:lnTo>
                    <a:lnTo>
                      <a:pt x="34" y="1545"/>
                    </a:lnTo>
                    <a:lnTo>
                      <a:pt x="43" y="1562"/>
                    </a:lnTo>
                    <a:lnTo>
                      <a:pt x="47" y="1573"/>
                    </a:lnTo>
                    <a:lnTo>
                      <a:pt x="59" y="1579"/>
                    </a:lnTo>
                    <a:lnTo>
                      <a:pt x="73" y="1587"/>
                    </a:lnTo>
                    <a:lnTo>
                      <a:pt x="89" y="1589"/>
                    </a:lnTo>
                    <a:lnTo>
                      <a:pt x="105" y="1595"/>
                    </a:lnTo>
                    <a:lnTo>
                      <a:pt x="126" y="1598"/>
                    </a:lnTo>
                    <a:lnTo>
                      <a:pt x="142" y="1600"/>
                    </a:lnTo>
                    <a:lnTo>
                      <a:pt x="153" y="1600"/>
                    </a:lnTo>
                    <a:lnTo>
                      <a:pt x="169" y="1602"/>
                    </a:lnTo>
                    <a:lnTo>
                      <a:pt x="185" y="1604"/>
                    </a:lnTo>
                    <a:lnTo>
                      <a:pt x="196" y="1606"/>
                    </a:lnTo>
                    <a:lnTo>
                      <a:pt x="216" y="1602"/>
                    </a:lnTo>
                    <a:lnTo>
                      <a:pt x="233" y="1595"/>
                    </a:lnTo>
                    <a:lnTo>
                      <a:pt x="246" y="1584"/>
                    </a:lnTo>
                    <a:lnTo>
                      <a:pt x="263" y="1575"/>
                    </a:lnTo>
                    <a:lnTo>
                      <a:pt x="280" y="1561"/>
                    </a:lnTo>
                    <a:lnTo>
                      <a:pt x="292" y="1551"/>
                    </a:lnTo>
                    <a:lnTo>
                      <a:pt x="303" y="1547"/>
                    </a:lnTo>
                    <a:lnTo>
                      <a:pt x="320" y="1538"/>
                    </a:lnTo>
                    <a:lnTo>
                      <a:pt x="340" y="1529"/>
                    </a:lnTo>
                  </a:path>
                </a:pathLst>
              </a:custGeom>
              <a:pattFill prst="smCheck">
                <a:fgClr>
                  <a:srgbClr val="FFCCFF"/>
                </a:fgClr>
                <a:bgClr>
                  <a:schemeClr val="bg2"/>
                </a:bgClr>
              </a:patt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57" name="Freeform 5"/>
              <p:cNvSpPr>
                <a:spLocks/>
              </p:cNvSpPr>
              <p:nvPr/>
            </p:nvSpPr>
            <p:spPr bwMode="auto">
              <a:xfrm>
                <a:off x="2064" y="372"/>
                <a:ext cx="712" cy="1936"/>
              </a:xfrm>
              <a:custGeom>
                <a:avLst/>
                <a:gdLst/>
                <a:ahLst/>
                <a:cxnLst>
                  <a:cxn ang="0">
                    <a:pos x="43" y="667"/>
                  </a:cxn>
                  <a:cxn ang="0">
                    <a:pos x="60" y="546"/>
                  </a:cxn>
                  <a:cxn ang="0">
                    <a:pos x="95" y="407"/>
                  </a:cxn>
                  <a:cxn ang="0">
                    <a:pos x="156" y="294"/>
                  </a:cxn>
                  <a:cxn ang="0">
                    <a:pos x="217" y="173"/>
                  </a:cxn>
                  <a:cxn ang="0">
                    <a:pos x="303" y="77"/>
                  </a:cxn>
                  <a:cxn ang="0">
                    <a:pos x="416" y="0"/>
                  </a:cxn>
                  <a:cxn ang="0">
                    <a:pos x="476" y="86"/>
                  </a:cxn>
                  <a:cxn ang="0">
                    <a:pos x="520" y="225"/>
                  </a:cxn>
                  <a:cxn ang="0">
                    <a:pos x="546" y="372"/>
                  </a:cxn>
                  <a:cxn ang="0">
                    <a:pos x="555" y="486"/>
                  </a:cxn>
                  <a:cxn ang="0">
                    <a:pos x="607" y="615"/>
                  </a:cxn>
                  <a:cxn ang="0">
                    <a:pos x="650" y="737"/>
                  </a:cxn>
                  <a:cxn ang="0">
                    <a:pos x="702" y="867"/>
                  </a:cxn>
                  <a:cxn ang="0">
                    <a:pos x="711" y="989"/>
                  </a:cxn>
                  <a:cxn ang="0">
                    <a:pos x="685" y="1102"/>
                  </a:cxn>
                  <a:cxn ang="0">
                    <a:pos x="633" y="1214"/>
                  </a:cxn>
                  <a:cxn ang="0">
                    <a:pos x="581" y="1336"/>
                  </a:cxn>
                  <a:cxn ang="0">
                    <a:pos x="528" y="1544"/>
                  </a:cxn>
                  <a:cxn ang="0">
                    <a:pos x="485" y="1683"/>
                  </a:cxn>
                  <a:cxn ang="0">
                    <a:pos x="434" y="1787"/>
                  </a:cxn>
                  <a:cxn ang="0">
                    <a:pos x="364" y="1892"/>
                  </a:cxn>
                  <a:cxn ang="0">
                    <a:pos x="294" y="1883"/>
                  </a:cxn>
                  <a:cxn ang="0">
                    <a:pos x="320" y="1761"/>
                  </a:cxn>
                  <a:cxn ang="0">
                    <a:pos x="346" y="1631"/>
                  </a:cxn>
                  <a:cxn ang="0">
                    <a:pos x="355" y="1509"/>
                  </a:cxn>
                  <a:cxn ang="0">
                    <a:pos x="355" y="1362"/>
                  </a:cxn>
                  <a:cxn ang="0">
                    <a:pos x="373" y="1214"/>
                  </a:cxn>
                  <a:cxn ang="0">
                    <a:pos x="399" y="1093"/>
                  </a:cxn>
                  <a:cxn ang="0">
                    <a:pos x="416" y="945"/>
                  </a:cxn>
                  <a:cxn ang="0">
                    <a:pos x="425" y="824"/>
                  </a:cxn>
                  <a:cxn ang="0">
                    <a:pos x="407" y="702"/>
                  </a:cxn>
                  <a:cxn ang="0">
                    <a:pos x="285" y="702"/>
                  </a:cxn>
                  <a:cxn ang="0">
                    <a:pos x="251" y="807"/>
                  </a:cxn>
                  <a:cxn ang="0">
                    <a:pos x="251" y="928"/>
                  </a:cxn>
                  <a:cxn ang="0">
                    <a:pos x="259" y="1050"/>
                  </a:cxn>
                  <a:cxn ang="0">
                    <a:pos x="277" y="1171"/>
                  </a:cxn>
                  <a:cxn ang="0">
                    <a:pos x="285" y="1319"/>
                  </a:cxn>
                  <a:cxn ang="0">
                    <a:pos x="285" y="1457"/>
                  </a:cxn>
                  <a:cxn ang="0">
                    <a:pos x="277" y="1579"/>
                  </a:cxn>
                  <a:cxn ang="0">
                    <a:pos x="259" y="1700"/>
                  </a:cxn>
                  <a:cxn ang="0">
                    <a:pos x="251" y="1822"/>
                  </a:cxn>
                  <a:cxn ang="0">
                    <a:pos x="217" y="1900"/>
                  </a:cxn>
                  <a:cxn ang="0">
                    <a:pos x="138" y="1839"/>
                  </a:cxn>
                  <a:cxn ang="0">
                    <a:pos x="112" y="1717"/>
                  </a:cxn>
                  <a:cxn ang="0">
                    <a:pos x="77" y="1596"/>
                  </a:cxn>
                  <a:cxn ang="0">
                    <a:pos x="69" y="1466"/>
                  </a:cxn>
                  <a:cxn ang="0">
                    <a:pos x="51" y="1354"/>
                  </a:cxn>
                  <a:cxn ang="0">
                    <a:pos x="25" y="1240"/>
                  </a:cxn>
                  <a:cxn ang="0">
                    <a:pos x="25" y="1119"/>
                  </a:cxn>
                  <a:cxn ang="0">
                    <a:pos x="8" y="997"/>
                  </a:cxn>
                  <a:cxn ang="0">
                    <a:pos x="0" y="875"/>
                  </a:cxn>
                  <a:cxn ang="0">
                    <a:pos x="17" y="702"/>
                  </a:cxn>
                </a:cxnLst>
                <a:rect l="0" t="0" r="r" b="b"/>
                <a:pathLst>
                  <a:path w="712" h="1936">
                    <a:moveTo>
                      <a:pt x="15" y="768"/>
                    </a:moveTo>
                    <a:lnTo>
                      <a:pt x="8" y="728"/>
                    </a:lnTo>
                    <a:lnTo>
                      <a:pt x="17" y="702"/>
                    </a:lnTo>
                    <a:lnTo>
                      <a:pt x="34" y="685"/>
                    </a:lnTo>
                    <a:lnTo>
                      <a:pt x="43" y="667"/>
                    </a:lnTo>
                    <a:lnTo>
                      <a:pt x="51" y="641"/>
                    </a:lnTo>
                    <a:lnTo>
                      <a:pt x="60" y="615"/>
                    </a:lnTo>
                    <a:lnTo>
                      <a:pt x="60" y="589"/>
                    </a:lnTo>
                    <a:lnTo>
                      <a:pt x="60" y="563"/>
                    </a:lnTo>
                    <a:lnTo>
                      <a:pt x="60" y="546"/>
                    </a:lnTo>
                    <a:lnTo>
                      <a:pt x="60" y="520"/>
                    </a:lnTo>
                    <a:lnTo>
                      <a:pt x="60" y="494"/>
                    </a:lnTo>
                    <a:lnTo>
                      <a:pt x="69" y="468"/>
                    </a:lnTo>
                    <a:lnTo>
                      <a:pt x="77" y="442"/>
                    </a:lnTo>
                    <a:lnTo>
                      <a:pt x="95" y="407"/>
                    </a:lnTo>
                    <a:lnTo>
                      <a:pt x="104" y="381"/>
                    </a:lnTo>
                    <a:lnTo>
                      <a:pt x="121" y="355"/>
                    </a:lnTo>
                    <a:lnTo>
                      <a:pt x="130" y="337"/>
                    </a:lnTo>
                    <a:lnTo>
                      <a:pt x="138" y="311"/>
                    </a:lnTo>
                    <a:lnTo>
                      <a:pt x="156" y="294"/>
                    </a:lnTo>
                    <a:lnTo>
                      <a:pt x="156" y="277"/>
                    </a:lnTo>
                    <a:lnTo>
                      <a:pt x="173" y="251"/>
                    </a:lnTo>
                    <a:lnTo>
                      <a:pt x="191" y="225"/>
                    </a:lnTo>
                    <a:lnTo>
                      <a:pt x="208" y="199"/>
                    </a:lnTo>
                    <a:lnTo>
                      <a:pt x="217" y="173"/>
                    </a:lnTo>
                    <a:lnTo>
                      <a:pt x="242" y="147"/>
                    </a:lnTo>
                    <a:lnTo>
                      <a:pt x="251" y="129"/>
                    </a:lnTo>
                    <a:lnTo>
                      <a:pt x="277" y="112"/>
                    </a:lnTo>
                    <a:lnTo>
                      <a:pt x="285" y="86"/>
                    </a:lnTo>
                    <a:lnTo>
                      <a:pt x="303" y="77"/>
                    </a:lnTo>
                    <a:lnTo>
                      <a:pt x="320" y="51"/>
                    </a:lnTo>
                    <a:lnTo>
                      <a:pt x="338" y="42"/>
                    </a:lnTo>
                    <a:lnTo>
                      <a:pt x="364" y="17"/>
                    </a:lnTo>
                    <a:lnTo>
                      <a:pt x="390" y="0"/>
                    </a:lnTo>
                    <a:lnTo>
                      <a:pt x="416" y="0"/>
                    </a:lnTo>
                    <a:lnTo>
                      <a:pt x="434" y="8"/>
                    </a:lnTo>
                    <a:lnTo>
                      <a:pt x="442" y="25"/>
                    </a:lnTo>
                    <a:lnTo>
                      <a:pt x="459" y="34"/>
                    </a:lnTo>
                    <a:lnTo>
                      <a:pt x="459" y="60"/>
                    </a:lnTo>
                    <a:lnTo>
                      <a:pt x="476" y="86"/>
                    </a:lnTo>
                    <a:lnTo>
                      <a:pt x="485" y="112"/>
                    </a:lnTo>
                    <a:lnTo>
                      <a:pt x="494" y="147"/>
                    </a:lnTo>
                    <a:lnTo>
                      <a:pt x="502" y="173"/>
                    </a:lnTo>
                    <a:lnTo>
                      <a:pt x="511" y="199"/>
                    </a:lnTo>
                    <a:lnTo>
                      <a:pt x="520" y="225"/>
                    </a:lnTo>
                    <a:lnTo>
                      <a:pt x="520" y="243"/>
                    </a:lnTo>
                    <a:lnTo>
                      <a:pt x="528" y="269"/>
                    </a:lnTo>
                    <a:lnTo>
                      <a:pt x="528" y="294"/>
                    </a:lnTo>
                    <a:lnTo>
                      <a:pt x="537" y="320"/>
                    </a:lnTo>
                    <a:lnTo>
                      <a:pt x="546" y="372"/>
                    </a:lnTo>
                    <a:lnTo>
                      <a:pt x="546" y="390"/>
                    </a:lnTo>
                    <a:lnTo>
                      <a:pt x="546" y="416"/>
                    </a:lnTo>
                    <a:lnTo>
                      <a:pt x="555" y="442"/>
                    </a:lnTo>
                    <a:lnTo>
                      <a:pt x="555" y="468"/>
                    </a:lnTo>
                    <a:lnTo>
                      <a:pt x="555" y="486"/>
                    </a:lnTo>
                    <a:lnTo>
                      <a:pt x="563" y="512"/>
                    </a:lnTo>
                    <a:lnTo>
                      <a:pt x="572" y="538"/>
                    </a:lnTo>
                    <a:lnTo>
                      <a:pt x="589" y="563"/>
                    </a:lnTo>
                    <a:lnTo>
                      <a:pt x="598" y="589"/>
                    </a:lnTo>
                    <a:lnTo>
                      <a:pt x="607" y="615"/>
                    </a:lnTo>
                    <a:lnTo>
                      <a:pt x="616" y="633"/>
                    </a:lnTo>
                    <a:lnTo>
                      <a:pt x="624" y="659"/>
                    </a:lnTo>
                    <a:lnTo>
                      <a:pt x="633" y="685"/>
                    </a:lnTo>
                    <a:lnTo>
                      <a:pt x="642" y="711"/>
                    </a:lnTo>
                    <a:lnTo>
                      <a:pt x="650" y="737"/>
                    </a:lnTo>
                    <a:lnTo>
                      <a:pt x="659" y="755"/>
                    </a:lnTo>
                    <a:lnTo>
                      <a:pt x="668" y="781"/>
                    </a:lnTo>
                    <a:lnTo>
                      <a:pt x="685" y="815"/>
                    </a:lnTo>
                    <a:lnTo>
                      <a:pt x="702" y="841"/>
                    </a:lnTo>
                    <a:lnTo>
                      <a:pt x="702" y="867"/>
                    </a:lnTo>
                    <a:lnTo>
                      <a:pt x="711" y="893"/>
                    </a:lnTo>
                    <a:lnTo>
                      <a:pt x="711" y="919"/>
                    </a:lnTo>
                    <a:lnTo>
                      <a:pt x="711" y="945"/>
                    </a:lnTo>
                    <a:lnTo>
                      <a:pt x="711" y="963"/>
                    </a:lnTo>
                    <a:lnTo>
                      <a:pt x="711" y="989"/>
                    </a:lnTo>
                    <a:lnTo>
                      <a:pt x="711" y="1015"/>
                    </a:lnTo>
                    <a:lnTo>
                      <a:pt x="711" y="1041"/>
                    </a:lnTo>
                    <a:lnTo>
                      <a:pt x="702" y="1067"/>
                    </a:lnTo>
                    <a:lnTo>
                      <a:pt x="685" y="1076"/>
                    </a:lnTo>
                    <a:lnTo>
                      <a:pt x="685" y="1102"/>
                    </a:lnTo>
                    <a:lnTo>
                      <a:pt x="676" y="1127"/>
                    </a:lnTo>
                    <a:lnTo>
                      <a:pt x="676" y="1145"/>
                    </a:lnTo>
                    <a:lnTo>
                      <a:pt x="668" y="1171"/>
                    </a:lnTo>
                    <a:lnTo>
                      <a:pt x="659" y="1197"/>
                    </a:lnTo>
                    <a:lnTo>
                      <a:pt x="633" y="1214"/>
                    </a:lnTo>
                    <a:lnTo>
                      <a:pt x="633" y="1232"/>
                    </a:lnTo>
                    <a:lnTo>
                      <a:pt x="616" y="1258"/>
                    </a:lnTo>
                    <a:lnTo>
                      <a:pt x="607" y="1284"/>
                    </a:lnTo>
                    <a:lnTo>
                      <a:pt x="598" y="1310"/>
                    </a:lnTo>
                    <a:lnTo>
                      <a:pt x="581" y="1336"/>
                    </a:lnTo>
                    <a:lnTo>
                      <a:pt x="572" y="1354"/>
                    </a:lnTo>
                    <a:lnTo>
                      <a:pt x="563" y="1379"/>
                    </a:lnTo>
                    <a:lnTo>
                      <a:pt x="555" y="1405"/>
                    </a:lnTo>
                    <a:lnTo>
                      <a:pt x="537" y="1475"/>
                    </a:lnTo>
                    <a:lnTo>
                      <a:pt x="528" y="1544"/>
                    </a:lnTo>
                    <a:lnTo>
                      <a:pt x="528" y="1596"/>
                    </a:lnTo>
                    <a:lnTo>
                      <a:pt x="511" y="1614"/>
                    </a:lnTo>
                    <a:lnTo>
                      <a:pt x="502" y="1640"/>
                    </a:lnTo>
                    <a:lnTo>
                      <a:pt x="494" y="1665"/>
                    </a:lnTo>
                    <a:lnTo>
                      <a:pt x="485" y="1683"/>
                    </a:lnTo>
                    <a:lnTo>
                      <a:pt x="468" y="1700"/>
                    </a:lnTo>
                    <a:lnTo>
                      <a:pt x="459" y="1726"/>
                    </a:lnTo>
                    <a:lnTo>
                      <a:pt x="459" y="1744"/>
                    </a:lnTo>
                    <a:lnTo>
                      <a:pt x="442" y="1761"/>
                    </a:lnTo>
                    <a:lnTo>
                      <a:pt x="434" y="1787"/>
                    </a:lnTo>
                    <a:lnTo>
                      <a:pt x="434" y="1805"/>
                    </a:lnTo>
                    <a:lnTo>
                      <a:pt x="416" y="1831"/>
                    </a:lnTo>
                    <a:lnTo>
                      <a:pt x="399" y="1857"/>
                    </a:lnTo>
                    <a:lnTo>
                      <a:pt x="381" y="1874"/>
                    </a:lnTo>
                    <a:lnTo>
                      <a:pt x="364" y="1892"/>
                    </a:lnTo>
                    <a:lnTo>
                      <a:pt x="346" y="1909"/>
                    </a:lnTo>
                    <a:lnTo>
                      <a:pt x="320" y="1935"/>
                    </a:lnTo>
                    <a:lnTo>
                      <a:pt x="294" y="1935"/>
                    </a:lnTo>
                    <a:lnTo>
                      <a:pt x="294" y="1909"/>
                    </a:lnTo>
                    <a:lnTo>
                      <a:pt x="294" y="1883"/>
                    </a:lnTo>
                    <a:lnTo>
                      <a:pt x="294" y="1857"/>
                    </a:lnTo>
                    <a:lnTo>
                      <a:pt x="303" y="1839"/>
                    </a:lnTo>
                    <a:lnTo>
                      <a:pt x="312" y="1813"/>
                    </a:lnTo>
                    <a:lnTo>
                      <a:pt x="320" y="1787"/>
                    </a:lnTo>
                    <a:lnTo>
                      <a:pt x="320" y="1761"/>
                    </a:lnTo>
                    <a:lnTo>
                      <a:pt x="329" y="1735"/>
                    </a:lnTo>
                    <a:lnTo>
                      <a:pt x="338" y="1717"/>
                    </a:lnTo>
                    <a:lnTo>
                      <a:pt x="338" y="1691"/>
                    </a:lnTo>
                    <a:lnTo>
                      <a:pt x="346" y="1657"/>
                    </a:lnTo>
                    <a:lnTo>
                      <a:pt x="346" y="1631"/>
                    </a:lnTo>
                    <a:lnTo>
                      <a:pt x="355" y="1605"/>
                    </a:lnTo>
                    <a:lnTo>
                      <a:pt x="355" y="1579"/>
                    </a:lnTo>
                    <a:lnTo>
                      <a:pt x="355" y="1553"/>
                    </a:lnTo>
                    <a:lnTo>
                      <a:pt x="355" y="1527"/>
                    </a:lnTo>
                    <a:lnTo>
                      <a:pt x="355" y="1509"/>
                    </a:lnTo>
                    <a:lnTo>
                      <a:pt x="355" y="1483"/>
                    </a:lnTo>
                    <a:lnTo>
                      <a:pt x="355" y="1457"/>
                    </a:lnTo>
                    <a:lnTo>
                      <a:pt x="355" y="1422"/>
                    </a:lnTo>
                    <a:lnTo>
                      <a:pt x="355" y="1396"/>
                    </a:lnTo>
                    <a:lnTo>
                      <a:pt x="355" y="1362"/>
                    </a:lnTo>
                    <a:lnTo>
                      <a:pt x="355" y="1327"/>
                    </a:lnTo>
                    <a:lnTo>
                      <a:pt x="355" y="1301"/>
                    </a:lnTo>
                    <a:lnTo>
                      <a:pt x="364" y="1275"/>
                    </a:lnTo>
                    <a:lnTo>
                      <a:pt x="364" y="1249"/>
                    </a:lnTo>
                    <a:lnTo>
                      <a:pt x="373" y="1214"/>
                    </a:lnTo>
                    <a:lnTo>
                      <a:pt x="381" y="1188"/>
                    </a:lnTo>
                    <a:lnTo>
                      <a:pt x="390" y="1162"/>
                    </a:lnTo>
                    <a:lnTo>
                      <a:pt x="390" y="1136"/>
                    </a:lnTo>
                    <a:lnTo>
                      <a:pt x="399" y="1119"/>
                    </a:lnTo>
                    <a:lnTo>
                      <a:pt x="399" y="1093"/>
                    </a:lnTo>
                    <a:lnTo>
                      <a:pt x="407" y="1067"/>
                    </a:lnTo>
                    <a:lnTo>
                      <a:pt x="416" y="1015"/>
                    </a:lnTo>
                    <a:lnTo>
                      <a:pt x="416" y="997"/>
                    </a:lnTo>
                    <a:lnTo>
                      <a:pt x="416" y="963"/>
                    </a:lnTo>
                    <a:lnTo>
                      <a:pt x="416" y="945"/>
                    </a:lnTo>
                    <a:lnTo>
                      <a:pt x="425" y="919"/>
                    </a:lnTo>
                    <a:lnTo>
                      <a:pt x="425" y="893"/>
                    </a:lnTo>
                    <a:lnTo>
                      <a:pt x="425" y="875"/>
                    </a:lnTo>
                    <a:lnTo>
                      <a:pt x="425" y="841"/>
                    </a:lnTo>
                    <a:lnTo>
                      <a:pt x="425" y="824"/>
                    </a:lnTo>
                    <a:lnTo>
                      <a:pt x="425" y="798"/>
                    </a:lnTo>
                    <a:lnTo>
                      <a:pt x="425" y="772"/>
                    </a:lnTo>
                    <a:lnTo>
                      <a:pt x="425" y="746"/>
                    </a:lnTo>
                    <a:lnTo>
                      <a:pt x="425" y="728"/>
                    </a:lnTo>
                    <a:lnTo>
                      <a:pt x="407" y="702"/>
                    </a:lnTo>
                    <a:lnTo>
                      <a:pt x="381" y="685"/>
                    </a:lnTo>
                    <a:lnTo>
                      <a:pt x="355" y="685"/>
                    </a:lnTo>
                    <a:lnTo>
                      <a:pt x="329" y="685"/>
                    </a:lnTo>
                    <a:lnTo>
                      <a:pt x="303" y="685"/>
                    </a:lnTo>
                    <a:lnTo>
                      <a:pt x="285" y="702"/>
                    </a:lnTo>
                    <a:lnTo>
                      <a:pt x="277" y="720"/>
                    </a:lnTo>
                    <a:lnTo>
                      <a:pt x="259" y="737"/>
                    </a:lnTo>
                    <a:lnTo>
                      <a:pt x="259" y="755"/>
                    </a:lnTo>
                    <a:lnTo>
                      <a:pt x="251" y="781"/>
                    </a:lnTo>
                    <a:lnTo>
                      <a:pt x="251" y="807"/>
                    </a:lnTo>
                    <a:lnTo>
                      <a:pt x="251" y="832"/>
                    </a:lnTo>
                    <a:lnTo>
                      <a:pt x="251" y="858"/>
                    </a:lnTo>
                    <a:lnTo>
                      <a:pt x="251" y="884"/>
                    </a:lnTo>
                    <a:lnTo>
                      <a:pt x="251" y="902"/>
                    </a:lnTo>
                    <a:lnTo>
                      <a:pt x="251" y="928"/>
                    </a:lnTo>
                    <a:lnTo>
                      <a:pt x="251" y="954"/>
                    </a:lnTo>
                    <a:lnTo>
                      <a:pt x="251" y="980"/>
                    </a:lnTo>
                    <a:lnTo>
                      <a:pt x="251" y="1006"/>
                    </a:lnTo>
                    <a:lnTo>
                      <a:pt x="259" y="1024"/>
                    </a:lnTo>
                    <a:lnTo>
                      <a:pt x="259" y="1050"/>
                    </a:lnTo>
                    <a:lnTo>
                      <a:pt x="268" y="1076"/>
                    </a:lnTo>
                    <a:lnTo>
                      <a:pt x="268" y="1102"/>
                    </a:lnTo>
                    <a:lnTo>
                      <a:pt x="277" y="1127"/>
                    </a:lnTo>
                    <a:lnTo>
                      <a:pt x="277" y="1153"/>
                    </a:lnTo>
                    <a:lnTo>
                      <a:pt x="277" y="1171"/>
                    </a:lnTo>
                    <a:lnTo>
                      <a:pt x="277" y="1197"/>
                    </a:lnTo>
                    <a:lnTo>
                      <a:pt x="285" y="1232"/>
                    </a:lnTo>
                    <a:lnTo>
                      <a:pt x="285" y="1258"/>
                    </a:lnTo>
                    <a:lnTo>
                      <a:pt x="285" y="1293"/>
                    </a:lnTo>
                    <a:lnTo>
                      <a:pt x="285" y="1319"/>
                    </a:lnTo>
                    <a:lnTo>
                      <a:pt x="285" y="1345"/>
                    </a:lnTo>
                    <a:lnTo>
                      <a:pt x="285" y="1379"/>
                    </a:lnTo>
                    <a:lnTo>
                      <a:pt x="285" y="1405"/>
                    </a:lnTo>
                    <a:lnTo>
                      <a:pt x="285" y="1431"/>
                    </a:lnTo>
                    <a:lnTo>
                      <a:pt x="285" y="1457"/>
                    </a:lnTo>
                    <a:lnTo>
                      <a:pt x="285" y="1475"/>
                    </a:lnTo>
                    <a:lnTo>
                      <a:pt x="285" y="1501"/>
                    </a:lnTo>
                    <a:lnTo>
                      <a:pt x="277" y="1527"/>
                    </a:lnTo>
                    <a:lnTo>
                      <a:pt x="277" y="1553"/>
                    </a:lnTo>
                    <a:lnTo>
                      <a:pt x="277" y="1579"/>
                    </a:lnTo>
                    <a:lnTo>
                      <a:pt x="277" y="1605"/>
                    </a:lnTo>
                    <a:lnTo>
                      <a:pt x="277" y="1623"/>
                    </a:lnTo>
                    <a:lnTo>
                      <a:pt x="268" y="1648"/>
                    </a:lnTo>
                    <a:lnTo>
                      <a:pt x="259" y="1674"/>
                    </a:lnTo>
                    <a:lnTo>
                      <a:pt x="259" y="1700"/>
                    </a:lnTo>
                    <a:lnTo>
                      <a:pt x="259" y="1726"/>
                    </a:lnTo>
                    <a:lnTo>
                      <a:pt x="251" y="1744"/>
                    </a:lnTo>
                    <a:lnTo>
                      <a:pt x="251" y="1770"/>
                    </a:lnTo>
                    <a:lnTo>
                      <a:pt x="251" y="1796"/>
                    </a:lnTo>
                    <a:lnTo>
                      <a:pt x="251" y="1822"/>
                    </a:lnTo>
                    <a:lnTo>
                      <a:pt x="251" y="1848"/>
                    </a:lnTo>
                    <a:lnTo>
                      <a:pt x="251" y="1866"/>
                    </a:lnTo>
                    <a:lnTo>
                      <a:pt x="242" y="1892"/>
                    </a:lnTo>
                    <a:lnTo>
                      <a:pt x="234" y="1917"/>
                    </a:lnTo>
                    <a:lnTo>
                      <a:pt x="217" y="1900"/>
                    </a:lnTo>
                    <a:lnTo>
                      <a:pt x="199" y="1900"/>
                    </a:lnTo>
                    <a:lnTo>
                      <a:pt x="173" y="1900"/>
                    </a:lnTo>
                    <a:lnTo>
                      <a:pt x="156" y="1874"/>
                    </a:lnTo>
                    <a:lnTo>
                      <a:pt x="138" y="1857"/>
                    </a:lnTo>
                    <a:lnTo>
                      <a:pt x="138" y="1839"/>
                    </a:lnTo>
                    <a:lnTo>
                      <a:pt x="121" y="1813"/>
                    </a:lnTo>
                    <a:lnTo>
                      <a:pt x="121" y="1787"/>
                    </a:lnTo>
                    <a:lnTo>
                      <a:pt x="121" y="1761"/>
                    </a:lnTo>
                    <a:lnTo>
                      <a:pt x="112" y="1735"/>
                    </a:lnTo>
                    <a:lnTo>
                      <a:pt x="112" y="1717"/>
                    </a:lnTo>
                    <a:lnTo>
                      <a:pt x="104" y="1691"/>
                    </a:lnTo>
                    <a:lnTo>
                      <a:pt x="95" y="1665"/>
                    </a:lnTo>
                    <a:lnTo>
                      <a:pt x="86" y="1640"/>
                    </a:lnTo>
                    <a:lnTo>
                      <a:pt x="77" y="1614"/>
                    </a:lnTo>
                    <a:lnTo>
                      <a:pt x="77" y="1596"/>
                    </a:lnTo>
                    <a:lnTo>
                      <a:pt x="69" y="1570"/>
                    </a:lnTo>
                    <a:lnTo>
                      <a:pt x="69" y="1544"/>
                    </a:lnTo>
                    <a:lnTo>
                      <a:pt x="69" y="1518"/>
                    </a:lnTo>
                    <a:lnTo>
                      <a:pt x="69" y="1492"/>
                    </a:lnTo>
                    <a:lnTo>
                      <a:pt x="69" y="1466"/>
                    </a:lnTo>
                    <a:lnTo>
                      <a:pt x="69" y="1448"/>
                    </a:lnTo>
                    <a:lnTo>
                      <a:pt x="69" y="1422"/>
                    </a:lnTo>
                    <a:lnTo>
                      <a:pt x="69" y="1396"/>
                    </a:lnTo>
                    <a:lnTo>
                      <a:pt x="69" y="1371"/>
                    </a:lnTo>
                    <a:lnTo>
                      <a:pt x="51" y="1354"/>
                    </a:lnTo>
                    <a:lnTo>
                      <a:pt x="43" y="1336"/>
                    </a:lnTo>
                    <a:lnTo>
                      <a:pt x="34" y="1310"/>
                    </a:lnTo>
                    <a:lnTo>
                      <a:pt x="34" y="1284"/>
                    </a:lnTo>
                    <a:lnTo>
                      <a:pt x="25" y="1266"/>
                    </a:lnTo>
                    <a:lnTo>
                      <a:pt x="25" y="1240"/>
                    </a:lnTo>
                    <a:lnTo>
                      <a:pt x="25" y="1214"/>
                    </a:lnTo>
                    <a:lnTo>
                      <a:pt x="25" y="1188"/>
                    </a:lnTo>
                    <a:lnTo>
                      <a:pt x="25" y="1162"/>
                    </a:lnTo>
                    <a:lnTo>
                      <a:pt x="25" y="1136"/>
                    </a:lnTo>
                    <a:lnTo>
                      <a:pt x="25" y="1119"/>
                    </a:lnTo>
                    <a:lnTo>
                      <a:pt x="17" y="1093"/>
                    </a:lnTo>
                    <a:lnTo>
                      <a:pt x="8" y="1067"/>
                    </a:lnTo>
                    <a:lnTo>
                      <a:pt x="8" y="1041"/>
                    </a:lnTo>
                    <a:lnTo>
                      <a:pt x="8" y="1015"/>
                    </a:lnTo>
                    <a:lnTo>
                      <a:pt x="8" y="997"/>
                    </a:lnTo>
                    <a:lnTo>
                      <a:pt x="8" y="971"/>
                    </a:lnTo>
                    <a:lnTo>
                      <a:pt x="8" y="945"/>
                    </a:lnTo>
                    <a:lnTo>
                      <a:pt x="0" y="919"/>
                    </a:lnTo>
                    <a:lnTo>
                      <a:pt x="0" y="893"/>
                    </a:lnTo>
                    <a:lnTo>
                      <a:pt x="0" y="875"/>
                    </a:lnTo>
                    <a:lnTo>
                      <a:pt x="0" y="850"/>
                    </a:lnTo>
                    <a:lnTo>
                      <a:pt x="0" y="824"/>
                    </a:lnTo>
                    <a:lnTo>
                      <a:pt x="15" y="768"/>
                    </a:lnTo>
                    <a:lnTo>
                      <a:pt x="0" y="728"/>
                    </a:lnTo>
                    <a:lnTo>
                      <a:pt x="17" y="702"/>
                    </a:lnTo>
                    <a:lnTo>
                      <a:pt x="15" y="691"/>
                    </a:lnTo>
                  </a:path>
                </a:pathLst>
              </a:custGeom>
              <a:pattFill prst="narVert">
                <a:fgClr>
                  <a:srgbClr val="FF9900"/>
                </a:fgClr>
                <a:bgClr>
                  <a:schemeClr val="bg2"/>
                </a:bgClr>
              </a:patt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58" name="Freeform 6"/>
              <p:cNvSpPr>
                <a:spLocks/>
              </p:cNvSpPr>
              <p:nvPr/>
            </p:nvSpPr>
            <p:spPr bwMode="auto">
              <a:xfrm>
                <a:off x="2030" y="9"/>
                <a:ext cx="767" cy="1431"/>
              </a:xfrm>
              <a:custGeom>
                <a:avLst/>
                <a:gdLst/>
                <a:ahLst/>
                <a:cxnLst>
                  <a:cxn ang="0">
                    <a:pos x="748" y="1372"/>
                  </a:cxn>
                  <a:cxn ang="0">
                    <a:pos x="755" y="1300"/>
                  </a:cxn>
                  <a:cxn ang="0">
                    <a:pos x="763" y="1221"/>
                  </a:cxn>
                  <a:cxn ang="0">
                    <a:pos x="763" y="1155"/>
                  </a:cxn>
                  <a:cxn ang="0">
                    <a:pos x="755" y="1063"/>
                  </a:cxn>
                  <a:cxn ang="0">
                    <a:pos x="743" y="995"/>
                  </a:cxn>
                  <a:cxn ang="0">
                    <a:pos x="733" y="909"/>
                  </a:cxn>
                  <a:cxn ang="0">
                    <a:pos x="724" y="829"/>
                  </a:cxn>
                  <a:cxn ang="0">
                    <a:pos x="707" y="753"/>
                  </a:cxn>
                  <a:cxn ang="0">
                    <a:pos x="702" y="686"/>
                  </a:cxn>
                  <a:cxn ang="0">
                    <a:pos x="689" y="575"/>
                  </a:cxn>
                  <a:cxn ang="0">
                    <a:pos x="675" y="476"/>
                  </a:cxn>
                  <a:cxn ang="0">
                    <a:pos x="652" y="407"/>
                  </a:cxn>
                  <a:cxn ang="0">
                    <a:pos x="628" y="276"/>
                  </a:cxn>
                  <a:cxn ang="0">
                    <a:pos x="594" y="187"/>
                  </a:cxn>
                  <a:cxn ang="0">
                    <a:pos x="573" y="113"/>
                  </a:cxn>
                  <a:cxn ang="0">
                    <a:pos x="549" y="32"/>
                  </a:cxn>
                  <a:cxn ang="0">
                    <a:pos x="514" y="28"/>
                  </a:cxn>
                  <a:cxn ang="0">
                    <a:pos x="451" y="88"/>
                  </a:cxn>
                  <a:cxn ang="0">
                    <a:pos x="396" y="149"/>
                  </a:cxn>
                  <a:cxn ang="0">
                    <a:pos x="336" y="204"/>
                  </a:cxn>
                  <a:cxn ang="0">
                    <a:pos x="275" y="259"/>
                  </a:cxn>
                  <a:cxn ang="0">
                    <a:pos x="231" y="320"/>
                  </a:cxn>
                  <a:cxn ang="0">
                    <a:pos x="170" y="381"/>
                  </a:cxn>
                  <a:cxn ang="0">
                    <a:pos x="125" y="450"/>
                  </a:cxn>
                  <a:cxn ang="0">
                    <a:pos x="99" y="526"/>
                  </a:cxn>
                  <a:cxn ang="0">
                    <a:pos x="80" y="590"/>
                  </a:cxn>
                  <a:cxn ang="0">
                    <a:pos x="60" y="662"/>
                  </a:cxn>
                  <a:cxn ang="0">
                    <a:pos x="46" y="726"/>
                  </a:cxn>
                  <a:cxn ang="0">
                    <a:pos x="27" y="797"/>
                  </a:cxn>
                  <a:cxn ang="0">
                    <a:pos x="14" y="869"/>
                  </a:cxn>
                  <a:cxn ang="0">
                    <a:pos x="6" y="942"/>
                  </a:cxn>
                  <a:cxn ang="0">
                    <a:pos x="4" y="1021"/>
                  </a:cxn>
                  <a:cxn ang="0">
                    <a:pos x="8" y="1088"/>
                  </a:cxn>
                  <a:cxn ang="0">
                    <a:pos x="20" y="1162"/>
                  </a:cxn>
                  <a:cxn ang="0">
                    <a:pos x="30" y="1229"/>
                  </a:cxn>
                  <a:cxn ang="0">
                    <a:pos x="47" y="1183"/>
                  </a:cxn>
                  <a:cxn ang="0">
                    <a:pos x="76" y="1083"/>
                  </a:cxn>
                  <a:cxn ang="0">
                    <a:pos x="97" y="1012"/>
                  </a:cxn>
                  <a:cxn ang="0">
                    <a:pos x="119" y="910"/>
                  </a:cxn>
                  <a:cxn ang="0">
                    <a:pos x="153" y="829"/>
                  </a:cxn>
                  <a:cxn ang="0">
                    <a:pos x="192" y="741"/>
                  </a:cxn>
                  <a:cxn ang="0">
                    <a:pos x="218" y="678"/>
                  </a:cxn>
                  <a:cxn ang="0">
                    <a:pos x="255" y="621"/>
                  </a:cxn>
                  <a:cxn ang="0">
                    <a:pos x="305" y="559"/>
                  </a:cxn>
                  <a:cxn ang="0">
                    <a:pos x="335" y="496"/>
                  </a:cxn>
                  <a:cxn ang="0">
                    <a:pos x="391" y="429"/>
                  </a:cxn>
                  <a:cxn ang="0">
                    <a:pos x="446" y="429"/>
                  </a:cxn>
                  <a:cxn ang="0">
                    <a:pos x="479" y="535"/>
                  </a:cxn>
                  <a:cxn ang="0">
                    <a:pos x="506" y="617"/>
                  </a:cxn>
                  <a:cxn ang="0">
                    <a:pos x="536" y="736"/>
                  </a:cxn>
                  <a:cxn ang="0">
                    <a:pos x="557" y="847"/>
                  </a:cxn>
                  <a:cxn ang="0">
                    <a:pos x="591" y="930"/>
                  </a:cxn>
                  <a:cxn ang="0">
                    <a:pos x="637" y="1014"/>
                  </a:cxn>
                  <a:cxn ang="0">
                    <a:pos x="670" y="1108"/>
                  </a:cxn>
                  <a:cxn ang="0">
                    <a:pos x="685" y="1207"/>
                  </a:cxn>
                  <a:cxn ang="0">
                    <a:pos x="707" y="1283"/>
                  </a:cxn>
                  <a:cxn ang="0">
                    <a:pos x="711" y="1362"/>
                  </a:cxn>
                  <a:cxn ang="0">
                    <a:pos x="737" y="1430"/>
                  </a:cxn>
                </a:cxnLst>
                <a:rect l="0" t="0" r="r" b="b"/>
                <a:pathLst>
                  <a:path w="767" h="1431">
                    <a:moveTo>
                      <a:pt x="737" y="1430"/>
                    </a:moveTo>
                    <a:lnTo>
                      <a:pt x="744" y="1402"/>
                    </a:lnTo>
                    <a:lnTo>
                      <a:pt x="746" y="1384"/>
                    </a:lnTo>
                    <a:lnTo>
                      <a:pt x="748" y="1372"/>
                    </a:lnTo>
                    <a:lnTo>
                      <a:pt x="749" y="1353"/>
                    </a:lnTo>
                    <a:lnTo>
                      <a:pt x="751" y="1336"/>
                    </a:lnTo>
                    <a:lnTo>
                      <a:pt x="753" y="1319"/>
                    </a:lnTo>
                    <a:lnTo>
                      <a:pt x="755" y="1300"/>
                    </a:lnTo>
                    <a:lnTo>
                      <a:pt x="757" y="1282"/>
                    </a:lnTo>
                    <a:lnTo>
                      <a:pt x="760" y="1257"/>
                    </a:lnTo>
                    <a:lnTo>
                      <a:pt x="761" y="1240"/>
                    </a:lnTo>
                    <a:lnTo>
                      <a:pt x="763" y="1221"/>
                    </a:lnTo>
                    <a:lnTo>
                      <a:pt x="766" y="1203"/>
                    </a:lnTo>
                    <a:lnTo>
                      <a:pt x="760" y="1186"/>
                    </a:lnTo>
                    <a:lnTo>
                      <a:pt x="761" y="1167"/>
                    </a:lnTo>
                    <a:lnTo>
                      <a:pt x="763" y="1155"/>
                    </a:lnTo>
                    <a:lnTo>
                      <a:pt x="760" y="1130"/>
                    </a:lnTo>
                    <a:lnTo>
                      <a:pt x="762" y="1106"/>
                    </a:lnTo>
                    <a:lnTo>
                      <a:pt x="759" y="1081"/>
                    </a:lnTo>
                    <a:lnTo>
                      <a:pt x="755" y="1063"/>
                    </a:lnTo>
                    <a:lnTo>
                      <a:pt x="756" y="1051"/>
                    </a:lnTo>
                    <a:lnTo>
                      <a:pt x="753" y="1032"/>
                    </a:lnTo>
                    <a:lnTo>
                      <a:pt x="748" y="1013"/>
                    </a:lnTo>
                    <a:lnTo>
                      <a:pt x="743" y="995"/>
                    </a:lnTo>
                    <a:lnTo>
                      <a:pt x="745" y="976"/>
                    </a:lnTo>
                    <a:lnTo>
                      <a:pt x="736" y="952"/>
                    </a:lnTo>
                    <a:lnTo>
                      <a:pt x="738" y="933"/>
                    </a:lnTo>
                    <a:lnTo>
                      <a:pt x="733" y="909"/>
                    </a:lnTo>
                    <a:lnTo>
                      <a:pt x="730" y="890"/>
                    </a:lnTo>
                    <a:lnTo>
                      <a:pt x="725" y="876"/>
                    </a:lnTo>
                    <a:lnTo>
                      <a:pt x="723" y="840"/>
                    </a:lnTo>
                    <a:lnTo>
                      <a:pt x="724" y="829"/>
                    </a:lnTo>
                    <a:lnTo>
                      <a:pt x="720" y="810"/>
                    </a:lnTo>
                    <a:lnTo>
                      <a:pt x="716" y="785"/>
                    </a:lnTo>
                    <a:lnTo>
                      <a:pt x="711" y="772"/>
                    </a:lnTo>
                    <a:lnTo>
                      <a:pt x="707" y="753"/>
                    </a:lnTo>
                    <a:lnTo>
                      <a:pt x="704" y="735"/>
                    </a:lnTo>
                    <a:lnTo>
                      <a:pt x="705" y="723"/>
                    </a:lnTo>
                    <a:lnTo>
                      <a:pt x="701" y="704"/>
                    </a:lnTo>
                    <a:lnTo>
                      <a:pt x="702" y="686"/>
                    </a:lnTo>
                    <a:lnTo>
                      <a:pt x="693" y="660"/>
                    </a:lnTo>
                    <a:lnTo>
                      <a:pt x="697" y="625"/>
                    </a:lnTo>
                    <a:lnTo>
                      <a:pt x="692" y="612"/>
                    </a:lnTo>
                    <a:lnTo>
                      <a:pt x="689" y="575"/>
                    </a:lnTo>
                    <a:lnTo>
                      <a:pt x="685" y="557"/>
                    </a:lnTo>
                    <a:lnTo>
                      <a:pt x="683" y="519"/>
                    </a:lnTo>
                    <a:lnTo>
                      <a:pt x="679" y="495"/>
                    </a:lnTo>
                    <a:lnTo>
                      <a:pt x="675" y="476"/>
                    </a:lnTo>
                    <a:lnTo>
                      <a:pt x="671" y="458"/>
                    </a:lnTo>
                    <a:lnTo>
                      <a:pt x="666" y="445"/>
                    </a:lnTo>
                    <a:lnTo>
                      <a:pt x="656" y="425"/>
                    </a:lnTo>
                    <a:lnTo>
                      <a:pt x="652" y="407"/>
                    </a:lnTo>
                    <a:lnTo>
                      <a:pt x="648" y="389"/>
                    </a:lnTo>
                    <a:lnTo>
                      <a:pt x="640" y="339"/>
                    </a:lnTo>
                    <a:lnTo>
                      <a:pt x="636" y="320"/>
                    </a:lnTo>
                    <a:lnTo>
                      <a:pt x="628" y="276"/>
                    </a:lnTo>
                    <a:lnTo>
                      <a:pt x="619" y="252"/>
                    </a:lnTo>
                    <a:lnTo>
                      <a:pt x="609" y="233"/>
                    </a:lnTo>
                    <a:lnTo>
                      <a:pt x="604" y="213"/>
                    </a:lnTo>
                    <a:lnTo>
                      <a:pt x="594" y="187"/>
                    </a:lnTo>
                    <a:lnTo>
                      <a:pt x="591" y="170"/>
                    </a:lnTo>
                    <a:lnTo>
                      <a:pt x="587" y="151"/>
                    </a:lnTo>
                    <a:lnTo>
                      <a:pt x="577" y="131"/>
                    </a:lnTo>
                    <a:lnTo>
                      <a:pt x="573" y="113"/>
                    </a:lnTo>
                    <a:lnTo>
                      <a:pt x="562" y="88"/>
                    </a:lnTo>
                    <a:lnTo>
                      <a:pt x="558" y="69"/>
                    </a:lnTo>
                    <a:lnTo>
                      <a:pt x="559" y="57"/>
                    </a:lnTo>
                    <a:lnTo>
                      <a:pt x="549" y="32"/>
                    </a:lnTo>
                    <a:lnTo>
                      <a:pt x="546" y="13"/>
                    </a:lnTo>
                    <a:lnTo>
                      <a:pt x="540" y="0"/>
                    </a:lnTo>
                    <a:lnTo>
                      <a:pt x="528" y="12"/>
                    </a:lnTo>
                    <a:lnTo>
                      <a:pt x="514" y="28"/>
                    </a:lnTo>
                    <a:lnTo>
                      <a:pt x="499" y="38"/>
                    </a:lnTo>
                    <a:lnTo>
                      <a:pt x="486" y="56"/>
                    </a:lnTo>
                    <a:lnTo>
                      <a:pt x="472" y="72"/>
                    </a:lnTo>
                    <a:lnTo>
                      <a:pt x="451" y="88"/>
                    </a:lnTo>
                    <a:lnTo>
                      <a:pt x="438" y="106"/>
                    </a:lnTo>
                    <a:lnTo>
                      <a:pt x="429" y="122"/>
                    </a:lnTo>
                    <a:lnTo>
                      <a:pt x="410" y="132"/>
                    </a:lnTo>
                    <a:lnTo>
                      <a:pt x="396" y="149"/>
                    </a:lnTo>
                    <a:lnTo>
                      <a:pt x="383" y="160"/>
                    </a:lnTo>
                    <a:lnTo>
                      <a:pt x="368" y="177"/>
                    </a:lnTo>
                    <a:lnTo>
                      <a:pt x="348" y="192"/>
                    </a:lnTo>
                    <a:lnTo>
                      <a:pt x="336" y="204"/>
                    </a:lnTo>
                    <a:lnTo>
                      <a:pt x="321" y="214"/>
                    </a:lnTo>
                    <a:lnTo>
                      <a:pt x="307" y="231"/>
                    </a:lnTo>
                    <a:lnTo>
                      <a:pt x="294" y="248"/>
                    </a:lnTo>
                    <a:lnTo>
                      <a:pt x="275" y="259"/>
                    </a:lnTo>
                    <a:lnTo>
                      <a:pt x="267" y="276"/>
                    </a:lnTo>
                    <a:lnTo>
                      <a:pt x="252" y="292"/>
                    </a:lnTo>
                    <a:lnTo>
                      <a:pt x="238" y="303"/>
                    </a:lnTo>
                    <a:lnTo>
                      <a:pt x="231" y="320"/>
                    </a:lnTo>
                    <a:lnTo>
                      <a:pt x="212" y="330"/>
                    </a:lnTo>
                    <a:lnTo>
                      <a:pt x="197" y="348"/>
                    </a:lnTo>
                    <a:lnTo>
                      <a:pt x="189" y="364"/>
                    </a:lnTo>
                    <a:lnTo>
                      <a:pt x="170" y="381"/>
                    </a:lnTo>
                    <a:lnTo>
                      <a:pt x="155" y="398"/>
                    </a:lnTo>
                    <a:lnTo>
                      <a:pt x="147" y="414"/>
                    </a:lnTo>
                    <a:lnTo>
                      <a:pt x="140" y="432"/>
                    </a:lnTo>
                    <a:lnTo>
                      <a:pt x="125" y="450"/>
                    </a:lnTo>
                    <a:lnTo>
                      <a:pt x="122" y="473"/>
                    </a:lnTo>
                    <a:lnTo>
                      <a:pt x="107" y="496"/>
                    </a:lnTo>
                    <a:lnTo>
                      <a:pt x="106" y="508"/>
                    </a:lnTo>
                    <a:lnTo>
                      <a:pt x="99" y="526"/>
                    </a:lnTo>
                    <a:lnTo>
                      <a:pt x="91" y="543"/>
                    </a:lnTo>
                    <a:lnTo>
                      <a:pt x="90" y="555"/>
                    </a:lnTo>
                    <a:lnTo>
                      <a:pt x="81" y="573"/>
                    </a:lnTo>
                    <a:lnTo>
                      <a:pt x="80" y="590"/>
                    </a:lnTo>
                    <a:lnTo>
                      <a:pt x="72" y="608"/>
                    </a:lnTo>
                    <a:lnTo>
                      <a:pt x="69" y="626"/>
                    </a:lnTo>
                    <a:lnTo>
                      <a:pt x="62" y="643"/>
                    </a:lnTo>
                    <a:lnTo>
                      <a:pt x="60" y="662"/>
                    </a:lnTo>
                    <a:lnTo>
                      <a:pt x="58" y="680"/>
                    </a:lnTo>
                    <a:lnTo>
                      <a:pt x="56" y="697"/>
                    </a:lnTo>
                    <a:lnTo>
                      <a:pt x="55" y="710"/>
                    </a:lnTo>
                    <a:lnTo>
                      <a:pt x="46" y="726"/>
                    </a:lnTo>
                    <a:lnTo>
                      <a:pt x="45" y="744"/>
                    </a:lnTo>
                    <a:lnTo>
                      <a:pt x="42" y="763"/>
                    </a:lnTo>
                    <a:lnTo>
                      <a:pt x="34" y="780"/>
                    </a:lnTo>
                    <a:lnTo>
                      <a:pt x="27" y="797"/>
                    </a:lnTo>
                    <a:lnTo>
                      <a:pt x="25" y="816"/>
                    </a:lnTo>
                    <a:lnTo>
                      <a:pt x="23" y="834"/>
                    </a:lnTo>
                    <a:lnTo>
                      <a:pt x="16" y="851"/>
                    </a:lnTo>
                    <a:lnTo>
                      <a:pt x="14" y="869"/>
                    </a:lnTo>
                    <a:lnTo>
                      <a:pt x="12" y="888"/>
                    </a:lnTo>
                    <a:lnTo>
                      <a:pt x="10" y="905"/>
                    </a:lnTo>
                    <a:lnTo>
                      <a:pt x="8" y="924"/>
                    </a:lnTo>
                    <a:lnTo>
                      <a:pt x="6" y="942"/>
                    </a:lnTo>
                    <a:lnTo>
                      <a:pt x="4" y="959"/>
                    </a:lnTo>
                    <a:lnTo>
                      <a:pt x="2" y="978"/>
                    </a:lnTo>
                    <a:lnTo>
                      <a:pt x="0" y="1001"/>
                    </a:lnTo>
                    <a:lnTo>
                      <a:pt x="4" y="1021"/>
                    </a:lnTo>
                    <a:lnTo>
                      <a:pt x="8" y="1033"/>
                    </a:lnTo>
                    <a:lnTo>
                      <a:pt x="6" y="1051"/>
                    </a:lnTo>
                    <a:lnTo>
                      <a:pt x="11" y="1069"/>
                    </a:lnTo>
                    <a:lnTo>
                      <a:pt x="8" y="1088"/>
                    </a:lnTo>
                    <a:lnTo>
                      <a:pt x="13" y="1107"/>
                    </a:lnTo>
                    <a:lnTo>
                      <a:pt x="12" y="1124"/>
                    </a:lnTo>
                    <a:lnTo>
                      <a:pt x="15" y="1143"/>
                    </a:lnTo>
                    <a:lnTo>
                      <a:pt x="20" y="1162"/>
                    </a:lnTo>
                    <a:lnTo>
                      <a:pt x="25" y="1180"/>
                    </a:lnTo>
                    <a:lnTo>
                      <a:pt x="23" y="1192"/>
                    </a:lnTo>
                    <a:lnTo>
                      <a:pt x="32" y="1212"/>
                    </a:lnTo>
                    <a:lnTo>
                      <a:pt x="30" y="1229"/>
                    </a:lnTo>
                    <a:lnTo>
                      <a:pt x="35" y="1249"/>
                    </a:lnTo>
                    <a:lnTo>
                      <a:pt x="42" y="1237"/>
                    </a:lnTo>
                    <a:lnTo>
                      <a:pt x="46" y="1195"/>
                    </a:lnTo>
                    <a:lnTo>
                      <a:pt x="47" y="1183"/>
                    </a:lnTo>
                    <a:lnTo>
                      <a:pt x="50" y="1166"/>
                    </a:lnTo>
                    <a:lnTo>
                      <a:pt x="51" y="1147"/>
                    </a:lnTo>
                    <a:lnTo>
                      <a:pt x="68" y="1106"/>
                    </a:lnTo>
                    <a:lnTo>
                      <a:pt x="76" y="1083"/>
                    </a:lnTo>
                    <a:lnTo>
                      <a:pt x="85" y="1066"/>
                    </a:lnTo>
                    <a:lnTo>
                      <a:pt x="88" y="1042"/>
                    </a:lnTo>
                    <a:lnTo>
                      <a:pt x="95" y="1030"/>
                    </a:lnTo>
                    <a:lnTo>
                      <a:pt x="97" y="1012"/>
                    </a:lnTo>
                    <a:lnTo>
                      <a:pt x="100" y="988"/>
                    </a:lnTo>
                    <a:lnTo>
                      <a:pt x="107" y="970"/>
                    </a:lnTo>
                    <a:lnTo>
                      <a:pt x="110" y="946"/>
                    </a:lnTo>
                    <a:lnTo>
                      <a:pt x="119" y="910"/>
                    </a:lnTo>
                    <a:lnTo>
                      <a:pt x="121" y="893"/>
                    </a:lnTo>
                    <a:lnTo>
                      <a:pt x="130" y="869"/>
                    </a:lnTo>
                    <a:lnTo>
                      <a:pt x="138" y="852"/>
                    </a:lnTo>
                    <a:lnTo>
                      <a:pt x="153" y="829"/>
                    </a:lnTo>
                    <a:lnTo>
                      <a:pt x="161" y="817"/>
                    </a:lnTo>
                    <a:lnTo>
                      <a:pt x="168" y="801"/>
                    </a:lnTo>
                    <a:lnTo>
                      <a:pt x="182" y="783"/>
                    </a:lnTo>
                    <a:lnTo>
                      <a:pt x="192" y="741"/>
                    </a:lnTo>
                    <a:lnTo>
                      <a:pt x="200" y="725"/>
                    </a:lnTo>
                    <a:lnTo>
                      <a:pt x="208" y="713"/>
                    </a:lnTo>
                    <a:lnTo>
                      <a:pt x="209" y="695"/>
                    </a:lnTo>
                    <a:lnTo>
                      <a:pt x="218" y="678"/>
                    </a:lnTo>
                    <a:lnTo>
                      <a:pt x="225" y="667"/>
                    </a:lnTo>
                    <a:lnTo>
                      <a:pt x="234" y="649"/>
                    </a:lnTo>
                    <a:lnTo>
                      <a:pt x="247" y="633"/>
                    </a:lnTo>
                    <a:lnTo>
                      <a:pt x="255" y="621"/>
                    </a:lnTo>
                    <a:lnTo>
                      <a:pt x="263" y="603"/>
                    </a:lnTo>
                    <a:lnTo>
                      <a:pt x="276" y="587"/>
                    </a:lnTo>
                    <a:lnTo>
                      <a:pt x="290" y="570"/>
                    </a:lnTo>
                    <a:lnTo>
                      <a:pt x="305" y="559"/>
                    </a:lnTo>
                    <a:lnTo>
                      <a:pt x="312" y="542"/>
                    </a:lnTo>
                    <a:lnTo>
                      <a:pt x="326" y="525"/>
                    </a:lnTo>
                    <a:lnTo>
                      <a:pt x="327" y="512"/>
                    </a:lnTo>
                    <a:lnTo>
                      <a:pt x="335" y="496"/>
                    </a:lnTo>
                    <a:lnTo>
                      <a:pt x="349" y="473"/>
                    </a:lnTo>
                    <a:lnTo>
                      <a:pt x="364" y="462"/>
                    </a:lnTo>
                    <a:lnTo>
                      <a:pt x="378" y="445"/>
                    </a:lnTo>
                    <a:lnTo>
                      <a:pt x="391" y="429"/>
                    </a:lnTo>
                    <a:lnTo>
                      <a:pt x="399" y="417"/>
                    </a:lnTo>
                    <a:lnTo>
                      <a:pt x="419" y="400"/>
                    </a:lnTo>
                    <a:lnTo>
                      <a:pt x="437" y="409"/>
                    </a:lnTo>
                    <a:lnTo>
                      <a:pt x="446" y="429"/>
                    </a:lnTo>
                    <a:lnTo>
                      <a:pt x="463" y="442"/>
                    </a:lnTo>
                    <a:lnTo>
                      <a:pt x="468" y="461"/>
                    </a:lnTo>
                    <a:lnTo>
                      <a:pt x="478" y="486"/>
                    </a:lnTo>
                    <a:lnTo>
                      <a:pt x="479" y="535"/>
                    </a:lnTo>
                    <a:lnTo>
                      <a:pt x="483" y="548"/>
                    </a:lnTo>
                    <a:lnTo>
                      <a:pt x="493" y="573"/>
                    </a:lnTo>
                    <a:lnTo>
                      <a:pt x="496" y="598"/>
                    </a:lnTo>
                    <a:lnTo>
                      <a:pt x="506" y="617"/>
                    </a:lnTo>
                    <a:lnTo>
                      <a:pt x="511" y="635"/>
                    </a:lnTo>
                    <a:lnTo>
                      <a:pt x="522" y="655"/>
                    </a:lnTo>
                    <a:lnTo>
                      <a:pt x="525" y="674"/>
                    </a:lnTo>
                    <a:lnTo>
                      <a:pt x="536" y="736"/>
                    </a:lnTo>
                    <a:lnTo>
                      <a:pt x="540" y="772"/>
                    </a:lnTo>
                    <a:lnTo>
                      <a:pt x="542" y="809"/>
                    </a:lnTo>
                    <a:lnTo>
                      <a:pt x="547" y="822"/>
                    </a:lnTo>
                    <a:lnTo>
                      <a:pt x="557" y="847"/>
                    </a:lnTo>
                    <a:lnTo>
                      <a:pt x="560" y="872"/>
                    </a:lnTo>
                    <a:lnTo>
                      <a:pt x="570" y="898"/>
                    </a:lnTo>
                    <a:lnTo>
                      <a:pt x="580" y="910"/>
                    </a:lnTo>
                    <a:lnTo>
                      <a:pt x="591" y="930"/>
                    </a:lnTo>
                    <a:lnTo>
                      <a:pt x="601" y="949"/>
                    </a:lnTo>
                    <a:lnTo>
                      <a:pt x="611" y="968"/>
                    </a:lnTo>
                    <a:lnTo>
                      <a:pt x="627" y="989"/>
                    </a:lnTo>
                    <a:lnTo>
                      <a:pt x="637" y="1014"/>
                    </a:lnTo>
                    <a:lnTo>
                      <a:pt x="648" y="1034"/>
                    </a:lnTo>
                    <a:lnTo>
                      <a:pt x="652" y="1046"/>
                    </a:lnTo>
                    <a:lnTo>
                      <a:pt x="666" y="1096"/>
                    </a:lnTo>
                    <a:lnTo>
                      <a:pt x="670" y="1108"/>
                    </a:lnTo>
                    <a:lnTo>
                      <a:pt x="674" y="1127"/>
                    </a:lnTo>
                    <a:lnTo>
                      <a:pt x="676" y="1164"/>
                    </a:lnTo>
                    <a:lnTo>
                      <a:pt x="680" y="1188"/>
                    </a:lnTo>
                    <a:lnTo>
                      <a:pt x="685" y="1207"/>
                    </a:lnTo>
                    <a:lnTo>
                      <a:pt x="689" y="1221"/>
                    </a:lnTo>
                    <a:lnTo>
                      <a:pt x="698" y="1245"/>
                    </a:lnTo>
                    <a:lnTo>
                      <a:pt x="703" y="1264"/>
                    </a:lnTo>
                    <a:lnTo>
                      <a:pt x="707" y="1283"/>
                    </a:lnTo>
                    <a:lnTo>
                      <a:pt x="705" y="1306"/>
                    </a:lnTo>
                    <a:lnTo>
                      <a:pt x="709" y="1320"/>
                    </a:lnTo>
                    <a:lnTo>
                      <a:pt x="707" y="1338"/>
                    </a:lnTo>
                    <a:lnTo>
                      <a:pt x="711" y="1362"/>
                    </a:lnTo>
                    <a:lnTo>
                      <a:pt x="716" y="1375"/>
                    </a:lnTo>
                    <a:lnTo>
                      <a:pt x="732" y="1388"/>
                    </a:lnTo>
                    <a:lnTo>
                      <a:pt x="737" y="1430"/>
                    </a:lnTo>
                    <a:lnTo>
                      <a:pt x="737" y="1430"/>
                    </a:lnTo>
                  </a:path>
                </a:pathLst>
              </a:custGeom>
              <a:pattFill prst="smCheck">
                <a:fgClr>
                  <a:schemeClr val="bg2"/>
                </a:fgClr>
                <a:bgClr>
                  <a:srgbClr val="FF00CC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59" name="Freeform 7"/>
              <p:cNvSpPr>
                <a:spLocks/>
              </p:cNvSpPr>
              <p:nvPr/>
            </p:nvSpPr>
            <p:spPr bwMode="auto">
              <a:xfrm>
                <a:off x="2042" y="1259"/>
                <a:ext cx="241" cy="105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42"/>
                  </a:cxn>
                  <a:cxn ang="0">
                    <a:pos x="23" y="68"/>
                  </a:cxn>
                  <a:cxn ang="0">
                    <a:pos x="32" y="94"/>
                  </a:cxn>
                  <a:cxn ang="0">
                    <a:pos x="32" y="120"/>
                  </a:cxn>
                  <a:cxn ang="0">
                    <a:pos x="32" y="138"/>
                  </a:cxn>
                  <a:cxn ang="0">
                    <a:pos x="40" y="164"/>
                  </a:cxn>
                  <a:cxn ang="0">
                    <a:pos x="49" y="190"/>
                  </a:cxn>
                  <a:cxn ang="0">
                    <a:pos x="49" y="216"/>
                  </a:cxn>
                  <a:cxn ang="0">
                    <a:pos x="49" y="242"/>
                  </a:cxn>
                  <a:cxn ang="0">
                    <a:pos x="49" y="260"/>
                  </a:cxn>
                  <a:cxn ang="0">
                    <a:pos x="49" y="285"/>
                  </a:cxn>
                  <a:cxn ang="0">
                    <a:pos x="58" y="311"/>
                  </a:cxn>
                  <a:cxn ang="0">
                    <a:pos x="58" y="337"/>
                  </a:cxn>
                  <a:cxn ang="0">
                    <a:pos x="58" y="363"/>
                  </a:cxn>
                  <a:cxn ang="0">
                    <a:pos x="67" y="389"/>
                  </a:cxn>
                  <a:cxn ang="0">
                    <a:pos x="67" y="407"/>
                  </a:cxn>
                  <a:cxn ang="0">
                    <a:pos x="67" y="433"/>
                  </a:cxn>
                  <a:cxn ang="0">
                    <a:pos x="67" y="459"/>
                  </a:cxn>
                  <a:cxn ang="0">
                    <a:pos x="67" y="485"/>
                  </a:cxn>
                  <a:cxn ang="0">
                    <a:pos x="75" y="511"/>
                  </a:cxn>
                  <a:cxn ang="0">
                    <a:pos x="75" y="529"/>
                  </a:cxn>
                  <a:cxn ang="0">
                    <a:pos x="75" y="554"/>
                  </a:cxn>
                  <a:cxn ang="0">
                    <a:pos x="75" y="580"/>
                  </a:cxn>
                  <a:cxn ang="0">
                    <a:pos x="75" y="606"/>
                  </a:cxn>
                  <a:cxn ang="0">
                    <a:pos x="84" y="632"/>
                  </a:cxn>
                  <a:cxn ang="0">
                    <a:pos x="92" y="650"/>
                  </a:cxn>
                  <a:cxn ang="0">
                    <a:pos x="92" y="676"/>
                  </a:cxn>
                  <a:cxn ang="0">
                    <a:pos x="92" y="702"/>
                  </a:cxn>
                  <a:cxn ang="0">
                    <a:pos x="101" y="728"/>
                  </a:cxn>
                  <a:cxn ang="0">
                    <a:pos x="109" y="754"/>
                  </a:cxn>
                  <a:cxn ang="0">
                    <a:pos x="118" y="780"/>
                  </a:cxn>
                  <a:cxn ang="0">
                    <a:pos x="127" y="798"/>
                  </a:cxn>
                  <a:cxn ang="0">
                    <a:pos x="135" y="823"/>
                  </a:cxn>
                  <a:cxn ang="0">
                    <a:pos x="135" y="849"/>
                  </a:cxn>
                  <a:cxn ang="0">
                    <a:pos x="144" y="875"/>
                  </a:cxn>
                  <a:cxn ang="0">
                    <a:pos x="161" y="901"/>
                  </a:cxn>
                  <a:cxn ang="0">
                    <a:pos x="161" y="919"/>
                  </a:cxn>
                  <a:cxn ang="0">
                    <a:pos x="170" y="945"/>
                  </a:cxn>
                  <a:cxn ang="0">
                    <a:pos x="170" y="971"/>
                  </a:cxn>
                  <a:cxn ang="0">
                    <a:pos x="179" y="997"/>
                  </a:cxn>
                  <a:cxn ang="0">
                    <a:pos x="205" y="1014"/>
                  </a:cxn>
                  <a:cxn ang="0">
                    <a:pos x="222" y="1032"/>
                  </a:cxn>
                  <a:cxn ang="0">
                    <a:pos x="240" y="1032"/>
                  </a:cxn>
                  <a:cxn ang="0">
                    <a:pos x="232" y="1050"/>
                  </a:cxn>
                </a:cxnLst>
                <a:rect l="0" t="0" r="r" b="b"/>
                <a:pathLst>
                  <a:path w="241" h="1051">
                    <a:moveTo>
                      <a:pt x="0" y="0"/>
                    </a:moveTo>
                    <a:lnTo>
                      <a:pt x="6" y="42"/>
                    </a:lnTo>
                    <a:lnTo>
                      <a:pt x="23" y="68"/>
                    </a:lnTo>
                    <a:lnTo>
                      <a:pt x="32" y="94"/>
                    </a:lnTo>
                    <a:lnTo>
                      <a:pt x="32" y="120"/>
                    </a:lnTo>
                    <a:lnTo>
                      <a:pt x="32" y="138"/>
                    </a:lnTo>
                    <a:lnTo>
                      <a:pt x="40" y="164"/>
                    </a:lnTo>
                    <a:lnTo>
                      <a:pt x="49" y="190"/>
                    </a:lnTo>
                    <a:lnTo>
                      <a:pt x="49" y="216"/>
                    </a:lnTo>
                    <a:lnTo>
                      <a:pt x="49" y="242"/>
                    </a:lnTo>
                    <a:lnTo>
                      <a:pt x="49" y="260"/>
                    </a:lnTo>
                    <a:lnTo>
                      <a:pt x="49" y="285"/>
                    </a:lnTo>
                    <a:lnTo>
                      <a:pt x="58" y="311"/>
                    </a:lnTo>
                    <a:lnTo>
                      <a:pt x="58" y="337"/>
                    </a:lnTo>
                    <a:lnTo>
                      <a:pt x="58" y="363"/>
                    </a:lnTo>
                    <a:lnTo>
                      <a:pt x="67" y="389"/>
                    </a:lnTo>
                    <a:lnTo>
                      <a:pt x="67" y="407"/>
                    </a:lnTo>
                    <a:lnTo>
                      <a:pt x="67" y="433"/>
                    </a:lnTo>
                    <a:lnTo>
                      <a:pt x="67" y="459"/>
                    </a:lnTo>
                    <a:lnTo>
                      <a:pt x="67" y="485"/>
                    </a:lnTo>
                    <a:lnTo>
                      <a:pt x="75" y="511"/>
                    </a:lnTo>
                    <a:lnTo>
                      <a:pt x="75" y="529"/>
                    </a:lnTo>
                    <a:lnTo>
                      <a:pt x="75" y="554"/>
                    </a:lnTo>
                    <a:lnTo>
                      <a:pt x="75" y="580"/>
                    </a:lnTo>
                    <a:lnTo>
                      <a:pt x="75" y="606"/>
                    </a:lnTo>
                    <a:lnTo>
                      <a:pt x="84" y="632"/>
                    </a:lnTo>
                    <a:lnTo>
                      <a:pt x="92" y="650"/>
                    </a:lnTo>
                    <a:lnTo>
                      <a:pt x="92" y="676"/>
                    </a:lnTo>
                    <a:lnTo>
                      <a:pt x="92" y="702"/>
                    </a:lnTo>
                    <a:lnTo>
                      <a:pt x="101" y="728"/>
                    </a:lnTo>
                    <a:lnTo>
                      <a:pt x="109" y="754"/>
                    </a:lnTo>
                    <a:lnTo>
                      <a:pt x="118" y="780"/>
                    </a:lnTo>
                    <a:lnTo>
                      <a:pt x="127" y="798"/>
                    </a:lnTo>
                    <a:lnTo>
                      <a:pt x="135" y="823"/>
                    </a:lnTo>
                    <a:lnTo>
                      <a:pt x="135" y="849"/>
                    </a:lnTo>
                    <a:lnTo>
                      <a:pt x="144" y="875"/>
                    </a:lnTo>
                    <a:lnTo>
                      <a:pt x="161" y="901"/>
                    </a:lnTo>
                    <a:lnTo>
                      <a:pt x="161" y="919"/>
                    </a:lnTo>
                    <a:lnTo>
                      <a:pt x="170" y="945"/>
                    </a:lnTo>
                    <a:lnTo>
                      <a:pt x="170" y="971"/>
                    </a:lnTo>
                    <a:lnTo>
                      <a:pt x="179" y="997"/>
                    </a:lnTo>
                    <a:lnTo>
                      <a:pt x="205" y="1014"/>
                    </a:lnTo>
                    <a:lnTo>
                      <a:pt x="222" y="1032"/>
                    </a:lnTo>
                    <a:lnTo>
                      <a:pt x="240" y="1032"/>
                    </a:lnTo>
                    <a:lnTo>
                      <a:pt x="232" y="1050"/>
                    </a:lnTo>
                  </a:path>
                </a:pathLst>
              </a:custGeom>
              <a:noFill/>
              <a:ln w="50800" cap="rnd" cmpd="sng">
                <a:solidFill>
                  <a:srgbClr val="FFFF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60" name="Freeform 8"/>
              <p:cNvSpPr>
                <a:spLocks/>
              </p:cNvSpPr>
              <p:nvPr/>
            </p:nvSpPr>
            <p:spPr bwMode="auto">
              <a:xfrm>
                <a:off x="2351" y="1413"/>
                <a:ext cx="429" cy="897"/>
              </a:xfrm>
              <a:custGeom>
                <a:avLst/>
                <a:gdLst/>
                <a:ahLst/>
                <a:cxnLst>
                  <a:cxn ang="0">
                    <a:pos x="428" y="0"/>
                  </a:cxn>
                  <a:cxn ang="0">
                    <a:pos x="415" y="34"/>
                  </a:cxn>
                  <a:cxn ang="0">
                    <a:pos x="406" y="60"/>
                  </a:cxn>
                  <a:cxn ang="0">
                    <a:pos x="389" y="86"/>
                  </a:cxn>
                  <a:cxn ang="0">
                    <a:pos x="380" y="104"/>
                  </a:cxn>
                  <a:cxn ang="0">
                    <a:pos x="372" y="130"/>
                  </a:cxn>
                  <a:cxn ang="0">
                    <a:pos x="363" y="156"/>
                  </a:cxn>
                  <a:cxn ang="0">
                    <a:pos x="355" y="182"/>
                  </a:cxn>
                  <a:cxn ang="0">
                    <a:pos x="346" y="208"/>
                  </a:cxn>
                  <a:cxn ang="0">
                    <a:pos x="329" y="234"/>
                  </a:cxn>
                  <a:cxn ang="0">
                    <a:pos x="320" y="252"/>
                  </a:cxn>
                  <a:cxn ang="0">
                    <a:pos x="302" y="278"/>
                  </a:cxn>
                  <a:cxn ang="0">
                    <a:pos x="294" y="304"/>
                  </a:cxn>
                  <a:cxn ang="0">
                    <a:pos x="285" y="330"/>
                  </a:cxn>
                  <a:cxn ang="0">
                    <a:pos x="285" y="356"/>
                  </a:cxn>
                  <a:cxn ang="0">
                    <a:pos x="276" y="374"/>
                  </a:cxn>
                  <a:cxn ang="0">
                    <a:pos x="268" y="400"/>
                  </a:cxn>
                  <a:cxn ang="0">
                    <a:pos x="259" y="426"/>
                  </a:cxn>
                  <a:cxn ang="0">
                    <a:pos x="250" y="452"/>
                  </a:cxn>
                  <a:cxn ang="0">
                    <a:pos x="241" y="478"/>
                  </a:cxn>
                  <a:cxn ang="0">
                    <a:pos x="241" y="495"/>
                  </a:cxn>
                  <a:cxn ang="0">
                    <a:pos x="224" y="521"/>
                  </a:cxn>
                  <a:cxn ang="0">
                    <a:pos x="215" y="547"/>
                  </a:cxn>
                  <a:cxn ang="0">
                    <a:pos x="207" y="573"/>
                  </a:cxn>
                  <a:cxn ang="0">
                    <a:pos x="189" y="599"/>
                  </a:cxn>
                  <a:cxn ang="0">
                    <a:pos x="180" y="625"/>
                  </a:cxn>
                  <a:cxn ang="0">
                    <a:pos x="180" y="643"/>
                  </a:cxn>
                  <a:cxn ang="0">
                    <a:pos x="180" y="669"/>
                  </a:cxn>
                  <a:cxn ang="0">
                    <a:pos x="172" y="695"/>
                  </a:cxn>
                  <a:cxn ang="0">
                    <a:pos x="163" y="721"/>
                  </a:cxn>
                  <a:cxn ang="0">
                    <a:pos x="154" y="747"/>
                  </a:cxn>
                  <a:cxn ang="0">
                    <a:pos x="146" y="765"/>
                  </a:cxn>
                  <a:cxn ang="0">
                    <a:pos x="146" y="791"/>
                  </a:cxn>
                  <a:cxn ang="0">
                    <a:pos x="128" y="808"/>
                  </a:cxn>
                  <a:cxn ang="0">
                    <a:pos x="111" y="826"/>
                  </a:cxn>
                  <a:cxn ang="0">
                    <a:pos x="94" y="843"/>
                  </a:cxn>
                  <a:cxn ang="0">
                    <a:pos x="77" y="869"/>
                  </a:cxn>
                  <a:cxn ang="0">
                    <a:pos x="59" y="878"/>
                  </a:cxn>
                  <a:cxn ang="0">
                    <a:pos x="33" y="895"/>
                  </a:cxn>
                  <a:cxn ang="0">
                    <a:pos x="0" y="896"/>
                  </a:cxn>
                </a:cxnLst>
                <a:rect l="0" t="0" r="r" b="b"/>
                <a:pathLst>
                  <a:path w="429" h="897">
                    <a:moveTo>
                      <a:pt x="428" y="0"/>
                    </a:moveTo>
                    <a:lnTo>
                      <a:pt x="415" y="34"/>
                    </a:lnTo>
                    <a:lnTo>
                      <a:pt x="406" y="60"/>
                    </a:lnTo>
                    <a:lnTo>
                      <a:pt x="389" y="86"/>
                    </a:lnTo>
                    <a:lnTo>
                      <a:pt x="380" y="104"/>
                    </a:lnTo>
                    <a:lnTo>
                      <a:pt x="372" y="130"/>
                    </a:lnTo>
                    <a:lnTo>
                      <a:pt x="363" y="156"/>
                    </a:lnTo>
                    <a:lnTo>
                      <a:pt x="355" y="182"/>
                    </a:lnTo>
                    <a:lnTo>
                      <a:pt x="346" y="208"/>
                    </a:lnTo>
                    <a:lnTo>
                      <a:pt x="329" y="234"/>
                    </a:lnTo>
                    <a:lnTo>
                      <a:pt x="320" y="252"/>
                    </a:lnTo>
                    <a:lnTo>
                      <a:pt x="302" y="278"/>
                    </a:lnTo>
                    <a:lnTo>
                      <a:pt x="294" y="304"/>
                    </a:lnTo>
                    <a:lnTo>
                      <a:pt x="285" y="330"/>
                    </a:lnTo>
                    <a:lnTo>
                      <a:pt x="285" y="356"/>
                    </a:lnTo>
                    <a:lnTo>
                      <a:pt x="276" y="374"/>
                    </a:lnTo>
                    <a:lnTo>
                      <a:pt x="268" y="400"/>
                    </a:lnTo>
                    <a:lnTo>
                      <a:pt x="259" y="426"/>
                    </a:lnTo>
                    <a:lnTo>
                      <a:pt x="250" y="452"/>
                    </a:lnTo>
                    <a:lnTo>
                      <a:pt x="241" y="478"/>
                    </a:lnTo>
                    <a:lnTo>
                      <a:pt x="241" y="495"/>
                    </a:lnTo>
                    <a:lnTo>
                      <a:pt x="224" y="521"/>
                    </a:lnTo>
                    <a:lnTo>
                      <a:pt x="215" y="547"/>
                    </a:lnTo>
                    <a:lnTo>
                      <a:pt x="207" y="573"/>
                    </a:lnTo>
                    <a:lnTo>
                      <a:pt x="189" y="599"/>
                    </a:lnTo>
                    <a:lnTo>
                      <a:pt x="180" y="625"/>
                    </a:lnTo>
                    <a:lnTo>
                      <a:pt x="180" y="643"/>
                    </a:lnTo>
                    <a:lnTo>
                      <a:pt x="180" y="669"/>
                    </a:lnTo>
                    <a:lnTo>
                      <a:pt x="172" y="695"/>
                    </a:lnTo>
                    <a:lnTo>
                      <a:pt x="163" y="721"/>
                    </a:lnTo>
                    <a:lnTo>
                      <a:pt x="154" y="747"/>
                    </a:lnTo>
                    <a:lnTo>
                      <a:pt x="146" y="765"/>
                    </a:lnTo>
                    <a:lnTo>
                      <a:pt x="146" y="791"/>
                    </a:lnTo>
                    <a:lnTo>
                      <a:pt x="128" y="808"/>
                    </a:lnTo>
                    <a:lnTo>
                      <a:pt x="111" y="826"/>
                    </a:lnTo>
                    <a:lnTo>
                      <a:pt x="94" y="843"/>
                    </a:lnTo>
                    <a:lnTo>
                      <a:pt x="77" y="869"/>
                    </a:lnTo>
                    <a:lnTo>
                      <a:pt x="59" y="878"/>
                    </a:lnTo>
                    <a:lnTo>
                      <a:pt x="33" y="895"/>
                    </a:lnTo>
                    <a:lnTo>
                      <a:pt x="0" y="896"/>
                    </a:lnTo>
                  </a:path>
                </a:pathLst>
              </a:custGeom>
              <a:noFill/>
              <a:ln w="50800" cap="rnd" cmpd="sng">
                <a:solidFill>
                  <a:srgbClr val="FFFF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61" name="Freeform 9"/>
              <p:cNvSpPr>
                <a:spLocks/>
              </p:cNvSpPr>
              <p:nvPr/>
            </p:nvSpPr>
            <p:spPr bwMode="auto">
              <a:xfrm>
                <a:off x="1209" y="1440"/>
                <a:ext cx="2293" cy="2852"/>
              </a:xfrm>
              <a:custGeom>
                <a:avLst/>
                <a:gdLst/>
                <a:ahLst/>
                <a:cxnLst>
                  <a:cxn ang="0">
                    <a:pos x="396" y="249"/>
                  </a:cxn>
                  <a:cxn ang="0">
                    <a:pos x="193" y="602"/>
                  </a:cxn>
                  <a:cxn ang="0">
                    <a:pos x="96" y="902"/>
                  </a:cxn>
                  <a:cxn ang="0">
                    <a:pos x="43" y="1277"/>
                  </a:cxn>
                  <a:cxn ang="0">
                    <a:pos x="0" y="1577"/>
                  </a:cxn>
                  <a:cxn ang="0">
                    <a:pos x="21" y="1995"/>
                  </a:cxn>
                  <a:cxn ang="0">
                    <a:pos x="150" y="2369"/>
                  </a:cxn>
                  <a:cxn ang="0">
                    <a:pos x="375" y="2573"/>
                  </a:cxn>
                  <a:cxn ang="0">
                    <a:pos x="675" y="2723"/>
                  </a:cxn>
                  <a:cxn ang="0">
                    <a:pos x="996" y="2830"/>
                  </a:cxn>
                  <a:cxn ang="0">
                    <a:pos x="1296" y="2851"/>
                  </a:cxn>
                  <a:cxn ang="0">
                    <a:pos x="1596" y="2841"/>
                  </a:cxn>
                  <a:cxn ang="0">
                    <a:pos x="1885" y="2701"/>
                  </a:cxn>
                  <a:cxn ang="0">
                    <a:pos x="2121" y="2498"/>
                  </a:cxn>
                  <a:cxn ang="0">
                    <a:pos x="2228" y="2230"/>
                  </a:cxn>
                  <a:cxn ang="0">
                    <a:pos x="2292" y="1930"/>
                  </a:cxn>
                  <a:cxn ang="0">
                    <a:pos x="2292" y="1630"/>
                  </a:cxn>
                  <a:cxn ang="0">
                    <a:pos x="2249" y="1320"/>
                  </a:cxn>
                  <a:cxn ang="0">
                    <a:pos x="2121" y="1041"/>
                  </a:cxn>
                  <a:cxn ang="0">
                    <a:pos x="1950" y="752"/>
                  </a:cxn>
                  <a:cxn ang="0">
                    <a:pos x="1885" y="431"/>
                  </a:cxn>
                  <a:cxn ang="0">
                    <a:pos x="1789" y="131"/>
                  </a:cxn>
                  <a:cxn ang="0">
                    <a:pos x="1628" y="281"/>
                  </a:cxn>
                  <a:cxn ang="0">
                    <a:pos x="1714" y="613"/>
                  </a:cxn>
                  <a:cxn ang="0">
                    <a:pos x="1789" y="913"/>
                  </a:cxn>
                  <a:cxn ang="0">
                    <a:pos x="1917" y="1234"/>
                  </a:cxn>
                  <a:cxn ang="0">
                    <a:pos x="2057" y="1513"/>
                  </a:cxn>
                  <a:cxn ang="0">
                    <a:pos x="1928" y="1738"/>
                  </a:cxn>
                  <a:cxn ang="0">
                    <a:pos x="1682" y="2016"/>
                  </a:cxn>
                  <a:cxn ang="0">
                    <a:pos x="1960" y="1855"/>
                  </a:cxn>
                  <a:cxn ang="0">
                    <a:pos x="2057" y="1973"/>
                  </a:cxn>
                  <a:cxn ang="0">
                    <a:pos x="1971" y="2284"/>
                  </a:cxn>
                  <a:cxn ang="0">
                    <a:pos x="1842" y="2541"/>
                  </a:cxn>
                  <a:cxn ang="0">
                    <a:pos x="1607" y="2444"/>
                  </a:cxn>
                  <a:cxn ang="0">
                    <a:pos x="1467" y="2155"/>
                  </a:cxn>
                  <a:cxn ang="0">
                    <a:pos x="1510" y="2444"/>
                  </a:cxn>
                  <a:cxn ang="0">
                    <a:pos x="1435" y="2669"/>
                  </a:cxn>
                  <a:cxn ang="0">
                    <a:pos x="1114" y="2680"/>
                  </a:cxn>
                  <a:cxn ang="0">
                    <a:pos x="1114" y="2562"/>
                  </a:cxn>
                  <a:cxn ang="0">
                    <a:pos x="1253" y="2434"/>
                  </a:cxn>
                  <a:cxn ang="0">
                    <a:pos x="975" y="2348"/>
                  </a:cxn>
                  <a:cxn ang="0">
                    <a:pos x="760" y="2037"/>
                  </a:cxn>
                  <a:cxn ang="0">
                    <a:pos x="825" y="2305"/>
                  </a:cxn>
                  <a:cxn ang="0">
                    <a:pos x="782" y="2530"/>
                  </a:cxn>
                  <a:cxn ang="0">
                    <a:pos x="514" y="2359"/>
                  </a:cxn>
                  <a:cxn ang="0">
                    <a:pos x="332" y="2123"/>
                  </a:cxn>
                  <a:cxn ang="0">
                    <a:pos x="332" y="1845"/>
                  </a:cxn>
                  <a:cxn ang="0">
                    <a:pos x="525" y="1930"/>
                  </a:cxn>
                  <a:cxn ang="0">
                    <a:pos x="385" y="1663"/>
                  </a:cxn>
                  <a:cxn ang="0">
                    <a:pos x="289" y="1373"/>
                  </a:cxn>
                  <a:cxn ang="0">
                    <a:pos x="246" y="1073"/>
                  </a:cxn>
                  <a:cxn ang="0">
                    <a:pos x="289" y="784"/>
                  </a:cxn>
                  <a:cxn ang="0">
                    <a:pos x="364" y="484"/>
                  </a:cxn>
                  <a:cxn ang="0">
                    <a:pos x="535" y="227"/>
                  </a:cxn>
                  <a:cxn ang="0">
                    <a:pos x="675" y="313"/>
                  </a:cxn>
                  <a:cxn ang="0">
                    <a:pos x="707" y="613"/>
                  </a:cxn>
                  <a:cxn ang="0">
                    <a:pos x="793" y="891"/>
                  </a:cxn>
                  <a:cxn ang="0">
                    <a:pos x="996" y="1116"/>
                  </a:cxn>
                  <a:cxn ang="0">
                    <a:pos x="964" y="913"/>
                  </a:cxn>
                  <a:cxn ang="0">
                    <a:pos x="868" y="634"/>
                  </a:cxn>
                  <a:cxn ang="0">
                    <a:pos x="803" y="313"/>
                  </a:cxn>
                  <a:cxn ang="0">
                    <a:pos x="568" y="35"/>
                  </a:cxn>
                </a:cxnLst>
                <a:rect l="0" t="0" r="r" b="b"/>
                <a:pathLst>
                  <a:path w="2293" h="2852">
                    <a:moveTo>
                      <a:pt x="615" y="0"/>
                    </a:moveTo>
                    <a:lnTo>
                      <a:pt x="568" y="13"/>
                    </a:lnTo>
                    <a:lnTo>
                      <a:pt x="546" y="35"/>
                    </a:lnTo>
                    <a:lnTo>
                      <a:pt x="514" y="67"/>
                    </a:lnTo>
                    <a:lnTo>
                      <a:pt x="503" y="99"/>
                    </a:lnTo>
                    <a:lnTo>
                      <a:pt x="471" y="131"/>
                    </a:lnTo>
                    <a:lnTo>
                      <a:pt x="460" y="163"/>
                    </a:lnTo>
                    <a:lnTo>
                      <a:pt x="428" y="195"/>
                    </a:lnTo>
                    <a:lnTo>
                      <a:pt x="418" y="217"/>
                    </a:lnTo>
                    <a:lnTo>
                      <a:pt x="396" y="249"/>
                    </a:lnTo>
                    <a:lnTo>
                      <a:pt x="364" y="292"/>
                    </a:lnTo>
                    <a:lnTo>
                      <a:pt x="343" y="334"/>
                    </a:lnTo>
                    <a:lnTo>
                      <a:pt x="321" y="356"/>
                    </a:lnTo>
                    <a:lnTo>
                      <a:pt x="300" y="399"/>
                    </a:lnTo>
                    <a:lnTo>
                      <a:pt x="268" y="442"/>
                    </a:lnTo>
                    <a:lnTo>
                      <a:pt x="257" y="474"/>
                    </a:lnTo>
                    <a:lnTo>
                      <a:pt x="235" y="506"/>
                    </a:lnTo>
                    <a:lnTo>
                      <a:pt x="214" y="538"/>
                    </a:lnTo>
                    <a:lnTo>
                      <a:pt x="203" y="570"/>
                    </a:lnTo>
                    <a:lnTo>
                      <a:pt x="193" y="602"/>
                    </a:lnTo>
                    <a:lnTo>
                      <a:pt x="171" y="613"/>
                    </a:lnTo>
                    <a:lnTo>
                      <a:pt x="171" y="645"/>
                    </a:lnTo>
                    <a:lnTo>
                      <a:pt x="150" y="688"/>
                    </a:lnTo>
                    <a:lnTo>
                      <a:pt x="139" y="720"/>
                    </a:lnTo>
                    <a:lnTo>
                      <a:pt x="128" y="752"/>
                    </a:lnTo>
                    <a:lnTo>
                      <a:pt x="128" y="784"/>
                    </a:lnTo>
                    <a:lnTo>
                      <a:pt x="118" y="816"/>
                    </a:lnTo>
                    <a:lnTo>
                      <a:pt x="118" y="838"/>
                    </a:lnTo>
                    <a:lnTo>
                      <a:pt x="107" y="870"/>
                    </a:lnTo>
                    <a:lnTo>
                      <a:pt x="96" y="902"/>
                    </a:lnTo>
                    <a:lnTo>
                      <a:pt x="85" y="966"/>
                    </a:lnTo>
                    <a:lnTo>
                      <a:pt x="85" y="988"/>
                    </a:lnTo>
                    <a:lnTo>
                      <a:pt x="75" y="1031"/>
                    </a:lnTo>
                    <a:lnTo>
                      <a:pt x="75" y="1063"/>
                    </a:lnTo>
                    <a:lnTo>
                      <a:pt x="64" y="1106"/>
                    </a:lnTo>
                    <a:lnTo>
                      <a:pt x="53" y="1148"/>
                    </a:lnTo>
                    <a:lnTo>
                      <a:pt x="43" y="1181"/>
                    </a:lnTo>
                    <a:lnTo>
                      <a:pt x="43" y="1213"/>
                    </a:lnTo>
                    <a:lnTo>
                      <a:pt x="43" y="1245"/>
                    </a:lnTo>
                    <a:lnTo>
                      <a:pt x="43" y="1277"/>
                    </a:lnTo>
                    <a:lnTo>
                      <a:pt x="43" y="1309"/>
                    </a:lnTo>
                    <a:lnTo>
                      <a:pt x="32" y="1331"/>
                    </a:lnTo>
                    <a:lnTo>
                      <a:pt x="32" y="1363"/>
                    </a:lnTo>
                    <a:lnTo>
                      <a:pt x="32" y="1395"/>
                    </a:lnTo>
                    <a:lnTo>
                      <a:pt x="32" y="1427"/>
                    </a:lnTo>
                    <a:lnTo>
                      <a:pt x="32" y="1459"/>
                    </a:lnTo>
                    <a:lnTo>
                      <a:pt x="21" y="1491"/>
                    </a:lnTo>
                    <a:lnTo>
                      <a:pt x="10" y="1523"/>
                    </a:lnTo>
                    <a:lnTo>
                      <a:pt x="10" y="1545"/>
                    </a:lnTo>
                    <a:lnTo>
                      <a:pt x="0" y="1577"/>
                    </a:lnTo>
                    <a:lnTo>
                      <a:pt x="0" y="1609"/>
                    </a:lnTo>
                    <a:lnTo>
                      <a:pt x="0" y="1652"/>
                    </a:lnTo>
                    <a:lnTo>
                      <a:pt x="0" y="1695"/>
                    </a:lnTo>
                    <a:lnTo>
                      <a:pt x="0" y="1738"/>
                    </a:lnTo>
                    <a:lnTo>
                      <a:pt x="0" y="1770"/>
                    </a:lnTo>
                    <a:lnTo>
                      <a:pt x="0" y="1802"/>
                    </a:lnTo>
                    <a:lnTo>
                      <a:pt x="0" y="1834"/>
                    </a:lnTo>
                    <a:lnTo>
                      <a:pt x="0" y="1866"/>
                    </a:lnTo>
                    <a:lnTo>
                      <a:pt x="10" y="1952"/>
                    </a:lnTo>
                    <a:lnTo>
                      <a:pt x="21" y="1995"/>
                    </a:lnTo>
                    <a:lnTo>
                      <a:pt x="21" y="2027"/>
                    </a:lnTo>
                    <a:lnTo>
                      <a:pt x="21" y="2059"/>
                    </a:lnTo>
                    <a:lnTo>
                      <a:pt x="32" y="2091"/>
                    </a:lnTo>
                    <a:lnTo>
                      <a:pt x="43" y="2134"/>
                    </a:lnTo>
                    <a:lnTo>
                      <a:pt x="64" y="2177"/>
                    </a:lnTo>
                    <a:lnTo>
                      <a:pt x="85" y="2220"/>
                    </a:lnTo>
                    <a:lnTo>
                      <a:pt x="96" y="2284"/>
                    </a:lnTo>
                    <a:lnTo>
                      <a:pt x="107" y="2316"/>
                    </a:lnTo>
                    <a:lnTo>
                      <a:pt x="128" y="2348"/>
                    </a:lnTo>
                    <a:lnTo>
                      <a:pt x="150" y="2369"/>
                    </a:lnTo>
                    <a:lnTo>
                      <a:pt x="150" y="2391"/>
                    </a:lnTo>
                    <a:lnTo>
                      <a:pt x="171" y="2423"/>
                    </a:lnTo>
                    <a:lnTo>
                      <a:pt x="193" y="2444"/>
                    </a:lnTo>
                    <a:lnTo>
                      <a:pt x="214" y="2466"/>
                    </a:lnTo>
                    <a:lnTo>
                      <a:pt x="246" y="2487"/>
                    </a:lnTo>
                    <a:lnTo>
                      <a:pt x="278" y="2509"/>
                    </a:lnTo>
                    <a:lnTo>
                      <a:pt x="300" y="2519"/>
                    </a:lnTo>
                    <a:lnTo>
                      <a:pt x="321" y="2541"/>
                    </a:lnTo>
                    <a:lnTo>
                      <a:pt x="343" y="2552"/>
                    </a:lnTo>
                    <a:lnTo>
                      <a:pt x="375" y="2573"/>
                    </a:lnTo>
                    <a:lnTo>
                      <a:pt x="407" y="2594"/>
                    </a:lnTo>
                    <a:lnTo>
                      <a:pt x="439" y="2616"/>
                    </a:lnTo>
                    <a:lnTo>
                      <a:pt x="471" y="2627"/>
                    </a:lnTo>
                    <a:lnTo>
                      <a:pt x="493" y="2637"/>
                    </a:lnTo>
                    <a:lnTo>
                      <a:pt x="525" y="2648"/>
                    </a:lnTo>
                    <a:lnTo>
                      <a:pt x="557" y="2669"/>
                    </a:lnTo>
                    <a:lnTo>
                      <a:pt x="589" y="2680"/>
                    </a:lnTo>
                    <a:lnTo>
                      <a:pt x="621" y="2701"/>
                    </a:lnTo>
                    <a:lnTo>
                      <a:pt x="643" y="2712"/>
                    </a:lnTo>
                    <a:lnTo>
                      <a:pt x="675" y="2723"/>
                    </a:lnTo>
                    <a:lnTo>
                      <a:pt x="707" y="2744"/>
                    </a:lnTo>
                    <a:lnTo>
                      <a:pt x="739" y="2744"/>
                    </a:lnTo>
                    <a:lnTo>
                      <a:pt x="782" y="2766"/>
                    </a:lnTo>
                    <a:lnTo>
                      <a:pt x="814" y="2766"/>
                    </a:lnTo>
                    <a:lnTo>
                      <a:pt x="846" y="2776"/>
                    </a:lnTo>
                    <a:lnTo>
                      <a:pt x="868" y="2787"/>
                    </a:lnTo>
                    <a:lnTo>
                      <a:pt x="900" y="2798"/>
                    </a:lnTo>
                    <a:lnTo>
                      <a:pt x="932" y="2798"/>
                    </a:lnTo>
                    <a:lnTo>
                      <a:pt x="964" y="2809"/>
                    </a:lnTo>
                    <a:lnTo>
                      <a:pt x="996" y="2830"/>
                    </a:lnTo>
                    <a:lnTo>
                      <a:pt x="1018" y="2841"/>
                    </a:lnTo>
                    <a:lnTo>
                      <a:pt x="1050" y="2841"/>
                    </a:lnTo>
                    <a:lnTo>
                      <a:pt x="1082" y="2841"/>
                    </a:lnTo>
                    <a:lnTo>
                      <a:pt x="1114" y="2841"/>
                    </a:lnTo>
                    <a:lnTo>
                      <a:pt x="1146" y="2841"/>
                    </a:lnTo>
                    <a:lnTo>
                      <a:pt x="1178" y="2841"/>
                    </a:lnTo>
                    <a:lnTo>
                      <a:pt x="1200" y="2841"/>
                    </a:lnTo>
                    <a:lnTo>
                      <a:pt x="1242" y="2841"/>
                    </a:lnTo>
                    <a:lnTo>
                      <a:pt x="1264" y="2851"/>
                    </a:lnTo>
                    <a:lnTo>
                      <a:pt x="1296" y="2851"/>
                    </a:lnTo>
                    <a:lnTo>
                      <a:pt x="1328" y="2851"/>
                    </a:lnTo>
                    <a:lnTo>
                      <a:pt x="1350" y="2851"/>
                    </a:lnTo>
                    <a:lnTo>
                      <a:pt x="1382" y="2851"/>
                    </a:lnTo>
                    <a:lnTo>
                      <a:pt x="1414" y="2851"/>
                    </a:lnTo>
                    <a:lnTo>
                      <a:pt x="1446" y="2851"/>
                    </a:lnTo>
                    <a:lnTo>
                      <a:pt x="1478" y="2851"/>
                    </a:lnTo>
                    <a:lnTo>
                      <a:pt x="1500" y="2851"/>
                    </a:lnTo>
                    <a:lnTo>
                      <a:pt x="1532" y="2851"/>
                    </a:lnTo>
                    <a:lnTo>
                      <a:pt x="1564" y="2851"/>
                    </a:lnTo>
                    <a:lnTo>
                      <a:pt x="1596" y="2841"/>
                    </a:lnTo>
                    <a:lnTo>
                      <a:pt x="1628" y="2830"/>
                    </a:lnTo>
                    <a:lnTo>
                      <a:pt x="1650" y="2819"/>
                    </a:lnTo>
                    <a:lnTo>
                      <a:pt x="1682" y="2809"/>
                    </a:lnTo>
                    <a:lnTo>
                      <a:pt x="1714" y="2787"/>
                    </a:lnTo>
                    <a:lnTo>
                      <a:pt x="1746" y="2787"/>
                    </a:lnTo>
                    <a:lnTo>
                      <a:pt x="1778" y="2766"/>
                    </a:lnTo>
                    <a:lnTo>
                      <a:pt x="1800" y="2755"/>
                    </a:lnTo>
                    <a:lnTo>
                      <a:pt x="1832" y="2734"/>
                    </a:lnTo>
                    <a:lnTo>
                      <a:pt x="1864" y="2723"/>
                    </a:lnTo>
                    <a:lnTo>
                      <a:pt x="1885" y="2701"/>
                    </a:lnTo>
                    <a:lnTo>
                      <a:pt x="1907" y="2701"/>
                    </a:lnTo>
                    <a:lnTo>
                      <a:pt x="1939" y="2680"/>
                    </a:lnTo>
                    <a:lnTo>
                      <a:pt x="1971" y="2659"/>
                    </a:lnTo>
                    <a:lnTo>
                      <a:pt x="2003" y="2648"/>
                    </a:lnTo>
                    <a:lnTo>
                      <a:pt x="2025" y="2637"/>
                    </a:lnTo>
                    <a:lnTo>
                      <a:pt x="2046" y="2605"/>
                    </a:lnTo>
                    <a:lnTo>
                      <a:pt x="2078" y="2584"/>
                    </a:lnTo>
                    <a:lnTo>
                      <a:pt x="2078" y="2562"/>
                    </a:lnTo>
                    <a:lnTo>
                      <a:pt x="2100" y="2530"/>
                    </a:lnTo>
                    <a:lnTo>
                      <a:pt x="2121" y="2498"/>
                    </a:lnTo>
                    <a:lnTo>
                      <a:pt x="2132" y="2466"/>
                    </a:lnTo>
                    <a:lnTo>
                      <a:pt x="2142" y="2444"/>
                    </a:lnTo>
                    <a:lnTo>
                      <a:pt x="2164" y="2434"/>
                    </a:lnTo>
                    <a:lnTo>
                      <a:pt x="2164" y="2412"/>
                    </a:lnTo>
                    <a:lnTo>
                      <a:pt x="2175" y="2380"/>
                    </a:lnTo>
                    <a:lnTo>
                      <a:pt x="2185" y="2348"/>
                    </a:lnTo>
                    <a:lnTo>
                      <a:pt x="2196" y="2316"/>
                    </a:lnTo>
                    <a:lnTo>
                      <a:pt x="2207" y="2294"/>
                    </a:lnTo>
                    <a:lnTo>
                      <a:pt x="2217" y="2262"/>
                    </a:lnTo>
                    <a:lnTo>
                      <a:pt x="2228" y="2230"/>
                    </a:lnTo>
                    <a:lnTo>
                      <a:pt x="2228" y="2198"/>
                    </a:lnTo>
                    <a:lnTo>
                      <a:pt x="2239" y="2166"/>
                    </a:lnTo>
                    <a:lnTo>
                      <a:pt x="2249" y="2134"/>
                    </a:lnTo>
                    <a:lnTo>
                      <a:pt x="2249" y="2112"/>
                    </a:lnTo>
                    <a:lnTo>
                      <a:pt x="2260" y="2080"/>
                    </a:lnTo>
                    <a:lnTo>
                      <a:pt x="2260" y="2048"/>
                    </a:lnTo>
                    <a:lnTo>
                      <a:pt x="2271" y="2016"/>
                    </a:lnTo>
                    <a:lnTo>
                      <a:pt x="2282" y="1984"/>
                    </a:lnTo>
                    <a:lnTo>
                      <a:pt x="2282" y="1962"/>
                    </a:lnTo>
                    <a:lnTo>
                      <a:pt x="2292" y="1930"/>
                    </a:lnTo>
                    <a:lnTo>
                      <a:pt x="2292" y="1898"/>
                    </a:lnTo>
                    <a:lnTo>
                      <a:pt x="2292" y="1866"/>
                    </a:lnTo>
                    <a:lnTo>
                      <a:pt x="2292" y="1834"/>
                    </a:lnTo>
                    <a:lnTo>
                      <a:pt x="2292" y="1812"/>
                    </a:lnTo>
                    <a:lnTo>
                      <a:pt x="2292" y="1780"/>
                    </a:lnTo>
                    <a:lnTo>
                      <a:pt x="2292" y="1748"/>
                    </a:lnTo>
                    <a:lnTo>
                      <a:pt x="2292" y="1716"/>
                    </a:lnTo>
                    <a:lnTo>
                      <a:pt x="2292" y="1684"/>
                    </a:lnTo>
                    <a:lnTo>
                      <a:pt x="2292" y="1652"/>
                    </a:lnTo>
                    <a:lnTo>
                      <a:pt x="2292" y="1630"/>
                    </a:lnTo>
                    <a:lnTo>
                      <a:pt x="2292" y="1598"/>
                    </a:lnTo>
                    <a:lnTo>
                      <a:pt x="2292" y="1566"/>
                    </a:lnTo>
                    <a:lnTo>
                      <a:pt x="2292" y="1534"/>
                    </a:lnTo>
                    <a:lnTo>
                      <a:pt x="2292" y="1502"/>
                    </a:lnTo>
                    <a:lnTo>
                      <a:pt x="2292" y="1480"/>
                    </a:lnTo>
                    <a:lnTo>
                      <a:pt x="2292" y="1448"/>
                    </a:lnTo>
                    <a:lnTo>
                      <a:pt x="2292" y="1416"/>
                    </a:lnTo>
                    <a:lnTo>
                      <a:pt x="2282" y="1384"/>
                    </a:lnTo>
                    <a:lnTo>
                      <a:pt x="2271" y="1352"/>
                    </a:lnTo>
                    <a:lnTo>
                      <a:pt x="2249" y="1320"/>
                    </a:lnTo>
                    <a:lnTo>
                      <a:pt x="2239" y="1298"/>
                    </a:lnTo>
                    <a:lnTo>
                      <a:pt x="2228" y="1266"/>
                    </a:lnTo>
                    <a:lnTo>
                      <a:pt x="2217" y="1234"/>
                    </a:lnTo>
                    <a:lnTo>
                      <a:pt x="2196" y="1202"/>
                    </a:lnTo>
                    <a:lnTo>
                      <a:pt x="2185" y="1170"/>
                    </a:lnTo>
                    <a:lnTo>
                      <a:pt x="2185" y="1148"/>
                    </a:lnTo>
                    <a:lnTo>
                      <a:pt x="2164" y="1116"/>
                    </a:lnTo>
                    <a:lnTo>
                      <a:pt x="2142" y="1095"/>
                    </a:lnTo>
                    <a:lnTo>
                      <a:pt x="2142" y="1073"/>
                    </a:lnTo>
                    <a:lnTo>
                      <a:pt x="2121" y="1041"/>
                    </a:lnTo>
                    <a:lnTo>
                      <a:pt x="2100" y="1009"/>
                    </a:lnTo>
                    <a:lnTo>
                      <a:pt x="2078" y="998"/>
                    </a:lnTo>
                    <a:lnTo>
                      <a:pt x="2057" y="966"/>
                    </a:lnTo>
                    <a:lnTo>
                      <a:pt x="2035" y="934"/>
                    </a:lnTo>
                    <a:lnTo>
                      <a:pt x="2014" y="902"/>
                    </a:lnTo>
                    <a:lnTo>
                      <a:pt x="2003" y="870"/>
                    </a:lnTo>
                    <a:lnTo>
                      <a:pt x="1982" y="838"/>
                    </a:lnTo>
                    <a:lnTo>
                      <a:pt x="1971" y="816"/>
                    </a:lnTo>
                    <a:lnTo>
                      <a:pt x="1960" y="784"/>
                    </a:lnTo>
                    <a:lnTo>
                      <a:pt x="1950" y="752"/>
                    </a:lnTo>
                    <a:lnTo>
                      <a:pt x="1939" y="709"/>
                    </a:lnTo>
                    <a:lnTo>
                      <a:pt x="1939" y="677"/>
                    </a:lnTo>
                    <a:lnTo>
                      <a:pt x="1928" y="645"/>
                    </a:lnTo>
                    <a:lnTo>
                      <a:pt x="1928" y="613"/>
                    </a:lnTo>
                    <a:lnTo>
                      <a:pt x="1917" y="591"/>
                    </a:lnTo>
                    <a:lnTo>
                      <a:pt x="1907" y="559"/>
                    </a:lnTo>
                    <a:lnTo>
                      <a:pt x="1907" y="527"/>
                    </a:lnTo>
                    <a:lnTo>
                      <a:pt x="1896" y="495"/>
                    </a:lnTo>
                    <a:lnTo>
                      <a:pt x="1885" y="463"/>
                    </a:lnTo>
                    <a:lnTo>
                      <a:pt x="1885" y="431"/>
                    </a:lnTo>
                    <a:lnTo>
                      <a:pt x="1875" y="409"/>
                    </a:lnTo>
                    <a:lnTo>
                      <a:pt x="1875" y="377"/>
                    </a:lnTo>
                    <a:lnTo>
                      <a:pt x="1864" y="345"/>
                    </a:lnTo>
                    <a:lnTo>
                      <a:pt x="1853" y="313"/>
                    </a:lnTo>
                    <a:lnTo>
                      <a:pt x="1842" y="281"/>
                    </a:lnTo>
                    <a:lnTo>
                      <a:pt x="1842" y="259"/>
                    </a:lnTo>
                    <a:lnTo>
                      <a:pt x="1842" y="227"/>
                    </a:lnTo>
                    <a:lnTo>
                      <a:pt x="1821" y="195"/>
                    </a:lnTo>
                    <a:lnTo>
                      <a:pt x="1800" y="163"/>
                    </a:lnTo>
                    <a:lnTo>
                      <a:pt x="1789" y="131"/>
                    </a:lnTo>
                    <a:lnTo>
                      <a:pt x="1767" y="109"/>
                    </a:lnTo>
                    <a:lnTo>
                      <a:pt x="1735" y="88"/>
                    </a:lnTo>
                    <a:lnTo>
                      <a:pt x="1703" y="88"/>
                    </a:lnTo>
                    <a:lnTo>
                      <a:pt x="1671" y="99"/>
                    </a:lnTo>
                    <a:lnTo>
                      <a:pt x="1671" y="131"/>
                    </a:lnTo>
                    <a:lnTo>
                      <a:pt x="1660" y="163"/>
                    </a:lnTo>
                    <a:lnTo>
                      <a:pt x="1639" y="195"/>
                    </a:lnTo>
                    <a:lnTo>
                      <a:pt x="1628" y="217"/>
                    </a:lnTo>
                    <a:lnTo>
                      <a:pt x="1628" y="249"/>
                    </a:lnTo>
                    <a:lnTo>
                      <a:pt x="1628" y="281"/>
                    </a:lnTo>
                    <a:lnTo>
                      <a:pt x="1628" y="313"/>
                    </a:lnTo>
                    <a:lnTo>
                      <a:pt x="1639" y="345"/>
                    </a:lnTo>
                    <a:lnTo>
                      <a:pt x="1650" y="367"/>
                    </a:lnTo>
                    <a:lnTo>
                      <a:pt x="1660" y="399"/>
                    </a:lnTo>
                    <a:lnTo>
                      <a:pt x="1671" y="431"/>
                    </a:lnTo>
                    <a:lnTo>
                      <a:pt x="1692" y="474"/>
                    </a:lnTo>
                    <a:lnTo>
                      <a:pt x="1692" y="506"/>
                    </a:lnTo>
                    <a:lnTo>
                      <a:pt x="1703" y="538"/>
                    </a:lnTo>
                    <a:lnTo>
                      <a:pt x="1703" y="581"/>
                    </a:lnTo>
                    <a:lnTo>
                      <a:pt x="1714" y="613"/>
                    </a:lnTo>
                    <a:lnTo>
                      <a:pt x="1725" y="645"/>
                    </a:lnTo>
                    <a:lnTo>
                      <a:pt x="1735" y="677"/>
                    </a:lnTo>
                    <a:lnTo>
                      <a:pt x="1735" y="699"/>
                    </a:lnTo>
                    <a:lnTo>
                      <a:pt x="1735" y="731"/>
                    </a:lnTo>
                    <a:lnTo>
                      <a:pt x="1746" y="763"/>
                    </a:lnTo>
                    <a:lnTo>
                      <a:pt x="1757" y="795"/>
                    </a:lnTo>
                    <a:lnTo>
                      <a:pt x="1757" y="827"/>
                    </a:lnTo>
                    <a:lnTo>
                      <a:pt x="1767" y="849"/>
                    </a:lnTo>
                    <a:lnTo>
                      <a:pt x="1778" y="881"/>
                    </a:lnTo>
                    <a:lnTo>
                      <a:pt x="1789" y="913"/>
                    </a:lnTo>
                    <a:lnTo>
                      <a:pt x="1800" y="956"/>
                    </a:lnTo>
                    <a:lnTo>
                      <a:pt x="1810" y="988"/>
                    </a:lnTo>
                    <a:lnTo>
                      <a:pt x="1821" y="1020"/>
                    </a:lnTo>
                    <a:lnTo>
                      <a:pt x="1832" y="1052"/>
                    </a:lnTo>
                    <a:lnTo>
                      <a:pt x="1842" y="1084"/>
                    </a:lnTo>
                    <a:lnTo>
                      <a:pt x="1864" y="1106"/>
                    </a:lnTo>
                    <a:lnTo>
                      <a:pt x="1875" y="1138"/>
                    </a:lnTo>
                    <a:lnTo>
                      <a:pt x="1885" y="1170"/>
                    </a:lnTo>
                    <a:lnTo>
                      <a:pt x="1907" y="1202"/>
                    </a:lnTo>
                    <a:lnTo>
                      <a:pt x="1917" y="1234"/>
                    </a:lnTo>
                    <a:lnTo>
                      <a:pt x="1928" y="1256"/>
                    </a:lnTo>
                    <a:lnTo>
                      <a:pt x="1950" y="1288"/>
                    </a:lnTo>
                    <a:lnTo>
                      <a:pt x="1960" y="1320"/>
                    </a:lnTo>
                    <a:lnTo>
                      <a:pt x="1982" y="1341"/>
                    </a:lnTo>
                    <a:lnTo>
                      <a:pt x="1992" y="1363"/>
                    </a:lnTo>
                    <a:lnTo>
                      <a:pt x="2014" y="1395"/>
                    </a:lnTo>
                    <a:lnTo>
                      <a:pt x="2035" y="1427"/>
                    </a:lnTo>
                    <a:lnTo>
                      <a:pt x="2046" y="1459"/>
                    </a:lnTo>
                    <a:lnTo>
                      <a:pt x="2046" y="1491"/>
                    </a:lnTo>
                    <a:lnTo>
                      <a:pt x="2057" y="1513"/>
                    </a:lnTo>
                    <a:lnTo>
                      <a:pt x="2057" y="1545"/>
                    </a:lnTo>
                    <a:lnTo>
                      <a:pt x="2057" y="1577"/>
                    </a:lnTo>
                    <a:lnTo>
                      <a:pt x="2057" y="1609"/>
                    </a:lnTo>
                    <a:lnTo>
                      <a:pt x="2046" y="1641"/>
                    </a:lnTo>
                    <a:lnTo>
                      <a:pt x="2025" y="1663"/>
                    </a:lnTo>
                    <a:lnTo>
                      <a:pt x="2003" y="1673"/>
                    </a:lnTo>
                    <a:lnTo>
                      <a:pt x="1982" y="1695"/>
                    </a:lnTo>
                    <a:lnTo>
                      <a:pt x="1960" y="1705"/>
                    </a:lnTo>
                    <a:lnTo>
                      <a:pt x="1950" y="1727"/>
                    </a:lnTo>
                    <a:lnTo>
                      <a:pt x="1928" y="1738"/>
                    </a:lnTo>
                    <a:lnTo>
                      <a:pt x="1917" y="1770"/>
                    </a:lnTo>
                    <a:lnTo>
                      <a:pt x="1885" y="1802"/>
                    </a:lnTo>
                    <a:lnTo>
                      <a:pt x="1853" y="1834"/>
                    </a:lnTo>
                    <a:lnTo>
                      <a:pt x="1821" y="1866"/>
                    </a:lnTo>
                    <a:lnTo>
                      <a:pt x="1789" y="1877"/>
                    </a:lnTo>
                    <a:lnTo>
                      <a:pt x="1767" y="1898"/>
                    </a:lnTo>
                    <a:lnTo>
                      <a:pt x="1735" y="1920"/>
                    </a:lnTo>
                    <a:lnTo>
                      <a:pt x="1703" y="1952"/>
                    </a:lnTo>
                    <a:lnTo>
                      <a:pt x="1692" y="1984"/>
                    </a:lnTo>
                    <a:lnTo>
                      <a:pt x="1682" y="2016"/>
                    </a:lnTo>
                    <a:lnTo>
                      <a:pt x="1714" y="2037"/>
                    </a:lnTo>
                    <a:lnTo>
                      <a:pt x="1746" y="2005"/>
                    </a:lnTo>
                    <a:lnTo>
                      <a:pt x="1767" y="1973"/>
                    </a:lnTo>
                    <a:lnTo>
                      <a:pt x="1789" y="1962"/>
                    </a:lnTo>
                    <a:lnTo>
                      <a:pt x="1821" y="1952"/>
                    </a:lnTo>
                    <a:lnTo>
                      <a:pt x="1842" y="1930"/>
                    </a:lnTo>
                    <a:lnTo>
                      <a:pt x="1864" y="1920"/>
                    </a:lnTo>
                    <a:lnTo>
                      <a:pt x="1907" y="1898"/>
                    </a:lnTo>
                    <a:lnTo>
                      <a:pt x="1939" y="1877"/>
                    </a:lnTo>
                    <a:lnTo>
                      <a:pt x="1960" y="1855"/>
                    </a:lnTo>
                    <a:lnTo>
                      <a:pt x="1992" y="1845"/>
                    </a:lnTo>
                    <a:lnTo>
                      <a:pt x="2014" y="1834"/>
                    </a:lnTo>
                    <a:lnTo>
                      <a:pt x="2035" y="1812"/>
                    </a:lnTo>
                    <a:lnTo>
                      <a:pt x="2057" y="1791"/>
                    </a:lnTo>
                    <a:lnTo>
                      <a:pt x="2057" y="1823"/>
                    </a:lnTo>
                    <a:lnTo>
                      <a:pt x="2057" y="1845"/>
                    </a:lnTo>
                    <a:lnTo>
                      <a:pt x="2057" y="1877"/>
                    </a:lnTo>
                    <a:lnTo>
                      <a:pt x="2057" y="1909"/>
                    </a:lnTo>
                    <a:lnTo>
                      <a:pt x="2057" y="1941"/>
                    </a:lnTo>
                    <a:lnTo>
                      <a:pt x="2057" y="1973"/>
                    </a:lnTo>
                    <a:lnTo>
                      <a:pt x="2057" y="1995"/>
                    </a:lnTo>
                    <a:lnTo>
                      <a:pt x="2057" y="2027"/>
                    </a:lnTo>
                    <a:lnTo>
                      <a:pt x="2057" y="2059"/>
                    </a:lnTo>
                    <a:lnTo>
                      <a:pt x="2046" y="2102"/>
                    </a:lnTo>
                    <a:lnTo>
                      <a:pt x="2035" y="2134"/>
                    </a:lnTo>
                    <a:lnTo>
                      <a:pt x="2025" y="2166"/>
                    </a:lnTo>
                    <a:lnTo>
                      <a:pt x="2014" y="2198"/>
                    </a:lnTo>
                    <a:lnTo>
                      <a:pt x="2003" y="2220"/>
                    </a:lnTo>
                    <a:lnTo>
                      <a:pt x="1982" y="2252"/>
                    </a:lnTo>
                    <a:lnTo>
                      <a:pt x="1971" y="2284"/>
                    </a:lnTo>
                    <a:lnTo>
                      <a:pt x="1960" y="2316"/>
                    </a:lnTo>
                    <a:lnTo>
                      <a:pt x="1960" y="2348"/>
                    </a:lnTo>
                    <a:lnTo>
                      <a:pt x="1950" y="2380"/>
                    </a:lnTo>
                    <a:lnTo>
                      <a:pt x="1939" y="2402"/>
                    </a:lnTo>
                    <a:lnTo>
                      <a:pt x="1917" y="2423"/>
                    </a:lnTo>
                    <a:lnTo>
                      <a:pt x="1907" y="2455"/>
                    </a:lnTo>
                    <a:lnTo>
                      <a:pt x="1885" y="2466"/>
                    </a:lnTo>
                    <a:lnTo>
                      <a:pt x="1864" y="2498"/>
                    </a:lnTo>
                    <a:lnTo>
                      <a:pt x="1842" y="2519"/>
                    </a:lnTo>
                    <a:lnTo>
                      <a:pt x="1842" y="2541"/>
                    </a:lnTo>
                    <a:lnTo>
                      <a:pt x="1810" y="2573"/>
                    </a:lnTo>
                    <a:lnTo>
                      <a:pt x="1778" y="2594"/>
                    </a:lnTo>
                    <a:lnTo>
                      <a:pt x="1746" y="2594"/>
                    </a:lnTo>
                    <a:lnTo>
                      <a:pt x="1714" y="2594"/>
                    </a:lnTo>
                    <a:lnTo>
                      <a:pt x="1692" y="2594"/>
                    </a:lnTo>
                    <a:lnTo>
                      <a:pt x="1660" y="2584"/>
                    </a:lnTo>
                    <a:lnTo>
                      <a:pt x="1650" y="2552"/>
                    </a:lnTo>
                    <a:lnTo>
                      <a:pt x="1628" y="2519"/>
                    </a:lnTo>
                    <a:lnTo>
                      <a:pt x="1628" y="2487"/>
                    </a:lnTo>
                    <a:lnTo>
                      <a:pt x="1607" y="2444"/>
                    </a:lnTo>
                    <a:lnTo>
                      <a:pt x="1585" y="2412"/>
                    </a:lnTo>
                    <a:lnTo>
                      <a:pt x="1585" y="2380"/>
                    </a:lnTo>
                    <a:lnTo>
                      <a:pt x="1575" y="2337"/>
                    </a:lnTo>
                    <a:lnTo>
                      <a:pt x="1564" y="2305"/>
                    </a:lnTo>
                    <a:lnTo>
                      <a:pt x="1564" y="2262"/>
                    </a:lnTo>
                    <a:lnTo>
                      <a:pt x="1542" y="2230"/>
                    </a:lnTo>
                    <a:lnTo>
                      <a:pt x="1542" y="2198"/>
                    </a:lnTo>
                    <a:lnTo>
                      <a:pt x="1521" y="2166"/>
                    </a:lnTo>
                    <a:lnTo>
                      <a:pt x="1489" y="2155"/>
                    </a:lnTo>
                    <a:lnTo>
                      <a:pt x="1467" y="2155"/>
                    </a:lnTo>
                    <a:lnTo>
                      <a:pt x="1435" y="2155"/>
                    </a:lnTo>
                    <a:lnTo>
                      <a:pt x="1414" y="2177"/>
                    </a:lnTo>
                    <a:lnTo>
                      <a:pt x="1414" y="2209"/>
                    </a:lnTo>
                    <a:lnTo>
                      <a:pt x="1435" y="2241"/>
                    </a:lnTo>
                    <a:lnTo>
                      <a:pt x="1457" y="2273"/>
                    </a:lnTo>
                    <a:lnTo>
                      <a:pt x="1478" y="2305"/>
                    </a:lnTo>
                    <a:lnTo>
                      <a:pt x="1478" y="2327"/>
                    </a:lnTo>
                    <a:lnTo>
                      <a:pt x="1489" y="2369"/>
                    </a:lnTo>
                    <a:lnTo>
                      <a:pt x="1500" y="2402"/>
                    </a:lnTo>
                    <a:lnTo>
                      <a:pt x="1510" y="2444"/>
                    </a:lnTo>
                    <a:lnTo>
                      <a:pt x="1510" y="2466"/>
                    </a:lnTo>
                    <a:lnTo>
                      <a:pt x="1521" y="2498"/>
                    </a:lnTo>
                    <a:lnTo>
                      <a:pt x="1532" y="2541"/>
                    </a:lnTo>
                    <a:lnTo>
                      <a:pt x="1542" y="2573"/>
                    </a:lnTo>
                    <a:lnTo>
                      <a:pt x="1553" y="2605"/>
                    </a:lnTo>
                    <a:lnTo>
                      <a:pt x="1553" y="2627"/>
                    </a:lnTo>
                    <a:lnTo>
                      <a:pt x="1521" y="2648"/>
                    </a:lnTo>
                    <a:lnTo>
                      <a:pt x="1489" y="2648"/>
                    </a:lnTo>
                    <a:lnTo>
                      <a:pt x="1467" y="2659"/>
                    </a:lnTo>
                    <a:lnTo>
                      <a:pt x="1435" y="2669"/>
                    </a:lnTo>
                    <a:lnTo>
                      <a:pt x="1403" y="2680"/>
                    </a:lnTo>
                    <a:lnTo>
                      <a:pt x="1371" y="2680"/>
                    </a:lnTo>
                    <a:lnTo>
                      <a:pt x="1339" y="2680"/>
                    </a:lnTo>
                    <a:lnTo>
                      <a:pt x="1317" y="2680"/>
                    </a:lnTo>
                    <a:lnTo>
                      <a:pt x="1285" y="2680"/>
                    </a:lnTo>
                    <a:lnTo>
                      <a:pt x="1253" y="2680"/>
                    </a:lnTo>
                    <a:lnTo>
                      <a:pt x="1210" y="2680"/>
                    </a:lnTo>
                    <a:lnTo>
                      <a:pt x="1178" y="2680"/>
                    </a:lnTo>
                    <a:lnTo>
                      <a:pt x="1146" y="2680"/>
                    </a:lnTo>
                    <a:lnTo>
                      <a:pt x="1114" y="2680"/>
                    </a:lnTo>
                    <a:lnTo>
                      <a:pt x="1082" y="2680"/>
                    </a:lnTo>
                    <a:lnTo>
                      <a:pt x="1060" y="2680"/>
                    </a:lnTo>
                    <a:lnTo>
                      <a:pt x="1028" y="2669"/>
                    </a:lnTo>
                    <a:lnTo>
                      <a:pt x="996" y="2648"/>
                    </a:lnTo>
                    <a:lnTo>
                      <a:pt x="964" y="2637"/>
                    </a:lnTo>
                    <a:lnTo>
                      <a:pt x="953" y="2605"/>
                    </a:lnTo>
                    <a:lnTo>
                      <a:pt x="975" y="2594"/>
                    </a:lnTo>
                    <a:lnTo>
                      <a:pt x="1007" y="2584"/>
                    </a:lnTo>
                    <a:lnTo>
                      <a:pt x="1082" y="2573"/>
                    </a:lnTo>
                    <a:lnTo>
                      <a:pt x="1114" y="2562"/>
                    </a:lnTo>
                    <a:lnTo>
                      <a:pt x="1146" y="2562"/>
                    </a:lnTo>
                    <a:lnTo>
                      <a:pt x="1178" y="2562"/>
                    </a:lnTo>
                    <a:lnTo>
                      <a:pt x="1210" y="2562"/>
                    </a:lnTo>
                    <a:lnTo>
                      <a:pt x="1232" y="2562"/>
                    </a:lnTo>
                    <a:lnTo>
                      <a:pt x="1264" y="2552"/>
                    </a:lnTo>
                    <a:lnTo>
                      <a:pt x="1296" y="2530"/>
                    </a:lnTo>
                    <a:lnTo>
                      <a:pt x="1307" y="2498"/>
                    </a:lnTo>
                    <a:lnTo>
                      <a:pt x="1317" y="2466"/>
                    </a:lnTo>
                    <a:lnTo>
                      <a:pt x="1285" y="2444"/>
                    </a:lnTo>
                    <a:lnTo>
                      <a:pt x="1253" y="2434"/>
                    </a:lnTo>
                    <a:lnTo>
                      <a:pt x="1221" y="2434"/>
                    </a:lnTo>
                    <a:lnTo>
                      <a:pt x="1189" y="2434"/>
                    </a:lnTo>
                    <a:lnTo>
                      <a:pt x="1167" y="2434"/>
                    </a:lnTo>
                    <a:lnTo>
                      <a:pt x="1135" y="2434"/>
                    </a:lnTo>
                    <a:lnTo>
                      <a:pt x="1103" y="2434"/>
                    </a:lnTo>
                    <a:lnTo>
                      <a:pt x="1060" y="2434"/>
                    </a:lnTo>
                    <a:lnTo>
                      <a:pt x="1028" y="2423"/>
                    </a:lnTo>
                    <a:lnTo>
                      <a:pt x="1007" y="2391"/>
                    </a:lnTo>
                    <a:lnTo>
                      <a:pt x="985" y="2380"/>
                    </a:lnTo>
                    <a:lnTo>
                      <a:pt x="975" y="2348"/>
                    </a:lnTo>
                    <a:lnTo>
                      <a:pt x="943" y="2305"/>
                    </a:lnTo>
                    <a:lnTo>
                      <a:pt x="932" y="2241"/>
                    </a:lnTo>
                    <a:lnTo>
                      <a:pt x="900" y="2198"/>
                    </a:lnTo>
                    <a:lnTo>
                      <a:pt x="878" y="2166"/>
                    </a:lnTo>
                    <a:lnTo>
                      <a:pt x="857" y="2123"/>
                    </a:lnTo>
                    <a:lnTo>
                      <a:pt x="835" y="2102"/>
                    </a:lnTo>
                    <a:lnTo>
                      <a:pt x="825" y="2080"/>
                    </a:lnTo>
                    <a:lnTo>
                      <a:pt x="803" y="2059"/>
                    </a:lnTo>
                    <a:lnTo>
                      <a:pt x="782" y="2037"/>
                    </a:lnTo>
                    <a:lnTo>
                      <a:pt x="760" y="2037"/>
                    </a:lnTo>
                    <a:lnTo>
                      <a:pt x="739" y="2059"/>
                    </a:lnTo>
                    <a:lnTo>
                      <a:pt x="739" y="2091"/>
                    </a:lnTo>
                    <a:lnTo>
                      <a:pt x="739" y="2123"/>
                    </a:lnTo>
                    <a:lnTo>
                      <a:pt x="739" y="2145"/>
                    </a:lnTo>
                    <a:lnTo>
                      <a:pt x="739" y="2177"/>
                    </a:lnTo>
                    <a:lnTo>
                      <a:pt x="760" y="2220"/>
                    </a:lnTo>
                    <a:lnTo>
                      <a:pt x="771" y="2252"/>
                    </a:lnTo>
                    <a:lnTo>
                      <a:pt x="793" y="2262"/>
                    </a:lnTo>
                    <a:lnTo>
                      <a:pt x="793" y="2284"/>
                    </a:lnTo>
                    <a:lnTo>
                      <a:pt x="825" y="2305"/>
                    </a:lnTo>
                    <a:lnTo>
                      <a:pt x="825" y="2327"/>
                    </a:lnTo>
                    <a:lnTo>
                      <a:pt x="846" y="2359"/>
                    </a:lnTo>
                    <a:lnTo>
                      <a:pt x="857" y="2391"/>
                    </a:lnTo>
                    <a:lnTo>
                      <a:pt x="868" y="2423"/>
                    </a:lnTo>
                    <a:lnTo>
                      <a:pt x="868" y="2455"/>
                    </a:lnTo>
                    <a:lnTo>
                      <a:pt x="868" y="2477"/>
                    </a:lnTo>
                    <a:lnTo>
                      <a:pt x="868" y="2509"/>
                    </a:lnTo>
                    <a:lnTo>
                      <a:pt x="846" y="2530"/>
                    </a:lnTo>
                    <a:lnTo>
                      <a:pt x="814" y="2530"/>
                    </a:lnTo>
                    <a:lnTo>
                      <a:pt x="782" y="2530"/>
                    </a:lnTo>
                    <a:lnTo>
                      <a:pt x="760" y="2530"/>
                    </a:lnTo>
                    <a:lnTo>
                      <a:pt x="718" y="2519"/>
                    </a:lnTo>
                    <a:lnTo>
                      <a:pt x="696" y="2487"/>
                    </a:lnTo>
                    <a:lnTo>
                      <a:pt x="664" y="2466"/>
                    </a:lnTo>
                    <a:lnTo>
                      <a:pt x="653" y="2444"/>
                    </a:lnTo>
                    <a:lnTo>
                      <a:pt x="621" y="2423"/>
                    </a:lnTo>
                    <a:lnTo>
                      <a:pt x="589" y="2402"/>
                    </a:lnTo>
                    <a:lnTo>
                      <a:pt x="568" y="2380"/>
                    </a:lnTo>
                    <a:lnTo>
                      <a:pt x="546" y="2380"/>
                    </a:lnTo>
                    <a:lnTo>
                      <a:pt x="514" y="2359"/>
                    </a:lnTo>
                    <a:lnTo>
                      <a:pt x="493" y="2337"/>
                    </a:lnTo>
                    <a:lnTo>
                      <a:pt x="471" y="2337"/>
                    </a:lnTo>
                    <a:lnTo>
                      <a:pt x="439" y="2316"/>
                    </a:lnTo>
                    <a:lnTo>
                      <a:pt x="407" y="2294"/>
                    </a:lnTo>
                    <a:lnTo>
                      <a:pt x="385" y="2273"/>
                    </a:lnTo>
                    <a:lnTo>
                      <a:pt x="364" y="2241"/>
                    </a:lnTo>
                    <a:lnTo>
                      <a:pt x="353" y="2209"/>
                    </a:lnTo>
                    <a:lnTo>
                      <a:pt x="343" y="2187"/>
                    </a:lnTo>
                    <a:lnTo>
                      <a:pt x="332" y="2145"/>
                    </a:lnTo>
                    <a:lnTo>
                      <a:pt x="332" y="2123"/>
                    </a:lnTo>
                    <a:lnTo>
                      <a:pt x="321" y="2091"/>
                    </a:lnTo>
                    <a:lnTo>
                      <a:pt x="310" y="2059"/>
                    </a:lnTo>
                    <a:lnTo>
                      <a:pt x="310" y="2037"/>
                    </a:lnTo>
                    <a:lnTo>
                      <a:pt x="300" y="2005"/>
                    </a:lnTo>
                    <a:lnTo>
                      <a:pt x="300" y="1973"/>
                    </a:lnTo>
                    <a:lnTo>
                      <a:pt x="300" y="1941"/>
                    </a:lnTo>
                    <a:lnTo>
                      <a:pt x="300" y="1909"/>
                    </a:lnTo>
                    <a:lnTo>
                      <a:pt x="300" y="1887"/>
                    </a:lnTo>
                    <a:lnTo>
                      <a:pt x="300" y="1855"/>
                    </a:lnTo>
                    <a:lnTo>
                      <a:pt x="332" y="1845"/>
                    </a:lnTo>
                    <a:lnTo>
                      <a:pt x="364" y="1845"/>
                    </a:lnTo>
                    <a:lnTo>
                      <a:pt x="385" y="1877"/>
                    </a:lnTo>
                    <a:lnTo>
                      <a:pt x="407" y="1898"/>
                    </a:lnTo>
                    <a:lnTo>
                      <a:pt x="418" y="1920"/>
                    </a:lnTo>
                    <a:lnTo>
                      <a:pt x="439" y="1952"/>
                    </a:lnTo>
                    <a:lnTo>
                      <a:pt x="460" y="1995"/>
                    </a:lnTo>
                    <a:lnTo>
                      <a:pt x="482" y="2016"/>
                    </a:lnTo>
                    <a:lnTo>
                      <a:pt x="503" y="1984"/>
                    </a:lnTo>
                    <a:lnTo>
                      <a:pt x="514" y="1962"/>
                    </a:lnTo>
                    <a:lnTo>
                      <a:pt x="525" y="1930"/>
                    </a:lnTo>
                    <a:lnTo>
                      <a:pt x="525" y="1887"/>
                    </a:lnTo>
                    <a:lnTo>
                      <a:pt x="525" y="1855"/>
                    </a:lnTo>
                    <a:lnTo>
                      <a:pt x="525" y="1812"/>
                    </a:lnTo>
                    <a:lnTo>
                      <a:pt x="503" y="1791"/>
                    </a:lnTo>
                    <a:lnTo>
                      <a:pt x="493" y="1759"/>
                    </a:lnTo>
                    <a:lnTo>
                      <a:pt x="471" y="1738"/>
                    </a:lnTo>
                    <a:lnTo>
                      <a:pt x="450" y="1716"/>
                    </a:lnTo>
                    <a:lnTo>
                      <a:pt x="428" y="1695"/>
                    </a:lnTo>
                    <a:lnTo>
                      <a:pt x="407" y="1673"/>
                    </a:lnTo>
                    <a:lnTo>
                      <a:pt x="385" y="1663"/>
                    </a:lnTo>
                    <a:lnTo>
                      <a:pt x="364" y="1641"/>
                    </a:lnTo>
                    <a:lnTo>
                      <a:pt x="332" y="1609"/>
                    </a:lnTo>
                    <a:lnTo>
                      <a:pt x="321" y="1577"/>
                    </a:lnTo>
                    <a:lnTo>
                      <a:pt x="310" y="1555"/>
                    </a:lnTo>
                    <a:lnTo>
                      <a:pt x="300" y="1523"/>
                    </a:lnTo>
                    <a:lnTo>
                      <a:pt x="289" y="1491"/>
                    </a:lnTo>
                    <a:lnTo>
                      <a:pt x="289" y="1459"/>
                    </a:lnTo>
                    <a:lnTo>
                      <a:pt x="289" y="1427"/>
                    </a:lnTo>
                    <a:lnTo>
                      <a:pt x="289" y="1395"/>
                    </a:lnTo>
                    <a:lnTo>
                      <a:pt x="289" y="1373"/>
                    </a:lnTo>
                    <a:lnTo>
                      <a:pt x="289" y="1341"/>
                    </a:lnTo>
                    <a:lnTo>
                      <a:pt x="300" y="1309"/>
                    </a:lnTo>
                    <a:lnTo>
                      <a:pt x="289" y="1277"/>
                    </a:lnTo>
                    <a:lnTo>
                      <a:pt x="278" y="1245"/>
                    </a:lnTo>
                    <a:lnTo>
                      <a:pt x="278" y="1223"/>
                    </a:lnTo>
                    <a:lnTo>
                      <a:pt x="268" y="1191"/>
                    </a:lnTo>
                    <a:lnTo>
                      <a:pt x="268" y="1159"/>
                    </a:lnTo>
                    <a:lnTo>
                      <a:pt x="257" y="1127"/>
                    </a:lnTo>
                    <a:lnTo>
                      <a:pt x="246" y="1095"/>
                    </a:lnTo>
                    <a:lnTo>
                      <a:pt x="246" y="1073"/>
                    </a:lnTo>
                    <a:lnTo>
                      <a:pt x="246" y="1031"/>
                    </a:lnTo>
                    <a:lnTo>
                      <a:pt x="246" y="1009"/>
                    </a:lnTo>
                    <a:lnTo>
                      <a:pt x="246" y="977"/>
                    </a:lnTo>
                    <a:lnTo>
                      <a:pt x="246" y="945"/>
                    </a:lnTo>
                    <a:lnTo>
                      <a:pt x="246" y="913"/>
                    </a:lnTo>
                    <a:lnTo>
                      <a:pt x="246" y="891"/>
                    </a:lnTo>
                    <a:lnTo>
                      <a:pt x="268" y="870"/>
                    </a:lnTo>
                    <a:lnTo>
                      <a:pt x="278" y="838"/>
                    </a:lnTo>
                    <a:lnTo>
                      <a:pt x="278" y="816"/>
                    </a:lnTo>
                    <a:lnTo>
                      <a:pt x="289" y="784"/>
                    </a:lnTo>
                    <a:lnTo>
                      <a:pt x="300" y="752"/>
                    </a:lnTo>
                    <a:lnTo>
                      <a:pt x="300" y="720"/>
                    </a:lnTo>
                    <a:lnTo>
                      <a:pt x="310" y="688"/>
                    </a:lnTo>
                    <a:lnTo>
                      <a:pt x="310" y="666"/>
                    </a:lnTo>
                    <a:lnTo>
                      <a:pt x="321" y="634"/>
                    </a:lnTo>
                    <a:lnTo>
                      <a:pt x="321" y="602"/>
                    </a:lnTo>
                    <a:lnTo>
                      <a:pt x="332" y="570"/>
                    </a:lnTo>
                    <a:lnTo>
                      <a:pt x="343" y="538"/>
                    </a:lnTo>
                    <a:lnTo>
                      <a:pt x="353" y="516"/>
                    </a:lnTo>
                    <a:lnTo>
                      <a:pt x="364" y="484"/>
                    </a:lnTo>
                    <a:lnTo>
                      <a:pt x="375" y="452"/>
                    </a:lnTo>
                    <a:lnTo>
                      <a:pt x="385" y="420"/>
                    </a:lnTo>
                    <a:lnTo>
                      <a:pt x="407" y="388"/>
                    </a:lnTo>
                    <a:lnTo>
                      <a:pt x="439" y="356"/>
                    </a:lnTo>
                    <a:lnTo>
                      <a:pt x="460" y="334"/>
                    </a:lnTo>
                    <a:lnTo>
                      <a:pt x="482" y="313"/>
                    </a:lnTo>
                    <a:lnTo>
                      <a:pt x="493" y="281"/>
                    </a:lnTo>
                    <a:lnTo>
                      <a:pt x="503" y="259"/>
                    </a:lnTo>
                    <a:lnTo>
                      <a:pt x="525" y="249"/>
                    </a:lnTo>
                    <a:lnTo>
                      <a:pt x="535" y="227"/>
                    </a:lnTo>
                    <a:lnTo>
                      <a:pt x="557" y="195"/>
                    </a:lnTo>
                    <a:lnTo>
                      <a:pt x="568" y="163"/>
                    </a:lnTo>
                    <a:lnTo>
                      <a:pt x="600" y="142"/>
                    </a:lnTo>
                    <a:lnTo>
                      <a:pt x="632" y="131"/>
                    </a:lnTo>
                    <a:lnTo>
                      <a:pt x="643" y="163"/>
                    </a:lnTo>
                    <a:lnTo>
                      <a:pt x="653" y="195"/>
                    </a:lnTo>
                    <a:lnTo>
                      <a:pt x="653" y="217"/>
                    </a:lnTo>
                    <a:lnTo>
                      <a:pt x="653" y="249"/>
                    </a:lnTo>
                    <a:lnTo>
                      <a:pt x="664" y="281"/>
                    </a:lnTo>
                    <a:lnTo>
                      <a:pt x="675" y="313"/>
                    </a:lnTo>
                    <a:lnTo>
                      <a:pt x="685" y="345"/>
                    </a:lnTo>
                    <a:lnTo>
                      <a:pt x="696" y="367"/>
                    </a:lnTo>
                    <a:lnTo>
                      <a:pt x="696" y="409"/>
                    </a:lnTo>
                    <a:lnTo>
                      <a:pt x="696" y="431"/>
                    </a:lnTo>
                    <a:lnTo>
                      <a:pt x="696" y="463"/>
                    </a:lnTo>
                    <a:lnTo>
                      <a:pt x="696" y="495"/>
                    </a:lnTo>
                    <a:lnTo>
                      <a:pt x="696" y="527"/>
                    </a:lnTo>
                    <a:lnTo>
                      <a:pt x="696" y="549"/>
                    </a:lnTo>
                    <a:lnTo>
                      <a:pt x="707" y="581"/>
                    </a:lnTo>
                    <a:lnTo>
                      <a:pt x="707" y="613"/>
                    </a:lnTo>
                    <a:lnTo>
                      <a:pt x="707" y="645"/>
                    </a:lnTo>
                    <a:lnTo>
                      <a:pt x="707" y="677"/>
                    </a:lnTo>
                    <a:lnTo>
                      <a:pt x="718" y="699"/>
                    </a:lnTo>
                    <a:lnTo>
                      <a:pt x="718" y="731"/>
                    </a:lnTo>
                    <a:lnTo>
                      <a:pt x="728" y="763"/>
                    </a:lnTo>
                    <a:lnTo>
                      <a:pt x="739" y="795"/>
                    </a:lnTo>
                    <a:lnTo>
                      <a:pt x="739" y="827"/>
                    </a:lnTo>
                    <a:lnTo>
                      <a:pt x="750" y="849"/>
                    </a:lnTo>
                    <a:lnTo>
                      <a:pt x="771" y="881"/>
                    </a:lnTo>
                    <a:lnTo>
                      <a:pt x="793" y="891"/>
                    </a:lnTo>
                    <a:lnTo>
                      <a:pt x="803" y="913"/>
                    </a:lnTo>
                    <a:lnTo>
                      <a:pt x="825" y="945"/>
                    </a:lnTo>
                    <a:lnTo>
                      <a:pt x="835" y="977"/>
                    </a:lnTo>
                    <a:lnTo>
                      <a:pt x="846" y="1009"/>
                    </a:lnTo>
                    <a:lnTo>
                      <a:pt x="868" y="1020"/>
                    </a:lnTo>
                    <a:lnTo>
                      <a:pt x="878" y="1052"/>
                    </a:lnTo>
                    <a:lnTo>
                      <a:pt x="900" y="1063"/>
                    </a:lnTo>
                    <a:lnTo>
                      <a:pt x="932" y="1095"/>
                    </a:lnTo>
                    <a:lnTo>
                      <a:pt x="964" y="1106"/>
                    </a:lnTo>
                    <a:lnTo>
                      <a:pt x="996" y="1116"/>
                    </a:lnTo>
                    <a:lnTo>
                      <a:pt x="1018" y="1116"/>
                    </a:lnTo>
                    <a:lnTo>
                      <a:pt x="1050" y="1116"/>
                    </a:lnTo>
                    <a:lnTo>
                      <a:pt x="1050" y="1084"/>
                    </a:lnTo>
                    <a:lnTo>
                      <a:pt x="1060" y="1052"/>
                    </a:lnTo>
                    <a:lnTo>
                      <a:pt x="1060" y="1020"/>
                    </a:lnTo>
                    <a:lnTo>
                      <a:pt x="1060" y="998"/>
                    </a:lnTo>
                    <a:lnTo>
                      <a:pt x="1060" y="966"/>
                    </a:lnTo>
                    <a:lnTo>
                      <a:pt x="1028" y="945"/>
                    </a:lnTo>
                    <a:lnTo>
                      <a:pt x="996" y="934"/>
                    </a:lnTo>
                    <a:lnTo>
                      <a:pt x="964" y="913"/>
                    </a:lnTo>
                    <a:lnTo>
                      <a:pt x="932" y="902"/>
                    </a:lnTo>
                    <a:lnTo>
                      <a:pt x="921" y="870"/>
                    </a:lnTo>
                    <a:lnTo>
                      <a:pt x="900" y="838"/>
                    </a:lnTo>
                    <a:lnTo>
                      <a:pt x="889" y="816"/>
                    </a:lnTo>
                    <a:lnTo>
                      <a:pt x="889" y="784"/>
                    </a:lnTo>
                    <a:lnTo>
                      <a:pt x="889" y="752"/>
                    </a:lnTo>
                    <a:lnTo>
                      <a:pt x="889" y="720"/>
                    </a:lnTo>
                    <a:lnTo>
                      <a:pt x="889" y="688"/>
                    </a:lnTo>
                    <a:lnTo>
                      <a:pt x="878" y="666"/>
                    </a:lnTo>
                    <a:lnTo>
                      <a:pt x="868" y="634"/>
                    </a:lnTo>
                    <a:lnTo>
                      <a:pt x="857" y="602"/>
                    </a:lnTo>
                    <a:lnTo>
                      <a:pt x="846" y="570"/>
                    </a:lnTo>
                    <a:lnTo>
                      <a:pt x="846" y="538"/>
                    </a:lnTo>
                    <a:lnTo>
                      <a:pt x="846" y="516"/>
                    </a:lnTo>
                    <a:lnTo>
                      <a:pt x="835" y="484"/>
                    </a:lnTo>
                    <a:lnTo>
                      <a:pt x="825" y="452"/>
                    </a:lnTo>
                    <a:lnTo>
                      <a:pt x="825" y="420"/>
                    </a:lnTo>
                    <a:lnTo>
                      <a:pt x="814" y="388"/>
                    </a:lnTo>
                    <a:lnTo>
                      <a:pt x="803" y="345"/>
                    </a:lnTo>
                    <a:lnTo>
                      <a:pt x="803" y="313"/>
                    </a:lnTo>
                    <a:lnTo>
                      <a:pt x="793" y="227"/>
                    </a:lnTo>
                    <a:lnTo>
                      <a:pt x="782" y="142"/>
                    </a:lnTo>
                    <a:lnTo>
                      <a:pt x="782" y="120"/>
                    </a:lnTo>
                    <a:lnTo>
                      <a:pt x="760" y="99"/>
                    </a:lnTo>
                    <a:lnTo>
                      <a:pt x="750" y="77"/>
                    </a:lnTo>
                    <a:lnTo>
                      <a:pt x="728" y="77"/>
                    </a:lnTo>
                    <a:lnTo>
                      <a:pt x="696" y="56"/>
                    </a:lnTo>
                    <a:lnTo>
                      <a:pt x="664" y="45"/>
                    </a:lnTo>
                    <a:lnTo>
                      <a:pt x="615" y="0"/>
                    </a:lnTo>
                    <a:lnTo>
                      <a:pt x="568" y="35"/>
                    </a:lnTo>
                    <a:lnTo>
                      <a:pt x="567" y="48"/>
                    </a:lnTo>
                  </a:path>
                </a:pathLst>
              </a:custGeom>
              <a:pattFill prst="pct90">
                <a:fgClr>
                  <a:schemeClr val="accent1"/>
                </a:fgClr>
                <a:bgClr>
                  <a:srgbClr val="080808"/>
                </a:bgClr>
              </a:patt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62" name="Freeform 10"/>
              <p:cNvSpPr>
                <a:spLocks/>
              </p:cNvSpPr>
              <p:nvPr/>
            </p:nvSpPr>
            <p:spPr bwMode="auto">
              <a:xfrm>
                <a:off x="2312" y="1824"/>
                <a:ext cx="526" cy="733"/>
              </a:xfrm>
              <a:custGeom>
                <a:avLst/>
                <a:gdLst/>
                <a:ahLst/>
                <a:cxnLst>
                  <a:cxn ang="0">
                    <a:pos x="472" y="47"/>
                  </a:cxn>
                  <a:cxn ang="0">
                    <a:pos x="439" y="90"/>
                  </a:cxn>
                  <a:cxn ang="0">
                    <a:pos x="418" y="154"/>
                  </a:cxn>
                  <a:cxn ang="0">
                    <a:pos x="397" y="218"/>
                  </a:cxn>
                  <a:cxn ang="0">
                    <a:pos x="386" y="272"/>
                  </a:cxn>
                  <a:cxn ang="0">
                    <a:pos x="364" y="336"/>
                  </a:cxn>
                  <a:cxn ang="0">
                    <a:pos x="354" y="390"/>
                  </a:cxn>
                  <a:cxn ang="0">
                    <a:pos x="322" y="454"/>
                  </a:cxn>
                  <a:cxn ang="0">
                    <a:pos x="289" y="518"/>
                  </a:cxn>
                  <a:cxn ang="0">
                    <a:pos x="257" y="572"/>
                  </a:cxn>
                  <a:cxn ang="0">
                    <a:pos x="204" y="604"/>
                  </a:cxn>
                  <a:cxn ang="0">
                    <a:pos x="150" y="625"/>
                  </a:cxn>
                  <a:cxn ang="0">
                    <a:pos x="86" y="625"/>
                  </a:cxn>
                  <a:cxn ang="0">
                    <a:pos x="32" y="625"/>
                  </a:cxn>
                  <a:cxn ang="0">
                    <a:pos x="11" y="679"/>
                  </a:cxn>
                  <a:cxn ang="0">
                    <a:pos x="32" y="732"/>
                  </a:cxn>
                  <a:cxn ang="0">
                    <a:pos x="86" y="732"/>
                  </a:cxn>
                  <a:cxn ang="0">
                    <a:pos x="150" y="732"/>
                  </a:cxn>
                  <a:cxn ang="0">
                    <a:pos x="204" y="711"/>
                  </a:cxn>
                  <a:cxn ang="0">
                    <a:pos x="236" y="679"/>
                  </a:cxn>
                  <a:cxn ang="0">
                    <a:pos x="279" y="647"/>
                  </a:cxn>
                  <a:cxn ang="0">
                    <a:pos x="322" y="604"/>
                  </a:cxn>
                  <a:cxn ang="0">
                    <a:pos x="354" y="561"/>
                  </a:cxn>
                  <a:cxn ang="0">
                    <a:pos x="397" y="507"/>
                  </a:cxn>
                  <a:cxn ang="0">
                    <a:pos x="439" y="443"/>
                  </a:cxn>
                  <a:cxn ang="0">
                    <a:pos x="461" y="379"/>
                  </a:cxn>
                  <a:cxn ang="0">
                    <a:pos x="472" y="325"/>
                  </a:cxn>
                  <a:cxn ang="0">
                    <a:pos x="482" y="261"/>
                  </a:cxn>
                  <a:cxn ang="0">
                    <a:pos x="493" y="207"/>
                  </a:cxn>
                  <a:cxn ang="0">
                    <a:pos x="504" y="143"/>
                  </a:cxn>
                  <a:cxn ang="0">
                    <a:pos x="525" y="79"/>
                  </a:cxn>
                  <a:cxn ang="0">
                    <a:pos x="472" y="0"/>
                  </a:cxn>
                </a:cxnLst>
                <a:rect l="0" t="0" r="r" b="b"/>
                <a:pathLst>
                  <a:path w="526" h="733">
                    <a:moveTo>
                      <a:pt x="472" y="0"/>
                    </a:moveTo>
                    <a:lnTo>
                      <a:pt x="472" y="47"/>
                    </a:lnTo>
                    <a:lnTo>
                      <a:pt x="450" y="68"/>
                    </a:lnTo>
                    <a:lnTo>
                      <a:pt x="439" y="90"/>
                    </a:lnTo>
                    <a:lnTo>
                      <a:pt x="429" y="122"/>
                    </a:lnTo>
                    <a:lnTo>
                      <a:pt x="418" y="154"/>
                    </a:lnTo>
                    <a:lnTo>
                      <a:pt x="397" y="186"/>
                    </a:lnTo>
                    <a:lnTo>
                      <a:pt x="397" y="218"/>
                    </a:lnTo>
                    <a:lnTo>
                      <a:pt x="386" y="240"/>
                    </a:lnTo>
                    <a:lnTo>
                      <a:pt x="386" y="272"/>
                    </a:lnTo>
                    <a:lnTo>
                      <a:pt x="375" y="304"/>
                    </a:lnTo>
                    <a:lnTo>
                      <a:pt x="364" y="336"/>
                    </a:lnTo>
                    <a:lnTo>
                      <a:pt x="354" y="368"/>
                    </a:lnTo>
                    <a:lnTo>
                      <a:pt x="354" y="390"/>
                    </a:lnTo>
                    <a:lnTo>
                      <a:pt x="343" y="422"/>
                    </a:lnTo>
                    <a:lnTo>
                      <a:pt x="322" y="454"/>
                    </a:lnTo>
                    <a:lnTo>
                      <a:pt x="311" y="486"/>
                    </a:lnTo>
                    <a:lnTo>
                      <a:pt x="289" y="518"/>
                    </a:lnTo>
                    <a:lnTo>
                      <a:pt x="268" y="540"/>
                    </a:lnTo>
                    <a:lnTo>
                      <a:pt x="257" y="572"/>
                    </a:lnTo>
                    <a:lnTo>
                      <a:pt x="225" y="582"/>
                    </a:lnTo>
                    <a:lnTo>
                      <a:pt x="204" y="604"/>
                    </a:lnTo>
                    <a:lnTo>
                      <a:pt x="182" y="614"/>
                    </a:lnTo>
                    <a:lnTo>
                      <a:pt x="150" y="625"/>
                    </a:lnTo>
                    <a:lnTo>
                      <a:pt x="118" y="625"/>
                    </a:lnTo>
                    <a:lnTo>
                      <a:pt x="86" y="625"/>
                    </a:lnTo>
                    <a:lnTo>
                      <a:pt x="64" y="625"/>
                    </a:lnTo>
                    <a:lnTo>
                      <a:pt x="32" y="625"/>
                    </a:lnTo>
                    <a:lnTo>
                      <a:pt x="22" y="647"/>
                    </a:lnTo>
                    <a:lnTo>
                      <a:pt x="11" y="679"/>
                    </a:lnTo>
                    <a:lnTo>
                      <a:pt x="0" y="711"/>
                    </a:lnTo>
                    <a:lnTo>
                      <a:pt x="32" y="732"/>
                    </a:lnTo>
                    <a:lnTo>
                      <a:pt x="54" y="732"/>
                    </a:lnTo>
                    <a:lnTo>
                      <a:pt x="86" y="732"/>
                    </a:lnTo>
                    <a:lnTo>
                      <a:pt x="118" y="732"/>
                    </a:lnTo>
                    <a:lnTo>
                      <a:pt x="150" y="732"/>
                    </a:lnTo>
                    <a:lnTo>
                      <a:pt x="172" y="722"/>
                    </a:lnTo>
                    <a:lnTo>
                      <a:pt x="204" y="711"/>
                    </a:lnTo>
                    <a:lnTo>
                      <a:pt x="214" y="689"/>
                    </a:lnTo>
                    <a:lnTo>
                      <a:pt x="236" y="679"/>
                    </a:lnTo>
                    <a:lnTo>
                      <a:pt x="257" y="657"/>
                    </a:lnTo>
                    <a:lnTo>
                      <a:pt x="279" y="647"/>
                    </a:lnTo>
                    <a:lnTo>
                      <a:pt x="300" y="625"/>
                    </a:lnTo>
                    <a:lnTo>
                      <a:pt x="322" y="604"/>
                    </a:lnTo>
                    <a:lnTo>
                      <a:pt x="332" y="582"/>
                    </a:lnTo>
                    <a:lnTo>
                      <a:pt x="354" y="561"/>
                    </a:lnTo>
                    <a:lnTo>
                      <a:pt x="386" y="529"/>
                    </a:lnTo>
                    <a:lnTo>
                      <a:pt x="397" y="507"/>
                    </a:lnTo>
                    <a:lnTo>
                      <a:pt x="418" y="475"/>
                    </a:lnTo>
                    <a:lnTo>
                      <a:pt x="439" y="443"/>
                    </a:lnTo>
                    <a:lnTo>
                      <a:pt x="461" y="411"/>
                    </a:lnTo>
                    <a:lnTo>
                      <a:pt x="461" y="379"/>
                    </a:lnTo>
                    <a:lnTo>
                      <a:pt x="472" y="357"/>
                    </a:lnTo>
                    <a:lnTo>
                      <a:pt x="472" y="325"/>
                    </a:lnTo>
                    <a:lnTo>
                      <a:pt x="472" y="293"/>
                    </a:lnTo>
                    <a:lnTo>
                      <a:pt x="482" y="261"/>
                    </a:lnTo>
                    <a:lnTo>
                      <a:pt x="493" y="229"/>
                    </a:lnTo>
                    <a:lnTo>
                      <a:pt x="493" y="207"/>
                    </a:lnTo>
                    <a:lnTo>
                      <a:pt x="504" y="175"/>
                    </a:lnTo>
                    <a:lnTo>
                      <a:pt x="504" y="143"/>
                    </a:lnTo>
                    <a:lnTo>
                      <a:pt x="514" y="111"/>
                    </a:lnTo>
                    <a:lnTo>
                      <a:pt x="525" y="79"/>
                    </a:lnTo>
                    <a:lnTo>
                      <a:pt x="504" y="47"/>
                    </a:lnTo>
                    <a:lnTo>
                      <a:pt x="472" y="0"/>
                    </a:lnTo>
                    <a:lnTo>
                      <a:pt x="472" y="0"/>
                    </a:lnTo>
                  </a:path>
                </a:pathLst>
              </a:custGeom>
              <a:pattFill prst="pct90">
                <a:fgClr>
                  <a:schemeClr val="accent1"/>
                </a:fgClr>
                <a:bgClr>
                  <a:srgbClr val="080808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4" name="Group 18"/>
              <p:cNvGrpSpPr>
                <a:grpSpLocks/>
              </p:cNvGrpSpPr>
              <p:nvPr/>
            </p:nvGrpSpPr>
            <p:grpSpPr bwMode="auto">
              <a:xfrm>
                <a:off x="1552" y="1941"/>
                <a:ext cx="365" cy="849"/>
                <a:chOff x="1552" y="1941"/>
                <a:chExt cx="365" cy="849"/>
              </a:xfrm>
            </p:grpSpPr>
            <p:sp>
              <p:nvSpPr>
                <p:cNvPr id="23563" name="Freeform 11"/>
                <p:cNvSpPr>
                  <a:spLocks/>
                </p:cNvSpPr>
                <p:nvPr/>
              </p:nvSpPr>
              <p:spPr bwMode="auto">
                <a:xfrm>
                  <a:off x="1557" y="1941"/>
                  <a:ext cx="356" cy="771"/>
                </a:xfrm>
                <a:custGeom>
                  <a:avLst/>
                  <a:gdLst/>
                  <a:ahLst/>
                  <a:cxnLst>
                    <a:cxn ang="0">
                      <a:pos x="158" y="93"/>
                    </a:cxn>
                    <a:cxn ang="0">
                      <a:pos x="126" y="121"/>
                    </a:cxn>
                    <a:cxn ang="0">
                      <a:pos x="93" y="158"/>
                    </a:cxn>
                    <a:cxn ang="0">
                      <a:pos x="74" y="200"/>
                    </a:cxn>
                    <a:cxn ang="0">
                      <a:pos x="55" y="242"/>
                    </a:cxn>
                    <a:cxn ang="0">
                      <a:pos x="37" y="289"/>
                    </a:cxn>
                    <a:cxn ang="0">
                      <a:pos x="23" y="331"/>
                    </a:cxn>
                    <a:cxn ang="0">
                      <a:pos x="13" y="373"/>
                    </a:cxn>
                    <a:cxn ang="0">
                      <a:pos x="9" y="415"/>
                    </a:cxn>
                    <a:cxn ang="0">
                      <a:pos x="9" y="452"/>
                    </a:cxn>
                    <a:cxn ang="0">
                      <a:pos x="4" y="494"/>
                    </a:cxn>
                    <a:cxn ang="0">
                      <a:pos x="4" y="536"/>
                    </a:cxn>
                    <a:cxn ang="0">
                      <a:pos x="0" y="573"/>
                    </a:cxn>
                    <a:cxn ang="0">
                      <a:pos x="0" y="615"/>
                    </a:cxn>
                    <a:cxn ang="0">
                      <a:pos x="4" y="657"/>
                    </a:cxn>
                    <a:cxn ang="0">
                      <a:pos x="18" y="695"/>
                    </a:cxn>
                    <a:cxn ang="0">
                      <a:pos x="37" y="737"/>
                    </a:cxn>
                    <a:cxn ang="0">
                      <a:pos x="65" y="770"/>
                    </a:cxn>
                    <a:cxn ang="0">
                      <a:pos x="84" y="728"/>
                    </a:cxn>
                    <a:cxn ang="0">
                      <a:pos x="88" y="686"/>
                    </a:cxn>
                    <a:cxn ang="0">
                      <a:pos x="88" y="644"/>
                    </a:cxn>
                    <a:cxn ang="0">
                      <a:pos x="93" y="606"/>
                    </a:cxn>
                    <a:cxn ang="0">
                      <a:pos x="97" y="564"/>
                    </a:cxn>
                    <a:cxn ang="0">
                      <a:pos x="107" y="527"/>
                    </a:cxn>
                    <a:cxn ang="0">
                      <a:pos x="116" y="489"/>
                    </a:cxn>
                    <a:cxn ang="0">
                      <a:pos x="130" y="443"/>
                    </a:cxn>
                    <a:cxn ang="0">
                      <a:pos x="149" y="410"/>
                    </a:cxn>
                    <a:cxn ang="0">
                      <a:pos x="177" y="377"/>
                    </a:cxn>
                    <a:cxn ang="0">
                      <a:pos x="200" y="401"/>
                    </a:cxn>
                    <a:cxn ang="0">
                      <a:pos x="214" y="438"/>
                    </a:cxn>
                    <a:cxn ang="0">
                      <a:pos x="228" y="480"/>
                    </a:cxn>
                    <a:cxn ang="0">
                      <a:pos x="242" y="522"/>
                    </a:cxn>
                    <a:cxn ang="0">
                      <a:pos x="247" y="564"/>
                    </a:cxn>
                    <a:cxn ang="0">
                      <a:pos x="261" y="602"/>
                    </a:cxn>
                    <a:cxn ang="0">
                      <a:pos x="270" y="648"/>
                    </a:cxn>
                    <a:cxn ang="0">
                      <a:pos x="275" y="686"/>
                    </a:cxn>
                    <a:cxn ang="0">
                      <a:pos x="280" y="728"/>
                    </a:cxn>
                    <a:cxn ang="0">
                      <a:pos x="294" y="751"/>
                    </a:cxn>
                    <a:cxn ang="0">
                      <a:pos x="307" y="714"/>
                    </a:cxn>
                    <a:cxn ang="0">
                      <a:pos x="326" y="676"/>
                    </a:cxn>
                    <a:cxn ang="0">
                      <a:pos x="340" y="634"/>
                    </a:cxn>
                    <a:cxn ang="0">
                      <a:pos x="349" y="588"/>
                    </a:cxn>
                    <a:cxn ang="0">
                      <a:pos x="355" y="550"/>
                    </a:cxn>
                    <a:cxn ang="0">
                      <a:pos x="355" y="513"/>
                    </a:cxn>
                    <a:cxn ang="0">
                      <a:pos x="355" y="471"/>
                    </a:cxn>
                    <a:cxn ang="0">
                      <a:pos x="355" y="434"/>
                    </a:cxn>
                    <a:cxn ang="0">
                      <a:pos x="355" y="392"/>
                    </a:cxn>
                    <a:cxn ang="0">
                      <a:pos x="345" y="354"/>
                    </a:cxn>
                    <a:cxn ang="0">
                      <a:pos x="345" y="312"/>
                    </a:cxn>
                    <a:cxn ang="0">
                      <a:pos x="331" y="270"/>
                    </a:cxn>
                    <a:cxn ang="0">
                      <a:pos x="317" y="228"/>
                    </a:cxn>
                    <a:cxn ang="0">
                      <a:pos x="298" y="191"/>
                    </a:cxn>
                    <a:cxn ang="0">
                      <a:pos x="265" y="154"/>
                    </a:cxn>
                    <a:cxn ang="0">
                      <a:pos x="238" y="116"/>
                    </a:cxn>
                    <a:cxn ang="0">
                      <a:pos x="210" y="83"/>
                    </a:cxn>
                    <a:cxn ang="0">
                      <a:pos x="186" y="0"/>
                    </a:cxn>
                  </a:cxnLst>
                  <a:rect l="0" t="0" r="r" b="b"/>
                  <a:pathLst>
                    <a:path w="356" h="771">
                      <a:moveTo>
                        <a:pt x="190" y="62"/>
                      </a:moveTo>
                      <a:lnTo>
                        <a:pt x="168" y="79"/>
                      </a:lnTo>
                      <a:lnTo>
                        <a:pt x="158" y="93"/>
                      </a:lnTo>
                      <a:lnTo>
                        <a:pt x="149" y="102"/>
                      </a:lnTo>
                      <a:lnTo>
                        <a:pt x="139" y="107"/>
                      </a:lnTo>
                      <a:lnTo>
                        <a:pt x="126" y="121"/>
                      </a:lnTo>
                      <a:lnTo>
                        <a:pt x="112" y="135"/>
                      </a:lnTo>
                      <a:lnTo>
                        <a:pt x="102" y="144"/>
                      </a:lnTo>
                      <a:lnTo>
                        <a:pt x="93" y="158"/>
                      </a:lnTo>
                      <a:lnTo>
                        <a:pt x="84" y="172"/>
                      </a:lnTo>
                      <a:lnTo>
                        <a:pt x="84" y="182"/>
                      </a:lnTo>
                      <a:lnTo>
                        <a:pt x="74" y="200"/>
                      </a:lnTo>
                      <a:lnTo>
                        <a:pt x="65" y="214"/>
                      </a:lnTo>
                      <a:lnTo>
                        <a:pt x="65" y="224"/>
                      </a:lnTo>
                      <a:lnTo>
                        <a:pt x="55" y="242"/>
                      </a:lnTo>
                      <a:lnTo>
                        <a:pt x="46" y="256"/>
                      </a:lnTo>
                      <a:lnTo>
                        <a:pt x="42" y="270"/>
                      </a:lnTo>
                      <a:lnTo>
                        <a:pt x="37" y="289"/>
                      </a:lnTo>
                      <a:lnTo>
                        <a:pt x="28" y="303"/>
                      </a:lnTo>
                      <a:lnTo>
                        <a:pt x="28" y="317"/>
                      </a:lnTo>
                      <a:lnTo>
                        <a:pt x="23" y="331"/>
                      </a:lnTo>
                      <a:lnTo>
                        <a:pt x="18" y="345"/>
                      </a:lnTo>
                      <a:lnTo>
                        <a:pt x="18" y="359"/>
                      </a:lnTo>
                      <a:lnTo>
                        <a:pt x="13" y="373"/>
                      </a:lnTo>
                      <a:lnTo>
                        <a:pt x="13" y="387"/>
                      </a:lnTo>
                      <a:lnTo>
                        <a:pt x="9" y="401"/>
                      </a:lnTo>
                      <a:lnTo>
                        <a:pt x="9" y="415"/>
                      </a:lnTo>
                      <a:lnTo>
                        <a:pt x="9" y="424"/>
                      </a:lnTo>
                      <a:lnTo>
                        <a:pt x="9" y="438"/>
                      </a:lnTo>
                      <a:lnTo>
                        <a:pt x="9" y="452"/>
                      </a:lnTo>
                      <a:lnTo>
                        <a:pt x="9" y="466"/>
                      </a:lnTo>
                      <a:lnTo>
                        <a:pt x="9" y="480"/>
                      </a:lnTo>
                      <a:lnTo>
                        <a:pt x="4" y="494"/>
                      </a:lnTo>
                      <a:lnTo>
                        <a:pt x="4" y="508"/>
                      </a:lnTo>
                      <a:lnTo>
                        <a:pt x="4" y="522"/>
                      </a:lnTo>
                      <a:lnTo>
                        <a:pt x="4" y="536"/>
                      </a:lnTo>
                      <a:lnTo>
                        <a:pt x="0" y="546"/>
                      </a:lnTo>
                      <a:lnTo>
                        <a:pt x="0" y="560"/>
                      </a:lnTo>
                      <a:lnTo>
                        <a:pt x="0" y="573"/>
                      </a:lnTo>
                      <a:lnTo>
                        <a:pt x="0" y="588"/>
                      </a:lnTo>
                      <a:lnTo>
                        <a:pt x="0" y="602"/>
                      </a:lnTo>
                      <a:lnTo>
                        <a:pt x="0" y="615"/>
                      </a:lnTo>
                      <a:lnTo>
                        <a:pt x="0" y="630"/>
                      </a:lnTo>
                      <a:lnTo>
                        <a:pt x="0" y="644"/>
                      </a:lnTo>
                      <a:lnTo>
                        <a:pt x="4" y="657"/>
                      </a:lnTo>
                      <a:lnTo>
                        <a:pt x="9" y="667"/>
                      </a:lnTo>
                      <a:lnTo>
                        <a:pt x="13" y="681"/>
                      </a:lnTo>
                      <a:lnTo>
                        <a:pt x="18" y="695"/>
                      </a:lnTo>
                      <a:lnTo>
                        <a:pt x="23" y="709"/>
                      </a:lnTo>
                      <a:lnTo>
                        <a:pt x="32" y="723"/>
                      </a:lnTo>
                      <a:lnTo>
                        <a:pt x="37" y="737"/>
                      </a:lnTo>
                      <a:lnTo>
                        <a:pt x="42" y="751"/>
                      </a:lnTo>
                      <a:lnTo>
                        <a:pt x="51" y="765"/>
                      </a:lnTo>
                      <a:lnTo>
                        <a:pt x="65" y="770"/>
                      </a:lnTo>
                      <a:lnTo>
                        <a:pt x="79" y="760"/>
                      </a:lnTo>
                      <a:lnTo>
                        <a:pt x="79" y="746"/>
                      </a:lnTo>
                      <a:lnTo>
                        <a:pt x="84" y="728"/>
                      </a:lnTo>
                      <a:lnTo>
                        <a:pt x="84" y="709"/>
                      </a:lnTo>
                      <a:lnTo>
                        <a:pt x="84" y="699"/>
                      </a:lnTo>
                      <a:lnTo>
                        <a:pt x="88" y="686"/>
                      </a:lnTo>
                      <a:lnTo>
                        <a:pt x="88" y="667"/>
                      </a:lnTo>
                      <a:lnTo>
                        <a:pt x="88" y="657"/>
                      </a:lnTo>
                      <a:lnTo>
                        <a:pt x="88" y="644"/>
                      </a:lnTo>
                      <a:lnTo>
                        <a:pt x="88" y="630"/>
                      </a:lnTo>
                      <a:lnTo>
                        <a:pt x="93" y="620"/>
                      </a:lnTo>
                      <a:lnTo>
                        <a:pt x="93" y="606"/>
                      </a:lnTo>
                      <a:lnTo>
                        <a:pt x="93" y="588"/>
                      </a:lnTo>
                      <a:lnTo>
                        <a:pt x="93" y="578"/>
                      </a:lnTo>
                      <a:lnTo>
                        <a:pt x="97" y="564"/>
                      </a:lnTo>
                      <a:lnTo>
                        <a:pt x="97" y="550"/>
                      </a:lnTo>
                      <a:lnTo>
                        <a:pt x="102" y="541"/>
                      </a:lnTo>
                      <a:lnTo>
                        <a:pt x="107" y="527"/>
                      </a:lnTo>
                      <a:lnTo>
                        <a:pt x="112" y="513"/>
                      </a:lnTo>
                      <a:lnTo>
                        <a:pt x="112" y="503"/>
                      </a:lnTo>
                      <a:lnTo>
                        <a:pt x="116" y="489"/>
                      </a:lnTo>
                      <a:lnTo>
                        <a:pt x="116" y="471"/>
                      </a:lnTo>
                      <a:lnTo>
                        <a:pt x="121" y="457"/>
                      </a:lnTo>
                      <a:lnTo>
                        <a:pt x="130" y="443"/>
                      </a:lnTo>
                      <a:lnTo>
                        <a:pt x="135" y="429"/>
                      </a:lnTo>
                      <a:lnTo>
                        <a:pt x="139" y="419"/>
                      </a:lnTo>
                      <a:lnTo>
                        <a:pt x="149" y="410"/>
                      </a:lnTo>
                      <a:lnTo>
                        <a:pt x="154" y="396"/>
                      </a:lnTo>
                      <a:lnTo>
                        <a:pt x="163" y="382"/>
                      </a:lnTo>
                      <a:lnTo>
                        <a:pt x="177" y="377"/>
                      </a:lnTo>
                      <a:lnTo>
                        <a:pt x="186" y="377"/>
                      </a:lnTo>
                      <a:lnTo>
                        <a:pt x="191" y="387"/>
                      </a:lnTo>
                      <a:lnTo>
                        <a:pt x="200" y="401"/>
                      </a:lnTo>
                      <a:lnTo>
                        <a:pt x="205" y="415"/>
                      </a:lnTo>
                      <a:lnTo>
                        <a:pt x="210" y="424"/>
                      </a:lnTo>
                      <a:lnTo>
                        <a:pt x="214" y="438"/>
                      </a:lnTo>
                      <a:lnTo>
                        <a:pt x="219" y="452"/>
                      </a:lnTo>
                      <a:lnTo>
                        <a:pt x="223" y="466"/>
                      </a:lnTo>
                      <a:lnTo>
                        <a:pt x="228" y="480"/>
                      </a:lnTo>
                      <a:lnTo>
                        <a:pt x="233" y="494"/>
                      </a:lnTo>
                      <a:lnTo>
                        <a:pt x="238" y="508"/>
                      </a:lnTo>
                      <a:lnTo>
                        <a:pt x="242" y="522"/>
                      </a:lnTo>
                      <a:lnTo>
                        <a:pt x="247" y="541"/>
                      </a:lnTo>
                      <a:lnTo>
                        <a:pt x="247" y="550"/>
                      </a:lnTo>
                      <a:lnTo>
                        <a:pt x="247" y="564"/>
                      </a:lnTo>
                      <a:lnTo>
                        <a:pt x="252" y="578"/>
                      </a:lnTo>
                      <a:lnTo>
                        <a:pt x="256" y="588"/>
                      </a:lnTo>
                      <a:lnTo>
                        <a:pt x="261" y="602"/>
                      </a:lnTo>
                      <a:lnTo>
                        <a:pt x="265" y="615"/>
                      </a:lnTo>
                      <a:lnTo>
                        <a:pt x="265" y="630"/>
                      </a:lnTo>
                      <a:lnTo>
                        <a:pt x="270" y="648"/>
                      </a:lnTo>
                      <a:lnTo>
                        <a:pt x="275" y="662"/>
                      </a:lnTo>
                      <a:lnTo>
                        <a:pt x="275" y="672"/>
                      </a:lnTo>
                      <a:lnTo>
                        <a:pt x="275" y="686"/>
                      </a:lnTo>
                      <a:lnTo>
                        <a:pt x="280" y="704"/>
                      </a:lnTo>
                      <a:lnTo>
                        <a:pt x="280" y="714"/>
                      </a:lnTo>
                      <a:lnTo>
                        <a:pt x="280" y="728"/>
                      </a:lnTo>
                      <a:lnTo>
                        <a:pt x="280" y="741"/>
                      </a:lnTo>
                      <a:lnTo>
                        <a:pt x="280" y="751"/>
                      </a:lnTo>
                      <a:lnTo>
                        <a:pt x="294" y="751"/>
                      </a:lnTo>
                      <a:lnTo>
                        <a:pt x="298" y="741"/>
                      </a:lnTo>
                      <a:lnTo>
                        <a:pt x="303" y="728"/>
                      </a:lnTo>
                      <a:lnTo>
                        <a:pt x="307" y="714"/>
                      </a:lnTo>
                      <a:lnTo>
                        <a:pt x="317" y="704"/>
                      </a:lnTo>
                      <a:lnTo>
                        <a:pt x="322" y="690"/>
                      </a:lnTo>
                      <a:lnTo>
                        <a:pt x="326" y="676"/>
                      </a:lnTo>
                      <a:lnTo>
                        <a:pt x="331" y="662"/>
                      </a:lnTo>
                      <a:lnTo>
                        <a:pt x="336" y="648"/>
                      </a:lnTo>
                      <a:lnTo>
                        <a:pt x="340" y="634"/>
                      </a:lnTo>
                      <a:lnTo>
                        <a:pt x="340" y="625"/>
                      </a:lnTo>
                      <a:lnTo>
                        <a:pt x="349" y="606"/>
                      </a:lnTo>
                      <a:lnTo>
                        <a:pt x="349" y="588"/>
                      </a:lnTo>
                      <a:lnTo>
                        <a:pt x="355" y="578"/>
                      </a:lnTo>
                      <a:lnTo>
                        <a:pt x="355" y="564"/>
                      </a:lnTo>
                      <a:lnTo>
                        <a:pt x="355" y="550"/>
                      </a:lnTo>
                      <a:lnTo>
                        <a:pt x="355" y="541"/>
                      </a:lnTo>
                      <a:lnTo>
                        <a:pt x="355" y="527"/>
                      </a:lnTo>
                      <a:lnTo>
                        <a:pt x="355" y="513"/>
                      </a:lnTo>
                      <a:lnTo>
                        <a:pt x="355" y="503"/>
                      </a:lnTo>
                      <a:lnTo>
                        <a:pt x="355" y="485"/>
                      </a:lnTo>
                      <a:lnTo>
                        <a:pt x="355" y="471"/>
                      </a:lnTo>
                      <a:lnTo>
                        <a:pt x="355" y="461"/>
                      </a:lnTo>
                      <a:lnTo>
                        <a:pt x="355" y="447"/>
                      </a:lnTo>
                      <a:lnTo>
                        <a:pt x="355" y="434"/>
                      </a:lnTo>
                      <a:lnTo>
                        <a:pt x="355" y="419"/>
                      </a:lnTo>
                      <a:lnTo>
                        <a:pt x="355" y="405"/>
                      </a:lnTo>
                      <a:lnTo>
                        <a:pt x="355" y="392"/>
                      </a:lnTo>
                      <a:lnTo>
                        <a:pt x="355" y="382"/>
                      </a:lnTo>
                      <a:lnTo>
                        <a:pt x="349" y="368"/>
                      </a:lnTo>
                      <a:lnTo>
                        <a:pt x="345" y="354"/>
                      </a:lnTo>
                      <a:lnTo>
                        <a:pt x="345" y="340"/>
                      </a:lnTo>
                      <a:lnTo>
                        <a:pt x="345" y="326"/>
                      </a:lnTo>
                      <a:lnTo>
                        <a:pt x="345" y="312"/>
                      </a:lnTo>
                      <a:lnTo>
                        <a:pt x="340" y="298"/>
                      </a:lnTo>
                      <a:lnTo>
                        <a:pt x="336" y="284"/>
                      </a:lnTo>
                      <a:lnTo>
                        <a:pt x="331" y="270"/>
                      </a:lnTo>
                      <a:lnTo>
                        <a:pt x="326" y="256"/>
                      </a:lnTo>
                      <a:lnTo>
                        <a:pt x="322" y="242"/>
                      </a:lnTo>
                      <a:lnTo>
                        <a:pt x="317" y="228"/>
                      </a:lnTo>
                      <a:lnTo>
                        <a:pt x="307" y="219"/>
                      </a:lnTo>
                      <a:lnTo>
                        <a:pt x="303" y="205"/>
                      </a:lnTo>
                      <a:lnTo>
                        <a:pt x="298" y="191"/>
                      </a:lnTo>
                      <a:lnTo>
                        <a:pt x="289" y="177"/>
                      </a:lnTo>
                      <a:lnTo>
                        <a:pt x="280" y="163"/>
                      </a:lnTo>
                      <a:lnTo>
                        <a:pt x="265" y="154"/>
                      </a:lnTo>
                      <a:lnTo>
                        <a:pt x="252" y="140"/>
                      </a:lnTo>
                      <a:lnTo>
                        <a:pt x="247" y="130"/>
                      </a:lnTo>
                      <a:lnTo>
                        <a:pt x="238" y="116"/>
                      </a:lnTo>
                      <a:lnTo>
                        <a:pt x="228" y="102"/>
                      </a:lnTo>
                      <a:lnTo>
                        <a:pt x="219" y="97"/>
                      </a:lnTo>
                      <a:lnTo>
                        <a:pt x="210" y="83"/>
                      </a:lnTo>
                      <a:lnTo>
                        <a:pt x="190" y="62"/>
                      </a:lnTo>
                      <a:lnTo>
                        <a:pt x="191" y="13"/>
                      </a:lnTo>
                      <a:lnTo>
                        <a:pt x="186" y="0"/>
                      </a:lnTo>
                      <a:lnTo>
                        <a:pt x="190" y="2"/>
                      </a:lnTo>
                    </a:path>
                  </a:pathLst>
                </a:custGeom>
                <a:pattFill prst="smCheck">
                  <a:fgClr>
                    <a:schemeClr val="bg2"/>
                  </a:fgClr>
                  <a:bgClr>
                    <a:srgbClr val="FF00CC"/>
                  </a:bgClr>
                </a:pattFill>
                <a:ln w="9525" cap="rnd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5" name="Group 17"/>
                <p:cNvGrpSpPr>
                  <a:grpSpLocks/>
                </p:cNvGrpSpPr>
                <p:nvPr/>
              </p:nvGrpSpPr>
              <p:grpSpPr bwMode="auto">
                <a:xfrm>
                  <a:off x="1552" y="2003"/>
                  <a:ext cx="365" cy="787"/>
                  <a:chOff x="1552" y="2003"/>
                  <a:chExt cx="365" cy="787"/>
                </a:xfrm>
              </p:grpSpPr>
              <p:sp>
                <p:nvSpPr>
                  <p:cNvPr id="23564" name="Freeform 12"/>
                  <p:cNvSpPr>
                    <a:spLocks/>
                  </p:cNvSpPr>
                  <p:nvPr/>
                </p:nvSpPr>
                <p:spPr bwMode="auto">
                  <a:xfrm>
                    <a:off x="1552" y="2003"/>
                    <a:ext cx="196" cy="687"/>
                  </a:xfrm>
                  <a:custGeom>
                    <a:avLst/>
                    <a:gdLst/>
                    <a:ahLst/>
                    <a:cxnLst>
                      <a:cxn ang="0">
                        <a:pos x="195" y="0"/>
                      </a:cxn>
                      <a:cxn ang="0">
                        <a:pos x="172" y="16"/>
                      </a:cxn>
                      <a:cxn ang="0">
                        <a:pos x="168" y="30"/>
                      </a:cxn>
                      <a:cxn ang="0">
                        <a:pos x="154" y="34"/>
                      </a:cxn>
                      <a:cxn ang="0">
                        <a:pos x="149" y="44"/>
                      </a:cxn>
                      <a:cxn ang="0">
                        <a:pos x="135" y="53"/>
                      </a:cxn>
                      <a:cxn ang="0">
                        <a:pos x="121" y="63"/>
                      </a:cxn>
                      <a:cxn ang="0">
                        <a:pos x="112" y="77"/>
                      </a:cxn>
                      <a:cxn ang="0">
                        <a:pos x="102" y="86"/>
                      </a:cxn>
                      <a:cxn ang="0">
                        <a:pos x="97" y="100"/>
                      </a:cxn>
                      <a:cxn ang="0">
                        <a:pos x="84" y="109"/>
                      </a:cxn>
                      <a:cxn ang="0">
                        <a:pos x="79" y="119"/>
                      </a:cxn>
                      <a:cxn ang="0">
                        <a:pos x="70" y="133"/>
                      </a:cxn>
                      <a:cxn ang="0">
                        <a:pos x="65" y="147"/>
                      </a:cxn>
                      <a:cxn ang="0">
                        <a:pos x="60" y="161"/>
                      </a:cxn>
                      <a:cxn ang="0">
                        <a:pos x="55" y="175"/>
                      </a:cxn>
                      <a:cxn ang="0">
                        <a:pos x="51" y="189"/>
                      </a:cxn>
                      <a:cxn ang="0">
                        <a:pos x="42" y="198"/>
                      </a:cxn>
                      <a:cxn ang="0">
                        <a:pos x="42" y="212"/>
                      </a:cxn>
                      <a:cxn ang="0">
                        <a:pos x="37" y="226"/>
                      </a:cxn>
                      <a:cxn ang="0">
                        <a:pos x="32" y="240"/>
                      </a:cxn>
                      <a:cxn ang="0">
                        <a:pos x="28" y="254"/>
                      </a:cxn>
                      <a:cxn ang="0">
                        <a:pos x="23" y="268"/>
                      </a:cxn>
                      <a:cxn ang="0">
                        <a:pos x="23" y="282"/>
                      </a:cxn>
                      <a:cxn ang="0">
                        <a:pos x="18" y="296"/>
                      </a:cxn>
                      <a:cxn ang="0">
                        <a:pos x="13" y="310"/>
                      </a:cxn>
                      <a:cxn ang="0">
                        <a:pos x="9" y="324"/>
                      </a:cxn>
                      <a:cxn ang="0">
                        <a:pos x="4" y="338"/>
                      </a:cxn>
                      <a:cxn ang="0">
                        <a:pos x="4" y="352"/>
                      </a:cxn>
                      <a:cxn ang="0">
                        <a:pos x="4" y="362"/>
                      </a:cxn>
                      <a:cxn ang="0">
                        <a:pos x="4" y="376"/>
                      </a:cxn>
                      <a:cxn ang="0">
                        <a:pos x="4" y="390"/>
                      </a:cxn>
                      <a:cxn ang="0">
                        <a:pos x="4" y="404"/>
                      </a:cxn>
                      <a:cxn ang="0">
                        <a:pos x="4" y="418"/>
                      </a:cxn>
                      <a:cxn ang="0">
                        <a:pos x="4" y="432"/>
                      </a:cxn>
                      <a:cxn ang="0">
                        <a:pos x="4" y="446"/>
                      </a:cxn>
                      <a:cxn ang="0">
                        <a:pos x="4" y="460"/>
                      </a:cxn>
                      <a:cxn ang="0">
                        <a:pos x="4" y="474"/>
                      </a:cxn>
                      <a:cxn ang="0">
                        <a:pos x="0" y="483"/>
                      </a:cxn>
                      <a:cxn ang="0">
                        <a:pos x="0" y="497"/>
                      </a:cxn>
                      <a:cxn ang="0">
                        <a:pos x="0" y="511"/>
                      </a:cxn>
                      <a:cxn ang="0">
                        <a:pos x="0" y="525"/>
                      </a:cxn>
                      <a:cxn ang="0">
                        <a:pos x="0" y="539"/>
                      </a:cxn>
                      <a:cxn ang="0">
                        <a:pos x="0" y="553"/>
                      </a:cxn>
                      <a:cxn ang="0">
                        <a:pos x="0" y="567"/>
                      </a:cxn>
                      <a:cxn ang="0">
                        <a:pos x="0" y="581"/>
                      </a:cxn>
                      <a:cxn ang="0">
                        <a:pos x="0" y="595"/>
                      </a:cxn>
                      <a:cxn ang="0">
                        <a:pos x="4" y="605"/>
                      </a:cxn>
                      <a:cxn ang="0">
                        <a:pos x="13" y="619"/>
                      </a:cxn>
                      <a:cxn ang="0">
                        <a:pos x="13" y="633"/>
                      </a:cxn>
                      <a:cxn ang="0">
                        <a:pos x="18" y="647"/>
                      </a:cxn>
                      <a:cxn ang="0">
                        <a:pos x="23" y="661"/>
                      </a:cxn>
                      <a:cxn ang="0">
                        <a:pos x="32" y="670"/>
                      </a:cxn>
                      <a:cxn ang="0">
                        <a:pos x="42" y="684"/>
                      </a:cxn>
                      <a:cxn ang="0">
                        <a:pos x="53" y="686"/>
                      </a:cxn>
                    </a:cxnLst>
                    <a:rect l="0" t="0" r="r" b="b"/>
                    <a:pathLst>
                      <a:path w="196" h="687">
                        <a:moveTo>
                          <a:pt x="195" y="0"/>
                        </a:moveTo>
                        <a:lnTo>
                          <a:pt x="172" y="16"/>
                        </a:lnTo>
                        <a:lnTo>
                          <a:pt x="168" y="30"/>
                        </a:lnTo>
                        <a:lnTo>
                          <a:pt x="154" y="34"/>
                        </a:lnTo>
                        <a:lnTo>
                          <a:pt x="149" y="44"/>
                        </a:lnTo>
                        <a:lnTo>
                          <a:pt x="135" y="53"/>
                        </a:lnTo>
                        <a:lnTo>
                          <a:pt x="121" y="63"/>
                        </a:lnTo>
                        <a:lnTo>
                          <a:pt x="112" y="77"/>
                        </a:lnTo>
                        <a:lnTo>
                          <a:pt x="102" y="86"/>
                        </a:lnTo>
                        <a:lnTo>
                          <a:pt x="97" y="100"/>
                        </a:lnTo>
                        <a:lnTo>
                          <a:pt x="84" y="109"/>
                        </a:lnTo>
                        <a:lnTo>
                          <a:pt x="79" y="119"/>
                        </a:lnTo>
                        <a:lnTo>
                          <a:pt x="70" y="133"/>
                        </a:lnTo>
                        <a:lnTo>
                          <a:pt x="65" y="147"/>
                        </a:lnTo>
                        <a:lnTo>
                          <a:pt x="60" y="161"/>
                        </a:lnTo>
                        <a:lnTo>
                          <a:pt x="55" y="175"/>
                        </a:lnTo>
                        <a:lnTo>
                          <a:pt x="51" y="189"/>
                        </a:lnTo>
                        <a:lnTo>
                          <a:pt x="42" y="198"/>
                        </a:lnTo>
                        <a:lnTo>
                          <a:pt x="42" y="212"/>
                        </a:lnTo>
                        <a:lnTo>
                          <a:pt x="37" y="226"/>
                        </a:lnTo>
                        <a:lnTo>
                          <a:pt x="32" y="240"/>
                        </a:lnTo>
                        <a:lnTo>
                          <a:pt x="28" y="254"/>
                        </a:lnTo>
                        <a:lnTo>
                          <a:pt x="23" y="268"/>
                        </a:lnTo>
                        <a:lnTo>
                          <a:pt x="23" y="282"/>
                        </a:lnTo>
                        <a:lnTo>
                          <a:pt x="18" y="296"/>
                        </a:lnTo>
                        <a:lnTo>
                          <a:pt x="13" y="310"/>
                        </a:lnTo>
                        <a:lnTo>
                          <a:pt x="9" y="324"/>
                        </a:lnTo>
                        <a:lnTo>
                          <a:pt x="4" y="338"/>
                        </a:lnTo>
                        <a:lnTo>
                          <a:pt x="4" y="352"/>
                        </a:lnTo>
                        <a:lnTo>
                          <a:pt x="4" y="362"/>
                        </a:lnTo>
                        <a:lnTo>
                          <a:pt x="4" y="376"/>
                        </a:lnTo>
                        <a:lnTo>
                          <a:pt x="4" y="390"/>
                        </a:lnTo>
                        <a:lnTo>
                          <a:pt x="4" y="404"/>
                        </a:lnTo>
                        <a:lnTo>
                          <a:pt x="4" y="418"/>
                        </a:lnTo>
                        <a:lnTo>
                          <a:pt x="4" y="432"/>
                        </a:lnTo>
                        <a:lnTo>
                          <a:pt x="4" y="446"/>
                        </a:lnTo>
                        <a:lnTo>
                          <a:pt x="4" y="460"/>
                        </a:lnTo>
                        <a:lnTo>
                          <a:pt x="4" y="474"/>
                        </a:lnTo>
                        <a:lnTo>
                          <a:pt x="0" y="483"/>
                        </a:lnTo>
                        <a:lnTo>
                          <a:pt x="0" y="497"/>
                        </a:lnTo>
                        <a:lnTo>
                          <a:pt x="0" y="511"/>
                        </a:lnTo>
                        <a:lnTo>
                          <a:pt x="0" y="525"/>
                        </a:lnTo>
                        <a:lnTo>
                          <a:pt x="0" y="539"/>
                        </a:lnTo>
                        <a:lnTo>
                          <a:pt x="0" y="553"/>
                        </a:lnTo>
                        <a:lnTo>
                          <a:pt x="0" y="567"/>
                        </a:lnTo>
                        <a:lnTo>
                          <a:pt x="0" y="581"/>
                        </a:lnTo>
                        <a:lnTo>
                          <a:pt x="0" y="595"/>
                        </a:lnTo>
                        <a:lnTo>
                          <a:pt x="4" y="605"/>
                        </a:lnTo>
                        <a:lnTo>
                          <a:pt x="13" y="619"/>
                        </a:lnTo>
                        <a:lnTo>
                          <a:pt x="13" y="633"/>
                        </a:lnTo>
                        <a:lnTo>
                          <a:pt x="18" y="647"/>
                        </a:lnTo>
                        <a:lnTo>
                          <a:pt x="23" y="661"/>
                        </a:lnTo>
                        <a:lnTo>
                          <a:pt x="32" y="670"/>
                        </a:lnTo>
                        <a:lnTo>
                          <a:pt x="42" y="684"/>
                        </a:lnTo>
                        <a:lnTo>
                          <a:pt x="53" y="686"/>
                        </a:lnTo>
                      </a:path>
                    </a:pathLst>
                  </a:custGeom>
                  <a:noFill/>
                  <a:ln w="25400" cap="rnd" cmpd="sng">
                    <a:solidFill>
                      <a:schemeClr val="hlink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3565" name="Freeform 13"/>
                  <p:cNvSpPr>
                    <a:spLocks/>
                  </p:cNvSpPr>
                  <p:nvPr/>
                </p:nvSpPr>
                <p:spPr bwMode="auto">
                  <a:xfrm>
                    <a:off x="1747" y="2003"/>
                    <a:ext cx="170" cy="666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9" y="20"/>
                      </a:cxn>
                      <a:cxn ang="0">
                        <a:pos x="28" y="34"/>
                      </a:cxn>
                      <a:cxn ang="0">
                        <a:pos x="38" y="39"/>
                      </a:cxn>
                      <a:cxn ang="0">
                        <a:pos x="52" y="49"/>
                      </a:cxn>
                      <a:cxn ang="0">
                        <a:pos x="61" y="62"/>
                      </a:cxn>
                      <a:cxn ang="0">
                        <a:pos x="70" y="77"/>
                      </a:cxn>
                      <a:cxn ang="0">
                        <a:pos x="80" y="91"/>
                      </a:cxn>
                      <a:cxn ang="0">
                        <a:pos x="89" y="104"/>
                      </a:cxn>
                      <a:cxn ang="0">
                        <a:pos x="94" y="119"/>
                      </a:cxn>
                      <a:cxn ang="0">
                        <a:pos x="98" y="133"/>
                      </a:cxn>
                      <a:cxn ang="0">
                        <a:pos x="108" y="146"/>
                      </a:cxn>
                      <a:cxn ang="0">
                        <a:pos x="117" y="161"/>
                      </a:cxn>
                      <a:cxn ang="0">
                        <a:pos x="122" y="175"/>
                      </a:cxn>
                      <a:cxn ang="0">
                        <a:pos x="127" y="188"/>
                      </a:cxn>
                      <a:cxn ang="0">
                        <a:pos x="131" y="198"/>
                      </a:cxn>
                      <a:cxn ang="0">
                        <a:pos x="136" y="212"/>
                      </a:cxn>
                      <a:cxn ang="0">
                        <a:pos x="136" y="226"/>
                      </a:cxn>
                      <a:cxn ang="0">
                        <a:pos x="140" y="240"/>
                      </a:cxn>
                      <a:cxn ang="0">
                        <a:pos x="145" y="254"/>
                      </a:cxn>
                      <a:cxn ang="0">
                        <a:pos x="145" y="268"/>
                      </a:cxn>
                      <a:cxn ang="0">
                        <a:pos x="150" y="282"/>
                      </a:cxn>
                      <a:cxn ang="0">
                        <a:pos x="150" y="296"/>
                      </a:cxn>
                      <a:cxn ang="0">
                        <a:pos x="154" y="310"/>
                      </a:cxn>
                      <a:cxn ang="0">
                        <a:pos x="159" y="324"/>
                      </a:cxn>
                      <a:cxn ang="0">
                        <a:pos x="164" y="338"/>
                      </a:cxn>
                      <a:cxn ang="0">
                        <a:pos x="164" y="352"/>
                      </a:cxn>
                      <a:cxn ang="0">
                        <a:pos x="169" y="361"/>
                      </a:cxn>
                      <a:cxn ang="0">
                        <a:pos x="169" y="375"/>
                      </a:cxn>
                      <a:cxn ang="0">
                        <a:pos x="169" y="389"/>
                      </a:cxn>
                      <a:cxn ang="0">
                        <a:pos x="169" y="403"/>
                      </a:cxn>
                      <a:cxn ang="0">
                        <a:pos x="169" y="417"/>
                      </a:cxn>
                      <a:cxn ang="0">
                        <a:pos x="169" y="431"/>
                      </a:cxn>
                      <a:cxn ang="0">
                        <a:pos x="169" y="445"/>
                      </a:cxn>
                      <a:cxn ang="0">
                        <a:pos x="169" y="459"/>
                      </a:cxn>
                      <a:cxn ang="0">
                        <a:pos x="164" y="473"/>
                      </a:cxn>
                      <a:cxn ang="0">
                        <a:pos x="164" y="483"/>
                      </a:cxn>
                      <a:cxn ang="0">
                        <a:pos x="164" y="497"/>
                      </a:cxn>
                      <a:cxn ang="0">
                        <a:pos x="159" y="510"/>
                      </a:cxn>
                      <a:cxn ang="0">
                        <a:pos x="159" y="525"/>
                      </a:cxn>
                      <a:cxn ang="0">
                        <a:pos x="159" y="539"/>
                      </a:cxn>
                      <a:cxn ang="0">
                        <a:pos x="159" y="552"/>
                      </a:cxn>
                      <a:cxn ang="0">
                        <a:pos x="154" y="567"/>
                      </a:cxn>
                      <a:cxn ang="0">
                        <a:pos x="150" y="581"/>
                      </a:cxn>
                      <a:cxn ang="0">
                        <a:pos x="145" y="594"/>
                      </a:cxn>
                      <a:cxn ang="0">
                        <a:pos x="140" y="604"/>
                      </a:cxn>
                      <a:cxn ang="0">
                        <a:pos x="140" y="618"/>
                      </a:cxn>
                      <a:cxn ang="0">
                        <a:pos x="127" y="627"/>
                      </a:cxn>
                      <a:cxn ang="0">
                        <a:pos x="127" y="641"/>
                      </a:cxn>
                      <a:cxn ang="0">
                        <a:pos x="122" y="651"/>
                      </a:cxn>
                      <a:cxn ang="0">
                        <a:pos x="112" y="655"/>
                      </a:cxn>
                      <a:cxn ang="0">
                        <a:pos x="100" y="665"/>
                      </a:cxn>
                    </a:cxnLst>
                    <a:rect l="0" t="0" r="r" b="b"/>
                    <a:pathLst>
                      <a:path w="170" h="666">
                        <a:moveTo>
                          <a:pt x="0" y="0"/>
                        </a:moveTo>
                        <a:lnTo>
                          <a:pt x="19" y="20"/>
                        </a:lnTo>
                        <a:lnTo>
                          <a:pt x="28" y="34"/>
                        </a:lnTo>
                        <a:lnTo>
                          <a:pt x="38" y="39"/>
                        </a:lnTo>
                        <a:lnTo>
                          <a:pt x="52" y="49"/>
                        </a:lnTo>
                        <a:lnTo>
                          <a:pt x="61" y="62"/>
                        </a:lnTo>
                        <a:lnTo>
                          <a:pt x="70" y="77"/>
                        </a:lnTo>
                        <a:lnTo>
                          <a:pt x="80" y="91"/>
                        </a:lnTo>
                        <a:lnTo>
                          <a:pt x="89" y="104"/>
                        </a:lnTo>
                        <a:lnTo>
                          <a:pt x="94" y="119"/>
                        </a:lnTo>
                        <a:lnTo>
                          <a:pt x="98" y="133"/>
                        </a:lnTo>
                        <a:lnTo>
                          <a:pt x="108" y="146"/>
                        </a:lnTo>
                        <a:lnTo>
                          <a:pt x="117" y="161"/>
                        </a:lnTo>
                        <a:lnTo>
                          <a:pt x="122" y="175"/>
                        </a:lnTo>
                        <a:lnTo>
                          <a:pt x="127" y="188"/>
                        </a:lnTo>
                        <a:lnTo>
                          <a:pt x="131" y="198"/>
                        </a:lnTo>
                        <a:lnTo>
                          <a:pt x="136" y="212"/>
                        </a:lnTo>
                        <a:lnTo>
                          <a:pt x="136" y="226"/>
                        </a:lnTo>
                        <a:lnTo>
                          <a:pt x="140" y="240"/>
                        </a:lnTo>
                        <a:lnTo>
                          <a:pt x="145" y="254"/>
                        </a:lnTo>
                        <a:lnTo>
                          <a:pt x="145" y="268"/>
                        </a:lnTo>
                        <a:lnTo>
                          <a:pt x="150" y="282"/>
                        </a:lnTo>
                        <a:lnTo>
                          <a:pt x="150" y="296"/>
                        </a:lnTo>
                        <a:lnTo>
                          <a:pt x="154" y="310"/>
                        </a:lnTo>
                        <a:lnTo>
                          <a:pt x="159" y="324"/>
                        </a:lnTo>
                        <a:lnTo>
                          <a:pt x="164" y="338"/>
                        </a:lnTo>
                        <a:lnTo>
                          <a:pt x="164" y="352"/>
                        </a:lnTo>
                        <a:lnTo>
                          <a:pt x="169" y="361"/>
                        </a:lnTo>
                        <a:lnTo>
                          <a:pt x="169" y="375"/>
                        </a:lnTo>
                        <a:lnTo>
                          <a:pt x="169" y="389"/>
                        </a:lnTo>
                        <a:lnTo>
                          <a:pt x="169" y="403"/>
                        </a:lnTo>
                        <a:lnTo>
                          <a:pt x="169" y="417"/>
                        </a:lnTo>
                        <a:lnTo>
                          <a:pt x="169" y="431"/>
                        </a:lnTo>
                        <a:lnTo>
                          <a:pt x="169" y="445"/>
                        </a:lnTo>
                        <a:lnTo>
                          <a:pt x="169" y="459"/>
                        </a:lnTo>
                        <a:lnTo>
                          <a:pt x="164" y="473"/>
                        </a:lnTo>
                        <a:lnTo>
                          <a:pt x="164" y="483"/>
                        </a:lnTo>
                        <a:lnTo>
                          <a:pt x="164" y="497"/>
                        </a:lnTo>
                        <a:lnTo>
                          <a:pt x="159" y="510"/>
                        </a:lnTo>
                        <a:lnTo>
                          <a:pt x="159" y="525"/>
                        </a:lnTo>
                        <a:lnTo>
                          <a:pt x="159" y="539"/>
                        </a:lnTo>
                        <a:lnTo>
                          <a:pt x="159" y="552"/>
                        </a:lnTo>
                        <a:lnTo>
                          <a:pt x="154" y="567"/>
                        </a:lnTo>
                        <a:lnTo>
                          <a:pt x="150" y="581"/>
                        </a:lnTo>
                        <a:lnTo>
                          <a:pt x="145" y="594"/>
                        </a:lnTo>
                        <a:lnTo>
                          <a:pt x="140" y="604"/>
                        </a:lnTo>
                        <a:lnTo>
                          <a:pt x="140" y="618"/>
                        </a:lnTo>
                        <a:lnTo>
                          <a:pt x="127" y="627"/>
                        </a:lnTo>
                        <a:lnTo>
                          <a:pt x="127" y="641"/>
                        </a:lnTo>
                        <a:lnTo>
                          <a:pt x="122" y="651"/>
                        </a:lnTo>
                        <a:lnTo>
                          <a:pt x="112" y="655"/>
                        </a:lnTo>
                        <a:lnTo>
                          <a:pt x="100" y="665"/>
                        </a:lnTo>
                      </a:path>
                    </a:pathLst>
                  </a:custGeom>
                  <a:noFill/>
                  <a:ln w="25400" cap="rnd" cmpd="sng">
                    <a:solidFill>
                      <a:schemeClr val="hlink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3566" name="Freeform 14"/>
                  <p:cNvSpPr>
                    <a:spLocks/>
                  </p:cNvSpPr>
                  <p:nvPr/>
                </p:nvSpPr>
                <p:spPr bwMode="auto">
                  <a:xfrm>
                    <a:off x="1586" y="2251"/>
                    <a:ext cx="265" cy="509"/>
                  </a:xfrm>
                  <a:custGeom>
                    <a:avLst/>
                    <a:gdLst/>
                    <a:ahLst/>
                    <a:cxnLst>
                      <a:cxn ang="0">
                        <a:pos x="6" y="449"/>
                      </a:cxn>
                      <a:cxn ang="0">
                        <a:pos x="6" y="482"/>
                      </a:cxn>
                      <a:cxn ang="0">
                        <a:pos x="25" y="508"/>
                      </a:cxn>
                      <a:cxn ang="0">
                        <a:pos x="51" y="494"/>
                      </a:cxn>
                      <a:cxn ang="0">
                        <a:pos x="76" y="456"/>
                      </a:cxn>
                      <a:cxn ang="0">
                        <a:pos x="96" y="430"/>
                      </a:cxn>
                      <a:cxn ang="0">
                        <a:pos x="116" y="398"/>
                      </a:cxn>
                      <a:cxn ang="0">
                        <a:pos x="122" y="366"/>
                      </a:cxn>
                      <a:cxn ang="0">
                        <a:pos x="122" y="334"/>
                      </a:cxn>
                      <a:cxn ang="0">
                        <a:pos x="122" y="295"/>
                      </a:cxn>
                      <a:cxn ang="0">
                        <a:pos x="128" y="257"/>
                      </a:cxn>
                      <a:cxn ang="0">
                        <a:pos x="141" y="231"/>
                      </a:cxn>
                      <a:cxn ang="0">
                        <a:pos x="154" y="263"/>
                      </a:cxn>
                      <a:cxn ang="0">
                        <a:pos x="161" y="308"/>
                      </a:cxn>
                      <a:cxn ang="0">
                        <a:pos x="161" y="347"/>
                      </a:cxn>
                      <a:cxn ang="0">
                        <a:pos x="167" y="392"/>
                      </a:cxn>
                      <a:cxn ang="0">
                        <a:pos x="173" y="430"/>
                      </a:cxn>
                      <a:cxn ang="0">
                        <a:pos x="180" y="463"/>
                      </a:cxn>
                      <a:cxn ang="0">
                        <a:pos x="218" y="488"/>
                      </a:cxn>
                      <a:cxn ang="0">
                        <a:pos x="251" y="494"/>
                      </a:cxn>
                      <a:cxn ang="0">
                        <a:pos x="257" y="456"/>
                      </a:cxn>
                      <a:cxn ang="0">
                        <a:pos x="264" y="424"/>
                      </a:cxn>
                      <a:cxn ang="0">
                        <a:pos x="264" y="385"/>
                      </a:cxn>
                      <a:cxn ang="0">
                        <a:pos x="264" y="347"/>
                      </a:cxn>
                      <a:cxn ang="0">
                        <a:pos x="264" y="314"/>
                      </a:cxn>
                      <a:cxn ang="0">
                        <a:pos x="264" y="276"/>
                      </a:cxn>
                      <a:cxn ang="0">
                        <a:pos x="251" y="244"/>
                      </a:cxn>
                      <a:cxn ang="0">
                        <a:pos x="244" y="205"/>
                      </a:cxn>
                      <a:cxn ang="0">
                        <a:pos x="232" y="167"/>
                      </a:cxn>
                      <a:cxn ang="0">
                        <a:pos x="218" y="134"/>
                      </a:cxn>
                      <a:cxn ang="0">
                        <a:pos x="199" y="96"/>
                      </a:cxn>
                      <a:cxn ang="0">
                        <a:pos x="180" y="58"/>
                      </a:cxn>
                      <a:cxn ang="0">
                        <a:pos x="167" y="25"/>
                      </a:cxn>
                      <a:cxn ang="0">
                        <a:pos x="135" y="0"/>
                      </a:cxn>
                      <a:cxn ang="0">
                        <a:pos x="116" y="19"/>
                      </a:cxn>
                      <a:cxn ang="0">
                        <a:pos x="96" y="51"/>
                      </a:cxn>
                      <a:cxn ang="0">
                        <a:pos x="76" y="77"/>
                      </a:cxn>
                      <a:cxn ang="0">
                        <a:pos x="64" y="122"/>
                      </a:cxn>
                      <a:cxn ang="0">
                        <a:pos x="51" y="154"/>
                      </a:cxn>
                      <a:cxn ang="0">
                        <a:pos x="45" y="193"/>
                      </a:cxn>
                      <a:cxn ang="0">
                        <a:pos x="31" y="231"/>
                      </a:cxn>
                      <a:cxn ang="0">
                        <a:pos x="25" y="263"/>
                      </a:cxn>
                      <a:cxn ang="0">
                        <a:pos x="19" y="308"/>
                      </a:cxn>
                      <a:cxn ang="0">
                        <a:pos x="19" y="347"/>
                      </a:cxn>
                      <a:cxn ang="0">
                        <a:pos x="12" y="385"/>
                      </a:cxn>
                      <a:cxn ang="0">
                        <a:pos x="0" y="422"/>
                      </a:cxn>
                    </a:cxnLst>
                    <a:rect l="0" t="0" r="r" b="b"/>
                    <a:pathLst>
                      <a:path w="265" h="509">
                        <a:moveTo>
                          <a:pt x="0" y="422"/>
                        </a:moveTo>
                        <a:lnTo>
                          <a:pt x="6" y="449"/>
                        </a:lnTo>
                        <a:lnTo>
                          <a:pt x="6" y="463"/>
                        </a:lnTo>
                        <a:lnTo>
                          <a:pt x="6" y="482"/>
                        </a:lnTo>
                        <a:lnTo>
                          <a:pt x="6" y="501"/>
                        </a:lnTo>
                        <a:lnTo>
                          <a:pt x="25" y="508"/>
                        </a:lnTo>
                        <a:lnTo>
                          <a:pt x="45" y="508"/>
                        </a:lnTo>
                        <a:lnTo>
                          <a:pt x="51" y="494"/>
                        </a:lnTo>
                        <a:lnTo>
                          <a:pt x="64" y="475"/>
                        </a:lnTo>
                        <a:lnTo>
                          <a:pt x="76" y="456"/>
                        </a:lnTo>
                        <a:lnTo>
                          <a:pt x="90" y="443"/>
                        </a:lnTo>
                        <a:lnTo>
                          <a:pt x="96" y="430"/>
                        </a:lnTo>
                        <a:lnTo>
                          <a:pt x="102" y="411"/>
                        </a:lnTo>
                        <a:lnTo>
                          <a:pt x="116" y="398"/>
                        </a:lnTo>
                        <a:lnTo>
                          <a:pt x="116" y="385"/>
                        </a:lnTo>
                        <a:lnTo>
                          <a:pt x="122" y="366"/>
                        </a:lnTo>
                        <a:lnTo>
                          <a:pt x="122" y="347"/>
                        </a:lnTo>
                        <a:lnTo>
                          <a:pt x="122" y="334"/>
                        </a:lnTo>
                        <a:lnTo>
                          <a:pt x="122" y="314"/>
                        </a:lnTo>
                        <a:lnTo>
                          <a:pt x="122" y="295"/>
                        </a:lnTo>
                        <a:lnTo>
                          <a:pt x="122" y="276"/>
                        </a:lnTo>
                        <a:lnTo>
                          <a:pt x="128" y="257"/>
                        </a:lnTo>
                        <a:lnTo>
                          <a:pt x="128" y="244"/>
                        </a:lnTo>
                        <a:lnTo>
                          <a:pt x="141" y="231"/>
                        </a:lnTo>
                        <a:lnTo>
                          <a:pt x="154" y="250"/>
                        </a:lnTo>
                        <a:lnTo>
                          <a:pt x="154" y="263"/>
                        </a:lnTo>
                        <a:lnTo>
                          <a:pt x="154" y="283"/>
                        </a:lnTo>
                        <a:lnTo>
                          <a:pt x="161" y="308"/>
                        </a:lnTo>
                        <a:lnTo>
                          <a:pt x="161" y="328"/>
                        </a:lnTo>
                        <a:lnTo>
                          <a:pt x="161" y="347"/>
                        </a:lnTo>
                        <a:lnTo>
                          <a:pt x="167" y="373"/>
                        </a:lnTo>
                        <a:lnTo>
                          <a:pt x="167" y="392"/>
                        </a:lnTo>
                        <a:lnTo>
                          <a:pt x="173" y="411"/>
                        </a:lnTo>
                        <a:lnTo>
                          <a:pt x="173" y="430"/>
                        </a:lnTo>
                        <a:lnTo>
                          <a:pt x="173" y="449"/>
                        </a:lnTo>
                        <a:lnTo>
                          <a:pt x="180" y="463"/>
                        </a:lnTo>
                        <a:lnTo>
                          <a:pt x="199" y="482"/>
                        </a:lnTo>
                        <a:lnTo>
                          <a:pt x="218" y="488"/>
                        </a:lnTo>
                        <a:lnTo>
                          <a:pt x="232" y="494"/>
                        </a:lnTo>
                        <a:lnTo>
                          <a:pt x="251" y="494"/>
                        </a:lnTo>
                        <a:lnTo>
                          <a:pt x="257" y="475"/>
                        </a:lnTo>
                        <a:lnTo>
                          <a:pt x="257" y="456"/>
                        </a:lnTo>
                        <a:lnTo>
                          <a:pt x="264" y="437"/>
                        </a:lnTo>
                        <a:lnTo>
                          <a:pt x="264" y="424"/>
                        </a:lnTo>
                        <a:lnTo>
                          <a:pt x="264" y="404"/>
                        </a:lnTo>
                        <a:lnTo>
                          <a:pt x="264" y="385"/>
                        </a:lnTo>
                        <a:lnTo>
                          <a:pt x="264" y="366"/>
                        </a:lnTo>
                        <a:lnTo>
                          <a:pt x="264" y="347"/>
                        </a:lnTo>
                        <a:lnTo>
                          <a:pt x="264" y="334"/>
                        </a:lnTo>
                        <a:lnTo>
                          <a:pt x="264" y="314"/>
                        </a:lnTo>
                        <a:lnTo>
                          <a:pt x="264" y="295"/>
                        </a:lnTo>
                        <a:lnTo>
                          <a:pt x="264" y="276"/>
                        </a:lnTo>
                        <a:lnTo>
                          <a:pt x="257" y="257"/>
                        </a:lnTo>
                        <a:lnTo>
                          <a:pt x="251" y="244"/>
                        </a:lnTo>
                        <a:lnTo>
                          <a:pt x="244" y="224"/>
                        </a:lnTo>
                        <a:lnTo>
                          <a:pt x="244" y="205"/>
                        </a:lnTo>
                        <a:lnTo>
                          <a:pt x="232" y="186"/>
                        </a:lnTo>
                        <a:lnTo>
                          <a:pt x="232" y="167"/>
                        </a:lnTo>
                        <a:lnTo>
                          <a:pt x="225" y="148"/>
                        </a:lnTo>
                        <a:lnTo>
                          <a:pt x="218" y="134"/>
                        </a:lnTo>
                        <a:lnTo>
                          <a:pt x="212" y="115"/>
                        </a:lnTo>
                        <a:lnTo>
                          <a:pt x="199" y="96"/>
                        </a:lnTo>
                        <a:lnTo>
                          <a:pt x="193" y="77"/>
                        </a:lnTo>
                        <a:lnTo>
                          <a:pt x="180" y="58"/>
                        </a:lnTo>
                        <a:lnTo>
                          <a:pt x="173" y="44"/>
                        </a:lnTo>
                        <a:lnTo>
                          <a:pt x="167" y="25"/>
                        </a:lnTo>
                        <a:lnTo>
                          <a:pt x="154" y="6"/>
                        </a:lnTo>
                        <a:lnTo>
                          <a:pt x="135" y="0"/>
                        </a:lnTo>
                        <a:lnTo>
                          <a:pt x="122" y="6"/>
                        </a:lnTo>
                        <a:lnTo>
                          <a:pt x="116" y="19"/>
                        </a:lnTo>
                        <a:lnTo>
                          <a:pt x="102" y="32"/>
                        </a:lnTo>
                        <a:lnTo>
                          <a:pt x="96" y="51"/>
                        </a:lnTo>
                        <a:lnTo>
                          <a:pt x="90" y="64"/>
                        </a:lnTo>
                        <a:lnTo>
                          <a:pt x="76" y="77"/>
                        </a:lnTo>
                        <a:lnTo>
                          <a:pt x="70" y="103"/>
                        </a:lnTo>
                        <a:lnTo>
                          <a:pt x="64" y="122"/>
                        </a:lnTo>
                        <a:lnTo>
                          <a:pt x="57" y="141"/>
                        </a:lnTo>
                        <a:lnTo>
                          <a:pt x="51" y="154"/>
                        </a:lnTo>
                        <a:lnTo>
                          <a:pt x="45" y="173"/>
                        </a:lnTo>
                        <a:lnTo>
                          <a:pt x="45" y="193"/>
                        </a:lnTo>
                        <a:lnTo>
                          <a:pt x="38" y="212"/>
                        </a:lnTo>
                        <a:lnTo>
                          <a:pt x="31" y="231"/>
                        </a:lnTo>
                        <a:lnTo>
                          <a:pt x="25" y="250"/>
                        </a:lnTo>
                        <a:lnTo>
                          <a:pt x="25" y="263"/>
                        </a:lnTo>
                        <a:lnTo>
                          <a:pt x="19" y="283"/>
                        </a:lnTo>
                        <a:lnTo>
                          <a:pt x="19" y="308"/>
                        </a:lnTo>
                        <a:lnTo>
                          <a:pt x="19" y="328"/>
                        </a:lnTo>
                        <a:lnTo>
                          <a:pt x="19" y="347"/>
                        </a:lnTo>
                        <a:lnTo>
                          <a:pt x="12" y="366"/>
                        </a:lnTo>
                        <a:lnTo>
                          <a:pt x="12" y="385"/>
                        </a:lnTo>
                        <a:lnTo>
                          <a:pt x="0" y="422"/>
                        </a:lnTo>
                        <a:lnTo>
                          <a:pt x="0" y="422"/>
                        </a:lnTo>
                      </a:path>
                    </a:pathLst>
                  </a:custGeom>
                  <a:pattFill prst="narVert">
                    <a:fgClr>
                      <a:srgbClr val="FF9900"/>
                    </a:fgClr>
                    <a:bgClr>
                      <a:schemeClr val="bg2"/>
                    </a:bgClr>
                  </a:pattFill>
                  <a:ln w="9525" cap="rnd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3567" name="Freeform 15"/>
                  <p:cNvSpPr>
                    <a:spLocks/>
                  </p:cNvSpPr>
                  <p:nvPr/>
                </p:nvSpPr>
                <p:spPr bwMode="auto">
                  <a:xfrm>
                    <a:off x="1586" y="2645"/>
                    <a:ext cx="59" cy="14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30"/>
                      </a:cxn>
                      <a:cxn ang="0">
                        <a:pos x="0" y="43"/>
                      </a:cxn>
                      <a:cxn ang="0">
                        <a:pos x="0" y="62"/>
                      </a:cxn>
                      <a:cxn ang="0">
                        <a:pos x="0" y="81"/>
                      </a:cxn>
                      <a:cxn ang="0">
                        <a:pos x="0" y="100"/>
                      </a:cxn>
                      <a:cxn ang="0">
                        <a:pos x="6" y="114"/>
                      </a:cxn>
                      <a:cxn ang="0">
                        <a:pos x="25" y="126"/>
                      </a:cxn>
                      <a:cxn ang="0">
                        <a:pos x="45" y="139"/>
                      </a:cxn>
                      <a:cxn ang="0">
                        <a:pos x="58" y="144"/>
                      </a:cxn>
                    </a:cxnLst>
                    <a:rect l="0" t="0" r="r" b="b"/>
                    <a:pathLst>
                      <a:path w="59" h="145">
                        <a:moveTo>
                          <a:pt x="0" y="0"/>
                        </a:moveTo>
                        <a:lnTo>
                          <a:pt x="0" y="30"/>
                        </a:lnTo>
                        <a:lnTo>
                          <a:pt x="0" y="43"/>
                        </a:lnTo>
                        <a:lnTo>
                          <a:pt x="0" y="62"/>
                        </a:lnTo>
                        <a:lnTo>
                          <a:pt x="0" y="81"/>
                        </a:lnTo>
                        <a:lnTo>
                          <a:pt x="0" y="100"/>
                        </a:lnTo>
                        <a:lnTo>
                          <a:pt x="6" y="114"/>
                        </a:lnTo>
                        <a:lnTo>
                          <a:pt x="25" y="126"/>
                        </a:lnTo>
                        <a:lnTo>
                          <a:pt x="45" y="139"/>
                        </a:lnTo>
                        <a:lnTo>
                          <a:pt x="58" y="144"/>
                        </a:lnTo>
                      </a:path>
                    </a:pathLst>
                  </a:custGeom>
                  <a:noFill/>
                  <a:ln w="25400" cap="rnd" cmpd="sng">
                    <a:solidFill>
                      <a:srgbClr val="99FFFF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3568" name="Freeform 16"/>
                  <p:cNvSpPr>
                    <a:spLocks/>
                  </p:cNvSpPr>
                  <p:nvPr/>
                </p:nvSpPr>
                <p:spPr bwMode="auto">
                  <a:xfrm>
                    <a:off x="1788" y="2673"/>
                    <a:ext cx="63" cy="116"/>
                  </a:xfrm>
                  <a:custGeom>
                    <a:avLst/>
                    <a:gdLst/>
                    <a:ahLst/>
                    <a:cxnLst>
                      <a:cxn ang="0">
                        <a:pos x="57" y="0"/>
                      </a:cxn>
                      <a:cxn ang="0">
                        <a:pos x="62" y="26"/>
                      </a:cxn>
                      <a:cxn ang="0">
                        <a:pos x="62" y="40"/>
                      </a:cxn>
                      <a:cxn ang="0">
                        <a:pos x="62" y="59"/>
                      </a:cxn>
                      <a:cxn ang="0">
                        <a:pos x="42" y="71"/>
                      </a:cxn>
                      <a:cxn ang="0">
                        <a:pos x="42" y="85"/>
                      </a:cxn>
                      <a:cxn ang="0">
                        <a:pos x="23" y="97"/>
                      </a:cxn>
                      <a:cxn ang="0">
                        <a:pos x="10" y="97"/>
                      </a:cxn>
                      <a:cxn ang="0">
                        <a:pos x="0" y="115"/>
                      </a:cxn>
                    </a:cxnLst>
                    <a:rect l="0" t="0" r="r" b="b"/>
                    <a:pathLst>
                      <a:path w="63" h="116">
                        <a:moveTo>
                          <a:pt x="57" y="0"/>
                        </a:moveTo>
                        <a:lnTo>
                          <a:pt x="62" y="26"/>
                        </a:lnTo>
                        <a:lnTo>
                          <a:pt x="62" y="40"/>
                        </a:lnTo>
                        <a:lnTo>
                          <a:pt x="62" y="59"/>
                        </a:lnTo>
                        <a:lnTo>
                          <a:pt x="42" y="71"/>
                        </a:lnTo>
                        <a:lnTo>
                          <a:pt x="42" y="85"/>
                        </a:lnTo>
                        <a:lnTo>
                          <a:pt x="23" y="97"/>
                        </a:lnTo>
                        <a:lnTo>
                          <a:pt x="10" y="97"/>
                        </a:lnTo>
                        <a:lnTo>
                          <a:pt x="0" y="115"/>
                        </a:lnTo>
                      </a:path>
                    </a:pathLst>
                  </a:custGeom>
                  <a:noFill/>
                  <a:ln w="25400" cap="rnd" cmpd="sng">
                    <a:solidFill>
                      <a:srgbClr val="99FFFF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23571" name="Freeform 19"/>
              <p:cNvSpPr>
                <a:spLocks/>
              </p:cNvSpPr>
              <p:nvPr/>
            </p:nvSpPr>
            <p:spPr bwMode="auto">
              <a:xfrm>
                <a:off x="2162" y="2438"/>
                <a:ext cx="976" cy="858"/>
              </a:xfrm>
              <a:custGeom>
                <a:avLst/>
                <a:gdLst/>
                <a:ahLst/>
                <a:cxnLst>
                  <a:cxn ang="0">
                    <a:pos x="547" y="54"/>
                  </a:cxn>
                  <a:cxn ang="0">
                    <a:pos x="643" y="97"/>
                  </a:cxn>
                  <a:cxn ang="0">
                    <a:pos x="729" y="118"/>
                  </a:cxn>
                  <a:cxn ang="0">
                    <a:pos x="836" y="150"/>
                  </a:cxn>
                  <a:cxn ang="0">
                    <a:pos x="943" y="172"/>
                  </a:cxn>
                  <a:cxn ang="0">
                    <a:pos x="943" y="247"/>
                  </a:cxn>
                  <a:cxn ang="0">
                    <a:pos x="857" y="279"/>
                  </a:cxn>
                  <a:cxn ang="0">
                    <a:pos x="814" y="354"/>
                  </a:cxn>
                  <a:cxn ang="0">
                    <a:pos x="814" y="440"/>
                  </a:cxn>
                  <a:cxn ang="0">
                    <a:pos x="825" y="547"/>
                  </a:cxn>
                  <a:cxn ang="0">
                    <a:pos x="857" y="643"/>
                  </a:cxn>
                  <a:cxn ang="0">
                    <a:pos x="857" y="729"/>
                  </a:cxn>
                  <a:cxn ang="0">
                    <a:pos x="772" y="707"/>
                  </a:cxn>
                  <a:cxn ang="0">
                    <a:pos x="761" y="611"/>
                  </a:cxn>
                  <a:cxn ang="0">
                    <a:pos x="729" y="525"/>
                  </a:cxn>
                  <a:cxn ang="0">
                    <a:pos x="718" y="418"/>
                  </a:cxn>
                  <a:cxn ang="0">
                    <a:pos x="707" y="322"/>
                  </a:cxn>
                  <a:cxn ang="0">
                    <a:pos x="675" y="258"/>
                  </a:cxn>
                  <a:cxn ang="0">
                    <a:pos x="600" y="215"/>
                  </a:cxn>
                  <a:cxn ang="0">
                    <a:pos x="514" y="247"/>
                  </a:cxn>
                  <a:cxn ang="0">
                    <a:pos x="472" y="365"/>
                  </a:cxn>
                  <a:cxn ang="0">
                    <a:pos x="450" y="472"/>
                  </a:cxn>
                  <a:cxn ang="0">
                    <a:pos x="439" y="665"/>
                  </a:cxn>
                  <a:cxn ang="0">
                    <a:pos x="493" y="740"/>
                  </a:cxn>
                  <a:cxn ang="0">
                    <a:pos x="547" y="804"/>
                  </a:cxn>
                  <a:cxn ang="0">
                    <a:pos x="493" y="857"/>
                  </a:cxn>
                  <a:cxn ang="0">
                    <a:pos x="397" y="825"/>
                  </a:cxn>
                  <a:cxn ang="0">
                    <a:pos x="332" y="761"/>
                  </a:cxn>
                  <a:cxn ang="0">
                    <a:pos x="300" y="686"/>
                  </a:cxn>
                  <a:cxn ang="0">
                    <a:pos x="311" y="600"/>
                  </a:cxn>
                  <a:cxn ang="0">
                    <a:pos x="332" y="493"/>
                  </a:cxn>
                  <a:cxn ang="0">
                    <a:pos x="268" y="450"/>
                  </a:cxn>
                  <a:cxn ang="0">
                    <a:pos x="182" y="525"/>
                  </a:cxn>
                  <a:cxn ang="0">
                    <a:pos x="129" y="611"/>
                  </a:cxn>
                  <a:cxn ang="0">
                    <a:pos x="54" y="665"/>
                  </a:cxn>
                  <a:cxn ang="0">
                    <a:pos x="11" y="600"/>
                  </a:cxn>
                  <a:cxn ang="0">
                    <a:pos x="22" y="515"/>
                  </a:cxn>
                  <a:cxn ang="0">
                    <a:pos x="118" y="429"/>
                  </a:cxn>
                  <a:cxn ang="0">
                    <a:pos x="204" y="365"/>
                  </a:cxn>
                  <a:cxn ang="0">
                    <a:pos x="268" y="311"/>
                  </a:cxn>
                  <a:cxn ang="0">
                    <a:pos x="354" y="279"/>
                  </a:cxn>
                  <a:cxn ang="0">
                    <a:pos x="418" y="204"/>
                  </a:cxn>
                  <a:cxn ang="0">
                    <a:pos x="461" y="118"/>
                  </a:cxn>
                  <a:cxn ang="0">
                    <a:pos x="386" y="75"/>
                  </a:cxn>
                  <a:cxn ang="0">
                    <a:pos x="418" y="0"/>
                  </a:cxn>
                </a:cxnLst>
                <a:rect l="0" t="0" r="r" b="b"/>
                <a:pathLst>
                  <a:path w="976" h="858">
                    <a:moveTo>
                      <a:pt x="478" y="10"/>
                    </a:moveTo>
                    <a:lnTo>
                      <a:pt x="525" y="43"/>
                    </a:lnTo>
                    <a:lnTo>
                      <a:pt x="547" y="54"/>
                    </a:lnTo>
                    <a:lnTo>
                      <a:pt x="579" y="75"/>
                    </a:lnTo>
                    <a:lnTo>
                      <a:pt x="611" y="86"/>
                    </a:lnTo>
                    <a:lnTo>
                      <a:pt x="643" y="97"/>
                    </a:lnTo>
                    <a:lnTo>
                      <a:pt x="675" y="97"/>
                    </a:lnTo>
                    <a:lnTo>
                      <a:pt x="697" y="108"/>
                    </a:lnTo>
                    <a:lnTo>
                      <a:pt x="729" y="118"/>
                    </a:lnTo>
                    <a:lnTo>
                      <a:pt x="761" y="129"/>
                    </a:lnTo>
                    <a:lnTo>
                      <a:pt x="804" y="140"/>
                    </a:lnTo>
                    <a:lnTo>
                      <a:pt x="836" y="150"/>
                    </a:lnTo>
                    <a:lnTo>
                      <a:pt x="879" y="172"/>
                    </a:lnTo>
                    <a:lnTo>
                      <a:pt x="911" y="172"/>
                    </a:lnTo>
                    <a:lnTo>
                      <a:pt x="943" y="172"/>
                    </a:lnTo>
                    <a:lnTo>
                      <a:pt x="975" y="204"/>
                    </a:lnTo>
                    <a:lnTo>
                      <a:pt x="975" y="236"/>
                    </a:lnTo>
                    <a:lnTo>
                      <a:pt x="943" y="247"/>
                    </a:lnTo>
                    <a:lnTo>
                      <a:pt x="911" y="258"/>
                    </a:lnTo>
                    <a:lnTo>
                      <a:pt x="889" y="268"/>
                    </a:lnTo>
                    <a:lnTo>
                      <a:pt x="857" y="279"/>
                    </a:lnTo>
                    <a:lnTo>
                      <a:pt x="825" y="300"/>
                    </a:lnTo>
                    <a:lnTo>
                      <a:pt x="825" y="322"/>
                    </a:lnTo>
                    <a:lnTo>
                      <a:pt x="814" y="354"/>
                    </a:lnTo>
                    <a:lnTo>
                      <a:pt x="814" y="386"/>
                    </a:lnTo>
                    <a:lnTo>
                      <a:pt x="814" y="418"/>
                    </a:lnTo>
                    <a:lnTo>
                      <a:pt x="814" y="440"/>
                    </a:lnTo>
                    <a:lnTo>
                      <a:pt x="814" y="472"/>
                    </a:lnTo>
                    <a:lnTo>
                      <a:pt x="825" y="515"/>
                    </a:lnTo>
                    <a:lnTo>
                      <a:pt x="825" y="547"/>
                    </a:lnTo>
                    <a:lnTo>
                      <a:pt x="847" y="579"/>
                    </a:lnTo>
                    <a:lnTo>
                      <a:pt x="847" y="611"/>
                    </a:lnTo>
                    <a:lnTo>
                      <a:pt x="857" y="643"/>
                    </a:lnTo>
                    <a:lnTo>
                      <a:pt x="857" y="675"/>
                    </a:lnTo>
                    <a:lnTo>
                      <a:pt x="857" y="697"/>
                    </a:lnTo>
                    <a:lnTo>
                      <a:pt x="857" y="729"/>
                    </a:lnTo>
                    <a:lnTo>
                      <a:pt x="825" y="740"/>
                    </a:lnTo>
                    <a:lnTo>
                      <a:pt x="793" y="750"/>
                    </a:lnTo>
                    <a:lnTo>
                      <a:pt x="772" y="707"/>
                    </a:lnTo>
                    <a:lnTo>
                      <a:pt x="772" y="675"/>
                    </a:lnTo>
                    <a:lnTo>
                      <a:pt x="761" y="643"/>
                    </a:lnTo>
                    <a:lnTo>
                      <a:pt x="761" y="611"/>
                    </a:lnTo>
                    <a:lnTo>
                      <a:pt x="750" y="579"/>
                    </a:lnTo>
                    <a:lnTo>
                      <a:pt x="739" y="557"/>
                    </a:lnTo>
                    <a:lnTo>
                      <a:pt x="729" y="525"/>
                    </a:lnTo>
                    <a:lnTo>
                      <a:pt x="729" y="493"/>
                    </a:lnTo>
                    <a:lnTo>
                      <a:pt x="729" y="461"/>
                    </a:lnTo>
                    <a:lnTo>
                      <a:pt x="718" y="418"/>
                    </a:lnTo>
                    <a:lnTo>
                      <a:pt x="707" y="386"/>
                    </a:lnTo>
                    <a:lnTo>
                      <a:pt x="707" y="354"/>
                    </a:lnTo>
                    <a:lnTo>
                      <a:pt x="707" y="322"/>
                    </a:lnTo>
                    <a:lnTo>
                      <a:pt x="707" y="300"/>
                    </a:lnTo>
                    <a:lnTo>
                      <a:pt x="697" y="268"/>
                    </a:lnTo>
                    <a:lnTo>
                      <a:pt x="675" y="258"/>
                    </a:lnTo>
                    <a:lnTo>
                      <a:pt x="654" y="236"/>
                    </a:lnTo>
                    <a:lnTo>
                      <a:pt x="632" y="236"/>
                    </a:lnTo>
                    <a:lnTo>
                      <a:pt x="600" y="215"/>
                    </a:lnTo>
                    <a:lnTo>
                      <a:pt x="568" y="204"/>
                    </a:lnTo>
                    <a:lnTo>
                      <a:pt x="536" y="215"/>
                    </a:lnTo>
                    <a:lnTo>
                      <a:pt x="514" y="247"/>
                    </a:lnTo>
                    <a:lnTo>
                      <a:pt x="504" y="290"/>
                    </a:lnTo>
                    <a:lnTo>
                      <a:pt x="482" y="333"/>
                    </a:lnTo>
                    <a:lnTo>
                      <a:pt x="472" y="365"/>
                    </a:lnTo>
                    <a:lnTo>
                      <a:pt x="461" y="397"/>
                    </a:lnTo>
                    <a:lnTo>
                      <a:pt x="450" y="440"/>
                    </a:lnTo>
                    <a:lnTo>
                      <a:pt x="450" y="472"/>
                    </a:lnTo>
                    <a:lnTo>
                      <a:pt x="439" y="547"/>
                    </a:lnTo>
                    <a:lnTo>
                      <a:pt x="439" y="622"/>
                    </a:lnTo>
                    <a:lnTo>
                      <a:pt x="439" y="665"/>
                    </a:lnTo>
                    <a:lnTo>
                      <a:pt x="439" y="697"/>
                    </a:lnTo>
                    <a:lnTo>
                      <a:pt x="461" y="718"/>
                    </a:lnTo>
                    <a:lnTo>
                      <a:pt x="493" y="740"/>
                    </a:lnTo>
                    <a:lnTo>
                      <a:pt x="525" y="761"/>
                    </a:lnTo>
                    <a:lnTo>
                      <a:pt x="547" y="782"/>
                    </a:lnTo>
                    <a:lnTo>
                      <a:pt x="547" y="804"/>
                    </a:lnTo>
                    <a:lnTo>
                      <a:pt x="547" y="836"/>
                    </a:lnTo>
                    <a:lnTo>
                      <a:pt x="525" y="857"/>
                    </a:lnTo>
                    <a:lnTo>
                      <a:pt x="493" y="857"/>
                    </a:lnTo>
                    <a:lnTo>
                      <a:pt x="461" y="857"/>
                    </a:lnTo>
                    <a:lnTo>
                      <a:pt x="439" y="847"/>
                    </a:lnTo>
                    <a:lnTo>
                      <a:pt x="397" y="825"/>
                    </a:lnTo>
                    <a:lnTo>
                      <a:pt x="375" y="804"/>
                    </a:lnTo>
                    <a:lnTo>
                      <a:pt x="354" y="782"/>
                    </a:lnTo>
                    <a:lnTo>
                      <a:pt x="332" y="761"/>
                    </a:lnTo>
                    <a:lnTo>
                      <a:pt x="300" y="740"/>
                    </a:lnTo>
                    <a:lnTo>
                      <a:pt x="300" y="718"/>
                    </a:lnTo>
                    <a:lnTo>
                      <a:pt x="300" y="686"/>
                    </a:lnTo>
                    <a:lnTo>
                      <a:pt x="300" y="654"/>
                    </a:lnTo>
                    <a:lnTo>
                      <a:pt x="300" y="632"/>
                    </a:lnTo>
                    <a:lnTo>
                      <a:pt x="311" y="600"/>
                    </a:lnTo>
                    <a:lnTo>
                      <a:pt x="322" y="557"/>
                    </a:lnTo>
                    <a:lnTo>
                      <a:pt x="332" y="525"/>
                    </a:lnTo>
                    <a:lnTo>
                      <a:pt x="332" y="493"/>
                    </a:lnTo>
                    <a:lnTo>
                      <a:pt x="332" y="461"/>
                    </a:lnTo>
                    <a:lnTo>
                      <a:pt x="300" y="450"/>
                    </a:lnTo>
                    <a:lnTo>
                      <a:pt x="268" y="450"/>
                    </a:lnTo>
                    <a:lnTo>
                      <a:pt x="225" y="472"/>
                    </a:lnTo>
                    <a:lnTo>
                      <a:pt x="204" y="504"/>
                    </a:lnTo>
                    <a:lnTo>
                      <a:pt x="182" y="525"/>
                    </a:lnTo>
                    <a:lnTo>
                      <a:pt x="161" y="547"/>
                    </a:lnTo>
                    <a:lnTo>
                      <a:pt x="140" y="579"/>
                    </a:lnTo>
                    <a:lnTo>
                      <a:pt x="129" y="611"/>
                    </a:lnTo>
                    <a:lnTo>
                      <a:pt x="107" y="632"/>
                    </a:lnTo>
                    <a:lnTo>
                      <a:pt x="86" y="654"/>
                    </a:lnTo>
                    <a:lnTo>
                      <a:pt x="54" y="665"/>
                    </a:lnTo>
                    <a:lnTo>
                      <a:pt x="32" y="654"/>
                    </a:lnTo>
                    <a:lnTo>
                      <a:pt x="11" y="632"/>
                    </a:lnTo>
                    <a:lnTo>
                      <a:pt x="11" y="600"/>
                    </a:lnTo>
                    <a:lnTo>
                      <a:pt x="0" y="568"/>
                    </a:lnTo>
                    <a:lnTo>
                      <a:pt x="0" y="536"/>
                    </a:lnTo>
                    <a:lnTo>
                      <a:pt x="22" y="515"/>
                    </a:lnTo>
                    <a:lnTo>
                      <a:pt x="54" y="493"/>
                    </a:lnTo>
                    <a:lnTo>
                      <a:pt x="86" y="461"/>
                    </a:lnTo>
                    <a:lnTo>
                      <a:pt x="118" y="429"/>
                    </a:lnTo>
                    <a:lnTo>
                      <a:pt x="140" y="418"/>
                    </a:lnTo>
                    <a:lnTo>
                      <a:pt x="172" y="386"/>
                    </a:lnTo>
                    <a:lnTo>
                      <a:pt x="204" y="365"/>
                    </a:lnTo>
                    <a:lnTo>
                      <a:pt x="225" y="343"/>
                    </a:lnTo>
                    <a:lnTo>
                      <a:pt x="247" y="333"/>
                    </a:lnTo>
                    <a:lnTo>
                      <a:pt x="268" y="311"/>
                    </a:lnTo>
                    <a:lnTo>
                      <a:pt x="300" y="311"/>
                    </a:lnTo>
                    <a:lnTo>
                      <a:pt x="322" y="300"/>
                    </a:lnTo>
                    <a:lnTo>
                      <a:pt x="354" y="279"/>
                    </a:lnTo>
                    <a:lnTo>
                      <a:pt x="375" y="247"/>
                    </a:lnTo>
                    <a:lnTo>
                      <a:pt x="386" y="225"/>
                    </a:lnTo>
                    <a:lnTo>
                      <a:pt x="418" y="204"/>
                    </a:lnTo>
                    <a:lnTo>
                      <a:pt x="429" y="172"/>
                    </a:lnTo>
                    <a:lnTo>
                      <a:pt x="450" y="150"/>
                    </a:lnTo>
                    <a:lnTo>
                      <a:pt x="461" y="118"/>
                    </a:lnTo>
                    <a:lnTo>
                      <a:pt x="439" y="97"/>
                    </a:lnTo>
                    <a:lnTo>
                      <a:pt x="407" y="97"/>
                    </a:lnTo>
                    <a:lnTo>
                      <a:pt x="386" y="75"/>
                    </a:lnTo>
                    <a:lnTo>
                      <a:pt x="386" y="43"/>
                    </a:lnTo>
                    <a:lnTo>
                      <a:pt x="386" y="11"/>
                    </a:lnTo>
                    <a:lnTo>
                      <a:pt x="418" y="0"/>
                    </a:lnTo>
                    <a:lnTo>
                      <a:pt x="478" y="10"/>
                    </a:lnTo>
                    <a:lnTo>
                      <a:pt x="478" y="10"/>
                    </a:lnTo>
                  </a:path>
                </a:pathLst>
              </a:custGeom>
              <a:pattFill prst="pct90">
                <a:fgClr>
                  <a:schemeClr val="accent1"/>
                </a:fgClr>
                <a:bgClr>
                  <a:srgbClr val="080808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72" name="Freeform 20"/>
              <p:cNvSpPr>
                <a:spLocks/>
              </p:cNvSpPr>
              <p:nvPr/>
            </p:nvSpPr>
            <p:spPr bwMode="auto">
              <a:xfrm>
                <a:off x="1530" y="2535"/>
                <a:ext cx="805" cy="933"/>
              </a:xfrm>
              <a:custGeom>
                <a:avLst/>
                <a:gdLst/>
                <a:ahLst/>
                <a:cxnLst>
                  <a:cxn ang="0">
                    <a:pos x="54" y="471"/>
                  </a:cxn>
                  <a:cxn ang="0">
                    <a:pos x="118" y="482"/>
                  </a:cxn>
                  <a:cxn ang="0">
                    <a:pos x="172" y="482"/>
                  </a:cxn>
                  <a:cxn ang="0">
                    <a:pos x="236" y="482"/>
                  </a:cxn>
                  <a:cxn ang="0">
                    <a:pos x="300" y="482"/>
                  </a:cxn>
                  <a:cxn ang="0">
                    <a:pos x="354" y="482"/>
                  </a:cxn>
                  <a:cxn ang="0">
                    <a:pos x="397" y="460"/>
                  </a:cxn>
                  <a:cxn ang="0">
                    <a:pos x="461" y="418"/>
                  </a:cxn>
                  <a:cxn ang="0">
                    <a:pos x="482" y="364"/>
                  </a:cxn>
                  <a:cxn ang="0">
                    <a:pos x="536" y="236"/>
                  </a:cxn>
                  <a:cxn ang="0">
                    <a:pos x="579" y="171"/>
                  </a:cxn>
                  <a:cxn ang="0">
                    <a:pos x="589" y="107"/>
                  </a:cxn>
                  <a:cxn ang="0">
                    <a:pos x="589" y="53"/>
                  </a:cxn>
                  <a:cxn ang="0">
                    <a:pos x="611" y="0"/>
                  </a:cxn>
                  <a:cxn ang="0">
                    <a:pos x="622" y="64"/>
                  </a:cxn>
                  <a:cxn ang="0">
                    <a:pos x="622" y="118"/>
                  </a:cxn>
                  <a:cxn ang="0">
                    <a:pos x="622" y="182"/>
                  </a:cxn>
                  <a:cxn ang="0">
                    <a:pos x="686" y="203"/>
                  </a:cxn>
                  <a:cxn ang="0">
                    <a:pos x="750" y="236"/>
                  </a:cxn>
                  <a:cxn ang="0">
                    <a:pos x="793" y="289"/>
                  </a:cxn>
                  <a:cxn ang="0">
                    <a:pos x="782" y="332"/>
                  </a:cxn>
                  <a:cxn ang="0">
                    <a:pos x="707" y="332"/>
                  </a:cxn>
                  <a:cxn ang="0">
                    <a:pos x="643" y="332"/>
                  </a:cxn>
                  <a:cxn ang="0">
                    <a:pos x="600" y="407"/>
                  </a:cxn>
                  <a:cxn ang="0">
                    <a:pos x="557" y="471"/>
                  </a:cxn>
                  <a:cxn ang="0">
                    <a:pos x="525" y="503"/>
                  </a:cxn>
                  <a:cxn ang="0">
                    <a:pos x="472" y="546"/>
                  </a:cxn>
                  <a:cxn ang="0">
                    <a:pos x="493" y="600"/>
                  </a:cxn>
                  <a:cxn ang="0">
                    <a:pos x="536" y="643"/>
                  </a:cxn>
                  <a:cxn ang="0">
                    <a:pos x="589" y="707"/>
                  </a:cxn>
                  <a:cxn ang="0">
                    <a:pos x="643" y="771"/>
                  </a:cxn>
                  <a:cxn ang="0">
                    <a:pos x="686" y="825"/>
                  </a:cxn>
                  <a:cxn ang="0">
                    <a:pos x="707" y="889"/>
                  </a:cxn>
                  <a:cxn ang="0">
                    <a:pos x="675" y="921"/>
                  </a:cxn>
                  <a:cxn ang="0">
                    <a:pos x="611" y="932"/>
                  </a:cxn>
                  <a:cxn ang="0">
                    <a:pos x="589" y="878"/>
                  </a:cxn>
                  <a:cxn ang="0">
                    <a:pos x="568" y="814"/>
                  </a:cxn>
                  <a:cxn ang="0">
                    <a:pos x="547" y="750"/>
                  </a:cxn>
                  <a:cxn ang="0">
                    <a:pos x="504" y="696"/>
                  </a:cxn>
                  <a:cxn ang="0">
                    <a:pos x="450" y="653"/>
                  </a:cxn>
                  <a:cxn ang="0">
                    <a:pos x="386" y="589"/>
                  </a:cxn>
                  <a:cxn ang="0">
                    <a:pos x="332" y="578"/>
                  </a:cxn>
                  <a:cxn ang="0">
                    <a:pos x="257" y="578"/>
                  </a:cxn>
                  <a:cxn ang="0">
                    <a:pos x="193" y="578"/>
                  </a:cxn>
                  <a:cxn ang="0">
                    <a:pos x="118" y="578"/>
                  </a:cxn>
                  <a:cxn ang="0">
                    <a:pos x="64" y="568"/>
                  </a:cxn>
                  <a:cxn ang="0">
                    <a:pos x="22" y="535"/>
                  </a:cxn>
                  <a:cxn ang="0">
                    <a:pos x="0" y="503"/>
                  </a:cxn>
                  <a:cxn ang="0">
                    <a:pos x="6" y="441"/>
                  </a:cxn>
                </a:cxnLst>
                <a:rect l="0" t="0" r="r" b="b"/>
                <a:pathLst>
                  <a:path w="805" h="933">
                    <a:moveTo>
                      <a:pt x="6" y="441"/>
                    </a:moveTo>
                    <a:lnTo>
                      <a:pt x="54" y="471"/>
                    </a:lnTo>
                    <a:lnTo>
                      <a:pt x="86" y="482"/>
                    </a:lnTo>
                    <a:lnTo>
                      <a:pt x="118" y="482"/>
                    </a:lnTo>
                    <a:lnTo>
                      <a:pt x="150" y="482"/>
                    </a:lnTo>
                    <a:lnTo>
                      <a:pt x="172" y="482"/>
                    </a:lnTo>
                    <a:lnTo>
                      <a:pt x="204" y="482"/>
                    </a:lnTo>
                    <a:lnTo>
                      <a:pt x="236" y="482"/>
                    </a:lnTo>
                    <a:lnTo>
                      <a:pt x="268" y="482"/>
                    </a:lnTo>
                    <a:lnTo>
                      <a:pt x="300" y="482"/>
                    </a:lnTo>
                    <a:lnTo>
                      <a:pt x="322" y="482"/>
                    </a:lnTo>
                    <a:lnTo>
                      <a:pt x="354" y="482"/>
                    </a:lnTo>
                    <a:lnTo>
                      <a:pt x="375" y="460"/>
                    </a:lnTo>
                    <a:lnTo>
                      <a:pt x="397" y="460"/>
                    </a:lnTo>
                    <a:lnTo>
                      <a:pt x="429" y="439"/>
                    </a:lnTo>
                    <a:lnTo>
                      <a:pt x="461" y="418"/>
                    </a:lnTo>
                    <a:lnTo>
                      <a:pt x="461" y="396"/>
                    </a:lnTo>
                    <a:lnTo>
                      <a:pt x="482" y="364"/>
                    </a:lnTo>
                    <a:lnTo>
                      <a:pt x="504" y="321"/>
                    </a:lnTo>
                    <a:lnTo>
                      <a:pt x="536" y="236"/>
                    </a:lnTo>
                    <a:lnTo>
                      <a:pt x="557" y="214"/>
                    </a:lnTo>
                    <a:lnTo>
                      <a:pt x="579" y="171"/>
                    </a:lnTo>
                    <a:lnTo>
                      <a:pt x="589" y="139"/>
                    </a:lnTo>
                    <a:lnTo>
                      <a:pt x="589" y="107"/>
                    </a:lnTo>
                    <a:lnTo>
                      <a:pt x="589" y="75"/>
                    </a:lnTo>
                    <a:lnTo>
                      <a:pt x="589" y="53"/>
                    </a:lnTo>
                    <a:lnTo>
                      <a:pt x="589" y="21"/>
                    </a:lnTo>
                    <a:lnTo>
                      <a:pt x="611" y="0"/>
                    </a:lnTo>
                    <a:lnTo>
                      <a:pt x="622" y="32"/>
                    </a:lnTo>
                    <a:lnTo>
                      <a:pt x="622" y="64"/>
                    </a:lnTo>
                    <a:lnTo>
                      <a:pt x="622" y="86"/>
                    </a:lnTo>
                    <a:lnTo>
                      <a:pt x="622" y="118"/>
                    </a:lnTo>
                    <a:lnTo>
                      <a:pt x="622" y="150"/>
                    </a:lnTo>
                    <a:lnTo>
                      <a:pt x="622" y="182"/>
                    </a:lnTo>
                    <a:lnTo>
                      <a:pt x="654" y="193"/>
                    </a:lnTo>
                    <a:lnTo>
                      <a:pt x="686" y="203"/>
                    </a:lnTo>
                    <a:lnTo>
                      <a:pt x="718" y="214"/>
                    </a:lnTo>
                    <a:lnTo>
                      <a:pt x="750" y="236"/>
                    </a:lnTo>
                    <a:lnTo>
                      <a:pt x="772" y="257"/>
                    </a:lnTo>
                    <a:lnTo>
                      <a:pt x="793" y="289"/>
                    </a:lnTo>
                    <a:lnTo>
                      <a:pt x="804" y="321"/>
                    </a:lnTo>
                    <a:lnTo>
                      <a:pt x="782" y="332"/>
                    </a:lnTo>
                    <a:lnTo>
                      <a:pt x="739" y="332"/>
                    </a:lnTo>
                    <a:lnTo>
                      <a:pt x="707" y="332"/>
                    </a:lnTo>
                    <a:lnTo>
                      <a:pt x="675" y="332"/>
                    </a:lnTo>
                    <a:lnTo>
                      <a:pt x="643" y="332"/>
                    </a:lnTo>
                    <a:lnTo>
                      <a:pt x="611" y="364"/>
                    </a:lnTo>
                    <a:lnTo>
                      <a:pt x="600" y="407"/>
                    </a:lnTo>
                    <a:lnTo>
                      <a:pt x="568" y="439"/>
                    </a:lnTo>
                    <a:lnTo>
                      <a:pt x="557" y="471"/>
                    </a:lnTo>
                    <a:lnTo>
                      <a:pt x="557" y="493"/>
                    </a:lnTo>
                    <a:lnTo>
                      <a:pt x="525" y="503"/>
                    </a:lnTo>
                    <a:lnTo>
                      <a:pt x="493" y="514"/>
                    </a:lnTo>
                    <a:lnTo>
                      <a:pt x="472" y="546"/>
                    </a:lnTo>
                    <a:lnTo>
                      <a:pt x="482" y="578"/>
                    </a:lnTo>
                    <a:lnTo>
                      <a:pt x="493" y="600"/>
                    </a:lnTo>
                    <a:lnTo>
                      <a:pt x="514" y="632"/>
                    </a:lnTo>
                    <a:lnTo>
                      <a:pt x="536" y="643"/>
                    </a:lnTo>
                    <a:lnTo>
                      <a:pt x="547" y="675"/>
                    </a:lnTo>
                    <a:lnTo>
                      <a:pt x="589" y="707"/>
                    </a:lnTo>
                    <a:lnTo>
                      <a:pt x="611" y="739"/>
                    </a:lnTo>
                    <a:lnTo>
                      <a:pt x="643" y="771"/>
                    </a:lnTo>
                    <a:lnTo>
                      <a:pt x="664" y="803"/>
                    </a:lnTo>
                    <a:lnTo>
                      <a:pt x="686" y="825"/>
                    </a:lnTo>
                    <a:lnTo>
                      <a:pt x="697" y="857"/>
                    </a:lnTo>
                    <a:lnTo>
                      <a:pt x="707" y="889"/>
                    </a:lnTo>
                    <a:lnTo>
                      <a:pt x="697" y="921"/>
                    </a:lnTo>
                    <a:lnTo>
                      <a:pt x="675" y="921"/>
                    </a:lnTo>
                    <a:lnTo>
                      <a:pt x="643" y="932"/>
                    </a:lnTo>
                    <a:lnTo>
                      <a:pt x="611" y="932"/>
                    </a:lnTo>
                    <a:lnTo>
                      <a:pt x="600" y="910"/>
                    </a:lnTo>
                    <a:lnTo>
                      <a:pt x="589" y="878"/>
                    </a:lnTo>
                    <a:lnTo>
                      <a:pt x="579" y="846"/>
                    </a:lnTo>
                    <a:lnTo>
                      <a:pt x="568" y="814"/>
                    </a:lnTo>
                    <a:lnTo>
                      <a:pt x="557" y="792"/>
                    </a:lnTo>
                    <a:lnTo>
                      <a:pt x="547" y="750"/>
                    </a:lnTo>
                    <a:lnTo>
                      <a:pt x="525" y="728"/>
                    </a:lnTo>
                    <a:lnTo>
                      <a:pt x="504" y="696"/>
                    </a:lnTo>
                    <a:lnTo>
                      <a:pt x="482" y="685"/>
                    </a:lnTo>
                    <a:lnTo>
                      <a:pt x="450" y="653"/>
                    </a:lnTo>
                    <a:lnTo>
                      <a:pt x="418" y="621"/>
                    </a:lnTo>
                    <a:lnTo>
                      <a:pt x="386" y="589"/>
                    </a:lnTo>
                    <a:lnTo>
                      <a:pt x="364" y="589"/>
                    </a:lnTo>
                    <a:lnTo>
                      <a:pt x="332" y="578"/>
                    </a:lnTo>
                    <a:lnTo>
                      <a:pt x="300" y="578"/>
                    </a:lnTo>
                    <a:lnTo>
                      <a:pt x="257" y="578"/>
                    </a:lnTo>
                    <a:lnTo>
                      <a:pt x="225" y="578"/>
                    </a:lnTo>
                    <a:lnTo>
                      <a:pt x="193" y="578"/>
                    </a:lnTo>
                    <a:lnTo>
                      <a:pt x="150" y="578"/>
                    </a:lnTo>
                    <a:lnTo>
                      <a:pt x="118" y="578"/>
                    </a:lnTo>
                    <a:lnTo>
                      <a:pt x="86" y="578"/>
                    </a:lnTo>
                    <a:lnTo>
                      <a:pt x="64" y="568"/>
                    </a:lnTo>
                    <a:lnTo>
                      <a:pt x="32" y="557"/>
                    </a:lnTo>
                    <a:lnTo>
                      <a:pt x="22" y="535"/>
                    </a:lnTo>
                    <a:lnTo>
                      <a:pt x="0" y="525"/>
                    </a:lnTo>
                    <a:lnTo>
                      <a:pt x="0" y="503"/>
                    </a:lnTo>
                    <a:lnTo>
                      <a:pt x="6" y="441"/>
                    </a:lnTo>
                    <a:lnTo>
                      <a:pt x="6" y="441"/>
                    </a:lnTo>
                  </a:path>
                </a:pathLst>
              </a:custGeom>
              <a:pattFill prst="pct90">
                <a:fgClr>
                  <a:schemeClr val="accent1"/>
                </a:fgClr>
                <a:bgClr>
                  <a:srgbClr val="080808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73" name="Freeform 21"/>
              <p:cNvSpPr>
                <a:spLocks/>
              </p:cNvSpPr>
              <p:nvPr/>
            </p:nvSpPr>
            <p:spPr bwMode="auto">
              <a:xfrm>
                <a:off x="2256" y="3295"/>
                <a:ext cx="518" cy="483"/>
              </a:xfrm>
              <a:custGeom>
                <a:avLst/>
                <a:gdLst/>
                <a:ahLst/>
                <a:cxnLst>
                  <a:cxn ang="0">
                    <a:pos x="0" y="353"/>
                  </a:cxn>
                  <a:cxn ang="0">
                    <a:pos x="56" y="375"/>
                  </a:cxn>
                  <a:cxn ang="0">
                    <a:pos x="88" y="343"/>
                  </a:cxn>
                  <a:cxn ang="0">
                    <a:pos x="110" y="322"/>
                  </a:cxn>
                  <a:cxn ang="0">
                    <a:pos x="110" y="300"/>
                  </a:cxn>
                  <a:cxn ang="0">
                    <a:pos x="131" y="268"/>
                  </a:cxn>
                  <a:cxn ang="0">
                    <a:pos x="142" y="236"/>
                  </a:cxn>
                  <a:cxn ang="0">
                    <a:pos x="142" y="193"/>
                  </a:cxn>
                  <a:cxn ang="0">
                    <a:pos x="153" y="150"/>
                  </a:cxn>
                  <a:cxn ang="0">
                    <a:pos x="153" y="118"/>
                  </a:cxn>
                  <a:cxn ang="0">
                    <a:pos x="153" y="86"/>
                  </a:cxn>
                  <a:cxn ang="0">
                    <a:pos x="153" y="54"/>
                  </a:cxn>
                  <a:cxn ang="0">
                    <a:pos x="142" y="32"/>
                  </a:cxn>
                  <a:cxn ang="0">
                    <a:pos x="120" y="22"/>
                  </a:cxn>
                  <a:cxn ang="0">
                    <a:pos x="120" y="0"/>
                  </a:cxn>
                  <a:cxn ang="0">
                    <a:pos x="142" y="0"/>
                  </a:cxn>
                  <a:cxn ang="0">
                    <a:pos x="174" y="0"/>
                  </a:cxn>
                  <a:cxn ang="0">
                    <a:pos x="206" y="0"/>
                  </a:cxn>
                  <a:cxn ang="0">
                    <a:pos x="228" y="0"/>
                  </a:cxn>
                  <a:cxn ang="0">
                    <a:pos x="260" y="32"/>
                  </a:cxn>
                  <a:cxn ang="0">
                    <a:pos x="270" y="54"/>
                  </a:cxn>
                  <a:cxn ang="0">
                    <a:pos x="270" y="86"/>
                  </a:cxn>
                  <a:cxn ang="0">
                    <a:pos x="270" y="118"/>
                  </a:cxn>
                  <a:cxn ang="0">
                    <a:pos x="270" y="140"/>
                  </a:cxn>
                  <a:cxn ang="0">
                    <a:pos x="270" y="172"/>
                  </a:cxn>
                  <a:cxn ang="0">
                    <a:pos x="292" y="182"/>
                  </a:cxn>
                  <a:cxn ang="0">
                    <a:pos x="324" y="172"/>
                  </a:cxn>
                  <a:cxn ang="0">
                    <a:pos x="356" y="161"/>
                  </a:cxn>
                  <a:cxn ang="0">
                    <a:pos x="378" y="150"/>
                  </a:cxn>
                  <a:cxn ang="0">
                    <a:pos x="410" y="129"/>
                  </a:cxn>
                  <a:cxn ang="0">
                    <a:pos x="442" y="129"/>
                  </a:cxn>
                  <a:cxn ang="0">
                    <a:pos x="474" y="118"/>
                  </a:cxn>
                  <a:cxn ang="0">
                    <a:pos x="506" y="118"/>
                  </a:cxn>
                  <a:cxn ang="0">
                    <a:pos x="517" y="140"/>
                  </a:cxn>
                  <a:cxn ang="0">
                    <a:pos x="506" y="172"/>
                  </a:cxn>
                  <a:cxn ang="0">
                    <a:pos x="485" y="204"/>
                  </a:cxn>
                  <a:cxn ang="0">
                    <a:pos x="463" y="204"/>
                  </a:cxn>
                  <a:cxn ang="0">
                    <a:pos x="431" y="204"/>
                  </a:cxn>
                  <a:cxn ang="0">
                    <a:pos x="399" y="225"/>
                  </a:cxn>
                  <a:cxn ang="0">
                    <a:pos x="378" y="247"/>
                  </a:cxn>
                  <a:cxn ang="0">
                    <a:pos x="356" y="257"/>
                  </a:cxn>
                  <a:cxn ang="0">
                    <a:pos x="324" y="279"/>
                  </a:cxn>
                  <a:cxn ang="0">
                    <a:pos x="292" y="300"/>
                  </a:cxn>
                  <a:cxn ang="0">
                    <a:pos x="281" y="322"/>
                  </a:cxn>
                  <a:cxn ang="0">
                    <a:pos x="270" y="354"/>
                  </a:cxn>
                  <a:cxn ang="0">
                    <a:pos x="249" y="386"/>
                  </a:cxn>
                  <a:cxn ang="0">
                    <a:pos x="249" y="418"/>
                  </a:cxn>
                  <a:cxn ang="0">
                    <a:pos x="228" y="450"/>
                  </a:cxn>
                  <a:cxn ang="0">
                    <a:pos x="206" y="450"/>
                  </a:cxn>
                  <a:cxn ang="0">
                    <a:pos x="174" y="461"/>
                  </a:cxn>
                  <a:cxn ang="0">
                    <a:pos x="142" y="472"/>
                  </a:cxn>
                  <a:cxn ang="0">
                    <a:pos x="120" y="472"/>
                  </a:cxn>
                  <a:cxn ang="0">
                    <a:pos x="88" y="482"/>
                  </a:cxn>
                  <a:cxn ang="0">
                    <a:pos x="56" y="482"/>
                  </a:cxn>
                  <a:cxn ang="0">
                    <a:pos x="35" y="450"/>
                  </a:cxn>
                  <a:cxn ang="0">
                    <a:pos x="24" y="418"/>
                  </a:cxn>
                  <a:cxn ang="0">
                    <a:pos x="0" y="353"/>
                  </a:cxn>
                  <a:cxn ang="0">
                    <a:pos x="0" y="353"/>
                  </a:cxn>
                </a:cxnLst>
                <a:rect l="0" t="0" r="r" b="b"/>
                <a:pathLst>
                  <a:path w="518" h="483">
                    <a:moveTo>
                      <a:pt x="0" y="353"/>
                    </a:moveTo>
                    <a:lnTo>
                      <a:pt x="56" y="375"/>
                    </a:lnTo>
                    <a:lnTo>
                      <a:pt x="88" y="343"/>
                    </a:lnTo>
                    <a:lnTo>
                      <a:pt x="110" y="322"/>
                    </a:lnTo>
                    <a:lnTo>
                      <a:pt x="110" y="300"/>
                    </a:lnTo>
                    <a:lnTo>
                      <a:pt x="131" y="268"/>
                    </a:lnTo>
                    <a:lnTo>
                      <a:pt x="142" y="236"/>
                    </a:lnTo>
                    <a:lnTo>
                      <a:pt x="142" y="193"/>
                    </a:lnTo>
                    <a:lnTo>
                      <a:pt x="153" y="150"/>
                    </a:lnTo>
                    <a:lnTo>
                      <a:pt x="153" y="118"/>
                    </a:lnTo>
                    <a:lnTo>
                      <a:pt x="153" y="86"/>
                    </a:lnTo>
                    <a:lnTo>
                      <a:pt x="153" y="54"/>
                    </a:lnTo>
                    <a:lnTo>
                      <a:pt x="142" y="32"/>
                    </a:lnTo>
                    <a:lnTo>
                      <a:pt x="120" y="22"/>
                    </a:lnTo>
                    <a:lnTo>
                      <a:pt x="120" y="0"/>
                    </a:lnTo>
                    <a:lnTo>
                      <a:pt x="142" y="0"/>
                    </a:lnTo>
                    <a:lnTo>
                      <a:pt x="174" y="0"/>
                    </a:lnTo>
                    <a:lnTo>
                      <a:pt x="206" y="0"/>
                    </a:lnTo>
                    <a:lnTo>
                      <a:pt x="228" y="0"/>
                    </a:lnTo>
                    <a:lnTo>
                      <a:pt x="260" y="32"/>
                    </a:lnTo>
                    <a:lnTo>
                      <a:pt x="270" y="54"/>
                    </a:lnTo>
                    <a:lnTo>
                      <a:pt x="270" y="86"/>
                    </a:lnTo>
                    <a:lnTo>
                      <a:pt x="270" y="118"/>
                    </a:lnTo>
                    <a:lnTo>
                      <a:pt x="270" y="140"/>
                    </a:lnTo>
                    <a:lnTo>
                      <a:pt x="270" y="172"/>
                    </a:lnTo>
                    <a:lnTo>
                      <a:pt x="292" y="182"/>
                    </a:lnTo>
                    <a:lnTo>
                      <a:pt x="324" y="172"/>
                    </a:lnTo>
                    <a:lnTo>
                      <a:pt x="356" y="161"/>
                    </a:lnTo>
                    <a:lnTo>
                      <a:pt x="378" y="150"/>
                    </a:lnTo>
                    <a:lnTo>
                      <a:pt x="410" y="129"/>
                    </a:lnTo>
                    <a:lnTo>
                      <a:pt x="442" y="129"/>
                    </a:lnTo>
                    <a:lnTo>
                      <a:pt x="474" y="118"/>
                    </a:lnTo>
                    <a:lnTo>
                      <a:pt x="506" y="118"/>
                    </a:lnTo>
                    <a:lnTo>
                      <a:pt x="517" y="140"/>
                    </a:lnTo>
                    <a:lnTo>
                      <a:pt x="506" y="172"/>
                    </a:lnTo>
                    <a:lnTo>
                      <a:pt x="485" y="204"/>
                    </a:lnTo>
                    <a:lnTo>
                      <a:pt x="463" y="204"/>
                    </a:lnTo>
                    <a:lnTo>
                      <a:pt x="431" y="204"/>
                    </a:lnTo>
                    <a:lnTo>
                      <a:pt x="399" y="225"/>
                    </a:lnTo>
                    <a:lnTo>
                      <a:pt x="378" y="247"/>
                    </a:lnTo>
                    <a:lnTo>
                      <a:pt x="356" y="257"/>
                    </a:lnTo>
                    <a:lnTo>
                      <a:pt x="324" y="279"/>
                    </a:lnTo>
                    <a:lnTo>
                      <a:pt x="292" y="300"/>
                    </a:lnTo>
                    <a:lnTo>
                      <a:pt x="281" y="322"/>
                    </a:lnTo>
                    <a:lnTo>
                      <a:pt x="270" y="354"/>
                    </a:lnTo>
                    <a:lnTo>
                      <a:pt x="249" y="386"/>
                    </a:lnTo>
                    <a:lnTo>
                      <a:pt x="249" y="418"/>
                    </a:lnTo>
                    <a:lnTo>
                      <a:pt x="228" y="450"/>
                    </a:lnTo>
                    <a:lnTo>
                      <a:pt x="206" y="450"/>
                    </a:lnTo>
                    <a:lnTo>
                      <a:pt x="174" y="461"/>
                    </a:lnTo>
                    <a:lnTo>
                      <a:pt x="142" y="472"/>
                    </a:lnTo>
                    <a:lnTo>
                      <a:pt x="120" y="472"/>
                    </a:lnTo>
                    <a:lnTo>
                      <a:pt x="88" y="482"/>
                    </a:lnTo>
                    <a:lnTo>
                      <a:pt x="56" y="482"/>
                    </a:lnTo>
                    <a:lnTo>
                      <a:pt x="35" y="450"/>
                    </a:lnTo>
                    <a:lnTo>
                      <a:pt x="24" y="418"/>
                    </a:lnTo>
                    <a:lnTo>
                      <a:pt x="0" y="353"/>
                    </a:lnTo>
                    <a:lnTo>
                      <a:pt x="0" y="353"/>
                    </a:lnTo>
                  </a:path>
                </a:pathLst>
              </a:custGeom>
              <a:pattFill prst="pct90">
                <a:fgClr>
                  <a:schemeClr val="accent1"/>
                </a:fgClr>
                <a:bgClr>
                  <a:srgbClr val="080808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74" name="Freeform 22"/>
              <p:cNvSpPr>
                <a:spLocks/>
              </p:cNvSpPr>
              <p:nvPr/>
            </p:nvSpPr>
            <p:spPr bwMode="auto">
              <a:xfrm>
                <a:off x="1680" y="3263"/>
                <a:ext cx="248" cy="526"/>
              </a:xfrm>
              <a:custGeom>
                <a:avLst/>
                <a:gdLst/>
                <a:ahLst/>
                <a:cxnLst>
                  <a:cxn ang="0">
                    <a:pos x="144" y="1"/>
                  </a:cxn>
                  <a:cxn ang="0">
                    <a:pos x="139" y="54"/>
                  </a:cxn>
                  <a:cxn ang="0">
                    <a:pos x="139" y="86"/>
                  </a:cxn>
                  <a:cxn ang="0">
                    <a:pos x="139" y="118"/>
                  </a:cxn>
                  <a:cxn ang="0">
                    <a:pos x="139" y="204"/>
                  </a:cxn>
                  <a:cxn ang="0">
                    <a:pos x="129" y="236"/>
                  </a:cxn>
                  <a:cxn ang="0">
                    <a:pos x="129" y="268"/>
                  </a:cxn>
                  <a:cxn ang="0">
                    <a:pos x="118" y="300"/>
                  </a:cxn>
                  <a:cxn ang="0">
                    <a:pos x="97" y="322"/>
                  </a:cxn>
                  <a:cxn ang="0">
                    <a:pos x="75" y="332"/>
                  </a:cxn>
                  <a:cxn ang="0">
                    <a:pos x="43" y="343"/>
                  </a:cxn>
                  <a:cxn ang="0">
                    <a:pos x="11" y="343"/>
                  </a:cxn>
                  <a:cxn ang="0">
                    <a:pos x="0" y="375"/>
                  </a:cxn>
                  <a:cxn ang="0">
                    <a:pos x="0" y="397"/>
                  </a:cxn>
                  <a:cxn ang="0">
                    <a:pos x="22" y="418"/>
                  </a:cxn>
                  <a:cxn ang="0">
                    <a:pos x="54" y="439"/>
                  </a:cxn>
                  <a:cxn ang="0">
                    <a:pos x="86" y="461"/>
                  </a:cxn>
                  <a:cxn ang="0">
                    <a:pos x="118" y="504"/>
                  </a:cxn>
                  <a:cxn ang="0">
                    <a:pos x="150" y="525"/>
                  </a:cxn>
                  <a:cxn ang="0">
                    <a:pos x="172" y="525"/>
                  </a:cxn>
                  <a:cxn ang="0">
                    <a:pos x="172" y="493"/>
                  </a:cxn>
                  <a:cxn ang="0">
                    <a:pos x="182" y="471"/>
                  </a:cxn>
                  <a:cxn ang="0">
                    <a:pos x="182" y="439"/>
                  </a:cxn>
                  <a:cxn ang="0">
                    <a:pos x="193" y="397"/>
                  </a:cxn>
                  <a:cxn ang="0">
                    <a:pos x="193" y="375"/>
                  </a:cxn>
                  <a:cxn ang="0">
                    <a:pos x="193" y="343"/>
                  </a:cxn>
                  <a:cxn ang="0">
                    <a:pos x="193" y="311"/>
                  </a:cxn>
                  <a:cxn ang="0">
                    <a:pos x="193" y="289"/>
                  </a:cxn>
                  <a:cxn ang="0">
                    <a:pos x="204" y="257"/>
                  </a:cxn>
                  <a:cxn ang="0">
                    <a:pos x="214" y="225"/>
                  </a:cxn>
                  <a:cxn ang="0">
                    <a:pos x="214" y="182"/>
                  </a:cxn>
                  <a:cxn ang="0">
                    <a:pos x="214" y="150"/>
                  </a:cxn>
                  <a:cxn ang="0">
                    <a:pos x="214" y="118"/>
                  </a:cxn>
                  <a:cxn ang="0">
                    <a:pos x="225" y="86"/>
                  </a:cxn>
                  <a:cxn ang="0">
                    <a:pos x="225" y="64"/>
                  </a:cxn>
                  <a:cxn ang="0">
                    <a:pos x="247" y="32"/>
                  </a:cxn>
                  <a:cxn ang="0">
                    <a:pos x="225" y="0"/>
                  </a:cxn>
                  <a:cxn ang="0">
                    <a:pos x="193" y="0"/>
                  </a:cxn>
                  <a:cxn ang="0">
                    <a:pos x="144" y="1"/>
                  </a:cxn>
                  <a:cxn ang="0">
                    <a:pos x="144" y="1"/>
                  </a:cxn>
                </a:cxnLst>
                <a:rect l="0" t="0" r="r" b="b"/>
                <a:pathLst>
                  <a:path w="248" h="526">
                    <a:moveTo>
                      <a:pt x="144" y="1"/>
                    </a:moveTo>
                    <a:lnTo>
                      <a:pt x="139" y="54"/>
                    </a:lnTo>
                    <a:lnTo>
                      <a:pt x="139" y="86"/>
                    </a:lnTo>
                    <a:lnTo>
                      <a:pt x="139" y="118"/>
                    </a:lnTo>
                    <a:lnTo>
                      <a:pt x="139" y="204"/>
                    </a:lnTo>
                    <a:lnTo>
                      <a:pt x="129" y="236"/>
                    </a:lnTo>
                    <a:lnTo>
                      <a:pt x="129" y="268"/>
                    </a:lnTo>
                    <a:lnTo>
                      <a:pt x="118" y="300"/>
                    </a:lnTo>
                    <a:lnTo>
                      <a:pt x="97" y="322"/>
                    </a:lnTo>
                    <a:lnTo>
                      <a:pt x="75" y="332"/>
                    </a:lnTo>
                    <a:lnTo>
                      <a:pt x="43" y="343"/>
                    </a:lnTo>
                    <a:lnTo>
                      <a:pt x="11" y="343"/>
                    </a:lnTo>
                    <a:lnTo>
                      <a:pt x="0" y="375"/>
                    </a:lnTo>
                    <a:lnTo>
                      <a:pt x="0" y="397"/>
                    </a:lnTo>
                    <a:lnTo>
                      <a:pt x="22" y="418"/>
                    </a:lnTo>
                    <a:lnTo>
                      <a:pt x="54" y="439"/>
                    </a:lnTo>
                    <a:lnTo>
                      <a:pt x="86" y="461"/>
                    </a:lnTo>
                    <a:lnTo>
                      <a:pt x="118" y="504"/>
                    </a:lnTo>
                    <a:lnTo>
                      <a:pt x="150" y="525"/>
                    </a:lnTo>
                    <a:lnTo>
                      <a:pt x="172" y="525"/>
                    </a:lnTo>
                    <a:lnTo>
                      <a:pt x="172" y="493"/>
                    </a:lnTo>
                    <a:lnTo>
                      <a:pt x="182" y="471"/>
                    </a:lnTo>
                    <a:lnTo>
                      <a:pt x="182" y="439"/>
                    </a:lnTo>
                    <a:lnTo>
                      <a:pt x="193" y="397"/>
                    </a:lnTo>
                    <a:lnTo>
                      <a:pt x="193" y="375"/>
                    </a:lnTo>
                    <a:lnTo>
                      <a:pt x="193" y="343"/>
                    </a:lnTo>
                    <a:lnTo>
                      <a:pt x="193" y="311"/>
                    </a:lnTo>
                    <a:lnTo>
                      <a:pt x="193" y="289"/>
                    </a:lnTo>
                    <a:lnTo>
                      <a:pt x="204" y="257"/>
                    </a:lnTo>
                    <a:lnTo>
                      <a:pt x="214" y="225"/>
                    </a:lnTo>
                    <a:lnTo>
                      <a:pt x="214" y="182"/>
                    </a:lnTo>
                    <a:lnTo>
                      <a:pt x="214" y="150"/>
                    </a:lnTo>
                    <a:lnTo>
                      <a:pt x="214" y="118"/>
                    </a:lnTo>
                    <a:lnTo>
                      <a:pt x="225" y="86"/>
                    </a:lnTo>
                    <a:lnTo>
                      <a:pt x="225" y="64"/>
                    </a:lnTo>
                    <a:lnTo>
                      <a:pt x="247" y="32"/>
                    </a:lnTo>
                    <a:lnTo>
                      <a:pt x="225" y="0"/>
                    </a:lnTo>
                    <a:lnTo>
                      <a:pt x="193" y="0"/>
                    </a:lnTo>
                    <a:lnTo>
                      <a:pt x="144" y="1"/>
                    </a:lnTo>
                    <a:lnTo>
                      <a:pt x="144" y="1"/>
                    </a:lnTo>
                  </a:path>
                </a:pathLst>
              </a:custGeom>
              <a:pattFill prst="pct90">
                <a:fgClr>
                  <a:schemeClr val="accent1"/>
                </a:fgClr>
                <a:bgClr>
                  <a:srgbClr val="080808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75" name="Freeform 23"/>
              <p:cNvSpPr>
                <a:spLocks/>
              </p:cNvSpPr>
              <p:nvPr/>
            </p:nvSpPr>
            <p:spPr bwMode="auto">
              <a:xfrm>
                <a:off x="1766" y="2640"/>
                <a:ext cx="247" cy="308"/>
              </a:xfrm>
              <a:custGeom>
                <a:avLst/>
                <a:gdLst/>
                <a:ahLst/>
                <a:cxnLst>
                  <a:cxn ang="0">
                    <a:pos x="202" y="0"/>
                  </a:cxn>
                  <a:cxn ang="0">
                    <a:pos x="193" y="50"/>
                  </a:cxn>
                  <a:cxn ang="0">
                    <a:pos x="182" y="82"/>
                  </a:cxn>
                  <a:cxn ang="0">
                    <a:pos x="171" y="104"/>
                  </a:cxn>
                  <a:cxn ang="0">
                    <a:pos x="161" y="136"/>
                  </a:cxn>
                  <a:cxn ang="0">
                    <a:pos x="150" y="168"/>
                  </a:cxn>
                  <a:cxn ang="0">
                    <a:pos x="128" y="179"/>
                  </a:cxn>
                  <a:cxn ang="0">
                    <a:pos x="96" y="211"/>
                  </a:cxn>
                  <a:cxn ang="0">
                    <a:pos x="64" y="232"/>
                  </a:cxn>
                  <a:cxn ang="0">
                    <a:pos x="32" y="253"/>
                  </a:cxn>
                  <a:cxn ang="0">
                    <a:pos x="11" y="275"/>
                  </a:cxn>
                  <a:cxn ang="0">
                    <a:pos x="0" y="307"/>
                  </a:cxn>
                  <a:cxn ang="0">
                    <a:pos x="32" y="307"/>
                  </a:cxn>
                  <a:cxn ang="0">
                    <a:pos x="64" y="307"/>
                  </a:cxn>
                  <a:cxn ang="0">
                    <a:pos x="86" y="307"/>
                  </a:cxn>
                  <a:cxn ang="0">
                    <a:pos x="118" y="286"/>
                  </a:cxn>
                  <a:cxn ang="0">
                    <a:pos x="150" y="264"/>
                  </a:cxn>
                  <a:cxn ang="0">
                    <a:pos x="182" y="243"/>
                  </a:cxn>
                  <a:cxn ang="0">
                    <a:pos x="193" y="221"/>
                  </a:cxn>
                  <a:cxn ang="0">
                    <a:pos x="225" y="189"/>
                  </a:cxn>
                  <a:cxn ang="0">
                    <a:pos x="236" y="157"/>
                  </a:cxn>
                  <a:cxn ang="0">
                    <a:pos x="236" y="125"/>
                  </a:cxn>
                  <a:cxn ang="0">
                    <a:pos x="246" y="93"/>
                  </a:cxn>
                  <a:cxn ang="0">
                    <a:pos x="246" y="71"/>
                  </a:cxn>
                  <a:cxn ang="0">
                    <a:pos x="246" y="39"/>
                  </a:cxn>
                  <a:cxn ang="0">
                    <a:pos x="202" y="0"/>
                  </a:cxn>
                  <a:cxn ang="0">
                    <a:pos x="202" y="0"/>
                  </a:cxn>
                </a:cxnLst>
                <a:rect l="0" t="0" r="r" b="b"/>
                <a:pathLst>
                  <a:path w="247" h="308">
                    <a:moveTo>
                      <a:pt x="202" y="0"/>
                    </a:moveTo>
                    <a:lnTo>
                      <a:pt x="193" y="50"/>
                    </a:lnTo>
                    <a:lnTo>
                      <a:pt x="182" y="82"/>
                    </a:lnTo>
                    <a:lnTo>
                      <a:pt x="171" y="104"/>
                    </a:lnTo>
                    <a:lnTo>
                      <a:pt x="161" y="136"/>
                    </a:lnTo>
                    <a:lnTo>
                      <a:pt x="150" y="168"/>
                    </a:lnTo>
                    <a:lnTo>
                      <a:pt x="128" y="179"/>
                    </a:lnTo>
                    <a:lnTo>
                      <a:pt x="96" y="211"/>
                    </a:lnTo>
                    <a:lnTo>
                      <a:pt x="64" y="232"/>
                    </a:lnTo>
                    <a:lnTo>
                      <a:pt x="32" y="253"/>
                    </a:lnTo>
                    <a:lnTo>
                      <a:pt x="11" y="275"/>
                    </a:lnTo>
                    <a:lnTo>
                      <a:pt x="0" y="307"/>
                    </a:lnTo>
                    <a:lnTo>
                      <a:pt x="32" y="307"/>
                    </a:lnTo>
                    <a:lnTo>
                      <a:pt x="64" y="307"/>
                    </a:lnTo>
                    <a:lnTo>
                      <a:pt x="86" y="307"/>
                    </a:lnTo>
                    <a:lnTo>
                      <a:pt x="118" y="286"/>
                    </a:lnTo>
                    <a:lnTo>
                      <a:pt x="150" y="264"/>
                    </a:lnTo>
                    <a:lnTo>
                      <a:pt x="182" y="243"/>
                    </a:lnTo>
                    <a:lnTo>
                      <a:pt x="193" y="221"/>
                    </a:lnTo>
                    <a:lnTo>
                      <a:pt x="225" y="189"/>
                    </a:lnTo>
                    <a:lnTo>
                      <a:pt x="236" y="157"/>
                    </a:lnTo>
                    <a:lnTo>
                      <a:pt x="236" y="125"/>
                    </a:lnTo>
                    <a:lnTo>
                      <a:pt x="246" y="93"/>
                    </a:lnTo>
                    <a:lnTo>
                      <a:pt x="246" y="71"/>
                    </a:lnTo>
                    <a:lnTo>
                      <a:pt x="246" y="39"/>
                    </a:lnTo>
                    <a:lnTo>
                      <a:pt x="202" y="0"/>
                    </a:lnTo>
                    <a:lnTo>
                      <a:pt x="202" y="0"/>
                    </a:lnTo>
                  </a:path>
                </a:pathLst>
              </a:custGeom>
              <a:pattFill prst="pct90">
                <a:fgClr>
                  <a:schemeClr val="accent1"/>
                </a:fgClr>
                <a:bgClr>
                  <a:srgbClr val="080808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76" name="Freeform 24"/>
              <p:cNvSpPr>
                <a:spLocks/>
              </p:cNvSpPr>
              <p:nvPr/>
            </p:nvSpPr>
            <p:spPr bwMode="auto">
              <a:xfrm>
                <a:off x="1482" y="2845"/>
                <a:ext cx="183" cy="109"/>
              </a:xfrm>
              <a:custGeom>
                <a:avLst/>
                <a:gdLst/>
                <a:ahLst/>
                <a:cxnLst>
                  <a:cxn ang="0">
                    <a:pos x="150" y="35"/>
                  </a:cxn>
                  <a:cxn ang="0">
                    <a:pos x="107" y="0"/>
                  </a:cxn>
                  <a:cxn ang="0">
                    <a:pos x="75" y="0"/>
                  </a:cxn>
                  <a:cxn ang="0">
                    <a:pos x="43" y="0"/>
                  </a:cxn>
                  <a:cxn ang="0">
                    <a:pos x="11" y="0"/>
                  </a:cxn>
                  <a:cxn ang="0">
                    <a:pos x="0" y="22"/>
                  </a:cxn>
                  <a:cxn ang="0">
                    <a:pos x="0" y="54"/>
                  </a:cxn>
                  <a:cxn ang="0">
                    <a:pos x="22" y="54"/>
                  </a:cxn>
                  <a:cxn ang="0">
                    <a:pos x="54" y="65"/>
                  </a:cxn>
                  <a:cxn ang="0">
                    <a:pos x="86" y="86"/>
                  </a:cxn>
                  <a:cxn ang="0">
                    <a:pos x="118" y="97"/>
                  </a:cxn>
                  <a:cxn ang="0">
                    <a:pos x="150" y="108"/>
                  </a:cxn>
                  <a:cxn ang="0">
                    <a:pos x="172" y="108"/>
                  </a:cxn>
                  <a:cxn ang="0">
                    <a:pos x="182" y="86"/>
                  </a:cxn>
                  <a:cxn ang="0">
                    <a:pos x="150" y="35"/>
                  </a:cxn>
                  <a:cxn ang="0">
                    <a:pos x="150" y="35"/>
                  </a:cxn>
                </a:cxnLst>
                <a:rect l="0" t="0" r="r" b="b"/>
                <a:pathLst>
                  <a:path w="183" h="109">
                    <a:moveTo>
                      <a:pt x="150" y="35"/>
                    </a:moveTo>
                    <a:lnTo>
                      <a:pt x="107" y="0"/>
                    </a:lnTo>
                    <a:lnTo>
                      <a:pt x="75" y="0"/>
                    </a:lnTo>
                    <a:lnTo>
                      <a:pt x="43" y="0"/>
                    </a:lnTo>
                    <a:lnTo>
                      <a:pt x="11" y="0"/>
                    </a:lnTo>
                    <a:lnTo>
                      <a:pt x="0" y="22"/>
                    </a:lnTo>
                    <a:lnTo>
                      <a:pt x="0" y="54"/>
                    </a:lnTo>
                    <a:lnTo>
                      <a:pt x="22" y="54"/>
                    </a:lnTo>
                    <a:lnTo>
                      <a:pt x="54" y="65"/>
                    </a:lnTo>
                    <a:lnTo>
                      <a:pt x="86" y="86"/>
                    </a:lnTo>
                    <a:lnTo>
                      <a:pt x="118" y="97"/>
                    </a:lnTo>
                    <a:lnTo>
                      <a:pt x="150" y="108"/>
                    </a:lnTo>
                    <a:lnTo>
                      <a:pt x="172" y="108"/>
                    </a:lnTo>
                    <a:lnTo>
                      <a:pt x="182" y="86"/>
                    </a:lnTo>
                    <a:lnTo>
                      <a:pt x="150" y="35"/>
                    </a:lnTo>
                    <a:lnTo>
                      <a:pt x="150" y="35"/>
                    </a:lnTo>
                  </a:path>
                </a:pathLst>
              </a:custGeom>
              <a:pattFill prst="pct90">
                <a:fgClr>
                  <a:schemeClr val="accent1"/>
                </a:fgClr>
                <a:bgClr>
                  <a:srgbClr val="080808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77" name="Freeform 25"/>
              <p:cNvSpPr>
                <a:spLocks/>
              </p:cNvSpPr>
              <p:nvPr/>
            </p:nvSpPr>
            <p:spPr bwMode="auto">
              <a:xfrm>
                <a:off x="2901" y="3552"/>
                <a:ext cx="194" cy="248"/>
              </a:xfrm>
              <a:custGeom>
                <a:avLst/>
                <a:gdLst/>
                <a:ahLst/>
                <a:cxnLst>
                  <a:cxn ang="0">
                    <a:pos x="171" y="0"/>
                  </a:cxn>
                  <a:cxn ang="0">
                    <a:pos x="118" y="11"/>
                  </a:cxn>
                  <a:cxn ang="0">
                    <a:pos x="86" y="22"/>
                  </a:cxn>
                  <a:cxn ang="0">
                    <a:pos x="65" y="54"/>
                  </a:cxn>
                  <a:cxn ang="0">
                    <a:pos x="43" y="65"/>
                  </a:cxn>
                  <a:cxn ang="0">
                    <a:pos x="33" y="97"/>
                  </a:cxn>
                  <a:cxn ang="0">
                    <a:pos x="33" y="129"/>
                  </a:cxn>
                  <a:cxn ang="0">
                    <a:pos x="11" y="150"/>
                  </a:cxn>
                  <a:cxn ang="0">
                    <a:pos x="11" y="172"/>
                  </a:cxn>
                  <a:cxn ang="0">
                    <a:pos x="0" y="204"/>
                  </a:cxn>
                  <a:cxn ang="0">
                    <a:pos x="0" y="236"/>
                  </a:cxn>
                  <a:cxn ang="0">
                    <a:pos x="22" y="247"/>
                  </a:cxn>
                  <a:cxn ang="0">
                    <a:pos x="54" y="247"/>
                  </a:cxn>
                  <a:cxn ang="0">
                    <a:pos x="86" y="225"/>
                  </a:cxn>
                  <a:cxn ang="0">
                    <a:pos x="108" y="215"/>
                  </a:cxn>
                  <a:cxn ang="0">
                    <a:pos x="118" y="193"/>
                  </a:cxn>
                  <a:cxn ang="0">
                    <a:pos x="140" y="161"/>
                  </a:cxn>
                  <a:cxn ang="0">
                    <a:pos x="161" y="129"/>
                  </a:cxn>
                  <a:cxn ang="0">
                    <a:pos x="183" y="118"/>
                  </a:cxn>
                  <a:cxn ang="0">
                    <a:pos x="183" y="86"/>
                  </a:cxn>
                  <a:cxn ang="0">
                    <a:pos x="193" y="54"/>
                  </a:cxn>
                  <a:cxn ang="0">
                    <a:pos x="171" y="0"/>
                  </a:cxn>
                  <a:cxn ang="0">
                    <a:pos x="171" y="0"/>
                  </a:cxn>
                </a:cxnLst>
                <a:rect l="0" t="0" r="r" b="b"/>
                <a:pathLst>
                  <a:path w="194" h="248">
                    <a:moveTo>
                      <a:pt x="171" y="0"/>
                    </a:moveTo>
                    <a:lnTo>
                      <a:pt x="118" y="11"/>
                    </a:lnTo>
                    <a:lnTo>
                      <a:pt x="86" y="22"/>
                    </a:lnTo>
                    <a:lnTo>
                      <a:pt x="65" y="54"/>
                    </a:lnTo>
                    <a:lnTo>
                      <a:pt x="43" y="65"/>
                    </a:lnTo>
                    <a:lnTo>
                      <a:pt x="33" y="97"/>
                    </a:lnTo>
                    <a:lnTo>
                      <a:pt x="33" y="129"/>
                    </a:lnTo>
                    <a:lnTo>
                      <a:pt x="11" y="150"/>
                    </a:lnTo>
                    <a:lnTo>
                      <a:pt x="11" y="172"/>
                    </a:lnTo>
                    <a:lnTo>
                      <a:pt x="0" y="204"/>
                    </a:lnTo>
                    <a:lnTo>
                      <a:pt x="0" y="236"/>
                    </a:lnTo>
                    <a:lnTo>
                      <a:pt x="22" y="247"/>
                    </a:lnTo>
                    <a:lnTo>
                      <a:pt x="54" y="247"/>
                    </a:lnTo>
                    <a:lnTo>
                      <a:pt x="86" y="225"/>
                    </a:lnTo>
                    <a:lnTo>
                      <a:pt x="108" y="215"/>
                    </a:lnTo>
                    <a:lnTo>
                      <a:pt x="118" y="193"/>
                    </a:lnTo>
                    <a:lnTo>
                      <a:pt x="140" y="161"/>
                    </a:lnTo>
                    <a:lnTo>
                      <a:pt x="161" y="129"/>
                    </a:lnTo>
                    <a:lnTo>
                      <a:pt x="183" y="118"/>
                    </a:lnTo>
                    <a:lnTo>
                      <a:pt x="183" y="86"/>
                    </a:lnTo>
                    <a:lnTo>
                      <a:pt x="193" y="54"/>
                    </a:lnTo>
                    <a:lnTo>
                      <a:pt x="171" y="0"/>
                    </a:lnTo>
                    <a:lnTo>
                      <a:pt x="171" y="0"/>
                    </a:lnTo>
                  </a:path>
                </a:pathLst>
              </a:custGeom>
              <a:pattFill prst="pct90">
                <a:fgClr>
                  <a:schemeClr val="accent1"/>
                </a:fgClr>
                <a:bgClr>
                  <a:srgbClr val="080808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78" name="Freeform 26"/>
              <p:cNvSpPr>
                <a:spLocks/>
              </p:cNvSpPr>
              <p:nvPr/>
            </p:nvSpPr>
            <p:spPr bwMode="auto">
              <a:xfrm>
                <a:off x="1248" y="993"/>
                <a:ext cx="797" cy="740"/>
              </a:xfrm>
              <a:custGeom>
                <a:avLst/>
                <a:gdLst/>
                <a:ahLst/>
                <a:cxnLst>
                  <a:cxn ang="0">
                    <a:pos x="46" y="556"/>
                  </a:cxn>
                  <a:cxn ang="0">
                    <a:pos x="79" y="514"/>
                  </a:cxn>
                  <a:cxn ang="0">
                    <a:pos x="121" y="460"/>
                  </a:cxn>
                  <a:cxn ang="0">
                    <a:pos x="164" y="417"/>
                  </a:cxn>
                  <a:cxn ang="0">
                    <a:pos x="207" y="385"/>
                  </a:cxn>
                  <a:cxn ang="0">
                    <a:pos x="250" y="342"/>
                  </a:cxn>
                  <a:cxn ang="0">
                    <a:pos x="304" y="299"/>
                  </a:cxn>
                  <a:cxn ang="0">
                    <a:pos x="357" y="246"/>
                  </a:cxn>
                  <a:cxn ang="0">
                    <a:pos x="411" y="203"/>
                  </a:cxn>
                  <a:cxn ang="0">
                    <a:pos x="464" y="160"/>
                  </a:cxn>
                  <a:cxn ang="0">
                    <a:pos x="518" y="117"/>
                  </a:cxn>
                  <a:cxn ang="0">
                    <a:pos x="571" y="53"/>
                  </a:cxn>
                  <a:cxn ang="0">
                    <a:pos x="625" y="21"/>
                  </a:cxn>
                  <a:cxn ang="0">
                    <a:pos x="679" y="0"/>
                  </a:cxn>
                  <a:cxn ang="0">
                    <a:pos x="721" y="32"/>
                  </a:cxn>
                  <a:cxn ang="0">
                    <a:pos x="754" y="85"/>
                  </a:cxn>
                  <a:cxn ang="0">
                    <a:pos x="775" y="139"/>
                  </a:cxn>
                  <a:cxn ang="0">
                    <a:pos x="796" y="203"/>
                  </a:cxn>
                  <a:cxn ang="0">
                    <a:pos x="796" y="257"/>
                  </a:cxn>
                  <a:cxn ang="0">
                    <a:pos x="754" y="235"/>
                  </a:cxn>
                  <a:cxn ang="0">
                    <a:pos x="732" y="171"/>
                  </a:cxn>
                  <a:cxn ang="0">
                    <a:pos x="689" y="128"/>
                  </a:cxn>
                  <a:cxn ang="0">
                    <a:pos x="646" y="160"/>
                  </a:cxn>
                  <a:cxn ang="0">
                    <a:pos x="582" y="182"/>
                  </a:cxn>
                  <a:cxn ang="0">
                    <a:pos x="571" y="246"/>
                  </a:cxn>
                  <a:cxn ang="0">
                    <a:pos x="507" y="257"/>
                  </a:cxn>
                  <a:cxn ang="0">
                    <a:pos x="475" y="321"/>
                  </a:cxn>
                  <a:cxn ang="0">
                    <a:pos x="421" y="332"/>
                  </a:cxn>
                  <a:cxn ang="0">
                    <a:pos x="400" y="396"/>
                  </a:cxn>
                  <a:cxn ang="0">
                    <a:pos x="346" y="407"/>
                  </a:cxn>
                  <a:cxn ang="0">
                    <a:pos x="325" y="471"/>
                  </a:cxn>
                  <a:cxn ang="0">
                    <a:pos x="271" y="471"/>
                  </a:cxn>
                  <a:cxn ang="0">
                    <a:pos x="239" y="535"/>
                  </a:cxn>
                  <a:cxn ang="0">
                    <a:pos x="186" y="567"/>
                  </a:cxn>
                  <a:cxn ang="0">
                    <a:pos x="186" y="621"/>
                  </a:cxn>
                  <a:cxn ang="0">
                    <a:pos x="132" y="631"/>
                  </a:cxn>
                  <a:cxn ang="0">
                    <a:pos x="111" y="685"/>
                  </a:cxn>
                  <a:cxn ang="0">
                    <a:pos x="89" y="739"/>
                  </a:cxn>
                  <a:cxn ang="0">
                    <a:pos x="57" y="706"/>
                  </a:cxn>
                  <a:cxn ang="0">
                    <a:pos x="14" y="653"/>
                  </a:cxn>
                  <a:cxn ang="0">
                    <a:pos x="46" y="578"/>
                  </a:cxn>
                </a:cxnLst>
                <a:rect l="0" t="0" r="r" b="b"/>
                <a:pathLst>
                  <a:path w="797" h="740">
                    <a:moveTo>
                      <a:pt x="0" y="591"/>
                    </a:moveTo>
                    <a:lnTo>
                      <a:pt x="46" y="556"/>
                    </a:lnTo>
                    <a:lnTo>
                      <a:pt x="57" y="524"/>
                    </a:lnTo>
                    <a:lnTo>
                      <a:pt x="79" y="514"/>
                    </a:lnTo>
                    <a:lnTo>
                      <a:pt x="100" y="492"/>
                    </a:lnTo>
                    <a:lnTo>
                      <a:pt x="121" y="460"/>
                    </a:lnTo>
                    <a:lnTo>
                      <a:pt x="143" y="439"/>
                    </a:lnTo>
                    <a:lnTo>
                      <a:pt x="164" y="417"/>
                    </a:lnTo>
                    <a:lnTo>
                      <a:pt x="186" y="407"/>
                    </a:lnTo>
                    <a:lnTo>
                      <a:pt x="207" y="385"/>
                    </a:lnTo>
                    <a:lnTo>
                      <a:pt x="229" y="374"/>
                    </a:lnTo>
                    <a:lnTo>
                      <a:pt x="250" y="342"/>
                    </a:lnTo>
                    <a:lnTo>
                      <a:pt x="282" y="310"/>
                    </a:lnTo>
                    <a:lnTo>
                      <a:pt x="304" y="299"/>
                    </a:lnTo>
                    <a:lnTo>
                      <a:pt x="325" y="267"/>
                    </a:lnTo>
                    <a:lnTo>
                      <a:pt x="357" y="246"/>
                    </a:lnTo>
                    <a:lnTo>
                      <a:pt x="379" y="235"/>
                    </a:lnTo>
                    <a:lnTo>
                      <a:pt x="411" y="203"/>
                    </a:lnTo>
                    <a:lnTo>
                      <a:pt x="443" y="182"/>
                    </a:lnTo>
                    <a:lnTo>
                      <a:pt x="464" y="160"/>
                    </a:lnTo>
                    <a:lnTo>
                      <a:pt x="486" y="149"/>
                    </a:lnTo>
                    <a:lnTo>
                      <a:pt x="518" y="117"/>
                    </a:lnTo>
                    <a:lnTo>
                      <a:pt x="550" y="85"/>
                    </a:lnTo>
                    <a:lnTo>
                      <a:pt x="571" y="53"/>
                    </a:lnTo>
                    <a:lnTo>
                      <a:pt x="593" y="42"/>
                    </a:lnTo>
                    <a:lnTo>
                      <a:pt x="625" y="21"/>
                    </a:lnTo>
                    <a:lnTo>
                      <a:pt x="657" y="0"/>
                    </a:lnTo>
                    <a:lnTo>
                      <a:pt x="679" y="0"/>
                    </a:lnTo>
                    <a:lnTo>
                      <a:pt x="711" y="10"/>
                    </a:lnTo>
                    <a:lnTo>
                      <a:pt x="721" y="32"/>
                    </a:lnTo>
                    <a:lnTo>
                      <a:pt x="732" y="64"/>
                    </a:lnTo>
                    <a:lnTo>
                      <a:pt x="754" y="85"/>
                    </a:lnTo>
                    <a:lnTo>
                      <a:pt x="764" y="107"/>
                    </a:lnTo>
                    <a:lnTo>
                      <a:pt x="775" y="139"/>
                    </a:lnTo>
                    <a:lnTo>
                      <a:pt x="786" y="171"/>
                    </a:lnTo>
                    <a:lnTo>
                      <a:pt x="796" y="203"/>
                    </a:lnTo>
                    <a:lnTo>
                      <a:pt x="796" y="235"/>
                    </a:lnTo>
                    <a:lnTo>
                      <a:pt x="796" y="257"/>
                    </a:lnTo>
                    <a:lnTo>
                      <a:pt x="764" y="267"/>
                    </a:lnTo>
                    <a:lnTo>
                      <a:pt x="754" y="235"/>
                    </a:lnTo>
                    <a:lnTo>
                      <a:pt x="743" y="203"/>
                    </a:lnTo>
                    <a:lnTo>
                      <a:pt x="732" y="171"/>
                    </a:lnTo>
                    <a:lnTo>
                      <a:pt x="711" y="149"/>
                    </a:lnTo>
                    <a:lnTo>
                      <a:pt x="689" y="128"/>
                    </a:lnTo>
                    <a:lnTo>
                      <a:pt x="657" y="128"/>
                    </a:lnTo>
                    <a:lnTo>
                      <a:pt x="646" y="160"/>
                    </a:lnTo>
                    <a:lnTo>
                      <a:pt x="614" y="171"/>
                    </a:lnTo>
                    <a:lnTo>
                      <a:pt x="582" y="182"/>
                    </a:lnTo>
                    <a:lnTo>
                      <a:pt x="571" y="214"/>
                    </a:lnTo>
                    <a:lnTo>
                      <a:pt x="571" y="246"/>
                    </a:lnTo>
                    <a:lnTo>
                      <a:pt x="539" y="257"/>
                    </a:lnTo>
                    <a:lnTo>
                      <a:pt x="507" y="257"/>
                    </a:lnTo>
                    <a:lnTo>
                      <a:pt x="475" y="289"/>
                    </a:lnTo>
                    <a:lnTo>
                      <a:pt x="475" y="321"/>
                    </a:lnTo>
                    <a:lnTo>
                      <a:pt x="443" y="332"/>
                    </a:lnTo>
                    <a:lnTo>
                      <a:pt x="421" y="332"/>
                    </a:lnTo>
                    <a:lnTo>
                      <a:pt x="411" y="364"/>
                    </a:lnTo>
                    <a:lnTo>
                      <a:pt x="400" y="396"/>
                    </a:lnTo>
                    <a:lnTo>
                      <a:pt x="368" y="407"/>
                    </a:lnTo>
                    <a:lnTo>
                      <a:pt x="346" y="407"/>
                    </a:lnTo>
                    <a:lnTo>
                      <a:pt x="325" y="439"/>
                    </a:lnTo>
                    <a:lnTo>
                      <a:pt x="325" y="471"/>
                    </a:lnTo>
                    <a:lnTo>
                      <a:pt x="293" y="471"/>
                    </a:lnTo>
                    <a:lnTo>
                      <a:pt x="271" y="471"/>
                    </a:lnTo>
                    <a:lnTo>
                      <a:pt x="239" y="503"/>
                    </a:lnTo>
                    <a:lnTo>
                      <a:pt x="239" y="535"/>
                    </a:lnTo>
                    <a:lnTo>
                      <a:pt x="207" y="535"/>
                    </a:lnTo>
                    <a:lnTo>
                      <a:pt x="186" y="567"/>
                    </a:lnTo>
                    <a:lnTo>
                      <a:pt x="186" y="589"/>
                    </a:lnTo>
                    <a:lnTo>
                      <a:pt x="186" y="621"/>
                    </a:lnTo>
                    <a:lnTo>
                      <a:pt x="164" y="621"/>
                    </a:lnTo>
                    <a:lnTo>
                      <a:pt x="132" y="631"/>
                    </a:lnTo>
                    <a:lnTo>
                      <a:pt x="132" y="653"/>
                    </a:lnTo>
                    <a:lnTo>
                      <a:pt x="111" y="685"/>
                    </a:lnTo>
                    <a:lnTo>
                      <a:pt x="89" y="717"/>
                    </a:lnTo>
                    <a:lnTo>
                      <a:pt x="89" y="739"/>
                    </a:lnTo>
                    <a:lnTo>
                      <a:pt x="57" y="728"/>
                    </a:lnTo>
                    <a:lnTo>
                      <a:pt x="57" y="706"/>
                    </a:lnTo>
                    <a:lnTo>
                      <a:pt x="25" y="685"/>
                    </a:lnTo>
                    <a:lnTo>
                      <a:pt x="14" y="653"/>
                    </a:lnTo>
                    <a:lnTo>
                      <a:pt x="0" y="591"/>
                    </a:lnTo>
                    <a:lnTo>
                      <a:pt x="46" y="578"/>
                    </a:lnTo>
                    <a:lnTo>
                      <a:pt x="48" y="591"/>
                    </a:lnTo>
                  </a:path>
                </a:pathLst>
              </a:custGeom>
              <a:pattFill prst="lgConfetti">
                <a:fgClr>
                  <a:schemeClr val="accent2"/>
                </a:fgClr>
                <a:bgClr>
                  <a:schemeClr val="hlink"/>
                </a:bgClr>
              </a:patt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79" name="Freeform 27"/>
              <p:cNvSpPr>
                <a:spLocks/>
              </p:cNvSpPr>
              <p:nvPr/>
            </p:nvSpPr>
            <p:spPr bwMode="auto">
              <a:xfrm>
                <a:off x="2773" y="1089"/>
                <a:ext cx="558" cy="965"/>
              </a:xfrm>
              <a:custGeom>
                <a:avLst/>
                <a:gdLst/>
                <a:ahLst/>
                <a:cxnLst>
                  <a:cxn ang="0">
                    <a:pos x="557" y="878"/>
                  </a:cxn>
                  <a:cxn ang="0">
                    <a:pos x="536" y="814"/>
                  </a:cxn>
                  <a:cxn ang="0">
                    <a:pos x="525" y="760"/>
                  </a:cxn>
                  <a:cxn ang="0">
                    <a:pos x="525" y="696"/>
                  </a:cxn>
                  <a:cxn ang="0">
                    <a:pos x="525" y="632"/>
                  </a:cxn>
                  <a:cxn ang="0">
                    <a:pos x="514" y="578"/>
                  </a:cxn>
                  <a:cxn ang="0">
                    <a:pos x="482" y="514"/>
                  </a:cxn>
                  <a:cxn ang="0">
                    <a:pos x="471" y="460"/>
                  </a:cxn>
                  <a:cxn ang="0">
                    <a:pos x="471" y="396"/>
                  </a:cxn>
                  <a:cxn ang="0">
                    <a:pos x="450" y="332"/>
                  </a:cxn>
                  <a:cxn ang="0">
                    <a:pos x="428" y="278"/>
                  </a:cxn>
                  <a:cxn ang="0">
                    <a:pos x="396" y="214"/>
                  </a:cxn>
                  <a:cxn ang="0">
                    <a:pos x="375" y="150"/>
                  </a:cxn>
                  <a:cxn ang="0">
                    <a:pos x="353" y="96"/>
                  </a:cxn>
                  <a:cxn ang="0">
                    <a:pos x="321" y="43"/>
                  </a:cxn>
                  <a:cxn ang="0">
                    <a:pos x="257" y="11"/>
                  </a:cxn>
                  <a:cxn ang="0">
                    <a:pos x="203" y="0"/>
                  </a:cxn>
                  <a:cxn ang="0">
                    <a:pos x="139" y="0"/>
                  </a:cxn>
                  <a:cxn ang="0">
                    <a:pos x="96" y="32"/>
                  </a:cxn>
                  <a:cxn ang="0">
                    <a:pos x="64" y="86"/>
                  </a:cxn>
                  <a:cxn ang="0">
                    <a:pos x="43" y="150"/>
                  </a:cxn>
                  <a:cxn ang="0">
                    <a:pos x="11" y="193"/>
                  </a:cxn>
                  <a:cxn ang="0">
                    <a:pos x="11" y="257"/>
                  </a:cxn>
                  <a:cxn ang="0">
                    <a:pos x="0" y="311"/>
                  </a:cxn>
                  <a:cxn ang="0">
                    <a:pos x="64" y="289"/>
                  </a:cxn>
                  <a:cxn ang="0">
                    <a:pos x="86" y="225"/>
                  </a:cxn>
                  <a:cxn ang="0">
                    <a:pos x="118" y="182"/>
                  </a:cxn>
                  <a:cxn ang="0">
                    <a:pos x="128" y="128"/>
                  </a:cxn>
                  <a:cxn ang="0">
                    <a:pos x="161" y="96"/>
                  </a:cxn>
                  <a:cxn ang="0">
                    <a:pos x="193" y="118"/>
                  </a:cxn>
                  <a:cxn ang="0">
                    <a:pos x="193" y="182"/>
                  </a:cxn>
                  <a:cxn ang="0">
                    <a:pos x="246" y="225"/>
                  </a:cxn>
                  <a:cxn ang="0">
                    <a:pos x="236" y="289"/>
                  </a:cxn>
                  <a:cxn ang="0">
                    <a:pos x="300" y="311"/>
                  </a:cxn>
                  <a:cxn ang="0">
                    <a:pos x="289" y="375"/>
                  </a:cxn>
                  <a:cxn ang="0">
                    <a:pos x="300" y="418"/>
                  </a:cxn>
                  <a:cxn ang="0">
                    <a:pos x="343" y="450"/>
                  </a:cxn>
                  <a:cxn ang="0">
                    <a:pos x="364" y="503"/>
                  </a:cxn>
                  <a:cxn ang="0">
                    <a:pos x="375" y="557"/>
                  </a:cxn>
                  <a:cxn ang="0">
                    <a:pos x="353" y="600"/>
                  </a:cxn>
                  <a:cxn ang="0">
                    <a:pos x="396" y="632"/>
                  </a:cxn>
                  <a:cxn ang="0">
                    <a:pos x="396" y="696"/>
                  </a:cxn>
                  <a:cxn ang="0">
                    <a:pos x="386" y="750"/>
                  </a:cxn>
                  <a:cxn ang="0">
                    <a:pos x="418" y="793"/>
                  </a:cxn>
                  <a:cxn ang="0">
                    <a:pos x="396" y="846"/>
                  </a:cxn>
                  <a:cxn ang="0">
                    <a:pos x="418" y="878"/>
                  </a:cxn>
                  <a:cxn ang="0">
                    <a:pos x="418" y="932"/>
                  </a:cxn>
                  <a:cxn ang="0">
                    <a:pos x="482" y="964"/>
                  </a:cxn>
                  <a:cxn ang="0">
                    <a:pos x="539" y="927"/>
                  </a:cxn>
                </a:cxnLst>
                <a:rect l="0" t="0" r="r" b="b"/>
                <a:pathLst>
                  <a:path w="558" h="965">
                    <a:moveTo>
                      <a:pt x="539" y="927"/>
                    </a:moveTo>
                    <a:lnTo>
                      <a:pt x="557" y="878"/>
                    </a:lnTo>
                    <a:lnTo>
                      <a:pt x="546" y="846"/>
                    </a:lnTo>
                    <a:lnTo>
                      <a:pt x="536" y="814"/>
                    </a:lnTo>
                    <a:lnTo>
                      <a:pt x="525" y="782"/>
                    </a:lnTo>
                    <a:lnTo>
                      <a:pt x="525" y="760"/>
                    </a:lnTo>
                    <a:lnTo>
                      <a:pt x="525" y="728"/>
                    </a:lnTo>
                    <a:lnTo>
                      <a:pt x="525" y="696"/>
                    </a:lnTo>
                    <a:lnTo>
                      <a:pt x="525" y="664"/>
                    </a:lnTo>
                    <a:lnTo>
                      <a:pt x="525" y="632"/>
                    </a:lnTo>
                    <a:lnTo>
                      <a:pt x="525" y="610"/>
                    </a:lnTo>
                    <a:lnTo>
                      <a:pt x="514" y="578"/>
                    </a:lnTo>
                    <a:lnTo>
                      <a:pt x="493" y="546"/>
                    </a:lnTo>
                    <a:lnTo>
                      <a:pt x="482" y="514"/>
                    </a:lnTo>
                    <a:lnTo>
                      <a:pt x="482" y="482"/>
                    </a:lnTo>
                    <a:lnTo>
                      <a:pt x="471" y="460"/>
                    </a:lnTo>
                    <a:lnTo>
                      <a:pt x="471" y="428"/>
                    </a:lnTo>
                    <a:lnTo>
                      <a:pt x="471" y="396"/>
                    </a:lnTo>
                    <a:lnTo>
                      <a:pt x="461" y="364"/>
                    </a:lnTo>
                    <a:lnTo>
                      <a:pt x="450" y="332"/>
                    </a:lnTo>
                    <a:lnTo>
                      <a:pt x="439" y="300"/>
                    </a:lnTo>
                    <a:lnTo>
                      <a:pt x="428" y="278"/>
                    </a:lnTo>
                    <a:lnTo>
                      <a:pt x="407" y="246"/>
                    </a:lnTo>
                    <a:lnTo>
                      <a:pt x="396" y="214"/>
                    </a:lnTo>
                    <a:lnTo>
                      <a:pt x="386" y="182"/>
                    </a:lnTo>
                    <a:lnTo>
                      <a:pt x="375" y="150"/>
                    </a:lnTo>
                    <a:lnTo>
                      <a:pt x="364" y="128"/>
                    </a:lnTo>
                    <a:lnTo>
                      <a:pt x="353" y="96"/>
                    </a:lnTo>
                    <a:lnTo>
                      <a:pt x="343" y="64"/>
                    </a:lnTo>
                    <a:lnTo>
                      <a:pt x="321" y="43"/>
                    </a:lnTo>
                    <a:lnTo>
                      <a:pt x="289" y="21"/>
                    </a:lnTo>
                    <a:lnTo>
                      <a:pt x="257" y="11"/>
                    </a:lnTo>
                    <a:lnTo>
                      <a:pt x="225" y="0"/>
                    </a:lnTo>
                    <a:lnTo>
                      <a:pt x="203" y="0"/>
                    </a:lnTo>
                    <a:lnTo>
                      <a:pt x="171" y="0"/>
                    </a:lnTo>
                    <a:lnTo>
                      <a:pt x="139" y="0"/>
                    </a:lnTo>
                    <a:lnTo>
                      <a:pt x="107" y="0"/>
                    </a:lnTo>
                    <a:lnTo>
                      <a:pt x="96" y="32"/>
                    </a:lnTo>
                    <a:lnTo>
                      <a:pt x="86" y="64"/>
                    </a:lnTo>
                    <a:lnTo>
                      <a:pt x="64" y="86"/>
                    </a:lnTo>
                    <a:lnTo>
                      <a:pt x="53" y="118"/>
                    </a:lnTo>
                    <a:lnTo>
                      <a:pt x="43" y="150"/>
                    </a:lnTo>
                    <a:lnTo>
                      <a:pt x="21" y="171"/>
                    </a:lnTo>
                    <a:lnTo>
                      <a:pt x="11" y="193"/>
                    </a:lnTo>
                    <a:lnTo>
                      <a:pt x="11" y="225"/>
                    </a:lnTo>
                    <a:lnTo>
                      <a:pt x="11" y="257"/>
                    </a:lnTo>
                    <a:lnTo>
                      <a:pt x="0" y="289"/>
                    </a:lnTo>
                    <a:lnTo>
                      <a:pt x="0" y="311"/>
                    </a:lnTo>
                    <a:lnTo>
                      <a:pt x="32" y="311"/>
                    </a:lnTo>
                    <a:lnTo>
                      <a:pt x="64" y="289"/>
                    </a:lnTo>
                    <a:lnTo>
                      <a:pt x="75" y="257"/>
                    </a:lnTo>
                    <a:lnTo>
                      <a:pt x="86" y="225"/>
                    </a:lnTo>
                    <a:lnTo>
                      <a:pt x="96" y="203"/>
                    </a:lnTo>
                    <a:lnTo>
                      <a:pt x="118" y="182"/>
                    </a:lnTo>
                    <a:lnTo>
                      <a:pt x="128" y="150"/>
                    </a:lnTo>
                    <a:lnTo>
                      <a:pt x="128" y="128"/>
                    </a:lnTo>
                    <a:lnTo>
                      <a:pt x="150" y="118"/>
                    </a:lnTo>
                    <a:lnTo>
                      <a:pt x="161" y="96"/>
                    </a:lnTo>
                    <a:lnTo>
                      <a:pt x="193" y="96"/>
                    </a:lnTo>
                    <a:lnTo>
                      <a:pt x="193" y="118"/>
                    </a:lnTo>
                    <a:lnTo>
                      <a:pt x="193" y="150"/>
                    </a:lnTo>
                    <a:lnTo>
                      <a:pt x="193" y="182"/>
                    </a:lnTo>
                    <a:lnTo>
                      <a:pt x="225" y="193"/>
                    </a:lnTo>
                    <a:lnTo>
                      <a:pt x="246" y="225"/>
                    </a:lnTo>
                    <a:lnTo>
                      <a:pt x="246" y="257"/>
                    </a:lnTo>
                    <a:lnTo>
                      <a:pt x="236" y="289"/>
                    </a:lnTo>
                    <a:lnTo>
                      <a:pt x="268" y="300"/>
                    </a:lnTo>
                    <a:lnTo>
                      <a:pt x="300" y="311"/>
                    </a:lnTo>
                    <a:lnTo>
                      <a:pt x="311" y="343"/>
                    </a:lnTo>
                    <a:lnTo>
                      <a:pt x="289" y="375"/>
                    </a:lnTo>
                    <a:lnTo>
                      <a:pt x="268" y="407"/>
                    </a:lnTo>
                    <a:lnTo>
                      <a:pt x="300" y="418"/>
                    </a:lnTo>
                    <a:lnTo>
                      <a:pt x="332" y="418"/>
                    </a:lnTo>
                    <a:lnTo>
                      <a:pt x="343" y="450"/>
                    </a:lnTo>
                    <a:lnTo>
                      <a:pt x="332" y="482"/>
                    </a:lnTo>
                    <a:lnTo>
                      <a:pt x="364" y="503"/>
                    </a:lnTo>
                    <a:lnTo>
                      <a:pt x="375" y="525"/>
                    </a:lnTo>
                    <a:lnTo>
                      <a:pt x="375" y="557"/>
                    </a:lnTo>
                    <a:lnTo>
                      <a:pt x="353" y="578"/>
                    </a:lnTo>
                    <a:lnTo>
                      <a:pt x="353" y="600"/>
                    </a:lnTo>
                    <a:lnTo>
                      <a:pt x="375" y="600"/>
                    </a:lnTo>
                    <a:lnTo>
                      <a:pt x="396" y="632"/>
                    </a:lnTo>
                    <a:lnTo>
                      <a:pt x="396" y="664"/>
                    </a:lnTo>
                    <a:lnTo>
                      <a:pt x="396" y="696"/>
                    </a:lnTo>
                    <a:lnTo>
                      <a:pt x="396" y="718"/>
                    </a:lnTo>
                    <a:lnTo>
                      <a:pt x="386" y="750"/>
                    </a:lnTo>
                    <a:lnTo>
                      <a:pt x="418" y="771"/>
                    </a:lnTo>
                    <a:lnTo>
                      <a:pt x="418" y="793"/>
                    </a:lnTo>
                    <a:lnTo>
                      <a:pt x="396" y="814"/>
                    </a:lnTo>
                    <a:lnTo>
                      <a:pt x="396" y="846"/>
                    </a:lnTo>
                    <a:lnTo>
                      <a:pt x="418" y="846"/>
                    </a:lnTo>
                    <a:lnTo>
                      <a:pt x="418" y="878"/>
                    </a:lnTo>
                    <a:lnTo>
                      <a:pt x="418" y="900"/>
                    </a:lnTo>
                    <a:lnTo>
                      <a:pt x="418" y="932"/>
                    </a:lnTo>
                    <a:lnTo>
                      <a:pt x="450" y="953"/>
                    </a:lnTo>
                    <a:lnTo>
                      <a:pt x="482" y="964"/>
                    </a:lnTo>
                    <a:lnTo>
                      <a:pt x="539" y="927"/>
                    </a:lnTo>
                    <a:lnTo>
                      <a:pt x="539" y="927"/>
                    </a:lnTo>
                  </a:path>
                </a:pathLst>
              </a:custGeom>
              <a:pattFill prst="lgConfetti">
                <a:fgClr>
                  <a:schemeClr val="accent2"/>
                </a:fgClr>
                <a:bgClr>
                  <a:schemeClr val="hlink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3581" name="Rectangle 29"/>
            <p:cNvSpPr>
              <a:spLocks noChangeArrowheads="1"/>
            </p:cNvSpPr>
            <p:nvPr/>
          </p:nvSpPr>
          <p:spPr bwMode="auto">
            <a:xfrm>
              <a:off x="288" y="384"/>
              <a:ext cx="201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 b="1" dirty="0">
                  <a:solidFill>
                    <a:srgbClr val="FF00CC"/>
                  </a:solidFill>
                  <a:latin typeface="Arial" charset="0"/>
                </a:rPr>
                <a:t>Deciduous tooth</a:t>
              </a:r>
            </a:p>
          </p:txBody>
        </p:sp>
        <p:sp>
          <p:nvSpPr>
            <p:cNvPr id="23582" name="Rectangle 30"/>
            <p:cNvSpPr>
              <a:spLocks noChangeArrowheads="1"/>
            </p:cNvSpPr>
            <p:nvPr/>
          </p:nvSpPr>
          <p:spPr bwMode="auto">
            <a:xfrm>
              <a:off x="3120" y="1056"/>
              <a:ext cx="86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>
                  <a:solidFill>
                    <a:schemeClr val="hlink"/>
                  </a:solidFill>
                  <a:latin typeface="Arial" charset="0"/>
                </a:rPr>
                <a:t>Gingiva</a:t>
              </a:r>
            </a:p>
          </p:txBody>
        </p:sp>
        <p:sp>
          <p:nvSpPr>
            <p:cNvPr id="23583" name="Rectangle 31"/>
            <p:cNvSpPr>
              <a:spLocks noChangeArrowheads="1"/>
            </p:cNvSpPr>
            <p:nvPr/>
          </p:nvSpPr>
          <p:spPr bwMode="auto">
            <a:xfrm>
              <a:off x="0" y="3456"/>
              <a:ext cx="1392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endParaRPr lang="ru-RU" sz="2000" b="1" dirty="0">
                <a:solidFill>
                  <a:srgbClr val="CCFFCC"/>
                </a:solidFill>
                <a:latin typeface="Arial" charset="0"/>
              </a:endParaRPr>
            </a:p>
          </p:txBody>
        </p:sp>
        <p:sp>
          <p:nvSpPr>
            <p:cNvPr id="23585" name="Rectangle 33"/>
            <p:cNvSpPr>
              <a:spLocks noChangeArrowheads="1"/>
            </p:cNvSpPr>
            <p:nvPr/>
          </p:nvSpPr>
          <p:spPr bwMode="auto">
            <a:xfrm>
              <a:off x="3792" y="3408"/>
              <a:ext cx="1392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>
                  <a:solidFill>
                    <a:schemeClr val="accent1"/>
                  </a:solidFill>
                  <a:latin typeface="Arial" charset="0"/>
                </a:rPr>
                <a:t>BODY of MANDIBLE</a:t>
              </a:r>
            </a:p>
          </p:txBody>
        </p:sp>
        <p:sp>
          <p:nvSpPr>
            <p:cNvPr id="23586" name="Rectangle 34"/>
            <p:cNvSpPr>
              <a:spLocks noChangeArrowheads="1"/>
            </p:cNvSpPr>
            <p:nvPr/>
          </p:nvSpPr>
          <p:spPr bwMode="auto">
            <a:xfrm>
              <a:off x="3744" y="2544"/>
              <a:ext cx="1872" cy="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 u="sng" dirty="0">
                  <a:solidFill>
                    <a:schemeClr val="accent2">
                      <a:lumMod val="75000"/>
                    </a:schemeClr>
                  </a:solidFill>
                  <a:latin typeface="Arial" charset="0"/>
                </a:rPr>
                <a:t>ALVEOLAR </a:t>
              </a:r>
              <a:r>
                <a:rPr lang="ru-RU" b="1" u="sng" dirty="0" smtClean="0">
                  <a:solidFill>
                    <a:schemeClr val="accent2">
                      <a:lumMod val="75000"/>
                    </a:schemeClr>
                  </a:solidFill>
                  <a:latin typeface="Arial" charset="0"/>
                </a:rPr>
                <a:t>BONE</a:t>
              </a:r>
              <a:endParaRPr lang="en-US" b="1" u="sng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endParaRPr>
            </a:p>
            <a:p>
              <a:pPr>
                <a:spcBef>
                  <a:spcPct val="50000"/>
                </a:spcBef>
              </a:pPr>
              <a:r>
                <a:rPr lang="en-US" b="1" dirty="0" smtClean="0">
                  <a:solidFill>
                    <a:schemeClr val="accent2">
                      <a:lumMod val="75000"/>
                    </a:schemeClr>
                  </a:solidFill>
                  <a:latin typeface="Arial" charset="0"/>
                </a:rPr>
                <a:t>FROM MESENCHYME</a:t>
              </a:r>
              <a:endParaRPr lang="ru-RU" b="1" dirty="0">
                <a:solidFill>
                  <a:schemeClr val="accent2">
                    <a:lumMod val="75000"/>
                  </a:schemeClr>
                </a:solidFill>
                <a:latin typeface="Arial" charset="0"/>
              </a:endParaRPr>
            </a:p>
          </p:txBody>
        </p:sp>
        <p:sp>
          <p:nvSpPr>
            <p:cNvPr id="23587" name="Line 35"/>
            <p:cNvSpPr>
              <a:spLocks noChangeShapeType="1"/>
            </p:cNvSpPr>
            <p:nvPr/>
          </p:nvSpPr>
          <p:spPr bwMode="auto">
            <a:xfrm>
              <a:off x="3696" y="3216"/>
              <a:ext cx="0" cy="1008"/>
            </a:xfrm>
            <a:prstGeom prst="line">
              <a:avLst/>
            </a:prstGeom>
            <a:noFill/>
            <a:ln w="50800">
              <a:solidFill>
                <a:schemeClr val="accent1"/>
              </a:solidFill>
              <a:round/>
              <a:headEnd type="stealth" w="med" len="med"/>
              <a:tailEnd type="stealth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588" name="Line 36"/>
            <p:cNvSpPr>
              <a:spLocks noChangeShapeType="1"/>
            </p:cNvSpPr>
            <p:nvPr/>
          </p:nvSpPr>
          <p:spPr bwMode="auto">
            <a:xfrm>
              <a:off x="3600" y="1632"/>
              <a:ext cx="0" cy="1536"/>
            </a:xfrm>
            <a:prstGeom prst="line">
              <a:avLst/>
            </a:prstGeom>
            <a:noFill/>
            <a:ln w="50800">
              <a:solidFill>
                <a:srgbClr val="CCFFCC"/>
              </a:solidFill>
              <a:round/>
              <a:headEnd type="stealth" w="med" len="med"/>
              <a:tailEnd type="stealth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589" name="Rectangle 37"/>
            <p:cNvSpPr>
              <a:spLocks noChangeArrowheads="1"/>
            </p:cNvSpPr>
            <p:nvPr/>
          </p:nvSpPr>
          <p:spPr bwMode="auto">
            <a:xfrm>
              <a:off x="4080" y="1392"/>
              <a:ext cx="1344" cy="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 u="sng" dirty="0" smtClean="0">
                  <a:solidFill>
                    <a:schemeClr val="accent6"/>
                  </a:solidFill>
                  <a:latin typeface="Arial" charset="0"/>
                </a:rPr>
                <a:t>PDL</a:t>
              </a:r>
              <a:r>
                <a:rPr lang="en-US" b="1" dirty="0" smtClean="0">
                  <a:solidFill>
                    <a:schemeClr val="accent6"/>
                  </a:solidFill>
                  <a:latin typeface="Arial" charset="0"/>
                </a:rPr>
                <a:t>     FROM MESENCHYME</a:t>
              </a:r>
              <a:endParaRPr lang="ru-RU" b="1" dirty="0">
                <a:solidFill>
                  <a:schemeClr val="accent6"/>
                </a:solidFill>
                <a:latin typeface="Arial" charset="0"/>
              </a:endParaRPr>
            </a:p>
          </p:txBody>
        </p:sp>
        <p:sp>
          <p:nvSpPr>
            <p:cNvPr id="23590" name="Arc 38"/>
            <p:cNvSpPr>
              <a:spLocks/>
            </p:cNvSpPr>
            <p:nvPr/>
          </p:nvSpPr>
          <p:spPr bwMode="auto">
            <a:xfrm>
              <a:off x="2640" y="1489"/>
              <a:ext cx="1344" cy="480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0 w 21600"/>
                <a:gd name="T1" fmla="*/ 21600 h 21600"/>
                <a:gd name="T2" fmla="*/ 21584 w 21600"/>
                <a:gd name="T3" fmla="*/ 0 h 21600"/>
                <a:gd name="T4" fmla="*/ 2160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21600"/>
                  </a:moveTo>
                  <a:cubicBezTo>
                    <a:pt x="0" y="9676"/>
                    <a:pt x="9660" y="8"/>
                    <a:pt x="21584" y="0"/>
                  </a:cubicBezTo>
                </a:path>
                <a:path w="21600" h="21600" stroke="0" extrusionOk="0">
                  <a:moveTo>
                    <a:pt x="0" y="21600"/>
                  </a:moveTo>
                  <a:cubicBezTo>
                    <a:pt x="0" y="9676"/>
                    <a:pt x="9660" y="8"/>
                    <a:pt x="21584" y="0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25400" cap="rnd">
              <a:solidFill>
                <a:schemeClr val="accent6">
                  <a:lumMod val="60000"/>
                  <a:lumOff val="40000"/>
                </a:schemeClr>
              </a:solidFill>
              <a:round/>
              <a:headEnd type="stealth" w="med" len="lg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591" name="Rectangle 39"/>
            <p:cNvSpPr>
              <a:spLocks noChangeArrowheads="1"/>
            </p:cNvSpPr>
            <p:nvPr/>
          </p:nvSpPr>
          <p:spPr bwMode="auto">
            <a:xfrm>
              <a:off x="48" y="1632"/>
              <a:ext cx="1248" cy="5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 b="1" dirty="0">
                  <a:solidFill>
                    <a:srgbClr val="FF00CC"/>
                  </a:solidFill>
                  <a:latin typeface="Arial" charset="0"/>
                </a:rPr>
                <a:t>Permanent tooth</a:t>
              </a:r>
            </a:p>
          </p:txBody>
        </p:sp>
        <p:sp>
          <p:nvSpPr>
            <p:cNvPr id="23592" name="Line 40"/>
            <p:cNvSpPr>
              <a:spLocks noChangeShapeType="1"/>
            </p:cNvSpPr>
            <p:nvPr/>
          </p:nvSpPr>
          <p:spPr bwMode="auto">
            <a:xfrm>
              <a:off x="672" y="2016"/>
              <a:ext cx="864" cy="192"/>
            </a:xfrm>
            <a:prstGeom prst="line">
              <a:avLst/>
            </a:prstGeom>
            <a:noFill/>
            <a:ln w="25400">
              <a:solidFill>
                <a:srgbClr val="FF00CC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593" name="Rectangle 41"/>
            <p:cNvSpPr>
              <a:spLocks noChangeArrowheads="1"/>
            </p:cNvSpPr>
            <p:nvPr/>
          </p:nvSpPr>
          <p:spPr bwMode="auto">
            <a:xfrm>
              <a:off x="2879" y="48"/>
              <a:ext cx="2737" cy="576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r>
                <a:rPr lang="ru-RU" sz="2700" b="1">
                  <a:solidFill>
                    <a:srgbClr val="3333CC"/>
                  </a:solidFill>
                  <a:latin typeface="Arial" charset="0"/>
                </a:rPr>
                <a:t>MANDIBULAR CENTRAL INCISORS at 2 y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reeform 2"/>
          <p:cNvSpPr>
            <a:spLocks/>
          </p:cNvSpPr>
          <p:nvPr/>
        </p:nvSpPr>
        <p:spPr bwMode="auto">
          <a:xfrm>
            <a:off x="2057400" y="1711325"/>
            <a:ext cx="3060700" cy="2212975"/>
          </a:xfrm>
          <a:custGeom>
            <a:avLst/>
            <a:gdLst/>
            <a:ahLst/>
            <a:cxnLst>
              <a:cxn ang="0">
                <a:pos x="84" y="482"/>
              </a:cxn>
              <a:cxn ang="0">
                <a:pos x="213" y="343"/>
              </a:cxn>
              <a:cxn ang="0">
                <a:pos x="320" y="225"/>
              </a:cxn>
              <a:cxn ang="0">
                <a:pos x="459" y="129"/>
              </a:cxn>
              <a:cxn ang="0">
                <a:pos x="566" y="11"/>
              </a:cxn>
              <a:cxn ang="0">
                <a:pos x="684" y="75"/>
              </a:cxn>
              <a:cxn ang="0">
                <a:pos x="759" y="193"/>
              </a:cxn>
              <a:cxn ang="0">
                <a:pos x="802" y="354"/>
              </a:cxn>
              <a:cxn ang="0">
                <a:pos x="866" y="504"/>
              </a:cxn>
              <a:cxn ang="0">
                <a:pos x="866" y="675"/>
              </a:cxn>
              <a:cxn ang="0">
                <a:pos x="866" y="868"/>
              </a:cxn>
              <a:cxn ang="0">
                <a:pos x="898" y="1018"/>
              </a:cxn>
              <a:cxn ang="0">
                <a:pos x="952" y="1168"/>
              </a:cxn>
              <a:cxn ang="0">
                <a:pos x="1080" y="1189"/>
              </a:cxn>
              <a:cxn ang="0">
                <a:pos x="1166" y="1050"/>
              </a:cxn>
              <a:cxn ang="0">
                <a:pos x="1209" y="889"/>
              </a:cxn>
              <a:cxn ang="0">
                <a:pos x="1252" y="739"/>
              </a:cxn>
              <a:cxn ang="0">
                <a:pos x="1316" y="568"/>
              </a:cxn>
              <a:cxn ang="0">
                <a:pos x="1380" y="418"/>
              </a:cxn>
              <a:cxn ang="0">
                <a:pos x="1455" y="289"/>
              </a:cxn>
              <a:cxn ang="0">
                <a:pos x="1530" y="161"/>
              </a:cxn>
              <a:cxn ang="0">
                <a:pos x="1638" y="97"/>
              </a:cxn>
              <a:cxn ang="0">
                <a:pos x="1755" y="193"/>
              </a:cxn>
              <a:cxn ang="0">
                <a:pos x="1820" y="343"/>
              </a:cxn>
              <a:cxn ang="0">
                <a:pos x="1884" y="493"/>
              </a:cxn>
              <a:cxn ang="0">
                <a:pos x="1905" y="654"/>
              </a:cxn>
              <a:cxn ang="0">
                <a:pos x="1927" y="825"/>
              </a:cxn>
              <a:cxn ang="0">
                <a:pos x="1905" y="964"/>
              </a:cxn>
              <a:cxn ang="0">
                <a:pos x="1777" y="932"/>
              </a:cxn>
              <a:cxn ang="0">
                <a:pos x="1755" y="782"/>
              </a:cxn>
              <a:cxn ang="0">
                <a:pos x="1713" y="632"/>
              </a:cxn>
              <a:cxn ang="0">
                <a:pos x="1627" y="504"/>
              </a:cxn>
              <a:cxn ang="0">
                <a:pos x="1552" y="600"/>
              </a:cxn>
              <a:cxn ang="0">
                <a:pos x="1509" y="750"/>
              </a:cxn>
              <a:cxn ang="0">
                <a:pos x="1455" y="900"/>
              </a:cxn>
              <a:cxn ang="0">
                <a:pos x="1423" y="1050"/>
              </a:cxn>
              <a:cxn ang="0">
                <a:pos x="1370" y="1200"/>
              </a:cxn>
              <a:cxn ang="0">
                <a:pos x="1305" y="1339"/>
              </a:cxn>
              <a:cxn ang="0">
                <a:pos x="1155" y="1393"/>
              </a:cxn>
              <a:cxn ang="0">
                <a:pos x="995" y="1393"/>
              </a:cxn>
              <a:cxn ang="0">
                <a:pos x="845" y="1328"/>
              </a:cxn>
              <a:cxn ang="0">
                <a:pos x="770" y="1221"/>
              </a:cxn>
              <a:cxn ang="0">
                <a:pos x="695" y="1050"/>
              </a:cxn>
              <a:cxn ang="0">
                <a:pos x="695" y="889"/>
              </a:cxn>
              <a:cxn ang="0">
                <a:pos x="695" y="707"/>
              </a:cxn>
              <a:cxn ang="0">
                <a:pos x="663" y="557"/>
              </a:cxn>
              <a:cxn ang="0">
                <a:pos x="566" y="450"/>
              </a:cxn>
              <a:cxn ang="0">
                <a:pos x="438" y="493"/>
              </a:cxn>
              <a:cxn ang="0">
                <a:pos x="363" y="643"/>
              </a:cxn>
              <a:cxn ang="0">
                <a:pos x="245" y="793"/>
              </a:cxn>
              <a:cxn ang="0">
                <a:pos x="138" y="739"/>
              </a:cxn>
              <a:cxn ang="0">
                <a:pos x="0" y="602"/>
              </a:cxn>
            </a:cxnLst>
            <a:rect l="0" t="0" r="r" b="b"/>
            <a:pathLst>
              <a:path w="1928" h="1394">
                <a:moveTo>
                  <a:pt x="0" y="602"/>
                </a:moveTo>
                <a:lnTo>
                  <a:pt x="41" y="557"/>
                </a:lnTo>
                <a:lnTo>
                  <a:pt x="63" y="536"/>
                </a:lnTo>
                <a:lnTo>
                  <a:pt x="63" y="514"/>
                </a:lnTo>
                <a:lnTo>
                  <a:pt x="84" y="482"/>
                </a:lnTo>
                <a:lnTo>
                  <a:pt x="106" y="450"/>
                </a:lnTo>
                <a:lnTo>
                  <a:pt x="148" y="418"/>
                </a:lnTo>
                <a:lnTo>
                  <a:pt x="170" y="397"/>
                </a:lnTo>
                <a:lnTo>
                  <a:pt x="181" y="375"/>
                </a:lnTo>
                <a:lnTo>
                  <a:pt x="213" y="343"/>
                </a:lnTo>
                <a:lnTo>
                  <a:pt x="245" y="311"/>
                </a:lnTo>
                <a:lnTo>
                  <a:pt x="256" y="289"/>
                </a:lnTo>
                <a:lnTo>
                  <a:pt x="288" y="268"/>
                </a:lnTo>
                <a:lnTo>
                  <a:pt x="298" y="236"/>
                </a:lnTo>
                <a:lnTo>
                  <a:pt x="320" y="225"/>
                </a:lnTo>
                <a:lnTo>
                  <a:pt x="352" y="193"/>
                </a:lnTo>
                <a:lnTo>
                  <a:pt x="384" y="172"/>
                </a:lnTo>
                <a:lnTo>
                  <a:pt x="406" y="161"/>
                </a:lnTo>
                <a:lnTo>
                  <a:pt x="427" y="139"/>
                </a:lnTo>
                <a:lnTo>
                  <a:pt x="459" y="129"/>
                </a:lnTo>
                <a:lnTo>
                  <a:pt x="470" y="107"/>
                </a:lnTo>
                <a:lnTo>
                  <a:pt x="502" y="86"/>
                </a:lnTo>
                <a:lnTo>
                  <a:pt x="513" y="64"/>
                </a:lnTo>
                <a:lnTo>
                  <a:pt x="545" y="43"/>
                </a:lnTo>
                <a:lnTo>
                  <a:pt x="566" y="11"/>
                </a:lnTo>
                <a:lnTo>
                  <a:pt x="588" y="0"/>
                </a:lnTo>
                <a:lnTo>
                  <a:pt x="620" y="0"/>
                </a:lnTo>
                <a:lnTo>
                  <a:pt x="631" y="22"/>
                </a:lnTo>
                <a:lnTo>
                  <a:pt x="652" y="54"/>
                </a:lnTo>
                <a:lnTo>
                  <a:pt x="684" y="75"/>
                </a:lnTo>
                <a:lnTo>
                  <a:pt x="684" y="97"/>
                </a:lnTo>
                <a:lnTo>
                  <a:pt x="706" y="118"/>
                </a:lnTo>
                <a:lnTo>
                  <a:pt x="716" y="150"/>
                </a:lnTo>
                <a:lnTo>
                  <a:pt x="727" y="172"/>
                </a:lnTo>
                <a:lnTo>
                  <a:pt x="759" y="193"/>
                </a:lnTo>
                <a:lnTo>
                  <a:pt x="770" y="225"/>
                </a:lnTo>
                <a:lnTo>
                  <a:pt x="781" y="247"/>
                </a:lnTo>
                <a:lnTo>
                  <a:pt x="791" y="279"/>
                </a:lnTo>
                <a:lnTo>
                  <a:pt x="802" y="311"/>
                </a:lnTo>
                <a:lnTo>
                  <a:pt x="802" y="354"/>
                </a:lnTo>
                <a:lnTo>
                  <a:pt x="813" y="386"/>
                </a:lnTo>
                <a:lnTo>
                  <a:pt x="823" y="418"/>
                </a:lnTo>
                <a:lnTo>
                  <a:pt x="845" y="439"/>
                </a:lnTo>
                <a:lnTo>
                  <a:pt x="845" y="461"/>
                </a:lnTo>
                <a:lnTo>
                  <a:pt x="866" y="504"/>
                </a:lnTo>
                <a:lnTo>
                  <a:pt x="866" y="536"/>
                </a:lnTo>
                <a:lnTo>
                  <a:pt x="866" y="568"/>
                </a:lnTo>
                <a:lnTo>
                  <a:pt x="866" y="600"/>
                </a:lnTo>
                <a:lnTo>
                  <a:pt x="866" y="643"/>
                </a:lnTo>
                <a:lnTo>
                  <a:pt x="866" y="675"/>
                </a:lnTo>
                <a:lnTo>
                  <a:pt x="866" y="707"/>
                </a:lnTo>
                <a:lnTo>
                  <a:pt x="866" y="771"/>
                </a:lnTo>
                <a:lnTo>
                  <a:pt x="866" y="793"/>
                </a:lnTo>
                <a:lnTo>
                  <a:pt x="866" y="836"/>
                </a:lnTo>
                <a:lnTo>
                  <a:pt x="866" y="868"/>
                </a:lnTo>
                <a:lnTo>
                  <a:pt x="866" y="900"/>
                </a:lnTo>
                <a:lnTo>
                  <a:pt x="877" y="932"/>
                </a:lnTo>
                <a:lnTo>
                  <a:pt x="888" y="964"/>
                </a:lnTo>
                <a:lnTo>
                  <a:pt x="898" y="986"/>
                </a:lnTo>
                <a:lnTo>
                  <a:pt x="898" y="1018"/>
                </a:lnTo>
                <a:lnTo>
                  <a:pt x="920" y="1050"/>
                </a:lnTo>
                <a:lnTo>
                  <a:pt x="931" y="1082"/>
                </a:lnTo>
                <a:lnTo>
                  <a:pt x="941" y="1114"/>
                </a:lnTo>
                <a:lnTo>
                  <a:pt x="941" y="1136"/>
                </a:lnTo>
                <a:lnTo>
                  <a:pt x="952" y="1168"/>
                </a:lnTo>
                <a:lnTo>
                  <a:pt x="973" y="1200"/>
                </a:lnTo>
                <a:lnTo>
                  <a:pt x="995" y="1221"/>
                </a:lnTo>
                <a:lnTo>
                  <a:pt x="1027" y="1221"/>
                </a:lnTo>
                <a:lnTo>
                  <a:pt x="1059" y="1211"/>
                </a:lnTo>
                <a:lnTo>
                  <a:pt x="1080" y="1189"/>
                </a:lnTo>
                <a:lnTo>
                  <a:pt x="1102" y="1178"/>
                </a:lnTo>
                <a:lnTo>
                  <a:pt x="1113" y="1146"/>
                </a:lnTo>
                <a:lnTo>
                  <a:pt x="1145" y="1114"/>
                </a:lnTo>
                <a:lnTo>
                  <a:pt x="1155" y="1082"/>
                </a:lnTo>
                <a:lnTo>
                  <a:pt x="1166" y="1050"/>
                </a:lnTo>
                <a:lnTo>
                  <a:pt x="1177" y="1028"/>
                </a:lnTo>
                <a:lnTo>
                  <a:pt x="1188" y="996"/>
                </a:lnTo>
                <a:lnTo>
                  <a:pt x="1188" y="964"/>
                </a:lnTo>
                <a:lnTo>
                  <a:pt x="1198" y="932"/>
                </a:lnTo>
                <a:lnTo>
                  <a:pt x="1209" y="889"/>
                </a:lnTo>
                <a:lnTo>
                  <a:pt x="1220" y="857"/>
                </a:lnTo>
                <a:lnTo>
                  <a:pt x="1230" y="825"/>
                </a:lnTo>
                <a:lnTo>
                  <a:pt x="1241" y="793"/>
                </a:lnTo>
                <a:lnTo>
                  <a:pt x="1241" y="761"/>
                </a:lnTo>
                <a:lnTo>
                  <a:pt x="1252" y="739"/>
                </a:lnTo>
                <a:lnTo>
                  <a:pt x="1263" y="696"/>
                </a:lnTo>
                <a:lnTo>
                  <a:pt x="1284" y="664"/>
                </a:lnTo>
                <a:lnTo>
                  <a:pt x="1295" y="632"/>
                </a:lnTo>
                <a:lnTo>
                  <a:pt x="1305" y="600"/>
                </a:lnTo>
                <a:lnTo>
                  <a:pt x="1316" y="568"/>
                </a:lnTo>
                <a:lnTo>
                  <a:pt x="1316" y="546"/>
                </a:lnTo>
                <a:lnTo>
                  <a:pt x="1327" y="514"/>
                </a:lnTo>
                <a:lnTo>
                  <a:pt x="1348" y="482"/>
                </a:lnTo>
                <a:lnTo>
                  <a:pt x="1359" y="450"/>
                </a:lnTo>
                <a:lnTo>
                  <a:pt x="1380" y="418"/>
                </a:lnTo>
                <a:lnTo>
                  <a:pt x="1402" y="397"/>
                </a:lnTo>
                <a:lnTo>
                  <a:pt x="1402" y="375"/>
                </a:lnTo>
                <a:lnTo>
                  <a:pt x="1423" y="343"/>
                </a:lnTo>
                <a:lnTo>
                  <a:pt x="1445" y="311"/>
                </a:lnTo>
                <a:lnTo>
                  <a:pt x="1455" y="289"/>
                </a:lnTo>
                <a:lnTo>
                  <a:pt x="1466" y="257"/>
                </a:lnTo>
                <a:lnTo>
                  <a:pt x="1488" y="236"/>
                </a:lnTo>
                <a:lnTo>
                  <a:pt x="1498" y="214"/>
                </a:lnTo>
                <a:lnTo>
                  <a:pt x="1520" y="193"/>
                </a:lnTo>
                <a:lnTo>
                  <a:pt x="1530" y="161"/>
                </a:lnTo>
                <a:lnTo>
                  <a:pt x="1541" y="139"/>
                </a:lnTo>
                <a:lnTo>
                  <a:pt x="1563" y="139"/>
                </a:lnTo>
                <a:lnTo>
                  <a:pt x="1584" y="107"/>
                </a:lnTo>
                <a:lnTo>
                  <a:pt x="1616" y="97"/>
                </a:lnTo>
                <a:lnTo>
                  <a:pt x="1638" y="97"/>
                </a:lnTo>
                <a:lnTo>
                  <a:pt x="1670" y="97"/>
                </a:lnTo>
                <a:lnTo>
                  <a:pt x="1702" y="107"/>
                </a:lnTo>
                <a:lnTo>
                  <a:pt x="1713" y="129"/>
                </a:lnTo>
                <a:lnTo>
                  <a:pt x="1745" y="161"/>
                </a:lnTo>
                <a:lnTo>
                  <a:pt x="1755" y="193"/>
                </a:lnTo>
                <a:lnTo>
                  <a:pt x="1777" y="225"/>
                </a:lnTo>
                <a:lnTo>
                  <a:pt x="1788" y="247"/>
                </a:lnTo>
                <a:lnTo>
                  <a:pt x="1798" y="279"/>
                </a:lnTo>
                <a:lnTo>
                  <a:pt x="1809" y="311"/>
                </a:lnTo>
                <a:lnTo>
                  <a:pt x="1820" y="343"/>
                </a:lnTo>
                <a:lnTo>
                  <a:pt x="1830" y="375"/>
                </a:lnTo>
                <a:lnTo>
                  <a:pt x="1841" y="397"/>
                </a:lnTo>
                <a:lnTo>
                  <a:pt x="1852" y="429"/>
                </a:lnTo>
                <a:lnTo>
                  <a:pt x="1873" y="471"/>
                </a:lnTo>
                <a:lnTo>
                  <a:pt x="1884" y="493"/>
                </a:lnTo>
                <a:lnTo>
                  <a:pt x="1895" y="536"/>
                </a:lnTo>
                <a:lnTo>
                  <a:pt x="1895" y="568"/>
                </a:lnTo>
                <a:lnTo>
                  <a:pt x="1895" y="600"/>
                </a:lnTo>
                <a:lnTo>
                  <a:pt x="1895" y="632"/>
                </a:lnTo>
                <a:lnTo>
                  <a:pt x="1905" y="654"/>
                </a:lnTo>
                <a:lnTo>
                  <a:pt x="1905" y="686"/>
                </a:lnTo>
                <a:lnTo>
                  <a:pt x="1916" y="729"/>
                </a:lnTo>
                <a:lnTo>
                  <a:pt x="1916" y="761"/>
                </a:lnTo>
                <a:lnTo>
                  <a:pt x="1927" y="793"/>
                </a:lnTo>
                <a:lnTo>
                  <a:pt x="1927" y="825"/>
                </a:lnTo>
                <a:lnTo>
                  <a:pt x="1927" y="857"/>
                </a:lnTo>
                <a:lnTo>
                  <a:pt x="1927" y="889"/>
                </a:lnTo>
                <a:lnTo>
                  <a:pt x="1927" y="911"/>
                </a:lnTo>
                <a:lnTo>
                  <a:pt x="1927" y="943"/>
                </a:lnTo>
                <a:lnTo>
                  <a:pt x="1905" y="964"/>
                </a:lnTo>
                <a:lnTo>
                  <a:pt x="1873" y="986"/>
                </a:lnTo>
                <a:lnTo>
                  <a:pt x="1841" y="996"/>
                </a:lnTo>
                <a:lnTo>
                  <a:pt x="1809" y="996"/>
                </a:lnTo>
                <a:lnTo>
                  <a:pt x="1798" y="964"/>
                </a:lnTo>
                <a:lnTo>
                  <a:pt x="1777" y="932"/>
                </a:lnTo>
                <a:lnTo>
                  <a:pt x="1777" y="900"/>
                </a:lnTo>
                <a:lnTo>
                  <a:pt x="1766" y="878"/>
                </a:lnTo>
                <a:lnTo>
                  <a:pt x="1766" y="846"/>
                </a:lnTo>
                <a:lnTo>
                  <a:pt x="1755" y="814"/>
                </a:lnTo>
                <a:lnTo>
                  <a:pt x="1755" y="782"/>
                </a:lnTo>
                <a:lnTo>
                  <a:pt x="1745" y="750"/>
                </a:lnTo>
                <a:lnTo>
                  <a:pt x="1734" y="718"/>
                </a:lnTo>
                <a:lnTo>
                  <a:pt x="1723" y="696"/>
                </a:lnTo>
                <a:lnTo>
                  <a:pt x="1713" y="664"/>
                </a:lnTo>
                <a:lnTo>
                  <a:pt x="1713" y="632"/>
                </a:lnTo>
                <a:lnTo>
                  <a:pt x="1691" y="600"/>
                </a:lnTo>
                <a:lnTo>
                  <a:pt x="1680" y="568"/>
                </a:lnTo>
                <a:lnTo>
                  <a:pt x="1680" y="546"/>
                </a:lnTo>
                <a:lnTo>
                  <a:pt x="1659" y="514"/>
                </a:lnTo>
                <a:lnTo>
                  <a:pt x="1627" y="504"/>
                </a:lnTo>
                <a:lnTo>
                  <a:pt x="1605" y="504"/>
                </a:lnTo>
                <a:lnTo>
                  <a:pt x="1573" y="504"/>
                </a:lnTo>
                <a:lnTo>
                  <a:pt x="1552" y="536"/>
                </a:lnTo>
                <a:lnTo>
                  <a:pt x="1552" y="568"/>
                </a:lnTo>
                <a:lnTo>
                  <a:pt x="1552" y="600"/>
                </a:lnTo>
                <a:lnTo>
                  <a:pt x="1541" y="632"/>
                </a:lnTo>
                <a:lnTo>
                  <a:pt x="1541" y="654"/>
                </a:lnTo>
                <a:lnTo>
                  <a:pt x="1530" y="686"/>
                </a:lnTo>
                <a:lnTo>
                  <a:pt x="1520" y="718"/>
                </a:lnTo>
                <a:lnTo>
                  <a:pt x="1509" y="750"/>
                </a:lnTo>
                <a:lnTo>
                  <a:pt x="1498" y="782"/>
                </a:lnTo>
                <a:lnTo>
                  <a:pt x="1488" y="804"/>
                </a:lnTo>
                <a:lnTo>
                  <a:pt x="1466" y="836"/>
                </a:lnTo>
                <a:lnTo>
                  <a:pt x="1466" y="868"/>
                </a:lnTo>
                <a:lnTo>
                  <a:pt x="1455" y="900"/>
                </a:lnTo>
                <a:lnTo>
                  <a:pt x="1445" y="932"/>
                </a:lnTo>
                <a:lnTo>
                  <a:pt x="1445" y="964"/>
                </a:lnTo>
                <a:lnTo>
                  <a:pt x="1434" y="986"/>
                </a:lnTo>
                <a:lnTo>
                  <a:pt x="1423" y="1018"/>
                </a:lnTo>
                <a:lnTo>
                  <a:pt x="1423" y="1050"/>
                </a:lnTo>
                <a:lnTo>
                  <a:pt x="1413" y="1082"/>
                </a:lnTo>
                <a:lnTo>
                  <a:pt x="1402" y="1114"/>
                </a:lnTo>
                <a:lnTo>
                  <a:pt x="1391" y="1136"/>
                </a:lnTo>
                <a:lnTo>
                  <a:pt x="1380" y="1168"/>
                </a:lnTo>
                <a:lnTo>
                  <a:pt x="1370" y="1200"/>
                </a:lnTo>
                <a:lnTo>
                  <a:pt x="1370" y="1232"/>
                </a:lnTo>
                <a:lnTo>
                  <a:pt x="1359" y="1264"/>
                </a:lnTo>
                <a:lnTo>
                  <a:pt x="1348" y="1286"/>
                </a:lnTo>
                <a:lnTo>
                  <a:pt x="1327" y="1318"/>
                </a:lnTo>
                <a:lnTo>
                  <a:pt x="1305" y="1339"/>
                </a:lnTo>
                <a:lnTo>
                  <a:pt x="1273" y="1360"/>
                </a:lnTo>
                <a:lnTo>
                  <a:pt x="1241" y="1371"/>
                </a:lnTo>
                <a:lnTo>
                  <a:pt x="1209" y="1382"/>
                </a:lnTo>
                <a:lnTo>
                  <a:pt x="1177" y="1393"/>
                </a:lnTo>
                <a:lnTo>
                  <a:pt x="1155" y="1393"/>
                </a:lnTo>
                <a:lnTo>
                  <a:pt x="1123" y="1393"/>
                </a:lnTo>
                <a:lnTo>
                  <a:pt x="1091" y="1393"/>
                </a:lnTo>
                <a:lnTo>
                  <a:pt x="1059" y="1393"/>
                </a:lnTo>
                <a:lnTo>
                  <a:pt x="1027" y="1393"/>
                </a:lnTo>
                <a:lnTo>
                  <a:pt x="995" y="1393"/>
                </a:lnTo>
                <a:lnTo>
                  <a:pt x="973" y="1393"/>
                </a:lnTo>
                <a:lnTo>
                  <a:pt x="941" y="1382"/>
                </a:lnTo>
                <a:lnTo>
                  <a:pt x="909" y="1360"/>
                </a:lnTo>
                <a:lnTo>
                  <a:pt x="877" y="1339"/>
                </a:lnTo>
                <a:lnTo>
                  <a:pt x="845" y="1328"/>
                </a:lnTo>
                <a:lnTo>
                  <a:pt x="823" y="1318"/>
                </a:lnTo>
                <a:lnTo>
                  <a:pt x="791" y="1307"/>
                </a:lnTo>
                <a:lnTo>
                  <a:pt x="781" y="1275"/>
                </a:lnTo>
                <a:lnTo>
                  <a:pt x="781" y="1253"/>
                </a:lnTo>
                <a:lnTo>
                  <a:pt x="770" y="1221"/>
                </a:lnTo>
                <a:lnTo>
                  <a:pt x="748" y="1189"/>
                </a:lnTo>
                <a:lnTo>
                  <a:pt x="738" y="1146"/>
                </a:lnTo>
                <a:lnTo>
                  <a:pt x="716" y="1114"/>
                </a:lnTo>
                <a:lnTo>
                  <a:pt x="706" y="1082"/>
                </a:lnTo>
                <a:lnTo>
                  <a:pt x="695" y="1050"/>
                </a:lnTo>
                <a:lnTo>
                  <a:pt x="695" y="1028"/>
                </a:lnTo>
                <a:lnTo>
                  <a:pt x="695" y="996"/>
                </a:lnTo>
                <a:lnTo>
                  <a:pt x="695" y="964"/>
                </a:lnTo>
                <a:lnTo>
                  <a:pt x="695" y="932"/>
                </a:lnTo>
                <a:lnTo>
                  <a:pt x="695" y="889"/>
                </a:lnTo>
                <a:lnTo>
                  <a:pt x="695" y="857"/>
                </a:lnTo>
                <a:lnTo>
                  <a:pt x="695" y="814"/>
                </a:lnTo>
                <a:lnTo>
                  <a:pt x="695" y="782"/>
                </a:lnTo>
                <a:lnTo>
                  <a:pt x="695" y="739"/>
                </a:lnTo>
                <a:lnTo>
                  <a:pt x="695" y="707"/>
                </a:lnTo>
                <a:lnTo>
                  <a:pt x="695" y="675"/>
                </a:lnTo>
                <a:lnTo>
                  <a:pt x="695" y="643"/>
                </a:lnTo>
                <a:lnTo>
                  <a:pt x="695" y="621"/>
                </a:lnTo>
                <a:lnTo>
                  <a:pt x="684" y="589"/>
                </a:lnTo>
                <a:lnTo>
                  <a:pt x="663" y="557"/>
                </a:lnTo>
                <a:lnTo>
                  <a:pt x="641" y="536"/>
                </a:lnTo>
                <a:lnTo>
                  <a:pt x="631" y="514"/>
                </a:lnTo>
                <a:lnTo>
                  <a:pt x="620" y="482"/>
                </a:lnTo>
                <a:lnTo>
                  <a:pt x="598" y="471"/>
                </a:lnTo>
                <a:lnTo>
                  <a:pt x="566" y="450"/>
                </a:lnTo>
                <a:lnTo>
                  <a:pt x="534" y="450"/>
                </a:lnTo>
                <a:lnTo>
                  <a:pt x="502" y="439"/>
                </a:lnTo>
                <a:lnTo>
                  <a:pt x="470" y="439"/>
                </a:lnTo>
                <a:lnTo>
                  <a:pt x="448" y="461"/>
                </a:lnTo>
                <a:lnTo>
                  <a:pt x="438" y="493"/>
                </a:lnTo>
                <a:lnTo>
                  <a:pt x="427" y="525"/>
                </a:lnTo>
                <a:lnTo>
                  <a:pt x="406" y="557"/>
                </a:lnTo>
                <a:lnTo>
                  <a:pt x="395" y="579"/>
                </a:lnTo>
                <a:lnTo>
                  <a:pt x="384" y="611"/>
                </a:lnTo>
                <a:lnTo>
                  <a:pt x="363" y="643"/>
                </a:lnTo>
                <a:lnTo>
                  <a:pt x="341" y="675"/>
                </a:lnTo>
                <a:lnTo>
                  <a:pt x="309" y="707"/>
                </a:lnTo>
                <a:lnTo>
                  <a:pt x="298" y="729"/>
                </a:lnTo>
                <a:lnTo>
                  <a:pt x="266" y="761"/>
                </a:lnTo>
                <a:lnTo>
                  <a:pt x="245" y="793"/>
                </a:lnTo>
                <a:lnTo>
                  <a:pt x="223" y="804"/>
                </a:lnTo>
                <a:lnTo>
                  <a:pt x="191" y="804"/>
                </a:lnTo>
                <a:lnTo>
                  <a:pt x="181" y="782"/>
                </a:lnTo>
                <a:lnTo>
                  <a:pt x="159" y="761"/>
                </a:lnTo>
                <a:lnTo>
                  <a:pt x="138" y="739"/>
                </a:lnTo>
                <a:lnTo>
                  <a:pt x="116" y="718"/>
                </a:lnTo>
                <a:lnTo>
                  <a:pt x="84" y="696"/>
                </a:lnTo>
                <a:lnTo>
                  <a:pt x="52" y="675"/>
                </a:lnTo>
                <a:lnTo>
                  <a:pt x="0" y="602"/>
                </a:lnTo>
                <a:lnTo>
                  <a:pt x="0" y="602"/>
                </a:lnTo>
              </a:path>
            </a:pathLst>
          </a:custGeom>
          <a:pattFill prst="smCheck">
            <a:fgClr>
              <a:srgbClr val="00FFCC"/>
            </a:fgClr>
            <a:bgClr>
              <a:schemeClr val="bg2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03" name="Freeform 3"/>
          <p:cNvSpPr>
            <a:spLocks/>
          </p:cNvSpPr>
          <p:nvPr/>
        </p:nvSpPr>
        <p:spPr bwMode="auto">
          <a:xfrm>
            <a:off x="3451225" y="1184275"/>
            <a:ext cx="642938" cy="2551113"/>
          </a:xfrm>
          <a:custGeom>
            <a:avLst/>
            <a:gdLst/>
            <a:ahLst/>
            <a:cxnLst>
              <a:cxn ang="0">
                <a:pos x="316" y="1528"/>
              </a:cxn>
              <a:cxn ang="0">
                <a:pos x="325" y="1437"/>
              </a:cxn>
              <a:cxn ang="0">
                <a:pos x="334" y="1347"/>
              </a:cxn>
              <a:cxn ang="0">
                <a:pos x="340" y="1293"/>
              </a:cxn>
              <a:cxn ang="0">
                <a:pos x="344" y="1246"/>
              </a:cxn>
              <a:cxn ang="0">
                <a:pos x="349" y="1198"/>
              </a:cxn>
              <a:cxn ang="0">
                <a:pos x="355" y="1140"/>
              </a:cxn>
              <a:cxn ang="0">
                <a:pos x="360" y="1092"/>
              </a:cxn>
              <a:cxn ang="0">
                <a:pos x="365" y="1033"/>
              </a:cxn>
              <a:cxn ang="0">
                <a:pos x="373" y="964"/>
              </a:cxn>
              <a:cxn ang="0">
                <a:pos x="382" y="874"/>
              </a:cxn>
              <a:cxn ang="0">
                <a:pos x="392" y="773"/>
              </a:cxn>
              <a:cxn ang="0">
                <a:pos x="395" y="683"/>
              </a:cxn>
              <a:cxn ang="0">
                <a:pos x="394" y="591"/>
              </a:cxn>
              <a:cxn ang="0">
                <a:pos x="397" y="505"/>
              </a:cxn>
              <a:cxn ang="0">
                <a:pos x="397" y="398"/>
              </a:cxn>
              <a:cxn ang="0">
                <a:pos x="399" y="274"/>
              </a:cxn>
              <a:cxn ang="0">
                <a:pos x="396" y="199"/>
              </a:cxn>
              <a:cxn ang="0">
                <a:pos x="384" y="155"/>
              </a:cxn>
              <a:cxn ang="0">
                <a:pos x="357" y="104"/>
              </a:cxn>
              <a:cxn ang="0">
                <a:pos x="337" y="32"/>
              </a:cxn>
              <a:cxn ang="0">
                <a:pos x="296" y="11"/>
              </a:cxn>
              <a:cxn ang="0">
                <a:pos x="238" y="0"/>
              </a:cxn>
              <a:cxn ang="0">
                <a:pos x="181" y="36"/>
              </a:cxn>
              <a:cxn ang="0">
                <a:pos x="134" y="79"/>
              </a:cxn>
              <a:cxn ang="0">
                <a:pos x="93" y="161"/>
              </a:cxn>
              <a:cxn ang="0">
                <a:pos x="73" y="255"/>
              </a:cxn>
              <a:cxn ang="0">
                <a:pos x="60" y="382"/>
              </a:cxn>
              <a:cxn ang="0">
                <a:pos x="48" y="500"/>
              </a:cxn>
              <a:cxn ang="0">
                <a:pos x="35" y="627"/>
              </a:cxn>
              <a:cxn ang="0">
                <a:pos x="27" y="712"/>
              </a:cxn>
              <a:cxn ang="0">
                <a:pos x="17" y="818"/>
              </a:cxn>
              <a:cxn ang="0">
                <a:pos x="7" y="909"/>
              </a:cxn>
              <a:cxn ang="0">
                <a:pos x="0" y="982"/>
              </a:cxn>
              <a:cxn ang="0">
                <a:pos x="4" y="1047"/>
              </a:cxn>
              <a:cxn ang="0">
                <a:pos x="12" y="1123"/>
              </a:cxn>
              <a:cxn ang="0">
                <a:pos x="22" y="1184"/>
              </a:cxn>
              <a:cxn ang="0">
                <a:pos x="22" y="1238"/>
              </a:cxn>
              <a:cxn ang="0">
                <a:pos x="23" y="1285"/>
              </a:cxn>
              <a:cxn ang="0">
                <a:pos x="18" y="1333"/>
              </a:cxn>
              <a:cxn ang="0">
                <a:pos x="13" y="1381"/>
              </a:cxn>
              <a:cxn ang="0">
                <a:pos x="8" y="1430"/>
              </a:cxn>
              <a:cxn ang="0">
                <a:pos x="14" y="1479"/>
              </a:cxn>
              <a:cxn ang="0">
                <a:pos x="25" y="1527"/>
              </a:cxn>
              <a:cxn ang="0">
                <a:pos x="47" y="1573"/>
              </a:cxn>
              <a:cxn ang="0">
                <a:pos x="89" y="1589"/>
              </a:cxn>
              <a:cxn ang="0">
                <a:pos x="142" y="1600"/>
              </a:cxn>
              <a:cxn ang="0">
                <a:pos x="185" y="1604"/>
              </a:cxn>
              <a:cxn ang="0">
                <a:pos x="233" y="1595"/>
              </a:cxn>
              <a:cxn ang="0">
                <a:pos x="280" y="1561"/>
              </a:cxn>
              <a:cxn ang="0">
                <a:pos x="320" y="1538"/>
              </a:cxn>
            </a:cxnLst>
            <a:rect l="0" t="0" r="r" b="b"/>
            <a:pathLst>
              <a:path w="405" h="1607">
                <a:moveTo>
                  <a:pt x="312" y="1573"/>
                </a:moveTo>
                <a:lnTo>
                  <a:pt x="314" y="1549"/>
                </a:lnTo>
                <a:lnTo>
                  <a:pt x="316" y="1528"/>
                </a:lnTo>
                <a:lnTo>
                  <a:pt x="319" y="1495"/>
                </a:lnTo>
                <a:lnTo>
                  <a:pt x="321" y="1479"/>
                </a:lnTo>
                <a:lnTo>
                  <a:pt x="325" y="1437"/>
                </a:lnTo>
                <a:lnTo>
                  <a:pt x="330" y="1394"/>
                </a:lnTo>
                <a:lnTo>
                  <a:pt x="332" y="1363"/>
                </a:lnTo>
                <a:lnTo>
                  <a:pt x="334" y="1347"/>
                </a:lnTo>
                <a:lnTo>
                  <a:pt x="335" y="1331"/>
                </a:lnTo>
                <a:lnTo>
                  <a:pt x="337" y="1315"/>
                </a:lnTo>
                <a:lnTo>
                  <a:pt x="340" y="1293"/>
                </a:lnTo>
                <a:lnTo>
                  <a:pt x="341" y="1277"/>
                </a:lnTo>
                <a:lnTo>
                  <a:pt x="342" y="1267"/>
                </a:lnTo>
                <a:lnTo>
                  <a:pt x="344" y="1246"/>
                </a:lnTo>
                <a:lnTo>
                  <a:pt x="346" y="1230"/>
                </a:lnTo>
                <a:lnTo>
                  <a:pt x="347" y="1220"/>
                </a:lnTo>
                <a:lnTo>
                  <a:pt x="349" y="1198"/>
                </a:lnTo>
                <a:lnTo>
                  <a:pt x="351" y="1183"/>
                </a:lnTo>
                <a:lnTo>
                  <a:pt x="352" y="1172"/>
                </a:lnTo>
                <a:lnTo>
                  <a:pt x="355" y="1140"/>
                </a:lnTo>
                <a:lnTo>
                  <a:pt x="356" y="1129"/>
                </a:lnTo>
                <a:lnTo>
                  <a:pt x="357" y="1113"/>
                </a:lnTo>
                <a:lnTo>
                  <a:pt x="360" y="1092"/>
                </a:lnTo>
                <a:lnTo>
                  <a:pt x="361" y="1076"/>
                </a:lnTo>
                <a:lnTo>
                  <a:pt x="364" y="1055"/>
                </a:lnTo>
                <a:lnTo>
                  <a:pt x="365" y="1033"/>
                </a:lnTo>
                <a:lnTo>
                  <a:pt x="367" y="1018"/>
                </a:lnTo>
                <a:lnTo>
                  <a:pt x="369" y="997"/>
                </a:lnTo>
                <a:lnTo>
                  <a:pt x="373" y="964"/>
                </a:lnTo>
                <a:lnTo>
                  <a:pt x="374" y="944"/>
                </a:lnTo>
                <a:lnTo>
                  <a:pt x="378" y="911"/>
                </a:lnTo>
                <a:lnTo>
                  <a:pt x="382" y="874"/>
                </a:lnTo>
                <a:lnTo>
                  <a:pt x="383" y="858"/>
                </a:lnTo>
                <a:lnTo>
                  <a:pt x="387" y="816"/>
                </a:lnTo>
                <a:lnTo>
                  <a:pt x="392" y="773"/>
                </a:lnTo>
                <a:lnTo>
                  <a:pt x="390" y="740"/>
                </a:lnTo>
                <a:lnTo>
                  <a:pt x="393" y="704"/>
                </a:lnTo>
                <a:lnTo>
                  <a:pt x="395" y="683"/>
                </a:lnTo>
                <a:lnTo>
                  <a:pt x="395" y="644"/>
                </a:lnTo>
                <a:lnTo>
                  <a:pt x="391" y="623"/>
                </a:lnTo>
                <a:lnTo>
                  <a:pt x="394" y="591"/>
                </a:lnTo>
                <a:lnTo>
                  <a:pt x="393" y="548"/>
                </a:lnTo>
                <a:lnTo>
                  <a:pt x="396" y="516"/>
                </a:lnTo>
                <a:lnTo>
                  <a:pt x="397" y="505"/>
                </a:lnTo>
                <a:lnTo>
                  <a:pt x="395" y="473"/>
                </a:lnTo>
                <a:lnTo>
                  <a:pt x="399" y="441"/>
                </a:lnTo>
                <a:lnTo>
                  <a:pt x="397" y="398"/>
                </a:lnTo>
                <a:lnTo>
                  <a:pt x="401" y="361"/>
                </a:lnTo>
                <a:lnTo>
                  <a:pt x="399" y="318"/>
                </a:lnTo>
                <a:lnTo>
                  <a:pt x="399" y="274"/>
                </a:lnTo>
                <a:lnTo>
                  <a:pt x="404" y="233"/>
                </a:lnTo>
                <a:lnTo>
                  <a:pt x="399" y="221"/>
                </a:lnTo>
                <a:lnTo>
                  <a:pt x="396" y="199"/>
                </a:lnTo>
                <a:lnTo>
                  <a:pt x="392" y="183"/>
                </a:lnTo>
                <a:lnTo>
                  <a:pt x="388" y="171"/>
                </a:lnTo>
                <a:lnTo>
                  <a:pt x="384" y="155"/>
                </a:lnTo>
                <a:lnTo>
                  <a:pt x="374" y="138"/>
                </a:lnTo>
                <a:lnTo>
                  <a:pt x="371" y="126"/>
                </a:lnTo>
                <a:lnTo>
                  <a:pt x="357" y="104"/>
                </a:lnTo>
                <a:lnTo>
                  <a:pt x="352" y="60"/>
                </a:lnTo>
                <a:lnTo>
                  <a:pt x="341" y="49"/>
                </a:lnTo>
                <a:lnTo>
                  <a:pt x="337" y="32"/>
                </a:lnTo>
                <a:lnTo>
                  <a:pt x="327" y="21"/>
                </a:lnTo>
                <a:lnTo>
                  <a:pt x="313" y="13"/>
                </a:lnTo>
                <a:lnTo>
                  <a:pt x="296" y="11"/>
                </a:lnTo>
                <a:lnTo>
                  <a:pt x="276" y="4"/>
                </a:lnTo>
                <a:lnTo>
                  <a:pt x="259" y="2"/>
                </a:lnTo>
                <a:lnTo>
                  <a:pt x="238" y="0"/>
                </a:lnTo>
                <a:lnTo>
                  <a:pt x="217" y="2"/>
                </a:lnTo>
                <a:lnTo>
                  <a:pt x="199" y="17"/>
                </a:lnTo>
                <a:lnTo>
                  <a:pt x="181" y="36"/>
                </a:lnTo>
                <a:lnTo>
                  <a:pt x="157" y="54"/>
                </a:lnTo>
                <a:lnTo>
                  <a:pt x="151" y="65"/>
                </a:lnTo>
                <a:lnTo>
                  <a:pt x="134" y="79"/>
                </a:lnTo>
                <a:lnTo>
                  <a:pt x="115" y="98"/>
                </a:lnTo>
                <a:lnTo>
                  <a:pt x="106" y="130"/>
                </a:lnTo>
                <a:lnTo>
                  <a:pt x="93" y="161"/>
                </a:lnTo>
                <a:lnTo>
                  <a:pt x="89" y="192"/>
                </a:lnTo>
                <a:lnTo>
                  <a:pt x="81" y="224"/>
                </a:lnTo>
                <a:lnTo>
                  <a:pt x="73" y="255"/>
                </a:lnTo>
                <a:lnTo>
                  <a:pt x="68" y="298"/>
                </a:lnTo>
                <a:lnTo>
                  <a:pt x="64" y="340"/>
                </a:lnTo>
                <a:lnTo>
                  <a:pt x="60" y="382"/>
                </a:lnTo>
                <a:lnTo>
                  <a:pt x="55" y="425"/>
                </a:lnTo>
                <a:lnTo>
                  <a:pt x="51" y="467"/>
                </a:lnTo>
                <a:lnTo>
                  <a:pt x="48" y="500"/>
                </a:lnTo>
                <a:lnTo>
                  <a:pt x="45" y="531"/>
                </a:lnTo>
                <a:lnTo>
                  <a:pt x="40" y="584"/>
                </a:lnTo>
                <a:lnTo>
                  <a:pt x="35" y="627"/>
                </a:lnTo>
                <a:lnTo>
                  <a:pt x="33" y="658"/>
                </a:lnTo>
                <a:lnTo>
                  <a:pt x="29" y="690"/>
                </a:lnTo>
                <a:lnTo>
                  <a:pt x="27" y="712"/>
                </a:lnTo>
                <a:lnTo>
                  <a:pt x="25" y="733"/>
                </a:lnTo>
                <a:lnTo>
                  <a:pt x="21" y="776"/>
                </a:lnTo>
                <a:lnTo>
                  <a:pt x="17" y="818"/>
                </a:lnTo>
                <a:lnTo>
                  <a:pt x="12" y="860"/>
                </a:lnTo>
                <a:lnTo>
                  <a:pt x="8" y="892"/>
                </a:lnTo>
                <a:lnTo>
                  <a:pt x="7" y="909"/>
                </a:lnTo>
                <a:lnTo>
                  <a:pt x="5" y="930"/>
                </a:lnTo>
                <a:lnTo>
                  <a:pt x="3" y="951"/>
                </a:lnTo>
                <a:lnTo>
                  <a:pt x="0" y="982"/>
                </a:lnTo>
                <a:lnTo>
                  <a:pt x="2" y="1005"/>
                </a:lnTo>
                <a:lnTo>
                  <a:pt x="0" y="1025"/>
                </a:lnTo>
                <a:lnTo>
                  <a:pt x="4" y="1047"/>
                </a:lnTo>
                <a:lnTo>
                  <a:pt x="7" y="1063"/>
                </a:lnTo>
                <a:lnTo>
                  <a:pt x="11" y="1081"/>
                </a:lnTo>
                <a:lnTo>
                  <a:pt x="12" y="1123"/>
                </a:lnTo>
                <a:lnTo>
                  <a:pt x="17" y="1140"/>
                </a:lnTo>
                <a:lnTo>
                  <a:pt x="20" y="1162"/>
                </a:lnTo>
                <a:lnTo>
                  <a:pt x="22" y="1184"/>
                </a:lnTo>
                <a:lnTo>
                  <a:pt x="21" y="1194"/>
                </a:lnTo>
                <a:lnTo>
                  <a:pt x="20" y="1216"/>
                </a:lnTo>
                <a:lnTo>
                  <a:pt x="22" y="1238"/>
                </a:lnTo>
                <a:lnTo>
                  <a:pt x="20" y="1258"/>
                </a:lnTo>
                <a:lnTo>
                  <a:pt x="24" y="1276"/>
                </a:lnTo>
                <a:lnTo>
                  <a:pt x="23" y="1285"/>
                </a:lnTo>
                <a:lnTo>
                  <a:pt x="21" y="1306"/>
                </a:lnTo>
                <a:lnTo>
                  <a:pt x="19" y="1322"/>
                </a:lnTo>
                <a:lnTo>
                  <a:pt x="18" y="1333"/>
                </a:lnTo>
                <a:lnTo>
                  <a:pt x="17" y="1349"/>
                </a:lnTo>
                <a:lnTo>
                  <a:pt x="15" y="1365"/>
                </a:lnTo>
                <a:lnTo>
                  <a:pt x="13" y="1381"/>
                </a:lnTo>
                <a:lnTo>
                  <a:pt x="12" y="1397"/>
                </a:lnTo>
                <a:lnTo>
                  <a:pt x="10" y="1414"/>
                </a:lnTo>
                <a:lnTo>
                  <a:pt x="8" y="1430"/>
                </a:lnTo>
                <a:lnTo>
                  <a:pt x="12" y="1446"/>
                </a:lnTo>
                <a:lnTo>
                  <a:pt x="10" y="1461"/>
                </a:lnTo>
                <a:lnTo>
                  <a:pt x="14" y="1479"/>
                </a:lnTo>
                <a:lnTo>
                  <a:pt x="18" y="1495"/>
                </a:lnTo>
                <a:lnTo>
                  <a:pt x="22" y="1511"/>
                </a:lnTo>
                <a:lnTo>
                  <a:pt x="25" y="1527"/>
                </a:lnTo>
                <a:lnTo>
                  <a:pt x="34" y="1545"/>
                </a:lnTo>
                <a:lnTo>
                  <a:pt x="43" y="1562"/>
                </a:lnTo>
                <a:lnTo>
                  <a:pt x="47" y="1573"/>
                </a:lnTo>
                <a:lnTo>
                  <a:pt x="59" y="1579"/>
                </a:lnTo>
                <a:lnTo>
                  <a:pt x="73" y="1587"/>
                </a:lnTo>
                <a:lnTo>
                  <a:pt x="89" y="1589"/>
                </a:lnTo>
                <a:lnTo>
                  <a:pt x="105" y="1595"/>
                </a:lnTo>
                <a:lnTo>
                  <a:pt x="126" y="1598"/>
                </a:lnTo>
                <a:lnTo>
                  <a:pt x="142" y="1600"/>
                </a:lnTo>
                <a:lnTo>
                  <a:pt x="153" y="1600"/>
                </a:lnTo>
                <a:lnTo>
                  <a:pt x="169" y="1602"/>
                </a:lnTo>
                <a:lnTo>
                  <a:pt x="185" y="1604"/>
                </a:lnTo>
                <a:lnTo>
                  <a:pt x="196" y="1606"/>
                </a:lnTo>
                <a:lnTo>
                  <a:pt x="216" y="1602"/>
                </a:lnTo>
                <a:lnTo>
                  <a:pt x="233" y="1595"/>
                </a:lnTo>
                <a:lnTo>
                  <a:pt x="246" y="1584"/>
                </a:lnTo>
                <a:lnTo>
                  <a:pt x="263" y="1575"/>
                </a:lnTo>
                <a:lnTo>
                  <a:pt x="280" y="1561"/>
                </a:lnTo>
                <a:lnTo>
                  <a:pt x="292" y="1551"/>
                </a:lnTo>
                <a:lnTo>
                  <a:pt x="303" y="1547"/>
                </a:lnTo>
                <a:lnTo>
                  <a:pt x="320" y="1538"/>
                </a:lnTo>
                <a:lnTo>
                  <a:pt x="340" y="1529"/>
                </a:lnTo>
              </a:path>
            </a:pathLst>
          </a:custGeom>
          <a:pattFill prst="smCheck">
            <a:fgClr>
              <a:srgbClr val="FFCCFF"/>
            </a:fgClr>
            <a:bgClr>
              <a:schemeClr val="bg2"/>
            </a:bgClr>
          </a:pattFill>
          <a:ln w="9525" cap="rnd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04" name="Freeform 4"/>
          <p:cNvSpPr>
            <a:spLocks/>
          </p:cNvSpPr>
          <p:nvPr/>
        </p:nvSpPr>
        <p:spPr bwMode="auto">
          <a:xfrm>
            <a:off x="3276600" y="590550"/>
            <a:ext cx="1130300" cy="3073400"/>
          </a:xfrm>
          <a:custGeom>
            <a:avLst/>
            <a:gdLst/>
            <a:ahLst/>
            <a:cxnLst>
              <a:cxn ang="0">
                <a:pos x="43" y="667"/>
              </a:cxn>
              <a:cxn ang="0">
                <a:pos x="60" y="546"/>
              </a:cxn>
              <a:cxn ang="0">
                <a:pos x="95" y="407"/>
              </a:cxn>
              <a:cxn ang="0">
                <a:pos x="156" y="294"/>
              </a:cxn>
              <a:cxn ang="0">
                <a:pos x="217" y="173"/>
              </a:cxn>
              <a:cxn ang="0">
                <a:pos x="303" y="77"/>
              </a:cxn>
              <a:cxn ang="0">
                <a:pos x="416" y="0"/>
              </a:cxn>
              <a:cxn ang="0">
                <a:pos x="476" y="86"/>
              </a:cxn>
              <a:cxn ang="0">
                <a:pos x="520" y="225"/>
              </a:cxn>
              <a:cxn ang="0">
                <a:pos x="546" y="372"/>
              </a:cxn>
              <a:cxn ang="0">
                <a:pos x="555" y="486"/>
              </a:cxn>
              <a:cxn ang="0">
                <a:pos x="607" y="615"/>
              </a:cxn>
              <a:cxn ang="0">
                <a:pos x="650" y="737"/>
              </a:cxn>
              <a:cxn ang="0">
                <a:pos x="702" y="867"/>
              </a:cxn>
              <a:cxn ang="0">
                <a:pos x="711" y="989"/>
              </a:cxn>
              <a:cxn ang="0">
                <a:pos x="685" y="1102"/>
              </a:cxn>
              <a:cxn ang="0">
                <a:pos x="633" y="1214"/>
              </a:cxn>
              <a:cxn ang="0">
                <a:pos x="581" y="1336"/>
              </a:cxn>
              <a:cxn ang="0">
                <a:pos x="528" y="1544"/>
              </a:cxn>
              <a:cxn ang="0">
                <a:pos x="485" y="1683"/>
              </a:cxn>
              <a:cxn ang="0">
                <a:pos x="434" y="1787"/>
              </a:cxn>
              <a:cxn ang="0">
                <a:pos x="364" y="1892"/>
              </a:cxn>
              <a:cxn ang="0">
                <a:pos x="294" y="1883"/>
              </a:cxn>
              <a:cxn ang="0">
                <a:pos x="320" y="1761"/>
              </a:cxn>
              <a:cxn ang="0">
                <a:pos x="346" y="1631"/>
              </a:cxn>
              <a:cxn ang="0">
                <a:pos x="355" y="1509"/>
              </a:cxn>
              <a:cxn ang="0">
                <a:pos x="355" y="1362"/>
              </a:cxn>
              <a:cxn ang="0">
                <a:pos x="373" y="1214"/>
              </a:cxn>
              <a:cxn ang="0">
                <a:pos x="399" y="1093"/>
              </a:cxn>
              <a:cxn ang="0">
                <a:pos x="416" y="945"/>
              </a:cxn>
              <a:cxn ang="0">
                <a:pos x="425" y="824"/>
              </a:cxn>
              <a:cxn ang="0">
                <a:pos x="407" y="702"/>
              </a:cxn>
              <a:cxn ang="0">
                <a:pos x="285" y="702"/>
              </a:cxn>
              <a:cxn ang="0">
                <a:pos x="251" y="807"/>
              </a:cxn>
              <a:cxn ang="0">
                <a:pos x="251" y="928"/>
              </a:cxn>
              <a:cxn ang="0">
                <a:pos x="259" y="1050"/>
              </a:cxn>
              <a:cxn ang="0">
                <a:pos x="277" y="1171"/>
              </a:cxn>
              <a:cxn ang="0">
                <a:pos x="285" y="1319"/>
              </a:cxn>
              <a:cxn ang="0">
                <a:pos x="285" y="1457"/>
              </a:cxn>
              <a:cxn ang="0">
                <a:pos x="277" y="1579"/>
              </a:cxn>
              <a:cxn ang="0">
                <a:pos x="259" y="1700"/>
              </a:cxn>
              <a:cxn ang="0">
                <a:pos x="251" y="1822"/>
              </a:cxn>
              <a:cxn ang="0">
                <a:pos x="217" y="1900"/>
              </a:cxn>
              <a:cxn ang="0">
                <a:pos x="138" y="1839"/>
              </a:cxn>
              <a:cxn ang="0">
                <a:pos x="112" y="1717"/>
              </a:cxn>
              <a:cxn ang="0">
                <a:pos x="77" y="1596"/>
              </a:cxn>
              <a:cxn ang="0">
                <a:pos x="69" y="1466"/>
              </a:cxn>
              <a:cxn ang="0">
                <a:pos x="51" y="1354"/>
              </a:cxn>
              <a:cxn ang="0">
                <a:pos x="25" y="1240"/>
              </a:cxn>
              <a:cxn ang="0">
                <a:pos x="25" y="1119"/>
              </a:cxn>
              <a:cxn ang="0">
                <a:pos x="8" y="997"/>
              </a:cxn>
              <a:cxn ang="0">
                <a:pos x="0" y="875"/>
              </a:cxn>
              <a:cxn ang="0">
                <a:pos x="17" y="702"/>
              </a:cxn>
            </a:cxnLst>
            <a:rect l="0" t="0" r="r" b="b"/>
            <a:pathLst>
              <a:path w="712" h="1936">
                <a:moveTo>
                  <a:pt x="15" y="768"/>
                </a:moveTo>
                <a:lnTo>
                  <a:pt x="8" y="728"/>
                </a:lnTo>
                <a:lnTo>
                  <a:pt x="17" y="702"/>
                </a:lnTo>
                <a:lnTo>
                  <a:pt x="34" y="685"/>
                </a:lnTo>
                <a:lnTo>
                  <a:pt x="43" y="667"/>
                </a:lnTo>
                <a:lnTo>
                  <a:pt x="51" y="641"/>
                </a:lnTo>
                <a:lnTo>
                  <a:pt x="60" y="615"/>
                </a:lnTo>
                <a:lnTo>
                  <a:pt x="60" y="589"/>
                </a:lnTo>
                <a:lnTo>
                  <a:pt x="60" y="563"/>
                </a:lnTo>
                <a:lnTo>
                  <a:pt x="60" y="546"/>
                </a:lnTo>
                <a:lnTo>
                  <a:pt x="60" y="520"/>
                </a:lnTo>
                <a:lnTo>
                  <a:pt x="60" y="494"/>
                </a:lnTo>
                <a:lnTo>
                  <a:pt x="69" y="468"/>
                </a:lnTo>
                <a:lnTo>
                  <a:pt x="77" y="442"/>
                </a:lnTo>
                <a:lnTo>
                  <a:pt x="95" y="407"/>
                </a:lnTo>
                <a:lnTo>
                  <a:pt x="104" y="381"/>
                </a:lnTo>
                <a:lnTo>
                  <a:pt x="121" y="355"/>
                </a:lnTo>
                <a:lnTo>
                  <a:pt x="130" y="337"/>
                </a:lnTo>
                <a:lnTo>
                  <a:pt x="138" y="311"/>
                </a:lnTo>
                <a:lnTo>
                  <a:pt x="156" y="294"/>
                </a:lnTo>
                <a:lnTo>
                  <a:pt x="156" y="277"/>
                </a:lnTo>
                <a:lnTo>
                  <a:pt x="173" y="251"/>
                </a:lnTo>
                <a:lnTo>
                  <a:pt x="191" y="225"/>
                </a:lnTo>
                <a:lnTo>
                  <a:pt x="208" y="199"/>
                </a:lnTo>
                <a:lnTo>
                  <a:pt x="217" y="173"/>
                </a:lnTo>
                <a:lnTo>
                  <a:pt x="242" y="147"/>
                </a:lnTo>
                <a:lnTo>
                  <a:pt x="251" y="129"/>
                </a:lnTo>
                <a:lnTo>
                  <a:pt x="277" y="112"/>
                </a:lnTo>
                <a:lnTo>
                  <a:pt x="285" y="86"/>
                </a:lnTo>
                <a:lnTo>
                  <a:pt x="303" y="77"/>
                </a:lnTo>
                <a:lnTo>
                  <a:pt x="320" y="51"/>
                </a:lnTo>
                <a:lnTo>
                  <a:pt x="338" y="42"/>
                </a:lnTo>
                <a:lnTo>
                  <a:pt x="364" y="17"/>
                </a:lnTo>
                <a:lnTo>
                  <a:pt x="390" y="0"/>
                </a:lnTo>
                <a:lnTo>
                  <a:pt x="416" y="0"/>
                </a:lnTo>
                <a:lnTo>
                  <a:pt x="434" y="8"/>
                </a:lnTo>
                <a:lnTo>
                  <a:pt x="442" y="25"/>
                </a:lnTo>
                <a:lnTo>
                  <a:pt x="459" y="34"/>
                </a:lnTo>
                <a:lnTo>
                  <a:pt x="459" y="60"/>
                </a:lnTo>
                <a:lnTo>
                  <a:pt x="476" y="86"/>
                </a:lnTo>
                <a:lnTo>
                  <a:pt x="485" y="112"/>
                </a:lnTo>
                <a:lnTo>
                  <a:pt x="494" y="147"/>
                </a:lnTo>
                <a:lnTo>
                  <a:pt x="502" y="173"/>
                </a:lnTo>
                <a:lnTo>
                  <a:pt x="511" y="199"/>
                </a:lnTo>
                <a:lnTo>
                  <a:pt x="520" y="225"/>
                </a:lnTo>
                <a:lnTo>
                  <a:pt x="520" y="243"/>
                </a:lnTo>
                <a:lnTo>
                  <a:pt x="528" y="269"/>
                </a:lnTo>
                <a:lnTo>
                  <a:pt x="528" y="294"/>
                </a:lnTo>
                <a:lnTo>
                  <a:pt x="537" y="320"/>
                </a:lnTo>
                <a:lnTo>
                  <a:pt x="546" y="372"/>
                </a:lnTo>
                <a:lnTo>
                  <a:pt x="546" y="390"/>
                </a:lnTo>
                <a:lnTo>
                  <a:pt x="546" y="416"/>
                </a:lnTo>
                <a:lnTo>
                  <a:pt x="555" y="442"/>
                </a:lnTo>
                <a:lnTo>
                  <a:pt x="555" y="468"/>
                </a:lnTo>
                <a:lnTo>
                  <a:pt x="555" y="486"/>
                </a:lnTo>
                <a:lnTo>
                  <a:pt x="563" y="512"/>
                </a:lnTo>
                <a:lnTo>
                  <a:pt x="572" y="538"/>
                </a:lnTo>
                <a:lnTo>
                  <a:pt x="589" y="563"/>
                </a:lnTo>
                <a:lnTo>
                  <a:pt x="598" y="589"/>
                </a:lnTo>
                <a:lnTo>
                  <a:pt x="607" y="615"/>
                </a:lnTo>
                <a:lnTo>
                  <a:pt x="616" y="633"/>
                </a:lnTo>
                <a:lnTo>
                  <a:pt x="624" y="659"/>
                </a:lnTo>
                <a:lnTo>
                  <a:pt x="633" y="685"/>
                </a:lnTo>
                <a:lnTo>
                  <a:pt x="642" y="711"/>
                </a:lnTo>
                <a:lnTo>
                  <a:pt x="650" y="737"/>
                </a:lnTo>
                <a:lnTo>
                  <a:pt x="659" y="755"/>
                </a:lnTo>
                <a:lnTo>
                  <a:pt x="668" y="781"/>
                </a:lnTo>
                <a:lnTo>
                  <a:pt x="685" y="815"/>
                </a:lnTo>
                <a:lnTo>
                  <a:pt x="702" y="841"/>
                </a:lnTo>
                <a:lnTo>
                  <a:pt x="702" y="867"/>
                </a:lnTo>
                <a:lnTo>
                  <a:pt x="711" y="893"/>
                </a:lnTo>
                <a:lnTo>
                  <a:pt x="711" y="919"/>
                </a:lnTo>
                <a:lnTo>
                  <a:pt x="711" y="945"/>
                </a:lnTo>
                <a:lnTo>
                  <a:pt x="711" y="963"/>
                </a:lnTo>
                <a:lnTo>
                  <a:pt x="711" y="989"/>
                </a:lnTo>
                <a:lnTo>
                  <a:pt x="711" y="1015"/>
                </a:lnTo>
                <a:lnTo>
                  <a:pt x="711" y="1041"/>
                </a:lnTo>
                <a:lnTo>
                  <a:pt x="702" y="1067"/>
                </a:lnTo>
                <a:lnTo>
                  <a:pt x="685" y="1076"/>
                </a:lnTo>
                <a:lnTo>
                  <a:pt x="685" y="1102"/>
                </a:lnTo>
                <a:lnTo>
                  <a:pt x="676" y="1127"/>
                </a:lnTo>
                <a:lnTo>
                  <a:pt x="676" y="1145"/>
                </a:lnTo>
                <a:lnTo>
                  <a:pt x="668" y="1171"/>
                </a:lnTo>
                <a:lnTo>
                  <a:pt x="659" y="1197"/>
                </a:lnTo>
                <a:lnTo>
                  <a:pt x="633" y="1214"/>
                </a:lnTo>
                <a:lnTo>
                  <a:pt x="633" y="1232"/>
                </a:lnTo>
                <a:lnTo>
                  <a:pt x="616" y="1258"/>
                </a:lnTo>
                <a:lnTo>
                  <a:pt x="607" y="1284"/>
                </a:lnTo>
                <a:lnTo>
                  <a:pt x="598" y="1310"/>
                </a:lnTo>
                <a:lnTo>
                  <a:pt x="581" y="1336"/>
                </a:lnTo>
                <a:lnTo>
                  <a:pt x="572" y="1354"/>
                </a:lnTo>
                <a:lnTo>
                  <a:pt x="563" y="1379"/>
                </a:lnTo>
                <a:lnTo>
                  <a:pt x="555" y="1405"/>
                </a:lnTo>
                <a:lnTo>
                  <a:pt x="537" y="1475"/>
                </a:lnTo>
                <a:lnTo>
                  <a:pt x="528" y="1544"/>
                </a:lnTo>
                <a:lnTo>
                  <a:pt x="528" y="1596"/>
                </a:lnTo>
                <a:lnTo>
                  <a:pt x="511" y="1614"/>
                </a:lnTo>
                <a:lnTo>
                  <a:pt x="502" y="1640"/>
                </a:lnTo>
                <a:lnTo>
                  <a:pt x="494" y="1665"/>
                </a:lnTo>
                <a:lnTo>
                  <a:pt x="485" y="1683"/>
                </a:lnTo>
                <a:lnTo>
                  <a:pt x="468" y="1700"/>
                </a:lnTo>
                <a:lnTo>
                  <a:pt x="459" y="1726"/>
                </a:lnTo>
                <a:lnTo>
                  <a:pt x="459" y="1744"/>
                </a:lnTo>
                <a:lnTo>
                  <a:pt x="442" y="1761"/>
                </a:lnTo>
                <a:lnTo>
                  <a:pt x="434" y="1787"/>
                </a:lnTo>
                <a:lnTo>
                  <a:pt x="434" y="1805"/>
                </a:lnTo>
                <a:lnTo>
                  <a:pt x="416" y="1831"/>
                </a:lnTo>
                <a:lnTo>
                  <a:pt x="399" y="1857"/>
                </a:lnTo>
                <a:lnTo>
                  <a:pt x="381" y="1874"/>
                </a:lnTo>
                <a:lnTo>
                  <a:pt x="364" y="1892"/>
                </a:lnTo>
                <a:lnTo>
                  <a:pt x="346" y="1909"/>
                </a:lnTo>
                <a:lnTo>
                  <a:pt x="320" y="1935"/>
                </a:lnTo>
                <a:lnTo>
                  <a:pt x="294" y="1935"/>
                </a:lnTo>
                <a:lnTo>
                  <a:pt x="294" y="1909"/>
                </a:lnTo>
                <a:lnTo>
                  <a:pt x="294" y="1883"/>
                </a:lnTo>
                <a:lnTo>
                  <a:pt x="294" y="1857"/>
                </a:lnTo>
                <a:lnTo>
                  <a:pt x="303" y="1839"/>
                </a:lnTo>
                <a:lnTo>
                  <a:pt x="312" y="1813"/>
                </a:lnTo>
                <a:lnTo>
                  <a:pt x="320" y="1787"/>
                </a:lnTo>
                <a:lnTo>
                  <a:pt x="320" y="1761"/>
                </a:lnTo>
                <a:lnTo>
                  <a:pt x="329" y="1735"/>
                </a:lnTo>
                <a:lnTo>
                  <a:pt x="338" y="1717"/>
                </a:lnTo>
                <a:lnTo>
                  <a:pt x="338" y="1691"/>
                </a:lnTo>
                <a:lnTo>
                  <a:pt x="346" y="1657"/>
                </a:lnTo>
                <a:lnTo>
                  <a:pt x="346" y="1631"/>
                </a:lnTo>
                <a:lnTo>
                  <a:pt x="355" y="1605"/>
                </a:lnTo>
                <a:lnTo>
                  <a:pt x="355" y="1579"/>
                </a:lnTo>
                <a:lnTo>
                  <a:pt x="355" y="1553"/>
                </a:lnTo>
                <a:lnTo>
                  <a:pt x="355" y="1527"/>
                </a:lnTo>
                <a:lnTo>
                  <a:pt x="355" y="1509"/>
                </a:lnTo>
                <a:lnTo>
                  <a:pt x="355" y="1483"/>
                </a:lnTo>
                <a:lnTo>
                  <a:pt x="355" y="1457"/>
                </a:lnTo>
                <a:lnTo>
                  <a:pt x="355" y="1422"/>
                </a:lnTo>
                <a:lnTo>
                  <a:pt x="355" y="1396"/>
                </a:lnTo>
                <a:lnTo>
                  <a:pt x="355" y="1362"/>
                </a:lnTo>
                <a:lnTo>
                  <a:pt x="355" y="1327"/>
                </a:lnTo>
                <a:lnTo>
                  <a:pt x="355" y="1301"/>
                </a:lnTo>
                <a:lnTo>
                  <a:pt x="364" y="1275"/>
                </a:lnTo>
                <a:lnTo>
                  <a:pt x="364" y="1249"/>
                </a:lnTo>
                <a:lnTo>
                  <a:pt x="373" y="1214"/>
                </a:lnTo>
                <a:lnTo>
                  <a:pt x="381" y="1188"/>
                </a:lnTo>
                <a:lnTo>
                  <a:pt x="390" y="1162"/>
                </a:lnTo>
                <a:lnTo>
                  <a:pt x="390" y="1136"/>
                </a:lnTo>
                <a:lnTo>
                  <a:pt x="399" y="1119"/>
                </a:lnTo>
                <a:lnTo>
                  <a:pt x="399" y="1093"/>
                </a:lnTo>
                <a:lnTo>
                  <a:pt x="407" y="1067"/>
                </a:lnTo>
                <a:lnTo>
                  <a:pt x="416" y="1015"/>
                </a:lnTo>
                <a:lnTo>
                  <a:pt x="416" y="997"/>
                </a:lnTo>
                <a:lnTo>
                  <a:pt x="416" y="963"/>
                </a:lnTo>
                <a:lnTo>
                  <a:pt x="416" y="945"/>
                </a:lnTo>
                <a:lnTo>
                  <a:pt x="425" y="919"/>
                </a:lnTo>
                <a:lnTo>
                  <a:pt x="425" y="893"/>
                </a:lnTo>
                <a:lnTo>
                  <a:pt x="425" y="875"/>
                </a:lnTo>
                <a:lnTo>
                  <a:pt x="425" y="841"/>
                </a:lnTo>
                <a:lnTo>
                  <a:pt x="425" y="824"/>
                </a:lnTo>
                <a:lnTo>
                  <a:pt x="425" y="798"/>
                </a:lnTo>
                <a:lnTo>
                  <a:pt x="425" y="772"/>
                </a:lnTo>
                <a:lnTo>
                  <a:pt x="425" y="746"/>
                </a:lnTo>
                <a:lnTo>
                  <a:pt x="425" y="728"/>
                </a:lnTo>
                <a:lnTo>
                  <a:pt x="407" y="702"/>
                </a:lnTo>
                <a:lnTo>
                  <a:pt x="381" y="685"/>
                </a:lnTo>
                <a:lnTo>
                  <a:pt x="355" y="685"/>
                </a:lnTo>
                <a:lnTo>
                  <a:pt x="329" y="685"/>
                </a:lnTo>
                <a:lnTo>
                  <a:pt x="303" y="685"/>
                </a:lnTo>
                <a:lnTo>
                  <a:pt x="285" y="702"/>
                </a:lnTo>
                <a:lnTo>
                  <a:pt x="277" y="720"/>
                </a:lnTo>
                <a:lnTo>
                  <a:pt x="259" y="737"/>
                </a:lnTo>
                <a:lnTo>
                  <a:pt x="259" y="755"/>
                </a:lnTo>
                <a:lnTo>
                  <a:pt x="251" y="781"/>
                </a:lnTo>
                <a:lnTo>
                  <a:pt x="251" y="807"/>
                </a:lnTo>
                <a:lnTo>
                  <a:pt x="251" y="832"/>
                </a:lnTo>
                <a:lnTo>
                  <a:pt x="251" y="858"/>
                </a:lnTo>
                <a:lnTo>
                  <a:pt x="251" y="884"/>
                </a:lnTo>
                <a:lnTo>
                  <a:pt x="251" y="902"/>
                </a:lnTo>
                <a:lnTo>
                  <a:pt x="251" y="928"/>
                </a:lnTo>
                <a:lnTo>
                  <a:pt x="251" y="954"/>
                </a:lnTo>
                <a:lnTo>
                  <a:pt x="251" y="980"/>
                </a:lnTo>
                <a:lnTo>
                  <a:pt x="251" y="1006"/>
                </a:lnTo>
                <a:lnTo>
                  <a:pt x="259" y="1024"/>
                </a:lnTo>
                <a:lnTo>
                  <a:pt x="259" y="1050"/>
                </a:lnTo>
                <a:lnTo>
                  <a:pt x="268" y="1076"/>
                </a:lnTo>
                <a:lnTo>
                  <a:pt x="268" y="1102"/>
                </a:lnTo>
                <a:lnTo>
                  <a:pt x="277" y="1127"/>
                </a:lnTo>
                <a:lnTo>
                  <a:pt x="277" y="1153"/>
                </a:lnTo>
                <a:lnTo>
                  <a:pt x="277" y="1171"/>
                </a:lnTo>
                <a:lnTo>
                  <a:pt x="277" y="1197"/>
                </a:lnTo>
                <a:lnTo>
                  <a:pt x="285" y="1232"/>
                </a:lnTo>
                <a:lnTo>
                  <a:pt x="285" y="1258"/>
                </a:lnTo>
                <a:lnTo>
                  <a:pt x="285" y="1293"/>
                </a:lnTo>
                <a:lnTo>
                  <a:pt x="285" y="1319"/>
                </a:lnTo>
                <a:lnTo>
                  <a:pt x="285" y="1345"/>
                </a:lnTo>
                <a:lnTo>
                  <a:pt x="285" y="1379"/>
                </a:lnTo>
                <a:lnTo>
                  <a:pt x="285" y="1405"/>
                </a:lnTo>
                <a:lnTo>
                  <a:pt x="285" y="1431"/>
                </a:lnTo>
                <a:lnTo>
                  <a:pt x="285" y="1457"/>
                </a:lnTo>
                <a:lnTo>
                  <a:pt x="285" y="1475"/>
                </a:lnTo>
                <a:lnTo>
                  <a:pt x="285" y="1501"/>
                </a:lnTo>
                <a:lnTo>
                  <a:pt x="277" y="1527"/>
                </a:lnTo>
                <a:lnTo>
                  <a:pt x="277" y="1553"/>
                </a:lnTo>
                <a:lnTo>
                  <a:pt x="277" y="1579"/>
                </a:lnTo>
                <a:lnTo>
                  <a:pt x="277" y="1605"/>
                </a:lnTo>
                <a:lnTo>
                  <a:pt x="277" y="1623"/>
                </a:lnTo>
                <a:lnTo>
                  <a:pt x="268" y="1648"/>
                </a:lnTo>
                <a:lnTo>
                  <a:pt x="259" y="1674"/>
                </a:lnTo>
                <a:lnTo>
                  <a:pt x="259" y="1700"/>
                </a:lnTo>
                <a:lnTo>
                  <a:pt x="259" y="1726"/>
                </a:lnTo>
                <a:lnTo>
                  <a:pt x="251" y="1744"/>
                </a:lnTo>
                <a:lnTo>
                  <a:pt x="251" y="1770"/>
                </a:lnTo>
                <a:lnTo>
                  <a:pt x="251" y="1796"/>
                </a:lnTo>
                <a:lnTo>
                  <a:pt x="251" y="1822"/>
                </a:lnTo>
                <a:lnTo>
                  <a:pt x="251" y="1848"/>
                </a:lnTo>
                <a:lnTo>
                  <a:pt x="251" y="1866"/>
                </a:lnTo>
                <a:lnTo>
                  <a:pt x="242" y="1892"/>
                </a:lnTo>
                <a:lnTo>
                  <a:pt x="234" y="1917"/>
                </a:lnTo>
                <a:lnTo>
                  <a:pt x="217" y="1900"/>
                </a:lnTo>
                <a:lnTo>
                  <a:pt x="199" y="1900"/>
                </a:lnTo>
                <a:lnTo>
                  <a:pt x="173" y="1900"/>
                </a:lnTo>
                <a:lnTo>
                  <a:pt x="156" y="1874"/>
                </a:lnTo>
                <a:lnTo>
                  <a:pt x="138" y="1857"/>
                </a:lnTo>
                <a:lnTo>
                  <a:pt x="138" y="1839"/>
                </a:lnTo>
                <a:lnTo>
                  <a:pt x="121" y="1813"/>
                </a:lnTo>
                <a:lnTo>
                  <a:pt x="121" y="1787"/>
                </a:lnTo>
                <a:lnTo>
                  <a:pt x="121" y="1761"/>
                </a:lnTo>
                <a:lnTo>
                  <a:pt x="112" y="1735"/>
                </a:lnTo>
                <a:lnTo>
                  <a:pt x="112" y="1717"/>
                </a:lnTo>
                <a:lnTo>
                  <a:pt x="104" y="1691"/>
                </a:lnTo>
                <a:lnTo>
                  <a:pt x="95" y="1665"/>
                </a:lnTo>
                <a:lnTo>
                  <a:pt x="86" y="1640"/>
                </a:lnTo>
                <a:lnTo>
                  <a:pt x="77" y="1614"/>
                </a:lnTo>
                <a:lnTo>
                  <a:pt x="77" y="1596"/>
                </a:lnTo>
                <a:lnTo>
                  <a:pt x="69" y="1570"/>
                </a:lnTo>
                <a:lnTo>
                  <a:pt x="69" y="1544"/>
                </a:lnTo>
                <a:lnTo>
                  <a:pt x="69" y="1518"/>
                </a:lnTo>
                <a:lnTo>
                  <a:pt x="69" y="1492"/>
                </a:lnTo>
                <a:lnTo>
                  <a:pt x="69" y="1466"/>
                </a:lnTo>
                <a:lnTo>
                  <a:pt x="69" y="1448"/>
                </a:lnTo>
                <a:lnTo>
                  <a:pt x="69" y="1422"/>
                </a:lnTo>
                <a:lnTo>
                  <a:pt x="69" y="1396"/>
                </a:lnTo>
                <a:lnTo>
                  <a:pt x="69" y="1371"/>
                </a:lnTo>
                <a:lnTo>
                  <a:pt x="51" y="1354"/>
                </a:lnTo>
                <a:lnTo>
                  <a:pt x="43" y="1336"/>
                </a:lnTo>
                <a:lnTo>
                  <a:pt x="34" y="1310"/>
                </a:lnTo>
                <a:lnTo>
                  <a:pt x="34" y="1284"/>
                </a:lnTo>
                <a:lnTo>
                  <a:pt x="25" y="1266"/>
                </a:lnTo>
                <a:lnTo>
                  <a:pt x="25" y="1240"/>
                </a:lnTo>
                <a:lnTo>
                  <a:pt x="25" y="1214"/>
                </a:lnTo>
                <a:lnTo>
                  <a:pt x="25" y="1188"/>
                </a:lnTo>
                <a:lnTo>
                  <a:pt x="25" y="1162"/>
                </a:lnTo>
                <a:lnTo>
                  <a:pt x="25" y="1136"/>
                </a:lnTo>
                <a:lnTo>
                  <a:pt x="25" y="1119"/>
                </a:lnTo>
                <a:lnTo>
                  <a:pt x="17" y="1093"/>
                </a:lnTo>
                <a:lnTo>
                  <a:pt x="8" y="1067"/>
                </a:lnTo>
                <a:lnTo>
                  <a:pt x="8" y="1041"/>
                </a:lnTo>
                <a:lnTo>
                  <a:pt x="8" y="1015"/>
                </a:lnTo>
                <a:lnTo>
                  <a:pt x="8" y="997"/>
                </a:lnTo>
                <a:lnTo>
                  <a:pt x="8" y="971"/>
                </a:lnTo>
                <a:lnTo>
                  <a:pt x="8" y="945"/>
                </a:lnTo>
                <a:lnTo>
                  <a:pt x="0" y="919"/>
                </a:lnTo>
                <a:lnTo>
                  <a:pt x="0" y="893"/>
                </a:lnTo>
                <a:lnTo>
                  <a:pt x="0" y="875"/>
                </a:lnTo>
                <a:lnTo>
                  <a:pt x="0" y="850"/>
                </a:lnTo>
                <a:lnTo>
                  <a:pt x="0" y="824"/>
                </a:lnTo>
                <a:lnTo>
                  <a:pt x="15" y="768"/>
                </a:lnTo>
                <a:lnTo>
                  <a:pt x="0" y="728"/>
                </a:lnTo>
                <a:lnTo>
                  <a:pt x="17" y="702"/>
                </a:lnTo>
                <a:lnTo>
                  <a:pt x="15" y="691"/>
                </a:lnTo>
              </a:path>
            </a:pathLst>
          </a:custGeom>
          <a:pattFill prst="narVert">
            <a:fgClr>
              <a:srgbClr val="FF9900"/>
            </a:fgClr>
            <a:bgClr>
              <a:schemeClr val="bg2"/>
            </a:bgClr>
          </a:pattFill>
          <a:ln w="9525" cap="rnd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05" name="Freeform 5"/>
          <p:cNvSpPr>
            <a:spLocks/>
          </p:cNvSpPr>
          <p:nvPr/>
        </p:nvSpPr>
        <p:spPr bwMode="auto">
          <a:xfrm>
            <a:off x="3222625" y="14288"/>
            <a:ext cx="1217613" cy="2271712"/>
          </a:xfrm>
          <a:custGeom>
            <a:avLst/>
            <a:gdLst/>
            <a:ahLst/>
            <a:cxnLst>
              <a:cxn ang="0">
                <a:pos x="748" y="1372"/>
              </a:cxn>
              <a:cxn ang="0">
                <a:pos x="755" y="1300"/>
              </a:cxn>
              <a:cxn ang="0">
                <a:pos x="763" y="1221"/>
              </a:cxn>
              <a:cxn ang="0">
                <a:pos x="763" y="1155"/>
              </a:cxn>
              <a:cxn ang="0">
                <a:pos x="755" y="1063"/>
              </a:cxn>
              <a:cxn ang="0">
                <a:pos x="743" y="995"/>
              </a:cxn>
              <a:cxn ang="0">
                <a:pos x="733" y="909"/>
              </a:cxn>
              <a:cxn ang="0">
                <a:pos x="724" y="829"/>
              </a:cxn>
              <a:cxn ang="0">
                <a:pos x="707" y="753"/>
              </a:cxn>
              <a:cxn ang="0">
                <a:pos x="702" y="686"/>
              </a:cxn>
              <a:cxn ang="0">
                <a:pos x="689" y="575"/>
              </a:cxn>
              <a:cxn ang="0">
                <a:pos x="675" y="476"/>
              </a:cxn>
              <a:cxn ang="0">
                <a:pos x="652" y="407"/>
              </a:cxn>
              <a:cxn ang="0">
                <a:pos x="628" y="276"/>
              </a:cxn>
              <a:cxn ang="0">
                <a:pos x="594" y="187"/>
              </a:cxn>
              <a:cxn ang="0">
                <a:pos x="573" y="113"/>
              </a:cxn>
              <a:cxn ang="0">
                <a:pos x="549" y="32"/>
              </a:cxn>
              <a:cxn ang="0">
                <a:pos x="514" y="28"/>
              </a:cxn>
              <a:cxn ang="0">
                <a:pos x="451" y="88"/>
              </a:cxn>
              <a:cxn ang="0">
                <a:pos x="396" y="149"/>
              </a:cxn>
              <a:cxn ang="0">
                <a:pos x="336" y="204"/>
              </a:cxn>
              <a:cxn ang="0">
                <a:pos x="275" y="259"/>
              </a:cxn>
              <a:cxn ang="0">
                <a:pos x="231" y="320"/>
              </a:cxn>
              <a:cxn ang="0">
                <a:pos x="170" y="381"/>
              </a:cxn>
              <a:cxn ang="0">
                <a:pos x="125" y="450"/>
              </a:cxn>
              <a:cxn ang="0">
                <a:pos x="99" y="526"/>
              </a:cxn>
              <a:cxn ang="0">
                <a:pos x="80" y="590"/>
              </a:cxn>
              <a:cxn ang="0">
                <a:pos x="60" y="662"/>
              </a:cxn>
              <a:cxn ang="0">
                <a:pos x="46" y="726"/>
              </a:cxn>
              <a:cxn ang="0">
                <a:pos x="27" y="797"/>
              </a:cxn>
              <a:cxn ang="0">
                <a:pos x="14" y="869"/>
              </a:cxn>
              <a:cxn ang="0">
                <a:pos x="6" y="942"/>
              </a:cxn>
              <a:cxn ang="0">
                <a:pos x="4" y="1021"/>
              </a:cxn>
              <a:cxn ang="0">
                <a:pos x="8" y="1088"/>
              </a:cxn>
              <a:cxn ang="0">
                <a:pos x="20" y="1162"/>
              </a:cxn>
              <a:cxn ang="0">
                <a:pos x="30" y="1229"/>
              </a:cxn>
              <a:cxn ang="0">
                <a:pos x="47" y="1183"/>
              </a:cxn>
              <a:cxn ang="0">
                <a:pos x="76" y="1083"/>
              </a:cxn>
              <a:cxn ang="0">
                <a:pos x="97" y="1012"/>
              </a:cxn>
              <a:cxn ang="0">
                <a:pos x="119" y="910"/>
              </a:cxn>
              <a:cxn ang="0">
                <a:pos x="153" y="829"/>
              </a:cxn>
              <a:cxn ang="0">
                <a:pos x="192" y="741"/>
              </a:cxn>
              <a:cxn ang="0">
                <a:pos x="218" y="678"/>
              </a:cxn>
              <a:cxn ang="0">
                <a:pos x="255" y="621"/>
              </a:cxn>
              <a:cxn ang="0">
                <a:pos x="305" y="559"/>
              </a:cxn>
              <a:cxn ang="0">
                <a:pos x="335" y="496"/>
              </a:cxn>
              <a:cxn ang="0">
                <a:pos x="391" y="429"/>
              </a:cxn>
              <a:cxn ang="0">
                <a:pos x="446" y="429"/>
              </a:cxn>
              <a:cxn ang="0">
                <a:pos x="479" y="535"/>
              </a:cxn>
              <a:cxn ang="0">
                <a:pos x="506" y="617"/>
              </a:cxn>
              <a:cxn ang="0">
                <a:pos x="536" y="736"/>
              </a:cxn>
              <a:cxn ang="0">
                <a:pos x="557" y="847"/>
              </a:cxn>
              <a:cxn ang="0">
                <a:pos x="591" y="930"/>
              </a:cxn>
              <a:cxn ang="0">
                <a:pos x="637" y="1014"/>
              </a:cxn>
              <a:cxn ang="0">
                <a:pos x="670" y="1108"/>
              </a:cxn>
              <a:cxn ang="0">
                <a:pos x="685" y="1207"/>
              </a:cxn>
              <a:cxn ang="0">
                <a:pos x="707" y="1283"/>
              </a:cxn>
              <a:cxn ang="0">
                <a:pos x="711" y="1362"/>
              </a:cxn>
              <a:cxn ang="0">
                <a:pos x="737" y="1430"/>
              </a:cxn>
            </a:cxnLst>
            <a:rect l="0" t="0" r="r" b="b"/>
            <a:pathLst>
              <a:path w="767" h="1431">
                <a:moveTo>
                  <a:pt x="737" y="1430"/>
                </a:moveTo>
                <a:lnTo>
                  <a:pt x="744" y="1402"/>
                </a:lnTo>
                <a:lnTo>
                  <a:pt x="746" y="1384"/>
                </a:lnTo>
                <a:lnTo>
                  <a:pt x="748" y="1372"/>
                </a:lnTo>
                <a:lnTo>
                  <a:pt x="749" y="1353"/>
                </a:lnTo>
                <a:lnTo>
                  <a:pt x="751" y="1336"/>
                </a:lnTo>
                <a:lnTo>
                  <a:pt x="753" y="1319"/>
                </a:lnTo>
                <a:lnTo>
                  <a:pt x="755" y="1300"/>
                </a:lnTo>
                <a:lnTo>
                  <a:pt x="757" y="1282"/>
                </a:lnTo>
                <a:lnTo>
                  <a:pt x="760" y="1257"/>
                </a:lnTo>
                <a:lnTo>
                  <a:pt x="761" y="1240"/>
                </a:lnTo>
                <a:lnTo>
                  <a:pt x="763" y="1221"/>
                </a:lnTo>
                <a:lnTo>
                  <a:pt x="766" y="1203"/>
                </a:lnTo>
                <a:lnTo>
                  <a:pt x="760" y="1186"/>
                </a:lnTo>
                <a:lnTo>
                  <a:pt x="761" y="1167"/>
                </a:lnTo>
                <a:lnTo>
                  <a:pt x="763" y="1155"/>
                </a:lnTo>
                <a:lnTo>
                  <a:pt x="760" y="1130"/>
                </a:lnTo>
                <a:lnTo>
                  <a:pt x="762" y="1106"/>
                </a:lnTo>
                <a:lnTo>
                  <a:pt x="759" y="1081"/>
                </a:lnTo>
                <a:lnTo>
                  <a:pt x="755" y="1063"/>
                </a:lnTo>
                <a:lnTo>
                  <a:pt x="756" y="1051"/>
                </a:lnTo>
                <a:lnTo>
                  <a:pt x="753" y="1032"/>
                </a:lnTo>
                <a:lnTo>
                  <a:pt x="748" y="1013"/>
                </a:lnTo>
                <a:lnTo>
                  <a:pt x="743" y="995"/>
                </a:lnTo>
                <a:lnTo>
                  <a:pt x="745" y="976"/>
                </a:lnTo>
                <a:lnTo>
                  <a:pt x="736" y="952"/>
                </a:lnTo>
                <a:lnTo>
                  <a:pt x="738" y="933"/>
                </a:lnTo>
                <a:lnTo>
                  <a:pt x="733" y="909"/>
                </a:lnTo>
                <a:lnTo>
                  <a:pt x="730" y="890"/>
                </a:lnTo>
                <a:lnTo>
                  <a:pt x="725" y="876"/>
                </a:lnTo>
                <a:lnTo>
                  <a:pt x="723" y="840"/>
                </a:lnTo>
                <a:lnTo>
                  <a:pt x="724" y="829"/>
                </a:lnTo>
                <a:lnTo>
                  <a:pt x="720" y="810"/>
                </a:lnTo>
                <a:lnTo>
                  <a:pt x="716" y="785"/>
                </a:lnTo>
                <a:lnTo>
                  <a:pt x="711" y="772"/>
                </a:lnTo>
                <a:lnTo>
                  <a:pt x="707" y="753"/>
                </a:lnTo>
                <a:lnTo>
                  <a:pt x="704" y="735"/>
                </a:lnTo>
                <a:lnTo>
                  <a:pt x="705" y="723"/>
                </a:lnTo>
                <a:lnTo>
                  <a:pt x="701" y="704"/>
                </a:lnTo>
                <a:lnTo>
                  <a:pt x="702" y="686"/>
                </a:lnTo>
                <a:lnTo>
                  <a:pt x="693" y="660"/>
                </a:lnTo>
                <a:lnTo>
                  <a:pt x="697" y="625"/>
                </a:lnTo>
                <a:lnTo>
                  <a:pt x="692" y="612"/>
                </a:lnTo>
                <a:lnTo>
                  <a:pt x="689" y="575"/>
                </a:lnTo>
                <a:lnTo>
                  <a:pt x="685" y="557"/>
                </a:lnTo>
                <a:lnTo>
                  <a:pt x="683" y="519"/>
                </a:lnTo>
                <a:lnTo>
                  <a:pt x="679" y="495"/>
                </a:lnTo>
                <a:lnTo>
                  <a:pt x="675" y="476"/>
                </a:lnTo>
                <a:lnTo>
                  <a:pt x="671" y="458"/>
                </a:lnTo>
                <a:lnTo>
                  <a:pt x="666" y="445"/>
                </a:lnTo>
                <a:lnTo>
                  <a:pt x="656" y="425"/>
                </a:lnTo>
                <a:lnTo>
                  <a:pt x="652" y="407"/>
                </a:lnTo>
                <a:lnTo>
                  <a:pt x="648" y="389"/>
                </a:lnTo>
                <a:lnTo>
                  <a:pt x="640" y="339"/>
                </a:lnTo>
                <a:lnTo>
                  <a:pt x="636" y="320"/>
                </a:lnTo>
                <a:lnTo>
                  <a:pt x="628" y="276"/>
                </a:lnTo>
                <a:lnTo>
                  <a:pt x="619" y="252"/>
                </a:lnTo>
                <a:lnTo>
                  <a:pt x="609" y="233"/>
                </a:lnTo>
                <a:lnTo>
                  <a:pt x="604" y="213"/>
                </a:lnTo>
                <a:lnTo>
                  <a:pt x="594" y="187"/>
                </a:lnTo>
                <a:lnTo>
                  <a:pt x="591" y="170"/>
                </a:lnTo>
                <a:lnTo>
                  <a:pt x="587" y="151"/>
                </a:lnTo>
                <a:lnTo>
                  <a:pt x="577" y="131"/>
                </a:lnTo>
                <a:lnTo>
                  <a:pt x="573" y="113"/>
                </a:lnTo>
                <a:lnTo>
                  <a:pt x="562" y="88"/>
                </a:lnTo>
                <a:lnTo>
                  <a:pt x="558" y="69"/>
                </a:lnTo>
                <a:lnTo>
                  <a:pt x="559" y="57"/>
                </a:lnTo>
                <a:lnTo>
                  <a:pt x="549" y="32"/>
                </a:lnTo>
                <a:lnTo>
                  <a:pt x="546" y="13"/>
                </a:lnTo>
                <a:lnTo>
                  <a:pt x="540" y="0"/>
                </a:lnTo>
                <a:lnTo>
                  <a:pt x="528" y="12"/>
                </a:lnTo>
                <a:lnTo>
                  <a:pt x="514" y="28"/>
                </a:lnTo>
                <a:lnTo>
                  <a:pt x="499" y="38"/>
                </a:lnTo>
                <a:lnTo>
                  <a:pt x="486" y="56"/>
                </a:lnTo>
                <a:lnTo>
                  <a:pt x="472" y="72"/>
                </a:lnTo>
                <a:lnTo>
                  <a:pt x="451" y="88"/>
                </a:lnTo>
                <a:lnTo>
                  <a:pt x="438" y="106"/>
                </a:lnTo>
                <a:lnTo>
                  <a:pt x="429" y="122"/>
                </a:lnTo>
                <a:lnTo>
                  <a:pt x="410" y="132"/>
                </a:lnTo>
                <a:lnTo>
                  <a:pt x="396" y="149"/>
                </a:lnTo>
                <a:lnTo>
                  <a:pt x="383" y="160"/>
                </a:lnTo>
                <a:lnTo>
                  <a:pt x="368" y="177"/>
                </a:lnTo>
                <a:lnTo>
                  <a:pt x="348" y="192"/>
                </a:lnTo>
                <a:lnTo>
                  <a:pt x="336" y="204"/>
                </a:lnTo>
                <a:lnTo>
                  <a:pt x="321" y="214"/>
                </a:lnTo>
                <a:lnTo>
                  <a:pt x="307" y="231"/>
                </a:lnTo>
                <a:lnTo>
                  <a:pt x="294" y="248"/>
                </a:lnTo>
                <a:lnTo>
                  <a:pt x="275" y="259"/>
                </a:lnTo>
                <a:lnTo>
                  <a:pt x="267" y="276"/>
                </a:lnTo>
                <a:lnTo>
                  <a:pt x="252" y="292"/>
                </a:lnTo>
                <a:lnTo>
                  <a:pt x="238" y="303"/>
                </a:lnTo>
                <a:lnTo>
                  <a:pt x="231" y="320"/>
                </a:lnTo>
                <a:lnTo>
                  <a:pt x="212" y="330"/>
                </a:lnTo>
                <a:lnTo>
                  <a:pt x="197" y="348"/>
                </a:lnTo>
                <a:lnTo>
                  <a:pt x="189" y="364"/>
                </a:lnTo>
                <a:lnTo>
                  <a:pt x="170" y="381"/>
                </a:lnTo>
                <a:lnTo>
                  <a:pt x="155" y="398"/>
                </a:lnTo>
                <a:lnTo>
                  <a:pt x="147" y="414"/>
                </a:lnTo>
                <a:lnTo>
                  <a:pt x="140" y="432"/>
                </a:lnTo>
                <a:lnTo>
                  <a:pt x="125" y="450"/>
                </a:lnTo>
                <a:lnTo>
                  <a:pt x="122" y="473"/>
                </a:lnTo>
                <a:lnTo>
                  <a:pt x="107" y="496"/>
                </a:lnTo>
                <a:lnTo>
                  <a:pt x="106" y="508"/>
                </a:lnTo>
                <a:lnTo>
                  <a:pt x="99" y="526"/>
                </a:lnTo>
                <a:lnTo>
                  <a:pt x="91" y="543"/>
                </a:lnTo>
                <a:lnTo>
                  <a:pt x="90" y="555"/>
                </a:lnTo>
                <a:lnTo>
                  <a:pt x="81" y="573"/>
                </a:lnTo>
                <a:lnTo>
                  <a:pt x="80" y="590"/>
                </a:lnTo>
                <a:lnTo>
                  <a:pt x="72" y="608"/>
                </a:lnTo>
                <a:lnTo>
                  <a:pt x="69" y="626"/>
                </a:lnTo>
                <a:lnTo>
                  <a:pt x="62" y="643"/>
                </a:lnTo>
                <a:lnTo>
                  <a:pt x="60" y="662"/>
                </a:lnTo>
                <a:lnTo>
                  <a:pt x="58" y="680"/>
                </a:lnTo>
                <a:lnTo>
                  <a:pt x="56" y="697"/>
                </a:lnTo>
                <a:lnTo>
                  <a:pt x="55" y="710"/>
                </a:lnTo>
                <a:lnTo>
                  <a:pt x="46" y="726"/>
                </a:lnTo>
                <a:lnTo>
                  <a:pt x="45" y="744"/>
                </a:lnTo>
                <a:lnTo>
                  <a:pt x="42" y="763"/>
                </a:lnTo>
                <a:lnTo>
                  <a:pt x="34" y="780"/>
                </a:lnTo>
                <a:lnTo>
                  <a:pt x="27" y="797"/>
                </a:lnTo>
                <a:lnTo>
                  <a:pt x="25" y="816"/>
                </a:lnTo>
                <a:lnTo>
                  <a:pt x="23" y="834"/>
                </a:lnTo>
                <a:lnTo>
                  <a:pt x="16" y="851"/>
                </a:lnTo>
                <a:lnTo>
                  <a:pt x="14" y="869"/>
                </a:lnTo>
                <a:lnTo>
                  <a:pt x="12" y="888"/>
                </a:lnTo>
                <a:lnTo>
                  <a:pt x="10" y="905"/>
                </a:lnTo>
                <a:lnTo>
                  <a:pt x="8" y="924"/>
                </a:lnTo>
                <a:lnTo>
                  <a:pt x="6" y="942"/>
                </a:lnTo>
                <a:lnTo>
                  <a:pt x="4" y="959"/>
                </a:lnTo>
                <a:lnTo>
                  <a:pt x="2" y="978"/>
                </a:lnTo>
                <a:lnTo>
                  <a:pt x="0" y="1001"/>
                </a:lnTo>
                <a:lnTo>
                  <a:pt x="4" y="1021"/>
                </a:lnTo>
                <a:lnTo>
                  <a:pt x="8" y="1033"/>
                </a:lnTo>
                <a:lnTo>
                  <a:pt x="6" y="1051"/>
                </a:lnTo>
                <a:lnTo>
                  <a:pt x="11" y="1069"/>
                </a:lnTo>
                <a:lnTo>
                  <a:pt x="8" y="1088"/>
                </a:lnTo>
                <a:lnTo>
                  <a:pt x="13" y="1107"/>
                </a:lnTo>
                <a:lnTo>
                  <a:pt x="12" y="1124"/>
                </a:lnTo>
                <a:lnTo>
                  <a:pt x="15" y="1143"/>
                </a:lnTo>
                <a:lnTo>
                  <a:pt x="20" y="1162"/>
                </a:lnTo>
                <a:lnTo>
                  <a:pt x="25" y="1180"/>
                </a:lnTo>
                <a:lnTo>
                  <a:pt x="23" y="1192"/>
                </a:lnTo>
                <a:lnTo>
                  <a:pt x="32" y="1212"/>
                </a:lnTo>
                <a:lnTo>
                  <a:pt x="30" y="1229"/>
                </a:lnTo>
                <a:lnTo>
                  <a:pt x="35" y="1249"/>
                </a:lnTo>
                <a:lnTo>
                  <a:pt x="42" y="1237"/>
                </a:lnTo>
                <a:lnTo>
                  <a:pt x="46" y="1195"/>
                </a:lnTo>
                <a:lnTo>
                  <a:pt x="47" y="1183"/>
                </a:lnTo>
                <a:lnTo>
                  <a:pt x="50" y="1166"/>
                </a:lnTo>
                <a:lnTo>
                  <a:pt x="51" y="1147"/>
                </a:lnTo>
                <a:lnTo>
                  <a:pt x="68" y="1106"/>
                </a:lnTo>
                <a:lnTo>
                  <a:pt x="76" y="1083"/>
                </a:lnTo>
                <a:lnTo>
                  <a:pt x="85" y="1066"/>
                </a:lnTo>
                <a:lnTo>
                  <a:pt x="88" y="1042"/>
                </a:lnTo>
                <a:lnTo>
                  <a:pt x="95" y="1030"/>
                </a:lnTo>
                <a:lnTo>
                  <a:pt x="97" y="1012"/>
                </a:lnTo>
                <a:lnTo>
                  <a:pt x="100" y="988"/>
                </a:lnTo>
                <a:lnTo>
                  <a:pt x="107" y="970"/>
                </a:lnTo>
                <a:lnTo>
                  <a:pt x="110" y="946"/>
                </a:lnTo>
                <a:lnTo>
                  <a:pt x="119" y="910"/>
                </a:lnTo>
                <a:lnTo>
                  <a:pt x="121" y="893"/>
                </a:lnTo>
                <a:lnTo>
                  <a:pt x="130" y="869"/>
                </a:lnTo>
                <a:lnTo>
                  <a:pt x="138" y="852"/>
                </a:lnTo>
                <a:lnTo>
                  <a:pt x="153" y="829"/>
                </a:lnTo>
                <a:lnTo>
                  <a:pt x="161" y="817"/>
                </a:lnTo>
                <a:lnTo>
                  <a:pt x="168" y="801"/>
                </a:lnTo>
                <a:lnTo>
                  <a:pt x="182" y="783"/>
                </a:lnTo>
                <a:lnTo>
                  <a:pt x="192" y="741"/>
                </a:lnTo>
                <a:lnTo>
                  <a:pt x="200" y="725"/>
                </a:lnTo>
                <a:lnTo>
                  <a:pt x="208" y="713"/>
                </a:lnTo>
                <a:lnTo>
                  <a:pt x="209" y="695"/>
                </a:lnTo>
                <a:lnTo>
                  <a:pt x="218" y="678"/>
                </a:lnTo>
                <a:lnTo>
                  <a:pt x="225" y="667"/>
                </a:lnTo>
                <a:lnTo>
                  <a:pt x="234" y="649"/>
                </a:lnTo>
                <a:lnTo>
                  <a:pt x="247" y="633"/>
                </a:lnTo>
                <a:lnTo>
                  <a:pt x="255" y="621"/>
                </a:lnTo>
                <a:lnTo>
                  <a:pt x="263" y="603"/>
                </a:lnTo>
                <a:lnTo>
                  <a:pt x="276" y="587"/>
                </a:lnTo>
                <a:lnTo>
                  <a:pt x="290" y="570"/>
                </a:lnTo>
                <a:lnTo>
                  <a:pt x="305" y="559"/>
                </a:lnTo>
                <a:lnTo>
                  <a:pt x="312" y="542"/>
                </a:lnTo>
                <a:lnTo>
                  <a:pt x="326" y="525"/>
                </a:lnTo>
                <a:lnTo>
                  <a:pt x="327" y="512"/>
                </a:lnTo>
                <a:lnTo>
                  <a:pt x="335" y="496"/>
                </a:lnTo>
                <a:lnTo>
                  <a:pt x="349" y="473"/>
                </a:lnTo>
                <a:lnTo>
                  <a:pt x="364" y="462"/>
                </a:lnTo>
                <a:lnTo>
                  <a:pt x="378" y="445"/>
                </a:lnTo>
                <a:lnTo>
                  <a:pt x="391" y="429"/>
                </a:lnTo>
                <a:lnTo>
                  <a:pt x="399" y="417"/>
                </a:lnTo>
                <a:lnTo>
                  <a:pt x="419" y="400"/>
                </a:lnTo>
                <a:lnTo>
                  <a:pt x="437" y="409"/>
                </a:lnTo>
                <a:lnTo>
                  <a:pt x="446" y="429"/>
                </a:lnTo>
                <a:lnTo>
                  <a:pt x="463" y="442"/>
                </a:lnTo>
                <a:lnTo>
                  <a:pt x="468" y="461"/>
                </a:lnTo>
                <a:lnTo>
                  <a:pt x="478" y="486"/>
                </a:lnTo>
                <a:lnTo>
                  <a:pt x="479" y="535"/>
                </a:lnTo>
                <a:lnTo>
                  <a:pt x="483" y="548"/>
                </a:lnTo>
                <a:lnTo>
                  <a:pt x="493" y="573"/>
                </a:lnTo>
                <a:lnTo>
                  <a:pt x="496" y="598"/>
                </a:lnTo>
                <a:lnTo>
                  <a:pt x="506" y="617"/>
                </a:lnTo>
                <a:lnTo>
                  <a:pt x="511" y="635"/>
                </a:lnTo>
                <a:lnTo>
                  <a:pt x="522" y="655"/>
                </a:lnTo>
                <a:lnTo>
                  <a:pt x="525" y="674"/>
                </a:lnTo>
                <a:lnTo>
                  <a:pt x="536" y="736"/>
                </a:lnTo>
                <a:lnTo>
                  <a:pt x="540" y="772"/>
                </a:lnTo>
                <a:lnTo>
                  <a:pt x="542" y="809"/>
                </a:lnTo>
                <a:lnTo>
                  <a:pt x="547" y="822"/>
                </a:lnTo>
                <a:lnTo>
                  <a:pt x="557" y="847"/>
                </a:lnTo>
                <a:lnTo>
                  <a:pt x="560" y="872"/>
                </a:lnTo>
                <a:lnTo>
                  <a:pt x="570" y="898"/>
                </a:lnTo>
                <a:lnTo>
                  <a:pt x="580" y="910"/>
                </a:lnTo>
                <a:lnTo>
                  <a:pt x="591" y="930"/>
                </a:lnTo>
                <a:lnTo>
                  <a:pt x="601" y="949"/>
                </a:lnTo>
                <a:lnTo>
                  <a:pt x="611" y="968"/>
                </a:lnTo>
                <a:lnTo>
                  <a:pt x="627" y="989"/>
                </a:lnTo>
                <a:lnTo>
                  <a:pt x="637" y="1014"/>
                </a:lnTo>
                <a:lnTo>
                  <a:pt x="648" y="1034"/>
                </a:lnTo>
                <a:lnTo>
                  <a:pt x="652" y="1046"/>
                </a:lnTo>
                <a:lnTo>
                  <a:pt x="666" y="1096"/>
                </a:lnTo>
                <a:lnTo>
                  <a:pt x="670" y="1108"/>
                </a:lnTo>
                <a:lnTo>
                  <a:pt x="674" y="1127"/>
                </a:lnTo>
                <a:lnTo>
                  <a:pt x="676" y="1164"/>
                </a:lnTo>
                <a:lnTo>
                  <a:pt x="680" y="1188"/>
                </a:lnTo>
                <a:lnTo>
                  <a:pt x="685" y="1207"/>
                </a:lnTo>
                <a:lnTo>
                  <a:pt x="689" y="1221"/>
                </a:lnTo>
                <a:lnTo>
                  <a:pt x="698" y="1245"/>
                </a:lnTo>
                <a:lnTo>
                  <a:pt x="703" y="1264"/>
                </a:lnTo>
                <a:lnTo>
                  <a:pt x="707" y="1283"/>
                </a:lnTo>
                <a:lnTo>
                  <a:pt x="705" y="1306"/>
                </a:lnTo>
                <a:lnTo>
                  <a:pt x="709" y="1320"/>
                </a:lnTo>
                <a:lnTo>
                  <a:pt x="707" y="1338"/>
                </a:lnTo>
                <a:lnTo>
                  <a:pt x="711" y="1362"/>
                </a:lnTo>
                <a:lnTo>
                  <a:pt x="716" y="1375"/>
                </a:lnTo>
                <a:lnTo>
                  <a:pt x="732" y="1388"/>
                </a:lnTo>
                <a:lnTo>
                  <a:pt x="737" y="1430"/>
                </a:lnTo>
                <a:lnTo>
                  <a:pt x="737" y="1430"/>
                </a:lnTo>
              </a:path>
            </a:pathLst>
          </a:custGeom>
          <a:pattFill prst="smCheck">
            <a:fgClr>
              <a:schemeClr val="bg2"/>
            </a:fgClr>
            <a:bgClr>
              <a:srgbClr val="FF00CC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06" name="Freeform 6"/>
          <p:cNvSpPr>
            <a:spLocks/>
          </p:cNvSpPr>
          <p:nvPr/>
        </p:nvSpPr>
        <p:spPr bwMode="auto">
          <a:xfrm>
            <a:off x="3241675" y="1998663"/>
            <a:ext cx="382588" cy="166846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" y="42"/>
              </a:cxn>
              <a:cxn ang="0">
                <a:pos x="23" y="68"/>
              </a:cxn>
              <a:cxn ang="0">
                <a:pos x="32" y="94"/>
              </a:cxn>
              <a:cxn ang="0">
                <a:pos x="32" y="120"/>
              </a:cxn>
              <a:cxn ang="0">
                <a:pos x="32" y="138"/>
              </a:cxn>
              <a:cxn ang="0">
                <a:pos x="40" y="164"/>
              </a:cxn>
              <a:cxn ang="0">
                <a:pos x="49" y="190"/>
              </a:cxn>
              <a:cxn ang="0">
                <a:pos x="49" y="216"/>
              </a:cxn>
              <a:cxn ang="0">
                <a:pos x="49" y="242"/>
              </a:cxn>
              <a:cxn ang="0">
                <a:pos x="49" y="260"/>
              </a:cxn>
              <a:cxn ang="0">
                <a:pos x="49" y="285"/>
              </a:cxn>
              <a:cxn ang="0">
                <a:pos x="58" y="311"/>
              </a:cxn>
              <a:cxn ang="0">
                <a:pos x="58" y="337"/>
              </a:cxn>
              <a:cxn ang="0">
                <a:pos x="58" y="363"/>
              </a:cxn>
              <a:cxn ang="0">
                <a:pos x="67" y="389"/>
              </a:cxn>
              <a:cxn ang="0">
                <a:pos x="67" y="407"/>
              </a:cxn>
              <a:cxn ang="0">
                <a:pos x="67" y="433"/>
              </a:cxn>
              <a:cxn ang="0">
                <a:pos x="67" y="459"/>
              </a:cxn>
              <a:cxn ang="0">
                <a:pos x="67" y="485"/>
              </a:cxn>
              <a:cxn ang="0">
                <a:pos x="75" y="511"/>
              </a:cxn>
              <a:cxn ang="0">
                <a:pos x="75" y="529"/>
              </a:cxn>
              <a:cxn ang="0">
                <a:pos x="75" y="554"/>
              </a:cxn>
              <a:cxn ang="0">
                <a:pos x="75" y="580"/>
              </a:cxn>
              <a:cxn ang="0">
                <a:pos x="75" y="606"/>
              </a:cxn>
              <a:cxn ang="0">
                <a:pos x="84" y="632"/>
              </a:cxn>
              <a:cxn ang="0">
                <a:pos x="92" y="650"/>
              </a:cxn>
              <a:cxn ang="0">
                <a:pos x="92" y="676"/>
              </a:cxn>
              <a:cxn ang="0">
                <a:pos x="92" y="702"/>
              </a:cxn>
              <a:cxn ang="0">
                <a:pos x="101" y="728"/>
              </a:cxn>
              <a:cxn ang="0">
                <a:pos x="109" y="754"/>
              </a:cxn>
              <a:cxn ang="0">
                <a:pos x="118" y="780"/>
              </a:cxn>
              <a:cxn ang="0">
                <a:pos x="127" y="798"/>
              </a:cxn>
              <a:cxn ang="0">
                <a:pos x="135" y="823"/>
              </a:cxn>
              <a:cxn ang="0">
                <a:pos x="135" y="849"/>
              </a:cxn>
              <a:cxn ang="0">
                <a:pos x="144" y="875"/>
              </a:cxn>
              <a:cxn ang="0">
                <a:pos x="161" y="901"/>
              </a:cxn>
              <a:cxn ang="0">
                <a:pos x="161" y="919"/>
              </a:cxn>
              <a:cxn ang="0">
                <a:pos x="170" y="945"/>
              </a:cxn>
              <a:cxn ang="0">
                <a:pos x="170" y="971"/>
              </a:cxn>
              <a:cxn ang="0">
                <a:pos x="179" y="997"/>
              </a:cxn>
              <a:cxn ang="0">
                <a:pos x="205" y="1014"/>
              </a:cxn>
              <a:cxn ang="0">
                <a:pos x="222" y="1032"/>
              </a:cxn>
              <a:cxn ang="0">
                <a:pos x="240" y="1032"/>
              </a:cxn>
              <a:cxn ang="0">
                <a:pos x="232" y="1050"/>
              </a:cxn>
            </a:cxnLst>
            <a:rect l="0" t="0" r="r" b="b"/>
            <a:pathLst>
              <a:path w="241" h="1051">
                <a:moveTo>
                  <a:pt x="0" y="0"/>
                </a:moveTo>
                <a:lnTo>
                  <a:pt x="6" y="42"/>
                </a:lnTo>
                <a:lnTo>
                  <a:pt x="23" y="68"/>
                </a:lnTo>
                <a:lnTo>
                  <a:pt x="32" y="94"/>
                </a:lnTo>
                <a:lnTo>
                  <a:pt x="32" y="120"/>
                </a:lnTo>
                <a:lnTo>
                  <a:pt x="32" y="138"/>
                </a:lnTo>
                <a:lnTo>
                  <a:pt x="40" y="164"/>
                </a:lnTo>
                <a:lnTo>
                  <a:pt x="49" y="190"/>
                </a:lnTo>
                <a:lnTo>
                  <a:pt x="49" y="216"/>
                </a:lnTo>
                <a:lnTo>
                  <a:pt x="49" y="242"/>
                </a:lnTo>
                <a:lnTo>
                  <a:pt x="49" y="260"/>
                </a:lnTo>
                <a:lnTo>
                  <a:pt x="49" y="285"/>
                </a:lnTo>
                <a:lnTo>
                  <a:pt x="58" y="311"/>
                </a:lnTo>
                <a:lnTo>
                  <a:pt x="58" y="337"/>
                </a:lnTo>
                <a:lnTo>
                  <a:pt x="58" y="363"/>
                </a:lnTo>
                <a:lnTo>
                  <a:pt x="67" y="389"/>
                </a:lnTo>
                <a:lnTo>
                  <a:pt x="67" y="407"/>
                </a:lnTo>
                <a:lnTo>
                  <a:pt x="67" y="433"/>
                </a:lnTo>
                <a:lnTo>
                  <a:pt x="67" y="459"/>
                </a:lnTo>
                <a:lnTo>
                  <a:pt x="67" y="485"/>
                </a:lnTo>
                <a:lnTo>
                  <a:pt x="75" y="511"/>
                </a:lnTo>
                <a:lnTo>
                  <a:pt x="75" y="529"/>
                </a:lnTo>
                <a:lnTo>
                  <a:pt x="75" y="554"/>
                </a:lnTo>
                <a:lnTo>
                  <a:pt x="75" y="580"/>
                </a:lnTo>
                <a:lnTo>
                  <a:pt x="75" y="606"/>
                </a:lnTo>
                <a:lnTo>
                  <a:pt x="84" y="632"/>
                </a:lnTo>
                <a:lnTo>
                  <a:pt x="92" y="650"/>
                </a:lnTo>
                <a:lnTo>
                  <a:pt x="92" y="676"/>
                </a:lnTo>
                <a:lnTo>
                  <a:pt x="92" y="702"/>
                </a:lnTo>
                <a:lnTo>
                  <a:pt x="101" y="728"/>
                </a:lnTo>
                <a:lnTo>
                  <a:pt x="109" y="754"/>
                </a:lnTo>
                <a:lnTo>
                  <a:pt x="118" y="780"/>
                </a:lnTo>
                <a:lnTo>
                  <a:pt x="127" y="798"/>
                </a:lnTo>
                <a:lnTo>
                  <a:pt x="135" y="823"/>
                </a:lnTo>
                <a:lnTo>
                  <a:pt x="135" y="849"/>
                </a:lnTo>
                <a:lnTo>
                  <a:pt x="144" y="875"/>
                </a:lnTo>
                <a:lnTo>
                  <a:pt x="161" y="901"/>
                </a:lnTo>
                <a:lnTo>
                  <a:pt x="161" y="919"/>
                </a:lnTo>
                <a:lnTo>
                  <a:pt x="170" y="945"/>
                </a:lnTo>
                <a:lnTo>
                  <a:pt x="170" y="971"/>
                </a:lnTo>
                <a:lnTo>
                  <a:pt x="179" y="997"/>
                </a:lnTo>
                <a:lnTo>
                  <a:pt x="205" y="1014"/>
                </a:lnTo>
                <a:lnTo>
                  <a:pt x="222" y="1032"/>
                </a:lnTo>
                <a:lnTo>
                  <a:pt x="240" y="1032"/>
                </a:lnTo>
                <a:lnTo>
                  <a:pt x="232" y="1050"/>
                </a:lnTo>
              </a:path>
            </a:pathLst>
          </a:custGeom>
          <a:noFill/>
          <a:ln w="50800" cap="rnd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07" name="Freeform 7"/>
          <p:cNvSpPr>
            <a:spLocks/>
          </p:cNvSpPr>
          <p:nvPr/>
        </p:nvSpPr>
        <p:spPr bwMode="auto">
          <a:xfrm>
            <a:off x="3732213" y="2243138"/>
            <a:ext cx="681037" cy="1423987"/>
          </a:xfrm>
          <a:custGeom>
            <a:avLst/>
            <a:gdLst/>
            <a:ahLst/>
            <a:cxnLst>
              <a:cxn ang="0">
                <a:pos x="428" y="0"/>
              </a:cxn>
              <a:cxn ang="0">
                <a:pos x="415" y="34"/>
              </a:cxn>
              <a:cxn ang="0">
                <a:pos x="406" y="60"/>
              </a:cxn>
              <a:cxn ang="0">
                <a:pos x="389" y="86"/>
              </a:cxn>
              <a:cxn ang="0">
                <a:pos x="380" y="104"/>
              </a:cxn>
              <a:cxn ang="0">
                <a:pos x="372" y="130"/>
              </a:cxn>
              <a:cxn ang="0">
                <a:pos x="363" y="156"/>
              </a:cxn>
              <a:cxn ang="0">
                <a:pos x="355" y="182"/>
              </a:cxn>
              <a:cxn ang="0">
                <a:pos x="346" y="208"/>
              </a:cxn>
              <a:cxn ang="0">
                <a:pos x="329" y="234"/>
              </a:cxn>
              <a:cxn ang="0">
                <a:pos x="320" y="252"/>
              </a:cxn>
              <a:cxn ang="0">
                <a:pos x="302" y="278"/>
              </a:cxn>
              <a:cxn ang="0">
                <a:pos x="294" y="304"/>
              </a:cxn>
              <a:cxn ang="0">
                <a:pos x="285" y="330"/>
              </a:cxn>
              <a:cxn ang="0">
                <a:pos x="285" y="356"/>
              </a:cxn>
              <a:cxn ang="0">
                <a:pos x="276" y="374"/>
              </a:cxn>
              <a:cxn ang="0">
                <a:pos x="268" y="400"/>
              </a:cxn>
              <a:cxn ang="0">
                <a:pos x="259" y="426"/>
              </a:cxn>
              <a:cxn ang="0">
                <a:pos x="250" y="452"/>
              </a:cxn>
              <a:cxn ang="0">
                <a:pos x="241" y="478"/>
              </a:cxn>
              <a:cxn ang="0">
                <a:pos x="241" y="495"/>
              </a:cxn>
              <a:cxn ang="0">
                <a:pos x="224" y="521"/>
              </a:cxn>
              <a:cxn ang="0">
                <a:pos x="215" y="547"/>
              </a:cxn>
              <a:cxn ang="0">
                <a:pos x="207" y="573"/>
              </a:cxn>
              <a:cxn ang="0">
                <a:pos x="189" y="599"/>
              </a:cxn>
              <a:cxn ang="0">
                <a:pos x="180" y="625"/>
              </a:cxn>
              <a:cxn ang="0">
                <a:pos x="180" y="643"/>
              </a:cxn>
              <a:cxn ang="0">
                <a:pos x="180" y="669"/>
              </a:cxn>
              <a:cxn ang="0">
                <a:pos x="172" y="695"/>
              </a:cxn>
              <a:cxn ang="0">
                <a:pos x="163" y="721"/>
              </a:cxn>
              <a:cxn ang="0">
                <a:pos x="154" y="747"/>
              </a:cxn>
              <a:cxn ang="0">
                <a:pos x="146" y="765"/>
              </a:cxn>
              <a:cxn ang="0">
                <a:pos x="146" y="791"/>
              </a:cxn>
              <a:cxn ang="0">
                <a:pos x="128" y="808"/>
              </a:cxn>
              <a:cxn ang="0">
                <a:pos x="111" y="826"/>
              </a:cxn>
              <a:cxn ang="0">
                <a:pos x="94" y="843"/>
              </a:cxn>
              <a:cxn ang="0">
                <a:pos x="77" y="869"/>
              </a:cxn>
              <a:cxn ang="0">
                <a:pos x="59" y="878"/>
              </a:cxn>
              <a:cxn ang="0">
                <a:pos x="33" y="895"/>
              </a:cxn>
              <a:cxn ang="0">
                <a:pos x="0" y="896"/>
              </a:cxn>
            </a:cxnLst>
            <a:rect l="0" t="0" r="r" b="b"/>
            <a:pathLst>
              <a:path w="429" h="897">
                <a:moveTo>
                  <a:pt x="428" y="0"/>
                </a:moveTo>
                <a:lnTo>
                  <a:pt x="415" y="34"/>
                </a:lnTo>
                <a:lnTo>
                  <a:pt x="406" y="60"/>
                </a:lnTo>
                <a:lnTo>
                  <a:pt x="389" y="86"/>
                </a:lnTo>
                <a:lnTo>
                  <a:pt x="380" y="104"/>
                </a:lnTo>
                <a:lnTo>
                  <a:pt x="372" y="130"/>
                </a:lnTo>
                <a:lnTo>
                  <a:pt x="363" y="156"/>
                </a:lnTo>
                <a:lnTo>
                  <a:pt x="355" y="182"/>
                </a:lnTo>
                <a:lnTo>
                  <a:pt x="346" y="208"/>
                </a:lnTo>
                <a:lnTo>
                  <a:pt x="329" y="234"/>
                </a:lnTo>
                <a:lnTo>
                  <a:pt x="320" y="252"/>
                </a:lnTo>
                <a:lnTo>
                  <a:pt x="302" y="278"/>
                </a:lnTo>
                <a:lnTo>
                  <a:pt x="294" y="304"/>
                </a:lnTo>
                <a:lnTo>
                  <a:pt x="285" y="330"/>
                </a:lnTo>
                <a:lnTo>
                  <a:pt x="285" y="356"/>
                </a:lnTo>
                <a:lnTo>
                  <a:pt x="276" y="374"/>
                </a:lnTo>
                <a:lnTo>
                  <a:pt x="268" y="400"/>
                </a:lnTo>
                <a:lnTo>
                  <a:pt x="259" y="426"/>
                </a:lnTo>
                <a:lnTo>
                  <a:pt x="250" y="452"/>
                </a:lnTo>
                <a:lnTo>
                  <a:pt x="241" y="478"/>
                </a:lnTo>
                <a:lnTo>
                  <a:pt x="241" y="495"/>
                </a:lnTo>
                <a:lnTo>
                  <a:pt x="224" y="521"/>
                </a:lnTo>
                <a:lnTo>
                  <a:pt x="215" y="547"/>
                </a:lnTo>
                <a:lnTo>
                  <a:pt x="207" y="573"/>
                </a:lnTo>
                <a:lnTo>
                  <a:pt x="189" y="599"/>
                </a:lnTo>
                <a:lnTo>
                  <a:pt x="180" y="625"/>
                </a:lnTo>
                <a:lnTo>
                  <a:pt x="180" y="643"/>
                </a:lnTo>
                <a:lnTo>
                  <a:pt x="180" y="669"/>
                </a:lnTo>
                <a:lnTo>
                  <a:pt x="172" y="695"/>
                </a:lnTo>
                <a:lnTo>
                  <a:pt x="163" y="721"/>
                </a:lnTo>
                <a:lnTo>
                  <a:pt x="154" y="747"/>
                </a:lnTo>
                <a:lnTo>
                  <a:pt x="146" y="765"/>
                </a:lnTo>
                <a:lnTo>
                  <a:pt x="146" y="791"/>
                </a:lnTo>
                <a:lnTo>
                  <a:pt x="128" y="808"/>
                </a:lnTo>
                <a:lnTo>
                  <a:pt x="111" y="826"/>
                </a:lnTo>
                <a:lnTo>
                  <a:pt x="94" y="843"/>
                </a:lnTo>
                <a:lnTo>
                  <a:pt x="77" y="869"/>
                </a:lnTo>
                <a:lnTo>
                  <a:pt x="59" y="878"/>
                </a:lnTo>
                <a:lnTo>
                  <a:pt x="33" y="895"/>
                </a:lnTo>
                <a:lnTo>
                  <a:pt x="0" y="896"/>
                </a:lnTo>
              </a:path>
            </a:pathLst>
          </a:custGeom>
          <a:noFill/>
          <a:ln w="50800" cap="rnd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08" name="Freeform 8"/>
          <p:cNvSpPr>
            <a:spLocks/>
          </p:cNvSpPr>
          <p:nvPr/>
        </p:nvSpPr>
        <p:spPr bwMode="auto">
          <a:xfrm>
            <a:off x="1919288" y="2286000"/>
            <a:ext cx="3640137" cy="4527550"/>
          </a:xfrm>
          <a:custGeom>
            <a:avLst/>
            <a:gdLst/>
            <a:ahLst/>
            <a:cxnLst>
              <a:cxn ang="0">
                <a:pos x="396" y="249"/>
              </a:cxn>
              <a:cxn ang="0">
                <a:pos x="193" y="602"/>
              </a:cxn>
              <a:cxn ang="0">
                <a:pos x="96" y="902"/>
              </a:cxn>
              <a:cxn ang="0">
                <a:pos x="43" y="1277"/>
              </a:cxn>
              <a:cxn ang="0">
                <a:pos x="0" y="1577"/>
              </a:cxn>
              <a:cxn ang="0">
                <a:pos x="21" y="1995"/>
              </a:cxn>
              <a:cxn ang="0">
                <a:pos x="150" y="2369"/>
              </a:cxn>
              <a:cxn ang="0">
                <a:pos x="375" y="2573"/>
              </a:cxn>
              <a:cxn ang="0">
                <a:pos x="675" y="2723"/>
              </a:cxn>
              <a:cxn ang="0">
                <a:pos x="996" y="2830"/>
              </a:cxn>
              <a:cxn ang="0">
                <a:pos x="1296" y="2851"/>
              </a:cxn>
              <a:cxn ang="0">
                <a:pos x="1596" y="2841"/>
              </a:cxn>
              <a:cxn ang="0">
                <a:pos x="1885" y="2701"/>
              </a:cxn>
              <a:cxn ang="0">
                <a:pos x="2121" y="2498"/>
              </a:cxn>
              <a:cxn ang="0">
                <a:pos x="2228" y="2230"/>
              </a:cxn>
              <a:cxn ang="0">
                <a:pos x="2292" y="1930"/>
              </a:cxn>
              <a:cxn ang="0">
                <a:pos x="2292" y="1630"/>
              </a:cxn>
              <a:cxn ang="0">
                <a:pos x="2249" y="1320"/>
              </a:cxn>
              <a:cxn ang="0">
                <a:pos x="2121" y="1041"/>
              </a:cxn>
              <a:cxn ang="0">
                <a:pos x="1950" y="752"/>
              </a:cxn>
              <a:cxn ang="0">
                <a:pos x="1885" y="431"/>
              </a:cxn>
              <a:cxn ang="0">
                <a:pos x="1789" y="131"/>
              </a:cxn>
              <a:cxn ang="0">
                <a:pos x="1628" y="281"/>
              </a:cxn>
              <a:cxn ang="0">
                <a:pos x="1714" y="613"/>
              </a:cxn>
              <a:cxn ang="0">
                <a:pos x="1789" y="913"/>
              </a:cxn>
              <a:cxn ang="0">
                <a:pos x="1917" y="1234"/>
              </a:cxn>
              <a:cxn ang="0">
                <a:pos x="2057" y="1513"/>
              </a:cxn>
              <a:cxn ang="0">
                <a:pos x="1928" y="1738"/>
              </a:cxn>
              <a:cxn ang="0">
                <a:pos x="1682" y="2016"/>
              </a:cxn>
              <a:cxn ang="0">
                <a:pos x="1960" y="1855"/>
              </a:cxn>
              <a:cxn ang="0">
                <a:pos x="2057" y="1973"/>
              </a:cxn>
              <a:cxn ang="0">
                <a:pos x="1971" y="2284"/>
              </a:cxn>
              <a:cxn ang="0">
                <a:pos x="1842" y="2541"/>
              </a:cxn>
              <a:cxn ang="0">
                <a:pos x="1607" y="2444"/>
              </a:cxn>
              <a:cxn ang="0">
                <a:pos x="1467" y="2155"/>
              </a:cxn>
              <a:cxn ang="0">
                <a:pos x="1510" y="2444"/>
              </a:cxn>
              <a:cxn ang="0">
                <a:pos x="1435" y="2669"/>
              </a:cxn>
              <a:cxn ang="0">
                <a:pos x="1114" y="2680"/>
              </a:cxn>
              <a:cxn ang="0">
                <a:pos x="1114" y="2562"/>
              </a:cxn>
              <a:cxn ang="0">
                <a:pos x="1253" y="2434"/>
              </a:cxn>
              <a:cxn ang="0">
                <a:pos x="975" y="2348"/>
              </a:cxn>
              <a:cxn ang="0">
                <a:pos x="760" y="2037"/>
              </a:cxn>
              <a:cxn ang="0">
                <a:pos x="825" y="2305"/>
              </a:cxn>
              <a:cxn ang="0">
                <a:pos x="782" y="2530"/>
              </a:cxn>
              <a:cxn ang="0">
                <a:pos x="514" y="2359"/>
              </a:cxn>
              <a:cxn ang="0">
                <a:pos x="332" y="2123"/>
              </a:cxn>
              <a:cxn ang="0">
                <a:pos x="332" y="1845"/>
              </a:cxn>
              <a:cxn ang="0">
                <a:pos x="525" y="1930"/>
              </a:cxn>
              <a:cxn ang="0">
                <a:pos x="385" y="1663"/>
              </a:cxn>
              <a:cxn ang="0">
                <a:pos x="289" y="1373"/>
              </a:cxn>
              <a:cxn ang="0">
                <a:pos x="246" y="1073"/>
              </a:cxn>
              <a:cxn ang="0">
                <a:pos x="289" y="784"/>
              </a:cxn>
              <a:cxn ang="0">
                <a:pos x="364" y="484"/>
              </a:cxn>
              <a:cxn ang="0">
                <a:pos x="535" y="227"/>
              </a:cxn>
              <a:cxn ang="0">
                <a:pos x="675" y="313"/>
              </a:cxn>
              <a:cxn ang="0">
                <a:pos x="707" y="613"/>
              </a:cxn>
              <a:cxn ang="0">
                <a:pos x="793" y="891"/>
              </a:cxn>
              <a:cxn ang="0">
                <a:pos x="996" y="1116"/>
              </a:cxn>
              <a:cxn ang="0">
                <a:pos x="964" y="913"/>
              </a:cxn>
              <a:cxn ang="0">
                <a:pos x="868" y="634"/>
              </a:cxn>
              <a:cxn ang="0">
                <a:pos x="803" y="313"/>
              </a:cxn>
              <a:cxn ang="0">
                <a:pos x="568" y="35"/>
              </a:cxn>
            </a:cxnLst>
            <a:rect l="0" t="0" r="r" b="b"/>
            <a:pathLst>
              <a:path w="2293" h="2852">
                <a:moveTo>
                  <a:pt x="615" y="0"/>
                </a:moveTo>
                <a:lnTo>
                  <a:pt x="568" y="13"/>
                </a:lnTo>
                <a:lnTo>
                  <a:pt x="546" y="35"/>
                </a:lnTo>
                <a:lnTo>
                  <a:pt x="514" y="67"/>
                </a:lnTo>
                <a:lnTo>
                  <a:pt x="503" y="99"/>
                </a:lnTo>
                <a:lnTo>
                  <a:pt x="471" y="131"/>
                </a:lnTo>
                <a:lnTo>
                  <a:pt x="460" y="163"/>
                </a:lnTo>
                <a:lnTo>
                  <a:pt x="428" y="195"/>
                </a:lnTo>
                <a:lnTo>
                  <a:pt x="418" y="217"/>
                </a:lnTo>
                <a:lnTo>
                  <a:pt x="396" y="249"/>
                </a:lnTo>
                <a:lnTo>
                  <a:pt x="364" y="292"/>
                </a:lnTo>
                <a:lnTo>
                  <a:pt x="343" y="334"/>
                </a:lnTo>
                <a:lnTo>
                  <a:pt x="321" y="356"/>
                </a:lnTo>
                <a:lnTo>
                  <a:pt x="300" y="399"/>
                </a:lnTo>
                <a:lnTo>
                  <a:pt x="268" y="442"/>
                </a:lnTo>
                <a:lnTo>
                  <a:pt x="257" y="474"/>
                </a:lnTo>
                <a:lnTo>
                  <a:pt x="235" y="506"/>
                </a:lnTo>
                <a:lnTo>
                  <a:pt x="214" y="538"/>
                </a:lnTo>
                <a:lnTo>
                  <a:pt x="203" y="570"/>
                </a:lnTo>
                <a:lnTo>
                  <a:pt x="193" y="602"/>
                </a:lnTo>
                <a:lnTo>
                  <a:pt x="171" y="613"/>
                </a:lnTo>
                <a:lnTo>
                  <a:pt x="171" y="645"/>
                </a:lnTo>
                <a:lnTo>
                  <a:pt x="150" y="688"/>
                </a:lnTo>
                <a:lnTo>
                  <a:pt x="139" y="720"/>
                </a:lnTo>
                <a:lnTo>
                  <a:pt x="128" y="752"/>
                </a:lnTo>
                <a:lnTo>
                  <a:pt x="128" y="784"/>
                </a:lnTo>
                <a:lnTo>
                  <a:pt x="118" y="816"/>
                </a:lnTo>
                <a:lnTo>
                  <a:pt x="118" y="838"/>
                </a:lnTo>
                <a:lnTo>
                  <a:pt x="107" y="870"/>
                </a:lnTo>
                <a:lnTo>
                  <a:pt x="96" y="902"/>
                </a:lnTo>
                <a:lnTo>
                  <a:pt x="85" y="966"/>
                </a:lnTo>
                <a:lnTo>
                  <a:pt x="85" y="988"/>
                </a:lnTo>
                <a:lnTo>
                  <a:pt x="75" y="1031"/>
                </a:lnTo>
                <a:lnTo>
                  <a:pt x="75" y="1063"/>
                </a:lnTo>
                <a:lnTo>
                  <a:pt x="64" y="1106"/>
                </a:lnTo>
                <a:lnTo>
                  <a:pt x="53" y="1148"/>
                </a:lnTo>
                <a:lnTo>
                  <a:pt x="43" y="1181"/>
                </a:lnTo>
                <a:lnTo>
                  <a:pt x="43" y="1213"/>
                </a:lnTo>
                <a:lnTo>
                  <a:pt x="43" y="1245"/>
                </a:lnTo>
                <a:lnTo>
                  <a:pt x="43" y="1277"/>
                </a:lnTo>
                <a:lnTo>
                  <a:pt x="43" y="1309"/>
                </a:lnTo>
                <a:lnTo>
                  <a:pt x="32" y="1331"/>
                </a:lnTo>
                <a:lnTo>
                  <a:pt x="32" y="1363"/>
                </a:lnTo>
                <a:lnTo>
                  <a:pt x="32" y="1395"/>
                </a:lnTo>
                <a:lnTo>
                  <a:pt x="32" y="1427"/>
                </a:lnTo>
                <a:lnTo>
                  <a:pt x="32" y="1459"/>
                </a:lnTo>
                <a:lnTo>
                  <a:pt x="21" y="1491"/>
                </a:lnTo>
                <a:lnTo>
                  <a:pt x="10" y="1523"/>
                </a:lnTo>
                <a:lnTo>
                  <a:pt x="10" y="1545"/>
                </a:lnTo>
                <a:lnTo>
                  <a:pt x="0" y="1577"/>
                </a:lnTo>
                <a:lnTo>
                  <a:pt x="0" y="1609"/>
                </a:lnTo>
                <a:lnTo>
                  <a:pt x="0" y="1652"/>
                </a:lnTo>
                <a:lnTo>
                  <a:pt x="0" y="1695"/>
                </a:lnTo>
                <a:lnTo>
                  <a:pt x="0" y="1738"/>
                </a:lnTo>
                <a:lnTo>
                  <a:pt x="0" y="1770"/>
                </a:lnTo>
                <a:lnTo>
                  <a:pt x="0" y="1802"/>
                </a:lnTo>
                <a:lnTo>
                  <a:pt x="0" y="1834"/>
                </a:lnTo>
                <a:lnTo>
                  <a:pt x="0" y="1866"/>
                </a:lnTo>
                <a:lnTo>
                  <a:pt x="10" y="1952"/>
                </a:lnTo>
                <a:lnTo>
                  <a:pt x="21" y="1995"/>
                </a:lnTo>
                <a:lnTo>
                  <a:pt x="21" y="2027"/>
                </a:lnTo>
                <a:lnTo>
                  <a:pt x="21" y="2059"/>
                </a:lnTo>
                <a:lnTo>
                  <a:pt x="32" y="2091"/>
                </a:lnTo>
                <a:lnTo>
                  <a:pt x="43" y="2134"/>
                </a:lnTo>
                <a:lnTo>
                  <a:pt x="64" y="2177"/>
                </a:lnTo>
                <a:lnTo>
                  <a:pt x="85" y="2220"/>
                </a:lnTo>
                <a:lnTo>
                  <a:pt x="96" y="2284"/>
                </a:lnTo>
                <a:lnTo>
                  <a:pt x="107" y="2316"/>
                </a:lnTo>
                <a:lnTo>
                  <a:pt x="128" y="2348"/>
                </a:lnTo>
                <a:lnTo>
                  <a:pt x="150" y="2369"/>
                </a:lnTo>
                <a:lnTo>
                  <a:pt x="150" y="2391"/>
                </a:lnTo>
                <a:lnTo>
                  <a:pt x="171" y="2423"/>
                </a:lnTo>
                <a:lnTo>
                  <a:pt x="193" y="2444"/>
                </a:lnTo>
                <a:lnTo>
                  <a:pt x="214" y="2466"/>
                </a:lnTo>
                <a:lnTo>
                  <a:pt x="246" y="2487"/>
                </a:lnTo>
                <a:lnTo>
                  <a:pt x="278" y="2509"/>
                </a:lnTo>
                <a:lnTo>
                  <a:pt x="300" y="2519"/>
                </a:lnTo>
                <a:lnTo>
                  <a:pt x="321" y="2541"/>
                </a:lnTo>
                <a:lnTo>
                  <a:pt x="343" y="2552"/>
                </a:lnTo>
                <a:lnTo>
                  <a:pt x="375" y="2573"/>
                </a:lnTo>
                <a:lnTo>
                  <a:pt x="407" y="2594"/>
                </a:lnTo>
                <a:lnTo>
                  <a:pt x="439" y="2616"/>
                </a:lnTo>
                <a:lnTo>
                  <a:pt x="471" y="2627"/>
                </a:lnTo>
                <a:lnTo>
                  <a:pt x="493" y="2637"/>
                </a:lnTo>
                <a:lnTo>
                  <a:pt x="525" y="2648"/>
                </a:lnTo>
                <a:lnTo>
                  <a:pt x="557" y="2669"/>
                </a:lnTo>
                <a:lnTo>
                  <a:pt x="589" y="2680"/>
                </a:lnTo>
                <a:lnTo>
                  <a:pt x="621" y="2701"/>
                </a:lnTo>
                <a:lnTo>
                  <a:pt x="643" y="2712"/>
                </a:lnTo>
                <a:lnTo>
                  <a:pt x="675" y="2723"/>
                </a:lnTo>
                <a:lnTo>
                  <a:pt x="707" y="2744"/>
                </a:lnTo>
                <a:lnTo>
                  <a:pt x="739" y="2744"/>
                </a:lnTo>
                <a:lnTo>
                  <a:pt x="782" y="2766"/>
                </a:lnTo>
                <a:lnTo>
                  <a:pt x="814" y="2766"/>
                </a:lnTo>
                <a:lnTo>
                  <a:pt x="846" y="2776"/>
                </a:lnTo>
                <a:lnTo>
                  <a:pt x="868" y="2787"/>
                </a:lnTo>
                <a:lnTo>
                  <a:pt x="900" y="2798"/>
                </a:lnTo>
                <a:lnTo>
                  <a:pt x="932" y="2798"/>
                </a:lnTo>
                <a:lnTo>
                  <a:pt x="964" y="2809"/>
                </a:lnTo>
                <a:lnTo>
                  <a:pt x="996" y="2830"/>
                </a:lnTo>
                <a:lnTo>
                  <a:pt x="1018" y="2841"/>
                </a:lnTo>
                <a:lnTo>
                  <a:pt x="1050" y="2841"/>
                </a:lnTo>
                <a:lnTo>
                  <a:pt x="1082" y="2841"/>
                </a:lnTo>
                <a:lnTo>
                  <a:pt x="1114" y="2841"/>
                </a:lnTo>
                <a:lnTo>
                  <a:pt x="1146" y="2841"/>
                </a:lnTo>
                <a:lnTo>
                  <a:pt x="1178" y="2841"/>
                </a:lnTo>
                <a:lnTo>
                  <a:pt x="1200" y="2841"/>
                </a:lnTo>
                <a:lnTo>
                  <a:pt x="1242" y="2841"/>
                </a:lnTo>
                <a:lnTo>
                  <a:pt x="1264" y="2851"/>
                </a:lnTo>
                <a:lnTo>
                  <a:pt x="1296" y="2851"/>
                </a:lnTo>
                <a:lnTo>
                  <a:pt x="1328" y="2851"/>
                </a:lnTo>
                <a:lnTo>
                  <a:pt x="1350" y="2851"/>
                </a:lnTo>
                <a:lnTo>
                  <a:pt x="1382" y="2851"/>
                </a:lnTo>
                <a:lnTo>
                  <a:pt x="1414" y="2851"/>
                </a:lnTo>
                <a:lnTo>
                  <a:pt x="1446" y="2851"/>
                </a:lnTo>
                <a:lnTo>
                  <a:pt x="1478" y="2851"/>
                </a:lnTo>
                <a:lnTo>
                  <a:pt x="1500" y="2851"/>
                </a:lnTo>
                <a:lnTo>
                  <a:pt x="1532" y="2851"/>
                </a:lnTo>
                <a:lnTo>
                  <a:pt x="1564" y="2851"/>
                </a:lnTo>
                <a:lnTo>
                  <a:pt x="1596" y="2841"/>
                </a:lnTo>
                <a:lnTo>
                  <a:pt x="1628" y="2830"/>
                </a:lnTo>
                <a:lnTo>
                  <a:pt x="1650" y="2819"/>
                </a:lnTo>
                <a:lnTo>
                  <a:pt x="1682" y="2809"/>
                </a:lnTo>
                <a:lnTo>
                  <a:pt x="1714" y="2787"/>
                </a:lnTo>
                <a:lnTo>
                  <a:pt x="1746" y="2787"/>
                </a:lnTo>
                <a:lnTo>
                  <a:pt x="1778" y="2766"/>
                </a:lnTo>
                <a:lnTo>
                  <a:pt x="1800" y="2755"/>
                </a:lnTo>
                <a:lnTo>
                  <a:pt x="1832" y="2734"/>
                </a:lnTo>
                <a:lnTo>
                  <a:pt x="1864" y="2723"/>
                </a:lnTo>
                <a:lnTo>
                  <a:pt x="1885" y="2701"/>
                </a:lnTo>
                <a:lnTo>
                  <a:pt x="1907" y="2701"/>
                </a:lnTo>
                <a:lnTo>
                  <a:pt x="1939" y="2680"/>
                </a:lnTo>
                <a:lnTo>
                  <a:pt x="1971" y="2659"/>
                </a:lnTo>
                <a:lnTo>
                  <a:pt x="2003" y="2648"/>
                </a:lnTo>
                <a:lnTo>
                  <a:pt x="2025" y="2637"/>
                </a:lnTo>
                <a:lnTo>
                  <a:pt x="2046" y="2605"/>
                </a:lnTo>
                <a:lnTo>
                  <a:pt x="2078" y="2584"/>
                </a:lnTo>
                <a:lnTo>
                  <a:pt x="2078" y="2562"/>
                </a:lnTo>
                <a:lnTo>
                  <a:pt x="2100" y="2530"/>
                </a:lnTo>
                <a:lnTo>
                  <a:pt x="2121" y="2498"/>
                </a:lnTo>
                <a:lnTo>
                  <a:pt x="2132" y="2466"/>
                </a:lnTo>
                <a:lnTo>
                  <a:pt x="2142" y="2444"/>
                </a:lnTo>
                <a:lnTo>
                  <a:pt x="2164" y="2434"/>
                </a:lnTo>
                <a:lnTo>
                  <a:pt x="2164" y="2412"/>
                </a:lnTo>
                <a:lnTo>
                  <a:pt x="2175" y="2380"/>
                </a:lnTo>
                <a:lnTo>
                  <a:pt x="2185" y="2348"/>
                </a:lnTo>
                <a:lnTo>
                  <a:pt x="2196" y="2316"/>
                </a:lnTo>
                <a:lnTo>
                  <a:pt x="2207" y="2294"/>
                </a:lnTo>
                <a:lnTo>
                  <a:pt x="2217" y="2262"/>
                </a:lnTo>
                <a:lnTo>
                  <a:pt x="2228" y="2230"/>
                </a:lnTo>
                <a:lnTo>
                  <a:pt x="2228" y="2198"/>
                </a:lnTo>
                <a:lnTo>
                  <a:pt x="2239" y="2166"/>
                </a:lnTo>
                <a:lnTo>
                  <a:pt x="2249" y="2134"/>
                </a:lnTo>
                <a:lnTo>
                  <a:pt x="2249" y="2112"/>
                </a:lnTo>
                <a:lnTo>
                  <a:pt x="2260" y="2080"/>
                </a:lnTo>
                <a:lnTo>
                  <a:pt x="2260" y="2048"/>
                </a:lnTo>
                <a:lnTo>
                  <a:pt x="2271" y="2016"/>
                </a:lnTo>
                <a:lnTo>
                  <a:pt x="2282" y="1984"/>
                </a:lnTo>
                <a:lnTo>
                  <a:pt x="2282" y="1962"/>
                </a:lnTo>
                <a:lnTo>
                  <a:pt x="2292" y="1930"/>
                </a:lnTo>
                <a:lnTo>
                  <a:pt x="2292" y="1898"/>
                </a:lnTo>
                <a:lnTo>
                  <a:pt x="2292" y="1866"/>
                </a:lnTo>
                <a:lnTo>
                  <a:pt x="2292" y="1834"/>
                </a:lnTo>
                <a:lnTo>
                  <a:pt x="2292" y="1812"/>
                </a:lnTo>
                <a:lnTo>
                  <a:pt x="2292" y="1780"/>
                </a:lnTo>
                <a:lnTo>
                  <a:pt x="2292" y="1748"/>
                </a:lnTo>
                <a:lnTo>
                  <a:pt x="2292" y="1716"/>
                </a:lnTo>
                <a:lnTo>
                  <a:pt x="2292" y="1684"/>
                </a:lnTo>
                <a:lnTo>
                  <a:pt x="2292" y="1652"/>
                </a:lnTo>
                <a:lnTo>
                  <a:pt x="2292" y="1630"/>
                </a:lnTo>
                <a:lnTo>
                  <a:pt x="2292" y="1598"/>
                </a:lnTo>
                <a:lnTo>
                  <a:pt x="2292" y="1566"/>
                </a:lnTo>
                <a:lnTo>
                  <a:pt x="2292" y="1534"/>
                </a:lnTo>
                <a:lnTo>
                  <a:pt x="2292" y="1502"/>
                </a:lnTo>
                <a:lnTo>
                  <a:pt x="2292" y="1480"/>
                </a:lnTo>
                <a:lnTo>
                  <a:pt x="2292" y="1448"/>
                </a:lnTo>
                <a:lnTo>
                  <a:pt x="2292" y="1416"/>
                </a:lnTo>
                <a:lnTo>
                  <a:pt x="2282" y="1384"/>
                </a:lnTo>
                <a:lnTo>
                  <a:pt x="2271" y="1352"/>
                </a:lnTo>
                <a:lnTo>
                  <a:pt x="2249" y="1320"/>
                </a:lnTo>
                <a:lnTo>
                  <a:pt x="2239" y="1298"/>
                </a:lnTo>
                <a:lnTo>
                  <a:pt x="2228" y="1266"/>
                </a:lnTo>
                <a:lnTo>
                  <a:pt x="2217" y="1234"/>
                </a:lnTo>
                <a:lnTo>
                  <a:pt x="2196" y="1202"/>
                </a:lnTo>
                <a:lnTo>
                  <a:pt x="2185" y="1170"/>
                </a:lnTo>
                <a:lnTo>
                  <a:pt x="2185" y="1148"/>
                </a:lnTo>
                <a:lnTo>
                  <a:pt x="2164" y="1116"/>
                </a:lnTo>
                <a:lnTo>
                  <a:pt x="2142" y="1095"/>
                </a:lnTo>
                <a:lnTo>
                  <a:pt x="2142" y="1073"/>
                </a:lnTo>
                <a:lnTo>
                  <a:pt x="2121" y="1041"/>
                </a:lnTo>
                <a:lnTo>
                  <a:pt x="2100" y="1009"/>
                </a:lnTo>
                <a:lnTo>
                  <a:pt x="2078" y="998"/>
                </a:lnTo>
                <a:lnTo>
                  <a:pt x="2057" y="966"/>
                </a:lnTo>
                <a:lnTo>
                  <a:pt x="2035" y="934"/>
                </a:lnTo>
                <a:lnTo>
                  <a:pt x="2014" y="902"/>
                </a:lnTo>
                <a:lnTo>
                  <a:pt x="2003" y="870"/>
                </a:lnTo>
                <a:lnTo>
                  <a:pt x="1982" y="838"/>
                </a:lnTo>
                <a:lnTo>
                  <a:pt x="1971" y="816"/>
                </a:lnTo>
                <a:lnTo>
                  <a:pt x="1960" y="784"/>
                </a:lnTo>
                <a:lnTo>
                  <a:pt x="1950" y="752"/>
                </a:lnTo>
                <a:lnTo>
                  <a:pt x="1939" y="709"/>
                </a:lnTo>
                <a:lnTo>
                  <a:pt x="1939" y="677"/>
                </a:lnTo>
                <a:lnTo>
                  <a:pt x="1928" y="645"/>
                </a:lnTo>
                <a:lnTo>
                  <a:pt x="1928" y="613"/>
                </a:lnTo>
                <a:lnTo>
                  <a:pt x="1917" y="591"/>
                </a:lnTo>
                <a:lnTo>
                  <a:pt x="1907" y="559"/>
                </a:lnTo>
                <a:lnTo>
                  <a:pt x="1907" y="527"/>
                </a:lnTo>
                <a:lnTo>
                  <a:pt x="1896" y="495"/>
                </a:lnTo>
                <a:lnTo>
                  <a:pt x="1885" y="463"/>
                </a:lnTo>
                <a:lnTo>
                  <a:pt x="1885" y="431"/>
                </a:lnTo>
                <a:lnTo>
                  <a:pt x="1875" y="409"/>
                </a:lnTo>
                <a:lnTo>
                  <a:pt x="1875" y="377"/>
                </a:lnTo>
                <a:lnTo>
                  <a:pt x="1864" y="345"/>
                </a:lnTo>
                <a:lnTo>
                  <a:pt x="1853" y="313"/>
                </a:lnTo>
                <a:lnTo>
                  <a:pt x="1842" y="281"/>
                </a:lnTo>
                <a:lnTo>
                  <a:pt x="1842" y="259"/>
                </a:lnTo>
                <a:lnTo>
                  <a:pt x="1842" y="227"/>
                </a:lnTo>
                <a:lnTo>
                  <a:pt x="1821" y="195"/>
                </a:lnTo>
                <a:lnTo>
                  <a:pt x="1800" y="163"/>
                </a:lnTo>
                <a:lnTo>
                  <a:pt x="1789" y="131"/>
                </a:lnTo>
                <a:lnTo>
                  <a:pt x="1767" y="109"/>
                </a:lnTo>
                <a:lnTo>
                  <a:pt x="1735" y="88"/>
                </a:lnTo>
                <a:lnTo>
                  <a:pt x="1703" y="88"/>
                </a:lnTo>
                <a:lnTo>
                  <a:pt x="1671" y="99"/>
                </a:lnTo>
                <a:lnTo>
                  <a:pt x="1671" y="131"/>
                </a:lnTo>
                <a:lnTo>
                  <a:pt x="1660" y="163"/>
                </a:lnTo>
                <a:lnTo>
                  <a:pt x="1639" y="195"/>
                </a:lnTo>
                <a:lnTo>
                  <a:pt x="1628" y="217"/>
                </a:lnTo>
                <a:lnTo>
                  <a:pt x="1628" y="249"/>
                </a:lnTo>
                <a:lnTo>
                  <a:pt x="1628" y="281"/>
                </a:lnTo>
                <a:lnTo>
                  <a:pt x="1628" y="313"/>
                </a:lnTo>
                <a:lnTo>
                  <a:pt x="1639" y="345"/>
                </a:lnTo>
                <a:lnTo>
                  <a:pt x="1650" y="367"/>
                </a:lnTo>
                <a:lnTo>
                  <a:pt x="1660" y="399"/>
                </a:lnTo>
                <a:lnTo>
                  <a:pt x="1671" y="431"/>
                </a:lnTo>
                <a:lnTo>
                  <a:pt x="1692" y="474"/>
                </a:lnTo>
                <a:lnTo>
                  <a:pt x="1692" y="506"/>
                </a:lnTo>
                <a:lnTo>
                  <a:pt x="1703" y="538"/>
                </a:lnTo>
                <a:lnTo>
                  <a:pt x="1703" y="581"/>
                </a:lnTo>
                <a:lnTo>
                  <a:pt x="1714" y="613"/>
                </a:lnTo>
                <a:lnTo>
                  <a:pt x="1725" y="645"/>
                </a:lnTo>
                <a:lnTo>
                  <a:pt x="1735" y="677"/>
                </a:lnTo>
                <a:lnTo>
                  <a:pt x="1735" y="699"/>
                </a:lnTo>
                <a:lnTo>
                  <a:pt x="1735" y="731"/>
                </a:lnTo>
                <a:lnTo>
                  <a:pt x="1746" y="763"/>
                </a:lnTo>
                <a:lnTo>
                  <a:pt x="1757" y="795"/>
                </a:lnTo>
                <a:lnTo>
                  <a:pt x="1757" y="827"/>
                </a:lnTo>
                <a:lnTo>
                  <a:pt x="1767" y="849"/>
                </a:lnTo>
                <a:lnTo>
                  <a:pt x="1778" y="881"/>
                </a:lnTo>
                <a:lnTo>
                  <a:pt x="1789" y="913"/>
                </a:lnTo>
                <a:lnTo>
                  <a:pt x="1800" y="956"/>
                </a:lnTo>
                <a:lnTo>
                  <a:pt x="1810" y="988"/>
                </a:lnTo>
                <a:lnTo>
                  <a:pt x="1821" y="1020"/>
                </a:lnTo>
                <a:lnTo>
                  <a:pt x="1832" y="1052"/>
                </a:lnTo>
                <a:lnTo>
                  <a:pt x="1842" y="1084"/>
                </a:lnTo>
                <a:lnTo>
                  <a:pt x="1864" y="1106"/>
                </a:lnTo>
                <a:lnTo>
                  <a:pt x="1875" y="1138"/>
                </a:lnTo>
                <a:lnTo>
                  <a:pt x="1885" y="1170"/>
                </a:lnTo>
                <a:lnTo>
                  <a:pt x="1907" y="1202"/>
                </a:lnTo>
                <a:lnTo>
                  <a:pt x="1917" y="1234"/>
                </a:lnTo>
                <a:lnTo>
                  <a:pt x="1928" y="1256"/>
                </a:lnTo>
                <a:lnTo>
                  <a:pt x="1950" y="1288"/>
                </a:lnTo>
                <a:lnTo>
                  <a:pt x="1960" y="1320"/>
                </a:lnTo>
                <a:lnTo>
                  <a:pt x="1982" y="1341"/>
                </a:lnTo>
                <a:lnTo>
                  <a:pt x="1992" y="1363"/>
                </a:lnTo>
                <a:lnTo>
                  <a:pt x="2014" y="1395"/>
                </a:lnTo>
                <a:lnTo>
                  <a:pt x="2035" y="1427"/>
                </a:lnTo>
                <a:lnTo>
                  <a:pt x="2046" y="1459"/>
                </a:lnTo>
                <a:lnTo>
                  <a:pt x="2046" y="1491"/>
                </a:lnTo>
                <a:lnTo>
                  <a:pt x="2057" y="1513"/>
                </a:lnTo>
                <a:lnTo>
                  <a:pt x="2057" y="1545"/>
                </a:lnTo>
                <a:lnTo>
                  <a:pt x="2057" y="1577"/>
                </a:lnTo>
                <a:lnTo>
                  <a:pt x="2057" y="1609"/>
                </a:lnTo>
                <a:lnTo>
                  <a:pt x="2046" y="1641"/>
                </a:lnTo>
                <a:lnTo>
                  <a:pt x="2025" y="1663"/>
                </a:lnTo>
                <a:lnTo>
                  <a:pt x="2003" y="1673"/>
                </a:lnTo>
                <a:lnTo>
                  <a:pt x="1982" y="1695"/>
                </a:lnTo>
                <a:lnTo>
                  <a:pt x="1960" y="1705"/>
                </a:lnTo>
                <a:lnTo>
                  <a:pt x="1950" y="1727"/>
                </a:lnTo>
                <a:lnTo>
                  <a:pt x="1928" y="1738"/>
                </a:lnTo>
                <a:lnTo>
                  <a:pt x="1917" y="1770"/>
                </a:lnTo>
                <a:lnTo>
                  <a:pt x="1885" y="1802"/>
                </a:lnTo>
                <a:lnTo>
                  <a:pt x="1853" y="1834"/>
                </a:lnTo>
                <a:lnTo>
                  <a:pt x="1821" y="1866"/>
                </a:lnTo>
                <a:lnTo>
                  <a:pt x="1789" y="1877"/>
                </a:lnTo>
                <a:lnTo>
                  <a:pt x="1767" y="1898"/>
                </a:lnTo>
                <a:lnTo>
                  <a:pt x="1735" y="1920"/>
                </a:lnTo>
                <a:lnTo>
                  <a:pt x="1703" y="1952"/>
                </a:lnTo>
                <a:lnTo>
                  <a:pt x="1692" y="1984"/>
                </a:lnTo>
                <a:lnTo>
                  <a:pt x="1682" y="2016"/>
                </a:lnTo>
                <a:lnTo>
                  <a:pt x="1714" y="2037"/>
                </a:lnTo>
                <a:lnTo>
                  <a:pt x="1746" y="2005"/>
                </a:lnTo>
                <a:lnTo>
                  <a:pt x="1767" y="1973"/>
                </a:lnTo>
                <a:lnTo>
                  <a:pt x="1789" y="1962"/>
                </a:lnTo>
                <a:lnTo>
                  <a:pt x="1821" y="1952"/>
                </a:lnTo>
                <a:lnTo>
                  <a:pt x="1842" y="1930"/>
                </a:lnTo>
                <a:lnTo>
                  <a:pt x="1864" y="1920"/>
                </a:lnTo>
                <a:lnTo>
                  <a:pt x="1907" y="1898"/>
                </a:lnTo>
                <a:lnTo>
                  <a:pt x="1939" y="1877"/>
                </a:lnTo>
                <a:lnTo>
                  <a:pt x="1960" y="1855"/>
                </a:lnTo>
                <a:lnTo>
                  <a:pt x="1992" y="1845"/>
                </a:lnTo>
                <a:lnTo>
                  <a:pt x="2014" y="1834"/>
                </a:lnTo>
                <a:lnTo>
                  <a:pt x="2035" y="1812"/>
                </a:lnTo>
                <a:lnTo>
                  <a:pt x="2057" y="1791"/>
                </a:lnTo>
                <a:lnTo>
                  <a:pt x="2057" y="1823"/>
                </a:lnTo>
                <a:lnTo>
                  <a:pt x="2057" y="1845"/>
                </a:lnTo>
                <a:lnTo>
                  <a:pt x="2057" y="1877"/>
                </a:lnTo>
                <a:lnTo>
                  <a:pt x="2057" y="1909"/>
                </a:lnTo>
                <a:lnTo>
                  <a:pt x="2057" y="1941"/>
                </a:lnTo>
                <a:lnTo>
                  <a:pt x="2057" y="1973"/>
                </a:lnTo>
                <a:lnTo>
                  <a:pt x="2057" y="1995"/>
                </a:lnTo>
                <a:lnTo>
                  <a:pt x="2057" y="2027"/>
                </a:lnTo>
                <a:lnTo>
                  <a:pt x="2057" y="2059"/>
                </a:lnTo>
                <a:lnTo>
                  <a:pt x="2046" y="2102"/>
                </a:lnTo>
                <a:lnTo>
                  <a:pt x="2035" y="2134"/>
                </a:lnTo>
                <a:lnTo>
                  <a:pt x="2025" y="2166"/>
                </a:lnTo>
                <a:lnTo>
                  <a:pt x="2014" y="2198"/>
                </a:lnTo>
                <a:lnTo>
                  <a:pt x="2003" y="2220"/>
                </a:lnTo>
                <a:lnTo>
                  <a:pt x="1982" y="2252"/>
                </a:lnTo>
                <a:lnTo>
                  <a:pt x="1971" y="2284"/>
                </a:lnTo>
                <a:lnTo>
                  <a:pt x="1960" y="2316"/>
                </a:lnTo>
                <a:lnTo>
                  <a:pt x="1960" y="2348"/>
                </a:lnTo>
                <a:lnTo>
                  <a:pt x="1950" y="2380"/>
                </a:lnTo>
                <a:lnTo>
                  <a:pt x="1939" y="2402"/>
                </a:lnTo>
                <a:lnTo>
                  <a:pt x="1917" y="2423"/>
                </a:lnTo>
                <a:lnTo>
                  <a:pt x="1907" y="2455"/>
                </a:lnTo>
                <a:lnTo>
                  <a:pt x="1885" y="2466"/>
                </a:lnTo>
                <a:lnTo>
                  <a:pt x="1864" y="2498"/>
                </a:lnTo>
                <a:lnTo>
                  <a:pt x="1842" y="2519"/>
                </a:lnTo>
                <a:lnTo>
                  <a:pt x="1842" y="2541"/>
                </a:lnTo>
                <a:lnTo>
                  <a:pt x="1810" y="2573"/>
                </a:lnTo>
                <a:lnTo>
                  <a:pt x="1778" y="2594"/>
                </a:lnTo>
                <a:lnTo>
                  <a:pt x="1746" y="2594"/>
                </a:lnTo>
                <a:lnTo>
                  <a:pt x="1714" y="2594"/>
                </a:lnTo>
                <a:lnTo>
                  <a:pt x="1692" y="2594"/>
                </a:lnTo>
                <a:lnTo>
                  <a:pt x="1660" y="2584"/>
                </a:lnTo>
                <a:lnTo>
                  <a:pt x="1650" y="2552"/>
                </a:lnTo>
                <a:lnTo>
                  <a:pt x="1628" y="2519"/>
                </a:lnTo>
                <a:lnTo>
                  <a:pt x="1628" y="2487"/>
                </a:lnTo>
                <a:lnTo>
                  <a:pt x="1607" y="2444"/>
                </a:lnTo>
                <a:lnTo>
                  <a:pt x="1585" y="2412"/>
                </a:lnTo>
                <a:lnTo>
                  <a:pt x="1585" y="2380"/>
                </a:lnTo>
                <a:lnTo>
                  <a:pt x="1575" y="2337"/>
                </a:lnTo>
                <a:lnTo>
                  <a:pt x="1564" y="2305"/>
                </a:lnTo>
                <a:lnTo>
                  <a:pt x="1564" y="2262"/>
                </a:lnTo>
                <a:lnTo>
                  <a:pt x="1542" y="2230"/>
                </a:lnTo>
                <a:lnTo>
                  <a:pt x="1542" y="2198"/>
                </a:lnTo>
                <a:lnTo>
                  <a:pt x="1521" y="2166"/>
                </a:lnTo>
                <a:lnTo>
                  <a:pt x="1489" y="2155"/>
                </a:lnTo>
                <a:lnTo>
                  <a:pt x="1467" y="2155"/>
                </a:lnTo>
                <a:lnTo>
                  <a:pt x="1435" y="2155"/>
                </a:lnTo>
                <a:lnTo>
                  <a:pt x="1414" y="2177"/>
                </a:lnTo>
                <a:lnTo>
                  <a:pt x="1414" y="2209"/>
                </a:lnTo>
                <a:lnTo>
                  <a:pt x="1435" y="2241"/>
                </a:lnTo>
                <a:lnTo>
                  <a:pt x="1457" y="2273"/>
                </a:lnTo>
                <a:lnTo>
                  <a:pt x="1478" y="2305"/>
                </a:lnTo>
                <a:lnTo>
                  <a:pt x="1478" y="2327"/>
                </a:lnTo>
                <a:lnTo>
                  <a:pt x="1489" y="2369"/>
                </a:lnTo>
                <a:lnTo>
                  <a:pt x="1500" y="2402"/>
                </a:lnTo>
                <a:lnTo>
                  <a:pt x="1510" y="2444"/>
                </a:lnTo>
                <a:lnTo>
                  <a:pt x="1510" y="2466"/>
                </a:lnTo>
                <a:lnTo>
                  <a:pt x="1521" y="2498"/>
                </a:lnTo>
                <a:lnTo>
                  <a:pt x="1532" y="2541"/>
                </a:lnTo>
                <a:lnTo>
                  <a:pt x="1542" y="2573"/>
                </a:lnTo>
                <a:lnTo>
                  <a:pt x="1553" y="2605"/>
                </a:lnTo>
                <a:lnTo>
                  <a:pt x="1553" y="2627"/>
                </a:lnTo>
                <a:lnTo>
                  <a:pt x="1521" y="2648"/>
                </a:lnTo>
                <a:lnTo>
                  <a:pt x="1489" y="2648"/>
                </a:lnTo>
                <a:lnTo>
                  <a:pt x="1467" y="2659"/>
                </a:lnTo>
                <a:lnTo>
                  <a:pt x="1435" y="2669"/>
                </a:lnTo>
                <a:lnTo>
                  <a:pt x="1403" y="2680"/>
                </a:lnTo>
                <a:lnTo>
                  <a:pt x="1371" y="2680"/>
                </a:lnTo>
                <a:lnTo>
                  <a:pt x="1339" y="2680"/>
                </a:lnTo>
                <a:lnTo>
                  <a:pt x="1317" y="2680"/>
                </a:lnTo>
                <a:lnTo>
                  <a:pt x="1285" y="2680"/>
                </a:lnTo>
                <a:lnTo>
                  <a:pt x="1253" y="2680"/>
                </a:lnTo>
                <a:lnTo>
                  <a:pt x="1210" y="2680"/>
                </a:lnTo>
                <a:lnTo>
                  <a:pt x="1178" y="2680"/>
                </a:lnTo>
                <a:lnTo>
                  <a:pt x="1146" y="2680"/>
                </a:lnTo>
                <a:lnTo>
                  <a:pt x="1114" y="2680"/>
                </a:lnTo>
                <a:lnTo>
                  <a:pt x="1082" y="2680"/>
                </a:lnTo>
                <a:lnTo>
                  <a:pt x="1060" y="2680"/>
                </a:lnTo>
                <a:lnTo>
                  <a:pt x="1028" y="2669"/>
                </a:lnTo>
                <a:lnTo>
                  <a:pt x="996" y="2648"/>
                </a:lnTo>
                <a:lnTo>
                  <a:pt x="964" y="2637"/>
                </a:lnTo>
                <a:lnTo>
                  <a:pt x="953" y="2605"/>
                </a:lnTo>
                <a:lnTo>
                  <a:pt x="975" y="2594"/>
                </a:lnTo>
                <a:lnTo>
                  <a:pt x="1007" y="2584"/>
                </a:lnTo>
                <a:lnTo>
                  <a:pt x="1082" y="2573"/>
                </a:lnTo>
                <a:lnTo>
                  <a:pt x="1114" y="2562"/>
                </a:lnTo>
                <a:lnTo>
                  <a:pt x="1146" y="2562"/>
                </a:lnTo>
                <a:lnTo>
                  <a:pt x="1178" y="2562"/>
                </a:lnTo>
                <a:lnTo>
                  <a:pt x="1210" y="2562"/>
                </a:lnTo>
                <a:lnTo>
                  <a:pt x="1232" y="2562"/>
                </a:lnTo>
                <a:lnTo>
                  <a:pt x="1264" y="2552"/>
                </a:lnTo>
                <a:lnTo>
                  <a:pt x="1296" y="2530"/>
                </a:lnTo>
                <a:lnTo>
                  <a:pt x="1307" y="2498"/>
                </a:lnTo>
                <a:lnTo>
                  <a:pt x="1317" y="2466"/>
                </a:lnTo>
                <a:lnTo>
                  <a:pt x="1285" y="2444"/>
                </a:lnTo>
                <a:lnTo>
                  <a:pt x="1253" y="2434"/>
                </a:lnTo>
                <a:lnTo>
                  <a:pt x="1221" y="2434"/>
                </a:lnTo>
                <a:lnTo>
                  <a:pt x="1189" y="2434"/>
                </a:lnTo>
                <a:lnTo>
                  <a:pt x="1167" y="2434"/>
                </a:lnTo>
                <a:lnTo>
                  <a:pt x="1135" y="2434"/>
                </a:lnTo>
                <a:lnTo>
                  <a:pt x="1103" y="2434"/>
                </a:lnTo>
                <a:lnTo>
                  <a:pt x="1060" y="2434"/>
                </a:lnTo>
                <a:lnTo>
                  <a:pt x="1028" y="2423"/>
                </a:lnTo>
                <a:lnTo>
                  <a:pt x="1007" y="2391"/>
                </a:lnTo>
                <a:lnTo>
                  <a:pt x="985" y="2380"/>
                </a:lnTo>
                <a:lnTo>
                  <a:pt x="975" y="2348"/>
                </a:lnTo>
                <a:lnTo>
                  <a:pt x="943" y="2305"/>
                </a:lnTo>
                <a:lnTo>
                  <a:pt x="932" y="2241"/>
                </a:lnTo>
                <a:lnTo>
                  <a:pt x="900" y="2198"/>
                </a:lnTo>
                <a:lnTo>
                  <a:pt x="878" y="2166"/>
                </a:lnTo>
                <a:lnTo>
                  <a:pt x="857" y="2123"/>
                </a:lnTo>
                <a:lnTo>
                  <a:pt x="835" y="2102"/>
                </a:lnTo>
                <a:lnTo>
                  <a:pt x="825" y="2080"/>
                </a:lnTo>
                <a:lnTo>
                  <a:pt x="803" y="2059"/>
                </a:lnTo>
                <a:lnTo>
                  <a:pt x="782" y="2037"/>
                </a:lnTo>
                <a:lnTo>
                  <a:pt x="760" y="2037"/>
                </a:lnTo>
                <a:lnTo>
                  <a:pt x="739" y="2059"/>
                </a:lnTo>
                <a:lnTo>
                  <a:pt x="739" y="2091"/>
                </a:lnTo>
                <a:lnTo>
                  <a:pt x="739" y="2123"/>
                </a:lnTo>
                <a:lnTo>
                  <a:pt x="739" y="2145"/>
                </a:lnTo>
                <a:lnTo>
                  <a:pt x="739" y="2177"/>
                </a:lnTo>
                <a:lnTo>
                  <a:pt x="760" y="2220"/>
                </a:lnTo>
                <a:lnTo>
                  <a:pt x="771" y="2252"/>
                </a:lnTo>
                <a:lnTo>
                  <a:pt x="793" y="2262"/>
                </a:lnTo>
                <a:lnTo>
                  <a:pt x="793" y="2284"/>
                </a:lnTo>
                <a:lnTo>
                  <a:pt x="825" y="2305"/>
                </a:lnTo>
                <a:lnTo>
                  <a:pt x="825" y="2327"/>
                </a:lnTo>
                <a:lnTo>
                  <a:pt x="846" y="2359"/>
                </a:lnTo>
                <a:lnTo>
                  <a:pt x="857" y="2391"/>
                </a:lnTo>
                <a:lnTo>
                  <a:pt x="868" y="2423"/>
                </a:lnTo>
                <a:lnTo>
                  <a:pt x="868" y="2455"/>
                </a:lnTo>
                <a:lnTo>
                  <a:pt x="868" y="2477"/>
                </a:lnTo>
                <a:lnTo>
                  <a:pt x="868" y="2509"/>
                </a:lnTo>
                <a:lnTo>
                  <a:pt x="846" y="2530"/>
                </a:lnTo>
                <a:lnTo>
                  <a:pt x="814" y="2530"/>
                </a:lnTo>
                <a:lnTo>
                  <a:pt x="782" y="2530"/>
                </a:lnTo>
                <a:lnTo>
                  <a:pt x="760" y="2530"/>
                </a:lnTo>
                <a:lnTo>
                  <a:pt x="718" y="2519"/>
                </a:lnTo>
                <a:lnTo>
                  <a:pt x="696" y="2487"/>
                </a:lnTo>
                <a:lnTo>
                  <a:pt x="664" y="2466"/>
                </a:lnTo>
                <a:lnTo>
                  <a:pt x="653" y="2444"/>
                </a:lnTo>
                <a:lnTo>
                  <a:pt x="621" y="2423"/>
                </a:lnTo>
                <a:lnTo>
                  <a:pt x="589" y="2402"/>
                </a:lnTo>
                <a:lnTo>
                  <a:pt x="568" y="2380"/>
                </a:lnTo>
                <a:lnTo>
                  <a:pt x="546" y="2380"/>
                </a:lnTo>
                <a:lnTo>
                  <a:pt x="514" y="2359"/>
                </a:lnTo>
                <a:lnTo>
                  <a:pt x="493" y="2337"/>
                </a:lnTo>
                <a:lnTo>
                  <a:pt x="471" y="2337"/>
                </a:lnTo>
                <a:lnTo>
                  <a:pt x="439" y="2316"/>
                </a:lnTo>
                <a:lnTo>
                  <a:pt x="407" y="2294"/>
                </a:lnTo>
                <a:lnTo>
                  <a:pt x="385" y="2273"/>
                </a:lnTo>
                <a:lnTo>
                  <a:pt x="364" y="2241"/>
                </a:lnTo>
                <a:lnTo>
                  <a:pt x="353" y="2209"/>
                </a:lnTo>
                <a:lnTo>
                  <a:pt x="343" y="2187"/>
                </a:lnTo>
                <a:lnTo>
                  <a:pt x="332" y="2145"/>
                </a:lnTo>
                <a:lnTo>
                  <a:pt x="332" y="2123"/>
                </a:lnTo>
                <a:lnTo>
                  <a:pt x="321" y="2091"/>
                </a:lnTo>
                <a:lnTo>
                  <a:pt x="310" y="2059"/>
                </a:lnTo>
                <a:lnTo>
                  <a:pt x="310" y="2037"/>
                </a:lnTo>
                <a:lnTo>
                  <a:pt x="300" y="2005"/>
                </a:lnTo>
                <a:lnTo>
                  <a:pt x="300" y="1973"/>
                </a:lnTo>
                <a:lnTo>
                  <a:pt x="300" y="1941"/>
                </a:lnTo>
                <a:lnTo>
                  <a:pt x="300" y="1909"/>
                </a:lnTo>
                <a:lnTo>
                  <a:pt x="300" y="1887"/>
                </a:lnTo>
                <a:lnTo>
                  <a:pt x="300" y="1855"/>
                </a:lnTo>
                <a:lnTo>
                  <a:pt x="332" y="1845"/>
                </a:lnTo>
                <a:lnTo>
                  <a:pt x="364" y="1845"/>
                </a:lnTo>
                <a:lnTo>
                  <a:pt x="385" y="1877"/>
                </a:lnTo>
                <a:lnTo>
                  <a:pt x="407" y="1898"/>
                </a:lnTo>
                <a:lnTo>
                  <a:pt x="418" y="1920"/>
                </a:lnTo>
                <a:lnTo>
                  <a:pt x="439" y="1952"/>
                </a:lnTo>
                <a:lnTo>
                  <a:pt x="460" y="1995"/>
                </a:lnTo>
                <a:lnTo>
                  <a:pt x="482" y="2016"/>
                </a:lnTo>
                <a:lnTo>
                  <a:pt x="503" y="1984"/>
                </a:lnTo>
                <a:lnTo>
                  <a:pt x="514" y="1962"/>
                </a:lnTo>
                <a:lnTo>
                  <a:pt x="525" y="1930"/>
                </a:lnTo>
                <a:lnTo>
                  <a:pt x="525" y="1887"/>
                </a:lnTo>
                <a:lnTo>
                  <a:pt x="525" y="1855"/>
                </a:lnTo>
                <a:lnTo>
                  <a:pt x="525" y="1812"/>
                </a:lnTo>
                <a:lnTo>
                  <a:pt x="503" y="1791"/>
                </a:lnTo>
                <a:lnTo>
                  <a:pt x="493" y="1759"/>
                </a:lnTo>
                <a:lnTo>
                  <a:pt x="471" y="1738"/>
                </a:lnTo>
                <a:lnTo>
                  <a:pt x="450" y="1716"/>
                </a:lnTo>
                <a:lnTo>
                  <a:pt x="428" y="1695"/>
                </a:lnTo>
                <a:lnTo>
                  <a:pt x="407" y="1673"/>
                </a:lnTo>
                <a:lnTo>
                  <a:pt x="385" y="1663"/>
                </a:lnTo>
                <a:lnTo>
                  <a:pt x="364" y="1641"/>
                </a:lnTo>
                <a:lnTo>
                  <a:pt x="332" y="1609"/>
                </a:lnTo>
                <a:lnTo>
                  <a:pt x="321" y="1577"/>
                </a:lnTo>
                <a:lnTo>
                  <a:pt x="310" y="1555"/>
                </a:lnTo>
                <a:lnTo>
                  <a:pt x="300" y="1523"/>
                </a:lnTo>
                <a:lnTo>
                  <a:pt x="289" y="1491"/>
                </a:lnTo>
                <a:lnTo>
                  <a:pt x="289" y="1459"/>
                </a:lnTo>
                <a:lnTo>
                  <a:pt x="289" y="1427"/>
                </a:lnTo>
                <a:lnTo>
                  <a:pt x="289" y="1395"/>
                </a:lnTo>
                <a:lnTo>
                  <a:pt x="289" y="1373"/>
                </a:lnTo>
                <a:lnTo>
                  <a:pt x="289" y="1341"/>
                </a:lnTo>
                <a:lnTo>
                  <a:pt x="300" y="1309"/>
                </a:lnTo>
                <a:lnTo>
                  <a:pt x="289" y="1277"/>
                </a:lnTo>
                <a:lnTo>
                  <a:pt x="278" y="1245"/>
                </a:lnTo>
                <a:lnTo>
                  <a:pt x="278" y="1223"/>
                </a:lnTo>
                <a:lnTo>
                  <a:pt x="268" y="1191"/>
                </a:lnTo>
                <a:lnTo>
                  <a:pt x="268" y="1159"/>
                </a:lnTo>
                <a:lnTo>
                  <a:pt x="257" y="1127"/>
                </a:lnTo>
                <a:lnTo>
                  <a:pt x="246" y="1095"/>
                </a:lnTo>
                <a:lnTo>
                  <a:pt x="246" y="1073"/>
                </a:lnTo>
                <a:lnTo>
                  <a:pt x="246" y="1031"/>
                </a:lnTo>
                <a:lnTo>
                  <a:pt x="246" y="1009"/>
                </a:lnTo>
                <a:lnTo>
                  <a:pt x="246" y="977"/>
                </a:lnTo>
                <a:lnTo>
                  <a:pt x="246" y="945"/>
                </a:lnTo>
                <a:lnTo>
                  <a:pt x="246" y="913"/>
                </a:lnTo>
                <a:lnTo>
                  <a:pt x="246" y="891"/>
                </a:lnTo>
                <a:lnTo>
                  <a:pt x="268" y="870"/>
                </a:lnTo>
                <a:lnTo>
                  <a:pt x="278" y="838"/>
                </a:lnTo>
                <a:lnTo>
                  <a:pt x="278" y="816"/>
                </a:lnTo>
                <a:lnTo>
                  <a:pt x="289" y="784"/>
                </a:lnTo>
                <a:lnTo>
                  <a:pt x="300" y="752"/>
                </a:lnTo>
                <a:lnTo>
                  <a:pt x="300" y="720"/>
                </a:lnTo>
                <a:lnTo>
                  <a:pt x="310" y="688"/>
                </a:lnTo>
                <a:lnTo>
                  <a:pt x="310" y="666"/>
                </a:lnTo>
                <a:lnTo>
                  <a:pt x="321" y="634"/>
                </a:lnTo>
                <a:lnTo>
                  <a:pt x="321" y="602"/>
                </a:lnTo>
                <a:lnTo>
                  <a:pt x="332" y="570"/>
                </a:lnTo>
                <a:lnTo>
                  <a:pt x="343" y="538"/>
                </a:lnTo>
                <a:lnTo>
                  <a:pt x="353" y="516"/>
                </a:lnTo>
                <a:lnTo>
                  <a:pt x="364" y="484"/>
                </a:lnTo>
                <a:lnTo>
                  <a:pt x="375" y="452"/>
                </a:lnTo>
                <a:lnTo>
                  <a:pt x="385" y="420"/>
                </a:lnTo>
                <a:lnTo>
                  <a:pt x="407" y="388"/>
                </a:lnTo>
                <a:lnTo>
                  <a:pt x="439" y="356"/>
                </a:lnTo>
                <a:lnTo>
                  <a:pt x="460" y="334"/>
                </a:lnTo>
                <a:lnTo>
                  <a:pt x="482" y="313"/>
                </a:lnTo>
                <a:lnTo>
                  <a:pt x="493" y="281"/>
                </a:lnTo>
                <a:lnTo>
                  <a:pt x="503" y="259"/>
                </a:lnTo>
                <a:lnTo>
                  <a:pt x="525" y="249"/>
                </a:lnTo>
                <a:lnTo>
                  <a:pt x="535" y="227"/>
                </a:lnTo>
                <a:lnTo>
                  <a:pt x="557" y="195"/>
                </a:lnTo>
                <a:lnTo>
                  <a:pt x="568" y="163"/>
                </a:lnTo>
                <a:lnTo>
                  <a:pt x="600" y="142"/>
                </a:lnTo>
                <a:lnTo>
                  <a:pt x="632" y="131"/>
                </a:lnTo>
                <a:lnTo>
                  <a:pt x="643" y="163"/>
                </a:lnTo>
                <a:lnTo>
                  <a:pt x="653" y="195"/>
                </a:lnTo>
                <a:lnTo>
                  <a:pt x="653" y="217"/>
                </a:lnTo>
                <a:lnTo>
                  <a:pt x="653" y="249"/>
                </a:lnTo>
                <a:lnTo>
                  <a:pt x="664" y="281"/>
                </a:lnTo>
                <a:lnTo>
                  <a:pt x="675" y="313"/>
                </a:lnTo>
                <a:lnTo>
                  <a:pt x="685" y="345"/>
                </a:lnTo>
                <a:lnTo>
                  <a:pt x="696" y="367"/>
                </a:lnTo>
                <a:lnTo>
                  <a:pt x="696" y="409"/>
                </a:lnTo>
                <a:lnTo>
                  <a:pt x="696" y="431"/>
                </a:lnTo>
                <a:lnTo>
                  <a:pt x="696" y="463"/>
                </a:lnTo>
                <a:lnTo>
                  <a:pt x="696" y="495"/>
                </a:lnTo>
                <a:lnTo>
                  <a:pt x="696" y="527"/>
                </a:lnTo>
                <a:lnTo>
                  <a:pt x="696" y="549"/>
                </a:lnTo>
                <a:lnTo>
                  <a:pt x="707" y="581"/>
                </a:lnTo>
                <a:lnTo>
                  <a:pt x="707" y="613"/>
                </a:lnTo>
                <a:lnTo>
                  <a:pt x="707" y="645"/>
                </a:lnTo>
                <a:lnTo>
                  <a:pt x="707" y="677"/>
                </a:lnTo>
                <a:lnTo>
                  <a:pt x="718" y="699"/>
                </a:lnTo>
                <a:lnTo>
                  <a:pt x="718" y="731"/>
                </a:lnTo>
                <a:lnTo>
                  <a:pt x="728" y="763"/>
                </a:lnTo>
                <a:lnTo>
                  <a:pt x="739" y="795"/>
                </a:lnTo>
                <a:lnTo>
                  <a:pt x="739" y="827"/>
                </a:lnTo>
                <a:lnTo>
                  <a:pt x="750" y="849"/>
                </a:lnTo>
                <a:lnTo>
                  <a:pt x="771" y="881"/>
                </a:lnTo>
                <a:lnTo>
                  <a:pt x="793" y="891"/>
                </a:lnTo>
                <a:lnTo>
                  <a:pt x="803" y="913"/>
                </a:lnTo>
                <a:lnTo>
                  <a:pt x="825" y="945"/>
                </a:lnTo>
                <a:lnTo>
                  <a:pt x="835" y="977"/>
                </a:lnTo>
                <a:lnTo>
                  <a:pt x="846" y="1009"/>
                </a:lnTo>
                <a:lnTo>
                  <a:pt x="868" y="1020"/>
                </a:lnTo>
                <a:lnTo>
                  <a:pt x="878" y="1052"/>
                </a:lnTo>
                <a:lnTo>
                  <a:pt x="900" y="1063"/>
                </a:lnTo>
                <a:lnTo>
                  <a:pt x="932" y="1095"/>
                </a:lnTo>
                <a:lnTo>
                  <a:pt x="964" y="1106"/>
                </a:lnTo>
                <a:lnTo>
                  <a:pt x="996" y="1116"/>
                </a:lnTo>
                <a:lnTo>
                  <a:pt x="1018" y="1116"/>
                </a:lnTo>
                <a:lnTo>
                  <a:pt x="1050" y="1116"/>
                </a:lnTo>
                <a:lnTo>
                  <a:pt x="1050" y="1084"/>
                </a:lnTo>
                <a:lnTo>
                  <a:pt x="1060" y="1052"/>
                </a:lnTo>
                <a:lnTo>
                  <a:pt x="1060" y="1020"/>
                </a:lnTo>
                <a:lnTo>
                  <a:pt x="1060" y="998"/>
                </a:lnTo>
                <a:lnTo>
                  <a:pt x="1060" y="966"/>
                </a:lnTo>
                <a:lnTo>
                  <a:pt x="1028" y="945"/>
                </a:lnTo>
                <a:lnTo>
                  <a:pt x="996" y="934"/>
                </a:lnTo>
                <a:lnTo>
                  <a:pt x="964" y="913"/>
                </a:lnTo>
                <a:lnTo>
                  <a:pt x="932" y="902"/>
                </a:lnTo>
                <a:lnTo>
                  <a:pt x="921" y="870"/>
                </a:lnTo>
                <a:lnTo>
                  <a:pt x="900" y="838"/>
                </a:lnTo>
                <a:lnTo>
                  <a:pt x="889" y="816"/>
                </a:lnTo>
                <a:lnTo>
                  <a:pt x="889" y="784"/>
                </a:lnTo>
                <a:lnTo>
                  <a:pt x="889" y="752"/>
                </a:lnTo>
                <a:lnTo>
                  <a:pt x="889" y="720"/>
                </a:lnTo>
                <a:lnTo>
                  <a:pt x="889" y="688"/>
                </a:lnTo>
                <a:lnTo>
                  <a:pt x="878" y="666"/>
                </a:lnTo>
                <a:lnTo>
                  <a:pt x="868" y="634"/>
                </a:lnTo>
                <a:lnTo>
                  <a:pt x="857" y="602"/>
                </a:lnTo>
                <a:lnTo>
                  <a:pt x="846" y="570"/>
                </a:lnTo>
                <a:lnTo>
                  <a:pt x="846" y="538"/>
                </a:lnTo>
                <a:lnTo>
                  <a:pt x="846" y="516"/>
                </a:lnTo>
                <a:lnTo>
                  <a:pt x="835" y="484"/>
                </a:lnTo>
                <a:lnTo>
                  <a:pt x="825" y="452"/>
                </a:lnTo>
                <a:lnTo>
                  <a:pt x="825" y="420"/>
                </a:lnTo>
                <a:lnTo>
                  <a:pt x="814" y="388"/>
                </a:lnTo>
                <a:lnTo>
                  <a:pt x="803" y="345"/>
                </a:lnTo>
                <a:lnTo>
                  <a:pt x="803" y="313"/>
                </a:lnTo>
                <a:lnTo>
                  <a:pt x="793" y="227"/>
                </a:lnTo>
                <a:lnTo>
                  <a:pt x="782" y="142"/>
                </a:lnTo>
                <a:lnTo>
                  <a:pt x="782" y="120"/>
                </a:lnTo>
                <a:lnTo>
                  <a:pt x="760" y="99"/>
                </a:lnTo>
                <a:lnTo>
                  <a:pt x="750" y="77"/>
                </a:lnTo>
                <a:lnTo>
                  <a:pt x="728" y="77"/>
                </a:lnTo>
                <a:lnTo>
                  <a:pt x="696" y="56"/>
                </a:lnTo>
                <a:lnTo>
                  <a:pt x="664" y="45"/>
                </a:lnTo>
                <a:lnTo>
                  <a:pt x="615" y="0"/>
                </a:lnTo>
                <a:lnTo>
                  <a:pt x="568" y="35"/>
                </a:lnTo>
                <a:lnTo>
                  <a:pt x="567" y="48"/>
                </a:lnTo>
              </a:path>
            </a:pathLst>
          </a:custGeom>
          <a:pattFill prst="pct90">
            <a:fgClr>
              <a:schemeClr val="accent1"/>
            </a:fgClr>
            <a:bgClr>
              <a:srgbClr val="080808"/>
            </a:bgClr>
          </a:pattFill>
          <a:ln w="9525" cap="rnd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09" name="Freeform 9"/>
          <p:cNvSpPr>
            <a:spLocks/>
          </p:cNvSpPr>
          <p:nvPr/>
        </p:nvSpPr>
        <p:spPr bwMode="auto">
          <a:xfrm>
            <a:off x="3670300" y="2895600"/>
            <a:ext cx="835025" cy="1163638"/>
          </a:xfrm>
          <a:custGeom>
            <a:avLst/>
            <a:gdLst/>
            <a:ahLst/>
            <a:cxnLst>
              <a:cxn ang="0">
                <a:pos x="472" y="47"/>
              </a:cxn>
              <a:cxn ang="0">
                <a:pos x="439" y="90"/>
              </a:cxn>
              <a:cxn ang="0">
                <a:pos x="418" y="154"/>
              </a:cxn>
              <a:cxn ang="0">
                <a:pos x="397" y="218"/>
              </a:cxn>
              <a:cxn ang="0">
                <a:pos x="386" y="272"/>
              </a:cxn>
              <a:cxn ang="0">
                <a:pos x="364" y="336"/>
              </a:cxn>
              <a:cxn ang="0">
                <a:pos x="354" y="390"/>
              </a:cxn>
              <a:cxn ang="0">
                <a:pos x="322" y="454"/>
              </a:cxn>
              <a:cxn ang="0">
                <a:pos x="289" y="518"/>
              </a:cxn>
              <a:cxn ang="0">
                <a:pos x="257" y="572"/>
              </a:cxn>
              <a:cxn ang="0">
                <a:pos x="204" y="604"/>
              </a:cxn>
              <a:cxn ang="0">
                <a:pos x="150" y="625"/>
              </a:cxn>
              <a:cxn ang="0">
                <a:pos x="86" y="625"/>
              </a:cxn>
              <a:cxn ang="0">
                <a:pos x="32" y="625"/>
              </a:cxn>
              <a:cxn ang="0">
                <a:pos x="11" y="679"/>
              </a:cxn>
              <a:cxn ang="0">
                <a:pos x="32" y="732"/>
              </a:cxn>
              <a:cxn ang="0">
                <a:pos x="86" y="732"/>
              </a:cxn>
              <a:cxn ang="0">
                <a:pos x="150" y="732"/>
              </a:cxn>
              <a:cxn ang="0">
                <a:pos x="204" y="711"/>
              </a:cxn>
              <a:cxn ang="0">
                <a:pos x="236" y="679"/>
              </a:cxn>
              <a:cxn ang="0">
                <a:pos x="279" y="647"/>
              </a:cxn>
              <a:cxn ang="0">
                <a:pos x="322" y="604"/>
              </a:cxn>
              <a:cxn ang="0">
                <a:pos x="354" y="561"/>
              </a:cxn>
              <a:cxn ang="0">
                <a:pos x="397" y="507"/>
              </a:cxn>
              <a:cxn ang="0">
                <a:pos x="439" y="443"/>
              </a:cxn>
              <a:cxn ang="0">
                <a:pos x="461" y="379"/>
              </a:cxn>
              <a:cxn ang="0">
                <a:pos x="472" y="325"/>
              </a:cxn>
              <a:cxn ang="0">
                <a:pos x="482" y="261"/>
              </a:cxn>
              <a:cxn ang="0">
                <a:pos x="493" y="207"/>
              </a:cxn>
              <a:cxn ang="0">
                <a:pos x="504" y="143"/>
              </a:cxn>
              <a:cxn ang="0">
                <a:pos x="525" y="79"/>
              </a:cxn>
              <a:cxn ang="0">
                <a:pos x="472" y="0"/>
              </a:cxn>
            </a:cxnLst>
            <a:rect l="0" t="0" r="r" b="b"/>
            <a:pathLst>
              <a:path w="526" h="733">
                <a:moveTo>
                  <a:pt x="472" y="0"/>
                </a:moveTo>
                <a:lnTo>
                  <a:pt x="472" y="47"/>
                </a:lnTo>
                <a:lnTo>
                  <a:pt x="450" y="68"/>
                </a:lnTo>
                <a:lnTo>
                  <a:pt x="439" y="90"/>
                </a:lnTo>
                <a:lnTo>
                  <a:pt x="429" y="122"/>
                </a:lnTo>
                <a:lnTo>
                  <a:pt x="418" y="154"/>
                </a:lnTo>
                <a:lnTo>
                  <a:pt x="397" y="186"/>
                </a:lnTo>
                <a:lnTo>
                  <a:pt x="397" y="218"/>
                </a:lnTo>
                <a:lnTo>
                  <a:pt x="386" y="240"/>
                </a:lnTo>
                <a:lnTo>
                  <a:pt x="386" y="272"/>
                </a:lnTo>
                <a:lnTo>
                  <a:pt x="375" y="304"/>
                </a:lnTo>
                <a:lnTo>
                  <a:pt x="364" y="336"/>
                </a:lnTo>
                <a:lnTo>
                  <a:pt x="354" y="368"/>
                </a:lnTo>
                <a:lnTo>
                  <a:pt x="354" y="390"/>
                </a:lnTo>
                <a:lnTo>
                  <a:pt x="343" y="422"/>
                </a:lnTo>
                <a:lnTo>
                  <a:pt x="322" y="454"/>
                </a:lnTo>
                <a:lnTo>
                  <a:pt x="311" y="486"/>
                </a:lnTo>
                <a:lnTo>
                  <a:pt x="289" y="518"/>
                </a:lnTo>
                <a:lnTo>
                  <a:pt x="268" y="540"/>
                </a:lnTo>
                <a:lnTo>
                  <a:pt x="257" y="572"/>
                </a:lnTo>
                <a:lnTo>
                  <a:pt x="225" y="582"/>
                </a:lnTo>
                <a:lnTo>
                  <a:pt x="204" y="604"/>
                </a:lnTo>
                <a:lnTo>
                  <a:pt x="182" y="614"/>
                </a:lnTo>
                <a:lnTo>
                  <a:pt x="150" y="625"/>
                </a:lnTo>
                <a:lnTo>
                  <a:pt x="118" y="625"/>
                </a:lnTo>
                <a:lnTo>
                  <a:pt x="86" y="625"/>
                </a:lnTo>
                <a:lnTo>
                  <a:pt x="64" y="625"/>
                </a:lnTo>
                <a:lnTo>
                  <a:pt x="32" y="625"/>
                </a:lnTo>
                <a:lnTo>
                  <a:pt x="22" y="647"/>
                </a:lnTo>
                <a:lnTo>
                  <a:pt x="11" y="679"/>
                </a:lnTo>
                <a:lnTo>
                  <a:pt x="0" y="711"/>
                </a:lnTo>
                <a:lnTo>
                  <a:pt x="32" y="732"/>
                </a:lnTo>
                <a:lnTo>
                  <a:pt x="54" y="732"/>
                </a:lnTo>
                <a:lnTo>
                  <a:pt x="86" y="732"/>
                </a:lnTo>
                <a:lnTo>
                  <a:pt x="118" y="732"/>
                </a:lnTo>
                <a:lnTo>
                  <a:pt x="150" y="732"/>
                </a:lnTo>
                <a:lnTo>
                  <a:pt x="172" y="722"/>
                </a:lnTo>
                <a:lnTo>
                  <a:pt x="204" y="711"/>
                </a:lnTo>
                <a:lnTo>
                  <a:pt x="214" y="689"/>
                </a:lnTo>
                <a:lnTo>
                  <a:pt x="236" y="679"/>
                </a:lnTo>
                <a:lnTo>
                  <a:pt x="257" y="657"/>
                </a:lnTo>
                <a:lnTo>
                  <a:pt x="279" y="647"/>
                </a:lnTo>
                <a:lnTo>
                  <a:pt x="300" y="625"/>
                </a:lnTo>
                <a:lnTo>
                  <a:pt x="322" y="604"/>
                </a:lnTo>
                <a:lnTo>
                  <a:pt x="332" y="582"/>
                </a:lnTo>
                <a:lnTo>
                  <a:pt x="354" y="561"/>
                </a:lnTo>
                <a:lnTo>
                  <a:pt x="386" y="529"/>
                </a:lnTo>
                <a:lnTo>
                  <a:pt x="397" y="507"/>
                </a:lnTo>
                <a:lnTo>
                  <a:pt x="418" y="475"/>
                </a:lnTo>
                <a:lnTo>
                  <a:pt x="439" y="443"/>
                </a:lnTo>
                <a:lnTo>
                  <a:pt x="461" y="411"/>
                </a:lnTo>
                <a:lnTo>
                  <a:pt x="461" y="379"/>
                </a:lnTo>
                <a:lnTo>
                  <a:pt x="472" y="357"/>
                </a:lnTo>
                <a:lnTo>
                  <a:pt x="472" y="325"/>
                </a:lnTo>
                <a:lnTo>
                  <a:pt x="472" y="293"/>
                </a:lnTo>
                <a:lnTo>
                  <a:pt x="482" y="261"/>
                </a:lnTo>
                <a:lnTo>
                  <a:pt x="493" y="229"/>
                </a:lnTo>
                <a:lnTo>
                  <a:pt x="493" y="207"/>
                </a:lnTo>
                <a:lnTo>
                  <a:pt x="504" y="175"/>
                </a:lnTo>
                <a:lnTo>
                  <a:pt x="504" y="143"/>
                </a:lnTo>
                <a:lnTo>
                  <a:pt x="514" y="111"/>
                </a:lnTo>
                <a:lnTo>
                  <a:pt x="525" y="79"/>
                </a:lnTo>
                <a:lnTo>
                  <a:pt x="504" y="47"/>
                </a:lnTo>
                <a:lnTo>
                  <a:pt x="472" y="0"/>
                </a:lnTo>
                <a:lnTo>
                  <a:pt x="472" y="0"/>
                </a:lnTo>
              </a:path>
            </a:pathLst>
          </a:custGeom>
          <a:pattFill prst="pct90">
            <a:fgClr>
              <a:schemeClr val="accent1"/>
            </a:fgClr>
            <a:bgClr>
              <a:srgbClr val="080808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2463800" y="3081338"/>
            <a:ext cx="579438" cy="1347787"/>
            <a:chOff x="1552" y="1941"/>
            <a:chExt cx="365" cy="849"/>
          </a:xfrm>
        </p:grpSpPr>
        <p:sp>
          <p:nvSpPr>
            <p:cNvPr id="25610" name="Freeform 10"/>
            <p:cNvSpPr>
              <a:spLocks/>
            </p:cNvSpPr>
            <p:nvPr/>
          </p:nvSpPr>
          <p:spPr bwMode="auto">
            <a:xfrm>
              <a:off x="1557" y="1941"/>
              <a:ext cx="356" cy="771"/>
            </a:xfrm>
            <a:custGeom>
              <a:avLst/>
              <a:gdLst/>
              <a:ahLst/>
              <a:cxnLst>
                <a:cxn ang="0">
                  <a:pos x="158" y="93"/>
                </a:cxn>
                <a:cxn ang="0">
                  <a:pos x="126" y="121"/>
                </a:cxn>
                <a:cxn ang="0">
                  <a:pos x="93" y="158"/>
                </a:cxn>
                <a:cxn ang="0">
                  <a:pos x="74" y="200"/>
                </a:cxn>
                <a:cxn ang="0">
                  <a:pos x="55" y="242"/>
                </a:cxn>
                <a:cxn ang="0">
                  <a:pos x="37" y="289"/>
                </a:cxn>
                <a:cxn ang="0">
                  <a:pos x="23" y="331"/>
                </a:cxn>
                <a:cxn ang="0">
                  <a:pos x="13" y="373"/>
                </a:cxn>
                <a:cxn ang="0">
                  <a:pos x="9" y="415"/>
                </a:cxn>
                <a:cxn ang="0">
                  <a:pos x="9" y="452"/>
                </a:cxn>
                <a:cxn ang="0">
                  <a:pos x="4" y="494"/>
                </a:cxn>
                <a:cxn ang="0">
                  <a:pos x="4" y="536"/>
                </a:cxn>
                <a:cxn ang="0">
                  <a:pos x="0" y="573"/>
                </a:cxn>
                <a:cxn ang="0">
                  <a:pos x="0" y="615"/>
                </a:cxn>
                <a:cxn ang="0">
                  <a:pos x="4" y="657"/>
                </a:cxn>
                <a:cxn ang="0">
                  <a:pos x="18" y="695"/>
                </a:cxn>
                <a:cxn ang="0">
                  <a:pos x="37" y="737"/>
                </a:cxn>
                <a:cxn ang="0">
                  <a:pos x="65" y="770"/>
                </a:cxn>
                <a:cxn ang="0">
                  <a:pos x="84" y="728"/>
                </a:cxn>
                <a:cxn ang="0">
                  <a:pos x="88" y="686"/>
                </a:cxn>
                <a:cxn ang="0">
                  <a:pos x="88" y="644"/>
                </a:cxn>
                <a:cxn ang="0">
                  <a:pos x="93" y="606"/>
                </a:cxn>
                <a:cxn ang="0">
                  <a:pos x="97" y="564"/>
                </a:cxn>
                <a:cxn ang="0">
                  <a:pos x="107" y="527"/>
                </a:cxn>
                <a:cxn ang="0">
                  <a:pos x="116" y="489"/>
                </a:cxn>
                <a:cxn ang="0">
                  <a:pos x="130" y="443"/>
                </a:cxn>
                <a:cxn ang="0">
                  <a:pos x="149" y="410"/>
                </a:cxn>
                <a:cxn ang="0">
                  <a:pos x="177" y="377"/>
                </a:cxn>
                <a:cxn ang="0">
                  <a:pos x="200" y="401"/>
                </a:cxn>
                <a:cxn ang="0">
                  <a:pos x="214" y="438"/>
                </a:cxn>
                <a:cxn ang="0">
                  <a:pos x="228" y="480"/>
                </a:cxn>
                <a:cxn ang="0">
                  <a:pos x="242" y="522"/>
                </a:cxn>
                <a:cxn ang="0">
                  <a:pos x="247" y="564"/>
                </a:cxn>
                <a:cxn ang="0">
                  <a:pos x="261" y="602"/>
                </a:cxn>
                <a:cxn ang="0">
                  <a:pos x="270" y="648"/>
                </a:cxn>
                <a:cxn ang="0">
                  <a:pos x="275" y="686"/>
                </a:cxn>
                <a:cxn ang="0">
                  <a:pos x="280" y="728"/>
                </a:cxn>
                <a:cxn ang="0">
                  <a:pos x="294" y="751"/>
                </a:cxn>
                <a:cxn ang="0">
                  <a:pos x="307" y="714"/>
                </a:cxn>
                <a:cxn ang="0">
                  <a:pos x="326" y="676"/>
                </a:cxn>
                <a:cxn ang="0">
                  <a:pos x="340" y="634"/>
                </a:cxn>
                <a:cxn ang="0">
                  <a:pos x="349" y="588"/>
                </a:cxn>
                <a:cxn ang="0">
                  <a:pos x="355" y="550"/>
                </a:cxn>
                <a:cxn ang="0">
                  <a:pos x="355" y="513"/>
                </a:cxn>
                <a:cxn ang="0">
                  <a:pos x="355" y="471"/>
                </a:cxn>
                <a:cxn ang="0">
                  <a:pos x="355" y="434"/>
                </a:cxn>
                <a:cxn ang="0">
                  <a:pos x="355" y="392"/>
                </a:cxn>
                <a:cxn ang="0">
                  <a:pos x="345" y="354"/>
                </a:cxn>
                <a:cxn ang="0">
                  <a:pos x="345" y="312"/>
                </a:cxn>
                <a:cxn ang="0">
                  <a:pos x="331" y="270"/>
                </a:cxn>
                <a:cxn ang="0">
                  <a:pos x="317" y="228"/>
                </a:cxn>
                <a:cxn ang="0">
                  <a:pos x="298" y="191"/>
                </a:cxn>
                <a:cxn ang="0">
                  <a:pos x="265" y="154"/>
                </a:cxn>
                <a:cxn ang="0">
                  <a:pos x="238" y="116"/>
                </a:cxn>
                <a:cxn ang="0">
                  <a:pos x="210" y="83"/>
                </a:cxn>
                <a:cxn ang="0">
                  <a:pos x="186" y="0"/>
                </a:cxn>
              </a:cxnLst>
              <a:rect l="0" t="0" r="r" b="b"/>
              <a:pathLst>
                <a:path w="356" h="771">
                  <a:moveTo>
                    <a:pt x="190" y="62"/>
                  </a:moveTo>
                  <a:lnTo>
                    <a:pt x="168" y="79"/>
                  </a:lnTo>
                  <a:lnTo>
                    <a:pt x="158" y="93"/>
                  </a:lnTo>
                  <a:lnTo>
                    <a:pt x="149" y="102"/>
                  </a:lnTo>
                  <a:lnTo>
                    <a:pt x="139" y="107"/>
                  </a:lnTo>
                  <a:lnTo>
                    <a:pt x="126" y="121"/>
                  </a:lnTo>
                  <a:lnTo>
                    <a:pt x="112" y="135"/>
                  </a:lnTo>
                  <a:lnTo>
                    <a:pt x="102" y="144"/>
                  </a:lnTo>
                  <a:lnTo>
                    <a:pt x="93" y="158"/>
                  </a:lnTo>
                  <a:lnTo>
                    <a:pt x="84" y="172"/>
                  </a:lnTo>
                  <a:lnTo>
                    <a:pt x="84" y="182"/>
                  </a:lnTo>
                  <a:lnTo>
                    <a:pt x="74" y="200"/>
                  </a:lnTo>
                  <a:lnTo>
                    <a:pt x="65" y="214"/>
                  </a:lnTo>
                  <a:lnTo>
                    <a:pt x="65" y="224"/>
                  </a:lnTo>
                  <a:lnTo>
                    <a:pt x="55" y="242"/>
                  </a:lnTo>
                  <a:lnTo>
                    <a:pt x="46" y="256"/>
                  </a:lnTo>
                  <a:lnTo>
                    <a:pt x="42" y="270"/>
                  </a:lnTo>
                  <a:lnTo>
                    <a:pt x="37" y="289"/>
                  </a:lnTo>
                  <a:lnTo>
                    <a:pt x="28" y="303"/>
                  </a:lnTo>
                  <a:lnTo>
                    <a:pt x="28" y="317"/>
                  </a:lnTo>
                  <a:lnTo>
                    <a:pt x="23" y="331"/>
                  </a:lnTo>
                  <a:lnTo>
                    <a:pt x="18" y="345"/>
                  </a:lnTo>
                  <a:lnTo>
                    <a:pt x="18" y="359"/>
                  </a:lnTo>
                  <a:lnTo>
                    <a:pt x="13" y="373"/>
                  </a:lnTo>
                  <a:lnTo>
                    <a:pt x="13" y="387"/>
                  </a:lnTo>
                  <a:lnTo>
                    <a:pt x="9" y="401"/>
                  </a:lnTo>
                  <a:lnTo>
                    <a:pt x="9" y="415"/>
                  </a:lnTo>
                  <a:lnTo>
                    <a:pt x="9" y="424"/>
                  </a:lnTo>
                  <a:lnTo>
                    <a:pt x="9" y="438"/>
                  </a:lnTo>
                  <a:lnTo>
                    <a:pt x="9" y="452"/>
                  </a:lnTo>
                  <a:lnTo>
                    <a:pt x="9" y="466"/>
                  </a:lnTo>
                  <a:lnTo>
                    <a:pt x="9" y="480"/>
                  </a:lnTo>
                  <a:lnTo>
                    <a:pt x="4" y="494"/>
                  </a:lnTo>
                  <a:lnTo>
                    <a:pt x="4" y="508"/>
                  </a:lnTo>
                  <a:lnTo>
                    <a:pt x="4" y="522"/>
                  </a:lnTo>
                  <a:lnTo>
                    <a:pt x="4" y="536"/>
                  </a:lnTo>
                  <a:lnTo>
                    <a:pt x="0" y="546"/>
                  </a:lnTo>
                  <a:lnTo>
                    <a:pt x="0" y="560"/>
                  </a:lnTo>
                  <a:lnTo>
                    <a:pt x="0" y="573"/>
                  </a:lnTo>
                  <a:lnTo>
                    <a:pt x="0" y="588"/>
                  </a:lnTo>
                  <a:lnTo>
                    <a:pt x="0" y="602"/>
                  </a:lnTo>
                  <a:lnTo>
                    <a:pt x="0" y="615"/>
                  </a:lnTo>
                  <a:lnTo>
                    <a:pt x="0" y="630"/>
                  </a:lnTo>
                  <a:lnTo>
                    <a:pt x="0" y="644"/>
                  </a:lnTo>
                  <a:lnTo>
                    <a:pt x="4" y="657"/>
                  </a:lnTo>
                  <a:lnTo>
                    <a:pt x="9" y="667"/>
                  </a:lnTo>
                  <a:lnTo>
                    <a:pt x="13" y="681"/>
                  </a:lnTo>
                  <a:lnTo>
                    <a:pt x="18" y="695"/>
                  </a:lnTo>
                  <a:lnTo>
                    <a:pt x="23" y="709"/>
                  </a:lnTo>
                  <a:lnTo>
                    <a:pt x="32" y="723"/>
                  </a:lnTo>
                  <a:lnTo>
                    <a:pt x="37" y="737"/>
                  </a:lnTo>
                  <a:lnTo>
                    <a:pt x="42" y="751"/>
                  </a:lnTo>
                  <a:lnTo>
                    <a:pt x="51" y="765"/>
                  </a:lnTo>
                  <a:lnTo>
                    <a:pt x="65" y="770"/>
                  </a:lnTo>
                  <a:lnTo>
                    <a:pt x="79" y="760"/>
                  </a:lnTo>
                  <a:lnTo>
                    <a:pt x="79" y="746"/>
                  </a:lnTo>
                  <a:lnTo>
                    <a:pt x="84" y="728"/>
                  </a:lnTo>
                  <a:lnTo>
                    <a:pt x="84" y="709"/>
                  </a:lnTo>
                  <a:lnTo>
                    <a:pt x="84" y="699"/>
                  </a:lnTo>
                  <a:lnTo>
                    <a:pt x="88" y="686"/>
                  </a:lnTo>
                  <a:lnTo>
                    <a:pt x="88" y="667"/>
                  </a:lnTo>
                  <a:lnTo>
                    <a:pt x="88" y="657"/>
                  </a:lnTo>
                  <a:lnTo>
                    <a:pt x="88" y="644"/>
                  </a:lnTo>
                  <a:lnTo>
                    <a:pt x="88" y="630"/>
                  </a:lnTo>
                  <a:lnTo>
                    <a:pt x="93" y="620"/>
                  </a:lnTo>
                  <a:lnTo>
                    <a:pt x="93" y="606"/>
                  </a:lnTo>
                  <a:lnTo>
                    <a:pt x="93" y="588"/>
                  </a:lnTo>
                  <a:lnTo>
                    <a:pt x="93" y="578"/>
                  </a:lnTo>
                  <a:lnTo>
                    <a:pt x="97" y="564"/>
                  </a:lnTo>
                  <a:lnTo>
                    <a:pt x="97" y="550"/>
                  </a:lnTo>
                  <a:lnTo>
                    <a:pt x="102" y="541"/>
                  </a:lnTo>
                  <a:lnTo>
                    <a:pt x="107" y="527"/>
                  </a:lnTo>
                  <a:lnTo>
                    <a:pt x="112" y="513"/>
                  </a:lnTo>
                  <a:lnTo>
                    <a:pt x="112" y="503"/>
                  </a:lnTo>
                  <a:lnTo>
                    <a:pt x="116" y="489"/>
                  </a:lnTo>
                  <a:lnTo>
                    <a:pt x="116" y="471"/>
                  </a:lnTo>
                  <a:lnTo>
                    <a:pt x="121" y="457"/>
                  </a:lnTo>
                  <a:lnTo>
                    <a:pt x="130" y="443"/>
                  </a:lnTo>
                  <a:lnTo>
                    <a:pt x="135" y="429"/>
                  </a:lnTo>
                  <a:lnTo>
                    <a:pt x="139" y="419"/>
                  </a:lnTo>
                  <a:lnTo>
                    <a:pt x="149" y="410"/>
                  </a:lnTo>
                  <a:lnTo>
                    <a:pt x="154" y="396"/>
                  </a:lnTo>
                  <a:lnTo>
                    <a:pt x="163" y="382"/>
                  </a:lnTo>
                  <a:lnTo>
                    <a:pt x="177" y="377"/>
                  </a:lnTo>
                  <a:lnTo>
                    <a:pt x="186" y="377"/>
                  </a:lnTo>
                  <a:lnTo>
                    <a:pt x="191" y="387"/>
                  </a:lnTo>
                  <a:lnTo>
                    <a:pt x="200" y="401"/>
                  </a:lnTo>
                  <a:lnTo>
                    <a:pt x="205" y="415"/>
                  </a:lnTo>
                  <a:lnTo>
                    <a:pt x="210" y="424"/>
                  </a:lnTo>
                  <a:lnTo>
                    <a:pt x="214" y="438"/>
                  </a:lnTo>
                  <a:lnTo>
                    <a:pt x="219" y="452"/>
                  </a:lnTo>
                  <a:lnTo>
                    <a:pt x="223" y="466"/>
                  </a:lnTo>
                  <a:lnTo>
                    <a:pt x="228" y="480"/>
                  </a:lnTo>
                  <a:lnTo>
                    <a:pt x="233" y="494"/>
                  </a:lnTo>
                  <a:lnTo>
                    <a:pt x="238" y="508"/>
                  </a:lnTo>
                  <a:lnTo>
                    <a:pt x="242" y="522"/>
                  </a:lnTo>
                  <a:lnTo>
                    <a:pt x="247" y="541"/>
                  </a:lnTo>
                  <a:lnTo>
                    <a:pt x="247" y="550"/>
                  </a:lnTo>
                  <a:lnTo>
                    <a:pt x="247" y="564"/>
                  </a:lnTo>
                  <a:lnTo>
                    <a:pt x="252" y="578"/>
                  </a:lnTo>
                  <a:lnTo>
                    <a:pt x="256" y="588"/>
                  </a:lnTo>
                  <a:lnTo>
                    <a:pt x="261" y="602"/>
                  </a:lnTo>
                  <a:lnTo>
                    <a:pt x="265" y="615"/>
                  </a:lnTo>
                  <a:lnTo>
                    <a:pt x="265" y="630"/>
                  </a:lnTo>
                  <a:lnTo>
                    <a:pt x="270" y="648"/>
                  </a:lnTo>
                  <a:lnTo>
                    <a:pt x="275" y="662"/>
                  </a:lnTo>
                  <a:lnTo>
                    <a:pt x="275" y="672"/>
                  </a:lnTo>
                  <a:lnTo>
                    <a:pt x="275" y="686"/>
                  </a:lnTo>
                  <a:lnTo>
                    <a:pt x="280" y="704"/>
                  </a:lnTo>
                  <a:lnTo>
                    <a:pt x="280" y="714"/>
                  </a:lnTo>
                  <a:lnTo>
                    <a:pt x="280" y="728"/>
                  </a:lnTo>
                  <a:lnTo>
                    <a:pt x="280" y="741"/>
                  </a:lnTo>
                  <a:lnTo>
                    <a:pt x="280" y="751"/>
                  </a:lnTo>
                  <a:lnTo>
                    <a:pt x="294" y="751"/>
                  </a:lnTo>
                  <a:lnTo>
                    <a:pt x="298" y="741"/>
                  </a:lnTo>
                  <a:lnTo>
                    <a:pt x="303" y="728"/>
                  </a:lnTo>
                  <a:lnTo>
                    <a:pt x="307" y="714"/>
                  </a:lnTo>
                  <a:lnTo>
                    <a:pt x="317" y="704"/>
                  </a:lnTo>
                  <a:lnTo>
                    <a:pt x="322" y="690"/>
                  </a:lnTo>
                  <a:lnTo>
                    <a:pt x="326" y="676"/>
                  </a:lnTo>
                  <a:lnTo>
                    <a:pt x="331" y="662"/>
                  </a:lnTo>
                  <a:lnTo>
                    <a:pt x="336" y="648"/>
                  </a:lnTo>
                  <a:lnTo>
                    <a:pt x="340" y="634"/>
                  </a:lnTo>
                  <a:lnTo>
                    <a:pt x="340" y="625"/>
                  </a:lnTo>
                  <a:lnTo>
                    <a:pt x="349" y="606"/>
                  </a:lnTo>
                  <a:lnTo>
                    <a:pt x="349" y="588"/>
                  </a:lnTo>
                  <a:lnTo>
                    <a:pt x="355" y="578"/>
                  </a:lnTo>
                  <a:lnTo>
                    <a:pt x="355" y="564"/>
                  </a:lnTo>
                  <a:lnTo>
                    <a:pt x="355" y="550"/>
                  </a:lnTo>
                  <a:lnTo>
                    <a:pt x="355" y="541"/>
                  </a:lnTo>
                  <a:lnTo>
                    <a:pt x="355" y="527"/>
                  </a:lnTo>
                  <a:lnTo>
                    <a:pt x="355" y="513"/>
                  </a:lnTo>
                  <a:lnTo>
                    <a:pt x="355" y="503"/>
                  </a:lnTo>
                  <a:lnTo>
                    <a:pt x="355" y="485"/>
                  </a:lnTo>
                  <a:lnTo>
                    <a:pt x="355" y="471"/>
                  </a:lnTo>
                  <a:lnTo>
                    <a:pt x="355" y="461"/>
                  </a:lnTo>
                  <a:lnTo>
                    <a:pt x="355" y="447"/>
                  </a:lnTo>
                  <a:lnTo>
                    <a:pt x="355" y="434"/>
                  </a:lnTo>
                  <a:lnTo>
                    <a:pt x="355" y="419"/>
                  </a:lnTo>
                  <a:lnTo>
                    <a:pt x="355" y="405"/>
                  </a:lnTo>
                  <a:lnTo>
                    <a:pt x="355" y="392"/>
                  </a:lnTo>
                  <a:lnTo>
                    <a:pt x="355" y="382"/>
                  </a:lnTo>
                  <a:lnTo>
                    <a:pt x="349" y="368"/>
                  </a:lnTo>
                  <a:lnTo>
                    <a:pt x="345" y="354"/>
                  </a:lnTo>
                  <a:lnTo>
                    <a:pt x="345" y="340"/>
                  </a:lnTo>
                  <a:lnTo>
                    <a:pt x="345" y="326"/>
                  </a:lnTo>
                  <a:lnTo>
                    <a:pt x="345" y="312"/>
                  </a:lnTo>
                  <a:lnTo>
                    <a:pt x="340" y="298"/>
                  </a:lnTo>
                  <a:lnTo>
                    <a:pt x="336" y="284"/>
                  </a:lnTo>
                  <a:lnTo>
                    <a:pt x="331" y="270"/>
                  </a:lnTo>
                  <a:lnTo>
                    <a:pt x="326" y="256"/>
                  </a:lnTo>
                  <a:lnTo>
                    <a:pt x="322" y="242"/>
                  </a:lnTo>
                  <a:lnTo>
                    <a:pt x="317" y="228"/>
                  </a:lnTo>
                  <a:lnTo>
                    <a:pt x="307" y="219"/>
                  </a:lnTo>
                  <a:lnTo>
                    <a:pt x="303" y="205"/>
                  </a:lnTo>
                  <a:lnTo>
                    <a:pt x="298" y="191"/>
                  </a:lnTo>
                  <a:lnTo>
                    <a:pt x="289" y="177"/>
                  </a:lnTo>
                  <a:lnTo>
                    <a:pt x="280" y="163"/>
                  </a:lnTo>
                  <a:lnTo>
                    <a:pt x="265" y="154"/>
                  </a:lnTo>
                  <a:lnTo>
                    <a:pt x="252" y="140"/>
                  </a:lnTo>
                  <a:lnTo>
                    <a:pt x="247" y="130"/>
                  </a:lnTo>
                  <a:lnTo>
                    <a:pt x="238" y="116"/>
                  </a:lnTo>
                  <a:lnTo>
                    <a:pt x="228" y="102"/>
                  </a:lnTo>
                  <a:lnTo>
                    <a:pt x="219" y="97"/>
                  </a:lnTo>
                  <a:lnTo>
                    <a:pt x="210" y="83"/>
                  </a:lnTo>
                  <a:lnTo>
                    <a:pt x="190" y="62"/>
                  </a:lnTo>
                  <a:lnTo>
                    <a:pt x="191" y="13"/>
                  </a:lnTo>
                  <a:lnTo>
                    <a:pt x="186" y="0"/>
                  </a:lnTo>
                  <a:lnTo>
                    <a:pt x="190" y="2"/>
                  </a:lnTo>
                </a:path>
              </a:pathLst>
            </a:custGeom>
            <a:pattFill prst="smCheck">
              <a:fgClr>
                <a:schemeClr val="bg2"/>
              </a:fgClr>
              <a:bgClr>
                <a:srgbClr val="FF00CC"/>
              </a:bgClr>
            </a:pattFill>
            <a:ln w="9525" cap="rnd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3" name="Group 16"/>
            <p:cNvGrpSpPr>
              <a:grpSpLocks/>
            </p:cNvGrpSpPr>
            <p:nvPr/>
          </p:nvGrpSpPr>
          <p:grpSpPr bwMode="auto">
            <a:xfrm>
              <a:off x="1552" y="2003"/>
              <a:ext cx="365" cy="787"/>
              <a:chOff x="1552" y="2003"/>
              <a:chExt cx="365" cy="787"/>
            </a:xfrm>
          </p:grpSpPr>
          <p:sp>
            <p:nvSpPr>
              <p:cNvPr id="25611" name="Freeform 11"/>
              <p:cNvSpPr>
                <a:spLocks/>
              </p:cNvSpPr>
              <p:nvPr/>
            </p:nvSpPr>
            <p:spPr bwMode="auto">
              <a:xfrm>
                <a:off x="1552" y="2003"/>
                <a:ext cx="196" cy="687"/>
              </a:xfrm>
              <a:custGeom>
                <a:avLst/>
                <a:gdLst/>
                <a:ahLst/>
                <a:cxnLst>
                  <a:cxn ang="0">
                    <a:pos x="195" y="0"/>
                  </a:cxn>
                  <a:cxn ang="0">
                    <a:pos x="172" y="16"/>
                  </a:cxn>
                  <a:cxn ang="0">
                    <a:pos x="168" y="30"/>
                  </a:cxn>
                  <a:cxn ang="0">
                    <a:pos x="154" y="34"/>
                  </a:cxn>
                  <a:cxn ang="0">
                    <a:pos x="149" y="44"/>
                  </a:cxn>
                  <a:cxn ang="0">
                    <a:pos x="135" y="53"/>
                  </a:cxn>
                  <a:cxn ang="0">
                    <a:pos x="121" y="63"/>
                  </a:cxn>
                  <a:cxn ang="0">
                    <a:pos x="112" y="77"/>
                  </a:cxn>
                  <a:cxn ang="0">
                    <a:pos x="102" y="86"/>
                  </a:cxn>
                  <a:cxn ang="0">
                    <a:pos x="97" y="100"/>
                  </a:cxn>
                  <a:cxn ang="0">
                    <a:pos x="84" y="109"/>
                  </a:cxn>
                  <a:cxn ang="0">
                    <a:pos x="79" y="119"/>
                  </a:cxn>
                  <a:cxn ang="0">
                    <a:pos x="70" y="133"/>
                  </a:cxn>
                  <a:cxn ang="0">
                    <a:pos x="65" y="147"/>
                  </a:cxn>
                  <a:cxn ang="0">
                    <a:pos x="60" y="161"/>
                  </a:cxn>
                  <a:cxn ang="0">
                    <a:pos x="55" y="175"/>
                  </a:cxn>
                  <a:cxn ang="0">
                    <a:pos x="51" y="189"/>
                  </a:cxn>
                  <a:cxn ang="0">
                    <a:pos x="42" y="198"/>
                  </a:cxn>
                  <a:cxn ang="0">
                    <a:pos x="42" y="212"/>
                  </a:cxn>
                  <a:cxn ang="0">
                    <a:pos x="37" y="226"/>
                  </a:cxn>
                  <a:cxn ang="0">
                    <a:pos x="32" y="240"/>
                  </a:cxn>
                  <a:cxn ang="0">
                    <a:pos x="28" y="254"/>
                  </a:cxn>
                  <a:cxn ang="0">
                    <a:pos x="23" y="268"/>
                  </a:cxn>
                  <a:cxn ang="0">
                    <a:pos x="23" y="282"/>
                  </a:cxn>
                  <a:cxn ang="0">
                    <a:pos x="18" y="296"/>
                  </a:cxn>
                  <a:cxn ang="0">
                    <a:pos x="13" y="310"/>
                  </a:cxn>
                  <a:cxn ang="0">
                    <a:pos x="9" y="324"/>
                  </a:cxn>
                  <a:cxn ang="0">
                    <a:pos x="4" y="338"/>
                  </a:cxn>
                  <a:cxn ang="0">
                    <a:pos x="4" y="352"/>
                  </a:cxn>
                  <a:cxn ang="0">
                    <a:pos x="4" y="362"/>
                  </a:cxn>
                  <a:cxn ang="0">
                    <a:pos x="4" y="376"/>
                  </a:cxn>
                  <a:cxn ang="0">
                    <a:pos x="4" y="390"/>
                  </a:cxn>
                  <a:cxn ang="0">
                    <a:pos x="4" y="404"/>
                  </a:cxn>
                  <a:cxn ang="0">
                    <a:pos x="4" y="418"/>
                  </a:cxn>
                  <a:cxn ang="0">
                    <a:pos x="4" y="432"/>
                  </a:cxn>
                  <a:cxn ang="0">
                    <a:pos x="4" y="446"/>
                  </a:cxn>
                  <a:cxn ang="0">
                    <a:pos x="4" y="460"/>
                  </a:cxn>
                  <a:cxn ang="0">
                    <a:pos x="4" y="474"/>
                  </a:cxn>
                  <a:cxn ang="0">
                    <a:pos x="0" y="483"/>
                  </a:cxn>
                  <a:cxn ang="0">
                    <a:pos x="0" y="497"/>
                  </a:cxn>
                  <a:cxn ang="0">
                    <a:pos x="0" y="511"/>
                  </a:cxn>
                  <a:cxn ang="0">
                    <a:pos x="0" y="525"/>
                  </a:cxn>
                  <a:cxn ang="0">
                    <a:pos x="0" y="539"/>
                  </a:cxn>
                  <a:cxn ang="0">
                    <a:pos x="0" y="553"/>
                  </a:cxn>
                  <a:cxn ang="0">
                    <a:pos x="0" y="567"/>
                  </a:cxn>
                  <a:cxn ang="0">
                    <a:pos x="0" y="581"/>
                  </a:cxn>
                  <a:cxn ang="0">
                    <a:pos x="0" y="595"/>
                  </a:cxn>
                  <a:cxn ang="0">
                    <a:pos x="4" y="605"/>
                  </a:cxn>
                  <a:cxn ang="0">
                    <a:pos x="13" y="619"/>
                  </a:cxn>
                  <a:cxn ang="0">
                    <a:pos x="13" y="633"/>
                  </a:cxn>
                  <a:cxn ang="0">
                    <a:pos x="18" y="647"/>
                  </a:cxn>
                  <a:cxn ang="0">
                    <a:pos x="23" y="661"/>
                  </a:cxn>
                  <a:cxn ang="0">
                    <a:pos x="32" y="670"/>
                  </a:cxn>
                  <a:cxn ang="0">
                    <a:pos x="42" y="684"/>
                  </a:cxn>
                  <a:cxn ang="0">
                    <a:pos x="53" y="686"/>
                  </a:cxn>
                </a:cxnLst>
                <a:rect l="0" t="0" r="r" b="b"/>
                <a:pathLst>
                  <a:path w="196" h="687">
                    <a:moveTo>
                      <a:pt x="195" y="0"/>
                    </a:moveTo>
                    <a:lnTo>
                      <a:pt x="172" y="16"/>
                    </a:lnTo>
                    <a:lnTo>
                      <a:pt x="168" y="30"/>
                    </a:lnTo>
                    <a:lnTo>
                      <a:pt x="154" y="34"/>
                    </a:lnTo>
                    <a:lnTo>
                      <a:pt x="149" y="44"/>
                    </a:lnTo>
                    <a:lnTo>
                      <a:pt x="135" y="53"/>
                    </a:lnTo>
                    <a:lnTo>
                      <a:pt x="121" y="63"/>
                    </a:lnTo>
                    <a:lnTo>
                      <a:pt x="112" y="77"/>
                    </a:lnTo>
                    <a:lnTo>
                      <a:pt x="102" y="86"/>
                    </a:lnTo>
                    <a:lnTo>
                      <a:pt x="97" y="100"/>
                    </a:lnTo>
                    <a:lnTo>
                      <a:pt x="84" y="109"/>
                    </a:lnTo>
                    <a:lnTo>
                      <a:pt x="79" y="119"/>
                    </a:lnTo>
                    <a:lnTo>
                      <a:pt x="70" y="133"/>
                    </a:lnTo>
                    <a:lnTo>
                      <a:pt x="65" y="147"/>
                    </a:lnTo>
                    <a:lnTo>
                      <a:pt x="60" y="161"/>
                    </a:lnTo>
                    <a:lnTo>
                      <a:pt x="55" y="175"/>
                    </a:lnTo>
                    <a:lnTo>
                      <a:pt x="51" y="189"/>
                    </a:lnTo>
                    <a:lnTo>
                      <a:pt x="42" y="198"/>
                    </a:lnTo>
                    <a:lnTo>
                      <a:pt x="42" y="212"/>
                    </a:lnTo>
                    <a:lnTo>
                      <a:pt x="37" y="226"/>
                    </a:lnTo>
                    <a:lnTo>
                      <a:pt x="32" y="240"/>
                    </a:lnTo>
                    <a:lnTo>
                      <a:pt x="28" y="254"/>
                    </a:lnTo>
                    <a:lnTo>
                      <a:pt x="23" y="268"/>
                    </a:lnTo>
                    <a:lnTo>
                      <a:pt x="23" y="282"/>
                    </a:lnTo>
                    <a:lnTo>
                      <a:pt x="18" y="296"/>
                    </a:lnTo>
                    <a:lnTo>
                      <a:pt x="13" y="310"/>
                    </a:lnTo>
                    <a:lnTo>
                      <a:pt x="9" y="324"/>
                    </a:lnTo>
                    <a:lnTo>
                      <a:pt x="4" y="338"/>
                    </a:lnTo>
                    <a:lnTo>
                      <a:pt x="4" y="352"/>
                    </a:lnTo>
                    <a:lnTo>
                      <a:pt x="4" y="362"/>
                    </a:lnTo>
                    <a:lnTo>
                      <a:pt x="4" y="376"/>
                    </a:lnTo>
                    <a:lnTo>
                      <a:pt x="4" y="390"/>
                    </a:lnTo>
                    <a:lnTo>
                      <a:pt x="4" y="404"/>
                    </a:lnTo>
                    <a:lnTo>
                      <a:pt x="4" y="418"/>
                    </a:lnTo>
                    <a:lnTo>
                      <a:pt x="4" y="432"/>
                    </a:lnTo>
                    <a:lnTo>
                      <a:pt x="4" y="446"/>
                    </a:lnTo>
                    <a:lnTo>
                      <a:pt x="4" y="460"/>
                    </a:lnTo>
                    <a:lnTo>
                      <a:pt x="4" y="474"/>
                    </a:lnTo>
                    <a:lnTo>
                      <a:pt x="0" y="483"/>
                    </a:lnTo>
                    <a:lnTo>
                      <a:pt x="0" y="497"/>
                    </a:lnTo>
                    <a:lnTo>
                      <a:pt x="0" y="511"/>
                    </a:lnTo>
                    <a:lnTo>
                      <a:pt x="0" y="525"/>
                    </a:lnTo>
                    <a:lnTo>
                      <a:pt x="0" y="539"/>
                    </a:lnTo>
                    <a:lnTo>
                      <a:pt x="0" y="553"/>
                    </a:lnTo>
                    <a:lnTo>
                      <a:pt x="0" y="567"/>
                    </a:lnTo>
                    <a:lnTo>
                      <a:pt x="0" y="581"/>
                    </a:lnTo>
                    <a:lnTo>
                      <a:pt x="0" y="595"/>
                    </a:lnTo>
                    <a:lnTo>
                      <a:pt x="4" y="605"/>
                    </a:lnTo>
                    <a:lnTo>
                      <a:pt x="13" y="619"/>
                    </a:lnTo>
                    <a:lnTo>
                      <a:pt x="13" y="633"/>
                    </a:lnTo>
                    <a:lnTo>
                      <a:pt x="18" y="647"/>
                    </a:lnTo>
                    <a:lnTo>
                      <a:pt x="23" y="661"/>
                    </a:lnTo>
                    <a:lnTo>
                      <a:pt x="32" y="670"/>
                    </a:lnTo>
                    <a:lnTo>
                      <a:pt x="42" y="684"/>
                    </a:lnTo>
                    <a:lnTo>
                      <a:pt x="53" y="686"/>
                    </a:lnTo>
                  </a:path>
                </a:pathLst>
              </a:custGeom>
              <a:noFill/>
              <a:ln w="25400" cap="rnd" cmpd="sng">
                <a:solidFill>
                  <a:schemeClr val="hlink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12" name="Freeform 12"/>
              <p:cNvSpPr>
                <a:spLocks/>
              </p:cNvSpPr>
              <p:nvPr/>
            </p:nvSpPr>
            <p:spPr bwMode="auto">
              <a:xfrm>
                <a:off x="1747" y="2003"/>
                <a:ext cx="170" cy="66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9" y="20"/>
                  </a:cxn>
                  <a:cxn ang="0">
                    <a:pos x="28" y="34"/>
                  </a:cxn>
                  <a:cxn ang="0">
                    <a:pos x="38" y="39"/>
                  </a:cxn>
                  <a:cxn ang="0">
                    <a:pos x="52" y="49"/>
                  </a:cxn>
                  <a:cxn ang="0">
                    <a:pos x="61" y="62"/>
                  </a:cxn>
                  <a:cxn ang="0">
                    <a:pos x="70" y="77"/>
                  </a:cxn>
                  <a:cxn ang="0">
                    <a:pos x="80" y="91"/>
                  </a:cxn>
                  <a:cxn ang="0">
                    <a:pos x="89" y="104"/>
                  </a:cxn>
                  <a:cxn ang="0">
                    <a:pos x="94" y="119"/>
                  </a:cxn>
                  <a:cxn ang="0">
                    <a:pos x="98" y="133"/>
                  </a:cxn>
                  <a:cxn ang="0">
                    <a:pos x="108" y="146"/>
                  </a:cxn>
                  <a:cxn ang="0">
                    <a:pos x="117" y="161"/>
                  </a:cxn>
                  <a:cxn ang="0">
                    <a:pos x="122" y="175"/>
                  </a:cxn>
                  <a:cxn ang="0">
                    <a:pos x="127" y="188"/>
                  </a:cxn>
                  <a:cxn ang="0">
                    <a:pos x="131" y="198"/>
                  </a:cxn>
                  <a:cxn ang="0">
                    <a:pos x="136" y="212"/>
                  </a:cxn>
                  <a:cxn ang="0">
                    <a:pos x="136" y="226"/>
                  </a:cxn>
                  <a:cxn ang="0">
                    <a:pos x="140" y="240"/>
                  </a:cxn>
                  <a:cxn ang="0">
                    <a:pos x="145" y="254"/>
                  </a:cxn>
                  <a:cxn ang="0">
                    <a:pos x="145" y="268"/>
                  </a:cxn>
                  <a:cxn ang="0">
                    <a:pos x="150" y="282"/>
                  </a:cxn>
                  <a:cxn ang="0">
                    <a:pos x="150" y="296"/>
                  </a:cxn>
                  <a:cxn ang="0">
                    <a:pos x="154" y="310"/>
                  </a:cxn>
                  <a:cxn ang="0">
                    <a:pos x="159" y="324"/>
                  </a:cxn>
                  <a:cxn ang="0">
                    <a:pos x="164" y="338"/>
                  </a:cxn>
                  <a:cxn ang="0">
                    <a:pos x="164" y="352"/>
                  </a:cxn>
                  <a:cxn ang="0">
                    <a:pos x="169" y="361"/>
                  </a:cxn>
                  <a:cxn ang="0">
                    <a:pos x="169" y="375"/>
                  </a:cxn>
                  <a:cxn ang="0">
                    <a:pos x="169" y="389"/>
                  </a:cxn>
                  <a:cxn ang="0">
                    <a:pos x="169" y="403"/>
                  </a:cxn>
                  <a:cxn ang="0">
                    <a:pos x="169" y="417"/>
                  </a:cxn>
                  <a:cxn ang="0">
                    <a:pos x="169" y="431"/>
                  </a:cxn>
                  <a:cxn ang="0">
                    <a:pos x="169" y="445"/>
                  </a:cxn>
                  <a:cxn ang="0">
                    <a:pos x="169" y="459"/>
                  </a:cxn>
                  <a:cxn ang="0">
                    <a:pos x="164" y="473"/>
                  </a:cxn>
                  <a:cxn ang="0">
                    <a:pos x="164" y="483"/>
                  </a:cxn>
                  <a:cxn ang="0">
                    <a:pos x="164" y="497"/>
                  </a:cxn>
                  <a:cxn ang="0">
                    <a:pos x="159" y="510"/>
                  </a:cxn>
                  <a:cxn ang="0">
                    <a:pos x="159" y="525"/>
                  </a:cxn>
                  <a:cxn ang="0">
                    <a:pos x="159" y="539"/>
                  </a:cxn>
                  <a:cxn ang="0">
                    <a:pos x="159" y="552"/>
                  </a:cxn>
                  <a:cxn ang="0">
                    <a:pos x="154" y="567"/>
                  </a:cxn>
                  <a:cxn ang="0">
                    <a:pos x="150" y="581"/>
                  </a:cxn>
                  <a:cxn ang="0">
                    <a:pos x="145" y="594"/>
                  </a:cxn>
                  <a:cxn ang="0">
                    <a:pos x="140" y="604"/>
                  </a:cxn>
                  <a:cxn ang="0">
                    <a:pos x="140" y="618"/>
                  </a:cxn>
                  <a:cxn ang="0">
                    <a:pos x="127" y="627"/>
                  </a:cxn>
                  <a:cxn ang="0">
                    <a:pos x="127" y="641"/>
                  </a:cxn>
                  <a:cxn ang="0">
                    <a:pos x="122" y="651"/>
                  </a:cxn>
                  <a:cxn ang="0">
                    <a:pos x="112" y="655"/>
                  </a:cxn>
                  <a:cxn ang="0">
                    <a:pos x="100" y="665"/>
                  </a:cxn>
                </a:cxnLst>
                <a:rect l="0" t="0" r="r" b="b"/>
                <a:pathLst>
                  <a:path w="170" h="666">
                    <a:moveTo>
                      <a:pt x="0" y="0"/>
                    </a:moveTo>
                    <a:lnTo>
                      <a:pt x="19" y="20"/>
                    </a:lnTo>
                    <a:lnTo>
                      <a:pt x="28" y="34"/>
                    </a:lnTo>
                    <a:lnTo>
                      <a:pt x="38" y="39"/>
                    </a:lnTo>
                    <a:lnTo>
                      <a:pt x="52" y="49"/>
                    </a:lnTo>
                    <a:lnTo>
                      <a:pt x="61" y="62"/>
                    </a:lnTo>
                    <a:lnTo>
                      <a:pt x="70" y="77"/>
                    </a:lnTo>
                    <a:lnTo>
                      <a:pt x="80" y="91"/>
                    </a:lnTo>
                    <a:lnTo>
                      <a:pt x="89" y="104"/>
                    </a:lnTo>
                    <a:lnTo>
                      <a:pt x="94" y="119"/>
                    </a:lnTo>
                    <a:lnTo>
                      <a:pt x="98" y="133"/>
                    </a:lnTo>
                    <a:lnTo>
                      <a:pt x="108" y="146"/>
                    </a:lnTo>
                    <a:lnTo>
                      <a:pt x="117" y="161"/>
                    </a:lnTo>
                    <a:lnTo>
                      <a:pt x="122" y="175"/>
                    </a:lnTo>
                    <a:lnTo>
                      <a:pt x="127" y="188"/>
                    </a:lnTo>
                    <a:lnTo>
                      <a:pt x="131" y="198"/>
                    </a:lnTo>
                    <a:lnTo>
                      <a:pt x="136" y="212"/>
                    </a:lnTo>
                    <a:lnTo>
                      <a:pt x="136" y="226"/>
                    </a:lnTo>
                    <a:lnTo>
                      <a:pt x="140" y="240"/>
                    </a:lnTo>
                    <a:lnTo>
                      <a:pt x="145" y="254"/>
                    </a:lnTo>
                    <a:lnTo>
                      <a:pt x="145" y="268"/>
                    </a:lnTo>
                    <a:lnTo>
                      <a:pt x="150" y="282"/>
                    </a:lnTo>
                    <a:lnTo>
                      <a:pt x="150" y="296"/>
                    </a:lnTo>
                    <a:lnTo>
                      <a:pt x="154" y="310"/>
                    </a:lnTo>
                    <a:lnTo>
                      <a:pt x="159" y="324"/>
                    </a:lnTo>
                    <a:lnTo>
                      <a:pt x="164" y="338"/>
                    </a:lnTo>
                    <a:lnTo>
                      <a:pt x="164" y="352"/>
                    </a:lnTo>
                    <a:lnTo>
                      <a:pt x="169" y="361"/>
                    </a:lnTo>
                    <a:lnTo>
                      <a:pt x="169" y="375"/>
                    </a:lnTo>
                    <a:lnTo>
                      <a:pt x="169" y="389"/>
                    </a:lnTo>
                    <a:lnTo>
                      <a:pt x="169" y="403"/>
                    </a:lnTo>
                    <a:lnTo>
                      <a:pt x="169" y="417"/>
                    </a:lnTo>
                    <a:lnTo>
                      <a:pt x="169" y="431"/>
                    </a:lnTo>
                    <a:lnTo>
                      <a:pt x="169" y="445"/>
                    </a:lnTo>
                    <a:lnTo>
                      <a:pt x="169" y="459"/>
                    </a:lnTo>
                    <a:lnTo>
                      <a:pt x="164" y="473"/>
                    </a:lnTo>
                    <a:lnTo>
                      <a:pt x="164" y="483"/>
                    </a:lnTo>
                    <a:lnTo>
                      <a:pt x="164" y="497"/>
                    </a:lnTo>
                    <a:lnTo>
                      <a:pt x="159" y="510"/>
                    </a:lnTo>
                    <a:lnTo>
                      <a:pt x="159" y="525"/>
                    </a:lnTo>
                    <a:lnTo>
                      <a:pt x="159" y="539"/>
                    </a:lnTo>
                    <a:lnTo>
                      <a:pt x="159" y="552"/>
                    </a:lnTo>
                    <a:lnTo>
                      <a:pt x="154" y="567"/>
                    </a:lnTo>
                    <a:lnTo>
                      <a:pt x="150" y="581"/>
                    </a:lnTo>
                    <a:lnTo>
                      <a:pt x="145" y="594"/>
                    </a:lnTo>
                    <a:lnTo>
                      <a:pt x="140" y="604"/>
                    </a:lnTo>
                    <a:lnTo>
                      <a:pt x="140" y="618"/>
                    </a:lnTo>
                    <a:lnTo>
                      <a:pt x="127" y="627"/>
                    </a:lnTo>
                    <a:lnTo>
                      <a:pt x="127" y="641"/>
                    </a:lnTo>
                    <a:lnTo>
                      <a:pt x="122" y="651"/>
                    </a:lnTo>
                    <a:lnTo>
                      <a:pt x="112" y="655"/>
                    </a:lnTo>
                    <a:lnTo>
                      <a:pt x="100" y="665"/>
                    </a:lnTo>
                  </a:path>
                </a:pathLst>
              </a:custGeom>
              <a:noFill/>
              <a:ln w="25400" cap="rnd" cmpd="sng">
                <a:solidFill>
                  <a:schemeClr val="hlink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13" name="Freeform 13"/>
              <p:cNvSpPr>
                <a:spLocks/>
              </p:cNvSpPr>
              <p:nvPr/>
            </p:nvSpPr>
            <p:spPr bwMode="auto">
              <a:xfrm>
                <a:off x="1586" y="2251"/>
                <a:ext cx="265" cy="509"/>
              </a:xfrm>
              <a:custGeom>
                <a:avLst/>
                <a:gdLst/>
                <a:ahLst/>
                <a:cxnLst>
                  <a:cxn ang="0">
                    <a:pos x="6" y="449"/>
                  </a:cxn>
                  <a:cxn ang="0">
                    <a:pos x="6" y="482"/>
                  </a:cxn>
                  <a:cxn ang="0">
                    <a:pos x="25" y="508"/>
                  </a:cxn>
                  <a:cxn ang="0">
                    <a:pos x="51" y="494"/>
                  </a:cxn>
                  <a:cxn ang="0">
                    <a:pos x="76" y="456"/>
                  </a:cxn>
                  <a:cxn ang="0">
                    <a:pos x="96" y="430"/>
                  </a:cxn>
                  <a:cxn ang="0">
                    <a:pos x="116" y="398"/>
                  </a:cxn>
                  <a:cxn ang="0">
                    <a:pos x="122" y="366"/>
                  </a:cxn>
                  <a:cxn ang="0">
                    <a:pos x="122" y="334"/>
                  </a:cxn>
                  <a:cxn ang="0">
                    <a:pos x="122" y="295"/>
                  </a:cxn>
                  <a:cxn ang="0">
                    <a:pos x="128" y="257"/>
                  </a:cxn>
                  <a:cxn ang="0">
                    <a:pos x="141" y="231"/>
                  </a:cxn>
                  <a:cxn ang="0">
                    <a:pos x="154" y="263"/>
                  </a:cxn>
                  <a:cxn ang="0">
                    <a:pos x="161" y="308"/>
                  </a:cxn>
                  <a:cxn ang="0">
                    <a:pos x="161" y="347"/>
                  </a:cxn>
                  <a:cxn ang="0">
                    <a:pos x="167" y="392"/>
                  </a:cxn>
                  <a:cxn ang="0">
                    <a:pos x="173" y="430"/>
                  </a:cxn>
                  <a:cxn ang="0">
                    <a:pos x="180" y="463"/>
                  </a:cxn>
                  <a:cxn ang="0">
                    <a:pos x="218" y="488"/>
                  </a:cxn>
                  <a:cxn ang="0">
                    <a:pos x="251" y="494"/>
                  </a:cxn>
                  <a:cxn ang="0">
                    <a:pos x="257" y="456"/>
                  </a:cxn>
                  <a:cxn ang="0">
                    <a:pos x="264" y="424"/>
                  </a:cxn>
                  <a:cxn ang="0">
                    <a:pos x="264" y="385"/>
                  </a:cxn>
                  <a:cxn ang="0">
                    <a:pos x="264" y="347"/>
                  </a:cxn>
                  <a:cxn ang="0">
                    <a:pos x="264" y="314"/>
                  </a:cxn>
                  <a:cxn ang="0">
                    <a:pos x="264" y="276"/>
                  </a:cxn>
                  <a:cxn ang="0">
                    <a:pos x="251" y="244"/>
                  </a:cxn>
                  <a:cxn ang="0">
                    <a:pos x="244" y="205"/>
                  </a:cxn>
                  <a:cxn ang="0">
                    <a:pos x="232" y="167"/>
                  </a:cxn>
                  <a:cxn ang="0">
                    <a:pos x="218" y="134"/>
                  </a:cxn>
                  <a:cxn ang="0">
                    <a:pos x="199" y="96"/>
                  </a:cxn>
                  <a:cxn ang="0">
                    <a:pos x="180" y="58"/>
                  </a:cxn>
                  <a:cxn ang="0">
                    <a:pos x="167" y="25"/>
                  </a:cxn>
                  <a:cxn ang="0">
                    <a:pos x="135" y="0"/>
                  </a:cxn>
                  <a:cxn ang="0">
                    <a:pos x="116" y="19"/>
                  </a:cxn>
                  <a:cxn ang="0">
                    <a:pos x="96" y="51"/>
                  </a:cxn>
                  <a:cxn ang="0">
                    <a:pos x="76" y="77"/>
                  </a:cxn>
                  <a:cxn ang="0">
                    <a:pos x="64" y="122"/>
                  </a:cxn>
                  <a:cxn ang="0">
                    <a:pos x="51" y="154"/>
                  </a:cxn>
                  <a:cxn ang="0">
                    <a:pos x="45" y="193"/>
                  </a:cxn>
                  <a:cxn ang="0">
                    <a:pos x="31" y="231"/>
                  </a:cxn>
                  <a:cxn ang="0">
                    <a:pos x="25" y="263"/>
                  </a:cxn>
                  <a:cxn ang="0">
                    <a:pos x="19" y="308"/>
                  </a:cxn>
                  <a:cxn ang="0">
                    <a:pos x="19" y="347"/>
                  </a:cxn>
                  <a:cxn ang="0">
                    <a:pos x="12" y="385"/>
                  </a:cxn>
                  <a:cxn ang="0">
                    <a:pos x="0" y="422"/>
                  </a:cxn>
                </a:cxnLst>
                <a:rect l="0" t="0" r="r" b="b"/>
                <a:pathLst>
                  <a:path w="265" h="509">
                    <a:moveTo>
                      <a:pt x="0" y="422"/>
                    </a:moveTo>
                    <a:lnTo>
                      <a:pt x="6" y="449"/>
                    </a:lnTo>
                    <a:lnTo>
                      <a:pt x="6" y="463"/>
                    </a:lnTo>
                    <a:lnTo>
                      <a:pt x="6" y="482"/>
                    </a:lnTo>
                    <a:lnTo>
                      <a:pt x="6" y="501"/>
                    </a:lnTo>
                    <a:lnTo>
                      <a:pt x="25" y="508"/>
                    </a:lnTo>
                    <a:lnTo>
                      <a:pt x="45" y="508"/>
                    </a:lnTo>
                    <a:lnTo>
                      <a:pt x="51" y="494"/>
                    </a:lnTo>
                    <a:lnTo>
                      <a:pt x="64" y="475"/>
                    </a:lnTo>
                    <a:lnTo>
                      <a:pt x="76" y="456"/>
                    </a:lnTo>
                    <a:lnTo>
                      <a:pt x="90" y="443"/>
                    </a:lnTo>
                    <a:lnTo>
                      <a:pt x="96" y="430"/>
                    </a:lnTo>
                    <a:lnTo>
                      <a:pt x="102" y="411"/>
                    </a:lnTo>
                    <a:lnTo>
                      <a:pt x="116" y="398"/>
                    </a:lnTo>
                    <a:lnTo>
                      <a:pt x="116" y="385"/>
                    </a:lnTo>
                    <a:lnTo>
                      <a:pt x="122" y="366"/>
                    </a:lnTo>
                    <a:lnTo>
                      <a:pt x="122" y="347"/>
                    </a:lnTo>
                    <a:lnTo>
                      <a:pt x="122" y="334"/>
                    </a:lnTo>
                    <a:lnTo>
                      <a:pt x="122" y="314"/>
                    </a:lnTo>
                    <a:lnTo>
                      <a:pt x="122" y="295"/>
                    </a:lnTo>
                    <a:lnTo>
                      <a:pt x="122" y="276"/>
                    </a:lnTo>
                    <a:lnTo>
                      <a:pt x="128" y="257"/>
                    </a:lnTo>
                    <a:lnTo>
                      <a:pt x="128" y="244"/>
                    </a:lnTo>
                    <a:lnTo>
                      <a:pt x="141" y="231"/>
                    </a:lnTo>
                    <a:lnTo>
                      <a:pt x="154" y="250"/>
                    </a:lnTo>
                    <a:lnTo>
                      <a:pt x="154" y="263"/>
                    </a:lnTo>
                    <a:lnTo>
                      <a:pt x="154" y="283"/>
                    </a:lnTo>
                    <a:lnTo>
                      <a:pt x="161" y="308"/>
                    </a:lnTo>
                    <a:lnTo>
                      <a:pt x="161" y="328"/>
                    </a:lnTo>
                    <a:lnTo>
                      <a:pt x="161" y="347"/>
                    </a:lnTo>
                    <a:lnTo>
                      <a:pt x="167" y="373"/>
                    </a:lnTo>
                    <a:lnTo>
                      <a:pt x="167" y="392"/>
                    </a:lnTo>
                    <a:lnTo>
                      <a:pt x="173" y="411"/>
                    </a:lnTo>
                    <a:lnTo>
                      <a:pt x="173" y="430"/>
                    </a:lnTo>
                    <a:lnTo>
                      <a:pt x="173" y="449"/>
                    </a:lnTo>
                    <a:lnTo>
                      <a:pt x="180" y="463"/>
                    </a:lnTo>
                    <a:lnTo>
                      <a:pt x="199" y="482"/>
                    </a:lnTo>
                    <a:lnTo>
                      <a:pt x="218" y="488"/>
                    </a:lnTo>
                    <a:lnTo>
                      <a:pt x="232" y="494"/>
                    </a:lnTo>
                    <a:lnTo>
                      <a:pt x="251" y="494"/>
                    </a:lnTo>
                    <a:lnTo>
                      <a:pt x="257" y="475"/>
                    </a:lnTo>
                    <a:lnTo>
                      <a:pt x="257" y="456"/>
                    </a:lnTo>
                    <a:lnTo>
                      <a:pt x="264" y="437"/>
                    </a:lnTo>
                    <a:lnTo>
                      <a:pt x="264" y="424"/>
                    </a:lnTo>
                    <a:lnTo>
                      <a:pt x="264" y="404"/>
                    </a:lnTo>
                    <a:lnTo>
                      <a:pt x="264" y="385"/>
                    </a:lnTo>
                    <a:lnTo>
                      <a:pt x="264" y="366"/>
                    </a:lnTo>
                    <a:lnTo>
                      <a:pt x="264" y="347"/>
                    </a:lnTo>
                    <a:lnTo>
                      <a:pt x="264" y="334"/>
                    </a:lnTo>
                    <a:lnTo>
                      <a:pt x="264" y="314"/>
                    </a:lnTo>
                    <a:lnTo>
                      <a:pt x="264" y="295"/>
                    </a:lnTo>
                    <a:lnTo>
                      <a:pt x="264" y="276"/>
                    </a:lnTo>
                    <a:lnTo>
                      <a:pt x="257" y="257"/>
                    </a:lnTo>
                    <a:lnTo>
                      <a:pt x="251" y="244"/>
                    </a:lnTo>
                    <a:lnTo>
                      <a:pt x="244" y="224"/>
                    </a:lnTo>
                    <a:lnTo>
                      <a:pt x="244" y="205"/>
                    </a:lnTo>
                    <a:lnTo>
                      <a:pt x="232" y="186"/>
                    </a:lnTo>
                    <a:lnTo>
                      <a:pt x="232" y="167"/>
                    </a:lnTo>
                    <a:lnTo>
                      <a:pt x="225" y="148"/>
                    </a:lnTo>
                    <a:lnTo>
                      <a:pt x="218" y="134"/>
                    </a:lnTo>
                    <a:lnTo>
                      <a:pt x="212" y="115"/>
                    </a:lnTo>
                    <a:lnTo>
                      <a:pt x="199" y="96"/>
                    </a:lnTo>
                    <a:lnTo>
                      <a:pt x="193" y="77"/>
                    </a:lnTo>
                    <a:lnTo>
                      <a:pt x="180" y="58"/>
                    </a:lnTo>
                    <a:lnTo>
                      <a:pt x="173" y="44"/>
                    </a:lnTo>
                    <a:lnTo>
                      <a:pt x="167" y="25"/>
                    </a:lnTo>
                    <a:lnTo>
                      <a:pt x="154" y="6"/>
                    </a:lnTo>
                    <a:lnTo>
                      <a:pt x="135" y="0"/>
                    </a:lnTo>
                    <a:lnTo>
                      <a:pt x="122" y="6"/>
                    </a:lnTo>
                    <a:lnTo>
                      <a:pt x="116" y="19"/>
                    </a:lnTo>
                    <a:lnTo>
                      <a:pt x="102" y="32"/>
                    </a:lnTo>
                    <a:lnTo>
                      <a:pt x="96" y="51"/>
                    </a:lnTo>
                    <a:lnTo>
                      <a:pt x="90" y="64"/>
                    </a:lnTo>
                    <a:lnTo>
                      <a:pt x="76" y="77"/>
                    </a:lnTo>
                    <a:lnTo>
                      <a:pt x="70" y="103"/>
                    </a:lnTo>
                    <a:lnTo>
                      <a:pt x="64" y="122"/>
                    </a:lnTo>
                    <a:lnTo>
                      <a:pt x="57" y="141"/>
                    </a:lnTo>
                    <a:lnTo>
                      <a:pt x="51" y="154"/>
                    </a:lnTo>
                    <a:lnTo>
                      <a:pt x="45" y="173"/>
                    </a:lnTo>
                    <a:lnTo>
                      <a:pt x="45" y="193"/>
                    </a:lnTo>
                    <a:lnTo>
                      <a:pt x="38" y="212"/>
                    </a:lnTo>
                    <a:lnTo>
                      <a:pt x="31" y="231"/>
                    </a:lnTo>
                    <a:lnTo>
                      <a:pt x="25" y="250"/>
                    </a:lnTo>
                    <a:lnTo>
                      <a:pt x="25" y="263"/>
                    </a:lnTo>
                    <a:lnTo>
                      <a:pt x="19" y="283"/>
                    </a:lnTo>
                    <a:lnTo>
                      <a:pt x="19" y="308"/>
                    </a:lnTo>
                    <a:lnTo>
                      <a:pt x="19" y="328"/>
                    </a:lnTo>
                    <a:lnTo>
                      <a:pt x="19" y="347"/>
                    </a:lnTo>
                    <a:lnTo>
                      <a:pt x="12" y="366"/>
                    </a:lnTo>
                    <a:lnTo>
                      <a:pt x="12" y="385"/>
                    </a:lnTo>
                    <a:lnTo>
                      <a:pt x="0" y="422"/>
                    </a:lnTo>
                    <a:lnTo>
                      <a:pt x="0" y="422"/>
                    </a:lnTo>
                  </a:path>
                </a:pathLst>
              </a:custGeom>
              <a:pattFill prst="narVert">
                <a:fgClr>
                  <a:srgbClr val="FF9900"/>
                </a:fgClr>
                <a:bgClr>
                  <a:schemeClr val="bg2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14" name="Freeform 14"/>
              <p:cNvSpPr>
                <a:spLocks/>
              </p:cNvSpPr>
              <p:nvPr/>
            </p:nvSpPr>
            <p:spPr bwMode="auto">
              <a:xfrm>
                <a:off x="1586" y="2645"/>
                <a:ext cx="59" cy="14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0"/>
                  </a:cxn>
                  <a:cxn ang="0">
                    <a:pos x="0" y="43"/>
                  </a:cxn>
                  <a:cxn ang="0">
                    <a:pos x="0" y="62"/>
                  </a:cxn>
                  <a:cxn ang="0">
                    <a:pos x="0" y="81"/>
                  </a:cxn>
                  <a:cxn ang="0">
                    <a:pos x="0" y="100"/>
                  </a:cxn>
                  <a:cxn ang="0">
                    <a:pos x="6" y="114"/>
                  </a:cxn>
                  <a:cxn ang="0">
                    <a:pos x="25" y="126"/>
                  </a:cxn>
                  <a:cxn ang="0">
                    <a:pos x="45" y="139"/>
                  </a:cxn>
                  <a:cxn ang="0">
                    <a:pos x="58" y="144"/>
                  </a:cxn>
                </a:cxnLst>
                <a:rect l="0" t="0" r="r" b="b"/>
                <a:pathLst>
                  <a:path w="59" h="145">
                    <a:moveTo>
                      <a:pt x="0" y="0"/>
                    </a:moveTo>
                    <a:lnTo>
                      <a:pt x="0" y="30"/>
                    </a:lnTo>
                    <a:lnTo>
                      <a:pt x="0" y="43"/>
                    </a:lnTo>
                    <a:lnTo>
                      <a:pt x="0" y="62"/>
                    </a:lnTo>
                    <a:lnTo>
                      <a:pt x="0" y="81"/>
                    </a:lnTo>
                    <a:lnTo>
                      <a:pt x="0" y="100"/>
                    </a:lnTo>
                    <a:lnTo>
                      <a:pt x="6" y="114"/>
                    </a:lnTo>
                    <a:lnTo>
                      <a:pt x="25" y="126"/>
                    </a:lnTo>
                    <a:lnTo>
                      <a:pt x="45" y="139"/>
                    </a:lnTo>
                    <a:lnTo>
                      <a:pt x="58" y="144"/>
                    </a:lnTo>
                  </a:path>
                </a:pathLst>
              </a:custGeom>
              <a:noFill/>
              <a:ln w="25400" cap="rnd" cmpd="sng">
                <a:solidFill>
                  <a:srgbClr val="99FFFF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15" name="Freeform 15"/>
              <p:cNvSpPr>
                <a:spLocks/>
              </p:cNvSpPr>
              <p:nvPr/>
            </p:nvSpPr>
            <p:spPr bwMode="auto">
              <a:xfrm>
                <a:off x="1788" y="2673"/>
                <a:ext cx="63" cy="116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62" y="26"/>
                  </a:cxn>
                  <a:cxn ang="0">
                    <a:pos x="62" y="40"/>
                  </a:cxn>
                  <a:cxn ang="0">
                    <a:pos x="62" y="59"/>
                  </a:cxn>
                  <a:cxn ang="0">
                    <a:pos x="42" y="71"/>
                  </a:cxn>
                  <a:cxn ang="0">
                    <a:pos x="42" y="85"/>
                  </a:cxn>
                  <a:cxn ang="0">
                    <a:pos x="23" y="97"/>
                  </a:cxn>
                  <a:cxn ang="0">
                    <a:pos x="10" y="97"/>
                  </a:cxn>
                  <a:cxn ang="0">
                    <a:pos x="0" y="115"/>
                  </a:cxn>
                </a:cxnLst>
                <a:rect l="0" t="0" r="r" b="b"/>
                <a:pathLst>
                  <a:path w="63" h="116">
                    <a:moveTo>
                      <a:pt x="57" y="0"/>
                    </a:moveTo>
                    <a:lnTo>
                      <a:pt x="62" y="26"/>
                    </a:lnTo>
                    <a:lnTo>
                      <a:pt x="62" y="40"/>
                    </a:lnTo>
                    <a:lnTo>
                      <a:pt x="62" y="59"/>
                    </a:lnTo>
                    <a:lnTo>
                      <a:pt x="42" y="71"/>
                    </a:lnTo>
                    <a:lnTo>
                      <a:pt x="42" y="85"/>
                    </a:lnTo>
                    <a:lnTo>
                      <a:pt x="23" y="97"/>
                    </a:lnTo>
                    <a:lnTo>
                      <a:pt x="10" y="97"/>
                    </a:lnTo>
                    <a:lnTo>
                      <a:pt x="0" y="115"/>
                    </a:lnTo>
                  </a:path>
                </a:pathLst>
              </a:custGeom>
              <a:noFill/>
              <a:ln w="25400" cap="rnd" cmpd="sng">
                <a:solidFill>
                  <a:srgbClr val="99FFFF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25618" name="Freeform 18"/>
          <p:cNvSpPr>
            <a:spLocks/>
          </p:cNvSpPr>
          <p:nvPr/>
        </p:nvSpPr>
        <p:spPr bwMode="auto">
          <a:xfrm>
            <a:off x="3432175" y="3870325"/>
            <a:ext cx="1549400" cy="1362075"/>
          </a:xfrm>
          <a:custGeom>
            <a:avLst/>
            <a:gdLst/>
            <a:ahLst/>
            <a:cxnLst>
              <a:cxn ang="0">
                <a:pos x="547" y="54"/>
              </a:cxn>
              <a:cxn ang="0">
                <a:pos x="643" y="97"/>
              </a:cxn>
              <a:cxn ang="0">
                <a:pos x="729" y="118"/>
              </a:cxn>
              <a:cxn ang="0">
                <a:pos x="836" y="150"/>
              </a:cxn>
              <a:cxn ang="0">
                <a:pos x="943" y="172"/>
              </a:cxn>
              <a:cxn ang="0">
                <a:pos x="943" y="247"/>
              </a:cxn>
              <a:cxn ang="0">
                <a:pos x="857" y="279"/>
              </a:cxn>
              <a:cxn ang="0">
                <a:pos x="814" y="354"/>
              </a:cxn>
              <a:cxn ang="0">
                <a:pos x="814" y="440"/>
              </a:cxn>
              <a:cxn ang="0">
                <a:pos x="825" y="547"/>
              </a:cxn>
              <a:cxn ang="0">
                <a:pos x="857" y="643"/>
              </a:cxn>
              <a:cxn ang="0">
                <a:pos x="857" y="729"/>
              </a:cxn>
              <a:cxn ang="0">
                <a:pos x="772" y="707"/>
              </a:cxn>
              <a:cxn ang="0">
                <a:pos x="761" y="611"/>
              </a:cxn>
              <a:cxn ang="0">
                <a:pos x="729" y="525"/>
              </a:cxn>
              <a:cxn ang="0">
                <a:pos x="718" y="418"/>
              </a:cxn>
              <a:cxn ang="0">
                <a:pos x="707" y="322"/>
              </a:cxn>
              <a:cxn ang="0">
                <a:pos x="675" y="258"/>
              </a:cxn>
              <a:cxn ang="0">
                <a:pos x="600" y="215"/>
              </a:cxn>
              <a:cxn ang="0">
                <a:pos x="514" y="247"/>
              </a:cxn>
              <a:cxn ang="0">
                <a:pos x="472" y="365"/>
              </a:cxn>
              <a:cxn ang="0">
                <a:pos x="450" y="472"/>
              </a:cxn>
              <a:cxn ang="0">
                <a:pos x="439" y="665"/>
              </a:cxn>
              <a:cxn ang="0">
                <a:pos x="493" y="740"/>
              </a:cxn>
              <a:cxn ang="0">
                <a:pos x="547" y="804"/>
              </a:cxn>
              <a:cxn ang="0">
                <a:pos x="493" y="857"/>
              </a:cxn>
              <a:cxn ang="0">
                <a:pos x="397" y="825"/>
              </a:cxn>
              <a:cxn ang="0">
                <a:pos x="332" y="761"/>
              </a:cxn>
              <a:cxn ang="0">
                <a:pos x="300" y="686"/>
              </a:cxn>
              <a:cxn ang="0">
                <a:pos x="311" y="600"/>
              </a:cxn>
              <a:cxn ang="0">
                <a:pos x="332" y="493"/>
              </a:cxn>
              <a:cxn ang="0">
                <a:pos x="268" y="450"/>
              </a:cxn>
              <a:cxn ang="0">
                <a:pos x="182" y="525"/>
              </a:cxn>
              <a:cxn ang="0">
                <a:pos x="129" y="611"/>
              </a:cxn>
              <a:cxn ang="0">
                <a:pos x="54" y="665"/>
              </a:cxn>
              <a:cxn ang="0">
                <a:pos x="11" y="600"/>
              </a:cxn>
              <a:cxn ang="0">
                <a:pos x="22" y="515"/>
              </a:cxn>
              <a:cxn ang="0">
                <a:pos x="118" y="429"/>
              </a:cxn>
              <a:cxn ang="0">
                <a:pos x="204" y="365"/>
              </a:cxn>
              <a:cxn ang="0">
                <a:pos x="268" y="311"/>
              </a:cxn>
              <a:cxn ang="0">
                <a:pos x="354" y="279"/>
              </a:cxn>
              <a:cxn ang="0">
                <a:pos x="418" y="204"/>
              </a:cxn>
              <a:cxn ang="0">
                <a:pos x="461" y="118"/>
              </a:cxn>
              <a:cxn ang="0">
                <a:pos x="386" y="75"/>
              </a:cxn>
              <a:cxn ang="0">
                <a:pos x="418" y="0"/>
              </a:cxn>
            </a:cxnLst>
            <a:rect l="0" t="0" r="r" b="b"/>
            <a:pathLst>
              <a:path w="976" h="858">
                <a:moveTo>
                  <a:pt x="478" y="10"/>
                </a:moveTo>
                <a:lnTo>
                  <a:pt x="525" y="43"/>
                </a:lnTo>
                <a:lnTo>
                  <a:pt x="547" y="54"/>
                </a:lnTo>
                <a:lnTo>
                  <a:pt x="579" y="75"/>
                </a:lnTo>
                <a:lnTo>
                  <a:pt x="611" y="86"/>
                </a:lnTo>
                <a:lnTo>
                  <a:pt x="643" y="97"/>
                </a:lnTo>
                <a:lnTo>
                  <a:pt x="675" y="97"/>
                </a:lnTo>
                <a:lnTo>
                  <a:pt x="697" y="108"/>
                </a:lnTo>
                <a:lnTo>
                  <a:pt x="729" y="118"/>
                </a:lnTo>
                <a:lnTo>
                  <a:pt x="761" y="129"/>
                </a:lnTo>
                <a:lnTo>
                  <a:pt x="804" y="140"/>
                </a:lnTo>
                <a:lnTo>
                  <a:pt x="836" y="150"/>
                </a:lnTo>
                <a:lnTo>
                  <a:pt x="879" y="172"/>
                </a:lnTo>
                <a:lnTo>
                  <a:pt x="911" y="172"/>
                </a:lnTo>
                <a:lnTo>
                  <a:pt x="943" y="172"/>
                </a:lnTo>
                <a:lnTo>
                  <a:pt x="975" y="204"/>
                </a:lnTo>
                <a:lnTo>
                  <a:pt x="975" y="236"/>
                </a:lnTo>
                <a:lnTo>
                  <a:pt x="943" y="247"/>
                </a:lnTo>
                <a:lnTo>
                  <a:pt x="911" y="258"/>
                </a:lnTo>
                <a:lnTo>
                  <a:pt x="889" y="268"/>
                </a:lnTo>
                <a:lnTo>
                  <a:pt x="857" y="279"/>
                </a:lnTo>
                <a:lnTo>
                  <a:pt x="825" y="300"/>
                </a:lnTo>
                <a:lnTo>
                  <a:pt x="825" y="322"/>
                </a:lnTo>
                <a:lnTo>
                  <a:pt x="814" y="354"/>
                </a:lnTo>
                <a:lnTo>
                  <a:pt x="814" y="386"/>
                </a:lnTo>
                <a:lnTo>
                  <a:pt x="814" y="418"/>
                </a:lnTo>
                <a:lnTo>
                  <a:pt x="814" y="440"/>
                </a:lnTo>
                <a:lnTo>
                  <a:pt x="814" y="472"/>
                </a:lnTo>
                <a:lnTo>
                  <a:pt x="825" y="515"/>
                </a:lnTo>
                <a:lnTo>
                  <a:pt x="825" y="547"/>
                </a:lnTo>
                <a:lnTo>
                  <a:pt x="847" y="579"/>
                </a:lnTo>
                <a:lnTo>
                  <a:pt x="847" y="611"/>
                </a:lnTo>
                <a:lnTo>
                  <a:pt x="857" y="643"/>
                </a:lnTo>
                <a:lnTo>
                  <a:pt x="857" y="675"/>
                </a:lnTo>
                <a:lnTo>
                  <a:pt x="857" y="697"/>
                </a:lnTo>
                <a:lnTo>
                  <a:pt x="857" y="729"/>
                </a:lnTo>
                <a:lnTo>
                  <a:pt x="825" y="740"/>
                </a:lnTo>
                <a:lnTo>
                  <a:pt x="793" y="750"/>
                </a:lnTo>
                <a:lnTo>
                  <a:pt x="772" y="707"/>
                </a:lnTo>
                <a:lnTo>
                  <a:pt x="772" y="675"/>
                </a:lnTo>
                <a:lnTo>
                  <a:pt x="761" y="643"/>
                </a:lnTo>
                <a:lnTo>
                  <a:pt x="761" y="611"/>
                </a:lnTo>
                <a:lnTo>
                  <a:pt x="750" y="579"/>
                </a:lnTo>
                <a:lnTo>
                  <a:pt x="739" y="557"/>
                </a:lnTo>
                <a:lnTo>
                  <a:pt x="729" y="525"/>
                </a:lnTo>
                <a:lnTo>
                  <a:pt x="729" y="493"/>
                </a:lnTo>
                <a:lnTo>
                  <a:pt x="729" y="461"/>
                </a:lnTo>
                <a:lnTo>
                  <a:pt x="718" y="418"/>
                </a:lnTo>
                <a:lnTo>
                  <a:pt x="707" y="386"/>
                </a:lnTo>
                <a:lnTo>
                  <a:pt x="707" y="354"/>
                </a:lnTo>
                <a:lnTo>
                  <a:pt x="707" y="322"/>
                </a:lnTo>
                <a:lnTo>
                  <a:pt x="707" y="300"/>
                </a:lnTo>
                <a:lnTo>
                  <a:pt x="697" y="268"/>
                </a:lnTo>
                <a:lnTo>
                  <a:pt x="675" y="258"/>
                </a:lnTo>
                <a:lnTo>
                  <a:pt x="654" y="236"/>
                </a:lnTo>
                <a:lnTo>
                  <a:pt x="632" y="236"/>
                </a:lnTo>
                <a:lnTo>
                  <a:pt x="600" y="215"/>
                </a:lnTo>
                <a:lnTo>
                  <a:pt x="568" y="204"/>
                </a:lnTo>
                <a:lnTo>
                  <a:pt x="536" y="215"/>
                </a:lnTo>
                <a:lnTo>
                  <a:pt x="514" y="247"/>
                </a:lnTo>
                <a:lnTo>
                  <a:pt x="504" y="290"/>
                </a:lnTo>
                <a:lnTo>
                  <a:pt x="482" y="333"/>
                </a:lnTo>
                <a:lnTo>
                  <a:pt x="472" y="365"/>
                </a:lnTo>
                <a:lnTo>
                  <a:pt x="461" y="397"/>
                </a:lnTo>
                <a:lnTo>
                  <a:pt x="450" y="440"/>
                </a:lnTo>
                <a:lnTo>
                  <a:pt x="450" y="472"/>
                </a:lnTo>
                <a:lnTo>
                  <a:pt x="439" y="547"/>
                </a:lnTo>
                <a:lnTo>
                  <a:pt x="439" y="622"/>
                </a:lnTo>
                <a:lnTo>
                  <a:pt x="439" y="665"/>
                </a:lnTo>
                <a:lnTo>
                  <a:pt x="439" y="697"/>
                </a:lnTo>
                <a:lnTo>
                  <a:pt x="461" y="718"/>
                </a:lnTo>
                <a:lnTo>
                  <a:pt x="493" y="740"/>
                </a:lnTo>
                <a:lnTo>
                  <a:pt x="525" y="761"/>
                </a:lnTo>
                <a:lnTo>
                  <a:pt x="547" y="782"/>
                </a:lnTo>
                <a:lnTo>
                  <a:pt x="547" y="804"/>
                </a:lnTo>
                <a:lnTo>
                  <a:pt x="547" y="836"/>
                </a:lnTo>
                <a:lnTo>
                  <a:pt x="525" y="857"/>
                </a:lnTo>
                <a:lnTo>
                  <a:pt x="493" y="857"/>
                </a:lnTo>
                <a:lnTo>
                  <a:pt x="461" y="857"/>
                </a:lnTo>
                <a:lnTo>
                  <a:pt x="439" y="847"/>
                </a:lnTo>
                <a:lnTo>
                  <a:pt x="397" y="825"/>
                </a:lnTo>
                <a:lnTo>
                  <a:pt x="375" y="804"/>
                </a:lnTo>
                <a:lnTo>
                  <a:pt x="354" y="782"/>
                </a:lnTo>
                <a:lnTo>
                  <a:pt x="332" y="761"/>
                </a:lnTo>
                <a:lnTo>
                  <a:pt x="300" y="740"/>
                </a:lnTo>
                <a:lnTo>
                  <a:pt x="300" y="718"/>
                </a:lnTo>
                <a:lnTo>
                  <a:pt x="300" y="686"/>
                </a:lnTo>
                <a:lnTo>
                  <a:pt x="300" y="654"/>
                </a:lnTo>
                <a:lnTo>
                  <a:pt x="300" y="632"/>
                </a:lnTo>
                <a:lnTo>
                  <a:pt x="311" y="600"/>
                </a:lnTo>
                <a:lnTo>
                  <a:pt x="322" y="557"/>
                </a:lnTo>
                <a:lnTo>
                  <a:pt x="332" y="525"/>
                </a:lnTo>
                <a:lnTo>
                  <a:pt x="332" y="493"/>
                </a:lnTo>
                <a:lnTo>
                  <a:pt x="332" y="461"/>
                </a:lnTo>
                <a:lnTo>
                  <a:pt x="300" y="450"/>
                </a:lnTo>
                <a:lnTo>
                  <a:pt x="268" y="450"/>
                </a:lnTo>
                <a:lnTo>
                  <a:pt x="225" y="472"/>
                </a:lnTo>
                <a:lnTo>
                  <a:pt x="204" y="504"/>
                </a:lnTo>
                <a:lnTo>
                  <a:pt x="182" y="525"/>
                </a:lnTo>
                <a:lnTo>
                  <a:pt x="161" y="547"/>
                </a:lnTo>
                <a:lnTo>
                  <a:pt x="140" y="579"/>
                </a:lnTo>
                <a:lnTo>
                  <a:pt x="129" y="611"/>
                </a:lnTo>
                <a:lnTo>
                  <a:pt x="107" y="632"/>
                </a:lnTo>
                <a:lnTo>
                  <a:pt x="86" y="654"/>
                </a:lnTo>
                <a:lnTo>
                  <a:pt x="54" y="665"/>
                </a:lnTo>
                <a:lnTo>
                  <a:pt x="32" y="654"/>
                </a:lnTo>
                <a:lnTo>
                  <a:pt x="11" y="632"/>
                </a:lnTo>
                <a:lnTo>
                  <a:pt x="11" y="600"/>
                </a:lnTo>
                <a:lnTo>
                  <a:pt x="0" y="568"/>
                </a:lnTo>
                <a:lnTo>
                  <a:pt x="0" y="536"/>
                </a:lnTo>
                <a:lnTo>
                  <a:pt x="22" y="515"/>
                </a:lnTo>
                <a:lnTo>
                  <a:pt x="54" y="493"/>
                </a:lnTo>
                <a:lnTo>
                  <a:pt x="86" y="461"/>
                </a:lnTo>
                <a:lnTo>
                  <a:pt x="118" y="429"/>
                </a:lnTo>
                <a:lnTo>
                  <a:pt x="140" y="418"/>
                </a:lnTo>
                <a:lnTo>
                  <a:pt x="172" y="386"/>
                </a:lnTo>
                <a:lnTo>
                  <a:pt x="204" y="365"/>
                </a:lnTo>
                <a:lnTo>
                  <a:pt x="225" y="343"/>
                </a:lnTo>
                <a:lnTo>
                  <a:pt x="247" y="333"/>
                </a:lnTo>
                <a:lnTo>
                  <a:pt x="268" y="311"/>
                </a:lnTo>
                <a:lnTo>
                  <a:pt x="300" y="311"/>
                </a:lnTo>
                <a:lnTo>
                  <a:pt x="322" y="300"/>
                </a:lnTo>
                <a:lnTo>
                  <a:pt x="354" y="279"/>
                </a:lnTo>
                <a:lnTo>
                  <a:pt x="375" y="247"/>
                </a:lnTo>
                <a:lnTo>
                  <a:pt x="386" y="225"/>
                </a:lnTo>
                <a:lnTo>
                  <a:pt x="418" y="204"/>
                </a:lnTo>
                <a:lnTo>
                  <a:pt x="429" y="172"/>
                </a:lnTo>
                <a:lnTo>
                  <a:pt x="450" y="150"/>
                </a:lnTo>
                <a:lnTo>
                  <a:pt x="461" y="118"/>
                </a:lnTo>
                <a:lnTo>
                  <a:pt x="439" y="97"/>
                </a:lnTo>
                <a:lnTo>
                  <a:pt x="407" y="97"/>
                </a:lnTo>
                <a:lnTo>
                  <a:pt x="386" y="75"/>
                </a:lnTo>
                <a:lnTo>
                  <a:pt x="386" y="43"/>
                </a:lnTo>
                <a:lnTo>
                  <a:pt x="386" y="11"/>
                </a:lnTo>
                <a:lnTo>
                  <a:pt x="418" y="0"/>
                </a:lnTo>
                <a:lnTo>
                  <a:pt x="478" y="10"/>
                </a:lnTo>
                <a:lnTo>
                  <a:pt x="478" y="10"/>
                </a:lnTo>
              </a:path>
            </a:pathLst>
          </a:custGeom>
          <a:pattFill prst="pct90">
            <a:fgClr>
              <a:schemeClr val="accent1"/>
            </a:fgClr>
            <a:bgClr>
              <a:srgbClr val="080808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19" name="Freeform 19"/>
          <p:cNvSpPr>
            <a:spLocks/>
          </p:cNvSpPr>
          <p:nvPr/>
        </p:nvSpPr>
        <p:spPr bwMode="auto">
          <a:xfrm>
            <a:off x="2428875" y="4024313"/>
            <a:ext cx="1277938" cy="1481137"/>
          </a:xfrm>
          <a:custGeom>
            <a:avLst/>
            <a:gdLst/>
            <a:ahLst/>
            <a:cxnLst>
              <a:cxn ang="0">
                <a:pos x="54" y="471"/>
              </a:cxn>
              <a:cxn ang="0">
                <a:pos x="118" y="482"/>
              </a:cxn>
              <a:cxn ang="0">
                <a:pos x="172" y="482"/>
              </a:cxn>
              <a:cxn ang="0">
                <a:pos x="236" y="482"/>
              </a:cxn>
              <a:cxn ang="0">
                <a:pos x="300" y="482"/>
              </a:cxn>
              <a:cxn ang="0">
                <a:pos x="354" y="482"/>
              </a:cxn>
              <a:cxn ang="0">
                <a:pos x="397" y="460"/>
              </a:cxn>
              <a:cxn ang="0">
                <a:pos x="461" y="418"/>
              </a:cxn>
              <a:cxn ang="0">
                <a:pos x="482" y="364"/>
              </a:cxn>
              <a:cxn ang="0">
                <a:pos x="536" y="236"/>
              </a:cxn>
              <a:cxn ang="0">
                <a:pos x="579" y="171"/>
              </a:cxn>
              <a:cxn ang="0">
                <a:pos x="589" y="107"/>
              </a:cxn>
              <a:cxn ang="0">
                <a:pos x="589" y="53"/>
              </a:cxn>
              <a:cxn ang="0">
                <a:pos x="611" y="0"/>
              </a:cxn>
              <a:cxn ang="0">
                <a:pos x="622" y="64"/>
              </a:cxn>
              <a:cxn ang="0">
                <a:pos x="622" y="118"/>
              </a:cxn>
              <a:cxn ang="0">
                <a:pos x="622" y="182"/>
              </a:cxn>
              <a:cxn ang="0">
                <a:pos x="686" y="203"/>
              </a:cxn>
              <a:cxn ang="0">
                <a:pos x="750" y="236"/>
              </a:cxn>
              <a:cxn ang="0">
                <a:pos x="793" y="289"/>
              </a:cxn>
              <a:cxn ang="0">
                <a:pos x="782" y="332"/>
              </a:cxn>
              <a:cxn ang="0">
                <a:pos x="707" y="332"/>
              </a:cxn>
              <a:cxn ang="0">
                <a:pos x="643" y="332"/>
              </a:cxn>
              <a:cxn ang="0">
                <a:pos x="600" y="407"/>
              </a:cxn>
              <a:cxn ang="0">
                <a:pos x="557" y="471"/>
              </a:cxn>
              <a:cxn ang="0">
                <a:pos x="525" y="503"/>
              </a:cxn>
              <a:cxn ang="0">
                <a:pos x="472" y="546"/>
              </a:cxn>
              <a:cxn ang="0">
                <a:pos x="493" y="600"/>
              </a:cxn>
              <a:cxn ang="0">
                <a:pos x="536" y="643"/>
              </a:cxn>
              <a:cxn ang="0">
                <a:pos x="589" y="707"/>
              </a:cxn>
              <a:cxn ang="0">
                <a:pos x="643" y="771"/>
              </a:cxn>
              <a:cxn ang="0">
                <a:pos x="686" y="825"/>
              </a:cxn>
              <a:cxn ang="0">
                <a:pos x="707" y="889"/>
              </a:cxn>
              <a:cxn ang="0">
                <a:pos x="675" y="921"/>
              </a:cxn>
              <a:cxn ang="0">
                <a:pos x="611" y="932"/>
              </a:cxn>
              <a:cxn ang="0">
                <a:pos x="589" y="878"/>
              </a:cxn>
              <a:cxn ang="0">
                <a:pos x="568" y="814"/>
              </a:cxn>
              <a:cxn ang="0">
                <a:pos x="547" y="750"/>
              </a:cxn>
              <a:cxn ang="0">
                <a:pos x="504" y="696"/>
              </a:cxn>
              <a:cxn ang="0">
                <a:pos x="450" y="653"/>
              </a:cxn>
              <a:cxn ang="0">
                <a:pos x="386" y="589"/>
              </a:cxn>
              <a:cxn ang="0">
                <a:pos x="332" y="578"/>
              </a:cxn>
              <a:cxn ang="0">
                <a:pos x="257" y="578"/>
              </a:cxn>
              <a:cxn ang="0">
                <a:pos x="193" y="578"/>
              </a:cxn>
              <a:cxn ang="0">
                <a:pos x="118" y="578"/>
              </a:cxn>
              <a:cxn ang="0">
                <a:pos x="64" y="568"/>
              </a:cxn>
              <a:cxn ang="0">
                <a:pos x="22" y="535"/>
              </a:cxn>
              <a:cxn ang="0">
                <a:pos x="0" y="503"/>
              </a:cxn>
              <a:cxn ang="0">
                <a:pos x="6" y="441"/>
              </a:cxn>
            </a:cxnLst>
            <a:rect l="0" t="0" r="r" b="b"/>
            <a:pathLst>
              <a:path w="805" h="933">
                <a:moveTo>
                  <a:pt x="6" y="441"/>
                </a:moveTo>
                <a:lnTo>
                  <a:pt x="54" y="471"/>
                </a:lnTo>
                <a:lnTo>
                  <a:pt x="86" y="482"/>
                </a:lnTo>
                <a:lnTo>
                  <a:pt x="118" y="482"/>
                </a:lnTo>
                <a:lnTo>
                  <a:pt x="150" y="482"/>
                </a:lnTo>
                <a:lnTo>
                  <a:pt x="172" y="482"/>
                </a:lnTo>
                <a:lnTo>
                  <a:pt x="204" y="482"/>
                </a:lnTo>
                <a:lnTo>
                  <a:pt x="236" y="482"/>
                </a:lnTo>
                <a:lnTo>
                  <a:pt x="268" y="482"/>
                </a:lnTo>
                <a:lnTo>
                  <a:pt x="300" y="482"/>
                </a:lnTo>
                <a:lnTo>
                  <a:pt x="322" y="482"/>
                </a:lnTo>
                <a:lnTo>
                  <a:pt x="354" y="482"/>
                </a:lnTo>
                <a:lnTo>
                  <a:pt x="375" y="460"/>
                </a:lnTo>
                <a:lnTo>
                  <a:pt x="397" y="460"/>
                </a:lnTo>
                <a:lnTo>
                  <a:pt x="429" y="439"/>
                </a:lnTo>
                <a:lnTo>
                  <a:pt x="461" y="418"/>
                </a:lnTo>
                <a:lnTo>
                  <a:pt x="461" y="396"/>
                </a:lnTo>
                <a:lnTo>
                  <a:pt x="482" y="364"/>
                </a:lnTo>
                <a:lnTo>
                  <a:pt x="504" y="321"/>
                </a:lnTo>
                <a:lnTo>
                  <a:pt x="536" y="236"/>
                </a:lnTo>
                <a:lnTo>
                  <a:pt x="557" y="214"/>
                </a:lnTo>
                <a:lnTo>
                  <a:pt x="579" y="171"/>
                </a:lnTo>
                <a:lnTo>
                  <a:pt x="589" y="139"/>
                </a:lnTo>
                <a:lnTo>
                  <a:pt x="589" y="107"/>
                </a:lnTo>
                <a:lnTo>
                  <a:pt x="589" y="75"/>
                </a:lnTo>
                <a:lnTo>
                  <a:pt x="589" y="53"/>
                </a:lnTo>
                <a:lnTo>
                  <a:pt x="589" y="21"/>
                </a:lnTo>
                <a:lnTo>
                  <a:pt x="611" y="0"/>
                </a:lnTo>
                <a:lnTo>
                  <a:pt x="622" y="32"/>
                </a:lnTo>
                <a:lnTo>
                  <a:pt x="622" y="64"/>
                </a:lnTo>
                <a:lnTo>
                  <a:pt x="622" y="86"/>
                </a:lnTo>
                <a:lnTo>
                  <a:pt x="622" y="118"/>
                </a:lnTo>
                <a:lnTo>
                  <a:pt x="622" y="150"/>
                </a:lnTo>
                <a:lnTo>
                  <a:pt x="622" y="182"/>
                </a:lnTo>
                <a:lnTo>
                  <a:pt x="654" y="193"/>
                </a:lnTo>
                <a:lnTo>
                  <a:pt x="686" y="203"/>
                </a:lnTo>
                <a:lnTo>
                  <a:pt x="718" y="214"/>
                </a:lnTo>
                <a:lnTo>
                  <a:pt x="750" y="236"/>
                </a:lnTo>
                <a:lnTo>
                  <a:pt x="772" y="257"/>
                </a:lnTo>
                <a:lnTo>
                  <a:pt x="793" y="289"/>
                </a:lnTo>
                <a:lnTo>
                  <a:pt x="804" y="321"/>
                </a:lnTo>
                <a:lnTo>
                  <a:pt x="782" y="332"/>
                </a:lnTo>
                <a:lnTo>
                  <a:pt x="739" y="332"/>
                </a:lnTo>
                <a:lnTo>
                  <a:pt x="707" y="332"/>
                </a:lnTo>
                <a:lnTo>
                  <a:pt x="675" y="332"/>
                </a:lnTo>
                <a:lnTo>
                  <a:pt x="643" y="332"/>
                </a:lnTo>
                <a:lnTo>
                  <a:pt x="611" y="364"/>
                </a:lnTo>
                <a:lnTo>
                  <a:pt x="600" y="407"/>
                </a:lnTo>
                <a:lnTo>
                  <a:pt x="568" y="439"/>
                </a:lnTo>
                <a:lnTo>
                  <a:pt x="557" y="471"/>
                </a:lnTo>
                <a:lnTo>
                  <a:pt x="557" y="493"/>
                </a:lnTo>
                <a:lnTo>
                  <a:pt x="525" y="503"/>
                </a:lnTo>
                <a:lnTo>
                  <a:pt x="493" y="514"/>
                </a:lnTo>
                <a:lnTo>
                  <a:pt x="472" y="546"/>
                </a:lnTo>
                <a:lnTo>
                  <a:pt x="482" y="578"/>
                </a:lnTo>
                <a:lnTo>
                  <a:pt x="493" y="600"/>
                </a:lnTo>
                <a:lnTo>
                  <a:pt x="514" y="632"/>
                </a:lnTo>
                <a:lnTo>
                  <a:pt x="536" y="643"/>
                </a:lnTo>
                <a:lnTo>
                  <a:pt x="547" y="675"/>
                </a:lnTo>
                <a:lnTo>
                  <a:pt x="589" y="707"/>
                </a:lnTo>
                <a:lnTo>
                  <a:pt x="611" y="739"/>
                </a:lnTo>
                <a:lnTo>
                  <a:pt x="643" y="771"/>
                </a:lnTo>
                <a:lnTo>
                  <a:pt x="664" y="803"/>
                </a:lnTo>
                <a:lnTo>
                  <a:pt x="686" y="825"/>
                </a:lnTo>
                <a:lnTo>
                  <a:pt x="697" y="857"/>
                </a:lnTo>
                <a:lnTo>
                  <a:pt x="707" y="889"/>
                </a:lnTo>
                <a:lnTo>
                  <a:pt x="697" y="921"/>
                </a:lnTo>
                <a:lnTo>
                  <a:pt x="675" y="921"/>
                </a:lnTo>
                <a:lnTo>
                  <a:pt x="643" y="932"/>
                </a:lnTo>
                <a:lnTo>
                  <a:pt x="611" y="932"/>
                </a:lnTo>
                <a:lnTo>
                  <a:pt x="600" y="910"/>
                </a:lnTo>
                <a:lnTo>
                  <a:pt x="589" y="878"/>
                </a:lnTo>
                <a:lnTo>
                  <a:pt x="579" y="846"/>
                </a:lnTo>
                <a:lnTo>
                  <a:pt x="568" y="814"/>
                </a:lnTo>
                <a:lnTo>
                  <a:pt x="557" y="792"/>
                </a:lnTo>
                <a:lnTo>
                  <a:pt x="547" y="750"/>
                </a:lnTo>
                <a:lnTo>
                  <a:pt x="525" y="728"/>
                </a:lnTo>
                <a:lnTo>
                  <a:pt x="504" y="696"/>
                </a:lnTo>
                <a:lnTo>
                  <a:pt x="482" y="685"/>
                </a:lnTo>
                <a:lnTo>
                  <a:pt x="450" y="653"/>
                </a:lnTo>
                <a:lnTo>
                  <a:pt x="418" y="621"/>
                </a:lnTo>
                <a:lnTo>
                  <a:pt x="386" y="589"/>
                </a:lnTo>
                <a:lnTo>
                  <a:pt x="364" y="589"/>
                </a:lnTo>
                <a:lnTo>
                  <a:pt x="332" y="578"/>
                </a:lnTo>
                <a:lnTo>
                  <a:pt x="300" y="578"/>
                </a:lnTo>
                <a:lnTo>
                  <a:pt x="257" y="578"/>
                </a:lnTo>
                <a:lnTo>
                  <a:pt x="225" y="578"/>
                </a:lnTo>
                <a:lnTo>
                  <a:pt x="193" y="578"/>
                </a:lnTo>
                <a:lnTo>
                  <a:pt x="150" y="578"/>
                </a:lnTo>
                <a:lnTo>
                  <a:pt x="118" y="578"/>
                </a:lnTo>
                <a:lnTo>
                  <a:pt x="86" y="578"/>
                </a:lnTo>
                <a:lnTo>
                  <a:pt x="64" y="568"/>
                </a:lnTo>
                <a:lnTo>
                  <a:pt x="32" y="557"/>
                </a:lnTo>
                <a:lnTo>
                  <a:pt x="22" y="535"/>
                </a:lnTo>
                <a:lnTo>
                  <a:pt x="0" y="525"/>
                </a:lnTo>
                <a:lnTo>
                  <a:pt x="0" y="503"/>
                </a:lnTo>
                <a:lnTo>
                  <a:pt x="6" y="441"/>
                </a:lnTo>
                <a:lnTo>
                  <a:pt x="6" y="441"/>
                </a:lnTo>
              </a:path>
            </a:pathLst>
          </a:custGeom>
          <a:pattFill prst="pct90">
            <a:fgClr>
              <a:schemeClr val="accent1"/>
            </a:fgClr>
            <a:bgClr>
              <a:srgbClr val="080808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20" name="Freeform 20"/>
          <p:cNvSpPr>
            <a:spLocks/>
          </p:cNvSpPr>
          <p:nvPr/>
        </p:nvSpPr>
        <p:spPr bwMode="auto">
          <a:xfrm>
            <a:off x="3581400" y="5230813"/>
            <a:ext cx="822325" cy="766762"/>
          </a:xfrm>
          <a:custGeom>
            <a:avLst/>
            <a:gdLst/>
            <a:ahLst/>
            <a:cxnLst>
              <a:cxn ang="0">
                <a:pos x="0" y="353"/>
              </a:cxn>
              <a:cxn ang="0">
                <a:pos x="56" y="375"/>
              </a:cxn>
              <a:cxn ang="0">
                <a:pos x="88" y="343"/>
              </a:cxn>
              <a:cxn ang="0">
                <a:pos x="110" y="322"/>
              </a:cxn>
              <a:cxn ang="0">
                <a:pos x="110" y="300"/>
              </a:cxn>
              <a:cxn ang="0">
                <a:pos x="131" y="268"/>
              </a:cxn>
              <a:cxn ang="0">
                <a:pos x="142" y="236"/>
              </a:cxn>
              <a:cxn ang="0">
                <a:pos x="142" y="193"/>
              </a:cxn>
              <a:cxn ang="0">
                <a:pos x="153" y="150"/>
              </a:cxn>
              <a:cxn ang="0">
                <a:pos x="153" y="118"/>
              </a:cxn>
              <a:cxn ang="0">
                <a:pos x="153" y="86"/>
              </a:cxn>
              <a:cxn ang="0">
                <a:pos x="153" y="54"/>
              </a:cxn>
              <a:cxn ang="0">
                <a:pos x="142" y="32"/>
              </a:cxn>
              <a:cxn ang="0">
                <a:pos x="120" y="22"/>
              </a:cxn>
              <a:cxn ang="0">
                <a:pos x="120" y="0"/>
              </a:cxn>
              <a:cxn ang="0">
                <a:pos x="142" y="0"/>
              </a:cxn>
              <a:cxn ang="0">
                <a:pos x="174" y="0"/>
              </a:cxn>
              <a:cxn ang="0">
                <a:pos x="206" y="0"/>
              </a:cxn>
              <a:cxn ang="0">
                <a:pos x="228" y="0"/>
              </a:cxn>
              <a:cxn ang="0">
                <a:pos x="260" y="32"/>
              </a:cxn>
              <a:cxn ang="0">
                <a:pos x="270" y="54"/>
              </a:cxn>
              <a:cxn ang="0">
                <a:pos x="270" y="86"/>
              </a:cxn>
              <a:cxn ang="0">
                <a:pos x="270" y="118"/>
              </a:cxn>
              <a:cxn ang="0">
                <a:pos x="270" y="140"/>
              </a:cxn>
              <a:cxn ang="0">
                <a:pos x="270" y="172"/>
              </a:cxn>
              <a:cxn ang="0">
                <a:pos x="292" y="182"/>
              </a:cxn>
              <a:cxn ang="0">
                <a:pos x="324" y="172"/>
              </a:cxn>
              <a:cxn ang="0">
                <a:pos x="356" y="161"/>
              </a:cxn>
              <a:cxn ang="0">
                <a:pos x="378" y="150"/>
              </a:cxn>
              <a:cxn ang="0">
                <a:pos x="410" y="129"/>
              </a:cxn>
              <a:cxn ang="0">
                <a:pos x="442" y="129"/>
              </a:cxn>
              <a:cxn ang="0">
                <a:pos x="474" y="118"/>
              </a:cxn>
              <a:cxn ang="0">
                <a:pos x="506" y="118"/>
              </a:cxn>
              <a:cxn ang="0">
                <a:pos x="517" y="140"/>
              </a:cxn>
              <a:cxn ang="0">
                <a:pos x="506" y="172"/>
              </a:cxn>
              <a:cxn ang="0">
                <a:pos x="485" y="204"/>
              </a:cxn>
              <a:cxn ang="0">
                <a:pos x="463" y="204"/>
              </a:cxn>
              <a:cxn ang="0">
                <a:pos x="431" y="204"/>
              </a:cxn>
              <a:cxn ang="0">
                <a:pos x="399" y="225"/>
              </a:cxn>
              <a:cxn ang="0">
                <a:pos x="378" y="247"/>
              </a:cxn>
              <a:cxn ang="0">
                <a:pos x="356" y="257"/>
              </a:cxn>
              <a:cxn ang="0">
                <a:pos x="324" y="279"/>
              </a:cxn>
              <a:cxn ang="0">
                <a:pos x="292" y="300"/>
              </a:cxn>
              <a:cxn ang="0">
                <a:pos x="281" y="322"/>
              </a:cxn>
              <a:cxn ang="0">
                <a:pos x="270" y="354"/>
              </a:cxn>
              <a:cxn ang="0">
                <a:pos x="249" y="386"/>
              </a:cxn>
              <a:cxn ang="0">
                <a:pos x="249" y="418"/>
              </a:cxn>
              <a:cxn ang="0">
                <a:pos x="228" y="450"/>
              </a:cxn>
              <a:cxn ang="0">
                <a:pos x="206" y="450"/>
              </a:cxn>
              <a:cxn ang="0">
                <a:pos x="174" y="461"/>
              </a:cxn>
              <a:cxn ang="0">
                <a:pos x="142" y="472"/>
              </a:cxn>
              <a:cxn ang="0">
                <a:pos x="120" y="472"/>
              </a:cxn>
              <a:cxn ang="0">
                <a:pos x="88" y="482"/>
              </a:cxn>
              <a:cxn ang="0">
                <a:pos x="56" y="482"/>
              </a:cxn>
              <a:cxn ang="0">
                <a:pos x="35" y="450"/>
              </a:cxn>
              <a:cxn ang="0">
                <a:pos x="24" y="418"/>
              </a:cxn>
              <a:cxn ang="0">
                <a:pos x="0" y="353"/>
              </a:cxn>
              <a:cxn ang="0">
                <a:pos x="0" y="353"/>
              </a:cxn>
            </a:cxnLst>
            <a:rect l="0" t="0" r="r" b="b"/>
            <a:pathLst>
              <a:path w="518" h="483">
                <a:moveTo>
                  <a:pt x="0" y="353"/>
                </a:moveTo>
                <a:lnTo>
                  <a:pt x="56" y="375"/>
                </a:lnTo>
                <a:lnTo>
                  <a:pt x="88" y="343"/>
                </a:lnTo>
                <a:lnTo>
                  <a:pt x="110" y="322"/>
                </a:lnTo>
                <a:lnTo>
                  <a:pt x="110" y="300"/>
                </a:lnTo>
                <a:lnTo>
                  <a:pt x="131" y="268"/>
                </a:lnTo>
                <a:lnTo>
                  <a:pt x="142" y="236"/>
                </a:lnTo>
                <a:lnTo>
                  <a:pt x="142" y="193"/>
                </a:lnTo>
                <a:lnTo>
                  <a:pt x="153" y="150"/>
                </a:lnTo>
                <a:lnTo>
                  <a:pt x="153" y="118"/>
                </a:lnTo>
                <a:lnTo>
                  <a:pt x="153" y="86"/>
                </a:lnTo>
                <a:lnTo>
                  <a:pt x="153" y="54"/>
                </a:lnTo>
                <a:lnTo>
                  <a:pt x="142" y="32"/>
                </a:lnTo>
                <a:lnTo>
                  <a:pt x="120" y="22"/>
                </a:lnTo>
                <a:lnTo>
                  <a:pt x="120" y="0"/>
                </a:lnTo>
                <a:lnTo>
                  <a:pt x="142" y="0"/>
                </a:lnTo>
                <a:lnTo>
                  <a:pt x="174" y="0"/>
                </a:lnTo>
                <a:lnTo>
                  <a:pt x="206" y="0"/>
                </a:lnTo>
                <a:lnTo>
                  <a:pt x="228" y="0"/>
                </a:lnTo>
                <a:lnTo>
                  <a:pt x="260" y="32"/>
                </a:lnTo>
                <a:lnTo>
                  <a:pt x="270" y="54"/>
                </a:lnTo>
                <a:lnTo>
                  <a:pt x="270" y="86"/>
                </a:lnTo>
                <a:lnTo>
                  <a:pt x="270" y="118"/>
                </a:lnTo>
                <a:lnTo>
                  <a:pt x="270" y="140"/>
                </a:lnTo>
                <a:lnTo>
                  <a:pt x="270" y="172"/>
                </a:lnTo>
                <a:lnTo>
                  <a:pt x="292" y="182"/>
                </a:lnTo>
                <a:lnTo>
                  <a:pt x="324" y="172"/>
                </a:lnTo>
                <a:lnTo>
                  <a:pt x="356" y="161"/>
                </a:lnTo>
                <a:lnTo>
                  <a:pt x="378" y="150"/>
                </a:lnTo>
                <a:lnTo>
                  <a:pt x="410" y="129"/>
                </a:lnTo>
                <a:lnTo>
                  <a:pt x="442" y="129"/>
                </a:lnTo>
                <a:lnTo>
                  <a:pt x="474" y="118"/>
                </a:lnTo>
                <a:lnTo>
                  <a:pt x="506" y="118"/>
                </a:lnTo>
                <a:lnTo>
                  <a:pt x="517" y="140"/>
                </a:lnTo>
                <a:lnTo>
                  <a:pt x="506" y="172"/>
                </a:lnTo>
                <a:lnTo>
                  <a:pt x="485" y="204"/>
                </a:lnTo>
                <a:lnTo>
                  <a:pt x="463" y="204"/>
                </a:lnTo>
                <a:lnTo>
                  <a:pt x="431" y="204"/>
                </a:lnTo>
                <a:lnTo>
                  <a:pt x="399" y="225"/>
                </a:lnTo>
                <a:lnTo>
                  <a:pt x="378" y="247"/>
                </a:lnTo>
                <a:lnTo>
                  <a:pt x="356" y="257"/>
                </a:lnTo>
                <a:lnTo>
                  <a:pt x="324" y="279"/>
                </a:lnTo>
                <a:lnTo>
                  <a:pt x="292" y="300"/>
                </a:lnTo>
                <a:lnTo>
                  <a:pt x="281" y="322"/>
                </a:lnTo>
                <a:lnTo>
                  <a:pt x="270" y="354"/>
                </a:lnTo>
                <a:lnTo>
                  <a:pt x="249" y="386"/>
                </a:lnTo>
                <a:lnTo>
                  <a:pt x="249" y="418"/>
                </a:lnTo>
                <a:lnTo>
                  <a:pt x="228" y="450"/>
                </a:lnTo>
                <a:lnTo>
                  <a:pt x="206" y="450"/>
                </a:lnTo>
                <a:lnTo>
                  <a:pt x="174" y="461"/>
                </a:lnTo>
                <a:lnTo>
                  <a:pt x="142" y="472"/>
                </a:lnTo>
                <a:lnTo>
                  <a:pt x="120" y="472"/>
                </a:lnTo>
                <a:lnTo>
                  <a:pt x="88" y="482"/>
                </a:lnTo>
                <a:lnTo>
                  <a:pt x="56" y="482"/>
                </a:lnTo>
                <a:lnTo>
                  <a:pt x="35" y="450"/>
                </a:lnTo>
                <a:lnTo>
                  <a:pt x="24" y="418"/>
                </a:lnTo>
                <a:lnTo>
                  <a:pt x="0" y="353"/>
                </a:lnTo>
                <a:lnTo>
                  <a:pt x="0" y="353"/>
                </a:lnTo>
              </a:path>
            </a:pathLst>
          </a:custGeom>
          <a:pattFill prst="pct90">
            <a:fgClr>
              <a:schemeClr val="accent1"/>
            </a:fgClr>
            <a:bgClr>
              <a:srgbClr val="080808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21" name="Freeform 21"/>
          <p:cNvSpPr>
            <a:spLocks/>
          </p:cNvSpPr>
          <p:nvPr/>
        </p:nvSpPr>
        <p:spPr bwMode="auto">
          <a:xfrm>
            <a:off x="2667000" y="5180013"/>
            <a:ext cx="393700" cy="835025"/>
          </a:xfrm>
          <a:custGeom>
            <a:avLst/>
            <a:gdLst/>
            <a:ahLst/>
            <a:cxnLst>
              <a:cxn ang="0">
                <a:pos x="144" y="1"/>
              </a:cxn>
              <a:cxn ang="0">
                <a:pos x="139" y="54"/>
              </a:cxn>
              <a:cxn ang="0">
                <a:pos x="139" y="86"/>
              </a:cxn>
              <a:cxn ang="0">
                <a:pos x="139" y="118"/>
              </a:cxn>
              <a:cxn ang="0">
                <a:pos x="139" y="204"/>
              </a:cxn>
              <a:cxn ang="0">
                <a:pos x="129" y="236"/>
              </a:cxn>
              <a:cxn ang="0">
                <a:pos x="129" y="268"/>
              </a:cxn>
              <a:cxn ang="0">
                <a:pos x="118" y="300"/>
              </a:cxn>
              <a:cxn ang="0">
                <a:pos x="97" y="322"/>
              </a:cxn>
              <a:cxn ang="0">
                <a:pos x="75" y="332"/>
              </a:cxn>
              <a:cxn ang="0">
                <a:pos x="43" y="343"/>
              </a:cxn>
              <a:cxn ang="0">
                <a:pos x="11" y="343"/>
              </a:cxn>
              <a:cxn ang="0">
                <a:pos x="0" y="375"/>
              </a:cxn>
              <a:cxn ang="0">
                <a:pos x="0" y="397"/>
              </a:cxn>
              <a:cxn ang="0">
                <a:pos x="22" y="418"/>
              </a:cxn>
              <a:cxn ang="0">
                <a:pos x="54" y="439"/>
              </a:cxn>
              <a:cxn ang="0">
                <a:pos x="86" y="461"/>
              </a:cxn>
              <a:cxn ang="0">
                <a:pos x="118" y="504"/>
              </a:cxn>
              <a:cxn ang="0">
                <a:pos x="150" y="525"/>
              </a:cxn>
              <a:cxn ang="0">
                <a:pos x="172" y="525"/>
              </a:cxn>
              <a:cxn ang="0">
                <a:pos x="172" y="493"/>
              </a:cxn>
              <a:cxn ang="0">
                <a:pos x="182" y="471"/>
              </a:cxn>
              <a:cxn ang="0">
                <a:pos x="182" y="439"/>
              </a:cxn>
              <a:cxn ang="0">
                <a:pos x="193" y="397"/>
              </a:cxn>
              <a:cxn ang="0">
                <a:pos x="193" y="375"/>
              </a:cxn>
              <a:cxn ang="0">
                <a:pos x="193" y="343"/>
              </a:cxn>
              <a:cxn ang="0">
                <a:pos x="193" y="311"/>
              </a:cxn>
              <a:cxn ang="0">
                <a:pos x="193" y="289"/>
              </a:cxn>
              <a:cxn ang="0">
                <a:pos x="204" y="257"/>
              </a:cxn>
              <a:cxn ang="0">
                <a:pos x="214" y="225"/>
              </a:cxn>
              <a:cxn ang="0">
                <a:pos x="214" y="182"/>
              </a:cxn>
              <a:cxn ang="0">
                <a:pos x="214" y="150"/>
              </a:cxn>
              <a:cxn ang="0">
                <a:pos x="214" y="118"/>
              </a:cxn>
              <a:cxn ang="0">
                <a:pos x="225" y="86"/>
              </a:cxn>
              <a:cxn ang="0">
                <a:pos x="225" y="64"/>
              </a:cxn>
              <a:cxn ang="0">
                <a:pos x="247" y="32"/>
              </a:cxn>
              <a:cxn ang="0">
                <a:pos x="225" y="0"/>
              </a:cxn>
              <a:cxn ang="0">
                <a:pos x="193" y="0"/>
              </a:cxn>
              <a:cxn ang="0">
                <a:pos x="144" y="1"/>
              </a:cxn>
              <a:cxn ang="0">
                <a:pos x="144" y="1"/>
              </a:cxn>
            </a:cxnLst>
            <a:rect l="0" t="0" r="r" b="b"/>
            <a:pathLst>
              <a:path w="248" h="526">
                <a:moveTo>
                  <a:pt x="144" y="1"/>
                </a:moveTo>
                <a:lnTo>
                  <a:pt x="139" y="54"/>
                </a:lnTo>
                <a:lnTo>
                  <a:pt x="139" y="86"/>
                </a:lnTo>
                <a:lnTo>
                  <a:pt x="139" y="118"/>
                </a:lnTo>
                <a:lnTo>
                  <a:pt x="139" y="204"/>
                </a:lnTo>
                <a:lnTo>
                  <a:pt x="129" y="236"/>
                </a:lnTo>
                <a:lnTo>
                  <a:pt x="129" y="268"/>
                </a:lnTo>
                <a:lnTo>
                  <a:pt x="118" y="300"/>
                </a:lnTo>
                <a:lnTo>
                  <a:pt x="97" y="322"/>
                </a:lnTo>
                <a:lnTo>
                  <a:pt x="75" y="332"/>
                </a:lnTo>
                <a:lnTo>
                  <a:pt x="43" y="343"/>
                </a:lnTo>
                <a:lnTo>
                  <a:pt x="11" y="343"/>
                </a:lnTo>
                <a:lnTo>
                  <a:pt x="0" y="375"/>
                </a:lnTo>
                <a:lnTo>
                  <a:pt x="0" y="397"/>
                </a:lnTo>
                <a:lnTo>
                  <a:pt x="22" y="418"/>
                </a:lnTo>
                <a:lnTo>
                  <a:pt x="54" y="439"/>
                </a:lnTo>
                <a:lnTo>
                  <a:pt x="86" y="461"/>
                </a:lnTo>
                <a:lnTo>
                  <a:pt x="118" y="504"/>
                </a:lnTo>
                <a:lnTo>
                  <a:pt x="150" y="525"/>
                </a:lnTo>
                <a:lnTo>
                  <a:pt x="172" y="525"/>
                </a:lnTo>
                <a:lnTo>
                  <a:pt x="172" y="493"/>
                </a:lnTo>
                <a:lnTo>
                  <a:pt x="182" y="471"/>
                </a:lnTo>
                <a:lnTo>
                  <a:pt x="182" y="439"/>
                </a:lnTo>
                <a:lnTo>
                  <a:pt x="193" y="397"/>
                </a:lnTo>
                <a:lnTo>
                  <a:pt x="193" y="375"/>
                </a:lnTo>
                <a:lnTo>
                  <a:pt x="193" y="343"/>
                </a:lnTo>
                <a:lnTo>
                  <a:pt x="193" y="311"/>
                </a:lnTo>
                <a:lnTo>
                  <a:pt x="193" y="289"/>
                </a:lnTo>
                <a:lnTo>
                  <a:pt x="204" y="257"/>
                </a:lnTo>
                <a:lnTo>
                  <a:pt x="214" y="225"/>
                </a:lnTo>
                <a:lnTo>
                  <a:pt x="214" y="182"/>
                </a:lnTo>
                <a:lnTo>
                  <a:pt x="214" y="150"/>
                </a:lnTo>
                <a:lnTo>
                  <a:pt x="214" y="118"/>
                </a:lnTo>
                <a:lnTo>
                  <a:pt x="225" y="86"/>
                </a:lnTo>
                <a:lnTo>
                  <a:pt x="225" y="64"/>
                </a:lnTo>
                <a:lnTo>
                  <a:pt x="247" y="32"/>
                </a:lnTo>
                <a:lnTo>
                  <a:pt x="225" y="0"/>
                </a:lnTo>
                <a:lnTo>
                  <a:pt x="193" y="0"/>
                </a:lnTo>
                <a:lnTo>
                  <a:pt x="144" y="1"/>
                </a:lnTo>
                <a:lnTo>
                  <a:pt x="144" y="1"/>
                </a:lnTo>
              </a:path>
            </a:pathLst>
          </a:custGeom>
          <a:pattFill prst="pct90">
            <a:fgClr>
              <a:schemeClr val="accent1"/>
            </a:fgClr>
            <a:bgClr>
              <a:srgbClr val="080808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22" name="Freeform 22"/>
          <p:cNvSpPr>
            <a:spLocks/>
          </p:cNvSpPr>
          <p:nvPr/>
        </p:nvSpPr>
        <p:spPr bwMode="auto">
          <a:xfrm>
            <a:off x="2803525" y="4191000"/>
            <a:ext cx="392113" cy="488950"/>
          </a:xfrm>
          <a:custGeom>
            <a:avLst/>
            <a:gdLst/>
            <a:ahLst/>
            <a:cxnLst>
              <a:cxn ang="0">
                <a:pos x="202" y="0"/>
              </a:cxn>
              <a:cxn ang="0">
                <a:pos x="193" y="50"/>
              </a:cxn>
              <a:cxn ang="0">
                <a:pos x="182" y="82"/>
              </a:cxn>
              <a:cxn ang="0">
                <a:pos x="171" y="104"/>
              </a:cxn>
              <a:cxn ang="0">
                <a:pos x="161" y="136"/>
              </a:cxn>
              <a:cxn ang="0">
                <a:pos x="150" y="168"/>
              </a:cxn>
              <a:cxn ang="0">
                <a:pos x="128" y="179"/>
              </a:cxn>
              <a:cxn ang="0">
                <a:pos x="96" y="211"/>
              </a:cxn>
              <a:cxn ang="0">
                <a:pos x="64" y="232"/>
              </a:cxn>
              <a:cxn ang="0">
                <a:pos x="32" y="253"/>
              </a:cxn>
              <a:cxn ang="0">
                <a:pos x="11" y="275"/>
              </a:cxn>
              <a:cxn ang="0">
                <a:pos x="0" y="307"/>
              </a:cxn>
              <a:cxn ang="0">
                <a:pos x="32" y="307"/>
              </a:cxn>
              <a:cxn ang="0">
                <a:pos x="64" y="307"/>
              </a:cxn>
              <a:cxn ang="0">
                <a:pos x="86" y="307"/>
              </a:cxn>
              <a:cxn ang="0">
                <a:pos x="118" y="286"/>
              </a:cxn>
              <a:cxn ang="0">
                <a:pos x="150" y="264"/>
              </a:cxn>
              <a:cxn ang="0">
                <a:pos x="182" y="243"/>
              </a:cxn>
              <a:cxn ang="0">
                <a:pos x="193" y="221"/>
              </a:cxn>
              <a:cxn ang="0">
                <a:pos x="225" y="189"/>
              </a:cxn>
              <a:cxn ang="0">
                <a:pos x="236" y="157"/>
              </a:cxn>
              <a:cxn ang="0">
                <a:pos x="236" y="125"/>
              </a:cxn>
              <a:cxn ang="0">
                <a:pos x="246" y="93"/>
              </a:cxn>
              <a:cxn ang="0">
                <a:pos x="246" y="71"/>
              </a:cxn>
              <a:cxn ang="0">
                <a:pos x="246" y="39"/>
              </a:cxn>
              <a:cxn ang="0">
                <a:pos x="202" y="0"/>
              </a:cxn>
              <a:cxn ang="0">
                <a:pos x="202" y="0"/>
              </a:cxn>
            </a:cxnLst>
            <a:rect l="0" t="0" r="r" b="b"/>
            <a:pathLst>
              <a:path w="247" h="308">
                <a:moveTo>
                  <a:pt x="202" y="0"/>
                </a:moveTo>
                <a:lnTo>
                  <a:pt x="193" y="50"/>
                </a:lnTo>
                <a:lnTo>
                  <a:pt x="182" y="82"/>
                </a:lnTo>
                <a:lnTo>
                  <a:pt x="171" y="104"/>
                </a:lnTo>
                <a:lnTo>
                  <a:pt x="161" y="136"/>
                </a:lnTo>
                <a:lnTo>
                  <a:pt x="150" y="168"/>
                </a:lnTo>
                <a:lnTo>
                  <a:pt x="128" y="179"/>
                </a:lnTo>
                <a:lnTo>
                  <a:pt x="96" y="211"/>
                </a:lnTo>
                <a:lnTo>
                  <a:pt x="64" y="232"/>
                </a:lnTo>
                <a:lnTo>
                  <a:pt x="32" y="253"/>
                </a:lnTo>
                <a:lnTo>
                  <a:pt x="11" y="275"/>
                </a:lnTo>
                <a:lnTo>
                  <a:pt x="0" y="307"/>
                </a:lnTo>
                <a:lnTo>
                  <a:pt x="32" y="307"/>
                </a:lnTo>
                <a:lnTo>
                  <a:pt x="64" y="307"/>
                </a:lnTo>
                <a:lnTo>
                  <a:pt x="86" y="307"/>
                </a:lnTo>
                <a:lnTo>
                  <a:pt x="118" y="286"/>
                </a:lnTo>
                <a:lnTo>
                  <a:pt x="150" y="264"/>
                </a:lnTo>
                <a:lnTo>
                  <a:pt x="182" y="243"/>
                </a:lnTo>
                <a:lnTo>
                  <a:pt x="193" y="221"/>
                </a:lnTo>
                <a:lnTo>
                  <a:pt x="225" y="189"/>
                </a:lnTo>
                <a:lnTo>
                  <a:pt x="236" y="157"/>
                </a:lnTo>
                <a:lnTo>
                  <a:pt x="236" y="125"/>
                </a:lnTo>
                <a:lnTo>
                  <a:pt x="246" y="93"/>
                </a:lnTo>
                <a:lnTo>
                  <a:pt x="246" y="71"/>
                </a:lnTo>
                <a:lnTo>
                  <a:pt x="246" y="39"/>
                </a:lnTo>
                <a:lnTo>
                  <a:pt x="202" y="0"/>
                </a:lnTo>
                <a:lnTo>
                  <a:pt x="202" y="0"/>
                </a:lnTo>
              </a:path>
            </a:pathLst>
          </a:custGeom>
          <a:pattFill prst="pct90">
            <a:fgClr>
              <a:schemeClr val="accent1"/>
            </a:fgClr>
            <a:bgClr>
              <a:srgbClr val="080808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23" name="Freeform 23"/>
          <p:cNvSpPr>
            <a:spLocks/>
          </p:cNvSpPr>
          <p:nvPr/>
        </p:nvSpPr>
        <p:spPr bwMode="auto">
          <a:xfrm>
            <a:off x="2352675" y="4516438"/>
            <a:ext cx="290513" cy="173037"/>
          </a:xfrm>
          <a:custGeom>
            <a:avLst/>
            <a:gdLst/>
            <a:ahLst/>
            <a:cxnLst>
              <a:cxn ang="0">
                <a:pos x="150" y="35"/>
              </a:cxn>
              <a:cxn ang="0">
                <a:pos x="107" y="0"/>
              </a:cxn>
              <a:cxn ang="0">
                <a:pos x="75" y="0"/>
              </a:cxn>
              <a:cxn ang="0">
                <a:pos x="43" y="0"/>
              </a:cxn>
              <a:cxn ang="0">
                <a:pos x="11" y="0"/>
              </a:cxn>
              <a:cxn ang="0">
                <a:pos x="0" y="22"/>
              </a:cxn>
              <a:cxn ang="0">
                <a:pos x="0" y="54"/>
              </a:cxn>
              <a:cxn ang="0">
                <a:pos x="22" y="54"/>
              </a:cxn>
              <a:cxn ang="0">
                <a:pos x="54" y="65"/>
              </a:cxn>
              <a:cxn ang="0">
                <a:pos x="86" y="86"/>
              </a:cxn>
              <a:cxn ang="0">
                <a:pos x="118" y="97"/>
              </a:cxn>
              <a:cxn ang="0">
                <a:pos x="150" y="108"/>
              </a:cxn>
              <a:cxn ang="0">
                <a:pos x="172" y="108"/>
              </a:cxn>
              <a:cxn ang="0">
                <a:pos x="182" y="86"/>
              </a:cxn>
              <a:cxn ang="0">
                <a:pos x="150" y="35"/>
              </a:cxn>
              <a:cxn ang="0">
                <a:pos x="150" y="35"/>
              </a:cxn>
            </a:cxnLst>
            <a:rect l="0" t="0" r="r" b="b"/>
            <a:pathLst>
              <a:path w="183" h="109">
                <a:moveTo>
                  <a:pt x="150" y="35"/>
                </a:moveTo>
                <a:lnTo>
                  <a:pt x="107" y="0"/>
                </a:lnTo>
                <a:lnTo>
                  <a:pt x="75" y="0"/>
                </a:lnTo>
                <a:lnTo>
                  <a:pt x="43" y="0"/>
                </a:lnTo>
                <a:lnTo>
                  <a:pt x="11" y="0"/>
                </a:lnTo>
                <a:lnTo>
                  <a:pt x="0" y="22"/>
                </a:lnTo>
                <a:lnTo>
                  <a:pt x="0" y="54"/>
                </a:lnTo>
                <a:lnTo>
                  <a:pt x="22" y="54"/>
                </a:lnTo>
                <a:lnTo>
                  <a:pt x="54" y="65"/>
                </a:lnTo>
                <a:lnTo>
                  <a:pt x="86" y="86"/>
                </a:lnTo>
                <a:lnTo>
                  <a:pt x="118" y="97"/>
                </a:lnTo>
                <a:lnTo>
                  <a:pt x="150" y="108"/>
                </a:lnTo>
                <a:lnTo>
                  <a:pt x="172" y="108"/>
                </a:lnTo>
                <a:lnTo>
                  <a:pt x="182" y="86"/>
                </a:lnTo>
                <a:lnTo>
                  <a:pt x="150" y="35"/>
                </a:lnTo>
                <a:lnTo>
                  <a:pt x="150" y="35"/>
                </a:lnTo>
              </a:path>
            </a:pathLst>
          </a:custGeom>
          <a:pattFill prst="pct90">
            <a:fgClr>
              <a:schemeClr val="accent1"/>
            </a:fgClr>
            <a:bgClr>
              <a:srgbClr val="080808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24" name="Freeform 24"/>
          <p:cNvSpPr>
            <a:spLocks/>
          </p:cNvSpPr>
          <p:nvPr/>
        </p:nvSpPr>
        <p:spPr bwMode="auto">
          <a:xfrm>
            <a:off x="4605338" y="5638800"/>
            <a:ext cx="307975" cy="393700"/>
          </a:xfrm>
          <a:custGeom>
            <a:avLst/>
            <a:gdLst/>
            <a:ahLst/>
            <a:cxnLst>
              <a:cxn ang="0">
                <a:pos x="171" y="0"/>
              </a:cxn>
              <a:cxn ang="0">
                <a:pos x="118" y="11"/>
              </a:cxn>
              <a:cxn ang="0">
                <a:pos x="86" y="22"/>
              </a:cxn>
              <a:cxn ang="0">
                <a:pos x="65" y="54"/>
              </a:cxn>
              <a:cxn ang="0">
                <a:pos x="43" y="65"/>
              </a:cxn>
              <a:cxn ang="0">
                <a:pos x="33" y="97"/>
              </a:cxn>
              <a:cxn ang="0">
                <a:pos x="33" y="129"/>
              </a:cxn>
              <a:cxn ang="0">
                <a:pos x="11" y="150"/>
              </a:cxn>
              <a:cxn ang="0">
                <a:pos x="11" y="172"/>
              </a:cxn>
              <a:cxn ang="0">
                <a:pos x="0" y="204"/>
              </a:cxn>
              <a:cxn ang="0">
                <a:pos x="0" y="236"/>
              </a:cxn>
              <a:cxn ang="0">
                <a:pos x="22" y="247"/>
              </a:cxn>
              <a:cxn ang="0">
                <a:pos x="54" y="247"/>
              </a:cxn>
              <a:cxn ang="0">
                <a:pos x="86" y="225"/>
              </a:cxn>
              <a:cxn ang="0">
                <a:pos x="108" y="215"/>
              </a:cxn>
              <a:cxn ang="0">
                <a:pos x="118" y="193"/>
              </a:cxn>
              <a:cxn ang="0">
                <a:pos x="140" y="161"/>
              </a:cxn>
              <a:cxn ang="0">
                <a:pos x="161" y="129"/>
              </a:cxn>
              <a:cxn ang="0">
                <a:pos x="183" y="118"/>
              </a:cxn>
              <a:cxn ang="0">
                <a:pos x="183" y="86"/>
              </a:cxn>
              <a:cxn ang="0">
                <a:pos x="193" y="54"/>
              </a:cxn>
              <a:cxn ang="0">
                <a:pos x="171" y="0"/>
              </a:cxn>
              <a:cxn ang="0">
                <a:pos x="171" y="0"/>
              </a:cxn>
            </a:cxnLst>
            <a:rect l="0" t="0" r="r" b="b"/>
            <a:pathLst>
              <a:path w="194" h="248">
                <a:moveTo>
                  <a:pt x="171" y="0"/>
                </a:moveTo>
                <a:lnTo>
                  <a:pt x="118" y="11"/>
                </a:lnTo>
                <a:lnTo>
                  <a:pt x="86" y="22"/>
                </a:lnTo>
                <a:lnTo>
                  <a:pt x="65" y="54"/>
                </a:lnTo>
                <a:lnTo>
                  <a:pt x="43" y="65"/>
                </a:lnTo>
                <a:lnTo>
                  <a:pt x="33" y="97"/>
                </a:lnTo>
                <a:lnTo>
                  <a:pt x="33" y="129"/>
                </a:lnTo>
                <a:lnTo>
                  <a:pt x="11" y="150"/>
                </a:lnTo>
                <a:lnTo>
                  <a:pt x="11" y="172"/>
                </a:lnTo>
                <a:lnTo>
                  <a:pt x="0" y="204"/>
                </a:lnTo>
                <a:lnTo>
                  <a:pt x="0" y="236"/>
                </a:lnTo>
                <a:lnTo>
                  <a:pt x="22" y="247"/>
                </a:lnTo>
                <a:lnTo>
                  <a:pt x="54" y="247"/>
                </a:lnTo>
                <a:lnTo>
                  <a:pt x="86" y="225"/>
                </a:lnTo>
                <a:lnTo>
                  <a:pt x="108" y="215"/>
                </a:lnTo>
                <a:lnTo>
                  <a:pt x="118" y="193"/>
                </a:lnTo>
                <a:lnTo>
                  <a:pt x="140" y="161"/>
                </a:lnTo>
                <a:lnTo>
                  <a:pt x="161" y="129"/>
                </a:lnTo>
                <a:lnTo>
                  <a:pt x="183" y="118"/>
                </a:lnTo>
                <a:lnTo>
                  <a:pt x="183" y="86"/>
                </a:lnTo>
                <a:lnTo>
                  <a:pt x="193" y="54"/>
                </a:lnTo>
                <a:lnTo>
                  <a:pt x="171" y="0"/>
                </a:lnTo>
                <a:lnTo>
                  <a:pt x="171" y="0"/>
                </a:lnTo>
              </a:path>
            </a:pathLst>
          </a:custGeom>
          <a:pattFill prst="pct90">
            <a:fgClr>
              <a:schemeClr val="accent1"/>
            </a:fgClr>
            <a:bgClr>
              <a:srgbClr val="080808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25" name="Freeform 25"/>
          <p:cNvSpPr>
            <a:spLocks/>
          </p:cNvSpPr>
          <p:nvPr/>
        </p:nvSpPr>
        <p:spPr bwMode="auto">
          <a:xfrm>
            <a:off x="1981200" y="1576388"/>
            <a:ext cx="1265238" cy="1174750"/>
          </a:xfrm>
          <a:custGeom>
            <a:avLst/>
            <a:gdLst/>
            <a:ahLst/>
            <a:cxnLst>
              <a:cxn ang="0">
                <a:pos x="46" y="556"/>
              </a:cxn>
              <a:cxn ang="0">
                <a:pos x="79" y="514"/>
              </a:cxn>
              <a:cxn ang="0">
                <a:pos x="121" y="460"/>
              </a:cxn>
              <a:cxn ang="0">
                <a:pos x="164" y="417"/>
              </a:cxn>
              <a:cxn ang="0">
                <a:pos x="207" y="385"/>
              </a:cxn>
              <a:cxn ang="0">
                <a:pos x="250" y="342"/>
              </a:cxn>
              <a:cxn ang="0">
                <a:pos x="304" y="299"/>
              </a:cxn>
              <a:cxn ang="0">
                <a:pos x="357" y="246"/>
              </a:cxn>
              <a:cxn ang="0">
                <a:pos x="411" y="203"/>
              </a:cxn>
              <a:cxn ang="0">
                <a:pos x="464" y="160"/>
              </a:cxn>
              <a:cxn ang="0">
                <a:pos x="518" y="117"/>
              </a:cxn>
              <a:cxn ang="0">
                <a:pos x="571" y="53"/>
              </a:cxn>
              <a:cxn ang="0">
                <a:pos x="625" y="21"/>
              </a:cxn>
              <a:cxn ang="0">
                <a:pos x="679" y="0"/>
              </a:cxn>
              <a:cxn ang="0">
                <a:pos x="721" y="32"/>
              </a:cxn>
              <a:cxn ang="0">
                <a:pos x="754" y="85"/>
              </a:cxn>
              <a:cxn ang="0">
                <a:pos x="775" y="139"/>
              </a:cxn>
              <a:cxn ang="0">
                <a:pos x="796" y="203"/>
              </a:cxn>
              <a:cxn ang="0">
                <a:pos x="796" y="257"/>
              </a:cxn>
              <a:cxn ang="0">
                <a:pos x="754" y="235"/>
              </a:cxn>
              <a:cxn ang="0">
                <a:pos x="732" y="171"/>
              </a:cxn>
              <a:cxn ang="0">
                <a:pos x="689" y="128"/>
              </a:cxn>
              <a:cxn ang="0">
                <a:pos x="646" y="160"/>
              </a:cxn>
              <a:cxn ang="0">
                <a:pos x="582" y="182"/>
              </a:cxn>
              <a:cxn ang="0">
                <a:pos x="571" y="246"/>
              </a:cxn>
              <a:cxn ang="0">
                <a:pos x="507" y="257"/>
              </a:cxn>
              <a:cxn ang="0">
                <a:pos x="475" y="321"/>
              </a:cxn>
              <a:cxn ang="0">
                <a:pos x="421" y="332"/>
              </a:cxn>
              <a:cxn ang="0">
                <a:pos x="400" y="396"/>
              </a:cxn>
              <a:cxn ang="0">
                <a:pos x="346" y="407"/>
              </a:cxn>
              <a:cxn ang="0">
                <a:pos x="325" y="471"/>
              </a:cxn>
              <a:cxn ang="0">
                <a:pos x="271" y="471"/>
              </a:cxn>
              <a:cxn ang="0">
                <a:pos x="239" y="535"/>
              </a:cxn>
              <a:cxn ang="0">
                <a:pos x="186" y="567"/>
              </a:cxn>
              <a:cxn ang="0">
                <a:pos x="186" y="621"/>
              </a:cxn>
              <a:cxn ang="0">
                <a:pos x="132" y="631"/>
              </a:cxn>
              <a:cxn ang="0">
                <a:pos x="111" y="685"/>
              </a:cxn>
              <a:cxn ang="0">
                <a:pos x="89" y="739"/>
              </a:cxn>
              <a:cxn ang="0">
                <a:pos x="57" y="706"/>
              </a:cxn>
              <a:cxn ang="0">
                <a:pos x="14" y="653"/>
              </a:cxn>
              <a:cxn ang="0">
                <a:pos x="46" y="578"/>
              </a:cxn>
            </a:cxnLst>
            <a:rect l="0" t="0" r="r" b="b"/>
            <a:pathLst>
              <a:path w="797" h="740">
                <a:moveTo>
                  <a:pt x="0" y="591"/>
                </a:moveTo>
                <a:lnTo>
                  <a:pt x="46" y="556"/>
                </a:lnTo>
                <a:lnTo>
                  <a:pt x="57" y="524"/>
                </a:lnTo>
                <a:lnTo>
                  <a:pt x="79" y="514"/>
                </a:lnTo>
                <a:lnTo>
                  <a:pt x="100" y="492"/>
                </a:lnTo>
                <a:lnTo>
                  <a:pt x="121" y="460"/>
                </a:lnTo>
                <a:lnTo>
                  <a:pt x="143" y="439"/>
                </a:lnTo>
                <a:lnTo>
                  <a:pt x="164" y="417"/>
                </a:lnTo>
                <a:lnTo>
                  <a:pt x="186" y="407"/>
                </a:lnTo>
                <a:lnTo>
                  <a:pt x="207" y="385"/>
                </a:lnTo>
                <a:lnTo>
                  <a:pt x="229" y="374"/>
                </a:lnTo>
                <a:lnTo>
                  <a:pt x="250" y="342"/>
                </a:lnTo>
                <a:lnTo>
                  <a:pt x="282" y="310"/>
                </a:lnTo>
                <a:lnTo>
                  <a:pt x="304" y="299"/>
                </a:lnTo>
                <a:lnTo>
                  <a:pt x="325" y="267"/>
                </a:lnTo>
                <a:lnTo>
                  <a:pt x="357" y="246"/>
                </a:lnTo>
                <a:lnTo>
                  <a:pt x="379" y="235"/>
                </a:lnTo>
                <a:lnTo>
                  <a:pt x="411" y="203"/>
                </a:lnTo>
                <a:lnTo>
                  <a:pt x="443" y="182"/>
                </a:lnTo>
                <a:lnTo>
                  <a:pt x="464" y="160"/>
                </a:lnTo>
                <a:lnTo>
                  <a:pt x="486" y="149"/>
                </a:lnTo>
                <a:lnTo>
                  <a:pt x="518" y="117"/>
                </a:lnTo>
                <a:lnTo>
                  <a:pt x="550" y="85"/>
                </a:lnTo>
                <a:lnTo>
                  <a:pt x="571" y="53"/>
                </a:lnTo>
                <a:lnTo>
                  <a:pt x="593" y="42"/>
                </a:lnTo>
                <a:lnTo>
                  <a:pt x="625" y="21"/>
                </a:lnTo>
                <a:lnTo>
                  <a:pt x="657" y="0"/>
                </a:lnTo>
                <a:lnTo>
                  <a:pt x="679" y="0"/>
                </a:lnTo>
                <a:lnTo>
                  <a:pt x="711" y="10"/>
                </a:lnTo>
                <a:lnTo>
                  <a:pt x="721" y="32"/>
                </a:lnTo>
                <a:lnTo>
                  <a:pt x="732" y="64"/>
                </a:lnTo>
                <a:lnTo>
                  <a:pt x="754" y="85"/>
                </a:lnTo>
                <a:lnTo>
                  <a:pt x="764" y="107"/>
                </a:lnTo>
                <a:lnTo>
                  <a:pt x="775" y="139"/>
                </a:lnTo>
                <a:lnTo>
                  <a:pt x="786" y="171"/>
                </a:lnTo>
                <a:lnTo>
                  <a:pt x="796" y="203"/>
                </a:lnTo>
                <a:lnTo>
                  <a:pt x="796" y="235"/>
                </a:lnTo>
                <a:lnTo>
                  <a:pt x="796" y="257"/>
                </a:lnTo>
                <a:lnTo>
                  <a:pt x="764" y="267"/>
                </a:lnTo>
                <a:lnTo>
                  <a:pt x="754" y="235"/>
                </a:lnTo>
                <a:lnTo>
                  <a:pt x="743" y="203"/>
                </a:lnTo>
                <a:lnTo>
                  <a:pt x="732" y="171"/>
                </a:lnTo>
                <a:lnTo>
                  <a:pt x="711" y="149"/>
                </a:lnTo>
                <a:lnTo>
                  <a:pt x="689" y="128"/>
                </a:lnTo>
                <a:lnTo>
                  <a:pt x="657" y="128"/>
                </a:lnTo>
                <a:lnTo>
                  <a:pt x="646" y="160"/>
                </a:lnTo>
                <a:lnTo>
                  <a:pt x="614" y="171"/>
                </a:lnTo>
                <a:lnTo>
                  <a:pt x="582" y="182"/>
                </a:lnTo>
                <a:lnTo>
                  <a:pt x="571" y="214"/>
                </a:lnTo>
                <a:lnTo>
                  <a:pt x="571" y="246"/>
                </a:lnTo>
                <a:lnTo>
                  <a:pt x="539" y="257"/>
                </a:lnTo>
                <a:lnTo>
                  <a:pt x="507" y="257"/>
                </a:lnTo>
                <a:lnTo>
                  <a:pt x="475" y="289"/>
                </a:lnTo>
                <a:lnTo>
                  <a:pt x="475" y="321"/>
                </a:lnTo>
                <a:lnTo>
                  <a:pt x="443" y="332"/>
                </a:lnTo>
                <a:lnTo>
                  <a:pt x="421" y="332"/>
                </a:lnTo>
                <a:lnTo>
                  <a:pt x="411" y="364"/>
                </a:lnTo>
                <a:lnTo>
                  <a:pt x="400" y="396"/>
                </a:lnTo>
                <a:lnTo>
                  <a:pt x="368" y="407"/>
                </a:lnTo>
                <a:lnTo>
                  <a:pt x="346" y="407"/>
                </a:lnTo>
                <a:lnTo>
                  <a:pt x="325" y="439"/>
                </a:lnTo>
                <a:lnTo>
                  <a:pt x="325" y="471"/>
                </a:lnTo>
                <a:lnTo>
                  <a:pt x="293" y="471"/>
                </a:lnTo>
                <a:lnTo>
                  <a:pt x="271" y="471"/>
                </a:lnTo>
                <a:lnTo>
                  <a:pt x="239" y="503"/>
                </a:lnTo>
                <a:lnTo>
                  <a:pt x="239" y="535"/>
                </a:lnTo>
                <a:lnTo>
                  <a:pt x="207" y="535"/>
                </a:lnTo>
                <a:lnTo>
                  <a:pt x="186" y="567"/>
                </a:lnTo>
                <a:lnTo>
                  <a:pt x="186" y="589"/>
                </a:lnTo>
                <a:lnTo>
                  <a:pt x="186" y="621"/>
                </a:lnTo>
                <a:lnTo>
                  <a:pt x="164" y="621"/>
                </a:lnTo>
                <a:lnTo>
                  <a:pt x="132" y="631"/>
                </a:lnTo>
                <a:lnTo>
                  <a:pt x="132" y="653"/>
                </a:lnTo>
                <a:lnTo>
                  <a:pt x="111" y="685"/>
                </a:lnTo>
                <a:lnTo>
                  <a:pt x="89" y="717"/>
                </a:lnTo>
                <a:lnTo>
                  <a:pt x="89" y="739"/>
                </a:lnTo>
                <a:lnTo>
                  <a:pt x="57" y="728"/>
                </a:lnTo>
                <a:lnTo>
                  <a:pt x="57" y="706"/>
                </a:lnTo>
                <a:lnTo>
                  <a:pt x="25" y="685"/>
                </a:lnTo>
                <a:lnTo>
                  <a:pt x="14" y="653"/>
                </a:lnTo>
                <a:lnTo>
                  <a:pt x="0" y="591"/>
                </a:lnTo>
                <a:lnTo>
                  <a:pt x="46" y="578"/>
                </a:lnTo>
                <a:lnTo>
                  <a:pt x="48" y="591"/>
                </a:lnTo>
              </a:path>
            </a:pathLst>
          </a:custGeom>
          <a:pattFill prst="lgConfetti">
            <a:fgClr>
              <a:schemeClr val="accent2"/>
            </a:fgClr>
            <a:bgClr>
              <a:schemeClr val="hlink"/>
            </a:bgClr>
          </a:pattFill>
          <a:ln w="9525" cap="rnd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26" name="Freeform 26"/>
          <p:cNvSpPr>
            <a:spLocks/>
          </p:cNvSpPr>
          <p:nvPr/>
        </p:nvSpPr>
        <p:spPr bwMode="auto">
          <a:xfrm>
            <a:off x="4402138" y="1728788"/>
            <a:ext cx="885825" cy="1531937"/>
          </a:xfrm>
          <a:custGeom>
            <a:avLst/>
            <a:gdLst/>
            <a:ahLst/>
            <a:cxnLst>
              <a:cxn ang="0">
                <a:pos x="557" y="878"/>
              </a:cxn>
              <a:cxn ang="0">
                <a:pos x="536" y="814"/>
              </a:cxn>
              <a:cxn ang="0">
                <a:pos x="525" y="760"/>
              </a:cxn>
              <a:cxn ang="0">
                <a:pos x="525" y="696"/>
              </a:cxn>
              <a:cxn ang="0">
                <a:pos x="525" y="632"/>
              </a:cxn>
              <a:cxn ang="0">
                <a:pos x="514" y="578"/>
              </a:cxn>
              <a:cxn ang="0">
                <a:pos x="482" y="514"/>
              </a:cxn>
              <a:cxn ang="0">
                <a:pos x="471" y="460"/>
              </a:cxn>
              <a:cxn ang="0">
                <a:pos x="471" y="396"/>
              </a:cxn>
              <a:cxn ang="0">
                <a:pos x="450" y="332"/>
              </a:cxn>
              <a:cxn ang="0">
                <a:pos x="428" y="278"/>
              </a:cxn>
              <a:cxn ang="0">
                <a:pos x="396" y="214"/>
              </a:cxn>
              <a:cxn ang="0">
                <a:pos x="375" y="150"/>
              </a:cxn>
              <a:cxn ang="0">
                <a:pos x="353" y="96"/>
              </a:cxn>
              <a:cxn ang="0">
                <a:pos x="321" y="43"/>
              </a:cxn>
              <a:cxn ang="0">
                <a:pos x="257" y="11"/>
              </a:cxn>
              <a:cxn ang="0">
                <a:pos x="203" y="0"/>
              </a:cxn>
              <a:cxn ang="0">
                <a:pos x="139" y="0"/>
              </a:cxn>
              <a:cxn ang="0">
                <a:pos x="96" y="32"/>
              </a:cxn>
              <a:cxn ang="0">
                <a:pos x="64" y="86"/>
              </a:cxn>
              <a:cxn ang="0">
                <a:pos x="43" y="150"/>
              </a:cxn>
              <a:cxn ang="0">
                <a:pos x="11" y="193"/>
              </a:cxn>
              <a:cxn ang="0">
                <a:pos x="11" y="257"/>
              </a:cxn>
              <a:cxn ang="0">
                <a:pos x="0" y="311"/>
              </a:cxn>
              <a:cxn ang="0">
                <a:pos x="64" y="289"/>
              </a:cxn>
              <a:cxn ang="0">
                <a:pos x="86" y="225"/>
              </a:cxn>
              <a:cxn ang="0">
                <a:pos x="118" y="182"/>
              </a:cxn>
              <a:cxn ang="0">
                <a:pos x="128" y="128"/>
              </a:cxn>
              <a:cxn ang="0">
                <a:pos x="161" y="96"/>
              </a:cxn>
              <a:cxn ang="0">
                <a:pos x="193" y="118"/>
              </a:cxn>
              <a:cxn ang="0">
                <a:pos x="193" y="182"/>
              </a:cxn>
              <a:cxn ang="0">
                <a:pos x="246" y="225"/>
              </a:cxn>
              <a:cxn ang="0">
                <a:pos x="236" y="289"/>
              </a:cxn>
              <a:cxn ang="0">
                <a:pos x="300" y="311"/>
              </a:cxn>
              <a:cxn ang="0">
                <a:pos x="289" y="375"/>
              </a:cxn>
              <a:cxn ang="0">
                <a:pos x="300" y="418"/>
              </a:cxn>
              <a:cxn ang="0">
                <a:pos x="343" y="450"/>
              </a:cxn>
              <a:cxn ang="0">
                <a:pos x="364" y="503"/>
              </a:cxn>
              <a:cxn ang="0">
                <a:pos x="375" y="557"/>
              </a:cxn>
              <a:cxn ang="0">
                <a:pos x="353" y="600"/>
              </a:cxn>
              <a:cxn ang="0">
                <a:pos x="396" y="632"/>
              </a:cxn>
              <a:cxn ang="0">
                <a:pos x="396" y="696"/>
              </a:cxn>
              <a:cxn ang="0">
                <a:pos x="386" y="750"/>
              </a:cxn>
              <a:cxn ang="0">
                <a:pos x="418" y="793"/>
              </a:cxn>
              <a:cxn ang="0">
                <a:pos x="396" y="846"/>
              </a:cxn>
              <a:cxn ang="0">
                <a:pos x="418" y="878"/>
              </a:cxn>
              <a:cxn ang="0">
                <a:pos x="418" y="932"/>
              </a:cxn>
              <a:cxn ang="0">
                <a:pos x="482" y="964"/>
              </a:cxn>
              <a:cxn ang="0">
                <a:pos x="539" y="927"/>
              </a:cxn>
            </a:cxnLst>
            <a:rect l="0" t="0" r="r" b="b"/>
            <a:pathLst>
              <a:path w="558" h="965">
                <a:moveTo>
                  <a:pt x="539" y="927"/>
                </a:moveTo>
                <a:lnTo>
                  <a:pt x="557" y="878"/>
                </a:lnTo>
                <a:lnTo>
                  <a:pt x="546" y="846"/>
                </a:lnTo>
                <a:lnTo>
                  <a:pt x="536" y="814"/>
                </a:lnTo>
                <a:lnTo>
                  <a:pt x="525" y="782"/>
                </a:lnTo>
                <a:lnTo>
                  <a:pt x="525" y="760"/>
                </a:lnTo>
                <a:lnTo>
                  <a:pt x="525" y="728"/>
                </a:lnTo>
                <a:lnTo>
                  <a:pt x="525" y="696"/>
                </a:lnTo>
                <a:lnTo>
                  <a:pt x="525" y="664"/>
                </a:lnTo>
                <a:lnTo>
                  <a:pt x="525" y="632"/>
                </a:lnTo>
                <a:lnTo>
                  <a:pt x="525" y="610"/>
                </a:lnTo>
                <a:lnTo>
                  <a:pt x="514" y="578"/>
                </a:lnTo>
                <a:lnTo>
                  <a:pt x="493" y="546"/>
                </a:lnTo>
                <a:lnTo>
                  <a:pt x="482" y="514"/>
                </a:lnTo>
                <a:lnTo>
                  <a:pt x="482" y="482"/>
                </a:lnTo>
                <a:lnTo>
                  <a:pt x="471" y="460"/>
                </a:lnTo>
                <a:lnTo>
                  <a:pt x="471" y="428"/>
                </a:lnTo>
                <a:lnTo>
                  <a:pt x="471" y="396"/>
                </a:lnTo>
                <a:lnTo>
                  <a:pt x="461" y="364"/>
                </a:lnTo>
                <a:lnTo>
                  <a:pt x="450" y="332"/>
                </a:lnTo>
                <a:lnTo>
                  <a:pt x="439" y="300"/>
                </a:lnTo>
                <a:lnTo>
                  <a:pt x="428" y="278"/>
                </a:lnTo>
                <a:lnTo>
                  <a:pt x="407" y="246"/>
                </a:lnTo>
                <a:lnTo>
                  <a:pt x="396" y="214"/>
                </a:lnTo>
                <a:lnTo>
                  <a:pt x="386" y="182"/>
                </a:lnTo>
                <a:lnTo>
                  <a:pt x="375" y="150"/>
                </a:lnTo>
                <a:lnTo>
                  <a:pt x="364" y="128"/>
                </a:lnTo>
                <a:lnTo>
                  <a:pt x="353" y="96"/>
                </a:lnTo>
                <a:lnTo>
                  <a:pt x="343" y="64"/>
                </a:lnTo>
                <a:lnTo>
                  <a:pt x="321" y="43"/>
                </a:lnTo>
                <a:lnTo>
                  <a:pt x="289" y="21"/>
                </a:lnTo>
                <a:lnTo>
                  <a:pt x="257" y="11"/>
                </a:lnTo>
                <a:lnTo>
                  <a:pt x="225" y="0"/>
                </a:lnTo>
                <a:lnTo>
                  <a:pt x="203" y="0"/>
                </a:lnTo>
                <a:lnTo>
                  <a:pt x="171" y="0"/>
                </a:lnTo>
                <a:lnTo>
                  <a:pt x="139" y="0"/>
                </a:lnTo>
                <a:lnTo>
                  <a:pt x="107" y="0"/>
                </a:lnTo>
                <a:lnTo>
                  <a:pt x="96" y="32"/>
                </a:lnTo>
                <a:lnTo>
                  <a:pt x="86" y="64"/>
                </a:lnTo>
                <a:lnTo>
                  <a:pt x="64" y="86"/>
                </a:lnTo>
                <a:lnTo>
                  <a:pt x="53" y="118"/>
                </a:lnTo>
                <a:lnTo>
                  <a:pt x="43" y="150"/>
                </a:lnTo>
                <a:lnTo>
                  <a:pt x="21" y="171"/>
                </a:lnTo>
                <a:lnTo>
                  <a:pt x="11" y="193"/>
                </a:lnTo>
                <a:lnTo>
                  <a:pt x="11" y="225"/>
                </a:lnTo>
                <a:lnTo>
                  <a:pt x="11" y="257"/>
                </a:lnTo>
                <a:lnTo>
                  <a:pt x="0" y="289"/>
                </a:lnTo>
                <a:lnTo>
                  <a:pt x="0" y="311"/>
                </a:lnTo>
                <a:lnTo>
                  <a:pt x="32" y="311"/>
                </a:lnTo>
                <a:lnTo>
                  <a:pt x="64" y="289"/>
                </a:lnTo>
                <a:lnTo>
                  <a:pt x="75" y="257"/>
                </a:lnTo>
                <a:lnTo>
                  <a:pt x="86" y="225"/>
                </a:lnTo>
                <a:lnTo>
                  <a:pt x="96" y="203"/>
                </a:lnTo>
                <a:lnTo>
                  <a:pt x="118" y="182"/>
                </a:lnTo>
                <a:lnTo>
                  <a:pt x="128" y="150"/>
                </a:lnTo>
                <a:lnTo>
                  <a:pt x="128" y="128"/>
                </a:lnTo>
                <a:lnTo>
                  <a:pt x="150" y="118"/>
                </a:lnTo>
                <a:lnTo>
                  <a:pt x="161" y="96"/>
                </a:lnTo>
                <a:lnTo>
                  <a:pt x="193" y="96"/>
                </a:lnTo>
                <a:lnTo>
                  <a:pt x="193" y="118"/>
                </a:lnTo>
                <a:lnTo>
                  <a:pt x="193" y="150"/>
                </a:lnTo>
                <a:lnTo>
                  <a:pt x="193" y="182"/>
                </a:lnTo>
                <a:lnTo>
                  <a:pt x="225" y="193"/>
                </a:lnTo>
                <a:lnTo>
                  <a:pt x="246" y="225"/>
                </a:lnTo>
                <a:lnTo>
                  <a:pt x="246" y="257"/>
                </a:lnTo>
                <a:lnTo>
                  <a:pt x="236" y="289"/>
                </a:lnTo>
                <a:lnTo>
                  <a:pt x="268" y="300"/>
                </a:lnTo>
                <a:lnTo>
                  <a:pt x="300" y="311"/>
                </a:lnTo>
                <a:lnTo>
                  <a:pt x="311" y="343"/>
                </a:lnTo>
                <a:lnTo>
                  <a:pt x="289" y="375"/>
                </a:lnTo>
                <a:lnTo>
                  <a:pt x="268" y="407"/>
                </a:lnTo>
                <a:lnTo>
                  <a:pt x="300" y="418"/>
                </a:lnTo>
                <a:lnTo>
                  <a:pt x="332" y="418"/>
                </a:lnTo>
                <a:lnTo>
                  <a:pt x="343" y="450"/>
                </a:lnTo>
                <a:lnTo>
                  <a:pt x="332" y="482"/>
                </a:lnTo>
                <a:lnTo>
                  <a:pt x="364" y="503"/>
                </a:lnTo>
                <a:lnTo>
                  <a:pt x="375" y="525"/>
                </a:lnTo>
                <a:lnTo>
                  <a:pt x="375" y="557"/>
                </a:lnTo>
                <a:lnTo>
                  <a:pt x="353" y="578"/>
                </a:lnTo>
                <a:lnTo>
                  <a:pt x="353" y="600"/>
                </a:lnTo>
                <a:lnTo>
                  <a:pt x="375" y="600"/>
                </a:lnTo>
                <a:lnTo>
                  <a:pt x="396" y="632"/>
                </a:lnTo>
                <a:lnTo>
                  <a:pt x="396" y="664"/>
                </a:lnTo>
                <a:lnTo>
                  <a:pt x="396" y="696"/>
                </a:lnTo>
                <a:lnTo>
                  <a:pt x="396" y="718"/>
                </a:lnTo>
                <a:lnTo>
                  <a:pt x="386" y="750"/>
                </a:lnTo>
                <a:lnTo>
                  <a:pt x="418" y="771"/>
                </a:lnTo>
                <a:lnTo>
                  <a:pt x="418" y="793"/>
                </a:lnTo>
                <a:lnTo>
                  <a:pt x="396" y="814"/>
                </a:lnTo>
                <a:lnTo>
                  <a:pt x="396" y="846"/>
                </a:lnTo>
                <a:lnTo>
                  <a:pt x="418" y="846"/>
                </a:lnTo>
                <a:lnTo>
                  <a:pt x="418" y="878"/>
                </a:lnTo>
                <a:lnTo>
                  <a:pt x="418" y="900"/>
                </a:lnTo>
                <a:lnTo>
                  <a:pt x="418" y="932"/>
                </a:lnTo>
                <a:lnTo>
                  <a:pt x="450" y="953"/>
                </a:lnTo>
                <a:lnTo>
                  <a:pt x="482" y="964"/>
                </a:lnTo>
                <a:lnTo>
                  <a:pt x="539" y="927"/>
                </a:lnTo>
                <a:lnTo>
                  <a:pt x="539" y="927"/>
                </a:lnTo>
              </a:path>
            </a:pathLst>
          </a:custGeom>
          <a:pattFill prst="lgConfetti">
            <a:fgClr>
              <a:schemeClr val="accent2"/>
            </a:fgClr>
            <a:bgClr>
              <a:schemeClr val="hlink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27" name="Rectangle 27"/>
          <p:cNvSpPr>
            <a:spLocks noChangeArrowheads="1"/>
          </p:cNvSpPr>
          <p:nvPr/>
        </p:nvSpPr>
        <p:spPr bwMode="auto">
          <a:xfrm>
            <a:off x="1524000" y="76200"/>
            <a:ext cx="2362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rgbClr val="FF00CC"/>
                </a:solidFill>
                <a:latin typeface="Arial" charset="0"/>
              </a:rPr>
              <a:t>Deciduous tooth</a:t>
            </a:r>
          </a:p>
        </p:txBody>
      </p:sp>
      <p:sp>
        <p:nvSpPr>
          <p:cNvPr id="25628" name="Rectangle 28"/>
          <p:cNvSpPr>
            <a:spLocks noChangeArrowheads="1"/>
          </p:cNvSpPr>
          <p:nvPr/>
        </p:nvSpPr>
        <p:spPr bwMode="auto">
          <a:xfrm>
            <a:off x="0" y="5486400"/>
            <a:ext cx="2209800" cy="677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92D050"/>
                </a:solidFill>
                <a:latin typeface="Arial" charset="0"/>
              </a:rPr>
              <a:t>Cortical plate </a:t>
            </a:r>
            <a:r>
              <a:rPr lang="ru-RU" sz="2000" b="1" dirty="0">
                <a:solidFill>
                  <a:srgbClr val="92D050"/>
                </a:solidFill>
                <a:latin typeface="Arial" charset="0"/>
              </a:rPr>
              <a:t>dense bone</a:t>
            </a:r>
          </a:p>
        </p:txBody>
      </p:sp>
      <p:sp>
        <p:nvSpPr>
          <p:cNvPr id="25629" name="Arc 29"/>
          <p:cNvSpPr>
            <a:spLocks/>
          </p:cNvSpPr>
          <p:nvPr/>
        </p:nvSpPr>
        <p:spPr bwMode="auto">
          <a:xfrm>
            <a:off x="838200" y="4191000"/>
            <a:ext cx="990600" cy="1295400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0 w 21600"/>
              <a:gd name="T1" fmla="*/ 21600 h 21600"/>
              <a:gd name="T2" fmla="*/ 21565 w 21600"/>
              <a:gd name="T3" fmla="*/ 0 h 21600"/>
              <a:gd name="T4" fmla="*/ 2160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21600"/>
                </a:moveTo>
                <a:cubicBezTo>
                  <a:pt x="0" y="9684"/>
                  <a:pt x="9649" y="19"/>
                  <a:pt x="21565" y="0"/>
                </a:cubicBezTo>
              </a:path>
              <a:path w="21600" h="21600" stroke="0" extrusionOk="0">
                <a:moveTo>
                  <a:pt x="0" y="21600"/>
                </a:moveTo>
                <a:cubicBezTo>
                  <a:pt x="0" y="9684"/>
                  <a:pt x="9649" y="19"/>
                  <a:pt x="21565" y="0"/>
                </a:cubicBezTo>
                <a:lnTo>
                  <a:pt x="21600" y="21600"/>
                </a:lnTo>
                <a:close/>
              </a:path>
            </a:pathLst>
          </a:custGeom>
          <a:noFill/>
          <a:ln w="25400" cap="rnd">
            <a:solidFill>
              <a:srgbClr val="92D050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30" name="Rectangle 30"/>
          <p:cNvSpPr>
            <a:spLocks noChangeArrowheads="1"/>
          </p:cNvSpPr>
          <p:nvPr/>
        </p:nvSpPr>
        <p:spPr bwMode="auto">
          <a:xfrm>
            <a:off x="76200" y="2590800"/>
            <a:ext cx="1981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rgbClr val="FF00CC"/>
                </a:solidFill>
                <a:latin typeface="Arial" charset="0"/>
              </a:rPr>
              <a:t>Permanent tooth</a:t>
            </a:r>
          </a:p>
        </p:txBody>
      </p:sp>
      <p:sp>
        <p:nvSpPr>
          <p:cNvPr id="25631" name="Line 31"/>
          <p:cNvSpPr>
            <a:spLocks noChangeShapeType="1"/>
          </p:cNvSpPr>
          <p:nvPr/>
        </p:nvSpPr>
        <p:spPr bwMode="auto">
          <a:xfrm>
            <a:off x="1066800" y="3200400"/>
            <a:ext cx="1371600" cy="304800"/>
          </a:xfrm>
          <a:prstGeom prst="line">
            <a:avLst/>
          </a:prstGeom>
          <a:noFill/>
          <a:ln w="25400">
            <a:solidFill>
              <a:srgbClr val="FF00CC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32" name="Rectangle 32"/>
          <p:cNvSpPr>
            <a:spLocks noChangeArrowheads="1"/>
          </p:cNvSpPr>
          <p:nvPr/>
        </p:nvSpPr>
        <p:spPr bwMode="auto">
          <a:xfrm>
            <a:off x="4570413" y="76200"/>
            <a:ext cx="4344987" cy="914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r>
              <a:rPr lang="ru-RU" sz="2700" b="1">
                <a:solidFill>
                  <a:srgbClr val="3333CC"/>
                </a:solidFill>
                <a:latin typeface="Arial" charset="0"/>
              </a:rPr>
              <a:t>MANDIBULAR CENTRAL INCISORS at 2 y - Bone</a:t>
            </a:r>
          </a:p>
        </p:txBody>
      </p:sp>
      <p:sp>
        <p:nvSpPr>
          <p:cNvPr id="25633" name="Rectangle 33"/>
          <p:cNvSpPr>
            <a:spLocks noChangeArrowheads="1"/>
          </p:cNvSpPr>
          <p:nvPr/>
        </p:nvSpPr>
        <p:spPr bwMode="auto">
          <a:xfrm>
            <a:off x="5715000" y="4325938"/>
            <a:ext cx="32766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>
                <a:solidFill>
                  <a:srgbClr val="92D050"/>
                </a:solidFill>
                <a:latin typeface="Arial" charset="0"/>
              </a:rPr>
              <a:t>Spongy/ cancellous bone</a:t>
            </a:r>
          </a:p>
        </p:txBody>
      </p:sp>
      <p:sp>
        <p:nvSpPr>
          <p:cNvPr id="25634" name="Line 34"/>
          <p:cNvSpPr>
            <a:spLocks noChangeShapeType="1"/>
          </p:cNvSpPr>
          <p:nvPr/>
        </p:nvSpPr>
        <p:spPr bwMode="auto">
          <a:xfrm flipH="1">
            <a:off x="3581400" y="4800600"/>
            <a:ext cx="2438400" cy="68580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25635" name="Rectangle 35"/>
          <p:cNvSpPr>
            <a:spLocks noChangeArrowheads="1"/>
          </p:cNvSpPr>
          <p:nvPr/>
        </p:nvSpPr>
        <p:spPr bwMode="auto">
          <a:xfrm>
            <a:off x="0" y="533400"/>
            <a:ext cx="3048000" cy="120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u="sng" dirty="0">
                <a:solidFill>
                  <a:srgbClr val="FF9999"/>
                </a:solidFill>
                <a:latin typeface="Arial" charset="0"/>
              </a:rPr>
              <a:t>Resorption of bone &amp; deciduous root will start here</a:t>
            </a:r>
          </a:p>
        </p:txBody>
      </p:sp>
      <p:sp>
        <p:nvSpPr>
          <p:cNvPr id="25636" name="Arc 36"/>
          <p:cNvSpPr>
            <a:spLocks/>
          </p:cNvSpPr>
          <p:nvPr/>
        </p:nvSpPr>
        <p:spPr bwMode="auto">
          <a:xfrm>
            <a:off x="2132013" y="1524000"/>
            <a:ext cx="992187" cy="1752600"/>
          </a:xfrm>
          <a:custGeom>
            <a:avLst/>
            <a:gdLst>
              <a:gd name="G0" fmla="+- 35 0 0"/>
              <a:gd name="G1" fmla="+- 21600 0 0"/>
              <a:gd name="G2" fmla="+- 21600 0 0"/>
              <a:gd name="T0" fmla="*/ 0 w 21635"/>
              <a:gd name="T1" fmla="*/ 0 h 21600"/>
              <a:gd name="T2" fmla="*/ 21635 w 21635"/>
              <a:gd name="T3" fmla="*/ 21600 h 21600"/>
              <a:gd name="T4" fmla="*/ 35 w 2163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35" h="21600" fill="none" extrusionOk="0">
                <a:moveTo>
                  <a:pt x="0" y="0"/>
                </a:moveTo>
                <a:cubicBezTo>
                  <a:pt x="11" y="0"/>
                  <a:pt x="23" y="-1"/>
                  <a:pt x="35" y="0"/>
                </a:cubicBezTo>
                <a:cubicBezTo>
                  <a:pt x="11964" y="0"/>
                  <a:pt x="21635" y="9670"/>
                  <a:pt x="21635" y="21600"/>
                </a:cubicBezTo>
              </a:path>
              <a:path w="21635" h="21600" stroke="0" extrusionOk="0">
                <a:moveTo>
                  <a:pt x="0" y="0"/>
                </a:moveTo>
                <a:cubicBezTo>
                  <a:pt x="11" y="0"/>
                  <a:pt x="23" y="-1"/>
                  <a:pt x="35" y="0"/>
                </a:cubicBezTo>
                <a:cubicBezTo>
                  <a:pt x="11964" y="0"/>
                  <a:pt x="21635" y="9670"/>
                  <a:pt x="21635" y="21600"/>
                </a:cubicBezTo>
                <a:lnTo>
                  <a:pt x="35" y="21600"/>
                </a:lnTo>
                <a:close/>
              </a:path>
            </a:pathLst>
          </a:custGeom>
          <a:noFill/>
          <a:ln w="25400" cap="rnd">
            <a:solidFill>
              <a:srgbClr val="FF9999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5637" name="Freeform 37"/>
          <p:cNvSpPr>
            <a:spLocks/>
          </p:cNvSpPr>
          <p:nvPr/>
        </p:nvSpPr>
        <p:spPr bwMode="auto">
          <a:xfrm>
            <a:off x="2684463" y="2362200"/>
            <a:ext cx="222250" cy="328613"/>
          </a:xfrm>
          <a:custGeom>
            <a:avLst/>
            <a:gdLst/>
            <a:ahLst/>
            <a:cxnLst>
              <a:cxn ang="0">
                <a:pos x="85" y="0"/>
              </a:cxn>
              <a:cxn ang="0">
                <a:pos x="32" y="13"/>
              </a:cxn>
              <a:cxn ang="0">
                <a:pos x="21" y="35"/>
              </a:cxn>
              <a:cxn ang="0">
                <a:pos x="21" y="67"/>
              </a:cxn>
              <a:cxn ang="0">
                <a:pos x="0" y="99"/>
              </a:cxn>
              <a:cxn ang="0">
                <a:pos x="0" y="131"/>
              </a:cxn>
              <a:cxn ang="0">
                <a:pos x="0" y="163"/>
              </a:cxn>
              <a:cxn ang="0">
                <a:pos x="32" y="174"/>
              </a:cxn>
              <a:cxn ang="0">
                <a:pos x="43" y="206"/>
              </a:cxn>
              <a:cxn ang="0">
                <a:pos x="75" y="206"/>
              </a:cxn>
              <a:cxn ang="0">
                <a:pos x="86" y="184"/>
              </a:cxn>
              <a:cxn ang="0">
                <a:pos x="118" y="163"/>
              </a:cxn>
              <a:cxn ang="0">
                <a:pos x="139" y="131"/>
              </a:cxn>
              <a:cxn ang="0">
                <a:pos x="139" y="109"/>
              </a:cxn>
              <a:cxn ang="0">
                <a:pos x="139" y="77"/>
              </a:cxn>
              <a:cxn ang="0">
                <a:pos x="139" y="45"/>
              </a:cxn>
              <a:cxn ang="0">
                <a:pos x="139" y="13"/>
              </a:cxn>
              <a:cxn ang="0">
                <a:pos x="85" y="0"/>
              </a:cxn>
              <a:cxn ang="0">
                <a:pos x="85" y="0"/>
              </a:cxn>
            </a:cxnLst>
            <a:rect l="0" t="0" r="r" b="b"/>
            <a:pathLst>
              <a:path w="140" h="207">
                <a:moveTo>
                  <a:pt x="85" y="0"/>
                </a:moveTo>
                <a:lnTo>
                  <a:pt x="32" y="13"/>
                </a:lnTo>
                <a:lnTo>
                  <a:pt x="21" y="35"/>
                </a:lnTo>
                <a:lnTo>
                  <a:pt x="21" y="67"/>
                </a:lnTo>
                <a:lnTo>
                  <a:pt x="0" y="99"/>
                </a:lnTo>
                <a:lnTo>
                  <a:pt x="0" y="131"/>
                </a:lnTo>
                <a:lnTo>
                  <a:pt x="0" y="163"/>
                </a:lnTo>
                <a:lnTo>
                  <a:pt x="32" y="174"/>
                </a:lnTo>
                <a:lnTo>
                  <a:pt x="43" y="206"/>
                </a:lnTo>
                <a:lnTo>
                  <a:pt x="75" y="206"/>
                </a:lnTo>
                <a:lnTo>
                  <a:pt x="86" y="184"/>
                </a:lnTo>
                <a:lnTo>
                  <a:pt x="118" y="163"/>
                </a:lnTo>
                <a:lnTo>
                  <a:pt x="139" y="131"/>
                </a:lnTo>
                <a:lnTo>
                  <a:pt x="139" y="109"/>
                </a:lnTo>
                <a:lnTo>
                  <a:pt x="139" y="77"/>
                </a:lnTo>
                <a:lnTo>
                  <a:pt x="139" y="45"/>
                </a:lnTo>
                <a:lnTo>
                  <a:pt x="139" y="13"/>
                </a:lnTo>
                <a:lnTo>
                  <a:pt x="85" y="0"/>
                </a:lnTo>
                <a:lnTo>
                  <a:pt x="85" y="0"/>
                </a:lnTo>
              </a:path>
            </a:pathLst>
          </a:custGeom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638" name="Freeform 38"/>
          <p:cNvSpPr>
            <a:spLocks/>
          </p:cNvSpPr>
          <p:nvPr/>
        </p:nvSpPr>
        <p:spPr bwMode="auto">
          <a:xfrm>
            <a:off x="2590800" y="2392363"/>
            <a:ext cx="306388" cy="782637"/>
          </a:xfrm>
          <a:custGeom>
            <a:avLst/>
            <a:gdLst/>
            <a:ahLst/>
            <a:cxnLst>
              <a:cxn ang="0">
                <a:pos x="19" y="77"/>
              </a:cxn>
              <a:cxn ang="0">
                <a:pos x="96" y="96"/>
              </a:cxn>
              <a:cxn ang="0">
                <a:pos x="133" y="128"/>
              </a:cxn>
              <a:cxn ang="0">
                <a:pos x="133" y="150"/>
              </a:cxn>
              <a:cxn ang="0">
                <a:pos x="133" y="182"/>
              </a:cxn>
              <a:cxn ang="0">
                <a:pos x="133" y="214"/>
              </a:cxn>
              <a:cxn ang="0">
                <a:pos x="133" y="246"/>
              </a:cxn>
              <a:cxn ang="0">
                <a:pos x="133" y="278"/>
              </a:cxn>
              <a:cxn ang="0">
                <a:pos x="133" y="300"/>
              </a:cxn>
              <a:cxn ang="0">
                <a:pos x="133" y="332"/>
              </a:cxn>
              <a:cxn ang="0">
                <a:pos x="133" y="364"/>
              </a:cxn>
              <a:cxn ang="0">
                <a:pos x="133" y="396"/>
              </a:cxn>
              <a:cxn ang="0">
                <a:pos x="133" y="428"/>
              </a:cxn>
              <a:cxn ang="0">
                <a:pos x="133" y="460"/>
              </a:cxn>
              <a:cxn ang="0">
                <a:pos x="115" y="482"/>
              </a:cxn>
              <a:cxn ang="0">
                <a:pos x="172" y="492"/>
              </a:cxn>
              <a:cxn ang="0">
                <a:pos x="192" y="460"/>
              </a:cxn>
              <a:cxn ang="0">
                <a:pos x="192" y="428"/>
              </a:cxn>
              <a:cxn ang="0">
                <a:pos x="192" y="396"/>
              </a:cxn>
              <a:cxn ang="0">
                <a:pos x="192" y="364"/>
              </a:cxn>
              <a:cxn ang="0">
                <a:pos x="192" y="342"/>
              </a:cxn>
              <a:cxn ang="0">
                <a:pos x="192" y="310"/>
              </a:cxn>
              <a:cxn ang="0">
                <a:pos x="192" y="278"/>
              </a:cxn>
              <a:cxn ang="0">
                <a:pos x="192" y="246"/>
              </a:cxn>
              <a:cxn ang="0">
                <a:pos x="192" y="214"/>
              </a:cxn>
              <a:cxn ang="0">
                <a:pos x="192" y="192"/>
              </a:cxn>
              <a:cxn ang="0">
                <a:pos x="192" y="160"/>
              </a:cxn>
              <a:cxn ang="0">
                <a:pos x="192" y="128"/>
              </a:cxn>
              <a:cxn ang="0">
                <a:pos x="192" y="96"/>
              </a:cxn>
              <a:cxn ang="0">
                <a:pos x="192" y="64"/>
              </a:cxn>
              <a:cxn ang="0">
                <a:pos x="152" y="53"/>
              </a:cxn>
              <a:cxn ang="0">
                <a:pos x="133" y="21"/>
              </a:cxn>
              <a:cxn ang="0">
                <a:pos x="76" y="0"/>
              </a:cxn>
              <a:cxn ang="0">
                <a:pos x="19" y="0"/>
              </a:cxn>
              <a:cxn ang="0">
                <a:pos x="0" y="32"/>
              </a:cxn>
              <a:cxn ang="0">
                <a:pos x="19" y="77"/>
              </a:cxn>
              <a:cxn ang="0">
                <a:pos x="19" y="77"/>
              </a:cxn>
            </a:cxnLst>
            <a:rect l="0" t="0" r="r" b="b"/>
            <a:pathLst>
              <a:path w="193" h="493">
                <a:moveTo>
                  <a:pt x="19" y="77"/>
                </a:moveTo>
                <a:lnTo>
                  <a:pt x="96" y="96"/>
                </a:lnTo>
                <a:lnTo>
                  <a:pt x="133" y="128"/>
                </a:lnTo>
                <a:lnTo>
                  <a:pt x="133" y="150"/>
                </a:lnTo>
                <a:lnTo>
                  <a:pt x="133" y="182"/>
                </a:lnTo>
                <a:lnTo>
                  <a:pt x="133" y="214"/>
                </a:lnTo>
                <a:lnTo>
                  <a:pt x="133" y="246"/>
                </a:lnTo>
                <a:lnTo>
                  <a:pt x="133" y="278"/>
                </a:lnTo>
                <a:lnTo>
                  <a:pt x="133" y="300"/>
                </a:lnTo>
                <a:lnTo>
                  <a:pt x="133" y="332"/>
                </a:lnTo>
                <a:lnTo>
                  <a:pt x="133" y="364"/>
                </a:lnTo>
                <a:lnTo>
                  <a:pt x="133" y="396"/>
                </a:lnTo>
                <a:lnTo>
                  <a:pt x="133" y="428"/>
                </a:lnTo>
                <a:lnTo>
                  <a:pt x="133" y="460"/>
                </a:lnTo>
                <a:lnTo>
                  <a:pt x="115" y="482"/>
                </a:lnTo>
                <a:lnTo>
                  <a:pt x="172" y="492"/>
                </a:lnTo>
                <a:lnTo>
                  <a:pt x="192" y="460"/>
                </a:lnTo>
                <a:lnTo>
                  <a:pt x="192" y="428"/>
                </a:lnTo>
                <a:lnTo>
                  <a:pt x="192" y="396"/>
                </a:lnTo>
                <a:lnTo>
                  <a:pt x="192" y="364"/>
                </a:lnTo>
                <a:lnTo>
                  <a:pt x="192" y="342"/>
                </a:lnTo>
                <a:lnTo>
                  <a:pt x="192" y="310"/>
                </a:lnTo>
                <a:lnTo>
                  <a:pt x="192" y="278"/>
                </a:lnTo>
                <a:lnTo>
                  <a:pt x="192" y="246"/>
                </a:lnTo>
                <a:lnTo>
                  <a:pt x="192" y="214"/>
                </a:lnTo>
                <a:lnTo>
                  <a:pt x="192" y="192"/>
                </a:lnTo>
                <a:lnTo>
                  <a:pt x="192" y="160"/>
                </a:lnTo>
                <a:lnTo>
                  <a:pt x="192" y="128"/>
                </a:lnTo>
                <a:lnTo>
                  <a:pt x="192" y="96"/>
                </a:lnTo>
                <a:lnTo>
                  <a:pt x="192" y="64"/>
                </a:lnTo>
                <a:lnTo>
                  <a:pt x="152" y="53"/>
                </a:lnTo>
                <a:lnTo>
                  <a:pt x="133" y="21"/>
                </a:lnTo>
                <a:lnTo>
                  <a:pt x="76" y="0"/>
                </a:lnTo>
                <a:lnTo>
                  <a:pt x="19" y="0"/>
                </a:lnTo>
                <a:lnTo>
                  <a:pt x="0" y="32"/>
                </a:lnTo>
                <a:lnTo>
                  <a:pt x="19" y="77"/>
                </a:lnTo>
                <a:lnTo>
                  <a:pt x="19" y="77"/>
                </a:lnTo>
              </a:path>
            </a:pathLst>
          </a:custGeom>
          <a:pattFill prst="smCheck">
            <a:fgClr>
              <a:srgbClr val="99FFCC"/>
            </a:fgClr>
            <a:bgClr>
              <a:schemeClr val="bg2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2817813" y="457200"/>
            <a:ext cx="3048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FF0000"/>
                </a:solidFill>
                <a:latin typeface="Arial" charset="0"/>
              </a:rPr>
              <a:t>1</a:t>
            </a:r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4799013" y="457200"/>
            <a:ext cx="3810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FF0000"/>
                </a:solidFill>
                <a:latin typeface="Arial" charset="0"/>
              </a:rPr>
              <a:t>3</a:t>
            </a:r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3808413" y="457200"/>
            <a:ext cx="3048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FF0000"/>
                </a:solidFill>
                <a:latin typeface="Arial" charset="0"/>
              </a:rPr>
              <a:t>2</a:t>
            </a:r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6704013" y="457200"/>
            <a:ext cx="3810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FF0000"/>
                </a:solidFill>
                <a:latin typeface="Arial" charset="0"/>
              </a:rPr>
              <a:t>5</a:t>
            </a:r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5789613" y="457200"/>
            <a:ext cx="3048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FF0000"/>
                </a:solidFill>
                <a:latin typeface="Arial" charset="0"/>
              </a:rPr>
              <a:t>4</a:t>
            </a:r>
          </a:p>
        </p:txBody>
      </p:sp>
      <p:sp>
        <p:nvSpPr>
          <p:cNvPr id="44039" name="Rectangle 7"/>
          <p:cNvSpPr>
            <a:spLocks noChangeArrowheads="1"/>
          </p:cNvSpPr>
          <p:nvPr/>
        </p:nvSpPr>
        <p:spPr bwMode="auto">
          <a:xfrm>
            <a:off x="8761413" y="457200"/>
            <a:ext cx="3810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FF0000"/>
                </a:solidFill>
                <a:latin typeface="Arial" charset="0"/>
              </a:rPr>
              <a:t>7</a:t>
            </a:r>
          </a:p>
        </p:txBody>
      </p:sp>
      <p:sp>
        <p:nvSpPr>
          <p:cNvPr id="44040" name="Rectangle 8"/>
          <p:cNvSpPr>
            <a:spLocks noChangeArrowheads="1"/>
          </p:cNvSpPr>
          <p:nvPr/>
        </p:nvSpPr>
        <p:spPr bwMode="auto">
          <a:xfrm>
            <a:off x="7770813" y="457200"/>
            <a:ext cx="4572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FF0000"/>
                </a:solidFill>
                <a:latin typeface="Arial" charset="0"/>
              </a:rPr>
              <a:t>6</a:t>
            </a:r>
          </a:p>
        </p:txBody>
      </p:sp>
      <p:sp>
        <p:nvSpPr>
          <p:cNvPr id="44041" name="Rectangle 9"/>
          <p:cNvSpPr>
            <a:spLocks noChangeArrowheads="1"/>
          </p:cNvSpPr>
          <p:nvPr/>
        </p:nvSpPr>
        <p:spPr bwMode="auto">
          <a:xfrm>
            <a:off x="1827213" y="457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chemeClr val="bg1"/>
                </a:solidFill>
                <a:latin typeface="Arial" charset="0"/>
              </a:rPr>
              <a:t>0</a:t>
            </a:r>
          </a:p>
        </p:txBody>
      </p:sp>
      <p:sp>
        <p:nvSpPr>
          <p:cNvPr id="44042" name="Rectangle 10"/>
          <p:cNvSpPr>
            <a:spLocks noChangeArrowheads="1"/>
          </p:cNvSpPr>
          <p:nvPr/>
        </p:nvSpPr>
        <p:spPr bwMode="auto">
          <a:xfrm>
            <a:off x="609600" y="457200"/>
            <a:ext cx="13716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>
                <a:solidFill>
                  <a:srgbClr val="FF0000"/>
                </a:solidFill>
                <a:latin typeface="Arial" charset="0"/>
              </a:rPr>
              <a:t>YEARS</a:t>
            </a:r>
          </a:p>
        </p:txBody>
      </p:sp>
      <p:sp>
        <p:nvSpPr>
          <p:cNvPr id="44043" name="Rectangle 11"/>
          <p:cNvSpPr>
            <a:spLocks noChangeArrowheads="1"/>
          </p:cNvSpPr>
          <p:nvPr/>
        </p:nvSpPr>
        <p:spPr bwMode="auto">
          <a:xfrm>
            <a:off x="990600" y="0"/>
            <a:ext cx="6934200" cy="50323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r>
              <a:rPr lang="ru-RU" sz="2700" b="1">
                <a:solidFill>
                  <a:srgbClr val="3333CC"/>
                </a:solidFill>
                <a:latin typeface="Arial" charset="0"/>
              </a:rPr>
              <a:t>YOUNG CHILD’S ERUPTION SEQUENCE</a:t>
            </a:r>
          </a:p>
        </p:txBody>
      </p:sp>
      <p:sp>
        <p:nvSpPr>
          <p:cNvPr id="44044" name="AutoShape 12"/>
          <p:cNvSpPr>
            <a:spLocks noChangeArrowheads="1"/>
          </p:cNvSpPr>
          <p:nvPr/>
        </p:nvSpPr>
        <p:spPr bwMode="auto">
          <a:xfrm>
            <a:off x="5873750" y="1530350"/>
            <a:ext cx="215900" cy="215900"/>
          </a:xfrm>
          <a:prstGeom prst="star5">
            <a:avLst/>
          </a:prstGeom>
          <a:solidFill>
            <a:srgbClr val="FFFF00"/>
          </a:solidFill>
          <a:ln w="127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045" name="Rectangle 13"/>
          <p:cNvSpPr>
            <a:spLocks noChangeArrowheads="1"/>
          </p:cNvSpPr>
          <p:nvPr/>
        </p:nvSpPr>
        <p:spPr bwMode="auto">
          <a:xfrm>
            <a:off x="6018213" y="1447800"/>
            <a:ext cx="28194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>
                <a:solidFill>
                  <a:srgbClr val="FF0000"/>
                </a:solidFill>
                <a:latin typeface="Arial" charset="0"/>
              </a:rPr>
              <a:t>Time of emergence</a:t>
            </a:r>
          </a:p>
        </p:txBody>
      </p:sp>
      <p:sp>
        <p:nvSpPr>
          <p:cNvPr id="44046" name="Rectangle 14"/>
          <p:cNvSpPr>
            <a:spLocks noChangeArrowheads="1"/>
          </p:cNvSpPr>
          <p:nvPr/>
        </p:nvSpPr>
        <p:spPr bwMode="auto">
          <a:xfrm>
            <a:off x="4419600" y="1905000"/>
            <a:ext cx="1104900" cy="304800"/>
          </a:xfrm>
          <a:prstGeom prst="rect">
            <a:avLst/>
          </a:prstGeom>
          <a:pattFill prst="pct90">
            <a:fgClr>
              <a:srgbClr val="FFFFFF"/>
            </a:fgClr>
            <a:bgClr>
              <a:srgbClr val="080808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047" name="Rectangle 15"/>
          <p:cNvSpPr>
            <a:spLocks noChangeArrowheads="1"/>
          </p:cNvSpPr>
          <p:nvPr/>
        </p:nvSpPr>
        <p:spPr bwMode="auto">
          <a:xfrm>
            <a:off x="5537200" y="1917700"/>
            <a:ext cx="1079500" cy="279400"/>
          </a:xfrm>
          <a:prstGeom prst="rect">
            <a:avLst/>
          </a:prstGeom>
          <a:pattFill prst="narVert">
            <a:fgClr>
              <a:srgbClr val="FF9900"/>
            </a:fgClr>
            <a:bgClr>
              <a:schemeClr val="bg2"/>
            </a:bgClr>
          </a:pattFill>
          <a:ln w="254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048" name="Rectangle 16"/>
          <p:cNvSpPr>
            <a:spLocks noChangeArrowheads="1"/>
          </p:cNvSpPr>
          <p:nvPr/>
        </p:nvSpPr>
        <p:spPr bwMode="auto">
          <a:xfrm>
            <a:off x="5715000" y="2286000"/>
            <a:ext cx="21336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Root forming</a:t>
            </a:r>
          </a:p>
        </p:txBody>
      </p:sp>
      <p:sp>
        <p:nvSpPr>
          <p:cNvPr id="44049" name="Line 17"/>
          <p:cNvSpPr>
            <a:spLocks noChangeShapeType="1"/>
          </p:cNvSpPr>
          <p:nvPr/>
        </p:nvSpPr>
        <p:spPr bwMode="auto">
          <a:xfrm flipV="1">
            <a:off x="6019800" y="1981200"/>
            <a:ext cx="0" cy="45720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4050" name="Rectangle 18"/>
          <p:cNvSpPr>
            <a:spLocks noChangeArrowheads="1"/>
          </p:cNvSpPr>
          <p:nvPr/>
        </p:nvSpPr>
        <p:spPr bwMode="auto">
          <a:xfrm>
            <a:off x="3506788" y="2286000"/>
            <a:ext cx="28194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Crown forming</a:t>
            </a:r>
          </a:p>
        </p:txBody>
      </p:sp>
      <p:sp>
        <p:nvSpPr>
          <p:cNvPr id="44051" name="Line 19"/>
          <p:cNvSpPr>
            <a:spLocks noChangeShapeType="1"/>
          </p:cNvSpPr>
          <p:nvPr/>
        </p:nvSpPr>
        <p:spPr bwMode="auto">
          <a:xfrm flipV="1">
            <a:off x="4419600" y="1981200"/>
            <a:ext cx="457200" cy="381000"/>
          </a:xfrm>
          <a:prstGeom prst="line">
            <a:avLst/>
          </a:prstGeom>
          <a:noFill/>
          <a:ln w="25400">
            <a:solidFill>
              <a:srgbClr val="006633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4052" name="Rectangle 20"/>
          <p:cNvSpPr>
            <a:spLocks noChangeArrowheads="1"/>
          </p:cNvSpPr>
          <p:nvPr/>
        </p:nvSpPr>
        <p:spPr bwMode="auto">
          <a:xfrm>
            <a:off x="3352800" y="1295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rgbClr val="FF00CC"/>
                </a:solidFill>
                <a:latin typeface="Arial" charset="0"/>
              </a:rPr>
              <a:t>KEY</a:t>
            </a:r>
          </a:p>
        </p:txBody>
      </p:sp>
      <p:sp>
        <p:nvSpPr>
          <p:cNvPr id="44053" name="Line 21"/>
          <p:cNvSpPr>
            <a:spLocks noChangeShapeType="1"/>
          </p:cNvSpPr>
          <p:nvPr/>
        </p:nvSpPr>
        <p:spPr bwMode="auto">
          <a:xfrm>
            <a:off x="4191000" y="1447800"/>
            <a:ext cx="4800600" cy="0"/>
          </a:xfrm>
          <a:prstGeom prst="line">
            <a:avLst/>
          </a:prstGeom>
          <a:noFill/>
          <a:ln w="12700">
            <a:solidFill>
              <a:srgbClr val="FF00CC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4054" name="Line 22"/>
          <p:cNvSpPr>
            <a:spLocks noChangeShapeType="1"/>
          </p:cNvSpPr>
          <p:nvPr/>
        </p:nvSpPr>
        <p:spPr bwMode="auto">
          <a:xfrm flipV="1">
            <a:off x="8991600" y="1447800"/>
            <a:ext cx="0" cy="1371600"/>
          </a:xfrm>
          <a:prstGeom prst="line">
            <a:avLst/>
          </a:prstGeom>
          <a:noFill/>
          <a:ln w="12700">
            <a:solidFill>
              <a:srgbClr val="FF00CC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4055" name="Line 23"/>
          <p:cNvSpPr>
            <a:spLocks noChangeShapeType="1"/>
          </p:cNvSpPr>
          <p:nvPr/>
        </p:nvSpPr>
        <p:spPr bwMode="auto">
          <a:xfrm flipV="1">
            <a:off x="3429000" y="1600200"/>
            <a:ext cx="0" cy="1219200"/>
          </a:xfrm>
          <a:prstGeom prst="line">
            <a:avLst/>
          </a:prstGeom>
          <a:noFill/>
          <a:ln w="12700">
            <a:solidFill>
              <a:srgbClr val="FF00CC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4056" name="Line 24"/>
          <p:cNvSpPr>
            <a:spLocks noChangeShapeType="1"/>
          </p:cNvSpPr>
          <p:nvPr/>
        </p:nvSpPr>
        <p:spPr bwMode="auto">
          <a:xfrm>
            <a:off x="8761413" y="5105400"/>
            <a:ext cx="381000" cy="0"/>
          </a:xfrm>
          <a:prstGeom prst="line">
            <a:avLst/>
          </a:prstGeom>
          <a:noFill/>
          <a:ln w="76200">
            <a:solidFill>
              <a:srgbClr val="FF9933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" name="Group 29"/>
          <p:cNvGrpSpPr>
            <a:grpSpLocks/>
          </p:cNvGrpSpPr>
          <p:nvPr/>
        </p:nvGrpSpPr>
        <p:grpSpPr bwMode="auto">
          <a:xfrm>
            <a:off x="0" y="3200400"/>
            <a:ext cx="4864100" cy="685800"/>
            <a:chOff x="0" y="2016"/>
            <a:chExt cx="3064" cy="432"/>
          </a:xfrm>
        </p:grpSpPr>
        <p:sp>
          <p:nvSpPr>
            <p:cNvPr id="44057" name="Rectangle 25"/>
            <p:cNvSpPr>
              <a:spLocks noChangeArrowheads="1"/>
            </p:cNvSpPr>
            <p:nvPr/>
          </p:nvSpPr>
          <p:spPr bwMode="auto">
            <a:xfrm>
              <a:off x="960" y="2256"/>
              <a:ext cx="864" cy="192"/>
            </a:xfrm>
            <a:prstGeom prst="rect">
              <a:avLst/>
            </a:prstGeom>
            <a:pattFill prst="pct90">
              <a:fgClr>
                <a:schemeClr val="bg1"/>
              </a:fgClr>
              <a:bgClr>
                <a:srgbClr val="080808"/>
              </a:bgClr>
            </a:patt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58" name="Rectangle 26"/>
            <p:cNvSpPr>
              <a:spLocks noChangeArrowheads="1"/>
            </p:cNvSpPr>
            <p:nvPr/>
          </p:nvSpPr>
          <p:spPr bwMode="auto">
            <a:xfrm>
              <a:off x="1832" y="2264"/>
              <a:ext cx="1232" cy="176"/>
            </a:xfrm>
            <a:prstGeom prst="rect">
              <a:avLst/>
            </a:prstGeom>
            <a:pattFill prst="narVert">
              <a:fgClr>
                <a:srgbClr val="FF9900"/>
              </a:fgClr>
              <a:bgClr>
                <a:schemeClr val="bg2"/>
              </a:bgClr>
            </a:pattFill>
            <a:ln w="25400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59" name="Rectangle 27"/>
            <p:cNvSpPr>
              <a:spLocks noChangeArrowheads="1"/>
            </p:cNvSpPr>
            <p:nvPr/>
          </p:nvSpPr>
          <p:spPr bwMode="auto">
            <a:xfrm>
              <a:off x="0" y="2016"/>
              <a:ext cx="1200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dirty="0">
                  <a:solidFill>
                    <a:schemeClr val="accent2">
                      <a:lumMod val="75000"/>
                    </a:schemeClr>
                  </a:solidFill>
                  <a:latin typeface="Arial" charset="0"/>
                </a:rPr>
                <a:t>1</a:t>
              </a:r>
              <a:r>
                <a:rPr lang="ru-RU" baseline="30000" dirty="0">
                  <a:solidFill>
                    <a:schemeClr val="accent2">
                      <a:lumMod val="75000"/>
                    </a:schemeClr>
                  </a:solidFill>
                  <a:latin typeface="Arial" charset="0"/>
                </a:rPr>
                <a:t>0 </a:t>
              </a:r>
              <a:r>
                <a:rPr lang="ru-RU" dirty="0">
                  <a:solidFill>
                    <a:schemeClr val="accent2">
                      <a:lumMod val="75000"/>
                    </a:schemeClr>
                  </a:solidFill>
                  <a:latin typeface="Arial" charset="0"/>
                </a:rPr>
                <a:t>2nd Molar</a:t>
              </a:r>
            </a:p>
          </p:txBody>
        </p:sp>
        <p:sp>
          <p:nvSpPr>
            <p:cNvPr id="44060" name="AutoShape 28"/>
            <p:cNvSpPr>
              <a:spLocks noChangeArrowheads="1"/>
            </p:cNvSpPr>
            <p:nvPr/>
          </p:nvSpPr>
          <p:spPr bwMode="auto">
            <a:xfrm>
              <a:off x="2452" y="2068"/>
              <a:ext cx="136" cy="136"/>
            </a:xfrm>
            <a:prstGeom prst="star5">
              <a:avLst/>
            </a:prstGeom>
            <a:solidFill>
              <a:srgbClr val="FFFF00"/>
            </a:solidFill>
            <a:ln w="12700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4062" name="Rectangle 30"/>
          <p:cNvSpPr>
            <a:spLocks noChangeArrowheads="1"/>
          </p:cNvSpPr>
          <p:nvPr/>
        </p:nvSpPr>
        <p:spPr bwMode="auto">
          <a:xfrm>
            <a:off x="2362200" y="4648200"/>
            <a:ext cx="3429000" cy="304800"/>
          </a:xfrm>
          <a:prstGeom prst="rect">
            <a:avLst/>
          </a:prstGeom>
          <a:pattFill prst="pct90">
            <a:fgClr>
              <a:srgbClr val="DDDDDD"/>
            </a:fgClr>
            <a:bgClr>
              <a:srgbClr val="080808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063" name="Rectangle 31"/>
          <p:cNvSpPr>
            <a:spLocks noChangeArrowheads="1"/>
          </p:cNvSpPr>
          <p:nvPr/>
        </p:nvSpPr>
        <p:spPr bwMode="auto">
          <a:xfrm>
            <a:off x="5727700" y="4660900"/>
            <a:ext cx="3402013" cy="279400"/>
          </a:xfrm>
          <a:prstGeom prst="rect">
            <a:avLst/>
          </a:prstGeom>
          <a:pattFill prst="narVert">
            <a:fgClr>
              <a:srgbClr val="FF9900"/>
            </a:fgClr>
            <a:bgClr>
              <a:schemeClr val="bg2"/>
            </a:bgClr>
          </a:pattFill>
          <a:ln w="254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064" name="Rectangle 32"/>
          <p:cNvSpPr>
            <a:spLocks noChangeArrowheads="1"/>
          </p:cNvSpPr>
          <p:nvPr/>
        </p:nvSpPr>
        <p:spPr bwMode="auto">
          <a:xfrm>
            <a:off x="76200" y="4267200"/>
            <a:ext cx="16764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2</a:t>
            </a:r>
            <a:r>
              <a:rPr lang="ru-RU" baseline="300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0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Incisor</a:t>
            </a:r>
          </a:p>
        </p:txBody>
      </p:sp>
      <p:sp>
        <p:nvSpPr>
          <p:cNvPr id="44065" name="Rectangle 33"/>
          <p:cNvSpPr>
            <a:spLocks noChangeArrowheads="1"/>
          </p:cNvSpPr>
          <p:nvPr/>
        </p:nvSpPr>
        <p:spPr bwMode="auto">
          <a:xfrm>
            <a:off x="2514600" y="5562600"/>
            <a:ext cx="5638800" cy="304800"/>
          </a:xfrm>
          <a:prstGeom prst="rect">
            <a:avLst/>
          </a:prstGeom>
          <a:pattFill prst="pct90">
            <a:fgClr>
              <a:srgbClr val="DDDDDD"/>
            </a:fgClr>
            <a:bgClr>
              <a:srgbClr val="080808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066" name="Rectangle 34"/>
          <p:cNvSpPr>
            <a:spLocks noChangeArrowheads="1"/>
          </p:cNvSpPr>
          <p:nvPr/>
        </p:nvSpPr>
        <p:spPr bwMode="auto">
          <a:xfrm>
            <a:off x="8166100" y="5575300"/>
            <a:ext cx="963613" cy="279400"/>
          </a:xfrm>
          <a:prstGeom prst="rect">
            <a:avLst/>
          </a:prstGeom>
          <a:pattFill prst="narVert">
            <a:fgClr>
              <a:srgbClr val="FF9900"/>
            </a:fgClr>
            <a:bgClr>
              <a:schemeClr val="bg2"/>
            </a:bgClr>
          </a:pattFill>
          <a:ln w="254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067" name="Rectangle 35"/>
          <p:cNvSpPr>
            <a:spLocks noChangeArrowheads="1"/>
          </p:cNvSpPr>
          <p:nvPr/>
        </p:nvSpPr>
        <p:spPr bwMode="auto">
          <a:xfrm>
            <a:off x="0" y="5181600"/>
            <a:ext cx="16764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2</a:t>
            </a:r>
            <a:r>
              <a:rPr lang="ru-RU" baseline="300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0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Cuspid</a:t>
            </a:r>
          </a:p>
        </p:txBody>
      </p:sp>
      <p:sp>
        <p:nvSpPr>
          <p:cNvPr id="44068" name="Rectangle 36"/>
          <p:cNvSpPr>
            <a:spLocks noChangeArrowheads="1"/>
          </p:cNvSpPr>
          <p:nvPr/>
        </p:nvSpPr>
        <p:spPr bwMode="auto">
          <a:xfrm>
            <a:off x="4343400" y="6477000"/>
            <a:ext cx="3886200" cy="304800"/>
          </a:xfrm>
          <a:prstGeom prst="rect">
            <a:avLst/>
          </a:prstGeom>
          <a:pattFill prst="pct90">
            <a:fgClr>
              <a:srgbClr val="DDDDDD"/>
            </a:fgClr>
            <a:bgClr>
              <a:srgbClr val="080808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069" name="Rectangle 37"/>
          <p:cNvSpPr>
            <a:spLocks noChangeArrowheads="1"/>
          </p:cNvSpPr>
          <p:nvPr/>
        </p:nvSpPr>
        <p:spPr bwMode="auto">
          <a:xfrm>
            <a:off x="8242300" y="6488113"/>
            <a:ext cx="887413" cy="280987"/>
          </a:xfrm>
          <a:prstGeom prst="rect">
            <a:avLst/>
          </a:prstGeom>
          <a:pattFill prst="narVert">
            <a:fgClr>
              <a:srgbClr val="FF9900"/>
            </a:fgClr>
            <a:bgClr>
              <a:schemeClr val="bg2"/>
            </a:bgClr>
          </a:pattFill>
          <a:ln w="254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070" name="Rectangle 38"/>
          <p:cNvSpPr>
            <a:spLocks noChangeArrowheads="1"/>
          </p:cNvSpPr>
          <p:nvPr/>
        </p:nvSpPr>
        <p:spPr bwMode="auto">
          <a:xfrm>
            <a:off x="0" y="6094413"/>
            <a:ext cx="24384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2</a:t>
            </a:r>
            <a:r>
              <a:rPr lang="ru-RU" baseline="300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0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2nd PreMolar</a:t>
            </a:r>
          </a:p>
        </p:txBody>
      </p:sp>
      <p:sp>
        <p:nvSpPr>
          <p:cNvPr id="44071" name="Line 39"/>
          <p:cNvSpPr>
            <a:spLocks noChangeShapeType="1"/>
          </p:cNvSpPr>
          <p:nvPr/>
        </p:nvSpPr>
        <p:spPr bwMode="auto">
          <a:xfrm>
            <a:off x="76200" y="4191000"/>
            <a:ext cx="8915400" cy="0"/>
          </a:xfrm>
          <a:prstGeom prst="line">
            <a:avLst/>
          </a:prstGeom>
          <a:noFill/>
          <a:ln w="12700">
            <a:solidFill>
              <a:schemeClr val="bg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4072" name="AutoShape 40"/>
          <p:cNvSpPr>
            <a:spLocks noChangeArrowheads="1"/>
          </p:cNvSpPr>
          <p:nvPr/>
        </p:nvSpPr>
        <p:spPr bwMode="auto">
          <a:xfrm>
            <a:off x="8920163" y="4273550"/>
            <a:ext cx="215900" cy="215900"/>
          </a:xfrm>
          <a:prstGeom prst="star5">
            <a:avLst/>
          </a:prstGeom>
          <a:solidFill>
            <a:srgbClr val="FFFF00"/>
          </a:solidFill>
          <a:ln w="127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073" name="Line 41"/>
          <p:cNvSpPr>
            <a:spLocks noChangeShapeType="1"/>
          </p:cNvSpPr>
          <p:nvPr/>
        </p:nvSpPr>
        <p:spPr bwMode="auto">
          <a:xfrm>
            <a:off x="8839200" y="6324600"/>
            <a:ext cx="381000" cy="0"/>
          </a:xfrm>
          <a:prstGeom prst="line">
            <a:avLst/>
          </a:prstGeom>
          <a:noFill/>
          <a:ln w="76200">
            <a:solidFill>
              <a:srgbClr val="FF9933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4074" name="Line 42"/>
          <p:cNvSpPr>
            <a:spLocks noChangeShapeType="1"/>
          </p:cNvSpPr>
          <p:nvPr/>
        </p:nvSpPr>
        <p:spPr bwMode="auto">
          <a:xfrm>
            <a:off x="8839200" y="6019800"/>
            <a:ext cx="381000" cy="0"/>
          </a:xfrm>
          <a:prstGeom prst="line">
            <a:avLst/>
          </a:prstGeom>
          <a:noFill/>
          <a:ln w="76200">
            <a:solidFill>
              <a:srgbClr val="FF9933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4075" name="Rectangle 43"/>
          <p:cNvSpPr>
            <a:spLocks noChangeArrowheads="1"/>
          </p:cNvSpPr>
          <p:nvPr/>
        </p:nvSpPr>
        <p:spPr bwMode="auto">
          <a:xfrm>
            <a:off x="6477000" y="3657600"/>
            <a:ext cx="1752600" cy="785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Deciduous</a:t>
            </a:r>
          </a:p>
          <a:p>
            <a:pPr>
              <a:spcBef>
                <a:spcPct val="50000"/>
              </a:spcBef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Permanent</a:t>
            </a:r>
          </a:p>
        </p:txBody>
      </p:sp>
      <p:sp>
        <p:nvSpPr>
          <p:cNvPr id="44076" name="Line 44"/>
          <p:cNvSpPr>
            <a:spLocks noChangeShapeType="1"/>
          </p:cNvSpPr>
          <p:nvPr/>
        </p:nvSpPr>
        <p:spPr bwMode="auto">
          <a:xfrm>
            <a:off x="3427413" y="2819400"/>
            <a:ext cx="5562600" cy="0"/>
          </a:xfrm>
          <a:prstGeom prst="line">
            <a:avLst/>
          </a:prstGeom>
          <a:noFill/>
          <a:ln w="12700">
            <a:solidFill>
              <a:srgbClr val="FF00CC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3" name="Group 53"/>
          <p:cNvGrpSpPr>
            <a:grpSpLocks/>
          </p:cNvGrpSpPr>
          <p:nvPr/>
        </p:nvGrpSpPr>
        <p:grpSpPr bwMode="auto">
          <a:xfrm>
            <a:off x="987425" y="914400"/>
            <a:ext cx="7924800" cy="228600"/>
            <a:chOff x="622" y="576"/>
            <a:chExt cx="4992" cy="144"/>
          </a:xfrm>
        </p:grpSpPr>
        <p:sp>
          <p:nvSpPr>
            <p:cNvPr id="44077" name="Rectangle 45"/>
            <p:cNvSpPr>
              <a:spLocks noChangeArrowheads="1"/>
            </p:cNvSpPr>
            <p:nvPr/>
          </p:nvSpPr>
          <p:spPr bwMode="auto">
            <a:xfrm>
              <a:off x="622" y="576"/>
              <a:ext cx="624" cy="144"/>
            </a:xfrm>
            <a:prstGeom prst="rect">
              <a:avLst/>
            </a:prstGeom>
            <a:pattFill prst="pct70">
              <a:fgClr>
                <a:srgbClr val="FFFFFF"/>
              </a:fgClr>
              <a:bgClr>
                <a:srgbClr val="080808"/>
              </a:bgClr>
            </a:patt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78" name="Rectangle 46"/>
            <p:cNvSpPr>
              <a:spLocks noChangeArrowheads="1"/>
            </p:cNvSpPr>
            <p:nvPr/>
          </p:nvSpPr>
          <p:spPr bwMode="auto">
            <a:xfrm>
              <a:off x="1246" y="576"/>
              <a:ext cx="624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79" name="Rectangle 47"/>
            <p:cNvSpPr>
              <a:spLocks noChangeArrowheads="1"/>
            </p:cNvSpPr>
            <p:nvPr/>
          </p:nvSpPr>
          <p:spPr bwMode="auto">
            <a:xfrm>
              <a:off x="1870" y="576"/>
              <a:ext cx="624" cy="14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80" name="Rectangle 48"/>
            <p:cNvSpPr>
              <a:spLocks noChangeArrowheads="1"/>
            </p:cNvSpPr>
            <p:nvPr/>
          </p:nvSpPr>
          <p:spPr bwMode="auto">
            <a:xfrm>
              <a:off x="3118" y="576"/>
              <a:ext cx="624" cy="14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81" name="Rectangle 49"/>
            <p:cNvSpPr>
              <a:spLocks noChangeArrowheads="1"/>
            </p:cNvSpPr>
            <p:nvPr/>
          </p:nvSpPr>
          <p:spPr bwMode="auto">
            <a:xfrm>
              <a:off x="3742" y="576"/>
              <a:ext cx="624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82" name="Rectangle 50"/>
            <p:cNvSpPr>
              <a:spLocks noChangeArrowheads="1"/>
            </p:cNvSpPr>
            <p:nvPr/>
          </p:nvSpPr>
          <p:spPr bwMode="auto">
            <a:xfrm>
              <a:off x="4366" y="576"/>
              <a:ext cx="624" cy="14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83" name="Rectangle 51"/>
            <p:cNvSpPr>
              <a:spLocks noChangeArrowheads="1"/>
            </p:cNvSpPr>
            <p:nvPr/>
          </p:nvSpPr>
          <p:spPr bwMode="auto">
            <a:xfrm>
              <a:off x="2494" y="576"/>
              <a:ext cx="624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84" name="Rectangle 52"/>
            <p:cNvSpPr>
              <a:spLocks noChangeArrowheads="1"/>
            </p:cNvSpPr>
            <p:nvPr/>
          </p:nvSpPr>
          <p:spPr bwMode="auto">
            <a:xfrm>
              <a:off x="4990" y="576"/>
              <a:ext cx="624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1295400" y="1752600"/>
            <a:ext cx="990600" cy="304800"/>
          </a:xfrm>
          <a:prstGeom prst="rect">
            <a:avLst/>
          </a:prstGeom>
          <a:pattFill prst="pct90">
            <a:fgClr>
              <a:schemeClr val="bg1"/>
            </a:fgClr>
            <a:bgClr>
              <a:srgbClr val="080808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2298700" y="1765300"/>
            <a:ext cx="1193800" cy="279400"/>
          </a:xfrm>
          <a:prstGeom prst="rect">
            <a:avLst/>
          </a:prstGeom>
          <a:pattFill prst="narVert">
            <a:fgClr>
              <a:srgbClr val="FF9900"/>
            </a:fgClr>
            <a:bgClr>
              <a:schemeClr val="bg2"/>
            </a:bgClr>
          </a:pattFill>
          <a:ln w="254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0" y="1295400"/>
            <a:ext cx="16764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1</a:t>
            </a:r>
            <a:r>
              <a:rPr lang="ru-RU" baseline="300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0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Incisor</a:t>
            </a:r>
          </a:p>
        </p:txBody>
      </p:sp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1447800" y="2743200"/>
            <a:ext cx="1295400" cy="304800"/>
          </a:xfrm>
          <a:prstGeom prst="rect">
            <a:avLst/>
          </a:prstGeom>
          <a:pattFill prst="pct90">
            <a:fgClr>
              <a:schemeClr val="bg1"/>
            </a:fgClr>
            <a:bgClr>
              <a:srgbClr val="080808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062" name="Rectangle 6"/>
          <p:cNvSpPr>
            <a:spLocks noChangeArrowheads="1"/>
          </p:cNvSpPr>
          <p:nvPr/>
        </p:nvSpPr>
        <p:spPr bwMode="auto">
          <a:xfrm>
            <a:off x="2755900" y="2755900"/>
            <a:ext cx="1803400" cy="279400"/>
          </a:xfrm>
          <a:prstGeom prst="rect">
            <a:avLst/>
          </a:prstGeom>
          <a:pattFill prst="narVert">
            <a:fgClr>
              <a:srgbClr val="FF9900"/>
            </a:fgClr>
            <a:bgClr>
              <a:schemeClr val="bg2"/>
            </a:bgClr>
          </a:pattFill>
          <a:ln w="254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063" name="Rectangle 7"/>
          <p:cNvSpPr>
            <a:spLocks noChangeArrowheads="1"/>
          </p:cNvSpPr>
          <p:nvPr/>
        </p:nvSpPr>
        <p:spPr bwMode="auto">
          <a:xfrm>
            <a:off x="0" y="2286000"/>
            <a:ext cx="16764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1</a:t>
            </a:r>
            <a:r>
              <a:rPr lang="ru-RU" baseline="300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0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Cuspid</a:t>
            </a:r>
          </a:p>
        </p:txBody>
      </p:sp>
      <p:sp>
        <p:nvSpPr>
          <p:cNvPr id="45064" name="Rectangle 8"/>
          <p:cNvSpPr>
            <a:spLocks noChangeArrowheads="1"/>
          </p:cNvSpPr>
          <p:nvPr/>
        </p:nvSpPr>
        <p:spPr bwMode="auto">
          <a:xfrm>
            <a:off x="989013" y="1066800"/>
            <a:ext cx="990600" cy="228600"/>
          </a:xfrm>
          <a:prstGeom prst="rect">
            <a:avLst/>
          </a:prstGeom>
          <a:pattFill prst="pct70">
            <a:fgClr>
              <a:srgbClr val="FFFFFF"/>
            </a:fgClr>
            <a:bgClr>
              <a:srgbClr val="080808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065" name="Rectangle 9"/>
          <p:cNvSpPr>
            <a:spLocks noChangeArrowheads="1"/>
          </p:cNvSpPr>
          <p:nvPr/>
        </p:nvSpPr>
        <p:spPr bwMode="auto">
          <a:xfrm>
            <a:off x="1979613" y="1066800"/>
            <a:ext cx="990600" cy="2286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066" name="Rectangle 10"/>
          <p:cNvSpPr>
            <a:spLocks noChangeArrowheads="1"/>
          </p:cNvSpPr>
          <p:nvPr/>
        </p:nvSpPr>
        <p:spPr bwMode="auto">
          <a:xfrm>
            <a:off x="2970213" y="1066800"/>
            <a:ext cx="990600" cy="2286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067" name="Rectangle 11"/>
          <p:cNvSpPr>
            <a:spLocks noChangeArrowheads="1"/>
          </p:cNvSpPr>
          <p:nvPr/>
        </p:nvSpPr>
        <p:spPr bwMode="auto">
          <a:xfrm>
            <a:off x="4951413" y="1066800"/>
            <a:ext cx="990600" cy="2286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068" name="Rectangle 12"/>
          <p:cNvSpPr>
            <a:spLocks noChangeArrowheads="1"/>
          </p:cNvSpPr>
          <p:nvPr/>
        </p:nvSpPr>
        <p:spPr bwMode="auto">
          <a:xfrm>
            <a:off x="5942013" y="1066800"/>
            <a:ext cx="990600" cy="2286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069" name="Rectangle 13"/>
          <p:cNvSpPr>
            <a:spLocks noChangeArrowheads="1"/>
          </p:cNvSpPr>
          <p:nvPr/>
        </p:nvSpPr>
        <p:spPr bwMode="auto">
          <a:xfrm>
            <a:off x="6932613" y="1066800"/>
            <a:ext cx="990600" cy="2286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070" name="Rectangle 14"/>
          <p:cNvSpPr>
            <a:spLocks noChangeArrowheads="1"/>
          </p:cNvSpPr>
          <p:nvPr/>
        </p:nvSpPr>
        <p:spPr bwMode="auto">
          <a:xfrm>
            <a:off x="3960813" y="1066800"/>
            <a:ext cx="990600" cy="2286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071" name="Rectangle 15"/>
          <p:cNvSpPr>
            <a:spLocks noChangeArrowheads="1"/>
          </p:cNvSpPr>
          <p:nvPr/>
        </p:nvSpPr>
        <p:spPr bwMode="auto">
          <a:xfrm>
            <a:off x="7923213" y="1066800"/>
            <a:ext cx="990600" cy="2286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072" name="Rectangle 16"/>
          <p:cNvSpPr>
            <a:spLocks noChangeArrowheads="1"/>
          </p:cNvSpPr>
          <p:nvPr/>
        </p:nvSpPr>
        <p:spPr bwMode="auto">
          <a:xfrm>
            <a:off x="2817813" y="533400"/>
            <a:ext cx="3048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FF0000"/>
                </a:solidFill>
                <a:latin typeface="Arial" charset="0"/>
              </a:rPr>
              <a:t>1</a:t>
            </a:r>
          </a:p>
        </p:txBody>
      </p:sp>
      <p:sp>
        <p:nvSpPr>
          <p:cNvPr id="45073" name="Rectangle 17"/>
          <p:cNvSpPr>
            <a:spLocks noChangeArrowheads="1"/>
          </p:cNvSpPr>
          <p:nvPr/>
        </p:nvSpPr>
        <p:spPr bwMode="auto">
          <a:xfrm>
            <a:off x="4799013" y="533400"/>
            <a:ext cx="3810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FF0000"/>
                </a:solidFill>
                <a:latin typeface="Arial" charset="0"/>
              </a:rPr>
              <a:t>3</a:t>
            </a:r>
          </a:p>
        </p:txBody>
      </p:sp>
      <p:sp>
        <p:nvSpPr>
          <p:cNvPr id="45074" name="Rectangle 18"/>
          <p:cNvSpPr>
            <a:spLocks noChangeArrowheads="1"/>
          </p:cNvSpPr>
          <p:nvPr/>
        </p:nvSpPr>
        <p:spPr bwMode="auto">
          <a:xfrm>
            <a:off x="3808413" y="533400"/>
            <a:ext cx="3048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FF0000"/>
                </a:solidFill>
                <a:latin typeface="Arial" charset="0"/>
              </a:rPr>
              <a:t>2</a:t>
            </a:r>
          </a:p>
        </p:txBody>
      </p:sp>
      <p:sp>
        <p:nvSpPr>
          <p:cNvPr id="45075" name="Rectangle 19"/>
          <p:cNvSpPr>
            <a:spLocks noChangeArrowheads="1"/>
          </p:cNvSpPr>
          <p:nvPr/>
        </p:nvSpPr>
        <p:spPr bwMode="auto">
          <a:xfrm>
            <a:off x="6704013" y="533400"/>
            <a:ext cx="3810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FF0000"/>
                </a:solidFill>
                <a:latin typeface="Arial" charset="0"/>
              </a:rPr>
              <a:t>5</a:t>
            </a:r>
          </a:p>
        </p:txBody>
      </p:sp>
      <p:sp>
        <p:nvSpPr>
          <p:cNvPr id="45076" name="Rectangle 20"/>
          <p:cNvSpPr>
            <a:spLocks noChangeArrowheads="1"/>
          </p:cNvSpPr>
          <p:nvPr/>
        </p:nvSpPr>
        <p:spPr bwMode="auto">
          <a:xfrm>
            <a:off x="5789613" y="533400"/>
            <a:ext cx="3048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FF0000"/>
                </a:solidFill>
                <a:latin typeface="Arial" charset="0"/>
              </a:rPr>
              <a:t>4</a:t>
            </a:r>
          </a:p>
        </p:txBody>
      </p:sp>
      <p:sp>
        <p:nvSpPr>
          <p:cNvPr id="45077" name="Rectangle 21"/>
          <p:cNvSpPr>
            <a:spLocks noChangeArrowheads="1"/>
          </p:cNvSpPr>
          <p:nvPr/>
        </p:nvSpPr>
        <p:spPr bwMode="auto">
          <a:xfrm>
            <a:off x="8761413" y="533400"/>
            <a:ext cx="3810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FF0000"/>
                </a:solidFill>
                <a:latin typeface="Arial" charset="0"/>
              </a:rPr>
              <a:t>7</a:t>
            </a:r>
          </a:p>
        </p:txBody>
      </p:sp>
      <p:sp>
        <p:nvSpPr>
          <p:cNvPr id="45078" name="Rectangle 22"/>
          <p:cNvSpPr>
            <a:spLocks noChangeArrowheads="1"/>
          </p:cNvSpPr>
          <p:nvPr/>
        </p:nvSpPr>
        <p:spPr bwMode="auto">
          <a:xfrm>
            <a:off x="7770813" y="533400"/>
            <a:ext cx="4572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FF0000"/>
                </a:solidFill>
                <a:latin typeface="Arial" charset="0"/>
              </a:rPr>
              <a:t>6</a:t>
            </a:r>
          </a:p>
        </p:txBody>
      </p:sp>
      <p:sp>
        <p:nvSpPr>
          <p:cNvPr id="45079" name="Rectangle 23"/>
          <p:cNvSpPr>
            <a:spLocks noChangeArrowheads="1"/>
          </p:cNvSpPr>
          <p:nvPr/>
        </p:nvSpPr>
        <p:spPr bwMode="auto">
          <a:xfrm>
            <a:off x="1827213" y="533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chemeClr val="bg1"/>
                </a:solidFill>
                <a:latin typeface="Arial" charset="0"/>
              </a:rPr>
              <a:t>0</a:t>
            </a:r>
          </a:p>
        </p:txBody>
      </p:sp>
      <p:sp>
        <p:nvSpPr>
          <p:cNvPr id="45080" name="Rectangle 24"/>
          <p:cNvSpPr>
            <a:spLocks noChangeArrowheads="1"/>
          </p:cNvSpPr>
          <p:nvPr/>
        </p:nvSpPr>
        <p:spPr bwMode="auto">
          <a:xfrm>
            <a:off x="609600" y="533400"/>
            <a:ext cx="137160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>
                <a:solidFill>
                  <a:srgbClr val="FF0000"/>
                </a:solidFill>
                <a:latin typeface="Arial" charset="0"/>
              </a:rPr>
              <a:t>YEARS</a:t>
            </a:r>
          </a:p>
        </p:txBody>
      </p:sp>
      <p:sp>
        <p:nvSpPr>
          <p:cNvPr id="45081" name="Rectangle 25"/>
          <p:cNvSpPr>
            <a:spLocks noChangeArrowheads="1"/>
          </p:cNvSpPr>
          <p:nvPr/>
        </p:nvSpPr>
        <p:spPr bwMode="auto">
          <a:xfrm>
            <a:off x="914400" y="0"/>
            <a:ext cx="6858000" cy="50323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r>
              <a:rPr lang="ru-RU" sz="2700" b="1">
                <a:solidFill>
                  <a:srgbClr val="3333CC"/>
                </a:solidFill>
                <a:latin typeface="Arial" charset="0"/>
              </a:rPr>
              <a:t>YOUNG CHILD’S ERUPTION SEQUENCE</a:t>
            </a:r>
          </a:p>
        </p:txBody>
      </p:sp>
      <p:sp>
        <p:nvSpPr>
          <p:cNvPr id="45082" name="AutoShape 26"/>
          <p:cNvSpPr>
            <a:spLocks noChangeArrowheads="1"/>
          </p:cNvSpPr>
          <p:nvPr/>
        </p:nvSpPr>
        <p:spPr bwMode="auto">
          <a:xfrm>
            <a:off x="2444750" y="1377950"/>
            <a:ext cx="215900" cy="215900"/>
          </a:xfrm>
          <a:prstGeom prst="star5">
            <a:avLst/>
          </a:prstGeom>
          <a:solidFill>
            <a:srgbClr val="FFFF00"/>
          </a:solidFill>
          <a:ln w="127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0" y="3200400"/>
            <a:ext cx="4864100" cy="685800"/>
            <a:chOff x="0" y="2016"/>
            <a:chExt cx="3064" cy="432"/>
          </a:xfrm>
        </p:grpSpPr>
        <p:sp>
          <p:nvSpPr>
            <p:cNvPr id="45083" name="Rectangle 27"/>
            <p:cNvSpPr>
              <a:spLocks noChangeArrowheads="1"/>
            </p:cNvSpPr>
            <p:nvPr/>
          </p:nvSpPr>
          <p:spPr bwMode="auto">
            <a:xfrm>
              <a:off x="960" y="2256"/>
              <a:ext cx="864" cy="192"/>
            </a:xfrm>
            <a:prstGeom prst="rect">
              <a:avLst/>
            </a:prstGeom>
            <a:pattFill prst="pct90">
              <a:fgClr>
                <a:schemeClr val="bg1"/>
              </a:fgClr>
              <a:bgClr>
                <a:srgbClr val="080808"/>
              </a:bgClr>
            </a:patt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5084" name="Rectangle 28"/>
            <p:cNvSpPr>
              <a:spLocks noChangeArrowheads="1"/>
            </p:cNvSpPr>
            <p:nvPr/>
          </p:nvSpPr>
          <p:spPr bwMode="auto">
            <a:xfrm>
              <a:off x="1832" y="2264"/>
              <a:ext cx="1232" cy="176"/>
            </a:xfrm>
            <a:prstGeom prst="rect">
              <a:avLst/>
            </a:prstGeom>
            <a:pattFill prst="narVert">
              <a:fgClr>
                <a:srgbClr val="FF9900"/>
              </a:fgClr>
              <a:bgClr>
                <a:schemeClr val="bg2"/>
              </a:bgClr>
            </a:pattFill>
            <a:ln w="25400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5085" name="Rectangle 29"/>
            <p:cNvSpPr>
              <a:spLocks noChangeArrowheads="1"/>
            </p:cNvSpPr>
            <p:nvPr/>
          </p:nvSpPr>
          <p:spPr bwMode="auto">
            <a:xfrm>
              <a:off x="0" y="2016"/>
              <a:ext cx="1200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dirty="0">
                  <a:solidFill>
                    <a:schemeClr val="accent2">
                      <a:lumMod val="75000"/>
                    </a:schemeClr>
                  </a:solidFill>
                  <a:latin typeface="Arial" charset="0"/>
                </a:rPr>
                <a:t>1</a:t>
              </a:r>
              <a:r>
                <a:rPr lang="ru-RU" baseline="30000" dirty="0">
                  <a:solidFill>
                    <a:schemeClr val="accent2">
                      <a:lumMod val="75000"/>
                    </a:schemeClr>
                  </a:solidFill>
                  <a:latin typeface="Arial" charset="0"/>
                </a:rPr>
                <a:t>0 </a:t>
              </a:r>
              <a:r>
                <a:rPr lang="ru-RU" dirty="0">
                  <a:solidFill>
                    <a:schemeClr val="accent2">
                      <a:lumMod val="75000"/>
                    </a:schemeClr>
                  </a:solidFill>
                  <a:latin typeface="Arial" charset="0"/>
                </a:rPr>
                <a:t>2nd Molar</a:t>
              </a:r>
            </a:p>
          </p:txBody>
        </p:sp>
        <p:sp>
          <p:nvSpPr>
            <p:cNvPr id="45086" name="AutoShape 30"/>
            <p:cNvSpPr>
              <a:spLocks noChangeArrowheads="1"/>
            </p:cNvSpPr>
            <p:nvPr/>
          </p:nvSpPr>
          <p:spPr bwMode="auto">
            <a:xfrm>
              <a:off x="2452" y="2068"/>
              <a:ext cx="136" cy="136"/>
            </a:xfrm>
            <a:prstGeom prst="star5">
              <a:avLst/>
            </a:prstGeom>
            <a:solidFill>
              <a:srgbClr val="FFFF00"/>
            </a:solidFill>
            <a:ln w="12700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5088" name="AutoShape 32"/>
          <p:cNvSpPr>
            <a:spLocks noChangeArrowheads="1"/>
          </p:cNvSpPr>
          <p:nvPr/>
        </p:nvSpPr>
        <p:spPr bwMode="auto">
          <a:xfrm>
            <a:off x="3359150" y="2368550"/>
            <a:ext cx="215900" cy="215900"/>
          </a:xfrm>
          <a:prstGeom prst="star5">
            <a:avLst/>
          </a:prstGeom>
          <a:solidFill>
            <a:srgbClr val="FFFF00"/>
          </a:solidFill>
          <a:ln w="127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089" name="Rectangle 33"/>
          <p:cNvSpPr>
            <a:spLocks noChangeArrowheads="1"/>
          </p:cNvSpPr>
          <p:nvPr/>
        </p:nvSpPr>
        <p:spPr bwMode="auto">
          <a:xfrm>
            <a:off x="2362200" y="4648200"/>
            <a:ext cx="3429000" cy="304800"/>
          </a:xfrm>
          <a:prstGeom prst="rect">
            <a:avLst/>
          </a:prstGeom>
          <a:pattFill prst="pct90">
            <a:fgClr>
              <a:srgbClr val="DDDDDD"/>
            </a:fgClr>
            <a:bgClr>
              <a:srgbClr val="080808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090" name="Rectangle 34"/>
          <p:cNvSpPr>
            <a:spLocks noChangeArrowheads="1"/>
          </p:cNvSpPr>
          <p:nvPr/>
        </p:nvSpPr>
        <p:spPr bwMode="auto">
          <a:xfrm>
            <a:off x="5727700" y="4660900"/>
            <a:ext cx="3402013" cy="279400"/>
          </a:xfrm>
          <a:prstGeom prst="rect">
            <a:avLst/>
          </a:prstGeom>
          <a:pattFill prst="narVert">
            <a:fgClr>
              <a:srgbClr val="FF9900"/>
            </a:fgClr>
            <a:bgClr>
              <a:schemeClr val="bg2"/>
            </a:bgClr>
          </a:pattFill>
          <a:ln w="254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091" name="Rectangle 35"/>
          <p:cNvSpPr>
            <a:spLocks noChangeArrowheads="1"/>
          </p:cNvSpPr>
          <p:nvPr/>
        </p:nvSpPr>
        <p:spPr bwMode="auto">
          <a:xfrm>
            <a:off x="76200" y="4267200"/>
            <a:ext cx="16764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2</a:t>
            </a:r>
            <a:r>
              <a:rPr lang="ru-RU" baseline="300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0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Incisor</a:t>
            </a:r>
          </a:p>
        </p:txBody>
      </p:sp>
      <p:sp>
        <p:nvSpPr>
          <p:cNvPr id="45092" name="Rectangle 36"/>
          <p:cNvSpPr>
            <a:spLocks noChangeArrowheads="1"/>
          </p:cNvSpPr>
          <p:nvPr/>
        </p:nvSpPr>
        <p:spPr bwMode="auto">
          <a:xfrm>
            <a:off x="2514600" y="5562600"/>
            <a:ext cx="5638800" cy="304800"/>
          </a:xfrm>
          <a:prstGeom prst="rect">
            <a:avLst/>
          </a:prstGeom>
          <a:pattFill prst="pct90">
            <a:fgClr>
              <a:srgbClr val="DDDDDD"/>
            </a:fgClr>
            <a:bgClr>
              <a:srgbClr val="080808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093" name="Rectangle 37"/>
          <p:cNvSpPr>
            <a:spLocks noChangeArrowheads="1"/>
          </p:cNvSpPr>
          <p:nvPr/>
        </p:nvSpPr>
        <p:spPr bwMode="auto">
          <a:xfrm>
            <a:off x="8166100" y="5575300"/>
            <a:ext cx="963613" cy="279400"/>
          </a:xfrm>
          <a:prstGeom prst="rect">
            <a:avLst/>
          </a:prstGeom>
          <a:pattFill prst="narVert">
            <a:fgClr>
              <a:srgbClr val="FF9900"/>
            </a:fgClr>
            <a:bgClr>
              <a:schemeClr val="bg2"/>
            </a:bgClr>
          </a:pattFill>
          <a:ln w="254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094" name="Rectangle 38"/>
          <p:cNvSpPr>
            <a:spLocks noChangeArrowheads="1"/>
          </p:cNvSpPr>
          <p:nvPr/>
        </p:nvSpPr>
        <p:spPr bwMode="auto">
          <a:xfrm>
            <a:off x="0" y="5486400"/>
            <a:ext cx="16764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2</a:t>
            </a:r>
            <a:r>
              <a:rPr lang="ru-RU" baseline="300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0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Cuspid</a:t>
            </a:r>
          </a:p>
        </p:txBody>
      </p:sp>
      <p:sp>
        <p:nvSpPr>
          <p:cNvPr id="45095" name="Rectangle 39"/>
          <p:cNvSpPr>
            <a:spLocks noChangeArrowheads="1"/>
          </p:cNvSpPr>
          <p:nvPr/>
        </p:nvSpPr>
        <p:spPr bwMode="auto">
          <a:xfrm>
            <a:off x="4343400" y="6477000"/>
            <a:ext cx="3886200" cy="304800"/>
          </a:xfrm>
          <a:prstGeom prst="rect">
            <a:avLst/>
          </a:prstGeom>
          <a:pattFill prst="pct90">
            <a:fgClr>
              <a:srgbClr val="DDDDDD"/>
            </a:fgClr>
            <a:bgClr>
              <a:srgbClr val="080808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096" name="Rectangle 40"/>
          <p:cNvSpPr>
            <a:spLocks noChangeArrowheads="1"/>
          </p:cNvSpPr>
          <p:nvPr/>
        </p:nvSpPr>
        <p:spPr bwMode="auto">
          <a:xfrm>
            <a:off x="8242300" y="6488113"/>
            <a:ext cx="887413" cy="280987"/>
          </a:xfrm>
          <a:prstGeom prst="rect">
            <a:avLst/>
          </a:prstGeom>
          <a:pattFill prst="narVert">
            <a:fgClr>
              <a:srgbClr val="FF9900"/>
            </a:fgClr>
            <a:bgClr>
              <a:schemeClr val="bg2"/>
            </a:bgClr>
          </a:pattFill>
          <a:ln w="254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097" name="Rectangle 41"/>
          <p:cNvSpPr>
            <a:spLocks noChangeArrowheads="1"/>
          </p:cNvSpPr>
          <p:nvPr/>
        </p:nvSpPr>
        <p:spPr bwMode="auto">
          <a:xfrm>
            <a:off x="0" y="6399213"/>
            <a:ext cx="24384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2</a:t>
            </a:r>
            <a:r>
              <a:rPr lang="ru-RU" baseline="300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0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2nd PreMolar</a:t>
            </a:r>
          </a:p>
        </p:txBody>
      </p:sp>
      <p:sp>
        <p:nvSpPr>
          <p:cNvPr id="45098" name="Line 42"/>
          <p:cNvSpPr>
            <a:spLocks noChangeShapeType="1"/>
          </p:cNvSpPr>
          <p:nvPr/>
        </p:nvSpPr>
        <p:spPr bwMode="auto">
          <a:xfrm>
            <a:off x="76200" y="4191000"/>
            <a:ext cx="8915400" cy="0"/>
          </a:xfrm>
          <a:prstGeom prst="line">
            <a:avLst/>
          </a:prstGeom>
          <a:noFill/>
          <a:ln w="12700">
            <a:solidFill>
              <a:schemeClr val="bg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5099" name="AutoShape 43"/>
          <p:cNvSpPr>
            <a:spLocks noChangeArrowheads="1"/>
          </p:cNvSpPr>
          <p:nvPr/>
        </p:nvSpPr>
        <p:spPr bwMode="auto">
          <a:xfrm>
            <a:off x="8920163" y="4273550"/>
            <a:ext cx="215900" cy="215900"/>
          </a:xfrm>
          <a:prstGeom prst="star5">
            <a:avLst/>
          </a:prstGeom>
          <a:solidFill>
            <a:srgbClr val="FFFF00"/>
          </a:solidFill>
          <a:ln w="127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100" name="Line 44"/>
          <p:cNvSpPr>
            <a:spLocks noChangeShapeType="1"/>
          </p:cNvSpPr>
          <p:nvPr/>
        </p:nvSpPr>
        <p:spPr bwMode="auto">
          <a:xfrm>
            <a:off x="8764588" y="5105400"/>
            <a:ext cx="381000" cy="0"/>
          </a:xfrm>
          <a:prstGeom prst="line">
            <a:avLst/>
          </a:prstGeom>
          <a:noFill/>
          <a:ln w="76200">
            <a:solidFill>
              <a:srgbClr val="FF9933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5101" name="Line 45"/>
          <p:cNvSpPr>
            <a:spLocks noChangeShapeType="1"/>
          </p:cNvSpPr>
          <p:nvPr/>
        </p:nvSpPr>
        <p:spPr bwMode="auto">
          <a:xfrm>
            <a:off x="8766175" y="6172200"/>
            <a:ext cx="381000" cy="0"/>
          </a:xfrm>
          <a:prstGeom prst="line">
            <a:avLst/>
          </a:prstGeom>
          <a:noFill/>
          <a:ln w="76200">
            <a:solidFill>
              <a:srgbClr val="FF9933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295400" y="4267200"/>
            <a:ext cx="12954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PULP</a:t>
            </a: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1143000" y="2590800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rgbClr val="00CC99"/>
                </a:solidFill>
                <a:latin typeface="Arial" charset="0"/>
              </a:rPr>
              <a:t>DENTINE</a:t>
            </a: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1600200" y="3733800"/>
            <a:ext cx="20574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CEMENTUM</a:t>
            </a: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609600" y="381000"/>
            <a:ext cx="8305800" cy="52386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chemeClr val="accent2"/>
                </a:solidFill>
                <a:latin typeface="Arial" charset="0"/>
              </a:rPr>
              <a:t>TOOTH STRUCTURE   (</a:t>
            </a:r>
            <a:r>
              <a:rPr lang="en-US" sz="2800" b="1" dirty="0" err="1" smtClean="0">
                <a:solidFill>
                  <a:schemeClr val="accent2"/>
                </a:solidFill>
                <a:latin typeface="Arial" charset="0"/>
              </a:rPr>
              <a:t>decidious</a:t>
            </a:r>
            <a:r>
              <a:rPr lang="en-US" sz="2800" b="1" dirty="0" smtClean="0">
                <a:solidFill>
                  <a:schemeClr val="accent2"/>
                </a:solidFill>
                <a:latin typeface="Arial" charset="0"/>
              </a:rPr>
              <a:t>, permanent)</a:t>
            </a:r>
            <a:endParaRPr lang="ru-RU" sz="28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1441450" y="1365250"/>
            <a:ext cx="1536700" cy="369974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FF0000"/>
                </a:solidFill>
                <a:latin typeface="Arial" charset="0"/>
              </a:rPr>
              <a:t>ENAMEL</a:t>
            </a:r>
          </a:p>
        </p:txBody>
      </p:sp>
      <p:sp>
        <p:nvSpPr>
          <p:cNvPr id="6151" name="Line 7"/>
          <p:cNvSpPr>
            <a:spLocks noChangeShapeType="1"/>
          </p:cNvSpPr>
          <p:nvPr/>
        </p:nvSpPr>
        <p:spPr bwMode="auto">
          <a:xfrm>
            <a:off x="2819400" y="1600200"/>
            <a:ext cx="1524000" cy="15240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6152" name="Freeform 8"/>
          <p:cNvSpPr>
            <a:spLocks/>
          </p:cNvSpPr>
          <p:nvPr/>
        </p:nvSpPr>
        <p:spPr bwMode="auto">
          <a:xfrm>
            <a:off x="4510088" y="2054225"/>
            <a:ext cx="485775" cy="2755900"/>
          </a:xfrm>
          <a:custGeom>
            <a:avLst/>
            <a:gdLst/>
            <a:ahLst/>
            <a:cxnLst>
              <a:cxn ang="0">
                <a:pos x="174" y="54"/>
              </a:cxn>
              <a:cxn ang="0">
                <a:pos x="131" y="109"/>
              </a:cxn>
              <a:cxn ang="0">
                <a:pos x="76" y="163"/>
              </a:cxn>
              <a:cxn ang="0">
                <a:pos x="33" y="229"/>
              </a:cxn>
              <a:cxn ang="0">
                <a:pos x="11" y="294"/>
              </a:cxn>
              <a:cxn ang="0">
                <a:pos x="0" y="360"/>
              </a:cxn>
              <a:cxn ang="0">
                <a:pos x="0" y="425"/>
              </a:cxn>
              <a:cxn ang="0">
                <a:pos x="0" y="491"/>
              </a:cxn>
              <a:cxn ang="0">
                <a:pos x="0" y="556"/>
              </a:cxn>
              <a:cxn ang="0">
                <a:pos x="11" y="622"/>
              </a:cxn>
              <a:cxn ang="0">
                <a:pos x="33" y="687"/>
              </a:cxn>
              <a:cxn ang="0">
                <a:pos x="33" y="753"/>
              </a:cxn>
              <a:cxn ang="0">
                <a:pos x="54" y="818"/>
              </a:cxn>
              <a:cxn ang="0">
                <a:pos x="65" y="884"/>
              </a:cxn>
              <a:cxn ang="0">
                <a:pos x="76" y="949"/>
              </a:cxn>
              <a:cxn ang="0">
                <a:pos x="76" y="1015"/>
              </a:cxn>
              <a:cxn ang="0">
                <a:pos x="76" y="1080"/>
              </a:cxn>
              <a:cxn ang="0">
                <a:pos x="76" y="1146"/>
              </a:cxn>
              <a:cxn ang="0">
                <a:pos x="87" y="1211"/>
              </a:cxn>
              <a:cxn ang="0">
                <a:pos x="87" y="1276"/>
              </a:cxn>
              <a:cxn ang="0">
                <a:pos x="87" y="1342"/>
              </a:cxn>
              <a:cxn ang="0">
                <a:pos x="98" y="1407"/>
              </a:cxn>
              <a:cxn ang="0">
                <a:pos x="109" y="1473"/>
              </a:cxn>
              <a:cxn ang="0">
                <a:pos x="109" y="1538"/>
              </a:cxn>
              <a:cxn ang="0">
                <a:pos x="109" y="1604"/>
              </a:cxn>
              <a:cxn ang="0">
                <a:pos x="109" y="1669"/>
              </a:cxn>
              <a:cxn ang="0">
                <a:pos x="120" y="1735"/>
              </a:cxn>
              <a:cxn ang="0">
                <a:pos x="164" y="1702"/>
              </a:cxn>
              <a:cxn ang="0">
                <a:pos x="185" y="1637"/>
              </a:cxn>
              <a:cxn ang="0">
                <a:pos x="207" y="1571"/>
              </a:cxn>
              <a:cxn ang="0">
                <a:pos x="207" y="1506"/>
              </a:cxn>
              <a:cxn ang="0">
                <a:pos x="218" y="1440"/>
              </a:cxn>
              <a:cxn ang="0">
                <a:pos x="218" y="1375"/>
              </a:cxn>
              <a:cxn ang="0">
                <a:pos x="218" y="1309"/>
              </a:cxn>
              <a:cxn ang="0">
                <a:pos x="218" y="1244"/>
              </a:cxn>
              <a:cxn ang="0">
                <a:pos x="218" y="1178"/>
              </a:cxn>
              <a:cxn ang="0">
                <a:pos x="218" y="1102"/>
              </a:cxn>
              <a:cxn ang="0">
                <a:pos x="218" y="1036"/>
              </a:cxn>
              <a:cxn ang="0">
                <a:pos x="229" y="971"/>
              </a:cxn>
              <a:cxn ang="0">
                <a:pos x="251" y="905"/>
              </a:cxn>
              <a:cxn ang="0">
                <a:pos x="262" y="840"/>
              </a:cxn>
              <a:cxn ang="0">
                <a:pos x="284" y="753"/>
              </a:cxn>
              <a:cxn ang="0">
                <a:pos x="294" y="687"/>
              </a:cxn>
              <a:cxn ang="0">
                <a:pos x="305" y="622"/>
              </a:cxn>
              <a:cxn ang="0">
                <a:pos x="305" y="556"/>
              </a:cxn>
              <a:cxn ang="0">
                <a:pos x="305" y="491"/>
              </a:cxn>
              <a:cxn ang="0">
                <a:pos x="305" y="425"/>
              </a:cxn>
              <a:cxn ang="0">
                <a:pos x="305" y="360"/>
              </a:cxn>
              <a:cxn ang="0">
                <a:pos x="305" y="294"/>
              </a:cxn>
              <a:cxn ang="0">
                <a:pos x="305" y="229"/>
              </a:cxn>
              <a:cxn ang="0">
                <a:pos x="305" y="163"/>
              </a:cxn>
              <a:cxn ang="0">
                <a:pos x="294" y="98"/>
              </a:cxn>
              <a:cxn ang="0">
                <a:pos x="262" y="32"/>
              </a:cxn>
              <a:cxn ang="0">
                <a:pos x="183" y="2"/>
              </a:cxn>
            </a:cxnLst>
            <a:rect l="0" t="0" r="r" b="b"/>
            <a:pathLst>
              <a:path w="306" h="1736">
                <a:moveTo>
                  <a:pt x="183" y="2"/>
                </a:moveTo>
                <a:lnTo>
                  <a:pt x="174" y="54"/>
                </a:lnTo>
                <a:lnTo>
                  <a:pt x="142" y="76"/>
                </a:lnTo>
                <a:lnTo>
                  <a:pt x="131" y="109"/>
                </a:lnTo>
                <a:lnTo>
                  <a:pt x="98" y="131"/>
                </a:lnTo>
                <a:lnTo>
                  <a:pt x="76" y="163"/>
                </a:lnTo>
                <a:lnTo>
                  <a:pt x="54" y="196"/>
                </a:lnTo>
                <a:lnTo>
                  <a:pt x="33" y="229"/>
                </a:lnTo>
                <a:lnTo>
                  <a:pt x="11" y="262"/>
                </a:lnTo>
                <a:lnTo>
                  <a:pt x="11" y="294"/>
                </a:lnTo>
                <a:lnTo>
                  <a:pt x="11" y="327"/>
                </a:lnTo>
                <a:lnTo>
                  <a:pt x="0" y="360"/>
                </a:lnTo>
                <a:lnTo>
                  <a:pt x="0" y="392"/>
                </a:lnTo>
                <a:lnTo>
                  <a:pt x="0" y="425"/>
                </a:lnTo>
                <a:lnTo>
                  <a:pt x="0" y="458"/>
                </a:lnTo>
                <a:lnTo>
                  <a:pt x="0" y="491"/>
                </a:lnTo>
                <a:lnTo>
                  <a:pt x="0" y="523"/>
                </a:lnTo>
                <a:lnTo>
                  <a:pt x="0" y="556"/>
                </a:lnTo>
                <a:lnTo>
                  <a:pt x="0" y="589"/>
                </a:lnTo>
                <a:lnTo>
                  <a:pt x="11" y="622"/>
                </a:lnTo>
                <a:lnTo>
                  <a:pt x="11" y="654"/>
                </a:lnTo>
                <a:lnTo>
                  <a:pt x="33" y="687"/>
                </a:lnTo>
                <a:lnTo>
                  <a:pt x="33" y="720"/>
                </a:lnTo>
                <a:lnTo>
                  <a:pt x="33" y="753"/>
                </a:lnTo>
                <a:lnTo>
                  <a:pt x="44" y="785"/>
                </a:lnTo>
                <a:lnTo>
                  <a:pt x="54" y="818"/>
                </a:lnTo>
                <a:lnTo>
                  <a:pt x="54" y="851"/>
                </a:lnTo>
                <a:lnTo>
                  <a:pt x="65" y="884"/>
                </a:lnTo>
                <a:lnTo>
                  <a:pt x="76" y="916"/>
                </a:lnTo>
                <a:lnTo>
                  <a:pt x="76" y="949"/>
                </a:lnTo>
                <a:lnTo>
                  <a:pt x="76" y="982"/>
                </a:lnTo>
                <a:lnTo>
                  <a:pt x="76" y="1015"/>
                </a:lnTo>
                <a:lnTo>
                  <a:pt x="76" y="1047"/>
                </a:lnTo>
                <a:lnTo>
                  <a:pt x="76" y="1080"/>
                </a:lnTo>
                <a:lnTo>
                  <a:pt x="76" y="1113"/>
                </a:lnTo>
                <a:lnTo>
                  <a:pt x="76" y="1146"/>
                </a:lnTo>
                <a:lnTo>
                  <a:pt x="76" y="1178"/>
                </a:lnTo>
                <a:lnTo>
                  <a:pt x="87" y="1211"/>
                </a:lnTo>
                <a:lnTo>
                  <a:pt x="87" y="1244"/>
                </a:lnTo>
                <a:lnTo>
                  <a:pt x="87" y="1276"/>
                </a:lnTo>
                <a:lnTo>
                  <a:pt x="87" y="1309"/>
                </a:lnTo>
                <a:lnTo>
                  <a:pt x="87" y="1342"/>
                </a:lnTo>
                <a:lnTo>
                  <a:pt x="98" y="1375"/>
                </a:lnTo>
                <a:lnTo>
                  <a:pt x="98" y="1407"/>
                </a:lnTo>
                <a:lnTo>
                  <a:pt x="98" y="1440"/>
                </a:lnTo>
                <a:lnTo>
                  <a:pt x="109" y="1473"/>
                </a:lnTo>
                <a:lnTo>
                  <a:pt x="109" y="1506"/>
                </a:lnTo>
                <a:lnTo>
                  <a:pt x="109" y="1538"/>
                </a:lnTo>
                <a:lnTo>
                  <a:pt x="109" y="1571"/>
                </a:lnTo>
                <a:lnTo>
                  <a:pt x="109" y="1604"/>
                </a:lnTo>
                <a:lnTo>
                  <a:pt x="109" y="1637"/>
                </a:lnTo>
                <a:lnTo>
                  <a:pt x="109" y="1669"/>
                </a:lnTo>
                <a:lnTo>
                  <a:pt x="120" y="1702"/>
                </a:lnTo>
                <a:lnTo>
                  <a:pt x="120" y="1735"/>
                </a:lnTo>
                <a:lnTo>
                  <a:pt x="153" y="1735"/>
                </a:lnTo>
                <a:lnTo>
                  <a:pt x="164" y="1702"/>
                </a:lnTo>
                <a:lnTo>
                  <a:pt x="174" y="1669"/>
                </a:lnTo>
                <a:lnTo>
                  <a:pt x="185" y="1637"/>
                </a:lnTo>
                <a:lnTo>
                  <a:pt x="196" y="1604"/>
                </a:lnTo>
                <a:lnTo>
                  <a:pt x="207" y="1571"/>
                </a:lnTo>
                <a:lnTo>
                  <a:pt x="207" y="1538"/>
                </a:lnTo>
                <a:lnTo>
                  <a:pt x="207" y="1506"/>
                </a:lnTo>
                <a:lnTo>
                  <a:pt x="218" y="1473"/>
                </a:lnTo>
                <a:lnTo>
                  <a:pt x="218" y="1440"/>
                </a:lnTo>
                <a:lnTo>
                  <a:pt x="218" y="1407"/>
                </a:lnTo>
                <a:lnTo>
                  <a:pt x="218" y="1375"/>
                </a:lnTo>
                <a:lnTo>
                  <a:pt x="218" y="1342"/>
                </a:lnTo>
                <a:lnTo>
                  <a:pt x="218" y="1309"/>
                </a:lnTo>
                <a:lnTo>
                  <a:pt x="218" y="1276"/>
                </a:lnTo>
                <a:lnTo>
                  <a:pt x="218" y="1244"/>
                </a:lnTo>
                <a:lnTo>
                  <a:pt x="218" y="1211"/>
                </a:lnTo>
                <a:lnTo>
                  <a:pt x="218" y="1178"/>
                </a:lnTo>
                <a:lnTo>
                  <a:pt x="218" y="1135"/>
                </a:lnTo>
                <a:lnTo>
                  <a:pt x="218" y="1102"/>
                </a:lnTo>
                <a:lnTo>
                  <a:pt x="218" y="1069"/>
                </a:lnTo>
                <a:lnTo>
                  <a:pt x="218" y="1036"/>
                </a:lnTo>
                <a:lnTo>
                  <a:pt x="229" y="1004"/>
                </a:lnTo>
                <a:lnTo>
                  <a:pt x="229" y="971"/>
                </a:lnTo>
                <a:lnTo>
                  <a:pt x="240" y="938"/>
                </a:lnTo>
                <a:lnTo>
                  <a:pt x="251" y="905"/>
                </a:lnTo>
                <a:lnTo>
                  <a:pt x="251" y="873"/>
                </a:lnTo>
                <a:lnTo>
                  <a:pt x="262" y="840"/>
                </a:lnTo>
                <a:lnTo>
                  <a:pt x="273" y="796"/>
                </a:lnTo>
                <a:lnTo>
                  <a:pt x="284" y="753"/>
                </a:lnTo>
                <a:lnTo>
                  <a:pt x="294" y="720"/>
                </a:lnTo>
                <a:lnTo>
                  <a:pt x="294" y="687"/>
                </a:lnTo>
                <a:lnTo>
                  <a:pt x="294" y="654"/>
                </a:lnTo>
                <a:lnTo>
                  <a:pt x="305" y="622"/>
                </a:lnTo>
                <a:lnTo>
                  <a:pt x="305" y="589"/>
                </a:lnTo>
                <a:lnTo>
                  <a:pt x="305" y="556"/>
                </a:lnTo>
                <a:lnTo>
                  <a:pt x="305" y="523"/>
                </a:lnTo>
                <a:lnTo>
                  <a:pt x="305" y="491"/>
                </a:lnTo>
                <a:lnTo>
                  <a:pt x="305" y="458"/>
                </a:lnTo>
                <a:lnTo>
                  <a:pt x="305" y="425"/>
                </a:lnTo>
                <a:lnTo>
                  <a:pt x="305" y="392"/>
                </a:lnTo>
                <a:lnTo>
                  <a:pt x="305" y="360"/>
                </a:lnTo>
                <a:lnTo>
                  <a:pt x="305" y="327"/>
                </a:lnTo>
                <a:lnTo>
                  <a:pt x="305" y="294"/>
                </a:lnTo>
                <a:lnTo>
                  <a:pt x="305" y="262"/>
                </a:lnTo>
                <a:lnTo>
                  <a:pt x="305" y="229"/>
                </a:lnTo>
                <a:lnTo>
                  <a:pt x="305" y="196"/>
                </a:lnTo>
                <a:lnTo>
                  <a:pt x="305" y="163"/>
                </a:lnTo>
                <a:lnTo>
                  <a:pt x="305" y="131"/>
                </a:lnTo>
                <a:lnTo>
                  <a:pt x="294" y="98"/>
                </a:lnTo>
                <a:lnTo>
                  <a:pt x="273" y="65"/>
                </a:lnTo>
                <a:lnTo>
                  <a:pt x="262" y="32"/>
                </a:lnTo>
                <a:lnTo>
                  <a:pt x="240" y="0"/>
                </a:lnTo>
                <a:lnTo>
                  <a:pt x="183" y="2"/>
                </a:lnTo>
                <a:lnTo>
                  <a:pt x="183" y="2"/>
                </a:lnTo>
              </a:path>
            </a:pathLst>
          </a:custGeom>
          <a:pattFill prst="pct70">
            <a:fgClr>
              <a:srgbClr val="FFCCCC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53" name="Freeform 9"/>
          <p:cNvSpPr>
            <a:spLocks/>
          </p:cNvSpPr>
          <p:nvPr/>
        </p:nvSpPr>
        <p:spPr bwMode="auto">
          <a:xfrm>
            <a:off x="4186238" y="1143000"/>
            <a:ext cx="1073150" cy="3644900"/>
          </a:xfrm>
          <a:custGeom>
            <a:avLst/>
            <a:gdLst/>
            <a:ahLst/>
            <a:cxnLst>
              <a:cxn ang="0">
                <a:pos x="284" y="117"/>
              </a:cxn>
              <a:cxn ang="0">
                <a:pos x="210" y="272"/>
              </a:cxn>
              <a:cxn ang="0">
                <a:pos x="157" y="403"/>
              </a:cxn>
              <a:cxn ang="0">
                <a:pos x="105" y="558"/>
              </a:cxn>
              <a:cxn ang="0">
                <a:pos x="20" y="734"/>
              </a:cxn>
              <a:cxn ang="0">
                <a:pos x="0" y="876"/>
              </a:cxn>
              <a:cxn ang="0">
                <a:pos x="0" y="1008"/>
              </a:cxn>
              <a:cxn ang="0">
                <a:pos x="9" y="1140"/>
              </a:cxn>
              <a:cxn ang="0">
                <a:pos x="62" y="1272"/>
              </a:cxn>
              <a:cxn ang="0">
                <a:pos x="116" y="1404"/>
              </a:cxn>
              <a:cxn ang="0">
                <a:pos x="157" y="1536"/>
              </a:cxn>
              <a:cxn ang="0">
                <a:pos x="210" y="1690"/>
              </a:cxn>
              <a:cxn ang="0">
                <a:pos x="232" y="1877"/>
              </a:cxn>
              <a:cxn ang="0">
                <a:pos x="242" y="2019"/>
              </a:cxn>
              <a:cxn ang="0">
                <a:pos x="263" y="2151"/>
              </a:cxn>
              <a:cxn ang="0">
                <a:pos x="305" y="2283"/>
              </a:cxn>
              <a:cxn ang="0">
                <a:pos x="348" y="2196"/>
              </a:cxn>
              <a:cxn ang="0">
                <a:pos x="348" y="2064"/>
              </a:cxn>
              <a:cxn ang="0">
                <a:pos x="337" y="1932"/>
              </a:cxn>
              <a:cxn ang="0">
                <a:pos x="337" y="1800"/>
              </a:cxn>
              <a:cxn ang="0">
                <a:pos x="326" y="1657"/>
              </a:cxn>
              <a:cxn ang="0">
                <a:pos x="326" y="1525"/>
              </a:cxn>
              <a:cxn ang="0">
                <a:pos x="305" y="1393"/>
              </a:cxn>
              <a:cxn ang="0">
                <a:pos x="263" y="1261"/>
              </a:cxn>
              <a:cxn ang="0">
                <a:pos x="232" y="1119"/>
              </a:cxn>
              <a:cxn ang="0">
                <a:pos x="232" y="987"/>
              </a:cxn>
              <a:cxn ang="0">
                <a:pos x="252" y="855"/>
              </a:cxn>
              <a:cxn ang="0">
                <a:pos x="326" y="723"/>
              </a:cxn>
              <a:cxn ang="0">
                <a:pos x="400" y="591"/>
              </a:cxn>
              <a:cxn ang="0">
                <a:pos x="432" y="723"/>
              </a:cxn>
              <a:cxn ang="0">
                <a:pos x="453" y="855"/>
              </a:cxn>
              <a:cxn ang="0">
                <a:pos x="464" y="987"/>
              </a:cxn>
              <a:cxn ang="0">
                <a:pos x="464" y="1129"/>
              </a:cxn>
              <a:cxn ang="0">
                <a:pos x="464" y="1261"/>
              </a:cxn>
              <a:cxn ang="0">
                <a:pos x="432" y="1393"/>
              </a:cxn>
              <a:cxn ang="0">
                <a:pos x="400" y="1525"/>
              </a:cxn>
              <a:cxn ang="0">
                <a:pos x="400" y="1657"/>
              </a:cxn>
              <a:cxn ang="0">
                <a:pos x="400" y="1789"/>
              </a:cxn>
              <a:cxn ang="0">
                <a:pos x="400" y="1921"/>
              </a:cxn>
              <a:cxn ang="0">
                <a:pos x="400" y="2053"/>
              </a:cxn>
              <a:cxn ang="0">
                <a:pos x="389" y="2185"/>
              </a:cxn>
              <a:cxn ang="0">
                <a:pos x="410" y="2295"/>
              </a:cxn>
              <a:cxn ang="0">
                <a:pos x="484" y="2196"/>
              </a:cxn>
              <a:cxn ang="0">
                <a:pos x="505" y="2064"/>
              </a:cxn>
              <a:cxn ang="0">
                <a:pos x="505" y="1932"/>
              </a:cxn>
              <a:cxn ang="0">
                <a:pos x="505" y="1789"/>
              </a:cxn>
              <a:cxn ang="0">
                <a:pos x="516" y="1646"/>
              </a:cxn>
              <a:cxn ang="0">
                <a:pos x="569" y="1504"/>
              </a:cxn>
              <a:cxn ang="0">
                <a:pos x="600" y="1372"/>
              </a:cxn>
              <a:cxn ang="0">
                <a:pos x="632" y="1240"/>
              </a:cxn>
              <a:cxn ang="0">
                <a:pos x="653" y="1108"/>
              </a:cxn>
              <a:cxn ang="0">
                <a:pos x="653" y="976"/>
              </a:cxn>
              <a:cxn ang="0">
                <a:pos x="664" y="833"/>
              </a:cxn>
              <a:cxn ang="0">
                <a:pos x="675" y="690"/>
              </a:cxn>
              <a:cxn ang="0">
                <a:pos x="675" y="558"/>
              </a:cxn>
              <a:cxn ang="0">
                <a:pos x="621" y="426"/>
              </a:cxn>
              <a:cxn ang="0">
                <a:pos x="548" y="294"/>
              </a:cxn>
              <a:cxn ang="0">
                <a:pos x="464" y="162"/>
              </a:cxn>
              <a:cxn ang="0">
                <a:pos x="355" y="0"/>
              </a:cxn>
            </a:cxnLst>
            <a:rect l="0" t="0" r="r" b="b"/>
            <a:pathLst>
              <a:path w="676" h="2296">
                <a:moveTo>
                  <a:pt x="355" y="0"/>
                </a:moveTo>
                <a:lnTo>
                  <a:pt x="326" y="52"/>
                </a:lnTo>
                <a:lnTo>
                  <a:pt x="316" y="85"/>
                </a:lnTo>
                <a:lnTo>
                  <a:pt x="284" y="117"/>
                </a:lnTo>
                <a:lnTo>
                  <a:pt x="263" y="162"/>
                </a:lnTo>
                <a:lnTo>
                  <a:pt x="242" y="195"/>
                </a:lnTo>
                <a:lnTo>
                  <a:pt x="232" y="238"/>
                </a:lnTo>
                <a:lnTo>
                  <a:pt x="210" y="272"/>
                </a:lnTo>
                <a:lnTo>
                  <a:pt x="200" y="305"/>
                </a:lnTo>
                <a:lnTo>
                  <a:pt x="189" y="338"/>
                </a:lnTo>
                <a:lnTo>
                  <a:pt x="168" y="370"/>
                </a:lnTo>
                <a:lnTo>
                  <a:pt x="157" y="403"/>
                </a:lnTo>
                <a:lnTo>
                  <a:pt x="146" y="437"/>
                </a:lnTo>
                <a:lnTo>
                  <a:pt x="136" y="481"/>
                </a:lnTo>
                <a:lnTo>
                  <a:pt x="116" y="524"/>
                </a:lnTo>
                <a:lnTo>
                  <a:pt x="105" y="558"/>
                </a:lnTo>
                <a:lnTo>
                  <a:pt x="84" y="602"/>
                </a:lnTo>
                <a:lnTo>
                  <a:pt x="62" y="645"/>
                </a:lnTo>
                <a:lnTo>
                  <a:pt x="41" y="690"/>
                </a:lnTo>
                <a:lnTo>
                  <a:pt x="20" y="734"/>
                </a:lnTo>
                <a:lnTo>
                  <a:pt x="9" y="777"/>
                </a:lnTo>
                <a:lnTo>
                  <a:pt x="0" y="811"/>
                </a:lnTo>
                <a:lnTo>
                  <a:pt x="0" y="844"/>
                </a:lnTo>
                <a:lnTo>
                  <a:pt x="0" y="876"/>
                </a:lnTo>
                <a:lnTo>
                  <a:pt x="0" y="909"/>
                </a:lnTo>
                <a:lnTo>
                  <a:pt x="0" y="942"/>
                </a:lnTo>
                <a:lnTo>
                  <a:pt x="0" y="976"/>
                </a:lnTo>
                <a:lnTo>
                  <a:pt x="0" y="1008"/>
                </a:lnTo>
                <a:lnTo>
                  <a:pt x="0" y="1041"/>
                </a:lnTo>
                <a:lnTo>
                  <a:pt x="0" y="1074"/>
                </a:lnTo>
                <a:lnTo>
                  <a:pt x="0" y="1108"/>
                </a:lnTo>
                <a:lnTo>
                  <a:pt x="9" y="1140"/>
                </a:lnTo>
                <a:lnTo>
                  <a:pt x="20" y="1173"/>
                </a:lnTo>
                <a:lnTo>
                  <a:pt x="30" y="1206"/>
                </a:lnTo>
                <a:lnTo>
                  <a:pt x="41" y="1240"/>
                </a:lnTo>
                <a:lnTo>
                  <a:pt x="62" y="1272"/>
                </a:lnTo>
                <a:lnTo>
                  <a:pt x="73" y="1305"/>
                </a:lnTo>
                <a:lnTo>
                  <a:pt x="94" y="1338"/>
                </a:lnTo>
                <a:lnTo>
                  <a:pt x="105" y="1372"/>
                </a:lnTo>
                <a:lnTo>
                  <a:pt x="116" y="1404"/>
                </a:lnTo>
                <a:lnTo>
                  <a:pt x="126" y="1437"/>
                </a:lnTo>
                <a:lnTo>
                  <a:pt x="136" y="1470"/>
                </a:lnTo>
                <a:lnTo>
                  <a:pt x="146" y="1504"/>
                </a:lnTo>
                <a:lnTo>
                  <a:pt x="157" y="1536"/>
                </a:lnTo>
                <a:lnTo>
                  <a:pt x="178" y="1580"/>
                </a:lnTo>
                <a:lnTo>
                  <a:pt x="178" y="1613"/>
                </a:lnTo>
                <a:lnTo>
                  <a:pt x="189" y="1657"/>
                </a:lnTo>
                <a:lnTo>
                  <a:pt x="210" y="1690"/>
                </a:lnTo>
                <a:lnTo>
                  <a:pt x="221" y="1723"/>
                </a:lnTo>
                <a:lnTo>
                  <a:pt x="221" y="1757"/>
                </a:lnTo>
                <a:lnTo>
                  <a:pt x="232" y="1800"/>
                </a:lnTo>
                <a:lnTo>
                  <a:pt x="232" y="1877"/>
                </a:lnTo>
                <a:lnTo>
                  <a:pt x="232" y="1921"/>
                </a:lnTo>
                <a:lnTo>
                  <a:pt x="232" y="1954"/>
                </a:lnTo>
                <a:lnTo>
                  <a:pt x="242" y="1987"/>
                </a:lnTo>
                <a:lnTo>
                  <a:pt x="242" y="2019"/>
                </a:lnTo>
                <a:lnTo>
                  <a:pt x="252" y="2053"/>
                </a:lnTo>
                <a:lnTo>
                  <a:pt x="252" y="2086"/>
                </a:lnTo>
                <a:lnTo>
                  <a:pt x="263" y="2119"/>
                </a:lnTo>
                <a:lnTo>
                  <a:pt x="263" y="2151"/>
                </a:lnTo>
                <a:lnTo>
                  <a:pt x="273" y="2185"/>
                </a:lnTo>
                <a:lnTo>
                  <a:pt x="284" y="2218"/>
                </a:lnTo>
                <a:lnTo>
                  <a:pt x="305" y="2251"/>
                </a:lnTo>
                <a:lnTo>
                  <a:pt x="305" y="2283"/>
                </a:lnTo>
                <a:lnTo>
                  <a:pt x="337" y="2295"/>
                </a:lnTo>
                <a:lnTo>
                  <a:pt x="348" y="2262"/>
                </a:lnTo>
                <a:lnTo>
                  <a:pt x="348" y="2229"/>
                </a:lnTo>
                <a:lnTo>
                  <a:pt x="348" y="2196"/>
                </a:lnTo>
                <a:lnTo>
                  <a:pt x="348" y="2163"/>
                </a:lnTo>
                <a:lnTo>
                  <a:pt x="348" y="2130"/>
                </a:lnTo>
                <a:lnTo>
                  <a:pt x="348" y="2097"/>
                </a:lnTo>
                <a:lnTo>
                  <a:pt x="348" y="2064"/>
                </a:lnTo>
                <a:lnTo>
                  <a:pt x="337" y="2031"/>
                </a:lnTo>
                <a:lnTo>
                  <a:pt x="337" y="1998"/>
                </a:lnTo>
                <a:lnTo>
                  <a:pt x="337" y="1965"/>
                </a:lnTo>
                <a:lnTo>
                  <a:pt x="337" y="1932"/>
                </a:lnTo>
                <a:lnTo>
                  <a:pt x="337" y="1899"/>
                </a:lnTo>
                <a:lnTo>
                  <a:pt x="337" y="1866"/>
                </a:lnTo>
                <a:lnTo>
                  <a:pt x="337" y="1833"/>
                </a:lnTo>
                <a:lnTo>
                  <a:pt x="337" y="1800"/>
                </a:lnTo>
                <a:lnTo>
                  <a:pt x="326" y="1767"/>
                </a:lnTo>
                <a:lnTo>
                  <a:pt x="326" y="1734"/>
                </a:lnTo>
                <a:lnTo>
                  <a:pt x="326" y="1690"/>
                </a:lnTo>
                <a:lnTo>
                  <a:pt x="326" y="1657"/>
                </a:lnTo>
                <a:lnTo>
                  <a:pt x="326" y="1625"/>
                </a:lnTo>
                <a:lnTo>
                  <a:pt x="326" y="1591"/>
                </a:lnTo>
                <a:lnTo>
                  <a:pt x="326" y="1558"/>
                </a:lnTo>
                <a:lnTo>
                  <a:pt x="326" y="1525"/>
                </a:lnTo>
                <a:lnTo>
                  <a:pt x="326" y="1493"/>
                </a:lnTo>
                <a:lnTo>
                  <a:pt x="316" y="1459"/>
                </a:lnTo>
                <a:lnTo>
                  <a:pt x="305" y="1426"/>
                </a:lnTo>
                <a:lnTo>
                  <a:pt x="305" y="1393"/>
                </a:lnTo>
                <a:lnTo>
                  <a:pt x="294" y="1361"/>
                </a:lnTo>
                <a:lnTo>
                  <a:pt x="284" y="1327"/>
                </a:lnTo>
                <a:lnTo>
                  <a:pt x="273" y="1294"/>
                </a:lnTo>
                <a:lnTo>
                  <a:pt x="263" y="1261"/>
                </a:lnTo>
                <a:lnTo>
                  <a:pt x="252" y="1229"/>
                </a:lnTo>
                <a:lnTo>
                  <a:pt x="242" y="1195"/>
                </a:lnTo>
                <a:lnTo>
                  <a:pt x="242" y="1151"/>
                </a:lnTo>
                <a:lnTo>
                  <a:pt x="232" y="1119"/>
                </a:lnTo>
                <a:lnTo>
                  <a:pt x="232" y="1086"/>
                </a:lnTo>
                <a:lnTo>
                  <a:pt x="232" y="1052"/>
                </a:lnTo>
                <a:lnTo>
                  <a:pt x="232" y="1019"/>
                </a:lnTo>
                <a:lnTo>
                  <a:pt x="232" y="987"/>
                </a:lnTo>
                <a:lnTo>
                  <a:pt x="232" y="954"/>
                </a:lnTo>
                <a:lnTo>
                  <a:pt x="232" y="920"/>
                </a:lnTo>
                <a:lnTo>
                  <a:pt x="242" y="887"/>
                </a:lnTo>
                <a:lnTo>
                  <a:pt x="252" y="855"/>
                </a:lnTo>
                <a:lnTo>
                  <a:pt x="273" y="822"/>
                </a:lnTo>
                <a:lnTo>
                  <a:pt x="294" y="788"/>
                </a:lnTo>
                <a:lnTo>
                  <a:pt x="316" y="755"/>
                </a:lnTo>
                <a:lnTo>
                  <a:pt x="326" y="723"/>
                </a:lnTo>
                <a:lnTo>
                  <a:pt x="348" y="690"/>
                </a:lnTo>
                <a:lnTo>
                  <a:pt x="368" y="656"/>
                </a:lnTo>
                <a:lnTo>
                  <a:pt x="379" y="623"/>
                </a:lnTo>
                <a:lnTo>
                  <a:pt x="400" y="591"/>
                </a:lnTo>
                <a:lnTo>
                  <a:pt x="410" y="623"/>
                </a:lnTo>
                <a:lnTo>
                  <a:pt x="410" y="656"/>
                </a:lnTo>
                <a:lnTo>
                  <a:pt x="410" y="690"/>
                </a:lnTo>
                <a:lnTo>
                  <a:pt x="432" y="723"/>
                </a:lnTo>
                <a:lnTo>
                  <a:pt x="432" y="755"/>
                </a:lnTo>
                <a:lnTo>
                  <a:pt x="442" y="788"/>
                </a:lnTo>
                <a:lnTo>
                  <a:pt x="442" y="822"/>
                </a:lnTo>
                <a:lnTo>
                  <a:pt x="453" y="855"/>
                </a:lnTo>
                <a:lnTo>
                  <a:pt x="464" y="887"/>
                </a:lnTo>
                <a:lnTo>
                  <a:pt x="464" y="920"/>
                </a:lnTo>
                <a:lnTo>
                  <a:pt x="464" y="954"/>
                </a:lnTo>
                <a:lnTo>
                  <a:pt x="464" y="987"/>
                </a:lnTo>
                <a:lnTo>
                  <a:pt x="464" y="1030"/>
                </a:lnTo>
                <a:lnTo>
                  <a:pt x="464" y="1063"/>
                </a:lnTo>
                <a:lnTo>
                  <a:pt x="464" y="1097"/>
                </a:lnTo>
                <a:lnTo>
                  <a:pt x="464" y="1129"/>
                </a:lnTo>
                <a:lnTo>
                  <a:pt x="464" y="1162"/>
                </a:lnTo>
                <a:lnTo>
                  <a:pt x="464" y="1195"/>
                </a:lnTo>
                <a:lnTo>
                  <a:pt x="464" y="1229"/>
                </a:lnTo>
                <a:lnTo>
                  <a:pt x="464" y="1261"/>
                </a:lnTo>
                <a:lnTo>
                  <a:pt x="453" y="1294"/>
                </a:lnTo>
                <a:lnTo>
                  <a:pt x="453" y="1327"/>
                </a:lnTo>
                <a:lnTo>
                  <a:pt x="442" y="1361"/>
                </a:lnTo>
                <a:lnTo>
                  <a:pt x="432" y="1393"/>
                </a:lnTo>
                <a:lnTo>
                  <a:pt x="421" y="1426"/>
                </a:lnTo>
                <a:lnTo>
                  <a:pt x="410" y="1459"/>
                </a:lnTo>
                <a:lnTo>
                  <a:pt x="410" y="1493"/>
                </a:lnTo>
                <a:lnTo>
                  <a:pt x="400" y="1525"/>
                </a:lnTo>
                <a:lnTo>
                  <a:pt x="400" y="1558"/>
                </a:lnTo>
                <a:lnTo>
                  <a:pt x="400" y="1591"/>
                </a:lnTo>
                <a:lnTo>
                  <a:pt x="400" y="1625"/>
                </a:lnTo>
                <a:lnTo>
                  <a:pt x="400" y="1657"/>
                </a:lnTo>
                <a:lnTo>
                  <a:pt x="400" y="1690"/>
                </a:lnTo>
                <a:lnTo>
                  <a:pt x="400" y="1723"/>
                </a:lnTo>
                <a:lnTo>
                  <a:pt x="400" y="1757"/>
                </a:lnTo>
                <a:lnTo>
                  <a:pt x="400" y="1789"/>
                </a:lnTo>
                <a:lnTo>
                  <a:pt x="400" y="1822"/>
                </a:lnTo>
                <a:lnTo>
                  <a:pt x="400" y="1855"/>
                </a:lnTo>
                <a:lnTo>
                  <a:pt x="400" y="1888"/>
                </a:lnTo>
                <a:lnTo>
                  <a:pt x="400" y="1921"/>
                </a:lnTo>
                <a:lnTo>
                  <a:pt x="400" y="1954"/>
                </a:lnTo>
                <a:lnTo>
                  <a:pt x="400" y="1987"/>
                </a:lnTo>
                <a:lnTo>
                  <a:pt x="400" y="2019"/>
                </a:lnTo>
                <a:lnTo>
                  <a:pt x="400" y="2053"/>
                </a:lnTo>
                <a:lnTo>
                  <a:pt x="400" y="2086"/>
                </a:lnTo>
                <a:lnTo>
                  <a:pt x="400" y="2119"/>
                </a:lnTo>
                <a:lnTo>
                  <a:pt x="389" y="2151"/>
                </a:lnTo>
                <a:lnTo>
                  <a:pt x="389" y="2185"/>
                </a:lnTo>
                <a:lnTo>
                  <a:pt x="389" y="2218"/>
                </a:lnTo>
                <a:lnTo>
                  <a:pt x="389" y="2251"/>
                </a:lnTo>
                <a:lnTo>
                  <a:pt x="379" y="2283"/>
                </a:lnTo>
                <a:lnTo>
                  <a:pt x="410" y="2295"/>
                </a:lnTo>
                <a:lnTo>
                  <a:pt x="442" y="2295"/>
                </a:lnTo>
                <a:lnTo>
                  <a:pt x="464" y="2262"/>
                </a:lnTo>
                <a:lnTo>
                  <a:pt x="474" y="2229"/>
                </a:lnTo>
                <a:lnTo>
                  <a:pt x="484" y="2196"/>
                </a:lnTo>
                <a:lnTo>
                  <a:pt x="484" y="2163"/>
                </a:lnTo>
                <a:lnTo>
                  <a:pt x="495" y="2130"/>
                </a:lnTo>
                <a:lnTo>
                  <a:pt x="495" y="2097"/>
                </a:lnTo>
                <a:lnTo>
                  <a:pt x="505" y="2064"/>
                </a:lnTo>
                <a:lnTo>
                  <a:pt x="505" y="2031"/>
                </a:lnTo>
                <a:lnTo>
                  <a:pt x="505" y="1998"/>
                </a:lnTo>
                <a:lnTo>
                  <a:pt x="505" y="1965"/>
                </a:lnTo>
                <a:lnTo>
                  <a:pt x="505" y="1932"/>
                </a:lnTo>
                <a:lnTo>
                  <a:pt x="505" y="1899"/>
                </a:lnTo>
                <a:lnTo>
                  <a:pt x="505" y="1866"/>
                </a:lnTo>
                <a:lnTo>
                  <a:pt x="505" y="1822"/>
                </a:lnTo>
                <a:lnTo>
                  <a:pt x="505" y="1789"/>
                </a:lnTo>
                <a:lnTo>
                  <a:pt x="505" y="1757"/>
                </a:lnTo>
                <a:lnTo>
                  <a:pt x="505" y="1723"/>
                </a:lnTo>
                <a:lnTo>
                  <a:pt x="516" y="1690"/>
                </a:lnTo>
                <a:lnTo>
                  <a:pt x="516" y="1646"/>
                </a:lnTo>
                <a:lnTo>
                  <a:pt x="527" y="1602"/>
                </a:lnTo>
                <a:lnTo>
                  <a:pt x="548" y="1569"/>
                </a:lnTo>
                <a:lnTo>
                  <a:pt x="558" y="1536"/>
                </a:lnTo>
                <a:lnTo>
                  <a:pt x="569" y="1504"/>
                </a:lnTo>
                <a:lnTo>
                  <a:pt x="569" y="1470"/>
                </a:lnTo>
                <a:lnTo>
                  <a:pt x="580" y="1437"/>
                </a:lnTo>
                <a:lnTo>
                  <a:pt x="590" y="1404"/>
                </a:lnTo>
                <a:lnTo>
                  <a:pt x="600" y="1372"/>
                </a:lnTo>
                <a:lnTo>
                  <a:pt x="611" y="1338"/>
                </a:lnTo>
                <a:lnTo>
                  <a:pt x="611" y="1305"/>
                </a:lnTo>
                <a:lnTo>
                  <a:pt x="621" y="1272"/>
                </a:lnTo>
                <a:lnTo>
                  <a:pt x="632" y="1240"/>
                </a:lnTo>
                <a:lnTo>
                  <a:pt x="643" y="1206"/>
                </a:lnTo>
                <a:lnTo>
                  <a:pt x="643" y="1173"/>
                </a:lnTo>
                <a:lnTo>
                  <a:pt x="653" y="1140"/>
                </a:lnTo>
                <a:lnTo>
                  <a:pt x="653" y="1108"/>
                </a:lnTo>
                <a:lnTo>
                  <a:pt x="653" y="1074"/>
                </a:lnTo>
                <a:lnTo>
                  <a:pt x="653" y="1041"/>
                </a:lnTo>
                <a:lnTo>
                  <a:pt x="653" y="1008"/>
                </a:lnTo>
                <a:lnTo>
                  <a:pt x="653" y="976"/>
                </a:lnTo>
                <a:lnTo>
                  <a:pt x="664" y="942"/>
                </a:lnTo>
                <a:lnTo>
                  <a:pt x="664" y="909"/>
                </a:lnTo>
                <a:lnTo>
                  <a:pt x="664" y="876"/>
                </a:lnTo>
                <a:lnTo>
                  <a:pt x="664" y="833"/>
                </a:lnTo>
                <a:lnTo>
                  <a:pt x="664" y="799"/>
                </a:lnTo>
                <a:lnTo>
                  <a:pt x="675" y="766"/>
                </a:lnTo>
                <a:lnTo>
                  <a:pt x="675" y="723"/>
                </a:lnTo>
                <a:lnTo>
                  <a:pt x="675" y="690"/>
                </a:lnTo>
                <a:lnTo>
                  <a:pt x="675" y="656"/>
                </a:lnTo>
                <a:lnTo>
                  <a:pt x="675" y="623"/>
                </a:lnTo>
                <a:lnTo>
                  <a:pt x="675" y="591"/>
                </a:lnTo>
                <a:lnTo>
                  <a:pt x="675" y="558"/>
                </a:lnTo>
                <a:lnTo>
                  <a:pt x="664" y="524"/>
                </a:lnTo>
                <a:lnTo>
                  <a:pt x="664" y="491"/>
                </a:lnTo>
                <a:lnTo>
                  <a:pt x="643" y="459"/>
                </a:lnTo>
                <a:lnTo>
                  <a:pt x="621" y="426"/>
                </a:lnTo>
                <a:lnTo>
                  <a:pt x="611" y="392"/>
                </a:lnTo>
                <a:lnTo>
                  <a:pt x="590" y="360"/>
                </a:lnTo>
                <a:lnTo>
                  <a:pt x="569" y="327"/>
                </a:lnTo>
                <a:lnTo>
                  <a:pt x="548" y="294"/>
                </a:lnTo>
                <a:lnTo>
                  <a:pt x="527" y="260"/>
                </a:lnTo>
                <a:lnTo>
                  <a:pt x="505" y="228"/>
                </a:lnTo>
                <a:lnTo>
                  <a:pt x="484" y="195"/>
                </a:lnTo>
                <a:lnTo>
                  <a:pt x="464" y="162"/>
                </a:lnTo>
                <a:lnTo>
                  <a:pt x="442" y="128"/>
                </a:lnTo>
                <a:lnTo>
                  <a:pt x="410" y="96"/>
                </a:lnTo>
                <a:lnTo>
                  <a:pt x="400" y="63"/>
                </a:lnTo>
                <a:lnTo>
                  <a:pt x="355" y="0"/>
                </a:lnTo>
                <a:lnTo>
                  <a:pt x="355" y="0"/>
                </a:lnTo>
              </a:path>
            </a:pathLst>
          </a:custGeom>
          <a:pattFill prst="narVert">
            <a:fgClr>
              <a:schemeClr val="accent1"/>
            </a:fgClr>
            <a:bgClr>
              <a:srgbClr val="006600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54" name="Freeform 10"/>
          <p:cNvSpPr>
            <a:spLocks/>
          </p:cNvSpPr>
          <p:nvPr/>
        </p:nvSpPr>
        <p:spPr bwMode="auto">
          <a:xfrm>
            <a:off x="4181475" y="1066800"/>
            <a:ext cx="1077913" cy="1906588"/>
          </a:xfrm>
          <a:custGeom>
            <a:avLst/>
            <a:gdLst/>
            <a:ahLst/>
            <a:cxnLst>
              <a:cxn ang="0">
                <a:pos x="339" y="396"/>
              </a:cxn>
              <a:cxn ang="0">
                <a:pos x="284" y="464"/>
              </a:cxn>
              <a:cxn ang="0">
                <a:pos x="241" y="532"/>
              </a:cxn>
              <a:cxn ang="0">
                <a:pos x="197" y="600"/>
              </a:cxn>
              <a:cxn ang="0">
                <a:pos x="175" y="667"/>
              </a:cxn>
              <a:cxn ang="0">
                <a:pos x="142" y="747"/>
              </a:cxn>
              <a:cxn ang="0">
                <a:pos x="121" y="815"/>
              </a:cxn>
              <a:cxn ang="0">
                <a:pos x="99" y="883"/>
              </a:cxn>
              <a:cxn ang="0">
                <a:pos x="88" y="962"/>
              </a:cxn>
              <a:cxn ang="0">
                <a:pos x="77" y="1029"/>
              </a:cxn>
              <a:cxn ang="0">
                <a:pos x="66" y="1098"/>
              </a:cxn>
              <a:cxn ang="0">
                <a:pos x="44" y="1165"/>
              </a:cxn>
              <a:cxn ang="0">
                <a:pos x="11" y="1165"/>
              </a:cxn>
              <a:cxn ang="0">
                <a:pos x="0" y="1098"/>
              </a:cxn>
              <a:cxn ang="0">
                <a:pos x="0" y="1029"/>
              </a:cxn>
              <a:cxn ang="0">
                <a:pos x="0" y="962"/>
              </a:cxn>
              <a:cxn ang="0">
                <a:pos x="0" y="894"/>
              </a:cxn>
              <a:cxn ang="0">
                <a:pos x="0" y="826"/>
              </a:cxn>
              <a:cxn ang="0">
                <a:pos x="11" y="759"/>
              </a:cxn>
              <a:cxn ang="0">
                <a:pos x="44" y="690"/>
              </a:cxn>
              <a:cxn ang="0">
                <a:pos x="66" y="623"/>
              </a:cxn>
              <a:cxn ang="0">
                <a:pos x="88" y="554"/>
              </a:cxn>
              <a:cxn ang="0">
                <a:pos x="110" y="487"/>
              </a:cxn>
              <a:cxn ang="0">
                <a:pos x="142" y="419"/>
              </a:cxn>
              <a:cxn ang="0">
                <a:pos x="175" y="340"/>
              </a:cxn>
              <a:cxn ang="0">
                <a:pos x="197" y="271"/>
              </a:cxn>
              <a:cxn ang="0">
                <a:pos x="230" y="204"/>
              </a:cxn>
              <a:cxn ang="0">
                <a:pos x="262" y="135"/>
              </a:cxn>
              <a:cxn ang="0">
                <a:pos x="295" y="68"/>
              </a:cxn>
              <a:cxn ang="0">
                <a:pos x="328" y="0"/>
              </a:cxn>
              <a:cxn ang="0">
                <a:pos x="382" y="57"/>
              </a:cxn>
              <a:cxn ang="0">
                <a:pos x="437" y="113"/>
              </a:cxn>
              <a:cxn ang="0">
                <a:pos x="470" y="181"/>
              </a:cxn>
              <a:cxn ang="0">
                <a:pos x="502" y="248"/>
              </a:cxn>
              <a:cxn ang="0">
                <a:pos x="546" y="317"/>
              </a:cxn>
              <a:cxn ang="0">
                <a:pos x="611" y="373"/>
              </a:cxn>
              <a:cxn ang="0">
                <a:pos x="633" y="441"/>
              </a:cxn>
              <a:cxn ang="0">
                <a:pos x="666" y="509"/>
              </a:cxn>
              <a:cxn ang="0">
                <a:pos x="666" y="577"/>
              </a:cxn>
              <a:cxn ang="0">
                <a:pos x="678" y="645"/>
              </a:cxn>
              <a:cxn ang="0">
                <a:pos x="678" y="713"/>
              </a:cxn>
              <a:cxn ang="0">
                <a:pos x="678" y="780"/>
              </a:cxn>
              <a:cxn ang="0">
                <a:pos x="678" y="849"/>
              </a:cxn>
              <a:cxn ang="0">
                <a:pos x="678" y="916"/>
              </a:cxn>
              <a:cxn ang="0">
                <a:pos x="678" y="985"/>
              </a:cxn>
              <a:cxn ang="0">
                <a:pos x="678" y="1052"/>
              </a:cxn>
              <a:cxn ang="0">
                <a:pos x="666" y="1121"/>
              </a:cxn>
              <a:cxn ang="0">
                <a:pos x="644" y="1121"/>
              </a:cxn>
              <a:cxn ang="0">
                <a:pos x="633" y="1052"/>
              </a:cxn>
              <a:cxn ang="0">
                <a:pos x="622" y="985"/>
              </a:cxn>
              <a:cxn ang="0">
                <a:pos x="611" y="916"/>
              </a:cxn>
              <a:cxn ang="0">
                <a:pos x="611" y="849"/>
              </a:cxn>
              <a:cxn ang="0">
                <a:pos x="611" y="780"/>
              </a:cxn>
              <a:cxn ang="0">
                <a:pos x="601" y="702"/>
              </a:cxn>
              <a:cxn ang="0">
                <a:pos x="590" y="633"/>
              </a:cxn>
              <a:cxn ang="0">
                <a:pos x="568" y="566"/>
              </a:cxn>
              <a:cxn ang="0">
                <a:pos x="513" y="509"/>
              </a:cxn>
              <a:cxn ang="0">
                <a:pos x="470" y="453"/>
              </a:cxn>
              <a:cxn ang="0">
                <a:pos x="415" y="384"/>
              </a:cxn>
              <a:cxn ang="0">
                <a:pos x="358" y="340"/>
              </a:cxn>
            </a:cxnLst>
            <a:rect l="0" t="0" r="r" b="b"/>
            <a:pathLst>
              <a:path w="679" h="1201">
                <a:moveTo>
                  <a:pt x="358" y="340"/>
                </a:moveTo>
                <a:lnTo>
                  <a:pt x="339" y="396"/>
                </a:lnTo>
                <a:lnTo>
                  <a:pt x="317" y="430"/>
                </a:lnTo>
                <a:lnTo>
                  <a:pt x="284" y="464"/>
                </a:lnTo>
                <a:lnTo>
                  <a:pt x="262" y="497"/>
                </a:lnTo>
                <a:lnTo>
                  <a:pt x="241" y="532"/>
                </a:lnTo>
                <a:lnTo>
                  <a:pt x="219" y="566"/>
                </a:lnTo>
                <a:lnTo>
                  <a:pt x="197" y="600"/>
                </a:lnTo>
                <a:lnTo>
                  <a:pt x="186" y="633"/>
                </a:lnTo>
                <a:lnTo>
                  <a:pt x="175" y="667"/>
                </a:lnTo>
                <a:lnTo>
                  <a:pt x="153" y="713"/>
                </a:lnTo>
                <a:lnTo>
                  <a:pt x="142" y="747"/>
                </a:lnTo>
                <a:lnTo>
                  <a:pt x="131" y="780"/>
                </a:lnTo>
                <a:lnTo>
                  <a:pt x="121" y="815"/>
                </a:lnTo>
                <a:lnTo>
                  <a:pt x="110" y="849"/>
                </a:lnTo>
                <a:lnTo>
                  <a:pt x="99" y="883"/>
                </a:lnTo>
                <a:lnTo>
                  <a:pt x="99" y="916"/>
                </a:lnTo>
                <a:lnTo>
                  <a:pt x="88" y="962"/>
                </a:lnTo>
                <a:lnTo>
                  <a:pt x="88" y="996"/>
                </a:lnTo>
                <a:lnTo>
                  <a:pt x="77" y="1029"/>
                </a:lnTo>
                <a:lnTo>
                  <a:pt x="66" y="1064"/>
                </a:lnTo>
                <a:lnTo>
                  <a:pt x="66" y="1098"/>
                </a:lnTo>
                <a:lnTo>
                  <a:pt x="55" y="1132"/>
                </a:lnTo>
                <a:lnTo>
                  <a:pt x="44" y="1165"/>
                </a:lnTo>
                <a:lnTo>
                  <a:pt x="44" y="1200"/>
                </a:lnTo>
                <a:lnTo>
                  <a:pt x="11" y="1165"/>
                </a:lnTo>
                <a:lnTo>
                  <a:pt x="11" y="1132"/>
                </a:lnTo>
                <a:lnTo>
                  <a:pt x="0" y="1098"/>
                </a:lnTo>
                <a:lnTo>
                  <a:pt x="0" y="1064"/>
                </a:lnTo>
                <a:lnTo>
                  <a:pt x="0" y="1029"/>
                </a:lnTo>
                <a:lnTo>
                  <a:pt x="0" y="996"/>
                </a:lnTo>
                <a:lnTo>
                  <a:pt x="0" y="962"/>
                </a:lnTo>
                <a:lnTo>
                  <a:pt x="0" y="928"/>
                </a:lnTo>
                <a:lnTo>
                  <a:pt x="0" y="894"/>
                </a:lnTo>
                <a:lnTo>
                  <a:pt x="0" y="860"/>
                </a:lnTo>
                <a:lnTo>
                  <a:pt x="0" y="826"/>
                </a:lnTo>
                <a:lnTo>
                  <a:pt x="0" y="792"/>
                </a:lnTo>
                <a:lnTo>
                  <a:pt x="11" y="759"/>
                </a:lnTo>
                <a:lnTo>
                  <a:pt x="33" y="724"/>
                </a:lnTo>
                <a:lnTo>
                  <a:pt x="44" y="690"/>
                </a:lnTo>
                <a:lnTo>
                  <a:pt x="55" y="656"/>
                </a:lnTo>
                <a:lnTo>
                  <a:pt x="66" y="623"/>
                </a:lnTo>
                <a:lnTo>
                  <a:pt x="77" y="589"/>
                </a:lnTo>
                <a:lnTo>
                  <a:pt x="88" y="554"/>
                </a:lnTo>
                <a:lnTo>
                  <a:pt x="99" y="520"/>
                </a:lnTo>
                <a:lnTo>
                  <a:pt x="110" y="487"/>
                </a:lnTo>
                <a:lnTo>
                  <a:pt x="121" y="453"/>
                </a:lnTo>
                <a:lnTo>
                  <a:pt x="142" y="419"/>
                </a:lnTo>
                <a:lnTo>
                  <a:pt x="153" y="384"/>
                </a:lnTo>
                <a:lnTo>
                  <a:pt x="175" y="340"/>
                </a:lnTo>
                <a:lnTo>
                  <a:pt x="186" y="305"/>
                </a:lnTo>
                <a:lnTo>
                  <a:pt x="197" y="271"/>
                </a:lnTo>
                <a:lnTo>
                  <a:pt x="219" y="237"/>
                </a:lnTo>
                <a:lnTo>
                  <a:pt x="230" y="204"/>
                </a:lnTo>
                <a:lnTo>
                  <a:pt x="251" y="170"/>
                </a:lnTo>
                <a:lnTo>
                  <a:pt x="262" y="135"/>
                </a:lnTo>
                <a:lnTo>
                  <a:pt x="284" y="102"/>
                </a:lnTo>
                <a:lnTo>
                  <a:pt x="295" y="68"/>
                </a:lnTo>
                <a:lnTo>
                  <a:pt x="317" y="34"/>
                </a:lnTo>
                <a:lnTo>
                  <a:pt x="328" y="0"/>
                </a:lnTo>
                <a:lnTo>
                  <a:pt x="361" y="22"/>
                </a:lnTo>
                <a:lnTo>
                  <a:pt x="382" y="57"/>
                </a:lnTo>
                <a:lnTo>
                  <a:pt x="404" y="91"/>
                </a:lnTo>
                <a:lnTo>
                  <a:pt x="437" y="113"/>
                </a:lnTo>
                <a:lnTo>
                  <a:pt x="448" y="147"/>
                </a:lnTo>
                <a:lnTo>
                  <a:pt x="470" y="181"/>
                </a:lnTo>
                <a:lnTo>
                  <a:pt x="481" y="215"/>
                </a:lnTo>
                <a:lnTo>
                  <a:pt x="502" y="248"/>
                </a:lnTo>
                <a:lnTo>
                  <a:pt x="524" y="283"/>
                </a:lnTo>
                <a:lnTo>
                  <a:pt x="546" y="317"/>
                </a:lnTo>
                <a:lnTo>
                  <a:pt x="579" y="351"/>
                </a:lnTo>
                <a:lnTo>
                  <a:pt x="611" y="373"/>
                </a:lnTo>
                <a:lnTo>
                  <a:pt x="622" y="407"/>
                </a:lnTo>
                <a:lnTo>
                  <a:pt x="633" y="441"/>
                </a:lnTo>
                <a:lnTo>
                  <a:pt x="655" y="476"/>
                </a:lnTo>
                <a:lnTo>
                  <a:pt x="666" y="509"/>
                </a:lnTo>
                <a:lnTo>
                  <a:pt x="666" y="543"/>
                </a:lnTo>
                <a:lnTo>
                  <a:pt x="666" y="577"/>
                </a:lnTo>
                <a:lnTo>
                  <a:pt x="678" y="611"/>
                </a:lnTo>
                <a:lnTo>
                  <a:pt x="678" y="645"/>
                </a:lnTo>
                <a:lnTo>
                  <a:pt x="678" y="679"/>
                </a:lnTo>
                <a:lnTo>
                  <a:pt x="678" y="713"/>
                </a:lnTo>
                <a:lnTo>
                  <a:pt x="678" y="747"/>
                </a:lnTo>
                <a:lnTo>
                  <a:pt x="678" y="780"/>
                </a:lnTo>
                <a:lnTo>
                  <a:pt x="678" y="815"/>
                </a:lnTo>
                <a:lnTo>
                  <a:pt x="678" y="849"/>
                </a:lnTo>
                <a:lnTo>
                  <a:pt x="678" y="883"/>
                </a:lnTo>
                <a:lnTo>
                  <a:pt x="678" y="916"/>
                </a:lnTo>
                <a:lnTo>
                  <a:pt x="678" y="951"/>
                </a:lnTo>
                <a:lnTo>
                  <a:pt x="678" y="985"/>
                </a:lnTo>
                <a:lnTo>
                  <a:pt x="678" y="1019"/>
                </a:lnTo>
                <a:lnTo>
                  <a:pt x="678" y="1052"/>
                </a:lnTo>
                <a:lnTo>
                  <a:pt x="666" y="1086"/>
                </a:lnTo>
                <a:lnTo>
                  <a:pt x="666" y="1121"/>
                </a:lnTo>
                <a:lnTo>
                  <a:pt x="655" y="1154"/>
                </a:lnTo>
                <a:lnTo>
                  <a:pt x="644" y="1121"/>
                </a:lnTo>
                <a:lnTo>
                  <a:pt x="633" y="1086"/>
                </a:lnTo>
                <a:lnTo>
                  <a:pt x="633" y="1052"/>
                </a:lnTo>
                <a:lnTo>
                  <a:pt x="622" y="1019"/>
                </a:lnTo>
                <a:lnTo>
                  <a:pt x="622" y="985"/>
                </a:lnTo>
                <a:lnTo>
                  <a:pt x="622" y="951"/>
                </a:lnTo>
                <a:lnTo>
                  <a:pt x="611" y="916"/>
                </a:lnTo>
                <a:lnTo>
                  <a:pt x="611" y="883"/>
                </a:lnTo>
                <a:lnTo>
                  <a:pt x="611" y="849"/>
                </a:lnTo>
                <a:lnTo>
                  <a:pt x="611" y="815"/>
                </a:lnTo>
                <a:lnTo>
                  <a:pt x="611" y="780"/>
                </a:lnTo>
                <a:lnTo>
                  <a:pt x="601" y="747"/>
                </a:lnTo>
                <a:lnTo>
                  <a:pt x="601" y="702"/>
                </a:lnTo>
                <a:lnTo>
                  <a:pt x="590" y="667"/>
                </a:lnTo>
                <a:lnTo>
                  <a:pt x="590" y="633"/>
                </a:lnTo>
                <a:lnTo>
                  <a:pt x="579" y="600"/>
                </a:lnTo>
                <a:lnTo>
                  <a:pt x="568" y="566"/>
                </a:lnTo>
                <a:lnTo>
                  <a:pt x="546" y="532"/>
                </a:lnTo>
                <a:lnTo>
                  <a:pt x="513" y="509"/>
                </a:lnTo>
                <a:lnTo>
                  <a:pt x="502" y="476"/>
                </a:lnTo>
                <a:lnTo>
                  <a:pt x="470" y="453"/>
                </a:lnTo>
                <a:lnTo>
                  <a:pt x="448" y="419"/>
                </a:lnTo>
                <a:lnTo>
                  <a:pt x="415" y="384"/>
                </a:lnTo>
                <a:lnTo>
                  <a:pt x="358" y="340"/>
                </a:lnTo>
                <a:lnTo>
                  <a:pt x="358" y="340"/>
                </a:lnTo>
              </a:path>
            </a:pathLst>
          </a:custGeom>
          <a:solidFill>
            <a:schemeClr val="bg1"/>
          </a:solidFill>
          <a:ln w="9525" cap="rnd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55" name="Freeform 11"/>
          <p:cNvSpPr>
            <a:spLocks/>
          </p:cNvSpPr>
          <p:nvPr/>
        </p:nvSpPr>
        <p:spPr bwMode="auto">
          <a:xfrm>
            <a:off x="4216400" y="2971800"/>
            <a:ext cx="458788" cy="178911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" y="46"/>
              </a:cxn>
              <a:cxn ang="0">
                <a:pos x="11" y="79"/>
              </a:cxn>
              <a:cxn ang="0">
                <a:pos x="33" y="111"/>
              </a:cxn>
              <a:cxn ang="0">
                <a:pos x="44" y="144"/>
              </a:cxn>
              <a:cxn ang="0">
                <a:pos x="55" y="177"/>
              </a:cxn>
              <a:cxn ang="0">
                <a:pos x="77" y="210"/>
              </a:cxn>
              <a:cxn ang="0">
                <a:pos x="88" y="242"/>
              </a:cxn>
              <a:cxn ang="0">
                <a:pos x="99" y="275"/>
              </a:cxn>
              <a:cxn ang="0">
                <a:pos x="120" y="308"/>
              </a:cxn>
              <a:cxn ang="0">
                <a:pos x="131" y="341"/>
              </a:cxn>
              <a:cxn ang="0">
                <a:pos x="131" y="373"/>
              </a:cxn>
              <a:cxn ang="0">
                <a:pos x="142" y="406"/>
              </a:cxn>
              <a:cxn ang="0">
                <a:pos x="142" y="439"/>
              </a:cxn>
              <a:cxn ang="0">
                <a:pos x="153" y="482"/>
              </a:cxn>
              <a:cxn ang="0">
                <a:pos x="175" y="526"/>
              </a:cxn>
              <a:cxn ang="0">
                <a:pos x="186" y="559"/>
              </a:cxn>
              <a:cxn ang="0">
                <a:pos x="186" y="592"/>
              </a:cxn>
              <a:cxn ang="0">
                <a:pos x="197" y="635"/>
              </a:cxn>
              <a:cxn ang="0">
                <a:pos x="208" y="668"/>
              </a:cxn>
              <a:cxn ang="0">
                <a:pos x="219" y="701"/>
              </a:cxn>
              <a:cxn ang="0">
                <a:pos x="229" y="733"/>
              </a:cxn>
              <a:cxn ang="0">
                <a:pos x="229" y="766"/>
              </a:cxn>
              <a:cxn ang="0">
                <a:pos x="229" y="799"/>
              </a:cxn>
              <a:cxn ang="0">
                <a:pos x="229" y="832"/>
              </a:cxn>
              <a:cxn ang="0">
                <a:pos x="229" y="864"/>
              </a:cxn>
              <a:cxn ang="0">
                <a:pos x="229" y="897"/>
              </a:cxn>
              <a:cxn ang="0">
                <a:pos x="240" y="930"/>
              </a:cxn>
              <a:cxn ang="0">
                <a:pos x="240" y="963"/>
              </a:cxn>
              <a:cxn ang="0">
                <a:pos x="240" y="995"/>
              </a:cxn>
              <a:cxn ang="0">
                <a:pos x="251" y="1028"/>
              </a:cxn>
              <a:cxn ang="0">
                <a:pos x="251" y="1061"/>
              </a:cxn>
              <a:cxn ang="0">
                <a:pos x="262" y="1094"/>
              </a:cxn>
              <a:cxn ang="0">
                <a:pos x="273" y="1126"/>
              </a:cxn>
              <a:cxn ang="0">
                <a:pos x="288" y="1104"/>
              </a:cxn>
            </a:cxnLst>
            <a:rect l="0" t="0" r="r" b="b"/>
            <a:pathLst>
              <a:path w="289" h="1127">
                <a:moveTo>
                  <a:pt x="0" y="0"/>
                </a:moveTo>
                <a:lnTo>
                  <a:pt x="11" y="46"/>
                </a:lnTo>
                <a:lnTo>
                  <a:pt x="11" y="79"/>
                </a:lnTo>
                <a:lnTo>
                  <a:pt x="33" y="111"/>
                </a:lnTo>
                <a:lnTo>
                  <a:pt x="44" y="144"/>
                </a:lnTo>
                <a:lnTo>
                  <a:pt x="55" y="177"/>
                </a:lnTo>
                <a:lnTo>
                  <a:pt x="77" y="210"/>
                </a:lnTo>
                <a:lnTo>
                  <a:pt x="88" y="242"/>
                </a:lnTo>
                <a:lnTo>
                  <a:pt x="99" y="275"/>
                </a:lnTo>
                <a:lnTo>
                  <a:pt x="120" y="308"/>
                </a:lnTo>
                <a:lnTo>
                  <a:pt x="131" y="341"/>
                </a:lnTo>
                <a:lnTo>
                  <a:pt x="131" y="373"/>
                </a:lnTo>
                <a:lnTo>
                  <a:pt x="142" y="406"/>
                </a:lnTo>
                <a:lnTo>
                  <a:pt x="142" y="439"/>
                </a:lnTo>
                <a:lnTo>
                  <a:pt x="153" y="482"/>
                </a:lnTo>
                <a:lnTo>
                  <a:pt x="175" y="526"/>
                </a:lnTo>
                <a:lnTo>
                  <a:pt x="186" y="559"/>
                </a:lnTo>
                <a:lnTo>
                  <a:pt x="186" y="592"/>
                </a:lnTo>
                <a:lnTo>
                  <a:pt x="197" y="635"/>
                </a:lnTo>
                <a:lnTo>
                  <a:pt x="208" y="668"/>
                </a:lnTo>
                <a:lnTo>
                  <a:pt x="219" y="701"/>
                </a:lnTo>
                <a:lnTo>
                  <a:pt x="229" y="733"/>
                </a:lnTo>
                <a:lnTo>
                  <a:pt x="229" y="766"/>
                </a:lnTo>
                <a:lnTo>
                  <a:pt x="229" y="799"/>
                </a:lnTo>
                <a:lnTo>
                  <a:pt x="229" y="832"/>
                </a:lnTo>
                <a:lnTo>
                  <a:pt x="229" y="864"/>
                </a:lnTo>
                <a:lnTo>
                  <a:pt x="229" y="897"/>
                </a:lnTo>
                <a:lnTo>
                  <a:pt x="240" y="930"/>
                </a:lnTo>
                <a:lnTo>
                  <a:pt x="240" y="963"/>
                </a:lnTo>
                <a:lnTo>
                  <a:pt x="240" y="995"/>
                </a:lnTo>
                <a:lnTo>
                  <a:pt x="251" y="1028"/>
                </a:lnTo>
                <a:lnTo>
                  <a:pt x="251" y="1061"/>
                </a:lnTo>
                <a:lnTo>
                  <a:pt x="262" y="1094"/>
                </a:lnTo>
                <a:lnTo>
                  <a:pt x="273" y="1126"/>
                </a:lnTo>
                <a:lnTo>
                  <a:pt x="288" y="1104"/>
                </a:lnTo>
              </a:path>
            </a:pathLst>
          </a:custGeom>
          <a:noFill/>
          <a:ln w="101600" cap="rnd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56" name="Freeform 12"/>
          <p:cNvSpPr>
            <a:spLocks/>
          </p:cNvSpPr>
          <p:nvPr/>
        </p:nvSpPr>
        <p:spPr bwMode="auto">
          <a:xfrm>
            <a:off x="4826000" y="2895600"/>
            <a:ext cx="458788" cy="1917700"/>
          </a:xfrm>
          <a:custGeom>
            <a:avLst/>
            <a:gdLst/>
            <a:ahLst/>
            <a:cxnLst>
              <a:cxn ang="0">
                <a:pos x="288" y="0"/>
              </a:cxn>
              <a:cxn ang="0">
                <a:pos x="271" y="50"/>
              </a:cxn>
              <a:cxn ang="0">
                <a:pos x="260" y="83"/>
              </a:cxn>
              <a:cxn ang="0">
                <a:pos x="249" y="116"/>
              </a:cxn>
              <a:cxn ang="0">
                <a:pos x="238" y="148"/>
              </a:cxn>
              <a:cxn ang="0">
                <a:pos x="227" y="181"/>
              </a:cxn>
              <a:cxn ang="0">
                <a:pos x="216" y="214"/>
              </a:cxn>
              <a:cxn ang="0">
                <a:pos x="195" y="247"/>
              </a:cxn>
              <a:cxn ang="0">
                <a:pos x="195" y="279"/>
              </a:cxn>
              <a:cxn ang="0">
                <a:pos x="184" y="312"/>
              </a:cxn>
              <a:cxn ang="0">
                <a:pos x="173" y="345"/>
              </a:cxn>
              <a:cxn ang="0">
                <a:pos x="162" y="378"/>
              </a:cxn>
              <a:cxn ang="0">
                <a:pos x="151" y="410"/>
              </a:cxn>
              <a:cxn ang="0">
                <a:pos x="140" y="443"/>
              </a:cxn>
              <a:cxn ang="0">
                <a:pos x="140" y="476"/>
              </a:cxn>
              <a:cxn ang="0">
                <a:pos x="140" y="509"/>
              </a:cxn>
              <a:cxn ang="0">
                <a:pos x="118" y="541"/>
              </a:cxn>
              <a:cxn ang="0">
                <a:pos x="118" y="574"/>
              </a:cxn>
              <a:cxn ang="0">
                <a:pos x="118" y="607"/>
              </a:cxn>
              <a:cxn ang="0">
                <a:pos x="107" y="640"/>
              </a:cxn>
              <a:cxn ang="0">
                <a:pos x="107" y="672"/>
              </a:cxn>
              <a:cxn ang="0">
                <a:pos x="107" y="705"/>
              </a:cxn>
              <a:cxn ang="0">
                <a:pos x="96" y="738"/>
              </a:cxn>
              <a:cxn ang="0">
                <a:pos x="96" y="771"/>
              </a:cxn>
              <a:cxn ang="0">
                <a:pos x="96" y="803"/>
              </a:cxn>
              <a:cxn ang="0">
                <a:pos x="96" y="836"/>
              </a:cxn>
              <a:cxn ang="0">
                <a:pos x="96" y="869"/>
              </a:cxn>
              <a:cxn ang="0">
                <a:pos x="96" y="901"/>
              </a:cxn>
              <a:cxn ang="0">
                <a:pos x="85" y="934"/>
              </a:cxn>
              <a:cxn ang="0">
                <a:pos x="85" y="967"/>
              </a:cxn>
              <a:cxn ang="0">
                <a:pos x="85" y="1000"/>
              </a:cxn>
              <a:cxn ang="0">
                <a:pos x="85" y="1032"/>
              </a:cxn>
              <a:cxn ang="0">
                <a:pos x="85" y="1065"/>
              </a:cxn>
              <a:cxn ang="0">
                <a:pos x="75" y="1098"/>
              </a:cxn>
              <a:cxn ang="0">
                <a:pos x="64" y="1131"/>
              </a:cxn>
              <a:cxn ang="0">
                <a:pos x="64" y="1163"/>
              </a:cxn>
              <a:cxn ang="0">
                <a:pos x="53" y="1196"/>
              </a:cxn>
              <a:cxn ang="0">
                <a:pos x="20" y="1207"/>
              </a:cxn>
              <a:cxn ang="0">
                <a:pos x="0" y="1200"/>
              </a:cxn>
            </a:cxnLst>
            <a:rect l="0" t="0" r="r" b="b"/>
            <a:pathLst>
              <a:path w="289" h="1208">
                <a:moveTo>
                  <a:pt x="288" y="0"/>
                </a:moveTo>
                <a:lnTo>
                  <a:pt x="271" y="50"/>
                </a:lnTo>
                <a:lnTo>
                  <a:pt x="260" y="83"/>
                </a:lnTo>
                <a:lnTo>
                  <a:pt x="249" y="116"/>
                </a:lnTo>
                <a:lnTo>
                  <a:pt x="238" y="148"/>
                </a:lnTo>
                <a:lnTo>
                  <a:pt x="227" y="181"/>
                </a:lnTo>
                <a:lnTo>
                  <a:pt x="216" y="214"/>
                </a:lnTo>
                <a:lnTo>
                  <a:pt x="195" y="247"/>
                </a:lnTo>
                <a:lnTo>
                  <a:pt x="195" y="279"/>
                </a:lnTo>
                <a:lnTo>
                  <a:pt x="184" y="312"/>
                </a:lnTo>
                <a:lnTo>
                  <a:pt x="173" y="345"/>
                </a:lnTo>
                <a:lnTo>
                  <a:pt x="162" y="378"/>
                </a:lnTo>
                <a:lnTo>
                  <a:pt x="151" y="410"/>
                </a:lnTo>
                <a:lnTo>
                  <a:pt x="140" y="443"/>
                </a:lnTo>
                <a:lnTo>
                  <a:pt x="140" y="476"/>
                </a:lnTo>
                <a:lnTo>
                  <a:pt x="140" y="509"/>
                </a:lnTo>
                <a:lnTo>
                  <a:pt x="118" y="541"/>
                </a:lnTo>
                <a:lnTo>
                  <a:pt x="118" y="574"/>
                </a:lnTo>
                <a:lnTo>
                  <a:pt x="118" y="607"/>
                </a:lnTo>
                <a:lnTo>
                  <a:pt x="107" y="640"/>
                </a:lnTo>
                <a:lnTo>
                  <a:pt x="107" y="672"/>
                </a:lnTo>
                <a:lnTo>
                  <a:pt x="107" y="705"/>
                </a:lnTo>
                <a:lnTo>
                  <a:pt x="96" y="738"/>
                </a:lnTo>
                <a:lnTo>
                  <a:pt x="96" y="771"/>
                </a:lnTo>
                <a:lnTo>
                  <a:pt x="96" y="803"/>
                </a:lnTo>
                <a:lnTo>
                  <a:pt x="96" y="836"/>
                </a:lnTo>
                <a:lnTo>
                  <a:pt x="96" y="869"/>
                </a:lnTo>
                <a:lnTo>
                  <a:pt x="96" y="901"/>
                </a:lnTo>
                <a:lnTo>
                  <a:pt x="85" y="934"/>
                </a:lnTo>
                <a:lnTo>
                  <a:pt x="85" y="967"/>
                </a:lnTo>
                <a:lnTo>
                  <a:pt x="85" y="1000"/>
                </a:lnTo>
                <a:lnTo>
                  <a:pt x="85" y="1032"/>
                </a:lnTo>
                <a:lnTo>
                  <a:pt x="85" y="1065"/>
                </a:lnTo>
                <a:lnTo>
                  <a:pt x="75" y="1098"/>
                </a:lnTo>
                <a:lnTo>
                  <a:pt x="64" y="1131"/>
                </a:lnTo>
                <a:lnTo>
                  <a:pt x="64" y="1163"/>
                </a:lnTo>
                <a:lnTo>
                  <a:pt x="53" y="1196"/>
                </a:lnTo>
                <a:lnTo>
                  <a:pt x="20" y="1207"/>
                </a:lnTo>
                <a:lnTo>
                  <a:pt x="0" y="1200"/>
                </a:lnTo>
              </a:path>
            </a:pathLst>
          </a:custGeom>
          <a:noFill/>
          <a:ln w="76200" cap="rnd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57" name="Line 13"/>
          <p:cNvSpPr>
            <a:spLocks noChangeShapeType="1"/>
          </p:cNvSpPr>
          <p:nvPr/>
        </p:nvSpPr>
        <p:spPr bwMode="auto">
          <a:xfrm flipH="1">
            <a:off x="3505200" y="3810000"/>
            <a:ext cx="914400" cy="152400"/>
          </a:xfrm>
          <a:prstGeom prst="line">
            <a:avLst/>
          </a:prstGeom>
          <a:ln>
            <a:headEnd type="stealth" w="med" len="lg"/>
            <a:tailEnd type="none" w="sm" len="sm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6158" name="Line 14"/>
          <p:cNvSpPr>
            <a:spLocks noChangeShapeType="1"/>
          </p:cNvSpPr>
          <p:nvPr/>
        </p:nvSpPr>
        <p:spPr bwMode="auto">
          <a:xfrm flipV="1">
            <a:off x="2743200" y="2286000"/>
            <a:ext cx="1676400" cy="304800"/>
          </a:xfrm>
          <a:prstGeom prst="line">
            <a:avLst/>
          </a:prstGeom>
          <a:noFill/>
          <a:ln w="12700">
            <a:solidFill>
              <a:schemeClr val="accent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59" name="Line 15"/>
          <p:cNvSpPr>
            <a:spLocks noChangeShapeType="1"/>
          </p:cNvSpPr>
          <p:nvPr/>
        </p:nvSpPr>
        <p:spPr bwMode="auto">
          <a:xfrm flipV="1">
            <a:off x="2362200" y="4038600"/>
            <a:ext cx="2438400" cy="38100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6160" name="Line 16"/>
          <p:cNvSpPr>
            <a:spLocks noChangeShapeType="1"/>
          </p:cNvSpPr>
          <p:nvPr/>
        </p:nvSpPr>
        <p:spPr bwMode="auto">
          <a:xfrm>
            <a:off x="3657600" y="2895600"/>
            <a:ext cx="2209800" cy="0"/>
          </a:xfrm>
          <a:prstGeom prst="line">
            <a:avLst/>
          </a:prstGeom>
          <a:noFill/>
          <a:ln w="50800">
            <a:solidFill>
              <a:srgbClr val="FF9900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61" name="Rectangle 17"/>
          <p:cNvSpPr>
            <a:spLocks noChangeArrowheads="1"/>
          </p:cNvSpPr>
          <p:nvPr/>
        </p:nvSpPr>
        <p:spPr bwMode="auto">
          <a:xfrm>
            <a:off x="6165850" y="1746250"/>
            <a:ext cx="1536700" cy="462307"/>
          </a:xfrm>
          <a:prstGeom prst="rect">
            <a:avLst/>
          </a:prstGeom>
          <a:noFill/>
          <a:ln w="12700">
            <a:solidFill>
              <a:srgbClr val="99FFFF"/>
            </a:solidFill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CROWN</a:t>
            </a:r>
          </a:p>
        </p:txBody>
      </p:sp>
      <p:sp>
        <p:nvSpPr>
          <p:cNvPr id="6162" name="Rectangle 18"/>
          <p:cNvSpPr>
            <a:spLocks noChangeArrowheads="1"/>
          </p:cNvSpPr>
          <p:nvPr/>
        </p:nvSpPr>
        <p:spPr bwMode="auto">
          <a:xfrm>
            <a:off x="6172200" y="2667000"/>
            <a:ext cx="1371600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FF9900"/>
                </a:solidFill>
                <a:latin typeface="Arial" charset="0"/>
              </a:rPr>
              <a:t>Cervix</a:t>
            </a:r>
          </a:p>
        </p:txBody>
      </p:sp>
      <p:sp>
        <p:nvSpPr>
          <p:cNvPr id="6163" name="Rectangle 19"/>
          <p:cNvSpPr>
            <a:spLocks noChangeArrowheads="1"/>
          </p:cNvSpPr>
          <p:nvPr/>
        </p:nvSpPr>
        <p:spPr bwMode="auto">
          <a:xfrm>
            <a:off x="6172200" y="3733800"/>
            <a:ext cx="1524000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99FF66"/>
                </a:solidFill>
                <a:latin typeface="Arial" charset="0"/>
              </a:rPr>
              <a:t>ROOT</a:t>
            </a:r>
          </a:p>
        </p:txBody>
      </p:sp>
      <p:sp>
        <p:nvSpPr>
          <p:cNvPr id="6164" name="Rectangle 20"/>
          <p:cNvSpPr>
            <a:spLocks noChangeArrowheads="1"/>
          </p:cNvSpPr>
          <p:nvPr/>
        </p:nvSpPr>
        <p:spPr bwMode="auto">
          <a:xfrm>
            <a:off x="5257800" y="609600"/>
            <a:ext cx="9144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5600">
                <a:solidFill>
                  <a:srgbClr val="CBCBCB"/>
                </a:solidFill>
              </a:rPr>
              <a:t>}</a:t>
            </a:r>
          </a:p>
        </p:txBody>
      </p:sp>
      <p:sp>
        <p:nvSpPr>
          <p:cNvPr id="6165" name="Rectangle 21"/>
          <p:cNvSpPr>
            <a:spLocks noChangeArrowheads="1"/>
          </p:cNvSpPr>
          <p:nvPr/>
        </p:nvSpPr>
        <p:spPr bwMode="auto">
          <a:xfrm>
            <a:off x="5334000" y="2590800"/>
            <a:ext cx="9144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5600" b="1" dirty="0">
                <a:solidFill>
                  <a:srgbClr val="CBCBCB"/>
                </a:solidFill>
              </a:rPr>
              <a:t>}</a:t>
            </a:r>
          </a:p>
        </p:txBody>
      </p:sp>
      <p:sp>
        <p:nvSpPr>
          <p:cNvPr id="6166" name="Line 22"/>
          <p:cNvSpPr>
            <a:spLocks noChangeShapeType="1"/>
          </p:cNvSpPr>
          <p:nvPr/>
        </p:nvSpPr>
        <p:spPr bwMode="auto">
          <a:xfrm>
            <a:off x="2743200" y="3124200"/>
            <a:ext cx="1828800" cy="458788"/>
          </a:xfrm>
          <a:prstGeom prst="line">
            <a:avLst/>
          </a:prstGeom>
          <a:noFill/>
          <a:ln w="12700">
            <a:solidFill>
              <a:schemeClr val="accent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2362200" y="152400"/>
            <a:ext cx="3962400" cy="51911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chemeClr val="accent2"/>
                </a:solidFill>
                <a:latin typeface="Arial" charset="0"/>
              </a:rPr>
              <a:t>ENAMEL: Boundaries</a:t>
            </a: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3124200" y="1219200"/>
            <a:ext cx="4724400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FF00CC"/>
                </a:solidFill>
                <a:latin typeface="Arial" charset="0"/>
              </a:rPr>
              <a:t>Dentino-enamel junction   </a:t>
            </a:r>
            <a:r>
              <a:rPr lang="ru-RU" sz="2400" b="1" u="sng" dirty="0">
                <a:solidFill>
                  <a:srgbClr val="FF00CC"/>
                </a:solidFill>
                <a:latin typeface="Arial" charset="0"/>
              </a:rPr>
              <a:t>DEJ</a:t>
            </a:r>
          </a:p>
        </p:txBody>
      </p:sp>
      <p:sp>
        <p:nvSpPr>
          <p:cNvPr id="7172" name="Line 4"/>
          <p:cNvSpPr>
            <a:spLocks noChangeShapeType="1"/>
          </p:cNvSpPr>
          <p:nvPr/>
        </p:nvSpPr>
        <p:spPr bwMode="auto">
          <a:xfrm flipH="1">
            <a:off x="1981200" y="3581400"/>
            <a:ext cx="1066800" cy="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3048000" y="3352800"/>
            <a:ext cx="4953000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Cemento-enamel junction  - </a:t>
            </a:r>
            <a:r>
              <a:rPr lang="ru-RU" sz="2400" b="1" u="sng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CEJ</a:t>
            </a:r>
          </a:p>
        </p:txBody>
      </p:sp>
      <p:sp>
        <p:nvSpPr>
          <p:cNvPr id="7175" name="Freeform 7"/>
          <p:cNvSpPr>
            <a:spLocks/>
          </p:cNvSpPr>
          <p:nvPr/>
        </p:nvSpPr>
        <p:spPr bwMode="auto">
          <a:xfrm>
            <a:off x="819150" y="2373313"/>
            <a:ext cx="727075" cy="4133850"/>
          </a:xfrm>
          <a:custGeom>
            <a:avLst/>
            <a:gdLst/>
            <a:ahLst/>
            <a:cxnLst>
              <a:cxn ang="0">
                <a:pos x="260" y="81"/>
              </a:cxn>
              <a:cxn ang="0">
                <a:pos x="196" y="163"/>
              </a:cxn>
              <a:cxn ang="0">
                <a:pos x="113" y="244"/>
              </a:cxn>
              <a:cxn ang="0">
                <a:pos x="49" y="343"/>
              </a:cxn>
              <a:cxn ang="0">
                <a:pos x="16" y="441"/>
              </a:cxn>
              <a:cxn ang="0">
                <a:pos x="0" y="540"/>
              </a:cxn>
              <a:cxn ang="0">
                <a:pos x="0" y="637"/>
              </a:cxn>
              <a:cxn ang="0">
                <a:pos x="0" y="736"/>
              </a:cxn>
              <a:cxn ang="0">
                <a:pos x="0" y="834"/>
              </a:cxn>
              <a:cxn ang="0">
                <a:pos x="16" y="933"/>
              </a:cxn>
              <a:cxn ang="0">
                <a:pos x="49" y="1030"/>
              </a:cxn>
              <a:cxn ang="0">
                <a:pos x="49" y="1129"/>
              </a:cxn>
              <a:cxn ang="0">
                <a:pos x="80" y="1227"/>
              </a:cxn>
              <a:cxn ang="0">
                <a:pos x="97" y="1326"/>
              </a:cxn>
              <a:cxn ang="0">
                <a:pos x="113" y="1423"/>
              </a:cxn>
              <a:cxn ang="0">
                <a:pos x="113" y="1522"/>
              </a:cxn>
              <a:cxn ang="0">
                <a:pos x="113" y="1620"/>
              </a:cxn>
              <a:cxn ang="0">
                <a:pos x="113" y="1719"/>
              </a:cxn>
              <a:cxn ang="0">
                <a:pos x="130" y="1816"/>
              </a:cxn>
              <a:cxn ang="0">
                <a:pos x="130" y="1914"/>
              </a:cxn>
              <a:cxn ang="0">
                <a:pos x="130" y="2013"/>
              </a:cxn>
              <a:cxn ang="0">
                <a:pos x="146" y="2110"/>
              </a:cxn>
              <a:cxn ang="0">
                <a:pos x="163" y="2209"/>
              </a:cxn>
              <a:cxn ang="0">
                <a:pos x="163" y="2307"/>
              </a:cxn>
              <a:cxn ang="0">
                <a:pos x="163" y="2406"/>
              </a:cxn>
              <a:cxn ang="0">
                <a:pos x="163" y="2503"/>
              </a:cxn>
              <a:cxn ang="0">
                <a:pos x="179" y="2603"/>
              </a:cxn>
              <a:cxn ang="0">
                <a:pos x="245" y="2553"/>
              </a:cxn>
              <a:cxn ang="0">
                <a:pos x="277" y="2455"/>
              </a:cxn>
              <a:cxn ang="0">
                <a:pos x="310" y="2356"/>
              </a:cxn>
              <a:cxn ang="0">
                <a:pos x="310" y="2259"/>
              </a:cxn>
              <a:cxn ang="0">
                <a:pos x="326" y="2160"/>
              </a:cxn>
              <a:cxn ang="0">
                <a:pos x="326" y="2062"/>
              </a:cxn>
              <a:cxn ang="0">
                <a:pos x="326" y="1963"/>
              </a:cxn>
              <a:cxn ang="0">
                <a:pos x="326" y="1866"/>
              </a:cxn>
              <a:cxn ang="0">
                <a:pos x="326" y="1767"/>
              </a:cxn>
              <a:cxn ang="0">
                <a:pos x="326" y="1653"/>
              </a:cxn>
              <a:cxn ang="0">
                <a:pos x="326" y="1554"/>
              </a:cxn>
              <a:cxn ang="0">
                <a:pos x="343" y="1456"/>
              </a:cxn>
              <a:cxn ang="0">
                <a:pos x="376" y="1357"/>
              </a:cxn>
              <a:cxn ang="0">
                <a:pos x="392" y="1260"/>
              </a:cxn>
              <a:cxn ang="0">
                <a:pos x="425" y="1129"/>
              </a:cxn>
              <a:cxn ang="0">
                <a:pos x="440" y="1030"/>
              </a:cxn>
              <a:cxn ang="0">
                <a:pos x="457" y="933"/>
              </a:cxn>
              <a:cxn ang="0">
                <a:pos x="457" y="834"/>
              </a:cxn>
              <a:cxn ang="0">
                <a:pos x="457" y="736"/>
              </a:cxn>
              <a:cxn ang="0">
                <a:pos x="457" y="637"/>
              </a:cxn>
              <a:cxn ang="0">
                <a:pos x="457" y="540"/>
              </a:cxn>
              <a:cxn ang="0">
                <a:pos x="457" y="441"/>
              </a:cxn>
              <a:cxn ang="0">
                <a:pos x="457" y="343"/>
              </a:cxn>
              <a:cxn ang="0">
                <a:pos x="457" y="244"/>
              </a:cxn>
              <a:cxn ang="0">
                <a:pos x="440" y="147"/>
              </a:cxn>
              <a:cxn ang="0">
                <a:pos x="392" y="48"/>
              </a:cxn>
              <a:cxn ang="0">
                <a:pos x="274" y="3"/>
              </a:cxn>
            </a:cxnLst>
            <a:rect l="0" t="0" r="r" b="b"/>
            <a:pathLst>
              <a:path w="458" h="2604">
                <a:moveTo>
                  <a:pt x="274" y="3"/>
                </a:moveTo>
                <a:lnTo>
                  <a:pt x="260" y="81"/>
                </a:lnTo>
                <a:lnTo>
                  <a:pt x="212" y="114"/>
                </a:lnTo>
                <a:lnTo>
                  <a:pt x="196" y="163"/>
                </a:lnTo>
                <a:lnTo>
                  <a:pt x="146" y="196"/>
                </a:lnTo>
                <a:lnTo>
                  <a:pt x="113" y="244"/>
                </a:lnTo>
                <a:lnTo>
                  <a:pt x="80" y="294"/>
                </a:lnTo>
                <a:lnTo>
                  <a:pt x="49" y="343"/>
                </a:lnTo>
                <a:lnTo>
                  <a:pt x="16" y="393"/>
                </a:lnTo>
                <a:lnTo>
                  <a:pt x="16" y="441"/>
                </a:lnTo>
                <a:lnTo>
                  <a:pt x="16" y="490"/>
                </a:lnTo>
                <a:lnTo>
                  <a:pt x="0" y="540"/>
                </a:lnTo>
                <a:lnTo>
                  <a:pt x="0" y="588"/>
                </a:lnTo>
                <a:lnTo>
                  <a:pt x="0" y="637"/>
                </a:lnTo>
                <a:lnTo>
                  <a:pt x="0" y="687"/>
                </a:lnTo>
                <a:lnTo>
                  <a:pt x="0" y="736"/>
                </a:lnTo>
                <a:lnTo>
                  <a:pt x="0" y="784"/>
                </a:lnTo>
                <a:lnTo>
                  <a:pt x="0" y="834"/>
                </a:lnTo>
                <a:lnTo>
                  <a:pt x="0" y="883"/>
                </a:lnTo>
                <a:lnTo>
                  <a:pt x="16" y="933"/>
                </a:lnTo>
                <a:lnTo>
                  <a:pt x="16" y="981"/>
                </a:lnTo>
                <a:lnTo>
                  <a:pt x="49" y="1030"/>
                </a:lnTo>
                <a:lnTo>
                  <a:pt x="49" y="1080"/>
                </a:lnTo>
                <a:lnTo>
                  <a:pt x="49" y="1129"/>
                </a:lnTo>
                <a:lnTo>
                  <a:pt x="65" y="1177"/>
                </a:lnTo>
                <a:lnTo>
                  <a:pt x="80" y="1227"/>
                </a:lnTo>
                <a:lnTo>
                  <a:pt x="80" y="1276"/>
                </a:lnTo>
                <a:lnTo>
                  <a:pt x="97" y="1326"/>
                </a:lnTo>
                <a:lnTo>
                  <a:pt x="113" y="1374"/>
                </a:lnTo>
                <a:lnTo>
                  <a:pt x="113" y="1423"/>
                </a:lnTo>
                <a:lnTo>
                  <a:pt x="113" y="1473"/>
                </a:lnTo>
                <a:lnTo>
                  <a:pt x="113" y="1522"/>
                </a:lnTo>
                <a:lnTo>
                  <a:pt x="113" y="1570"/>
                </a:lnTo>
                <a:lnTo>
                  <a:pt x="113" y="1620"/>
                </a:lnTo>
                <a:lnTo>
                  <a:pt x="113" y="1669"/>
                </a:lnTo>
                <a:lnTo>
                  <a:pt x="113" y="1719"/>
                </a:lnTo>
                <a:lnTo>
                  <a:pt x="113" y="1767"/>
                </a:lnTo>
                <a:lnTo>
                  <a:pt x="130" y="1816"/>
                </a:lnTo>
                <a:lnTo>
                  <a:pt x="130" y="1866"/>
                </a:lnTo>
                <a:lnTo>
                  <a:pt x="130" y="1914"/>
                </a:lnTo>
                <a:lnTo>
                  <a:pt x="130" y="1963"/>
                </a:lnTo>
                <a:lnTo>
                  <a:pt x="130" y="2013"/>
                </a:lnTo>
                <a:lnTo>
                  <a:pt x="146" y="2062"/>
                </a:lnTo>
                <a:lnTo>
                  <a:pt x="146" y="2110"/>
                </a:lnTo>
                <a:lnTo>
                  <a:pt x="146" y="2160"/>
                </a:lnTo>
                <a:lnTo>
                  <a:pt x="163" y="2209"/>
                </a:lnTo>
                <a:lnTo>
                  <a:pt x="163" y="2259"/>
                </a:lnTo>
                <a:lnTo>
                  <a:pt x="163" y="2307"/>
                </a:lnTo>
                <a:lnTo>
                  <a:pt x="163" y="2356"/>
                </a:lnTo>
                <a:lnTo>
                  <a:pt x="163" y="2406"/>
                </a:lnTo>
                <a:lnTo>
                  <a:pt x="163" y="2455"/>
                </a:lnTo>
                <a:lnTo>
                  <a:pt x="163" y="2503"/>
                </a:lnTo>
                <a:lnTo>
                  <a:pt x="179" y="2553"/>
                </a:lnTo>
                <a:lnTo>
                  <a:pt x="179" y="2603"/>
                </a:lnTo>
                <a:lnTo>
                  <a:pt x="229" y="2603"/>
                </a:lnTo>
                <a:lnTo>
                  <a:pt x="245" y="2553"/>
                </a:lnTo>
                <a:lnTo>
                  <a:pt x="260" y="2503"/>
                </a:lnTo>
                <a:lnTo>
                  <a:pt x="277" y="2455"/>
                </a:lnTo>
                <a:lnTo>
                  <a:pt x="293" y="2406"/>
                </a:lnTo>
                <a:lnTo>
                  <a:pt x="310" y="2356"/>
                </a:lnTo>
                <a:lnTo>
                  <a:pt x="310" y="2307"/>
                </a:lnTo>
                <a:lnTo>
                  <a:pt x="310" y="2259"/>
                </a:lnTo>
                <a:lnTo>
                  <a:pt x="326" y="2209"/>
                </a:lnTo>
                <a:lnTo>
                  <a:pt x="326" y="2160"/>
                </a:lnTo>
                <a:lnTo>
                  <a:pt x="326" y="2110"/>
                </a:lnTo>
                <a:lnTo>
                  <a:pt x="326" y="2062"/>
                </a:lnTo>
                <a:lnTo>
                  <a:pt x="326" y="2013"/>
                </a:lnTo>
                <a:lnTo>
                  <a:pt x="326" y="1963"/>
                </a:lnTo>
                <a:lnTo>
                  <a:pt x="326" y="1914"/>
                </a:lnTo>
                <a:lnTo>
                  <a:pt x="326" y="1866"/>
                </a:lnTo>
                <a:lnTo>
                  <a:pt x="326" y="1816"/>
                </a:lnTo>
                <a:lnTo>
                  <a:pt x="326" y="1767"/>
                </a:lnTo>
                <a:lnTo>
                  <a:pt x="326" y="1702"/>
                </a:lnTo>
                <a:lnTo>
                  <a:pt x="326" y="1653"/>
                </a:lnTo>
                <a:lnTo>
                  <a:pt x="326" y="1603"/>
                </a:lnTo>
                <a:lnTo>
                  <a:pt x="326" y="1554"/>
                </a:lnTo>
                <a:lnTo>
                  <a:pt x="343" y="1506"/>
                </a:lnTo>
                <a:lnTo>
                  <a:pt x="343" y="1456"/>
                </a:lnTo>
                <a:lnTo>
                  <a:pt x="359" y="1407"/>
                </a:lnTo>
                <a:lnTo>
                  <a:pt x="376" y="1357"/>
                </a:lnTo>
                <a:lnTo>
                  <a:pt x="376" y="1309"/>
                </a:lnTo>
                <a:lnTo>
                  <a:pt x="392" y="1260"/>
                </a:lnTo>
                <a:lnTo>
                  <a:pt x="409" y="1194"/>
                </a:lnTo>
                <a:lnTo>
                  <a:pt x="425" y="1129"/>
                </a:lnTo>
                <a:lnTo>
                  <a:pt x="440" y="1080"/>
                </a:lnTo>
                <a:lnTo>
                  <a:pt x="440" y="1030"/>
                </a:lnTo>
                <a:lnTo>
                  <a:pt x="440" y="981"/>
                </a:lnTo>
                <a:lnTo>
                  <a:pt x="457" y="933"/>
                </a:lnTo>
                <a:lnTo>
                  <a:pt x="457" y="883"/>
                </a:lnTo>
                <a:lnTo>
                  <a:pt x="457" y="834"/>
                </a:lnTo>
                <a:lnTo>
                  <a:pt x="457" y="784"/>
                </a:lnTo>
                <a:lnTo>
                  <a:pt x="457" y="736"/>
                </a:lnTo>
                <a:lnTo>
                  <a:pt x="457" y="687"/>
                </a:lnTo>
                <a:lnTo>
                  <a:pt x="457" y="637"/>
                </a:lnTo>
                <a:lnTo>
                  <a:pt x="457" y="588"/>
                </a:lnTo>
                <a:lnTo>
                  <a:pt x="457" y="540"/>
                </a:lnTo>
                <a:lnTo>
                  <a:pt x="457" y="490"/>
                </a:lnTo>
                <a:lnTo>
                  <a:pt x="457" y="441"/>
                </a:lnTo>
                <a:lnTo>
                  <a:pt x="457" y="393"/>
                </a:lnTo>
                <a:lnTo>
                  <a:pt x="457" y="343"/>
                </a:lnTo>
                <a:lnTo>
                  <a:pt x="457" y="294"/>
                </a:lnTo>
                <a:lnTo>
                  <a:pt x="457" y="244"/>
                </a:lnTo>
                <a:lnTo>
                  <a:pt x="457" y="196"/>
                </a:lnTo>
                <a:lnTo>
                  <a:pt x="440" y="147"/>
                </a:lnTo>
                <a:lnTo>
                  <a:pt x="409" y="97"/>
                </a:lnTo>
                <a:lnTo>
                  <a:pt x="392" y="48"/>
                </a:lnTo>
                <a:lnTo>
                  <a:pt x="359" y="0"/>
                </a:lnTo>
                <a:lnTo>
                  <a:pt x="274" y="3"/>
                </a:lnTo>
                <a:lnTo>
                  <a:pt x="274" y="3"/>
                </a:lnTo>
              </a:path>
            </a:pathLst>
          </a:custGeom>
          <a:pattFill prst="pct70">
            <a:fgClr>
              <a:srgbClr val="FFCCCC"/>
            </a:fgClr>
            <a:bgClr>
              <a:schemeClr val="bg1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176" name="Freeform 8"/>
          <p:cNvSpPr>
            <a:spLocks/>
          </p:cNvSpPr>
          <p:nvPr/>
        </p:nvSpPr>
        <p:spPr bwMode="auto">
          <a:xfrm>
            <a:off x="334963" y="1006475"/>
            <a:ext cx="1608137" cy="5467350"/>
          </a:xfrm>
          <a:custGeom>
            <a:avLst/>
            <a:gdLst/>
            <a:ahLst/>
            <a:cxnLst>
              <a:cxn ang="0">
                <a:pos x="426" y="176"/>
              </a:cxn>
              <a:cxn ang="0">
                <a:pos x="316" y="408"/>
              </a:cxn>
              <a:cxn ang="0">
                <a:pos x="236" y="606"/>
              </a:cxn>
              <a:cxn ang="0">
                <a:pos x="158" y="837"/>
              </a:cxn>
              <a:cxn ang="0">
                <a:pos x="30" y="1101"/>
              </a:cxn>
              <a:cxn ang="0">
                <a:pos x="0" y="1314"/>
              </a:cxn>
              <a:cxn ang="0">
                <a:pos x="0" y="1512"/>
              </a:cxn>
              <a:cxn ang="0">
                <a:pos x="14" y="1710"/>
              </a:cxn>
              <a:cxn ang="0">
                <a:pos x="94" y="1908"/>
              </a:cxn>
              <a:cxn ang="0">
                <a:pos x="173" y="2106"/>
              </a:cxn>
              <a:cxn ang="0">
                <a:pos x="236" y="2304"/>
              </a:cxn>
              <a:cxn ang="0">
                <a:pos x="316" y="2536"/>
              </a:cxn>
              <a:cxn ang="0">
                <a:pos x="347" y="2817"/>
              </a:cxn>
              <a:cxn ang="0">
                <a:pos x="363" y="3030"/>
              </a:cxn>
              <a:cxn ang="0">
                <a:pos x="394" y="3228"/>
              </a:cxn>
              <a:cxn ang="0">
                <a:pos x="458" y="3426"/>
              </a:cxn>
              <a:cxn ang="0">
                <a:pos x="521" y="3294"/>
              </a:cxn>
              <a:cxn ang="0">
                <a:pos x="521" y="3096"/>
              </a:cxn>
              <a:cxn ang="0">
                <a:pos x="506" y="2898"/>
              </a:cxn>
              <a:cxn ang="0">
                <a:pos x="506" y="2700"/>
              </a:cxn>
              <a:cxn ang="0">
                <a:pos x="490" y="2486"/>
              </a:cxn>
              <a:cxn ang="0">
                <a:pos x="490" y="2288"/>
              </a:cxn>
              <a:cxn ang="0">
                <a:pos x="458" y="2090"/>
              </a:cxn>
              <a:cxn ang="0">
                <a:pos x="394" y="1892"/>
              </a:cxn>
              <a:cxn ang="0">
                <a:pos x="347" y="1679"/>
              </a:cxn>
              <a:cxn ang="0">
                <a:pos x="347" y="1481"/>
              </a:cxn>
              <a:cxn ang="0">
                <a:pos x="378" y="1283"/>
              </a:cxn>
              <a:cxn ang="0">
                <a:pos x="490" y="1085"/>
              </a:cxn>
              <a:cxn ang="0">
                <a:pos x="600" y="887"/>
              </a:cxn>
              <a:cxn ang="0">
                <a:pos x="648" y="1085"/>
              </a:cxn>
              <a:cxn ang="0">
                <a:pos x="679" y="1283"/>
              </a:cxn>
              <a:cxn ang="0">
                <a:pos x="695" y="1481"/>
              </a:cxn>
              <a:cxn ang="0">
                <a:pos x="695" y="1694"/>
              </a:cxn>
              <a:cxn ang="0">
                <a:pos x="695" y="1892"/>
              </a:cxn>
              <a:cxn ang="0">
                <a:pos x="648" y="2090"/>
              </a:cxn>
              <a:cxn ang="0">
                <a:pos x="600" y="2288"/>
              </a:cxn>
              <a:cxn ang="0">
                <a:pos x="600" y="2486"/>
              </a:cxn>
              <a:cxn ang="0">
                <a:pos x="600" y="2684"/>
              </a:cxn>
              <a:cxn ang="0">
                <a:pos x="600" y="2882"/>
              </a:cxn>
              <a:cxn ang="0">
                <a:pos x="600" y="3080"/>
              </a:cxn>
              <a:cxn ang="0">
                <a:pos x="584" y="3278"/>
              </a:cxn>
              <a:cxn ang="0">
                <a:pos x="616" y="3443"/>
              </a:cxn>
              <a:cxn ang="0">
                <a:pos x="726" y="3294"/>
              </a:cxn>
              <a:cxn ang="0">
                <a:pos x="758" y="3096"/>
              </a:cxn>
              <a:cxn ang="0">
                <a:pos x="758" y="2898"/>
              </a:cxn>
              <a:cxn ang="0">
                <a:pos x="758" y="2684"/>
              </a:cxn>
              <a:cxn ang="0">
                <a:pos x="774" y="2469"/>
              </a:cxn>
              <a:cxn ang="0">
                <a:pos x="853" y="2256"/>
              </a:cxn>
              <a:cxn ang="0">
                <a:pos x="900" y="2058"/>
              </a:cxn>
              <a:cxn ang="0">
                <a:pos x="948" y="1860"/>
              </a:cxn>
              <a:cxn ang="0">
                <a:pos x="980" y="1662"/>
              </a:cxn>
              <a:cxn ang="0">
                <a:pos x="980" y="1464"/>
              </a:cxn>
              <a:cxn ang="0">
                <a:pos x="996" y="1249"/>
              </a:cxn>
              <a:cxn ang="0">
                <a:pos x="1012" y="1035"/>
              </a:cxn>
              <a:cxn ang="0">
                <a:pos x="1012" y="837"/>
              </a:cxn>
              <a:cxn ang="0">
                <a:pos x="932" y="639"/>
              </a:cxn>
              <a:cxn ang="0">
                <a:pos x="822" y="441"/>
              </a:cxn>
              <a:cxn ang="0">
                <a:pos x="695" y="243"/>
              </a:cxn>
              <a:cxn ang="0">
                <a:pos x="533" y="0"/>
              </a:cxn>
            </a:cxnLst>
            <a:rect l="0" t="0" r="r" b="b"/>
            <a:pathLst>
              <a:path w="1013" h="3444">
                <a:moveTo>
                  <a:pt x="533" y="0"/>
                </a:moveTo>
                <a:lnTo>
                  <a:pt x="490" y="78"/>
                </a:lnTo>
                <a:lnTo>
                  <a:pt x="474" y="128"/>
                </a:lnTo>
                <a:lnTo>
                  <a:pt x="426" y="176"/>
                </a:lnTo>
                <a:lnTo>
                  <a:pt x="394" y="243"/>
                </a:lnTo>
                <a:lnTo>
                  <a:pt x="363" y="293"/>
                </a:lnTo>
                <a:lnTo>
                  <a:pt x="347" y="358"/>
                </a:lnTo>
                <a:lnTo>
                  <a:pt x="316" y="408"/>
                </a:lnTo>
                <a:lnTo>
                  <a:pt x="300" y="457"/>
                </a:lnTo>
                <a:lnTo>
                  <a:pt x="284" y="507"/>
                </a:lnTo>
                <a:lnTo>
                  <a:pt x="252" y="556"/>
                </a:lnTo>
                <a:lnTo>
                  <a:pt x="236" y="606"/>
                </a:lnTo>
                <a:lnTo>
                  <a:pt x="220" y="655"/>
                </a:lnTo>
                <a:lnTo>
                  <a:pt x="204" y="722"/>
                </a:lnTo>
                <a:lnTo>
                  <a:pt x="173" y="787"/>
                </a:lnTo>
                <a:lnTo>
                  <a:pt x="158" y="837"/>
                </a:lnTo>
                <a:lnTo>
                  <a:pt x="126" y="903"/>
                </a:lnTo>
                <a:lnTo>
                  <a:pt x="94" y="968"/>
                </a:lnTo>
                <a:lnTo>
                  <a:pt x="62" y="1035"/>
                </a:lnTo>
                <a:lnTo>
                  <a:pt x="30" y="1101"/>
                </a:lnTo>
                <a:lnTo>
                  <a:pt x="14" y="1166"/>
                </a:lnTo>
                <a:lnTo>
                  <a:pt x="0" y="1216"/>
                </a:lnTo>
                <a:lnTo>
                  <a:pt x="0" y="1266"/>
                </a:lnTo>
                <a:lnTo>
                  <a:pt x="0" y="1314"/>
                </a:lnTo>
                <a:lnTo>
                  <a:pt x="0" y="1364"/>
                </a:lnTo>
                <a:lnTo>
                  <a:pt x="0" y="1414"/>
                </a:lnTo>
                <a:lnTo>
                  <a:pt x="0" y="1464"/>
                </a:lnTo>
                <a:lnTo>
                  <a:pt x="0" y="1512"/>
                </a:lnTo>
                <a:lnTo>
                  <a:pt x="0" y="1562"/>
                </a:lnTo>
                <a:lnTo>
                  <a:pt x="0" y="1612"/>
                </a:lnTo>
                <a:lnTo>
                  <a:pt x="0" y="1662"/>
                </a:lnTo>
                <a:lnTo>
                  <a:pt x="14" y="1710"/>
                </a:lnTo>
                <a:lnTo>
                  <a:pt x="30" y="1760"/>
                </a:lnTo>
                <a:lnTo>
                  <a:pt x="46" y="1810"/>
                </a:lnTo>
                <a:lnTo>
                  <a:pt x="62" y="1860"/>
                </a:lnTo>
                <a:lnTo>
                  <a:pt x="94" y="1908"/>
                </a:lnTo>
                <a:lnTo>
                  <a:pt x="110" y="1958"/>
                </a:lnTo>
                <a:lnTo>
                  <a:pt x="142" y="2008"/>
                </a:lnTo>
                <a:lnTo>
                  <a:pt x="158" y="2058"/>
                </a:lnTo>
                <a:lnTo>
                  <a:pt x="173" y="2106"/>
                </a:lnTo>
                <a:lnTo>
                  <a:pt x="189" y="2156"/>
                </a:lnTo>
                <a:lnTo>
                  <a:pt x="204" y="2206"/>
                </a:lnTo>
                <a:lnTo>
                  <a:pt x="220" y="2256"/>
                </a:lnTo>
                <a:lnTo>
                  <a:pt x="236" y="2304"/>
                </a:lnTo>
                <a:lnTo>
                  <a:pt x="268" y="2371"/>
                </a:lnTo>
                <a:lnTo>
                  <a:pt x="268" y="2421"/>
                </a:lnTo>
                <a:lnTo>
                  <a:pt x="284" y="2486"/>
                </a:lnTo>
                <a:lnTo>
                  <a:pt x="316" y="2536"/>
                </a:lnTo>
                <a:lnTo>
                  <a:pt x="332" y="2586"/>
                </a:lnTo>
                <a:lnTo>
                  <a:pt x="332" y="2635"/>
                </a:lnTo>
                <a:lnTo>
                  <a:pt x="347" y="2700"/>
                </a:lnTo>
                <a:lnTo>
                  <a:pt x="347" y="2817"/>
                </a:lnTo>
                <a:lnTo>
                  <a:pt x="347" y="2882"/>
                </a:lnTo>
                <a:lnTo>
                  <a:pt x="347" y="2932"/>
                </a:lnTo>
                <a:lnTo>
                  <a:pt x="363" y="2982"/>
                </a:lnTo>
                <a:lnTo>
                  <a:pt x="363" y="3030"/>
                </a:lnTo>
                <a:lnTo>
                  <a:pt x="378" y="3080"/>
                </a:lnTo>
                <a:lnTo>
                  <a:pt x="378" y="3130"/>
                </a:lnTo>
                <a:lnTo>
                  <a:pt x="394" y="3180"/>
                </a:lnTo>
                <a:lnTo>
                  <a:pt x="394" y="3228"/>
                </a:lnTo>
                <a:lnTo>
                  <a:pt x="410" y="3278"/>
                </a:lnTo>
                <a:lnTo>
                  <a:pt x="426" y="3328"/>
                </a:lnTo>
                <a:lnTo>
                  <a:pt x="458" y="3378"/>
                </a:lnTo>
                <a:lnTo>
                  <a:pt x="458" y="3426"/>
                </a:lnTo>
                <a:lnTo>
                  <a:pt x="506" y="3443"/>
                </a:lnTo>
                <a:lnTo>
                  <a:pt x="521" y="3394"/>
                </a:lnTo>
                <a:lnTo>
                  <a:pt x="521" y="3344"/>
                </a:lnTo>
                <a:lnTo>
                  <a:pt x="521" y="3294"/>
                </a:lnTo>
                <a:lnTo>
                  <a:pt x="521" y="3245"/>
                </a:lnTo>
                <a:lnTo>
                  <a:pt x="521" y="3196"/>
                </a:lnTo>
                <a:lnTo>
                  <a:pt x="521" y="3146"/>
                </a:lnTo>
                <a:lnTo>
                  <a:pt x="521" y="3096"/>
                </a:lnTo>
                <a:lnTo>
                  <a:pt x="506" y="3047"/>
                </a:lnTo>
                <a:lnTo>
                  <a:pt x="506" y="2998"/>
                </a:lnTo>
                <a:lnTo>
                  <a:pt x="506" y="2948"/>
                </a:lnTo>
                <a:lnTo>
                  <a:pt x="506" y="2898"/>
                </a:lnTo>
                <a:lnTo>
                  <a:pt x="506" y="2849"/>
                </a:lnTo>
                <a:lnTo>
                  <a:pt x="506" y="2800"/>
                </a:lnTo>
                <a:lnTo>
                  <a:pt x="506" y="2750"/>
                </a:lnTo>
                <a:lnTo>
                  <a:pt x="506" y="2700"/>
                </a:lnTo>
                <a:lnTo>
                  <a:pt x="490" y="2651"/>
                </a:lnTo>
                <a:lnTo>
                  <a:pt x="490" y="2602"/>
                </a:lnTo>
                <a:lnTo>
                  <a:pt x="490" y="2536"/>
                </a:lnTo>
                <a:lnTo>
                  <a:pt x="490" y="2486"/>
                </a:lnTo>
                <a:lnTo>
                  <a:pt x="490" y="2437"/>
                </a:lnTo>
                <a:lnTo>
                  <a:pt x="490" y="2388"/>
                </a:lnTo>
                <a:lnTo>
                  <a:pt x="490" y="2338"/>
                </a:lnTo>
                <a:lnTo>
                  <a:pt x="490" y="2288"/>
                </a:lnTo>
                <a:lnTo>
                  <a:pt x="490" y="2239"/>
                </a:lnTo>
                <a:lnTo>
                  <a:pt x="474" y="2190"/>
                </a:lnTo>
                <a:lnTo>
                  <a:pt x="458" y="2140"/>
                </a:lnTo>
                <a:lnTo>
                  <a:pt x="458" y="2090"/>
                </a:lnTo>
                <a:lnTo>
                  <a:pt x="442" y="2041"/>
                </a:lnTo>
                <a:lnTo>
                  <a:pt x="426" y="1992"/>
                </a:lnTo>
                <a:lnTo>
                  <a:pt x="410" y="1942"/>
                </a:lnTo>
                <a:lnTo>
                  <a:pt x="394" y="1892"/>
                </a:lnTo>
                <a:lnTo>
                  <a:pt x="378" y="1843"/>
                </a:lnTo>
                <a:lnTo>
                  <a:pt x="363" y="1794"/>
                </a:lnTo>
                <a:lnTo>
                  <a:pt x="363" y="1727"/>
                </a:lnTo>
                <a:lnTo>
                  <a:pt x="347" y="1679"/>
                </a:lnTo>
                <a:lnTo>
                  <a:pt x="347" y="1629"/>
                </a:lnTo>
                <a:lnTo>
                  <a:pt x="347" y="1579"/>
                </a:lnTo>
                <a:lnTo>
                  <a:pt x="347" y="1529"/>
                </a:lnTo>
                <a:lnTo>
                  <a:pt x="347" y="1481"/>
                </a:lnTo>
                <a:lnTo>
                  <a:pt x="347" y="1431"/>
                </a:lnTo>
                <a:lnTo>
                  <a:pt x="347" y="1381"/>
                </a:lnTo>
                <a:lnTo>
                  <a:pt x="363" y="1331"/>
                </a:lnTo>
                <a:lnTo>
                  <a:pt x="378" y="1283"/>
                </a:lnTo>
                <a:lnTo>
                  <a:pt x="410" y="1233"/>
                </a:lnTo>
                <a:lnTo>
                  <a:pt x="442" y="1183"/>
                </a:lnTo>
                <a:lnTo>
                  <a:pt x="474" y="1133"/>
                </a:lnTo>
                <a:lnTo>
                  <a:pt x="490" y="1085"/>
                </a:lnTo>
                <a:lnTo>
                  <a:pt x="521" y="1035"/>
                </a:lnTo>
                <a:lnTo>
                  <a:pt x="552" y="985"/>
                </a:lnTo>
                <a:lnTo>
                  <a:pt x="568" y="935"/>
                </a:lnTo>
                <a:lnTo>
                  <a:pt x="600" y="887"/>
                </a:lnTo>
                <a:lnTo>
                  <a:pt x="616" y="935"/>
                </a:lnTo>
                <a:lnTo>
                  <a:pt x="616" y="985"/>
                </a:lnTo>
                <a:lnTo>
                  <a:pt x="616" y="1035"/>
                </a:lnTo>
                <a:lnTo>
                  <a:pt x="648" y="1085"/>
                </a:lnTo>
                <a:lnTo>
                  <a:pt x="648" y="1133"/>
                </a:lnTo>
                <a:lnTo>
                  <a:pt x="664" y="1183"/>
                </a:lnTo>
                <a:lnTo>
                  <a:pt x="664" y="1233"/>
                </a:lnTo>
                <a:lnTo>
                  <a:pt x="679" y="1283"/>
                </a:lnTo>
                <a:lnTo>
                  <a:pt x="695" y="1331"/>
                </a:lnTo>
                <a:lnTo>
                  <a:pt x="695" y="1381"/>
                </a:lnTo>
                <a:lnTo>
                  <a:pt x="695" y="1431"/>
                </a:lnTo>
                <a:lnTo>
                  <a:pt x="695" y="1481"/>
                </a:lnTo>
                <a:lnTo>
                  <a:pt x="695" y="1546"/>
                </a:lnTo>
                <a:lnTo>
                  <a:pt x="695" y="1596"/>
                </a:lnTo>
                <a:lnTo>
                  <a:pt x="695" y="1645"/>
                </a:lnTo>
                <a:lnTo>
                  <a:pt x="695" y="1694"/>
                </a:lnTo>
                <a:lnTo>
                  <a:pt x="695" y="1744"/>
                </a:lnTo>
                <a:lnTo>
                  <a:pt x="695" y="1794"/>
                </a:lnTo>
                <a:lnTo>
                  <a:pt x="695" y="1843"/>
                </a:lnTo>
                <a:lnTo>
                  <a:pt x="695" y="1892"/>
                </a:lnTo>
                <a:lnTo>
                  <a:pt x="679" y="1942"/>
                </a:lnTo>
                <a:lnTo>
                  <a:pt x="679" y="1992"/>
                </a:lnTo>
                <a:lnTo>
                  <a:pt x="664" y="2041"/>
                </a:lnTo>
                <a:lnTo>
                  <a:pt x="648" y="2090"/>
                </a:lnTo>
                <a:lnTo>
                  <a:pt x="632" y="2140"/>
                </a:lnTo>
                <a:lnTo>
                  <a:pt x="616" y="2190"/>
                </a:lnTo>
                <a:lnTo>
                  <a:pt x="616" y="2239"/>
                </a:lnTo>
                <a:lnTo>
                  <a:pt x="600" y="2288"/>
                </a:lnTo>
                <a:lnTo>
                  <a:pt x="600" y="2338"/>
                </a:lnTo>
                <a:lnTo>
                  <a:pt x="600" y="2388"/>
                </a:lnTo>
                <a:lnTo>
                  <a:pt x="600" y="2437"/>
                </a:lnTo>
                <a:lnTo>
                  <a:pt x="600" y="2486"/>
                </a:lnTo>
                <a:lnTo>
                  <a:pt x="600" y="2536"/>
                </a:lnTo>
                <a:lnTo>
                  <a:pt x="600" y="2586"/>
                </a:lnTo>
                <a:lnTo>
                  <a:pt x="600" y="2635"/>
                </a:lnTo>
                <a:lnTo>
                  <a:pt x="600" y="2684"/>
                </a:lnTo>
                <a:lnTo>
                  <a:pt x="600" y="2734"/>
                </a:lnTo>
                <a:lnTo>
                  <a:pt x="600" y="2784"/>
                </a:lnTo>
                <a:lnTo>
                  <a:pt x="600" y="2833"/>
                </a:lnTo>
                <a:lnTo>
                  <a:pt x="600" y="2882"/>
                </a:lnTo>
                <a:lnTo>
                  <a:pt x="600" y="2932"/>
                </a:lnTo>
                <a:lnTo>
                  <a:pt x="600" y="2982"/>
                </a:lnTo>
                <a:lnTo>
                  <a:pt x="600" y="3030"/>
                </a:lnTo>
                <a:lnTo>
                  <a:pt x="600" y="3080"/>
                </a:lnTo>
                <a:lnTo>
                  <a:pt x="600" y="3130"/>
                </a:lnTo>
                <a:lnTo>
                  <a:pt x="600" y="3180"/>
                </a:lnTo>
                <a:lnTo>
                  <a:pt x="584" y="3228"/>
                </a:lnTo>
                <a:lnTo>
                  <a:pt x="584" y="3278"/>
                </a:lnTo>
                <a:lnTo>
                  <a:pt x="584" y="3328"/>
                </a:lnTo>
                <a:lnTo>
                  <a:pt x="584" y="3378"/>
                </a:lnTo>
                <a:lnTo>
                  <a:pt x="568" y="3426"/>
                </a:lnTo>
                <a:lnTo>
                  <a:pt x="616" y="3443"/>
                </a:lnTo>
                <a:lnTo>
                  <a:pt x="664" y="3443"/>
                </a:lnTo>
                <a:lnTo>
                  <a:pt x="695" y="3394"/>
                </a:lnTo>
                <a:lnTo>
                  <a:pt x="711" y="3344"/>
                </a:lnTo>
                <a:lnTo>
                  <a:pt x="726" y="3294"/>
                </a:lnTo>
                <a:lnTo>
                  <a:pt x="726" y="3245"/>
                </a:lnTo>
                <a:lnTo>
                  <a:pt x="742" y="3196"/>
                </a:lnTo>
                <a:lnTo>
                  <a:pt x="742" y="3146"/>
                </a:lnTo>
                <a:lnTo>
                  <a:pt x="758" y="3096"/>
                </a:lnTo>
                <a:lnTo>
                  <a:pt x="758" y="3047"/>
                </a:lnTo>
                <a:lnTo>
                  <a:pt x="758" y="2998"/>
                </a:lnTo>
                <a:lnTo>
                  <a:pt x="758" y="2948"/>
                </a:lnTo>
                <a:lnTo>
                  <a:pt x="758" y="2898"/>
                </a:lnTo>
                <a:lnTo>
                  <a:pt x="758" y="2849"/>
                </a:lnTo>
                <a:lnTo>
                  <a:pt x="758" y="2800"/>
                </a:lnTo>
                <a:lnTo>
                  <a:pt x="758" y="2734"/>
                </a:lnTo>
                <a:lnTo>
                  <a:pt x="758" y="2684"/>
                </a:lnTo>
                <a:lnTo>
                  <a:pt x="758" y="2635"/>
                </a:lnTo>
                <a:lnTo>
                  <a:pt x="758" y="2586"/>
                </a:lnTo>
                <a:lnTo>
                  <a:pt x="774" y="2536"/>
                </a:lnTo>
                <a:lnTo>
                  <a:pt x="774" y="2469"/>
                </a:lnTo>
                <a:lnTo>
                  <a:pt x="790" y="2404"/>
                </a:lnTo>
                <a:lnTo>
                  <a:pt x="822" y="2354"/>
                </a:lnTo>
                <a:lnTo>
                  <a:pt x="838" y="2304"/>
                </a:lnTo>
                <a:lnTo>
                  <a:pt x="853" y="2256"/>
                </a:lnTo>
                <a:lnTo>
                  <a:pt x="853" y="2206"/>
                </a:lnTo>
                <a:lnTo>
                  <a:pt x="869" y="2156"/>
                </a:lnTo>
                <a:lnTo>
                  <a:pt x="885" y="2106"/>
                </a:lnTo>
                <a:lnTo>
                  <a:pt x="900" y="2058"/>
                </a:lnTo>
                <a:lnTo>
                  <a:pt x="916" y="2008"/>
                </a:lnTo>
                <a:lnTo>
                  <a:pt x="916" y="1958"/>
                </a:lnTo>
                <a:lnTo>
                  <a:pt x="932" y="1908"/>
                </a:lnTo>
                <a:lnTo>
                  <a:pt x="948" y="1860"/>
                </a:lnTo>
                <a:lnTo>
                  <a:pt x="964" y="1810"/>
                </a:lnTo>
                <a:lnTo>
                  <a:pt x="964" y="1760"/>
                </a:lnTo>
                <a:lnTo>
                  <a:pt x="980" y="1710"/>
                </a:lnTo>
                <a:lnTo>
                  <a:pt x="980" y="1662"/>
                </a:lnTo>
                <a:lnTo>
                  <a:pt x="980" y="1612"/>
                </a:lnTo>
                <a:lnTo>
                  <a:pt x="980" y="1562"/>
                </a:lnTo>
                <a:lnTo>
                  <a:pt x="980" y="1512"/>
                </a:lnTo>
                <a:lnTo>
                  <a:pt x="980" y="1464"/>
                </a:lnTo>
                <a:lnTo>
                  <a:pt x="996" y="1414"/>
                </a:lnTo>
                <a:lnTo>
                  <a:pt x="996" y="1364"/>
                </a:lnTo>
                <a:lnTo>
                  <a:pt x="996" y="1314"/>
                </a:lnTo>
                <a:lnTo>
                  <a:pt x="996" y="1249"/>
                </a:lnTo>
                <a:lnTo>
                  <a:pt x="996" y="1200"/>
                </a:lnTo>
                <a:lnTo>
                  <a:pt x="1012" y="1150"/>
                </a:lnTo>
                <a:lnTo>
                  <a:pt x="1012" y="1085"/>
                </a:lnTo>
                <a:lnTo>
                  <a:pt x="1012" y="1035"/>
                </a:lnTo>
                <a:lnTo>
                  <a:pt x="1012" y="985"/>
                </a:lnTo>
                <a:lnTo>
                  <a:pt x="1012" y="935"/>
                </a:lnTo>
                <a:lnTo>
                  <a:pt x="1012" y="887"/>
                </a:lnTo>
                <a:lnTo>
                  <a:pt x="1012" y="837"/>
                </a:lnTo>
                <a:lnTo>
                  <a:pt x="996" y="787"/>
                </a:lnTo>
                <a:lnTo>
                  <a:pt x="996" y="737"/>
                </a:lnTo>
                <a:lnTo>
                  <a:pt x="964" y="689"/>
                </a:lnTo>
                <a:lnTo>
                  <a:pt x="932" y="639"/>
                </a:lnTo>
                <a:lnTo>
                  <a:pt x="916" y="589"/>
                </a:lnTo>
                <a:lnTo>
                  <a:pt x="885" y="541"/>
                </a:lnTo>
                <a:lnTo>
                  <a:pt x="853" y="491"/>
                </a:lnTo>
                <a:lnTo>
                  <a:pt x="822" y="441"/>
                </a:lnTo>
                <a:lnTo>
                  <a:pt x="790" y="391"/>
                </a:lnTo>
                <a:lnTo>
                  <a:pt x="758" y="343"/>
                </a:lnTo>
                <a:lnTo>
                  <a:pt x="726" y="293"/>
                </a:lnTo>
                <a:lnTo>
                  <a:pt x="695" y="243"/>
                </a:lnTo>
                <a:lnTo>
                  <a:pt x="664" y="193"/>
                </a:lnTo>
                <a:lnTo>
                  <a:pt x="616" y="145"/>
                </a:lnTo>
                <a:lnTo>
                  <a:pt x="600" y="95"/>
                </a:lnTo>
                <a:lnTo>
                  <a:pt x="533" y="0"/>
                </a:lnTo>
                <a:lnTo>
                  <a:pt x="533" y="0"/>
                </a:lnTo>
              </a:path>
            </a:pathLst>
          </a:custGeom>
          <a:pattFill prst="narVert">
            <a:fgClr>
              <a:schemeClr val="accent1"/>
            </a:fgClr>
            <a:bgClr>
              <a:srgbClr val="006600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177" name="Freeform 9"/>
          <p:cNvSpPr>
            <a:spLocks/>
          </p:cNvSpPr>
          <p:nvPr/>
        </p:nvSpPr>
        <p:spPr bwMode="auto">
          <a:xfrm>
            <a:off x="377825" y="3748088"/>
            <a:ext cx="687388" cy="268446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6" y="69"/>
              </a:cxn>
              <a:cxn ang="0">
                <a:pos x="16" y="118"/>
              </a:cxn>
              <a:cxn ang="0">
                <a:pos x="49" y="166"/>
              </a:cxn>
              <a:cxn ang="0">
                <a:pos x="66" y="216"/>
              </a:cxn>
              <a:cxn ang="0">
                <a:pos x="82" y="265"/>
              </a:cxn>
              <a:cxn ang="0">
                <a:pos x="115" y="315"/>
              </a:cxn>
              <a:cxn ang="0">
                <a:pos x="132" y="363"/>
              </a:cxn>
              <a:cxn ang="0">
                <a:pos x="148" y="412"/>
              </a:cxn>
              <a:cxn ang="0">
                <a:pos x="180" y="462"/>
              </a:cxn>
              <a:cxn ang="0">
                <a:pos x="196" y="511"/>
              </a:cxn>
              <a:cxn ang="0">
                <a:pos x="196" y="559"/>
              </a:cxn>
              <a:cxn ang="0">
                <a:pos x="213" y="609"/>
              </a:cxn>
              <a:cxn ang="0">
                <a:pos x="213" y="658"/>
              </a:cxn>
              <a:cxn ang="0">
                <a:pos x="229" y="723"/>
              </a:cxn>
              <a:cxn ang="0">
                <a:pos x="262" y="789"/>
              </a:cxn>
              <a:cxn ang="0">
                <a:pos x="279" y="838"/>
              </a:cxn>
              <a:cxn ang="0">
                <a:pos x="279" y="888"/>
              </a:cxn>
              <a:cxn ang="0">
                <a:pos x="295" y="953"/>
              </a:cxn>
              <a:cxn ang="0">
                <a:pos x="312" y="1002"/>
              </a:cxn>
              <a:cxn ang="0">
                <a:pos x="328" y="1052"/>
              </a:cxn>
              <a:cxn ang="0">
                <a:pos x="343" y="1100"/>
              </a:cxn>
              <a:cxn ang="0">
                <a:pos x="343" y="1149"/>
              </a:cxn>
              <a:cxn ang="0">
                <a:pos x="343" y="1199"/>
              </a:cxn>
              <a:cxn ang="0">
                <a:pos x="343" y="1248"/>
              </a:cxn>
              <a:cxn ang="0">
                <a:pos x="343" y="1296"/>
              </a:cxn>
              <a:cxn ang="0">
                <a:pos x="343" y="1346"/>
              </a:cxn>
              <a:cxn ang="0">
                <a:pos x="360" y="1395"/>
              </a:cxn>
              <a:cxn ang="0">
                <a:pos x="360" y="1445"/>
              </a:cxn>
              <a:cxn ang="0">
                <a:pos x="360" y="1493"/>
              </a:cxn>
              <a:cxn ang="0">
                <a:pos x="376" y="1542"/>
              </a:cxn>
              <a:cxn ang="0">
                <a:pos x="376" y="1592"/>
              </a:cxn>
              <a:cxn ang="0">
                <a:pos x="393" y="1641"/>
              </a:cxn>
              <a:cxn ang="0">
                <a:pos x="409" y="1690"/>
              </a:cxn>
              <a:cxn ang="0">
                <a:pos x="432" y="1656"/>
              </a:cxn>
            </a:cxnLst>
            <a:rect l="0" t="0" r="r" b="b"/>
            <a:pathLst>
              <a:path w="433" h="1691">
                <a:moveTo>
                  <a:pt x="0" y="0"/>
                </a:moveTo>
                <a:lnTo>
                  <a:pt x="16" y="69"/>
                </a:lnTo>
                <a:lnTo>
                  <a:pt x="16" y="118"/>
                </a:lnTo>
                <a:lnTo>
                  <a:pt x="49" y="166"/>
                </a:lnTo>
                <a:lnTo>
                  <a:pt x="66" y="216"/>
                </a:lnTo>
                <a:lnTo>
                  <a:pt x="82" y="265"/>
                </a:lnTo>
                <a:lnTo>
                  <a:pt x="115" y="315"/>
                </a:lnTo>
                <a:lnTo>
                  <a:pt x="132" y="363"/>
                </a:lnTo>
                <a:lnTo>
                  <a:pt x="148" y="412"/>
                </a:lnTo>
                <a:lnTo>
                  <a:pt x="180" y="462"/>
                </a:lnTo>
                <a:lnTo>
                  <a:pt x="196" y="511"/>
                </a:lnTo>
                <a:lnTo>
                  <a:pt x="196" y="559"/>
                </a:lnTo>
                <a:lnTo>
                  <a:pt x="213" y="609"/>
                </a:lnTo>
                <a:lnTo>
                  <a:pt x="213" y="658"/>
                </a:lnTo>
                <a:lnTo>
                  <a:pt x="229" y="723"/>
                </a:lnTo>
                <a:lnTo>
                  <a:pt x="262" y="789"/>
                </a:lnTo>
                <a:lnTo>
                  <a:pt x="279" y="838"/>
                </a:lnTo>
                <a:lnTo>
                  <a:pt x="279" y="888"/>
                </a:lnTo>
                <a:lnTo>
                  <a:pt x="295" y="953"/>
                </a:lnTo>
                <a:lnTo>
                  <a:pt x="312" y="1002"/>
                </a:lnTo>
                <a:lnTo>
                  <a:pt x="328" y="1052"/>
                </a:lnTo>
                <a:lnTo>
                  <a:pt x="343" y="1100"/>
                </a:lnTo>
                <a:lnTo>
                  <a:pt x="343" y="1149"/>
                </a:lnTo>
                <a:lnTo>
                  <a:pt x="343" y="1199"/>
                </a:lnTo>
                <a:lnTo>
                  <a:pt x="343" y="1248"/>
                </a:lnTo>
                <a:lnTo>
                  <a:pt x="343" y="1296"/>
                </a:lnTo>
                <a:lnTo>
                  <a:pt x="343" y="1346"/>
                </a:lnTo>
                <a:lnTo>
                  <a:pt x="360" y="1395"/>
                </a:lnTo>
                <a:lnTo>
                  <a:pt x="360" y="1445"/>
                </a:lnTo>
                <a:lnTo>
                  <a:pt x="360" y="1493"/>
                </a:lnTo>
                <a:lnTo>
                  <a:pt x="376" y="1542"/>
                </a:lnTo>
                <a:lnTo>
                  <a:pt x="376" y="1592"/>
                </a:lnTo>
                <a:lnTo>
                  <a:pt x="393" y="1641"/>
                </a:lnTo>
                <a:lnTo>
                  <a:pt x="409" y="1690"/>
                </a:lnTo>
                <a:lnTo>
                  <a:pt x="432" y="1656"/>
                </a:lnTo>
              </a:path>
            </a:pathLst>
          </a:custGeom>
          <a:noFill/>
          <a:ln w="101600" cap="rnd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178" name="Freeform 10"/>
          <p:cNvSpPr>
            <a:spLocks/>
          </p:cNvSpPr>
          <p:nvPr/>
        </p:nvSpPr>
        <p:spPr bwMode="auto">
          <a:xfrm>
            <a:off x="1292225" y="3635375"/>
            <a:ext cx="687388" cy="2876550"/>
          </a:xfrm>
          <a:custGeom>
            <a:avLst/>
            <a:gdLst/>
            <a:ahLst/>
            <a:cxnLst>
              <a:cxn ang="0">
                <a:pos x="432" y="0"/>
              </a:cxn>
              <a:cxn ang="0">
                <a:pos x="406" y="75"/>
              </a:cxn>
              <a:cxn ang="0">
                <a:pos x="390" y="124"/>
              </a:cxn>
              <a:cxn ang="0">
                <a:pos x="373" y="174"/>
              </a:cxn>
              <a:cxn ang="0">
                <a:pos x="357" y="222"/>
              </a:cxn>
              <a:cxn ang="0">
                <a:pos x="340" y="271"/>
              </a:cxn>
              <a:cxn ang="0">
                <a:pos x="324" y="321"/>
              </a:cxn>
              <a:cxn ang="0">
                <a:pos x="292" y="370"/>
              </a:cxn>
              <a:cxn ang="0">
                <a:pos x="292" y="418"/>
              </a:cxn>
              <a:cxn ang="0">
                <a:pos x="276" y="468"/>
              </a:cxn>
              <a:cxn ang="0">
                <a:pos x="259" y="517"/>
              </a:cxn>
              <a:cxn ang="0">
                <a:pos x="243" y="567"/>
              </a:cxn>
              <a:cxn ang="0">
                <a:pos x="226" y="615"/>
              </a:cxn>
              <a:cxn ang="0">
                <a:pos x="210" y="664"/>
              </a:cxn>
              <a:cxn ang="0">
                <a:pos x="210" y="714"/>
              </a:cxn>
              <a:cxn ang="0">
                <a:pos x="210" y="763"/>
              </a:cxn>
              <a:cxn ang="0">
                <a:pos x="177" y="811"/>
              </a:cxn>
              <a:cxn ang="0">
                <a:pos x="177" y="861"/>
              </a:cxn>
              <a:cxn ang="0">
                <a:pos x="177" y="910"/>
              </a:cxn>
              <a:cxn ang="0">
                <a:pos x="160" y="960"/>
              </a:cxn>
              <a:cxn ang="0">
                <a:pos x="160" y="1008"/>
              </a:cxn>
              <a:cxn ang="0">
                <a:pos x="160" y="1057"/>
              </a:cxn>
              <a:cxn ang="0">
                <a:pos x="144" y="1107"/>
              </a:cxn>
              <a:cxn ang="0">
                <a:pos x="144" y="1156"/>
              </a:cxn>
              <a:cxn ang="0">
                <a:pos x="144" y="1204"/>
              </a:cxn>
              <a:cxn ang="0">
                <a:pos x="144" y="1254"/>
              </a:cxn>
              <a:cxn ang="0">
                <a:pos x="144" y="1303"/>
              </a:cxn>
              <a:cxn ang="0">
                <a:pos x="144" y="1351"/>
              </a:cxn>
              <a:cxn ang="0">
                <a:pos x="127" y="1401"/>
              </a:cxn>
              <a:cxn ang="0">
                <a:pos x="127" y="1450"/>
              </a:cxn>
              <a:cxn ang="0">
                <a:pos x="127" y="1500"/>
              </a:cxn>
              <a:cxn ang="0">
                <a:pos x="127" y="1548"/>
              </a:cxn>
              <a:cxn ang="0">
                <a:pos x="127" y="1597"/>
              </a:cxn>
              <a:cxn ang="0">
                <a:pos x="112" y="1647"/>
              </a:cxn>
              <a:cxn ang="0">
                <a:pos x="96" y="1696"/>
              </a:cxn>
              <a:cxn ang="0">
                <a:pos x="96" y="1744"/>
              </a:cxn>
              <a:cxn ang="0">
                <a:pos x="79" y="1794"/>
              </a:cxn>
              <a:cxn ang="0">
                <a:pos x="30" y="1811"/>
              </a:cxn>
              <a:cxn ang="0">
                <a:pos x="0" y="1800"/>
              </a:cxn>
            </a:cxnLst>
            <a:rect l="0" t="0" r="r" b="b"/>
            <a:pathLst>
              <a:path w="433" h="1812">
                <a:moveTo>
                  <a:pt x="432" y="0"/>
                </a:moveTo>
                <a:lnTo>
                  <a:pt x="406" y="75"/>
                </a:lnTo>
                <a:lnTo>
                  <a:pt x="390" y="124"/>
                </a:lnTo>
                <a:lnTo>
                  <a:pt x="373" y="174"/>
                </a:lnTo>
                <a:lnTo>
                  <a:pt x="357" y="222"/>
                </a:lnTo>
                <a:lnTo>
                  <a:pt x="340" y="271"/>
                </a:lnTo>
                <a:lnTo>
                  <a:pt x="324" y="321"/>
                </a:lnTo>
                <a:lnTo>
                  <a:pt x="292" y="370"/>
                </a:lnTo>
                <a:lnTo>
                  <a:pt x="292" y="418"/>
                </a:lnTo>
                <a:lnTo>
                  <a:pt x="276" y="468"/>
                </a:lnTo>
                <a:lnTo>
                  <a:pt x="259" y="517"/>
                </a:lnTo>
                <a:lnTo>
                  <a:pt x="243" y="567"/>
                </a:lnTo>
                <a:lnTo>
                  <a:pt x="226" y="615"/>
                </a:lnTo>
                <a:lnTo>
                  <a:pt x="210" y="664"/>
                </a:lnTo>
                <a:lnTo>
                  <a:pt x="210" y="714"/>
                </a:lnTo>
                <a:lnTo>
                  <a:pt x="210" y="763"/>
                </a:lnTo>
                <a:lnTo>
                  <a:pt x="177" y="811"/>
                </a:lnTo>
                <a:lnTo>
                  <a:pt x="177" y="861"/>
                </a:lnTo>
                <a:lnTo>
                  <a:pt x="177" y="910"/>
                </a:lnTo>
                <a:lnTo>
                  <a:pt x="160" y="960"/>
                </a:lnTo>
                <a:lnTo>
                  <a:pt x="160" y="1008"/>
                </a:lnTo>
                <a:lnTo>
                  <a:pt x="160" y="1057"/>
                </a:lnTo>
                <a:lnTo>
                  <a:pt x="144" y="1107"/>
                </a:lnTo>
                <a:lnTo>
                  <a:pt x="144" y="1156"/>
                </a:lnTo>
                <a:lnTo>
                  <a:pt x="144" y="1204"/>
                </a:lnTo>
                <a:lnTo>
                  <a:pt x="144" y="1254"/>
                </a:lnTo>
                <a:lnTo>
                  <a:pt x="144" y="1303"/>
                </a:lnTo>
                <a:lnTo>
                  <a:pt x="144" y="1351"/>
                </a:lnTo>
                <a:lnTo>
                  <a:pt x="127" y="1401"/>
                </a:lnTo>
                <a:lnTo>
                  <a:pt x="127" y="1450"/>
                </a:lnTo>
                <a:lnTo>
                  <a:pt x="127" y="1500"/>
                </a:lnTo>
                <a:lnTo>
                  <a:pt x="127" y="1548"/>
                </a:lnTo>
                <a:lnTo>
                  <a:pt x="127" y="1597"/>
                </a:lnTo>
                <a:lnTo>
                  <a:pt x="112" y="1647"/>
                </a:lnTo>
                <a:lnTo>
                  <a:pt x="96" y="1696"/>
                </a:lnTo>
                <a:lnTo>
                  <a:pt x="96" y="1744"/>
                </a:lnTo>
                <a:lnTo>
                  <a:pt x="79" y="1794"/>
                </a:lnTo>
                <a:lnTo>
                  <a:pt x="30" y="1811"/>
                </a:lnTo>
                <a:lnTo>
                  <a:pt x="0" y="1800"/>
                </a:lnTo>
              </a:path>
            </a:pathLst>
          </a:custGeom>
          <a:noFill/>
          <a:ln w="76200" cap="rnd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179" name="Freeform 11"/>
          <p:cNvSpPr>
            <a:spLocks/>
          </p:cNvSpPr>
          <p:nvPr/>
        </p:nvSpPr>
        <p:spPr bwMode="auto">
          <a:xfrm>
            <a:off x="381000" y="1741488"/>
            <a:ext cx="1525588" cy="1993900"/>
          </a:xfrm>
          <a:custGeom>
            <a:avLst/>
            <a:gdLst/>
            <a:ahLst/>
            <a:cxnLst>
              <a:cxn ang="0">
                <a:pos x="20" y="1210"/>
              </a:cxn>
              <a:cxn ang="0">
                <a:pos x="41" y="1147"/>
              </a:cxn>
              <a:cxn ang="0">
                <a:pos x="72" y="1084"/>
              </a:cxn>
              <a:cxn ang="0">
                <a:pos x="83" y="1021"/>
              </a:cxn>
              <a:cxn ang="0">
                <a:pos x="93" y="958"/>
              </a:cxn>
              <a:cxn ang="0">
                <a:pos x="104" y="895"/>
              </a:cxn>
              <a:cxn ang="0">
                <a:pos x="114" y="842"/>
              </a:cxn>
              <a:cxn ang="0">
                <a:pos x="125" y="779"/>
              </a:cxn>
              <a:cxn ang="0">
                <a:pos x="135" y="716"/>
              </a:cxn>
              <a:cxn ang="0">
                <a:pos x="156" y="652"/>
              </a:cxn>
              <a:cxn ang="0">
                <a:pos x="177" y="589"/>
              </a:cxn>
              <a:cxn ang="0">
                <a:pos x="198" y="526"/>
              </a:cxn>
              <a:cxn ang="0">
                <a:pos x="220" y="463"/>
              </a:cxn>
              <a:cxn ang="0">
                <a:pos x="251" y="400"/>
              </a:cxn>
              <a:cxn ang="0">
                <a:pos x="283" y="337"/>
              </a:cxn>
              <a:cxn ang="0">
                <a:pos x="325" y="273"/>
              </a:cxn>
              <a:cxn ang="0">
                <a:pos x="356" y="210"/>
              </a:cxn>
              <a:cxn ang="0">
                <a:pos x="409" y="158"/>
              </a:cxn>
              <a:cxn ang="0">
                <a:pos x="451" y="94"/>
              </a:cxn>
              <a:cxn ang="0">
                <a:pos x="483" y="31"/>
              </a:cxn>
              <a:cxn ang="0">
                <a:pos x="504" y="31"/>
              </a:cxn>
              <a:cxn ang="0">
                <a:pos x="567" y="52"/>
              </a:cxn>
              <a:cxn ang="0">
                <a:pos x="619" y="105"/>
              </a:cxn>
              <a:cxn ang="0">
                <a:pos x="662" y="147"/>
              </a:cxn>
              <a:cxn ang="0">
                <a:pos x="704" y="189"/>
              </a:cxn>
              <a:cxn ang="0">
                <a:pos x="735" y="252"/>
              </a:cxn>
              <a:cxn ang="0">
                <a:pos x="788" y="305"/>
              </a:cxn>
              <a:cxn ang="0">
                <a:pos x="809" y="368"/>
              </a:cxn>
              <a:cxn ang="0">
                <a:pos x="840" y="431"/>
              </a:cxn>
              <a:cxn ang="0">
                <a:pos x="840" y="494"/>
              </a:cxn>
              <a:cxn ang="0">
                <a:pos x="851" y="547"/>
              </a:cxn>
              <a:cxn ang="0">
                <a:pos x="861" y="610"/>
              </a:cxn>
              <a:cxn ang="0">
                <a:pos x="861" y="673"/>
              </a:cxn>
              <a:cxn ang="0">
                <a:pos x="861" y="726"/>
              </a:cxn>
              <a:cxn ang="0">
                <a:pos x="861" y="789"/>
              </a:cxn>
              <a:cxn ang="0">
                <a:pos x="861" y="852"/>
              </a:cxn>
              <a:cxn ang="0">
                <a:pos x="872" y="916"/>
              </a:cxn>
              <a:cxn ang="0">
                <a:pos x="893" y="979"/>
              </a:cxn>
              <a:cxn ang="0">
                <a:pos x="914" y="1042"/>
              </a:cxn>
              <a:cxn ang="0">
                <a:pos x="935" y="1105"/>
              </a:cxn>
              <a:cxn ang="0">
                <a:pos x="946" y="1168"/>
              </a:cxn>
              <a:cxn ang="0">
                <a:pos x="960" y="1207"/>
              </a:cxn>
            </a:cxnLst>
            <a:rect l="0" t="0" r="r" b="b"/>
            <a:pathLst>
              <a:path w="961" h="1256">
                <a:moveTo>
                  <a:pt x="0" y="1255"/>
                </a:moveTo>
                <a:lnTo>
                  <a:pt x="20" y="1210"/>
                </a:lnTo>
                <a:lnTo>
                  <a:pt x="30" y="1179"/>
                </a:lnTo>
                <a:lnTo>
                  <a:pt x="41" y="1147"/>
                </a:lnTo>
                <a:lnTo>
                  <a:pt x="51" y="1116"/>
                </a:lnTo>
                <a:lnTo>
                  <a:pt x="72" y="1084"/>
                </a:lnTo>
                <a:lnTo>
                  <a:pt x="72" y="1052"/>
                </a:lnTo>
                <a:lnTo>
                  <a:pt x="83" y="1021"/>
                </a:lnTo>
                <a:lnTo>
                  <a:pt x="83" y="989"/>
                </a:lnTo>
                <a:lnTo>
                  <a:pt x="93" y="958"/>
                </a:lnTo>
                <a:lnTo>
                  <a:pt x="104" y="926"/>
                </a:lnTo>
                <a:lnTo>
                  <a:pt x="104" y="895"/>
                </a:lnTo>
                <a:lnTo>
                  <a:pt x="114" y="873"/>
                </a:lnTo>
                <a:lnTo>
                  <a:pt x="114" y="842"/>
                </a:lnTo>
                <a:lnTo>
                  <a:pt x="125" y="810"/>
                </a:lnTo>
                <a:lnTo>
                  <a:pt x="125" y="779"/>
                </a:lnTo>
                <a:lnTo>
                  <a:pt x="135" y="747"/>
                </a:lnTo>
                <a:lnTo>
                  <a:pt x="135" y="716"/>
                </a:lnTo>
                <a:lnTo>
                  <a:pt x="146" y="684"/>
                </a:lnTo>
                <a:lnTo>
                  <a:pt x="156" y="652"/>
                </a:lnTo>
                <a:lnTo>
                  <a:pt x="167" y="621"/>
                </a:lnTo>
                <a:lnTo>
                  <a:pt x="177" y="589"/>
                </a:lnTo>
                <a:lnTo>
                  <a:pt x="188" y="558"/>
                </a:lnTo>
                <a:lnTo>
                  <a:pt x="198" y="526"/>
                </a:lnTo>
                <a:lnTo>
                  <a:pt x="209" y="494"/>
                </a:lnTo>
                <a:lnTo>
                  <a:pt x="220" y="463"/>
                </a:lnTo>
                <a:lnTo>
                  <a:pt x="241" y="431"/>
                </a:lnTo>
                <a:lnTo>
                  <a:pt x="251" y="400"/>
                </a:lnTo>
                <a:lnTo>
                  <a:pt x="272" y="368"/>
                </a:lnTo>
                <a:lnTo>
                  <a:pt x="283" y="337"/>
                </a:lnTo>
                <a:lnTo>
                  <a:pt x="304" y="305"/>
                </a:lnTo>
                <a:lnTo>
                  <a:pt x="325" y="273"/>
                </a:lnTo>
                <a:lnTo>
                  <a:pt x="335" y="242"/>
                </a:lnTo>
                <a:lnTo>
                  <a:pt x="356" y="210"/>
                </a:lnTo>
                <a:lnTo>
                  <a:pt x="377" y="179"/>
                </a:lnTo>
                <a:lnTo>
                  <a:pt x="409" y="158"/>
                </a:lnTo>
                <a:lnTo>
                  <a:pt x="430" y="126"/>
                </a:lnTo>
                <a:lnTo>
                  <a:pt x="451" y="94"/>
                </a:lnTo>
                <a:lnTo>
                  <a:pt x="462" y="63"/>
                </a:lnTo>
                <a:lnTo>
                  <a:pt x="483" y="31"/>
                </a:lnTo>
                <a:lnTo>
                  <a:pt x="493" y="0"/>
                </a:lnTo>
                <a:lnTo>
                  <a:pt x="504" y="31"/>
                </a:lnTo>
                <a:lnTo>
                  <a:pt x="535" y="31"/>
                </a:lnTo>
                <a:lnTo>
                  <a:pt x="567" y="52"/>
                </a:lnTo>
                <a:lnTo>
                  <a:pt x="588" y="84"/>
                </a:lnTo>
                <a:lnTo>
                  <a:pt x="619" y="105"/>
                </a:lnTo>
                <a:lnTo>
                  <a:pt x="630" y="137"/>
                </a:lnTo>
                <a:lnTo>
                  <a:pt x="662" y="147"/>
                </a:lnTo>
                <a:lnTo>
                  <a:pt x="672" y="179"/>
                </a:lnTo>
                <a:lnTo>
                  <a:pt x="704" y="189"/>
                </a:lnTo>
                <a:lnTo>
                  <a:pt x="714" y="221"/>
                </a:lnTo>
                <a:lnTo>
                  <a:pt x="735" y="252"/>
                </a:lnTo>
                <a:lnTo>
                  <a:pt x="756" y="284"/>
                </a:lnTo>
                <a:lnTo>
                  <a:pt x="788" y="305"/>
                </a:lnTo>
                <a:lnTo>
                  <a:pt x="798" y="337"/>
                </a:lnTo>
                <a:lnTo>
                  <a:pt x="809" y="368"/>
                </a:lnTo>
                <a:lnTo>
                  <a:pt x="830" y="400"/>
                </a:lnTo>
                <a:lnTo>
                  <a:pt x="840" y="431"/>
                </a:lnTo>
                <a:lnTo>
                  <a:pt x="840" y="463"/>
                </a:lnTo>
                <a:lnTo>
                  <a:pt x="840" y="494"/>
                </a:lnTo>
                <a:lnTo>
                  <a:pt x="840" y="516"/>
                </a:lnTo>
                <a:lnTo>
                  <a:pt x="851" y="547"/>
                </a:lnTo>
                <a:lnTo>
                  <a:pt x="851" y="579"/>
                </a:lnTo>
                <a:lnTo>
                  <a:pt x="861" y="610"/>
                </a:lnTo>
                <a:lnTo>
                  <a:pt x="861" y="642"/>
                </a:lnTo>
                <a:lnTo>
                  <a:pt x="861" y="673"/>
                </a:lnTo>
                <a:lnTo>
                  <a:pt x="861" y="695"/>
                </a:lnTo>
                <a:lnTo>
                  <a:pt x="861" y="726"/>
                </a:lnTo>
                <a:lnTo>
                  <a:pt x="861" y="758"/>
                </a:lnTo>
                <a:lnTo>
                  <a:pt x="861" y="789"/>
                </a:lnTo>
                <a:lnTo>
                  <a:pt x="861" y="821"/>
                </a:lnTo>
                <a:lnTo>
                  <a:pt x="861" y="852"/>
                </a:lnTo>
                <a:lnTo>
                  <a:pt x="872" y="884"/>
                </a:lnTo>
                <a:lnTo>
                  <a:pt x="872" y="916"/>
                </a:lnTo>
                <a:lnTo>
                  <a:pt x="883" y="947"/>
                </a:lnTo>
                <a:lnTo>
                  <a:pt x="893" y="979"/>
                </a:lnTo>
                <a:lnTo>
                  <a:pt x="914" y="1010"/>
                </a:lnTo>
                <a:lnTo>
                  <a:pt x="914" y="1042"/>
                </a:lnTo>
                <a:lnTo>
                  <a:pt x="925" y="1074"/>
                </a:lnTo>
                <a:lnTo>
                  <a:pt x="935" y="1105"/>
                </a:lnTo>
                <a:lnTo>
                  <a:pt x="935" y="1137"/>
                </a:lnTo>
                <a:lnTo>
                  <a:pt x="946" y="1168"/>
                </a:lnTo>
                <a:lnTo>
                  <a:pt x="946" y="1200"/>
                </a:lnTo>
                <a:lnTo>
                  <a:pt x="960" y="1207"/>
                </a:lnTo>
              </a:path>
            </a:pathLst>
          </a:custGeom>
          <a:noFill/>
          <a:ln w="50800" cap="rnd" cmpd="sng">
            <a:solidFill>
              <a:srgbClr val="FF00CC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180" name="Freeform 12"/>
          <p:cNvSpPr>
            <a:spLocks/>
          </p:cNvSpPr>
          <p:nvPr/>
        </p:nvSpPr>
        <p:spPr bwMode="auto">
          <a:xfrm>
            <a:off x="285750" y="862013"/>
            <a:ext cx="1697038" cy="3001962"/>
          </a:xfrm>
          <a:custGeom>
            <a:avLst/>
            <a:gdLst/>
            <a:ahLst/>
            <a:cxnLst>
              <a:cxn ang="0">
                <a:pos x="534" y="624"/>
              </a:cxn>
              <a:cxn ang="0">
                <a:pos x="448" y="731"/>
              </a:cxn>
              <a:cxn ang="0">
                <a:pos x="380" y="838"/>
              </a:cxn>
              <a:cxn ang="0">
                <a:pos x="310" y="945"/>
              </a:cxn>
              <a:cxn ang="0">
                <a:pos x="276" y="1051"/>
              </a:cxn>
              <a:cxn ang="0">
                <a:pos x="224" y="1177"/>
              </a:cxn>
              <a:cxn ang="0">
                <a:pos x="190" y="1283"/>
              </a:cxn>
              <a:cxn ang="0">
                <a:pos x="156" y="1391"/>
              </a:cxn>
              <a:cxn ang="0">
                <a:pos x="138" y="1515"/>
              </a:cxn>
              <a:cxn ang="0">
                <a:pos x="121" y="1622"/>
              </a:cxn>
              <a:cxn ang="0">
                <a:pos x="104" y="1729"/>
              </a:cxn>
              <a:cxn ang="0">
                <a:pos x="69" y="1836"/>
              </a:cxn>
              <a:cxn ang="0">
                <a:pos x="17" y="1836"/>
              </a:cxn>
              <a:cxn ang="0">
                <a:pos x="0" y="1729"/>
              </a:cxn>
              <a:cxn ang="0">
                <a:pos x="0" y="1622"/>
              </a:cxn>
              <a:cxn ang="0">
                <a:pos x="0" y="1515"/>
              </a:cxn>
              <a:cxn ang="0">
                <a:pos x="0" y="1408"/>
              </a:cxn>
              <a:cxn ang="0">
                <a:pos x="0" y="1301"/>
              </a:cxn>
              <a:cxn ang="0">
                <a:pos x="17" y="1195"/>
              </a:cxn>
              <a:cxn ang="0">
                <a:pos x="69" y="1087"/>
              </a:cxn>
              <a:cxn ang="0">
                <a:pos x="104" y="981"/>
              </a:cxn>
              <a:cxn ang="0">
                <a:pos x="138" y="873"/>
              </a:cxn>
              <a:cxn ang="0">
                <a:pos x="173" y="767"/>
              </a:cxn>
              <a:cxn ang="0">
                <a:pos x="224" y="659"/>
              </a:cxn>
              <a:cxn ang="0">
                <a:pos x="276" y="535"/>
              </a:cxn>
              <a:cxn ang="0">
                <a:pos x="310" y="427"/>
              </a:cxn>
              <a:cxn ang="0">
                <a:pos x="362" y="321"/>
              </a:cxn>
              <a:cxn ang="0">
                <a:pos x="413" y="213"/>
              </a:cxn>
              <a:cxn ang="0">
                <a:pos x="465" y="107"/>
              </a:cxn>
              <a:cxn ang="0">
                <a:pos x="517" y="0"/>
              </a:cxn>
              <a:cxn ang="0">
                <a:pos x="602" y="89"/>
              </a:cxn>
              <a:cxn ang="0">
                <a:pos x="689" y="178"/>
              </a:cxn>
              <a:cxn ang="0">
                <a:pos x="741" y="285"/>
              </a:cxn>
              <a:cxn ang="0">
                <a:pos x="791" y="392"/>
              </a:cxn>
              <a:cxn ang="0">
                <a:pos x="861" y="499"/>
              </a:cxn>
              <a:cxn ang="0">
                <a:pos x="963" y="588"/>
              </a:cxn>
              <a:cxn ang="0">
                <a:pos x="998" y="695"/>
              </a:cxn>
              <a:cxn ang="0">
                <a:pos x="1050" y="802"/>
              </a:cxn>
              <a:cxn ang="0">
                <a:pos x="1050" y="909"/>
              </a:cxn>
              <a:cxn ang="0">
                <a:pos x="1068" y="1016"/>
              </a:cxn>
              <a:cxn ang="0">
                <a:pos x="1068" y="1123"/>
              </a:cxn>
              <a:cxn ang="0">
                <a:pos x="1068" y="1230"/>
              </a:cxn>
              <a:cxn ang="0">
                <a:pos x="1068" y="1337"/>
              </a:cxn>
              <a:cxn ang="0">
                <a:pos x="1068" y="1444"/>
              </a:cxn>
              <a:cxn ang="0">
                <a:pos x="1068" y="1551"/>
              </a:cxn>
              <a:cxn ang="0">
                <a:pos x="1068" y="1658"/>
              </a:cxn>
              <a:cxn ang="0">
                <a:pos x="1050" y="1765"/>
              </a:cxn>
              <a:cxn ang="0">
                <a:pos x="1015" y="1765"/>
              </a:cxn>
              <a:cxn ang="0">
                <a:pos x="998" y="1658"/>
              </a:cxn>
              <a:cxn ang="0">
                <a:pos x="981" y="1551"/>
              </a:cxn>
              <a:cxn ang="0">
                <a:pos x="963" y="1444"/>
              </a:cxn>
              <a:cxn ang="0">
                <a:pos x="963" y="1337"/>
              </a:cxn>
              <a:cxn ang="0">
                <a:pos x="963" y="1230"/>
              </a:cxn>
              <a:cxn ang="0">
                <a:pos x="948" y="1105"/>
              </a:cxn>
              <a:cxn ang="0">
                <a:pos x="930" y="998"/>
              </a:cxn>
              <a:cxn ang="0">
                <a:pos x="896" y="891"/>
              </a:cxn>
              <a:cxn ang="0">
                <a:pos x="809" y="802"/>
              </a:cxn>
              <a:cxn ang="0">
                <a:pos x="741" y="713"/>
              </a:cxn>
              <a:cxn ang="0">
                <a:pos x="654" y="606"/>
              </a:cxn>
              <a:cxn ang="0">
                <a:pos x="564" y="535"/>
              </a:cxn>
            </a:cxnLst>
            <a:rect l="0" t="0" r="r" b="b"/>
            <a:pathLst>
              <a:path w="1069" h="1891">
                <a:moveTo>
                  <a:pt x="564" y="535"/>
                </a:moveTo>
                <a:lnTo>
                  <a:pt x="534" y="624"/>
                </a:lnTo>
                <a:lnTo>
                  <a:pt x="500" y="677"/>
                </a:lnTo>
                <a:lnTo>
                  <a:pt x="448" y="731"/>
                </a:lnTo>
                <a:lnTo>
                  <a:pt x="413" y="784"/>
                </a:lnTo>
                <a:lnTo>
                  <a:pt x="380" y="838"/>
                </a:lnTo>
                <a:lnTo>
                  <a:pt x="345" y="891"/>
                </a:lnTo>
                <a:lnTo>
                  <a:pt x="310" y="945"/>
                </a:lnTo>
                <a:lnTo>
                  <a:pt x="293" y="998"/>
                </a:lnTo>
                <a:lnTo>
                  <a:pt x="276" y="1051"/>
                </a:lnTo>
                <a:lnTo>
                  <a:pt x="241" y="1123"/>
                </a:lnTo>
                <a:lnTo>
                  <a:pt x="224" y="1177"/>
                </a:lnTo>
                <a:lnTo>
                  <a:pt x="206" y="1230"/>
                </a:lnTo>
                <a:lnTo>
                  <a:pt x="190" y="1283"/>
                </a:lnTo>
                <a:lnTo>
                  <a:pt x="173" y="1337"/>
                </a:lnTo>
                <a:lnTo>
                  <a:pt x="156" y="1391"/>
                </a:lnTo>
                <a:lnTo>
                  <a:pt x="156" y="1444"/>
                </a:lnTo>
                <a:lnTo>
                  <a:pt x="138" y="1515"/>
                </a:lnTo>
                <a:lnTo>
                  <a:pt x="138" y="1569"/>
                </a:lnTo>
                <a:lnTo>
                  <a:pt x="121" y="1622"/>
                </a:lnTo>
                <a:lnTo>
                  <a:pt x="104" y="1676"/>
                </a:lnTo>
                <a:lnTo>
                  <a:pt x="104" y="1729"/>
                </a:lnTo>
                <a:lnTo>
                  <a:pt x="86" y="1783"/>
                </a:lnTo>
                <a:lnTo>
                  <a:pt x="69" y="1836"/>
                </a:lnTo>
                <a:lnTo>
                  <a:pt x="69" y="1890"/>
                </a:lnTo>
                <a:lnTo>
                  <a:pt x="17" y="1836"/>
                </a:lnTo>
                <a:lnTo>
                  <a:pt x="17" y="1783"/>
                </a:lnTo>
                <a:lnTo>
                  <a:pt x="0" y="1729"/>
                </a:lnTo>
                <a:lnTo>
                  <a:pt x="0" y="1676"/>
                </a:lnTo>
                <a:lnTo>
                  <a:pt x="0" y="1622"/>
                </a:lnTo>
                <a:lnTo>
                  <a:pt x="0" y="1569"/>
                </a:lnTo>
                <a:lnTo>
                  <a:pt x="0" y="1515"/>
                </a:lnTo>
                <a:lnTo>
                  <a:pt x="0" y="1462"/>
                </a:lnTo>
                <a:lnTo>
                  <a:pt x="0" y="1408"/>
                </a:lnTo>
                <a:lnTo>
                  <a:pt x="0" y="1355"/>
                </a:lnTo>
                <a:lnTo>
                  <a:pt x="0" y="1301"/>
                </a:lnTo>
                <a:lnTo>
                  <a:pt x="0" y="1248"/>
                </a:lnTo>
                <a:lnTo>
                  <a:pt x="17" y="1195"/>
                </a:lnTo>
                <a:lnTo>
                  <a:pt x="52" y="1141"/>
                </a:lnTo>
                <a:lnTo>
                  <a:pt x="69" y="1087"/>
                </a:lnTo>
                <a:lnTo>
                  <a:pt x="86" y="1034"/>
                </a:lnTo>
                <a:lnTo>
                  <a:pt x="104" y="981"/>
                </a:lnTo>
                <a:lnTo>
                  <a:pt x="121" y="927"/>
                </a:lnTo>
                <a:lnTo>
                  <a:pt x="138" y="873"/>
                </a:lnTo>
                <a:lnTo>
                  <a:pt x="156" y="820"/>
                </a:lnTo>
                <a:lnTo>
                  <a:pt x="173" y="767"/>
                </a:lnTo>
                <a:lnTo>
                  <a:pt x="190" y="713"/>
                </a:lnTo>
                <a:lnTo>
                  <a:pt x="224" y="659"/>
                </a:lnTo>
                <a:lnTo>
                  <a:pt x="241" y="606"/>
                </a:lnTo>
                <a:lnTo>
                  <a:pt x="276" y="535"/>
                </a:lnTo>
                <a:lnTo>
                  <a:pt x="293" y="481"/>
                </a:lnTo>
                <a:lnTo>
                  <a:pt x="310" y="427"/>
                </a:lnTo>
                <a:lnTo>
                  <a:pt x="345" y="374"/>
                </a:lnTo>
                <a:lnTo>
                  <a:pt x="362" y="321"/>
                </a:lnTo>
                <a:lnTo>
                  <a:pt x="395" y="267"/>
                </a:lnTo>
                <a:lnTo>
                  <a:pt x="413" y="213"/>
                </a:lnTo>
                <a:lnTo>
                  <a:pt x="448" y="161"/>
                </a:lnTo>
                <a:lnTo>
                  <a:pt x="465" y="107"/>
                </a:lnTo>
                <a:lnTo>
                  <a:pt x="500" y="53"/>
                </a:lnTo>
                <a:lnTo>
                  <a:pt x="517" y="0"/>
                </a:lnTo>
                <a:lnTo>
                  <a:pt x="569" y="35"/>
                </a:lnTo>
                <a:lnTo>
                  <a:pt x="602" y="89"/>
                </a:lnTo>
                <a:lnTo>
                  <a:pt x="637" y="143"/>
                </a:lnTo>
                <a:lnTo>
                  <a:pt x="689" y="178"/>
                </a:lnTo>
                <a:lnTo>
                  <a:pt x="706" y="231"/>
                </a:lnTo>
                <a:lnTo>
                  <a:pt x="741" y="285"/>
                </a:lnTo>
                <a:lnTo>
                  <a:pt x="758" y="339"/>
                </a:lnTo>
                <a:lnTo>
                  <a:pt x="791" y="392"/>
                </a:lnTo>
                <a:lnTo>
                  <a:pt x="826" y="445"/>
                </a:lnTo>
                <a:lnTo>
                  <a:pt x="861" y="499"/>
                </a:lnTo>
                <a:lnTo>
                  <a:pt x="913" y="553"/>
                </a:lnTo>
                <a:lnTo>
                  <a:pt x="963" y="588"/>
                </a:lnTo>
                <a:lnTo>
                  <a:pt x="981" y="641"/>
                </a:lnTo>
                <a:lnTo>
                  <a:pt x="998" y="695"/>
                </a:lnTo>
                <a:lnTo>
                  <a:pt x="1033" y="749"/>
                </a:lnTo>
                <a:lnTo>
                  <a:pt x="1050" y="802"/>
                </a:lnTo>
                <a:lnTo>
                  <a:pt x="1050" y="855"/>
                </a:lnTo>
                <a:lnTo>
                  <a:pt x="1050" y="909"/>
                </a:lnTo>
                <a:lnTo>
                  <a:pt x="1068" y="963"/>
                </a:lnTo>
                <a:lnTo>
                  <a:pt x="1068" y="1016"/>
                </a:lnTo>
                <a:lnTo>
                  <a:pt x="1068" y="1069"/>
                </a:lnTo>
                <a:lnTo>
                  <a:pt x="1068" y="1123"/>
                </a:lnTo>
                <a:lnTo>
                  <a:pt x="1068" y="1177"/>
                </a:lnTo>
                <a:lnTo>
                  <a:pt x="1068" y="1230"/>
                </a:lnTo>
                <a:lnTo>
                  <a:pt x="1068" y="1283"/>
                </a:lnTo>
                <a:lnTo>
                  <a:pt x="1068" y="1337"/>
                </a:lnTo>
                <a:lnTo>
                  <a:pt x="1068" y="1391"/>
                </a:lnTo>
                <a:lnTo>
                  <a:pt x="1068" y="1444"/>
                </a:lnTo>
                <a:lnTo>
                  <a:pt x="1068" y="1497"/>
                </a:lnTo>
                <a:lnTo>
                  <a:pt x="1068" y="1551"/>
                </a:lnTo>
                <a:lnTo>
                  <a:pt x="1068" y="1605"/>
                </a:lnTo>
                <a:lnTo>
                  <a:pt x="1068" y="1658"/>
                </a:lnTo>
                <a:lnTo>
                  <a:pt x="1050" y="1711"/>
                </a:lnTo>
                <a:lnTo>
                  <a:pt x="1050" y="1765"/>
                </a:lnTo>
                <a:lnTo>
                  <a:pt x="1033" y="1818"/>
                </a:lnTo>
                <a:lnTo>
                  <a:pt x="1015" y="1765"/>
                </a:lnTo>
                <a:lnTo>
                  <a:pt x="998" y="1711"/>
                </a:lnTo>
                <a:lnTo>
                  <a:pt x="998" y="1658"/>
                </a:lnTo>
                <a:lnTo>
                  <a:pt x="981" y="1605"/>
                </a:lnTo>
                <a:lnTo>
                  <a:pt x="981" y="1551"/>
                </a:lnTo>
                <a:lnTo>
                  <a:pt x="981" y="1497"/>
                </a:lnTo>
                <a:lnTo>
                  <a:pt x="963" y="1444"/>
                </a:lnTo>
                <a:lnTo>
                  <a:pt x="963" y="1391"/>
                </a:lnTo>
                <a:lnTo>
                  <a:pt x="963" y="1337"/>
                </a:lnTo>
                <a:lnTo>
                  <a:pt x="963" y="1283"/>
                </a:lnTo>
                <a:lnTo>
                  <a:pt x="963" y="1230"/>
                </a:lnTo>
                <a:lnTo>
                  <a:pt x="948" y="1177"/>
                </a:lnTo>
                <a:lnTo>
                  <a:pt x="948" y="1105"/>
                </a:lnTo>
                <a:lnTo>
                  <a:pt x="930" y="1051"/>
                </a:lnTo>
                <a:lnTo>
                  <a:pt x="930" y="998"/>
                </a:lnTo>
                <a:lnTo>
                  <a:pt x="913" y="945"/>
                </a:lnTo>
                <a:lnTo>
                  <a:pt x="896" y="891"/>
                </a:lnTo>
                <a:lnTo>
                  <a:pt x="861" y="838"/>
                </a:lnTo>
                <a:lnTo>
                  <a:pt x="809" y="802"/>
                </a:lnTo>
                <a:lnTo>
                  <a:pt x="791" y="749"/>
                </a:lnTo>
                <a:lnTo>
                  <a:pt x="741" y="713"/>
                </a:lnTo>
                <a:lnTo>
                  <a:pt x="706" y="659"/>
                </a:lnTo>
                <a:lnTo>
                  <a:pt x="654" y="606"/>
                </a:lnTo>
                <a:lnTo>
                  <a:pt x="564" y="535"/>
                </a:lnTo>
                <a:lnTo>
                  <a:pt x="564" y="535"/>
                </a:lnTo>
              </a:path>
            </a:pathLst>
          </a:custGeom>
          <a:solidFill>
            <a:schemeClr val="bg1"/>
          </a:solid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181" name="Line 13"/>
          <p:cNvSpPr>
            <a:spLocks noChangeShapeType="1"/>
          </p:cNvSpPr>
          <p:nvPr/>
        </p:nvSpPr>
        <p:spPr bwMode="auto">
          <a:xfrm flipH="1">
            <a:off x="1524000" y="1447800"/>
            <a:ext cx="1524000" cy="609600"/>
          </a:xfrm>
          <a:prstGeom prst="line">
            <a:avLst/>
          </a:prstGeom>
          <a:noFill/>
          <a:ln w="25400">
            <a:solidFill>
              <a:srgbClr val="FF00CC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182" name="Freeform 14"/>
          <p:cNvSpPr>
            <a:spLocks/>
          </p:cNvSpPr>
          <p:nvPr/>
        </p:nvSpPr>
        <p:spPr bwMode="auto">
          <a:xfrm>
            <a:off x="277813" y="855663"/>
            <a:ext cx="1706562" cy="3032125"/>
          </a:xfrm>
          <a:custGeom>
            <a:avLst/>
            <a:gdLst/>
            <a:ahLst/>
            <a:cxnLst>
              <a:cxn ang="0">
                <a:pos x="32" y="1863"/>
              </a:cxn>
              <a:cxn ang="0">
                <a:pos x="0" y="1800"/>
              </a:cxn>
              <a:cxn ang="0">
                <a:pos x="0" y="1737"/>
              </a:cxn>
              <a:cxn ang="0">
                <a:pos x="0" y="1674"/>
              </a:cxn>
              <a:cxn ang="0">
                <a:pos x="0" y="1610"/>
              </a:cxn>
              <a:cxn ang="0">
                <a:pos x="0" y="1547"/>
              </a:cxn>
              <a:cxn ang="0">
                <a:pos x="0" y="1484"/>
              </a:cxn>
              <a:cxn ang="0">
                <a:pos x="0" y="1431"/>
              </a:cxn>
              <a:cxn ang="0">
                <a:pos x="0" y="1368"/>
              </a:cxn>
              <a:cxn ang="0">
                <a:pos x="0" y="1305"/>
              </a:cxn>
              <a:cxn ang="0">
                <a:pos x="0" y="1242"/>
              </a:cxn>
              <a:cxn ang="0">
                <a:pos x="0" y="1179"/>
              </a:cxn>
              <a:cxn ang="0">
                <a:pos x="53" y="1116"/>
              </a:cxn>
              <a:cxn ang="0">
                <a:pos x="85" y="1052"/>
              </a:cxn>
              <a:cxn ang="0">
                <a:pos x="106" y="989"/>
              </a:cxn>
              <a:cxn ang="0">
                <a:pos x="116" y="926"/>
              </a:cxn>
              <a:cxn ang="0">
                <a:pos x="137" y="863"/>
              </a:cxn>
              <a:cxn ang="0">
                <a:pos x="158" y="800"/>
              </a:cxn>
              <a:cxn ang="0">
                <a:pos x="179" y="737"/>
              </a:cxn>
              <a:cxn ang="0">
                <a:pos x="200" y="673"/>
              </a:cxn>
              <a:cxn ang="0">
                <a:pos x="232" y="610"/>
              </a:cxn>
              <a:cxn ang="0">
                <a:pos x="263" y="547"/>
              </a:cxn>
              <a:cxn ang="0">
                <a:pos x="295" y="495"/>
              </a:cxn>
              <a:cxn ang="0">
                <a:pos x="316" y="442"/>
              </a:cxn>
              <a:cxn ang="0">
                <a:pos x="348" y="379"/>
              </a:cxn>
              <a:cxn ang="0">
                <a:pos x="369" y="316"/>
              </a:cxn>
              <a:cxn ang="0">
                <a:pos x="411" y="263"/>
              </a:cxn>
              <a:cxn ang="0">
                <a:pos x="432" y="200"/>
              </a:cxn>
              <a:cxn ang="0">
                <a:pos x="453" y="137"/>
              </a:cxn>
              <a:cxn ang="0">
                <a:pos x="463" y="84"/>
              </a:cxn>
              <a:cxn ang="0">
                <a:pos x="495" y="21"/>
              </a:cxn>
              <a:cxn ang="0">
                <a:pos x="558" y="21"/>
              </a:cxn>
              <a:cxn ang="0">
                <a:pos x="590" y="84"/>
              </a:cxn>
              <a:cxn ang="0">
                <a:pos x="632" y="137"/>
              </a:cxn>
              <a:cxn ang="0">
                <a:pos x="674" y="179"/>
              </a:cxn>
              <a:cxn ang="0">
                <a:pos x="716" y="242"/>
              </a:cxn>
              <a:cxn ang="0">
                <a:pos x="748" y="305"/>
              </a:cxn>
              <a:cxn ang="0">
                <a:pos x="790" y="368"/>
              </a:cxn>
              <a:cxn ang="0">
                <a:pos x="811" y="431"/>
              </a:cxn>
              <a:cxn ang="0">
                <a:pos x="832" y="495"/>
              </a:cxn>
              <a:cxn ang="0">
                <a:pos x="884" y="547"/>
              </a:cxn>
              <a:cxn ang="0">
                <a:pos x="948" y="589"/>
              </a:cxn>
              <a:cxn ang="0">
                <a:pos x="990" y="631"/>
              </a:cxn>
              <a:cxn ang="0">
                <a:pos x="1000" y="695"/>
              </a:cxn>
              <a:cxn ang="0">
                <a:pos x="1032" y="758"/>
              </a:cxn>
              <a:cxn ang="0">
                <a:pos x="1032" y="821"/>
              </a:cxn>
              <a:cxn ang="0">
                <a:pos x="1032" y="874"/>
              </a:cxn>
              <a:cxn ang="0">
                <a:pos x="1042" y="937"/>
              </a:cxn>
              <a:cxn ang="0">
                <a:pos x="1074" y="979"/>
              </a:cxn>
              <a:cxn ang="0">
                <a:pos x="1074" y="1042"/>
              </a:cxn>
              <a:cxn ang="0">
                <a:pos x="1074" y="1105"/>
              </a:cxn>
              <a:cxn ang="0">
                <a:pos x="1074" y="1168"/>
              </a:cxn>
              <a:cxn ang="0">
                <a:pos x="1063" y="1231"/>
              </a:cxn>
              <a:cxn ang="0">
                <a:pos x="1063" y="1284"/>
              </a:cxn>
              <a:cxn ang="0">
                <a:pos x="1063" y="1347"/>
              </a:cxn>
              <a:cxn ang="0">
                <a:pos x="1063" y="1410"/>
              </a:cxn>
              <a:cxn ang="0">
                <a:pos x="1063" y="1474"/>
              </a:cxn>
              <a:cxn ang="0">
                <a:pos x="1063" y="1537"/>
              </a:cxn>
              <a:cxn ang="0">
                <a:pos x="1074" y="1600"/>
              </a:cxn>
              <a:cxn ang="0">
                <a:pos x="1074" y="1663"/>
              </a:cxn>
              <a:cxn ang="0">
                <a:pos x="1042" y="1726"/>
              </a:cxn>
            </a:cxnLst>
            <a:rect l="0" t="0" r="r" b="b"/>
            <a:pathLst>
              <a:path w="1075" h="1910">
                <a:moveTo>
                  <a:pt x="17" y="1909"/>
                </a:moveTo>
                <a:lnTo>
                  <a:pt x="32" y="1863"/>
                </a:lnTo>
                <a:lnTo>
                  <a:pt x="32" y="1832"/>
                </a:lnTo>
                <a:lnTo>
                  <a:pt x="0" y="1800"/>
                </a:lnTo>
                <a:lnTo>
                  <a:pt x="0" y="1768"/>
                </a:lnTo>
                <a:lnTo>
                  <a:pt x="0" y="1737"/>
                </a:lnTo>
                <a:lnTo>
                  <a:pt x="0" y="1705"/>
                </a:lnTo>
                <a:lnTo>
                  <a:pt x="0" y="1674"/>
                </a:lnTo>
                <a:lnTo>
                  <a:pt x="0" y="1642"/>
                </a:lnTo>
                <a:lnTo>
                  <a:pt x="0" y="1610"/>
                </a:lnTo>
                <a:lnTo>
                  <a:pt x="0" y="1579"/>
                </a:lnTo>
                <a:lnTo>
                  <a:pt x="0" y="1547"/>
                </a:lnTo>
                <a:lnTo>
                  <a:pt x="0" y="1516"/>
                </a:lnTo>
                <a:lnTo>
                  <a:pt x="0" y="1484"/>
                </a:lnTo>
                <a:lnTo>
                  <a:pt x="0" y="1453"/>
                </a:lnTo>
                <a:lnTo>
                  <a:pt x="0" y="1431"/>
                </a:lnTo>
                <a:lnTo>
                  <a:pt x="0" y="1400"/>
                </a:lnTo>
                <a:lnTo>
                  <a:pt x="0" y="1368"/>
                </a:lnTo>
                <a:lnTo>
                  <a:pt x="0" y="1337"/>
                </a:lnTo>
                <a:lnTo>
                  <a:pt x="0" y="1305"/>
                </a:lnTo>
                <a:lnTo>
                  <a:pt x="0" y="1274"/>
                </a:lnTo>
                <a:lnTo>
                  <a:pt x="0" y="1242"/>
                </a:lnTo>
                <a:lnTo>
                  <a:pt x="0" y="1210"/>
                </a:lnTo>
                <a:lnTo>
                  <a:pt x="0" y="1179"/>
                </a:lnTo>
                <a:lnTo>
                  <a:pt x="21" y="1147"/>
                </a:lnTo>
                <a:lnTo>
                  <a:pt x="53" y="1116"/>
                </a:lnTo>
                <a:lnTo>
                  <a:pt x="74" y="1084"/>
                </a:lnTo>
                <a:lnTo>
                  <a:pt x="85" y="1052"/>
                </a:lnTo>
                <a:lnTo>
                  <a:pt x="95" y="1021"/>
                </a:lnTo>
                <a:lnTo>
                  <a:pt x="106" y="989"/>
                </a:lnTo>
                <a:lnTo>
                  <a:pt x="116" y="958"/>
                </a:lnTo>
                <a:lnTo>
                  <a:pt x="116" y="926"/>
                </a:lnTo>
                <a:lnTo>
                  <a:pt x="127" y="895"/>
                </a:lnTo>
                <a:lnTo>
                  <a:pt x="137" y="863"/>
                </a:lnTo>
                <a:lnTo>
                  <a:pt x="148" y="831"/>
                </a:lnTo>
                <a:lnTo>
                  <a:pt x="158" y="800"/>
                </a:lnTo>
                <a:lnTo>
                  <a:pt x="169" y="768"/>
                </a:lnTo>
                <a:lnTo>
                  <a:pt x="179" y="737"/>
                </a:lnTo>
                <a:lnTo>
                  <a:pt x="190" y="705"/>
                </a:lnTo>
                <a:lnTo>
                  <a:pt x="200" y="673"/>
                </a:lnTo>
                <a:lnTo>
                  <a:pt x="221" y="642"/>
                </a:lnTo>
                <a:lnTo>
                  <a:pt x="232" y="610"/>
                </a:lnTo>
                <a:lnTo>
                  <a:pt x="242" y="579"/>
                </a:lnTo>
                <a:lnTo>
                  <a:pt x="263" y="547"/>
                </a:lnTo>
                <a:lnTo>
                  <a:pt x="285" y="526"/>
                </a:lnTo>
                <a:lnTo>
                  <a:pt x="295" y="495"/>
                </a:lnTo>
                <a:lnTo>
                  <a:pt x="306" y="473"/>
                </a:lnTo>
                <a:lnTo>
                  <a:pt x="316" y="442"/>
                </a:lnTo>
                <a:lnTo>
                  <a:pt x="327" y="410"/>
                </a:lnTo>
                <a:lnTo>
                  <a:pt x="348" y="379"/>
                </a:lnTo>
                <a:lnTo>
                  <a:pt x="358" y="347"/>
                </a:lnTo>
                <a:lnTo>
                  <a:pt x="369" y="316"/>
                </a:lnTo>
                <a:lnTo>
                  <a:pt x="390" y="294"/>
                </a:lnTo>
                <a:lnTo>
                  <a:pt x="411" y="263"/>
                </a:lnTo>
                <a:lnTo>
                  <a:pt x="421" y="231"/>
                </a:lnTo>
                <a:lnTo>
                  <a:pt x="432" y="200"/>
                </a:lnTo>
                <a:lnTo>
                  <a:pt x="442" y="168"/>
                </a:lnTo>
                <a:lnTo>
                  <a:pt x="453" y="137"/>
                </a:lnTo>
                <a:lnTo>
                  <a:pt x="453" y="115"/>
                </a:lnTo>
                <a:lnTo>
                  <a:pt x="463" y="84"/>
                </a:lnTo>
                <a:lnTo>
                  <a:pt x="484" y="52"/>
                </a:lnTo>
                <a:lnTo>
                  <a:pt x="495" y="21"/>
                </a:lnTo>
                <a:lnTo>
                  <a:pt x="527" y="0"/>
                </a:lnTo>
                <a:lnTo>
                  <a:pt x="558" y="21"/>
                </a:lnTo>
                <a:lnTo>
                  <a:pt x="569" y="52"/>
                </a:lnTo>
                <a:lnTo>
                  <a:pt x="590" y="84"/>
                </a:lnTo>
                <a:lnTo>
                  <a:pt x="621" y="115"/>
                </a:lnTo>
                <a:lnTo>
                  <a:pt x="632" y="137"/>
                </a:lnTo>
                <a:lnTo>
                  <a:pt x="663" y="147"/>
                </a:lnTo>
                <a:lnTo>
                  <a:pt x="674" y="179"/>
                </a:lnTo>
                <a:lnTo>
                  <a:pt x="695" y="210"/>
                </a:lnTo>
                <a:lnTo>
                  <a:pt x="716" y="242"/>
                </a:lnTo>
                <a:lnTo>
                  <a:pt x="737" y="273"/>
                </a:lnTo>
                <a:lnTo>
                  <a:pt x="748" y="305"/>
                </a:lnTo>
                <a:lnTo>
                  <a:pt x="769" y="337"/>
                </a:lnTo>
                <a:lnTo>
                  <a:pt x="790" y="368"/>
                </a:lnTo>
                <a:lnTo>
                  <a:pt x="800" y="400"/>
                </a:lnTo>
                <a:lnTo>
                  <a:pt x="811" y="431"/>
                </a:lnTo>
                <a:lnTo>
                  <a:pt x="821" y="463"/>
                </a:lnTo>
                <a:lnTo>
                  <a:pt x="832" y="495"/>
                </a:lnTo>
                <a:lnTo>
                  <a:pt x="863" y="516"/>
                </a:lnTo>
                <a:lnTo>
                  <a:pt x="884" y="547"/>
                </a:lnTo>
                <a:lnTo>
                  <a:pt x="916" y="568"/>
                </a:lnTo>
                <a:lnTo>
                  <a:pt x="948" y="589"/>
                </a:lnTo>
                <a:lnTo>
                  <a:pt x="979" y="600"/>
                </a:lnTo>
                <a:lnTo>
                  <a:pt x="990" y="631"/>
                </a:lnTo>
                <a:lnTo>
                  <a:pt x="1000" y="663"/>
                </a:lnTo>
                <a:lnTo>
                  <a:pt x="1000" y="695"/>
                </a:lnTo>
                <a:lnTo>
                  <a:pt x="1021" y="726"/>
                </a:lnTo>
                <a:lnTo>
                  <a:pt x="1032" y="758"/>
                </a:lnTo>
                <a:lnTo>
                  <a:pt x="1032" y="789"/>
                </a:lnTo>
                <a:lnTo>
                  <a:pt x="1032" y="821"/>
                </a:lnTo>
                <a:lnTo>
                  <a:pt x="1032" y="852"/>
                </a:lnTo>
                <a:lnTo>
                  <a:pt x="1032" y="874"/>
                </a:lnTo>
                <a:lnTo>
                  <a:pt x="1032" y="905"/>
                </a:lnTo>
                <a:lnTo>
                  <a:pt x="1042" y="937"/>
                </a:lnTo>
                <a:lnTo>
                  <a:pt x="1074" y="947"/>
                </a:lnTo>
                <a:lnTo>
                  <a:pt x="1074" y="979"/>
                </a:lnTo>
                <a:lnTo>
                  <a:pt x="1074" y="1010"/>
                </a:lnTo>
                <a:lnTo>
                  <a:pt x="1074" y="1042"/>
                </a:lnTo>
                <a:lnTo>
                  <a:pt x="1074" y="1074"/>
                </a:lnTo>
                <a:lnTo>
                  <a:pt x="1074" y="1105"/>
                </a:lnTo>
                <a:lnTo>
                  <a:pt x="1074" y="1137"/>
                </a:lnTo>
                <a:lnTo>
                  <a:pt x="1074" y="1168"/>
                </a:lnTo>
                <a:lnTo>
                  <a:pt x="1063" y="1200"/>
                </a:lnTo>
                <a:lnTo>
                  <a:pt x="1063" y="1231"/>
                </a:lnTo>
                <a:lnTo>
                  <a:pt x="1063" y="1253"/>
                </a:lnTo>
                <a:lnTo>
                  <a:pt x="1063" y="1284"/>
                </a:lnTo>
                <a:lnTo>
                  <a:pt x="1063" y="1316"/>
                </a:lnTo>
                <a:lnTo>
                  <a:pt x="1063" y="1347"/>
                </a:lnTo>
                <a:lnTo>
                  <a:pt x="1063" y="1379"/>
                </a:lnTo>
                <a:lnTo>
                  <a:pt x="1063" y="1410"/>
                </a:lnTo>
                <a:lnTo>
                  <a:pt x="1063" y="1442"/>
                </a:lnTo>
                <a:lnTo>
                  <a:pt x="1063" y="1474"/>
                </a:lnTo>
                <a:lnTo>
                  <a:pt x="1063" y="1505"/>
                </a:lnTo>
                <a:lnTo>
                  <a:pt x="1063" y="1537"/>
                </a:lnTo>
                <a:lnTo>
                  <a:pt x="1063" y="1568"/>
                </a:lnTo>
                <a:lnTo>
                  <a:pt x="1074" y="1600"/>
                </a:lnTo>
                <a:lnTo>
                  <a:pt x="1074" y="1632"/>
                </a:lnTo>
                <a:lnTo>
                  <a:pt x="1074" y="1663"/>
                </a:lnTo>
                <a:lnTo>
                  <a:pt x="1063" y="1695"/>
                </a:lnTo>
                <a:lnTo>
                  <a:pt x="1042" y="1726"/>
                </a:lnTo>
                <a:lnTo>
                  <a:pt x="1025" y="1717"/>
                </a:lnTo>
              </a:path>
            </a:pathLst>
          </a:custGeom>
          <a:noFill/>
          <a:ln w="25400" cap="rnd" cmpd="sng">
            <a:solidFill>
              <a:srgbClr val="FF0033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2667000" y="76200"/>
            <a:ext cx="3124200" cy="51911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chemeClr val="accent2"/>
                </a:solidFill>
                <a:latin typeface="Arial" charset="0"/>
              </a:rPr>
              <a:t>ENAMEL: Nature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533400" y="1066800"/>
            <a:ext cx="8229600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Enamel is the dead, very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hard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533400" y="1828800"/>
            <a:ext cx="8077200" cy="831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The 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dense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packing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,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curved 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 </a:t>
            </a:r>
            <a:r>
              <a:rPr lang="en-US" sz="2400" b="1" i="1" dirty="0" smtClean="0">
                <a:solidFill>
                  <a:srgbClr val="FF0000"/>
                </a:solidFill>
                <a:latin typeface="Arial" charset="0"/>
              </a:rPr>
              <a:t>units =  </a:t>
            </a:r>
            <a:r>
              <a:rPr lang="ru-RU" sz="2400" b="1" i="1" dirty="0" smtClean="0">
                <a:solidFill>
                  <a:srgbClr val="FF0000"/>
                </a:solidFill>
                <a:latin typeface="Arial" charset="0"/>
              </a:rPr>
              <a:t>prisms</a:t>
            </a:r>
            <a:r>
              <a:rPr lang="en-US" sz="2400" b="1" i="1" dirty="0" smtClean="0">
                <a:solidFill>
                  <a:srgbClr val="FF0000"/>
                </a:solidFill>
                <a:latin typeface="Arial" charset="0"/>
              </a:rPr>
              <a:t> 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composed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of 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densely arranged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mineral 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crystals, </a:t>
            </a:r>
          </a:p>
        </p:txBody>
      </p:sp>
      <p:sp>
        <p:nvSpPr>
          <p:cNvPr id="10245" name="Oval 5"/>
          <p:cNvSpPr>
            <a:spLocks noChangeArrowheads="1"/>
          </p:cNvSpPr>
          <p:nvPr/>
        </p:nvSpPr>
        <p:spPr bwMode="auto">
          <a:xfrm>
            <a:off x="7315200" y="2819400"/>
            <a:ext cx="685800" cy="1243013"/>
          </a:xfrm>
          <a:prstGeom prst="ellipse">
            <a:avLst/>
          </a:prstGeom>
          <a:pattFill prst="dkUpDiag">
            <a:fgClr>
              <a:schemeClr val="bg2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7467600" y="3730625"/>
            <a:ext cx="381000" cy="993775"/>
          </a:xfrm>
          <a:prstGeom prst="rect">
            <a:avLst/>
          </a:prstGeom>
          <a:pattFill prst="dkUpDiag">
            <a:fgClr>
              <a:schemeClr val="bg2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10247" name="Oval 7"/>
          <p:cNvSpPr>
            <a:spLocks noChangeArrowheads="1"/>
          </p:cNvSpPr>
          <p:nvPr/>
        </p:nvSpPr>
        <p:spPr bwMode="auto">
          <a:xfrm>
            <a:off x="7010400" y="3895725"/>
            <a:ext cx="533400" cy="828675"/>
          </a:xfrm>
          <a:prstGeom prst="ellipse">
            <a:avLst/>
          </a:prstGeom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8" name="Oval 8"/>
          <p:cNvSpPr>
            <a:spLocks noChangeArrowheads="1"/>
          </p:cNvSpPr>
          <p:nvPr/>
        </p:nvSpPr>
        <p:spPr bwMode="auto">
          <a:xfrm>
            <a:off x="7696200" y="3895725"/>
            <a:ext cx="533400" cy="828675"/>
          </a:xfrm>
          <a:prstGeom prst="ellipse">
            <a:avLst/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9" name="Oval 9"/>
          <p:cNvSpPr>
            <a:spLocks noChangeArrowheads="1"/>
          </p:cNvSpPr>
          <p:nvPr/>
        </p:nvSpPr>
        <p:spPr bwMode="auto">
          <a:xfrm>
            <a:off x="8153400" y="2819400"/>
            <a:ext cx="685800" cy="1192213"/>
          </a:xfrm>
          <a:prstGeom prst="ellipse">
            <a:avLst/>
          </a:prstGeom>
          <a:pattFill prst="dkUpDiag">
            <a:fgClr>
              <a:schemeClr val="bg2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8305800" y="3694113"/>
            <a:ext cx="381000" cy="954087"/>
          </a:xfrm>
          <a:prstGeom prst="rect">
            <a:avLst/>
          </a:prstGeom>
          <a:pattFill prst="dkUpDiag">
            <a:fgClr>
              <a:schemeClr val="bg2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51" name="Oval 11"/>
          <p:cNvSpPr>
            <a:spLocks noChangeArrowheads="1"/>
          </p:cNvSpPr>
          <p:nvPr/>
        </p:nvSpPr>
        <p:spPr bwMode="auto">
          <a:xfrm>
            <a:off x="7848600" y="3852863"/>
            <a:ext cx="533400" cy="795337"/>
          </a:xfrm>
          <a:prstGeom prst="ellipse">
            <a:avLst/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10252" name="Oval 12"/>
          <p:cNvSpPr>
            <a:spLocks noChangeArrowheads="1"/>
          </p:cNvSpPr>
          <p:nvPr/>
        </p:nvSpPr>
        <p:spPr bwMode="auto">
          <a:xfrm>
            <a:off x="8534400" y="3852863"/>
            <a:ext cx="533400" cy="795337"/>
          </a:xfrm>
          <a:prstGeom prst="ellipse">
            <a:avLst/>
          </a:prstGeom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53" name="Oval 13"/>
          <p:cNvSpPr>
            <a:spLocks noChangeArrowheads="1"/>
          </p:cNvSpPr>
          <p:nvPr/>
        </p:nvSpPr>
        <p:spPr bwMode="auto">
          <a:xfrm>
            <a:off x="7702550" y="3740150"/>
            <a:ext cx="673100" cy="1130300"/>
          </a:xfrm>
          <a:prstGeom prst="ellipse">
            <a:avLst/>
          </a:prstGeom>
          <a:pattFill prst="dkUpDiag">
            <a:fgClr>
              <a:schemeClr val="bg2"/>
            </a:fgClr>
            <a:bgClr>
              <a:schemeClr val="bg1"/>
            </a:bgClr>
          </a:pattFill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54" name="Rectangle 14"/>
          <p:cNvSpPr>
            <a:spLocks noChangeArrowheads="1"/>
          </p:cNvSpPr>
          <p:nvPr/>
        </p:nvSpPr>
        <p:spPr bwMode="auto">
          <a:xfrm>
            <a:off x="7848600" y="4572000"/>
            <a:ext cx="381000" cy="914400"/>
          </a:xfrm>
          <a:prstGeom prst="rect">
            <a:avLst/>
          </a:prstGeom>
          <a:pattFill prst="dkUpDiag">
            <a:fgClr>
              <a:schemeClr val="bg2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10255" name="Oval 15"/>
          <p:cNvSpPr>
            <a:spLocks noChangeArrowheads="1"/>
          </p:cNvSpPr>
          <p:nvPr/>
        </p:nvSpPr>
        <p:spPr bwMode="auto">
          <a:xfrm>
            <a:off x="7391400" y="4724400"/>
            <a:ext cx="533400" cy="762000"/>
          </a:xfrm>
          <a:prstGeom prst="ellipse">
            <a:avLst/>
          </a:prstGeom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10256" name="Oval 16"/>
          <p:cNvSpPr>
            <a:spLocks noChangeArrowheads="1"/>
          </p:cNvSpPr>
          <p:nvPr/>
        </p:nvSpPr>
        <p:spPr bwMode="auto">
          <a:xfrm>
            <a:off x="8077200" y="4724400"/>
            <a:ext cx="533400" cy="762000"/>
          </a:xfrm>
          <a:prstGeom prst="ellipse">
            <a:avLst/>
          </a:prstGeom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57" name="AutoShape 17"/>
          <p:cNvSpPr>
            <a:spLocks noChangeArrowheads="1"/>
          </p:cNvSpPr>
          <p:nvPr/>
        </p:nvSpPr>
        <p:spPr bwMode="auto">
          <a:xfrm flipV="1">
            <a:off x="228600" y="1060450"/>
            <a:ext cx="222250" cy="387350"/>
          </a:xfrm>
          <a:prstGeom prst="diamond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58" name="AutoShape 18"/>
          <p:cNvSpPr>
            <a:spLocks noChangeArrowheads="1"/>
          </p:cNvSpPr>
          <p:nvPr/>
        </p:nvSpPr>
        <p:spPr bwMode="auto">
          <a:xfrm>
            <a:off x="304800" y="1682750"/>
            <a:ext cx="146050" cy="908050"/>
          </a:xfrm>
          <a:prstGeom prst="diamond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59" name="Rectangle 19"/>
          <p:cNvSpPr>
            <a:spLocks noChangeArrowheads="1"/>
          </p:cNvSpPr>
          <p:nvPr/>
        </p:nvSpPr>
        <p:spPr bwMode="auto">
          <a:xfrm>
            <a:off x="7467600" y="2895600"/>
            <a:ext cx="4572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chemeClr val="bg1"/>
                </a:solidFill>
                <a:latin typeface="Arial" charset="0"/>
              </a:rPr>
              <a:t>ROD</a:t>
            </a:r>
          </a:p>
        </p:txBody>
      </p:sp>
      <p:sp>
        <p:nvSpPr>
          <p:cNvPr id="10260" name="Rectangle 20"/>
          <p:cNvSpPr>
            <a:spLocks noChangeArrowheads="1"/>
          </p:cNvSpPr>
          <p:nvPr/>
        </p:nvSpPr>
        <p:spPr bwMode="auto">
          <a:xfrm>
            <a:off x="7848600" y="3810000"/>
            <a:ext cx="4572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chemeClr val="bg1"/>
                </a:solidFill>
                <a:latin typeface="Arial" charset="0"/>
              </a:rPr>
              <a:t>ROD</a:t>
            </a:r>
          </a:p>
        </p:txBody>
      </p:sp>
      <p:sp>
        <p:nvSpPr>
          <p:cNvPr id="10261" name="Rectangle 21"/>
          <p:cNvSpPr>
            <a:spLocks noChangeArrowheads="1"/>
          </p:cNvSpPr>
          <p:nvPr/>
        </p:nvSpPr>
        <p:spPr bwMode="auto">
          <a:xfrm>
            <a:off x="609600" y="3429000"/>
            <a:ext cx="4800600" cy="831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FF0000"/>
                </a:solidFill>
                <a:latin typeface="Arial" charset="0"/>
              </a:rPr>
              <a:t>Mineral is </a:t>
            </a:r>
            <a:r>
              <a:rPr lang="ru-RU" sz="2400" b="1" i="1" dirty="0">
                <a:solidFill>
                  <a:srgbClr val="FF0000"/>
                </a:solidFill>
                <a:latin typeface="Arial" charset="0"/>
              </a:rPr>
              <a:t>hydroxyapatite</a:t>
            </a:r>
            <a:r>
              <a:rPr lang="ru-RU" sz="2400" b="1" dirty="0">
                <a:solidFill>
                  <a:srgbClr val="FF0000"/>
                </a:solidFill>
                <a:latin typeface="Arial" charset="0"/>
              </a:rPr>
              <a:t>, with Ca</a:t>
            </a:r>
            <a:r>
              <a:rPr lang="ru-RU" sz="2400" b="1" baseline="30000" dirty="0">
                <a:solidFill>
                  <a:srgbClr val="FF0000"/>
                </a:solidFill>
                <a:latin typeface="Arial" charset="0"/>
              </a:rPr>
              <a:t>2+</a:t>
            </a:r>
            <a:r>
              <a:rPr lang="ru-RU" sz="2400" b="1" dirty="0">
                <a:solidFill>
                  <a:srgbClr val="FF0000"/>
                </a:solidFill>
                <a:latin typeface="Arial" charset="0"/>
              </a:rPr>
              <a:t>, OH</a:t>
            </a:r>
            <a:r>
              <a:rPr lang="ru-RU" sz="2400" b="1" baseline="30000" dirty="0">
                <a:solidFill>
                  <a:srgbClr val="FF0000"/>
                </a:solidFill>
                <a:latin typeface="Arial" charset="0"/>
              </a:rPr>
              <a:t>-</a:t>
            </a:r>
            <a:r>
              <a:rPr lang="ru-RU" sz="2400" b="1" dirty="0">
                <a:solidFill>
                  <a:srgbClr val="FF0000"/>
                </a:solidFill>
                <a:latin typeface="Arial" charset="0"/>
              </a:rPr>
              <a:t>, PO</a:t>
            </a:r>
            <a:r>
              <a:rPr lang="ru-RU" sz="2400" b="1" baseline="-25000" dirty="0">
                <a:solidFill>
                  <a:srgbClr val="FF0000"/>
                </a:solidFill>
                <a:latin typeface="Arial" charset="0"/>
              </a:rPr>
              <a:t>4</a:t>
            </a:r>
            <a:r>
              <a:rPr lang="ru-RU" sz="2400" b="1" baseline="30000" dirty="0">
                <a:solidFill>
                  <a:srgbClr val="FF0000"/>
                </a:solidFill>
                <a:latin typeface="Arial" charset="0"/>
              </a:rPr>
              <a:t>--</a:t>
            </a:r>
            <a:r>
              <a:rPr lang="ru-RU" sz="2400" b="1" dirty="0">
                <a:solidFill>
                  <a:srgbClr val="FF0000"/>
                </a:solidFill>
                <a:latin typeface="Arial" charset="0"/>
              </a:rPr>
              <a:t>, etc, ions</a:t>
            </a:r>
          </a:p>
        </p:txBody>
      </p:sp>
      <p:sp useBgFill="1">
        <p:nvSpPr>
          <p:cNvPr id="10262" name="Rectangle 22"/>
          <p:cNvSpPr>
            <a:spLocks noChangeArrowheads="1"/>
          </p:cNvSpPr>
          <p:nvPr/>
        </p:nvSpPr>
        <p:spPr bwMode="auto">
          <a:xfrm>
            <a:off x="4191000" y="4951413"/>
            <a:ext cx="3581400" cy="462307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Cross-section of rods</a:t>
            </a:r>
          </a:p>
        </p:txBody>
      </p:sp>
      <p:sp>
        <p:nvSpPr>
          <p:cNvPr id="10263" name="AutoShape 23"/>
          <p:cNvSpPr>
            <a:spLocks noChangeArrowheads="1"/>
          </p:cNvSpPr>
          <p:nvPr/>
        </p:nvSpPr>
        <p:spPr bwMode="auto">
          <a:xfrm>
            <a:off x="234950" y="3435350"/>
            <a:ext cx="215900" cy="368300"/>
          </a:xfrm>
          <a:prstGeom prst="diamond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65" name="AutoShape 25"/>
          <p:cNvSpPr>
            <a:spLocks noChangeArrowheads="1"/>
          </p:cNvSpPr>
          <p:nvPr/>
        </p:nvSpPr>
        <p:spPr bwMode="auto">
          <a:xfrm>
            <a:off x="228600" y="4953000"/>
            <a:ext cx="762000" cy="1136650"/>
          </a:xfrm>
          <a:prstGeom prst="diamond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reeform 2"/>
          <p:cNvSpPr>
            <a:spLocks/>
          </p:cNvSpPr>
          <p:nvPr/>
        </p:nvSpPr>
        <p:spPr bwMode="auto">
          <a:xfrm>
            <a:off x="2052638" y="1357313"/>
            <a:ext cx="1089025" cy="4564062"/>
          </a:xfrm>
          <a:custGeom>
            <a:avLst/>
            <a:gdLst/>
            <a:ahLst/>
            <a:cxnLst>
              <a:cxn ang="0">
                <a:pos x="590" y="84"/>
              </a:cxn>
              <a:cxn ang="0">
                <a:pos x="590" y="179"/>
              </a:cxn>
              <a:cxn ang="0">
                <a:pos x="590" y="273"/>
              </a:cxn>
              <a:cxn ang="0">
                <a:pos x="590" y="368"/>
              </a:cxn>
              <a:cxn ang="0">
                <a:pos x="590" y="463"/>
              </a:cxn>
              <a:cxn ang="0">
                <a:pos x="579" y="558"/>
              </a:cxn>
              <a:cxn ang="0">
                <a:pos x="579" y="652"/>
              </a:cxn>
              <a:cxn ang="0">
                <a:pos x="579" y="747"/>
              </a:cxn>
              <a:cxn ang="0">
                <a:pos x="569" y="842"/>
              </a:cxn>
              <a:cxn ang="0">
                <a:pos x="506" y="926"/>
              </a:cxn>
              <a:cxn ang="0">
                <a:pos x="421" y="1000"/>
              </a:cxn>
              <a:cxn ang="0">
                <a:pos x="337" y="1084"/>
              </a:cxn>
              <a:cxn ang="0">
                <a:pos x="274" y="1168"/>
              </a:cxn>
              <a:cxn ang="0">
                <a:pos x="190" y="1252"/>
              </a:cxn>
              <a:cxn ang="0">
                <a:pos x="127" y="1347"/>
              </a:cxn>
              <a:cxn ang="0">
                <a:pos x="64" y="1442"/>
              </a:cxn>
              <a:cxn ang="0">
                <a:pos x="22" y="1526"/>
              </a:cxn>
              <a:cxn ang="0">
                <a:pos x="11" y="1621"/>
              </a:cxn>
              <a:cxn ang="0">
                <a:pos x="0" y="1716"/>
              </a:cxn>
              <a:cxn ang="0">
                <a:pos x="0" y="1874"/>
              </a:cxn>
              <a:cxn ang="0">
                <a:pos x="0" y="2052"/>
              </a:cxn>
              <a:cxn ang="0">
                <a:pos x="0" y="2137"/>
              </a:cxn>
              <a:cxn ang="0">
                <a:pos x="0" y="2242"/>
              </a:cxn>
              <a:cxn ang="0">
                <a:pos x="0" y="2337"/>
              </a:cxn>
              <a:cxn ang="0">
                <a:pos x="0" y="2431"/>
              </a:cxn>
              <a:cxn ang="0">
                <a:pos x="0" y="2547"/>
              </a:cxn>
              <a:cxn ang="0">
                <a:pos x="0" y="2779"/>
              </a:cxn>
              <a:cxn ang="0">
                <a:pos x="0" y="2874"/>
              </a:cxn>
              <a:cxn ang="0">
                <a:pos x="85" y="2874"/>
              </a:cxn>
              <a:cxn ang="0">
                <a:pos x="95" y="2789"/>
              </a:cxn>
              <a:cxn ang="0">
                <a:pos x="95" y="2695"/>
              </a:cxn>
              <a:cxn ang="0">
                <a:pos x="95" y="2610"/>
              </a:cxn>
              <a:cxn ang="0">
                <a:pos x="95" y="2505"/>
              </a:cxn>
              <a:cxn ang="0">
                <a:pos x="95" y="2410"/>
              </a:cxn>
              <a:cxn ang="0">
                <a:pos x="95" y="2316"/>
              </a:cxn>
              <a:cxn ang="0">
                <a:pos x="95" y="2231"/>
              </a:cxn>
              <a:cxn ang="0">
                <a:pos x="95" y="2137"/>
              </a:cxn>
              <a:cxn ang="0">
                <a:pos x="95" y="2031"/>
              </a:cxn>
              <a:cxn ang="0">
                <a:pos x="95" y="1926"/>
              </a:cxn>
              <a:cxn ang="0">
                <a:pos x="95" y="1831"/>
              </a:cxn>
              <a:cxn ang="0">
                <a:pos x="95" y="1737"/>
              </a:cxn>
              <a:cxn ang="0">
                <a:pos x="106" y="1642"/>
              </a:cxn>
              <a:cxn ang="0">
                <a:pos x="127" y="1547"/>
              </a:cxn>
              <a:cxn ang="0">
                <a:pos x="179" y="1452"/>
              </a:cxn>
              <a:cxn ang="0">
                <a:pos x="243" y="1379"/>
              </a:cxn>
              <a:cxn ang="0">
                <a:pos x="316" y="1284"/>
              </a:cxn>
              <a:cxn ang="0">
                <a:pos x="390" y="1189"/>
              </a:cxn>
              <a:cxn ang="0">
                <a:pos x="453" y="1094"/>
              </a:cxn>
              <a:cxn ang="0">
                <a:pos x="527" y="1010"/>
              </a:cxn>
              <a:cxn ang="0">
                <a:pos x="600" y="915"/>
              </a:cxn>
              <a:cxn ang="0">
                <a:pos x="653" y="821"/>
              </a:cxn>
              <a:cxn ang="0">
                <a:pos x="674" y="736"/>
              </a:cxn>
              <a:cxn ang="0">
                <a:pos x="674" y="642"/>
              </a:cxn>
              <a:cxn ang="0">
                <a:pos x="674" y="547"/>
              </a:cxn>
              <a:cxn ang="0">
                <a:pos x="674" y="452"/>
              </a:cxn>
              <a:cxn ang="0">
                <a:pos x="674" y="357"/>
              </a:cxn>
              <a:cxn ang="0">
                <a:pos x="685" y="263"/>
              </a:cxn>
              <a:cxn ang="0">
                <a:pos x="685" y="168"/>
              </a:cxn>
              <a:cxn ang="0">
                <a:pos x="685" y="73"/>
              </a:cxn>
              <a:cxn ang="0">
                <a:pos x="642" y="0"/>
              </a:cxn>
            </a:cxnLst>
            <a:rect l="0" t="0" r="r" b="b"/>
            <a:pathLst>
              <a:path w="686" h="2875">
                <a:moveTo>
                  <a:pt x="579" y="9"/>
                </a:moveTo>
                <a:lnTo>
                  <a:pt x="590" y="52"/>
                </a:lnTo>
                <a:lnTo>
                  <a:pt x="590" y="84"/>
                </a:lnTo>
                <a:lnTo>
                  <a:pt x="590" y="115"/>
                </a:lnTo>
                <a:lnTo>
                  <a:pt x="590" y="147"/>
                </a:lnTo>
                <a:lnTo>
                  <a:pt x="590" y="179"/>
                </a:lnTo>
                <a:lnTo>
                  <a:pt x="590" y="210"/>
                </a:lnTo>
                <a:lnTo>
                  <a:pt x="590" y="242"/>
                </a:lnTo>
                <a:lnTo>
                  <a:pt x="590" y="273"/>
                </a:lnTo>
                <a:lnTo>
                  <a:pt x="590" y="305"/>
                </a:lnTo>
                <a:lnTo>
                  <a:pt x="590" y="336"/>
                </a:lnTo>
                <a:lnTo>
                  <a:pt x="590" y="368"/>
                </a:lnTo>
                <a:lnTo>
                  <a:pt x="590" y="400"/>
                </a:lnTo>
                <a:lnTo>
                  <a:pt x="590" y="431"/>
                </a:lnTo>
                <a:lnTo>
                  <a:pt x="590" y="463"/>
                </a:lnTo>
                <a:lnTo>
                  <a:pt x="590" y="494"/>
                </a:lnTo>
                <a:lnTo>
                  <a:pt x="590" y="526"/>
                </a:lnTo>
                <a:lnTo>
                  <a:pt x="579" y="558"/>
                </a:lnTo>
                <a:lnTo>
                  <a:pt x="579" y="589"/>
                </a:lnTo>
                <a:lnTo>
                  <a:pt x="579" y="621"/>
                </a:lnTo>
                <a:lnTo>
                  <a:pt x="579" y="652"/>
                </a:lnTo>
                <a:lnTo>
                  <a:pt x="579" y="684"/>
                </a:lnTo>
                <a:lnTo>
                  <a:pt x="579" y="715"/>
                </a:lnTo>
                <a:lnTo>
                  <a:pt x="579" y="747"/>
                </a:lnTo>
                <a:lnTo>
                  <a:pt x="579" y="779"/>
                </a:lnTo>
                <a:lnTo>
                  <a:pt x="579" y="810"/>
                </a:lnTo>
                <a:lnTo>
                  <a:pt x="569" y="842"/>
                </a:lnTo>
                <a:lnTo>
                  <a:pt x="558" y="873"/>
                </a:lnTo>
                <a:lnTo>
                  <a:pt x="527" y="894"/>
                </a:lnTo>
                <a:lnTo>
                  <a:pt x="506" y="926"/>
                </a:lnTo>
                <a:lnTo>
                  <a:pt x="474" y="947"/>
                </a:lnTo>
                <a:lnTo>
                  <a:pt x="442" y="968"/>
                </a:lnTo>
                <a:lnTo>
                  <a:pt x="421" y="1000"/>
                </a:lnTo>
                <a:lnTo>
                  <a:pt x="390" y="1031"/>
                </a:lnTo>
                <a:lnTo>
                  <a:pt x="358" y="1052"/>
                </a:lnTo>
                <a:lnTo>
                  <a:pt x="337" y="1084"/>
                </a:lnTo>
                <a:lnTo>
                  <a:pt x="306" y="1115"/>
                </a:lnTo>
                <a:lnTo>
                  <a:pt x="295" y="1137"/>
                </a:lnTo>
                <a:lnTo>
                  <a:pt x="274" y="1168"/>
                </a:lnTo>
                <a:lnTo>
                  <a:pt x="243" y="1200"/>
                </a:lnTo>
                <a:lnTo>
                  <a:pt x="221" y="1221"/>
                </a:lnTo>
                <a:lnTo>
                  <a:pt x="190" y="1252"/>
                </a:lnTo>
                <a:lnTo>
                  <a:pt x="169" y="1284"/>
                </a:lnTo>
                <a:lnTo>
                  <a:pt x="148" y="1316"/>
                </a:lnTo>
                <a:lnTo>
                  <a:pt x="127" y="1347"/>
                </a:lnTo>
                <a:lnTo>
                  <a:pt x="106" y="1379"/>
                </a:lnTo>
                <a:lnTo>
                  <a:pt x="85" y="1410"/>
                </a:lnTo>
                <a:lnTo>
                  <a:pt x="64" y="1442"/>
                </a:lnTo>
                <a:lnTo>
                  <a:pt x="43" y="1473"/>
                </a:lnTo>
                <a:lnTo>
                  <a:pt x="32" y="1495"/>
                </a:lnTo>
                <a:lnTo>
                  <a:pt x="22" y="1526"/>
                </a:lnTo>
                <a:lnTo>
                  <a:pt x="11" y="1558"/>
                </a:lnTo>
                <a:lnTo>
                  <a:pt x="11" y="1589"/>
                </a:lnTo>
                <a:lnTo>
                  <a:pt x="11" y="1621"/>
                </a:lnTo>
                <a:lnTo>
                  <a:pt x="0" y="1652"/>
                </a:lnTo>
                <a:lnTo>
                  <a:pt x="0" y="1684"/>
                </a:lnTo>
                <a:lnTo>
                  <a:pt x="0" y="1716"/>
                </a:lnTo>
                <a:lnTo>
                  <a:pt x="0" y="1747"/>
                </a:lnTo>
                <a:lnTo>
                  <a:pt x="0" y="1810"/>
                </a:lnTo>
                <a:lnTo>
                  <a:pt x="0" y="1874"/>
                </a:lnTo>
                <a:lnTo>
                  <a:pt x="0" y="1958"/>
                </a:lnTo>
                <a:lnTo>
                  <a:pt x="0" y="2021"/>
                </a:lnTo>
                <a:lnTo>
                  <a:pt x="0" y="2052"/>
                </a:lnTo>
                <a:lnTo>
                  <a:pt x="0" y="2074"/>
                </a:lnTo>
                <a:lnTo>
                  <a:pt x="0" y="2105"/>
                </a:lnTo>
                <a:lnTo>
                  <a:pt x="0" y="2137"/>
                </a:lnTo>
                <a:lnTo>
                  <a:pt x="0" y="2168"/>
                </a:lnTo>
                <a:lnTo>
                  <a:pt x="0" y="2200"/>
                </a:lnTo>
                <a:lnTo>
                  <a:pt x="0" y="2242"/>
                </a:lnTo>
                <a:lnTo>
                  <a:pt x="0" y="2274"/>
                </a:lnTo>
                <a:lnTo>
                  <a:pt x="0" y="2305"/>
                </a:lnTo>
                <a:lnTo>
                  <a:pt x="0" y="2337"/>
                </a:lnTo>
                <a:lnTo>
                  <a:pt x="0" y="2368"/>
                </a:lnTo>
                <a:lnTo>
                  <a:pt x="0" y="2400"/>
                </a:lnTo>
                <a:lnTo>
                  <a:pt x="0" y="2431"/>
                </a:lnTo>
                <a:lnTo>
                  <a:pt x="0" y="2453"/>
                </a:lnTo>
                <a:lnTo>
                  <a:pt x="0" y="2484"/>
                </a:lnTo>
                <a:lnTo>
                  <a:pt x="0" y="2547"/>
                </a:lnTo>
                <a:lnTo>
                  <a:pt x="0" y="2653"/>
                </a:lnTo>
                <a:lnTo>
                  <a:pt x="0" y="2716"/>
                </a:lnTo>
                <a:lnTo>
                  <a:pt x="0" y="2779"/>
                </a:lnTo>
                <a:lnTo>
                  <a:pt x="0" y="2811"/>
                </a:lnTo>
                <a:lnTo>
                  <a:pt x="0" y="2842"/>
                </a:lnTo>
                <a:lnTo>
                  <a:pt x="0" y="2874"/>
                </a:lnTo>
                <a:lnTo>
                  <a:pt x="22" y="2874"/>
                </a:lnTo>
                <a:lnTo>
                  <a:pt x="53" y="2874"/>
                </a:lnTo>
                <a:lnTo>
                  <a:pt x="85" y="2874"/>
                </a:lnTo>
                <a:lnTo>
                  <a:pt x="85" y="2842"/>
                </a:lnTo>
                <a:lnTo>
                  <a:pt x="95" y="2811"/>
                </a:lnTo>
                <a:lnTo>
                  <a:pt x="95" y="2789"/>
                </a:lnTo>
                <a:lnTo>
                  <a:pt x="95" y="2758"/>
                </a:lnTo>
                <a:lnTo>
                  <a:pt x="95" y="2726"/>
                </a:lnTo>
                <a:lnTo>
                  <a:pt x="95" y="2695"/>
                </a:lnTo>
                <a:lnTo>
                  <a:pt x="95" y="2663"/>
                </a:lnTo>
                <a:lnTo>
                  <a:pt x="95" y="2632"/>
                </a:lnTo>
                <a:lnTo>
                  <a:pt x="95" y="2610"/>
                </a:lnTo>
                <a:lnTo>
                  <a:pt x="95" y="2568"/>
                </a:lnTo>
                <a:lnTo>
                  <a:pt x="95" y="2537"/>
                </a:lnTo>
                <a:lnTo>
                  <a:pt x="95" y="2505"/>
                </a:lnTo>
                <a:lnTo>
                  <a:pt x="95" y="2474"/>
                </a:lnTo>
                <a:lnTo>
                  <a:pt x="95" y="2442"/>
                </a:lnTo>
                <a:lnTo>
                  <a:pt x="95" y="2410"/>
                </a:lnTo>
                <a:lnTo>
                  <a:pt x="95" y="2379"/>
                </a:lnTo>
                <a:lnTo>
                  <a:pt x="95" y="2347"/>
                </a:lnTo>
                <a:lnTo>
                  <a:pt x="95" y="2316"/>
                </a:lnTo>
                <a:lnTo>
                  <a:pt x="95" y="2284"/>
                </a:lnTo>
                <a:lnTo>
                  <a:pt x="95" y="2253"/>
                </a:lnTo>
                <a:lnTo>
                  <a:pt x="95" y="2231"/>
                </a:lnTo>
                <a:lnTo>
                  <a:pt x="95" y="2200"/>
                </a:lnTo>
                <a:lnTo>
                  <a:pt x="95" y="2168"/>
                </a:lnTo>
                <a:lnTo>
                  <a:pt x="95" y="2137"/>
                </a:lnTo>
                <a:lnTo>
                  <a:pt x="95" y="2095"/>
                </a:lnTo>
                <a:lnTo>
                  <a:pt x="95" y="2063"/>
                </a:lnTo>
                <a:lnTo>
                  <a:pt x="95" y="2031"/>
                </a:lnTo>
                <a:lnTo>
                  <a:pt x="95" y="2000"/>
                </a:lnTo>
                <a:lnTo>
                  <a:pt x="95" y="1968"/>
                </a:lnTo>
                <a:lnTo>
                  <a:pt x="95" y="1926"/>
                </a:lnTo>
                <a:lnTo>
                  <a:pt x="95" y="1895"/>
                </a:lnTo>
                <a:lnTo>
                  <a:pt x="95" y="1863"/>
                </a:lnTo>
                <a:lnTo>
                  <a:pt x="95" y="1831"/>
                </a:lnTo>
                <a:lnTo>
                  <a:pt x="95" y="1800"/>
                </a:lnTo>
                <a:lnTo>
                  <a:pt x="95" y="1768"/>
                </a:lnTo>
                <a:lnTo>
                  <a:pt x="95" y="1737"/>
                </a:lnTo>
                <a:lnTo>
                  <a:pt x="95" y="1705"/>
                </a:lnTo>
                <a:lnTo>
                  <a:pt x="95" y="1673"/>
                </a:lnTo>
                <a:lnTo>
                  <a:pt x="106" y="1642"/>
                </a:lnTo>
                <a:lnTo>
                  <a:pt x="106" y="1610"/>
                </a:lnTo>
                <a:lnTo>
                  <a:pt x="116" y="1579"/>
                </a:lnTo>
                <a:lnTo>
                  <a:pt x="127" y="1547"/>
                </a:lnTo>
                <a:lnTo>
                  <a:pt x="148" y="1516"/>
                </a:lnTo>
                <a:lnTo>
                  <a:pt x="158" y="1484"/>
                </a:lnTo>
                <a:lnTo>
                  <a:pt x="179" y="1452"/>
                </a:lnTo>
                <a:lnTo>
                  <a:pt x="211" y="1421"/>
                </a:lnTo>
                <a:lnTo>
                  <a:pt x="221" y="1389"/>
                </a:lnTo>
                <a:lnTo>
                  <a:pt x="243" y="1379"/>
                </a:lnTo>
                <a:lnTo>
                  <a:pt x="264" y="1337"/>
                </a:lnTo>
                <a:lnTo>
                  <a:pt x="295" y="1316"/>
                </a:lnTo>
                <a:lnTo>
                  <a:pt x="316" y="1284"/>
                </a:lnTo>
                <a:lnTo>
                  <a:pt x="337" y="1252"/>
                </a:lnTo>
                <a:lnTo>
                  <a:pt x="358" y="1221"/>
                </a:lnTo>
                <a:lnTo>
                  <a:pt x="390" y="1189"/>
                </a:lnTo>
                <a:lnTo>
                  <a:pt x="411" y="1158"/>
                </a:lnTo>
                <a:lnTo>
                  <a:pt x="432" y="1126"/>
                </a:lnTo>
                <a:lnTo>
                  <a:pt x="453" y="1094"/>
                </a:lnTo>
                <a:lnTo>
                  <a:pt x="474" y="1063"/>
                </a:lnTo>
                <a:lnTo>
                  <a:pt x="506" y="1042"/>
                </a:lnTo>
                <a:lnTo>
                  <a:pt x="527" y="1010"/>
                </a:lnTo>
                <a:lnTo>
                  <a:pt x="558" y="979"/>
                </a:lnTo>
                <a:lnTo>
                  <a:pt x="579" y="947"/>
                </a:lnTo>
                <a:lnTo>
                  <a:pt x="600" y="915"/>
                </a:lnTo>
                <a:lnTo>
                  <a:pt x="632" y="884"/>
                </a:lnTo>
                <a:lnTo>
                  <a:pt x="642" y="852"/>
                </a:lnTo>
                <a:lnTo>
                  <a:pt x="653" y="821"/>
                </a:lnTo>
                <a:lnTo>
                  <a:pt x="663" y="789"/>
                </a:lnTo>
                <a:lnTo>
                  <a:pt x="674" y="758"/>
                </a:lnTo>
                <a:lnTo>
                  <a:pt x="674" y="736"/>
                </a:lnTo>
                <a:lnTo>
                  <a:pt x="674" y="705"/>
                </a:lnTo>
                <a:lnTo>
                  <a:pt x="674" y="673"/>
                </a:lnTo>
                <a:lnTo>
                  <a:pt x="674" y="642"/>
                </a:lnTo>
                <a:lnTo>
                  <a:pt x="674" y="610"/>
                </a:lnTo>
                <a:lnTo>
                  <a:pt x="674" y="579"/>
                </a:lnTo>
                <a:lnTo>
                  <a:pt x="674" y="547"/>
                </a:lnTo>
                <a:lnTo>
                  <a:pt x="674" y="515"/>
                </a:lnTo>
                <a:lnTo>
                  <a:pt x="674" y="484"/>
                </a:lnTo>
                <a:lnTo>
                  <a:pt x="674" y="452"/>
                </a:lnTo>
                <a:lnTo>
                  <a:pt x="674" y="421"/>
                </a:lnTo>
                <a:lnTo>
                  <a:pt x="674" y="389"/>
                </a:lnTo>
                <a:lnTo>
                  <a:pt x="674" y="357"/>
                </a:lnTo>
                <a:lnTo>
                  <a:pt x="674" y="326"/>
                </a:lnTo>
                <a:lnTo>
                  <a:pt x="685" y="294"/>
                </a:lnTo>
                <a:lnTo>
                  <a:pt x="685" y="263"/>
                </a:lnTo>
                <a:lnTo>
                  <a:pt x="685" y="231"/>
                </a:lnTo>
                <a:lnTo>
                  <a:pt x="685" y="200"/>
                </a:lnTo>
                <a:lnTo>
                  <a:pt x="685" y="168"/>
                </a:lnTo>
                <a:lnTo>
                  <a:pt x="685" y="136"/>
                </a:lnTo>
                <a:lnTo>
                  <a:pt x="685" y="105"/>
                </a:lnTo>
                <a:lnTo>
                  <a:pt x="685" y="73"/>
                </a:lnTo>
                <a:lnTo>
                  <a:pt x="685" y="42"/>
                </a:lnTo>
                <a:lnTo>
                  <a:pt x="674" y="10"/>
                </a:lnTo>
                <a:lnTo>
                  <a:pt x="642" y="0"/>
                </a:lnTo>
                <a:lnTo>
                  <a:pt x="579" y="9"/>
                </a:lnTo>
                <a:lnTo>
                  <a:pt x="579" y="9"/>
                </a:lnTo>
              </a:path>
            </a:pathLst>
          </a:custGeom>
          <a:solidFill>
            <a:schemeClr val="bg2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67" name="Freeform 3"/>
          <p:cNvSpPr>
            <a:spLocks/>
          </p:cNvSpPr>
          <p:nvPr/>
        </p:nvSpPr>
        <p:spPr bwMode="auto">
          <a:xfrm>
            <a:off x="2205038" y="1357313"/>
            <a:ext cx="1089025" cy="4564062"/>
          </a:xfrm>
          <a:custGeom>
            <a:avLst/>
            <a:gdLst/>
            <a:ahLst/>
            <a:cxnLst>
              <a:cxn ang="0">
                <a:pos x="590" y="84"/>
              </a:cxn>
              <a:cxn ang="0">
                <a:pos x="590" y="179"/>
              </a:cxn>
              <a:cxn ang="0">
                <a:pos x="590" y="273"/>
              </a:cxn>
              <a:cxn ang="0">
                <a:pos x="590" y="368"/>
              </a:cxn>
              <a:cxn ang="0">
                <a:pos x="590" y="463"/>
              </a:cxn>
              <a:cxn ang="0">
                <a:pos x="579" y="558"/>
              </a:cxn>
              <a:cxn ang="0">
                <a:pos x="579" y="652"/>
              </a:cxn>
              <a:cxn ang="0">
                <a:pos x="579" y="747"/>
              </a:cxn>
              <a:cxn ang="0">
                <a:pos x="569" y="842"/>
              </a:cxn>
              <a:cxn ang="0">
                <a:pos x="506" y="926"/>
              </a:cxn>
              <a:cxn ang="0">
                <a:pos x="421" y="1000"/>
              </a:cxn>
              <a:cxn ang="0">
                <a:pos x="337" y="1084"/>
              </a:cxn>
              <a:cxn ang="0">
                <a:pos x="274" y="1168"/>
              </a:cxn>
              <a:cxn ang="0">
                <a:pos x="190" y="1252"/>
              </a:cxn>
              <a:cxn ang="0">
                <a:pos x="127" y="1347"/>
              </a:cxn>
              <a:cxn ang="0">
                <a:pos x="64" y="1442"/>
              </a:cxn>
              <a:cxn ang="0">
                <a:pos x="22" y="1526"/>
              </a:cxn>
              <a:cxn ang="0">
                <a:pos x="11" y="1621"/>
              </a:cxn>
              <a:cxn ang="0">
                <a:pos x="0" y="1716"/>
              </a:cxn>
              <a:cxn ang="0">
                <a:pos x="0" y="1874"/>
              </a:cxn>
              <a:cxn ang="0">
                <a:pos x="0" y="2052"/>
              </a:cxn>
              <a:cxn ang="0">
                <a:pos x="0" y="2137"/>
              </a:cxn>
              <a:cxn ang="0">
                <a:pos x="0" y="2242"/>
              </a:cxn>
              <a:cxn ang="0">
                <a:pos x="0" y="2337"/>
              </a:cxn>
              <a:cxn ang="0">
                <a:pos x="0" y="2431"/>
              </a:cxn>
              <a:cxn ang="0">
                <a:pos x="0" y="2547"/>
              </a:cxn>
              <a:cxn ang="0">
                <a:pos x="0" y="2779"/>
              </a:cxn>
              <a:cxn ang="0">
                <a:pos x="0" y="2874"/>
              </a:cxn>
              <a:cxn ang="0">
                <a:pos x="85" y="2874"/>
              </a:cxn>
              <a:cxn ang="0">
                <a:pos x="95" y="2789"/>
              </a:cxn>
              <a:cxn ang="0">
                <a:pos x="95" y="2695"/>
              </a:cxn>
              <a:cxn ang="0">
                <a:pos x="95" y="2610"/>
              </a:cxn>
              <a:cxn ang="0">
                <a:pos x="95" y="2505"/>
              </a:cxn>
              <a:cxn ang="0">
                <a:pos x="95" y="2410"/>
              </a:cxn>
              <a:cxn ang="0">
                <a:pos x="95" y="2316"/>
              </a:cxn>
              <a:cxn ang="0">
                <a:pos x="95" y="2231"/>
              </a:cxn>
              <a:cxn ang="0">
                <a:pos x="95" y="2137"/>
              </a:cxn>
              <a:cxn ang="0">
                <a:pos x="95" y="2031"/>
              </a:cxn>
              <a:cxn ang="0">
                <a:pos x="95" y="1926"/>
              </a:cxn>
              <a:cxn ang="0">
                <a:pos x="95" y="1831"/>
              </a:cxn>
              <a:cxn ang="0">
                <a:pos x="95" y="1737"/>
              </a:cxn>
              <a:cxn ang="0">
                <a:pos x="106" y="1642"/>
              </a:cxn>
              <a:cxn ang="0">
                <a:pos x="127" y="1547"/>
              </a:cxn>
              <a:cxn ang="0">
                <a:pos x="179" y="1452"/>
              </a:cxn>
              <a:cxn ang="0">
                <a:pos x="243" y="1379"/>
              </a:cxn>
              <a:cxn ang="0">
                <a:pos x="316" y="1284"/>
              </a:cxn>
              <a:cxn ang="0">
                <a:pos x="390" y="1189"/>
              </a:cxn>
              <a:cxn ang="0">
                <a:pos x="453" y="1094"/>
              </a:cxn>
              <a:cxn ang="0">
                <a:pos x="527" y="1010"/>
              </a:cxn>
              <a:cxn ang="0">
                <a:pos x="600" y="915"/>
              </a:cxn>
              <a:cxn ang="0">
                <a:pos x="653" y="821"/>
              </a:cxn>
              <a:cxn ang="0">
                <a:pos x="674" y="736"/>
              </a:cxn>
              <a:cxn ang="0">
                <a:pos x="674" y="642"/>
              </a:cxn>
              <a:cxn ang="0">
                <a:pos x="674" y="547"/>
              </a:cxn>
              <a:cxn ang="0">
                <a:pos x="674" y="452"/>
              </a:cxn>
              <a:cxn ang="0">
                <a:pos x="674" y="357"/>
              </a:cxn>
              <a:cxn ang="0">
                <a:pos x="685" y="263"/>
              </a:cxn>
              <a:cxn ang="0">
                <a:pos x="685" y="168"/>
              </a:cxn>
              <a:cxn ang="0">
                <a:pos x="685" y="73"/>
              </a:cxn>
              <a:cxn ang="0">
                <a:pos x="642" y="0"/>
              </a:cxn>
            </a:cxnLst>
            <a:rect l="0" t="0" r="r" b="b"/>
            <a:pathLst>
              <a:path w="686" h="2875">
                <a:moveTo>
                  <a:pt x="579" y="9"/>
                </a:moveTo>
                <a:lnTo>
                  <a:pt x="590" y="52"/>
                </a:lnTo>
                <a:lnTo>
                  <a:pt x="590" y="84"/>
                </a:lnTo>
                <a:lnTo>
                  <a:pt x="590" y="115"/>
                </a:lnTo>
                <a:lnTo>
                  <a:pt x="590" y="147"/>
                </a:lnTo>
                <a:lnTo>
                  <a:pt x="590" y="179"/>
                </a:lnTo>
                <a:lnTo>
                  <a:pt x="590" y="210"/>
                </a:lnTo>
                <a:lnTo>
                  <a:pt x="590" y="242"/>
                </a:lnTo>
                <a:lnTo>
                  <a:pt x="590" y="273"/>
                </a:lnTo>
                <a:lnTo>
                  <a:pt x="590" y="305"/>
                </a:lnTo>
                <a:lnTo>
                  <a:pt x="590" y="336"/>
                </a:lnTo>
                <a:lnTo>
                  <a:pt x="590" y="368"/>
                </a:lnTo>
                <a:lnTo>
                  <a:pt x="590" y="400"/>
                </a:lnTo>
                <a:lnTo>
                  <a:pt x="590" y="431"/>
                </a:lnTo>
                <a:lnTo>
                  <a:pt x="590" y="463"/>
                </a:lnTo>
                <a:lnTo>
                  <a:pt x="590" y="494"/>
                </a:lnTo>
                <a:lnTo>
                  <a:pt x="590" y="526"/>
                </a:lnTo>
                <a:lnTo>
                  <a:pt x="579" y="558"/>
                </a:lnTo>
                <a:lnTo>
                  <a:pt x="579" y="589"/>
                </a:lnTo>
                <a:lnTo>
                  <a:pt x="579" y="621"/>
                </a:lnTo>
                <a:lnTo>
                  <a:pt x="579" y="652"/>
                </a:lnTo>
                <a:lnTo>
                  <a:pt x="579" y="684"/>
                </a:lnTo>
                <a:lnTo>
                  <a:pt x="579" y="715"/>
                </a:lnTo>
                <a:lnTo>
                  <a:pt x="579" y="747"/>
                </a:lnTo>
                <a:lnTo>
                  <a:pt x="579" y="779"/>
                </a:lnTo>
                <a:lnTo>
                  <a:pt x="579" y="810"/>
                </a:lnTo>
                <a:lnTo>
                  <a:pt x="569" y="842"/>
                </a:lnTo>
                <a:lnTo>
                  <a:pt x="558" y="873"/>
                </a:lnTo>
                <a:lnTo>
                  <a:pt x="527" y="894"/>
                </a:lnTo>
                <a:lnTo>
                  <a:pt x="506" y="926"/>
                </a:lnTo>
                <a:lnTo>
                  <a:pt x="474" y="947"/>
                </a:lnTo>
                <a:lnTo>
                  <a:pt x="442" y="968"/>
                </a:lnTo>
                <a:lnTo>
                  <a:pt x="421" y="1000"/>
                </a:lnTo>
                <a:lnTo>
                  <a:pt x="390" y="1031"/>
                </a:lnTo>
                <a:lnTo>
                  <a:pt x="358" y="1052"/>
                </a:lnTo>
                <a:lnTo>
                  <a:pt x="337" y="1084"/>
                </a:lnTo>
                <a:lnTo>
                  <a:pt x="306" y="1115"/>
                </a:lnTo>
                <a:lnTo>
                  <a:pt x="295" y="1137"/>
                </a:lnTo>
                <a:lnTo>
                  <a:pt x="274" y="1168"/>
                </a:lnTo>
                <a:lnTo>
                  <a:pt x="243" y="1200"/>
                </a:lnTo>
                <a:lnTo>
                  <a:pt x="221" y="1221"/>
                </a:lnTo>
                <a:lnTo>
                  <a:pt x="190" y="1252"/>
                </a:lnTo>
                <a:lnTo>
                  <a:pt x="169" y="1284"/>
                </a:lnTo>
                <a:lnTo>
                  <a:pt x="148" y="1316"/>
                </a:lnTo>
                <a:lnTo>
                  <a:pt x="127" y="1347"/>
                </a:lnTo>
                <a:lnTo>
                  <a:pt x="106" y="1379"/>
                </a:lnTo>
                <a:lnTo>
                  <a:pt x="85" y="1410"/>
                </a:lnTo>
                <a:lnTo>
                  <a:pt x="64" y="1442"/>
                </a:lnTo>
                <a:lnTo>
                  <a:pt x="43" y="1473"/>
                </a:lnTo>
                <a:lnTo>
                  <a:pt x="32" y="1495"/>
                </a:lnTo>
                <a:lnTo>
                  <a:pt x="22" y="1526"/>
                </a:lnTo>
                <a:lnTo>
                  <a:pt x="11" y="1558"/>
                </a:lnTo>
                <a:lnTo>
                  <a:pt x="11" y="1589"/>
                </a:lnTo>
                <a:lnTo>
                  <a:pt x="11" y="1621"/>
                </a:lnTo>
                <a:lnTo>
                  <a:pt x="0" y="1652"/>
                </a:lnTo>
                <a:lnTo>
                  <a:pt x="0" y="1684"/>
                </a:lnTo>
                <a:lnTo>
                  <a:pt x="0" y="1716"/>
                </a:lnTo>
                <a:lnTo>
                  <a:pt x="0" y="1747"/>
                </a:lnTo>
                <a:lnTo>
                  <a:pt x="0" y="1810"/>
                </a:lnTo>
                <a:lnTo>
                  <a:pt x="0" y="1874"/>
                </a:lnTo>
                <a:lnTo>
                  <a:pt x="0" y="1958"/>
                </a:lnTo>
                <a:lnTo>
                  <a:pt x="0" y="2021"/>
                </a:lnTo>
                <a:lnTo>
                  <a:pt x="0" y="2052"/>
                </a:lnTo>
                <a:lnTo>
                  <a:pt x="0" y="2074"/>
                </a:lnTo>
                <a:lnTo>
                  <a:pt x="0" y="2105"/>
                </a:lnTo>
                <a:lnTo>
                  <a:pt x="0" y="2137"/>
                </a:lnTo>
                <a:lnTo>
                  <a:pt x="0" y="2168"/>
                </a:lnTo>
                <a:lnTo>
                  <a:pt x="0" y="2200"/>
                </a:lnTo>
                <a:lnTo>
                  <a:pt x="0" y="2242"/>
                </a:lnTo>
                <a:lnTo>
                  <a:pt x="0" y="2274"/>
                </a:lnTo>
                <a:lnTo>
                  <a:pt x="0" y="2305"/>
                </a:lnTo>
                <a:lnTo>
                  <a:pt x="0" y="2337"/>
                </a:lnTo>
                <a:lnTo>
                  <a:pt x="0" y="2368"/>
                </a:lnTo>
                <a:lnTo>
                  <a:pt x="0" y="2400"/>
                </a:lnTo>
                <a:lnTo>
                  <a:pt x="0" y="2431"/>
                </a:lnTo>
                <a:lnTo>
                  <a:pt x="0" y="2453"/>
                </a:lnTo>
                <a:lnTo>
                  <a:pt x="0" y="2484"/>
                </a:lnTo>
                <a:lnTo>
                  <a:pt x="0" y="2547"/>
                </a:lnTo>
                <a:lnTo>
                  <a:pt x="0" y="2653"/>
                </a:lnTo>
                <a:lnTo>
                  <a:pt x="0" y="2716"/>
                </a:lnTo>
                <a:lnTo>
                  <a:pt x="0" y="2779"/>
                </a:lnTo>
                <a:lnTo>
                  <a:pt x="0" y="2811"/>
                </a:lnTo>
                <a:lnTo>
                  <a:pt x="0" y="2842"/>
                </a:lnTo>
                <a:lnTo>
                  <a:pt x="0" y="2874"/>
                </a:lnTo>
                <a:lnTo>
                  <a:pt x="22" y="2874"/>
                </a:lnTo>
                <a:lnTo>
                  <a:pt x="53" y="2874"/>
                </a:lnTo>
                <a:lnTo>
                  <a:pt x="85" y="2874"/>
                </a:lnTo>
                <a:lnTo>
                  <a:pt x="85" y="2842"/>
                </a:lnTo>
                <a:lnTo>
                  <a:pt x="95" y="2811"/>
                </a:lnTo>
                <a:lnTo>
                  <a:pt x="95" y="2789"/>
                </a:lnTo>
                <a:lnTo>
                  <a:pt x="95" y="2758"/>
                </a:lnTo>
                <a:lnTo>
                  <a:pt x="95" y="2726"/>
                </a:lnTo>
                <a:lnTo>
                  <a:pt x="95" y="2695"/>
                </a:lnTo>
                <a:lnTo>
                  <a:pt x="95" y="2663"/>
                </a:lnTo>
                <a:lnTo>
                  <a:pt x="95" y="2632"/>
                </a:lnTo>
                <a:lnTo>
                  <a:pt x="95" y="2610"/>
                </a:lnTo>
                <a:lnTo>
                  <a:pt x="95" y="2568"/>
                </a:lnTo>
                <a:lnTo>
                  <a:pt x="95" y="2537"/>
                </a:lnTo>
                <a:lnTo>
                  <a:pt x="95" y="2505"/>
                </a:lnTo>
                <a:lnTo>
                  <a:pt x="95" y="2474"/>
                </a:lnTo>
                <a:lnTo>
                  <a:pt x="95" y="2442"/>
                </a:lnTo>
                <a:lnTo>
                  <a:pt x="95" y="2410"/>
                </a:lnTo>
                <a:lnTo>
                  <a:pt x="95" y="2379"/>
                </a:lnTo>
                <a:lnTo>
                  <a:pt x="95" y="2347"/>
                </a:lnTo>
                <a:lnTo>
                  <a:pt x="95" y="2316"/>
                </a:lnTo>
                <a:lnTo>
                  <a:pt x="95" y="2284"/>
                </a:lnTo>
                <a:lnTo>
                  <a:pt x="95" y="2253"/>
                </a:lnTo>
                <a:lnTo>
                  <a:pt x="95" y="2231"/>
                </a:lnTo>
                <a:lnTo>
                  <a:pt x="95" y="2200"/>
                </a:lnTo>
                <a:lnTo>
                  <a:pt x="95" y="2168"/>
                </a:lnTo>
                <a:lnTo>
                  <a:pt x="95" y="2137"/>
                </a:lnTo>
                <a:lnTo>
                  <a:pt x="95" y="2095"/>
                </a:lnTo>
                <a:lnTo>
                  <a:pt x="95" y="2063"/>
                </a:lnTo>
                <a:lnTo>
                  <a:pt x="95" y="2031"/>
                </a:lnTo>
                <a:lnTo>
                  <a:pt x="95" y="2000"/>
                </a:lnTo>
                <a:lnTo>
                  <a:pt x="95" y="1968"/>
                </a:lnTo>
                <a:lnTo>
                  <a:pt x="95" y="1926"/>
                </a:lnTo>
                <a:lnTo>
                  <a:pt x="95" y="1895"/>
                </a:lnTo>
                <a:lnTo>
                  <a:pt x="95" y="1863"/>
                </a:lnTo>
                <a:lnTo>
                  <a:pt x="95" y="1831"/>
                </a:lnTo>
                <a:lnTo>
                  <a:pt x="95" y="1800"/>
                </a:lnTo>
                <a:lnTo>
                  <a:pt x="95" y="1768"/>
                </a:lnTo>
                <a:lnTo>
                  <a:pt x="95" y="1737"/>
                </a:lnTo>
                <a:lnTo>
                  <a:pt x="95" y="1705"/>
                </a:lnTo>
                <a:lnTo>
                  <a:pt x="95" y="1673"/>
                </a:lnTo>
                <a:lnTo>
                  <a:pt x="106" y="1642"/>
                </a:lnTo>
                <a:lnTo>
                  <a:pt x="106" y="1610"/>
                </a:lnTo>
                <a:lnTo>
                  <a:pt x="116" y="1579"/>
                </a:lnTo>
                <a:lnTo>
                  <a:pt x="127" y="1547"/>
                </a:lnTo>
                <a:lnTo>
                  <a:pt x="148" y="1516"/>
                </a:lnTo>
                <a:lnTo>
                  <a:pt x="158" y="1484"/>
                </a:lnTo>
                <a:lnTo>
                  <a:pt x="179" y="1452"/>
                </a:lnTo>
                <a:lnTo>
                  <a:pt x="211" y="1421"/>
                </a:lnTo>
                <a:lnTo>
                  <a:pt x="221" y="1389"/>
                </a:lnTo>
                <a:lnTo>
                  <a:pt x="243" y="1379"/>
                </a:lnTo>
                <a:lnTo>
                  <a:pt x="264" y="1337"/>
                </a:lnTo>
                <a:lnTo>
                  <a:pt x="295" y="1316"/>
                </a:lnTo>
                <a:lnTo>
                  <a:pt x="316" y="1284"/>
                </a:lnTo>
                <a:lnTo>
                  <a:pt x="337" y="1252"/>
                </a:lnTo>
                <a:lnTo>
                  <a:pt x="358" y="1221"/>
                </a:lnTo>
                <a:lnTo>
                  <a:pt x="390" y="1189"/>
                </a:lnTo>
                <a:lnTo>
                  <a:pt x="411" y="1158"/>
                </a:lnTo>
                <a:lnTo>
                  <a:pt x="432" y="1126"/>
                </a:lnTo>
                <a:lnTo>
                  <a:pt x="453" y="1094"/>
                </a:lnTo>
                <a:lnTo>
                  <a:pt x="474" y="1063"/>
                </a:lnTo>
                <a:lnTo>
                  <a:pt x="506" y="1042"/>
                </a:lnTo>
                <a:lnTo>
                  <a:pt x="527" y="1010"/>
                </a:lnTo>
                <a:lnTo>
                  <a:pt x="558" y="979"/>
                </a:lnTo>
                <a:lnTo>
                  <a:pt x="579" y="947"/>
                </a:lnTo>
                <a:lnTo>
                  <a:pt x="600" y="915"/>
                </a:lnTo>
                <a:lnTo>
                  <a:pt x="632" y="884"/>
                </a:lnTo>
                <a:lnTo>
                  <a:pt x="642" y="852"/>
                </a:lnTo>
                <a:lnTo>
                  <a:pt x="653" y="821"/>
                </a:lnTo>
                <a:lnTo>
                  <a:pt x="663" y="789"/>
                </a:lnTo>
                <a:lnTo>
                  <a:pt x="674" y="758"/>
                </a:lnTo>
                <a:lnTo>
                  <a:pt x="674" y="736"/>
                </a:lnTo>
                <a:lnTo>
                  <a:pt x="674" y="705"/>
                </a:lnTo>
                <a:lnTo>
                  <a:pt x="674" y="673"/>
                </a:lnTo>
                <a:lnTo>
                  <a:pt x="674" y="642"/>
                </a:lnTo>
                <a:lnTo>
                  <a:pt x="674" y="610"/>
                </a:lnTo>
                <a:lnTo>
                  <a:pt x="674" y="579"/>
                </a:lnTo>
                <a:lnTo>
                  <a:pt x="674" y="547"/>
                </a:lnTo>
                <a:lnTo>
                  <a:pt x="674" y="515"/>
                </a:lnTo>
                <a:lnTo>
                  <a:pt x="674" y="484"/>
                </a:lnTo>
                <a:lnTo>
                  <a:pt x="674" y="452"/>
                </a:lnTo>
                <a:lnTo>
                  <a:pt x="674" y="421"/>
                </a:lnTo>
                <a:lnTo>
                  <a:pt x="674" y="389"/>
                </a:lnTo>
                <a:lnTo>
                  <a:pt x="674" y="357"/>
                </a:lnTo>
                <a:lnTo>
                  <a:pt x="674" y="326"/>
                </a:lnTo>
                <a:lnTo>
                  <a:pt x="685" y="294"/>
                </a:lnTo>
                <a:lnTo>
                  <a:pt x="685" y="263"/>
                </a:lnTo>
                <a:lnTo>
                  <a:pt x="685" y="231"/>
                </a:lnTo>
                <a:lnTo>
                  <a:pt x="685" y="200"/>
                </a:lnTo>
                <a:lnTo>
                  <a:pt x="685" y="168"/>
                </a:lnTo>
                <a:lnTo>
                  <a:pt x="685" y="136"/>
                </a:lnTo>
                <a:lnTo>
                  <a:pt x="685" y="105"/>
                </a:lnTo>
                <a:lnTo>
                  <a:pt x="685" y="73"/>
                </a:lnTo>
                <a:lnTo>
                  <a:pt x="685" y="42"/>
                </a:lnTo>
                <a:lnTo>
                  <a:pt x="674" y="10"/>
                </a:lnTo>
                <a:lnTo>
                  <a:pt x="642" y="0"/>
                </a:lnTo>
                <a:lnTo>
                  <a:pt x="579" y="9"/>
                </a:lnTo>
                <a:lnTo>
                  <a:pt x="579" y="9"/>
                </a:lnTo>
              </a:path>
            </a:pathLst>
          </a:custGeom>
          <a:solidFill>
            <a:schemeClr val="bg2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68" name="Freeform 4"/>
          <p:cNvSpPr>
            <a:spLocks/>
          </p:cNvSpPr>
          <p:nvPr/>
        </p:nvSpPr>
        <p:spPr bwMode="auto">
          <a:xfrm>
            <a:off x="1900238" y="1357313"/>
            <a:ext cx="1089025" cy="4564062"/>
          </a:xfrm>
          <a:custGeom>
            <a:avLst/>
            <a:gdLst/>
            <a:ahLst/>
            <a:cxnLst>
              <a:cxn ang="0">
                <a:pos x="590" y="84"/>
              </a:cxn>
              <a:cxn ang="0">
                <a:pos x="590" y="179"/>
              </a:cxn>
              <a:cxn ang="0">
                <a:pos x="590" y="273"/>
              </a:cxn>
              <a:cxn ang="0">
                <a:pos x="590" y="368"/>
              </a:cxn>
              <a:cxn ang="0">
                <a:pos x="590" y="463"/>
              </a:cxn>
              <a:cxn ang="0">
                <a:pos x="579" y="558"/>
              </a:cxn>
              <a:cxn ang="0">
                <a:pos x="579" y="652"/>
              </a:cxn>
              <a:cxn ang="0">
                <a:pos x="579" y="747"/>
              </a:cxn>
              <a:cxn ang="0">
                <a:pos x="569" y="842"/>
              </a:cxn>
              <a:cxn ang="0">
                <a:pos x="506" y="926"/>
              </a:cxn>
              <a:cxn ang="0">
                <a:pos x="421" y="1000"/>
              </a:cxn>
              <a:cxn ang="0">
                <a:pos x="337" y="1084"/>
              </a:cxn>
              <a:cxn ang="0">
                <a:pos x="274" y="1168"/>
              </a:cxn>
              <a:cxn ang="0">
                <a:pos x="190" y="1252"/>
              </a:cxn>
              <a:cxn ang="0">
                <a:pos x="127" y="1347"/>
              </a:cxn>
              <a:cxn ang="0">
                <a:pos x="64" y="1442"/>
              </a:cxn>
              <a:cxn ang="0">
                <a:pos x="22" y="1526"/>
              </a:cxn>
              <a:cxn ang="0">
                <a:pos x="11" y="1621"/>
              </a:cxn>
              <a:cxn ang="0">
                <a:pos x="0" y="1716"/>
              </a:cxn>
              <a:cxn ang="0">
                <a:pos x="0" y="1874"/>
              </a:cxn>
              <a:cxn ang="0">
                <a:pos x="0" y="2052"/>
              </a:cxn>
              <a:cxn ang="0">
                <a:pos x="0" y="2137"/>
              </a:cxn>
              <a:cxn ang="0">
                <a:pos x="0" y="2242"/>
              </a:cxn>
              <a:cxn ang="0">
                <a:pos x="0" y="2337"/>
              </a:cxn>
              <a:cxn ang="0">
                <a:pos x="0" y="2431"/>
              </a:cxn>
              <a:cxn ang="0">
                <a:pos x="0" y="2547"/>
              </a:cxn>
              <a:cxn ang="0">
                <a:pos x="0" y="2779"/>
              </a:cxn>
              <a:cxn ang="0">
                <a:pos x="0" y="2874"/>
              </a:cxn>
              <a:cxn ang="0">
                <a:pos x="85" y="2874"/>
              </a:cxn>
              <a:cxn ang="0">
                <a:pos x="95" y="2789"/>
              </a:cxn>
              <a:cxn ang="0">
                <a:pos x="95" y="2695"/>
              </a:cxn>
              <a:cxn ang="0">
                <a:pos x="95" y="2610"/>
              </a:cxn>
              <a:cxn ang="0">
                <a:pos x="95" y="2505"/>
              </a:cxn>
              <a:cxn ang="0">
                <a:pos x="95" y="2410"/>
              </a:cxn>
              <a:cxn ang="0">
                <a:pos x="95" y="2316"/>
              </a:cxn>
              <a:cxn ang="0">
                <a:pos x="95" y="2231"/>
              </a:cxn>
              <a:cxn ang="0">
                <a:pos x="95" y="2137"/>
              </a:cxn>
              <a:cxn ang="0">
                <a:pos x="95" y="2031"/>
              </a:cxn>
              <a:cxn ang="0">
                <a:pos x="95" y="1926"/>
              </a:cxn>
              <a:cxn ang="0">
                <a:pos x="95" y="1831"/>
              </a:cxn>
              <a:cxn ang="0">
                <a:pos x="95" y="1737"/>
              </a:cxn>
              <a:cxn ang="0">
                <a:pos x="106" y="1642"/>
              </a:cxn>
              <a:cxn ang="0">
                <a:pos x="127" y="1547"/>
              </a:cxn>
              <a:cxn ang="0">
                <a:pos x="179" y="1452"/>
              </a:cxn>
              <a:cxn ang="0">
                <a:pos x="243" y="1379"/>
              </a:cxn>
              <a:cxn ang="0">
                <a:pos x="316" y="1284"/>
              </a:cxn>
              <a:cxn ang="0">
                <a:pos x="390" y="1189"/>
              </a:cxn>
              <a:cxn ang="0">
                <a:pos x="453" y="1094"/>
              </a:cxn>
              <a:cxn ang="0">
                <a:pos x="527" y="1010"/>
              </a:cxn>
              <a:cxn ang="0">
                <a:pos x="600" y="915"/>
              </a:cxn>
              <a:cxn ang="0">
                <a:pos x="653" y="821"/>
              </a:cxn>
              <a:cxn ang="0">
                <a:pos x="674" y="736"/>
              </a:cxn>
              <a:cxn ang="0">
                <a:pos x="674" y="642"/>
              </a:cxn>
              <a:cxn ang="0">
                <a:pos x="674" y="547"/>
              </a:cxn>
              <a:cxn ang="0">
                <a:pos x="674" y="452"/>
              </a:cxn>
              <a:cxn ang="0">
                <a:pos x="674" y="357"/>
              </a:cxn>
              <a:cxn ang="0">
                <a:pos x="685" y="263"/>
              </a:cxn>
              <a:cxn ang="0">
                <a:pos x="685" y="168"/>
              </a:cxn>
              <a:cxn ang="0">
                <a:pos x="685" y="73"/>
              </a:cxn>
              <a:cxn ang="0">
                <a:pos x="642" y="0"/>
              </a:cxn>
            </a:cxnLst>
            <a:rect l="0" t="0" r="r" b="b"/>
            <a:pathLst>
              <a:path w="686" h="2875">
                <a:moveTo>
                  <a:pt x="579" y="9"/>
                </a:moveTo>
                <a:lnTo>
                  <a:pt x="590" y="52"/>
                </a:lnTo>
                <a:lnTo>
                  <a:pt x="590" y="84"/>
                </a:lnTo>
                <a:lnTo>
                  <a:pt x="590" y="115"/>
                </a:lnTo>
                <a:lnTo>
                  <a:pt x="590" y="147"/>
                </a:lnTo>
                <a:lnTo>
                  <a:pt x="590" y="179"/>
                </a:lnTo>
                <a:lnTo>
                  <a:pt x="590" y="210"/>
                </a:lnTo>
                <a:lnTo>
                  <a:pt x="590" y="242"/>
                </a:lnTo>
                <a:lnTo>
                  <a:pt x="590" y="273"/>
                </a:lnTo>
                <a:lnTo>
                  <a:pt x="590" y="305"/>
                </a:lnTo>
                <a:lnTo>
                  <a:pt x="590" y="336"/>
                </a:lnTo>
                <a:lnTo>
                  <a:pt x="590" y="368"/>
                </a:lnTo>
                <a:lnTo>
                  <a:pt x="590" y="400"/>
                </a:lnTo>
                <a:lnTo>
                  <a:pt x="590" y="431"/>
                </a:lnTo>
                <a:lnTo>
                  <a:pt x="590" y="463"/>
                </a:lnTo>
                <a:lnTo>
                  <a:pt x="590" y="494"/>
                </a:lnTo>
                <a:lnTo>
                  <a:pt x="590" y="526"/>
                </a:lnTo>
                <a:lnTo>
                  <a:pt x="579" y="558"/>
                </a:lnTo>
                <a:lnTo>
                  <a:pt x="579" y="589"/>
                </a:lnTo>
                <a:lnTo>
                  <a:pt x="579" y="621"/>
                </a:lnTo>
                <a:lnTo>
                  <a:pt x="579" y="652"/>
                </a:lnTo>
                <a:lnTo>
                  <a:pt x="579" y="684"/>
                </a:lnTo>
                <a:lnTo>
                  <a:pt x="579" y="715"/>
                </a:lnTo>
                <a:lnTo>
                  <a:pt x="579" y="747"/>
                </a:lnTo>
                <a:lnTo>
                  <a:pt x="579" y="779"/>
                </a:lnTo>
                <a:lnTo>
                  <a:pt x="579" y="810"/>
                </a:lnTo>
                <a:lnTo>
                  <a:pt x="569" y="842"/>
                </a:lnTo>
                <a:lnTo>
                  <a:pt x="558" y="873"/>
                </a:lnTo>
                <a:lnTo>
                  <a:pt x="527" y="894"/>
                </a:lnTo>
                <a:lnTo>
                  <a:pt x="506" y="926"/>
                </a:lnTo>
                <a:lnTo>
                  <a:pt x="474" y="947"/>
                </a:lnTo>
                <a:lnTo>
                  <a:pt x="442" y="968"/>
                </a:lnTo>
                <a:lnTo>
                  <a:pt x="421" y="1000"/>
                </a:lnTo>
                <a:lnTo>
                  <a:pt x="390" y="1031"/>
                </a:lnTo>
                <a:lnTo>
                  <a:pt x="358" y="1052"/>
                </a:lnTo>
                <a:lnTo>
                  <a:pt x="337" y="1084"/>
                </a:lnTo>
                <a:lnTo>
                  <a:pt x="306" y="1115"/>
                </a:lnTo>
                <a:lnTo>
                  <a:pt x="295" y="1137"/>
                </a:lnTo>
                <a:lnTo>
                  <a:pt x="274" y="1168"/>
                </a:lnTo>
                <a:lnTo>
                  <a:pt x="243" y="1200"/>
                </a:lnTo>
                <a:lnTo>
                  <a:pt x="221" y="1221"/>
                </a:lnTo>
                <a:lnTo>
                  <a:pt x="190" y="1252"/>
                </a:lnTo>
                <a:lnTo>
                  <a:pt x="169" y="1284"/>
                </a:lnTo>
                <a:lnTo>
                  <a:pt x="148" y="1316"/>
                </a:lnTo>
                <a:lnTo>
                  <a:pt x="127" y="1347"/>
                </a:lnTo>
                <a:lnTo>
                  <a:pt x="106" y="1379"/>
                </a:lnTo>
                <a:lnTo>
                  <a:pt x="85" y="1410"/>
                </a:lnTo>
                <a:lnTo>
                  <a:pt x="64" y="1442"/>
                </a:lnTo>
                <a:lnTo>
                  <a:pt x="43" y="1473"/>
                </a:lnTo>
                <a:lnTo>
                  <a:pt x="32" y="1495"/>
                </a:lnTo>
                <a:lnTo>
                  <a:pt x="22" y="1526"/>
                </a:lnTo>
                <a:lnTo>
                  <a:pt x="11" y="1558"/>
                </a:lnTo>
                <a:lnTo>
                  <a:pt x="11" y="1589"/>
                </a:lnTo>
                <a:lnTo>
                  <a:pt x="11" y="1621"/>
                </a:lnTo>
                <a:lnTo>
                  <a:pt x="0" y="1652"/>
                </a:lnTo>
                <a:lnTo>
                  <a:pt x="0" y="1684"/>
                </a:lnTo>
                <a:lnTo>
                  <a:pt x="0" y="1716"/>
                </a:lnTo>
                <a:lnTo>
                  <a:pt x="0" y="1747"/>
                </a:lnTo>
                <a:lnTo>
                  <a:pt x="0" y="1810"/>
                </a:lnTo>
                <a:lnTo>
                  <a:pt x="0" y="1874"/>
                </a:lnTo>
                <a:lnTo>
                  <a:pt x="0" y="1958"/>
                </a:lnTo>
                <a:lnTo>
                  <a:pt x="0" y="2021"/>
                </a:lnTo>
                <a:lnTo>
                  <a:pt x="0" y="2052"/>
                </a:lnTo>
                <a:lnTo>
                  <a:pt x="0" y="2074"/>
                </a:lnTo>
                <a:lnTo>
                  <a:pt x="0" y="2105"/>
                </a:lnTo>
                <a:lnTo>
                  <a:pt x="0" y="2137"/>
                </a:lnTo>
                <a:lnTo>
                  <a:pt x="0" y="2168"/>
                </a:lnTo>
                <a:lnTo>
                  <a:pt x="0" y="2200"/>
                </a:lnTo>
                <a:lnTo>
                  <a:pt x="0" y="2242"/>
                </a:lnTo>
                <a:lnTo>
                  <a:pt x="0" y="2274"/>
                </a:lnTo>
                <a:lnTo>
                  <a:pt x="0" y="2305"/>
                </a:lnTo>
                <a:lnTo>
                  <a:pt x="0" y="2337"/>
                </a:lnTo>
                <a:lnTo>
                  <a:pt x="0" y="2368"/>
                </a:lnTo>
                <a:lnTo>
                  <a:pt x="0" y="2400"/>
                </a:lnTo>
                <a:lnTo>
                  <a:pt x="0" y="2431"/>
                </a:lnTo>
                <a:lnTo>
                  <a:pt x="0" y="2453"/>
                </a:lnTo>
                <a:lnTo>
                  <a:pt x="0" y="2484"/>
                </a:lnTo>
                <a:lnTo>
                  <a:pt x="0" y="2547"/>
                </a:lnTo>
                <a:lnTo>
                  <a:pt x="0" y="2653"/>
                </a:lnTo>
                <a:lnTo>
                  <a:pt x="0" y="2716"/>
                </a:lnTo>
                <a:lnTo>
                  <a:pt x="0" y="2779"/>
                </a:lnTo>
                <a:lnTo>
                  <a:pt x="0" y="2811"/>
                </a:lnTo>
                <a:lnTo>
                  <a:pt x="0" y="2842"/>
                </a:lnTo>
                <a:lnTo>
                  <a:pt x="0" y="2874"/>
                </a:lnTo>
                <a:lnTo>
                  <a:pt x="22" y="2874"/>
                </a:lnTo>
                <a:lnTo>
                  <a:pt x="53" y="2874"/>
                </a:lnTo>
                <a:lnTo>
                  <a:pt x="85" y="2874"/>
                </a:lnTo>
                <a:lnTo>
                  <a:pt x="85" y="2842"/>
                </a:lnTo>
                <a:lnTo>
                  <a:pt x="95" y="2811"/>
                </a:lnTo>
                <a:lnTo>
                  <a:pt x="95" y="2789"/>
                </a:lnTo>
                <a:lnTo>
                  <a:pt x="95" y="2758"/>
                </a:lnTo>
                <a:lnTo>
                  <a:pt x="95" y="2726"/>
                </a:lnTo>
                <a:lnTo>
                  <a:pt x="95" y="2695"/>
                </a:lnTo>
                <a:lnTo>
                  <a:pt x="95" y="2663"/>
                </a:lnTo>
                <a:lnTo>
                  <a:pt x="95" y="2632"/>
                </a:lnTo>
                <a:lnTo>
                  <a:pt x="95" y="2610"/>
                </a:lnTo>
                <a:lnTo>
                  <a:pt x="95" y="2568"/>
                </a:lnTo>
                <a:lnTo>
                  <a:pt x="95" y="2537"/>
                </a:lnTo>
                <a:lnTo>
                  <a:pt x="95" y="2505"/>
                </a:lnTo>
                <a:lnTo>
                  <a:pt x="95" y="2474"/>
                </a:lnTo>
                <a:lnTo>
                  <a:pt x="95" y="2442"/>
                </a:lnTo>
                <a:lnTo>
                  <a:pt x="95" y="2410"/>
                </a:lnTo>
                <a:lnTo>
                  <a:pt x="95" y="2379"/>
                </a:lnTo>
                <a:lnTo>
                  <a:pt x="95" y="2347"/>
                </a:lnTo>
                <a:lnTo>
                  <a:pt x="95" y="2316"/>
                </a:lnTo>
                <a:lnTo>
                  <a:pt x="95" y="2284"/>
                </a:lnTo>
                <a:lnTo>
                  <a:pt x="95" y="2253"/>
                </a:lnTo>
                <a:lnTo>
                  <a:pt x="95" y="2231"/>
                </a:lnTo>
                <a:lnTo>
                  <a:pt x="95" y="2200"/>
                </a:lnTo>
                <a:lnTo>
                  <a:pt x="95" y="2168"/>
                </a:lnTo>
                <a:lnTo>
                  <a:pt x="95" y="2137"/>
                </a:lnTo>
                <a:lnTo>
                  <a:pt x="95" y="2095"/>
                </a:lnTo>
                <a:lnTo>
                  <a:pt x="95" y="2063"/>
                </a:lnTo>
                <a:lnTo>
                  <a:pt x="95" y="2031"/>
                </a:lnTo>
                <a:lnTo>
                  <a:pt x="95" y="2000"/>
                </a:lnTo>
                <a:lnTo>
                  <a:pt x="95" y="1968"/>
                </a:lnTo>
                <a:lnTo>
                  <a:pt x="95" y="1926"/>
                </a:lnTo>
                <a:lnTo>
                  <a:pt x="95" y="1895"/>
                </a:lnTo>
                <a:lnTo>
                  <a:pt x="95" y="1863"/>
                </a:lnTo>
                <a:lnTo>
                  <a:pt x="95" y="1831"/>
                </a:lnTo>
                <a:lnTo>
                  <a:pt x="95" y="1800"/>
                </a:lnTo>
                <a:lnTo>
                  <a:pt x="95" y="1768"/>
                </a:lnTo>
                <a:lnTo>
                  <a:pt x="95" y="1737"/>
                </a:lnTo>
                <a:lnTo>
                  <a:pt x="95" y="1705"/>
                </a:lnTo>
                <a:lnTo>
                  <a:pt x="95" y="1673"/>
                </a:lnTo>
                <a:lnTo>
                  <a:pt x="106" y="1642"/>
                </a:lnTo>
                <a:lnTo>
                  <a:pt x="106" y="1610"/>
                </a:lnTo>
                <a:lnTo>
                  <a:pt x="116" y="1579"/>
                </a:lnTo>
                <a:lnTo>
                  <a:pt x="127" y="1547"/>
                </a:lnTo>
                <a:lnTo>
                  <a:pt x="148" y="1516"/>
                </a:lnTo>
                <a:lnTo>
                  <a:pt x="158" y="1484"/>
                </a:lnTo>
                <a:lnTo>
                  <a:pt x="179" y="1452"/>
                </a:lnTo>
                <a:lnTo>
                  <a:pt x="211" y="1421"/>
                </a:lnTo>
                <a:lnTo>
                  <a:pt x="221" y="1389"/>
                </a:lnTo>
                <a:lnTo>
                  <a:pt x="243" y="1379"/>
                </a:lnTo>
                <a:lnTo>
                  <a:pt x="264" y="1337"/>
                </a:lnTo>
                <a:lnTo>
                  <a:pt x="295" y="1316"/>
                </a:lnTo>
                <a:lnTo>
                  <a:pt x="316" y="1284"/>
                </a:lnTo>
                <a:lnTo>
                  <a:pt x="337" y="1252"/>
                </a:lnTo>
                <a:lnTo>
                  <a:pt x="358" y="1221"/>
                </a:lnTo>
                <a:lnTo>
                  <a:pt x="390" y="1189"/>
                </a:lnTo>
                <a:lnTo>
                  <a:pt x="411" y="1158"/>
                </a:lnTo>
                <a:lnTo>
                  <a:pt x="432" y="1126"/>
                </a:lnTo>
                <a:lnTo>
                  <a:pt x="453" y="1094"/>
                </a:lnTo>
                <a:lnTo>
                  <a:pt x="474" y="1063"/>
                </a:lnTo>
                <a:lnTo>
                  <a:pt x="506" y="1042"/>
                </a:lnTo>
                <a:lnTo>
                  <a:pt x="527" y="1010"/>
                </a:lnTo>
                <a:lnTo>
                  <a:pt x="558" y="979"/>
                </a:lnTo>
                <a:lnTo>
                  <a:pt x="579" y="947"/>
                </a:lnTo>
                <a:lnTo>
                  <a:pt x="600" y="915"/>
                </a:lnTo>
                <a:lnTo>
                  <a:pt x="632" y="884"/>
                </a:lnTo>
                <a:lnTo>
                  <a:pt x="642" y="852"/>
                </a:lnTo>
                <a:lnTo>
                  <a:pt x="653" y="821"/>
                </a:lnTo>
                <a:lnTo>
                  <a:pt x="663" y="789"/>
                </a:lnTo>
                <a:lnTo>
                  <a:pt x="674" y="758"/>
                </a:lnTo>
                <a:lnTo>
                  <a:pt x="674" y="736"/>
                </a:lnTo>
                <a:lnTo>
                  <a:pt x="674" y="705"/>
                </a:lnTo>
                <a:lnTo>
                  <a:pt x="674" y="673"/>
                </a:lnTo>
                <a:lnTo>
                  <a:pt x="674" y="642"/>
                </a:lnTo>
                <a:lnTo>
                  <a:pt x="674" y="610"/>
                </a:lnTo>
                <a:lnTo>
                  <a:pt x="674" y="579"/>
                </a:lnTo>
                <a:lnTo>
                  <a:pt x="674" y="547"/>
                </a:lnTo>
                <a:lnTo>
                  <a:pt x="674" y="515"/>
                </a:lnTo>
                <a:lnTo>
                  <a:pt x="674" y="484"/>
                </a:lnTo>
                <a:lnTo>
                  <a:pt x="674" y="452"/>
                </a:lnTo>
                <a:lnTo>
                  <a:pt x="674" y="421"/>
                </a:lnTo>
                <a:lnTo>
                  <a:pt x="674" y="389"/>
                </a:lnTo>
                <a:lnTo>
                  <a:pt x="674" y="357"/>
                </a:lnTo>
                <a:lnTo>
                  <a:pt x="674" y="326"/>
                </a:lnTo>
                <a:lnTo>
                  <a:pt x="685" y="294"/>
                </a:lnTo>
                <a:lnTo>
                  <a:pt x="685" y="263"/>
                </a:lnTo>
                <a:lnTo>
                  <a:pt x="685" y="231"/>
                </a:lnTo>
                <a:lnTo>
                  <a:pt x="685" y="200"/>
                </a:lnTo>
                <a:lnTo>
                  <a:pt x="685" y="168"/>
                </a:lnTo>
                <a:lnTo>
                  <a:pt x="685" y="136"/>
                </a:lnTo>
                <a:lnTo>
                  <a:pt x="685" y="105"/>
                </a:lnTo>
                <a:lnTo>
                  <a:pt x="685" y="73"/>
                </a:lnTo>
                <a:lnTo>
                  <a:pt x="685" y="42"/>
                </a:lnTo>
                <a:lnTo>
                  <a:pt x="674" y="10"/>
                </a:lnTo>
                <a:lnTo>
                  <a:pt x="642" y="0"/>
                </a:lnTo>
                <a:lnTo>
                  <a:pt x="579" y="9"/>
                </a:lnTo>
                <a:lnTo>
                  <a:pt x="579" y="9"/>
                </a:lnTo>
              </a:path>
            </a:pathLst>
          </a:custGeom>
          <a:solidFill>
            <a:schemeClr val="bg2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69" name="Freeform 5"/>
          <p:cNvSpPr>
            <a:spLocks/>
          </p:cNvSpPr>
          <p:nvPr/>
        </p:nvSpPr>
        <p:spPr bwMode="auto">
          <a:xfrm>
            <a:off x="1747838" y="1357313"/>
            <a:ext cx="1089025" cy="4564062"/>
          </a:xfrm>
          <a:custGeom>
            <a:avLst/>
            <a:gdLst/>
            <a:ahLst/>
            <a:cxnLst>
              <a:cxn ang="0">
                <a:pos x="590" y="84"/>
              </a:cxn>
              <a:cxn ang="0">
                <a:pos x="590" y="179"/>
              </a:cxn>
              <a:cxn ang="0">
                <a:pos x="590" y="273"/>
              </a:cxn>
              <a:cxn ang="0">
                <a:pos x="590" y="368"/>
              </a:cxn>
              <a:cxn ang="0">
                <a:pos x="590" y="463"/>
              </a:cxn>
              <a:cxn ang="0">
                <a:pos x="579" y="558"/>
              </a:cxn>
              <a:cxn ang="0">
                <a:pos x="579" y="652"/>
              </a:cxn>
              <a:cxn ang="0">
                <a:pos x="579" y="747"/>
              </a:cxn>
              <a:cxn ang="0">
                <a:pos x="569" y="842"/>
              </a:cxn>
              <a:cxn ang="0">
                <a:pos x="506" y="926"/>
              </a:cxn>
              <a:cxn ang="0">
                <a:pos x="421" y="1000"/>
              </a:cxn>
              <a:cxn ang="0">
                <a:pos x="337" y="1084"/>
              </a:cxn>
              <a:cxn ang="0">
                <a:pos x="274" y="1168"/>
              </a:cxn>
              <a:cxn ang="0">
                <a:pos x="190" y="1252"/>
              </a:cxn>
              <a:cxn ang="0">
                <a:pos x="127" y="1347"/>
              </a:cxn>
              <a:cxn ang="0">
                <a:pos x="64" y="1442"/>
              </a:cxn>
              <a:cxn ang="0">
                <a:pos x="22" y="1526"/>
              </a:cxn>
              <a:cxn ang="0">
                <a:pos x="11" y="1621"/>
              </a:cxn>
              <a:cxn ang="0">
                <a:pos x="0" y="1716"/>
              </a:cxn>
              <a:cxn ang="0">
                <a:pos x="0" y="1874"/>
              </a:cxn>
              <a:cxn ang="0">
                <a:pos x="0" y="2052"/>
              </a:cxn>
              <a:cxn ang="0">
                <a:pos x="0" y="2137"/>
              </a:cxn>
              <a:cxn ang="0">
                <a:pos x="0" y="2242"/>
              </a:cxn>
              <a:cxn ang="0">
                <a:pos x="0" y="2337"/>
              </a:cxn>
              <a:cxn ang="0">
                <a:pos x="0" y="2431"/>
              </a:cxn>
              <a:cxn ang="0">
                <a:pos x="0" y="2547"/>
              </a:cxn>
              <a:cxn ang="0">
                <a:pos x="0" y="2779"/>
              </a:cxn>
              <a:cxn ang="0">
                <a:pos x="0" y="2874"/>
              </a:cxn>
              <a:cxn ang="0">
                <a:pos x="85" y="2874"/>
              </a:cxn>
              <a:cxn ang="0">
                <a:pos x="95" y="2789"/>
              </a:cxn>
              <a:cxn ang="0">
                <a:pos x="95" y="2695"/>
              </a:cxn>
              <a:cxn ang="0">
                <a:pos x="95" y="2610"/>
              </a:cxn>
              <a:cxn ang="0">
                <a:pos x="95" y="2505"/>
              </a:cxn>
              <a:cxn ang="0">
                <a:pos x="95" y="2410"/>
              </a:cxn>
              <a:cxn ang="0">
                <a:pos x="95" y="2316"/>
              </a:cxn>
              <a:cxn ang="0">
                <a:pos x="95" y="2231"/>
              </a:cxn>
              <a:cxn ang="0">
                <a:pos x="95" y="2137"/>
              </a:cxn>
              <a:cxn ang="0">
                <a:pos x="95" y="2031"/>
              </a:cxn>
              <a:cxn ang="0">
                <a:pos x="95" y="1926"/>
              </a:cxn>
              <a:cxn ang="0">
                <a:pos x="95" y="1831"/>
              </a:cxn>
              <a:cxn ang="0">
                <a:pos x="95" y="1737"/>
              </a:cxn>
              <a:cxn ang="0">
                <a:pos x="106" y="1642"/>
              </a:cxn>
              <a:cxn ang="0">
                <a:pos x="127" y="1547"/>
              </a:cxn>
              <a:cxn ang="0">
                <a:pos x="179" y="1452"/>
              </a:cxn>
              <a:cxn ang="0">
                <a:pos x="243" y="1379"/>
              </a:cxn>
              <a:cxn ang="0">
                <a:pos x="316" y="1284"/>
              </a:cxn>
              <a:cxn ang="0">
                <a:pos x="390" y="1189"/>
              </a:cxn>
              <a:cxn ang="0">
                <a:pos x="453" y="1094"/>
              </a:cxn>
              <a:cxn ang="0">
                <a:pos x="527" y="1010"/>
              </a:cxn>
              <a:cxn ang="0">
                <a:pos x="600" y="915"/>
              </a:cxn>
              <a:cxn ang="0">
                <a:pos x="653" y="821"/>
              </a:cxn>
              <a:cxn ang="0">
                <a:pos x="674" y="736"/>
              </a:cxn>
              <a:cxn ang="0">
                <a:pos x="674" y="642"/>
              </a:cxn>
              <a:cxn ang="0">
                <a:pos x="674" y="547"/>
              </a:cxn>
              <a:cxn ang="0">
                <a:pos x="674" y="452"/>
              </a:cxn>
              <a:cxn ang="0">
                <a:pos x="674" y="357"/>
              </a:cxn>
              <a:cxn ang="0">
                <a:pos x="685" y="263"/>
              </a:cxn>
              <a:cxn ang="0">
                <a:pos x="685" y="168"/>
              </a:cxn>
              <a:cxn ang="0">
                <a:pos x="685" y="73"/>
              </a:cxn>
              <a:cxn ang="0">
                <a:pos x="642" y="0"/>
              </a:cxn>
            </a:cxnLst>
            <a:rect l="0" t="0" r="r" b="b"/>
            <a:pathLst>
              <a:path w="686" h="2875">
                <a:moveTo>
                  <a:pt x="579" y="9"/>
                </a:moveTo>
                <a:lnTo>
                  <a:pt x="590" y="52"/>
                </a:lnTo>
                <a:lnTo>
                  <a:pt x="590" y="84"/>
                </a:lnTo>
                <a:lnTo>
                  <a:pt x="590" y="115"/>
                </a:lnTo>
                <a:lnTo>
                  <a:pt x="590" y="147"/>
                </a:lnTo>
                <a:lnTo>
                  <a:pt x="590" y="179"/>
                </a:lnTo>
                <a:lnTo>
                  <a:pt x="590" y="210"/>
                </a:lnTo>
                <a:lnTo>
                  <a:pt x="590" y="242"/>
                </a:lnTo>
                <a:lnTo>
                  <a:pt x="590" y="273"/>
                </a:lnTo>
                <a:lnTo>
                  <a:pt x="590" y="305"/>
                </a:lnTo>
                <a:lnTo>
                  <a:pt x="590" y="336"/>
                </a:lnTo>
                <a:lnTo>
                  <a:pt x="590" y="368"/>
                </a:lnTo>
                <a:lnTo>
                  <a:pt x="590" y="400"/>
                </a:lnTo>
                <a:lnTo>
                  <a:pt x="590" y="431"/>
                </a:lnTo>
                <a:lnTo>
                  <a:pt x="590" y="463"/>
                </a:lnTo>
                <a:lnTo>
                  <a:pt x="590" y="494"/>
                </a:lnTo>
                <a:lnTo>
                  <a:pt x="590" y="526"/>
                </a:lnTo>
                <a:lnTo>
                  <a:pt x="579" y="558"/>
                </a:lnTo>
                <a:lnTo>
                  <a:pt x="579" y="589"/>
                </a:lnTo>
                <a:lnTo>
                  <a:pt x="579" y="621"/>
                </a:lnTo>
                <a:lnTo>
                  <a:pt x="579" y="652"/>
                </a:lnTo>
                <a:lnTo>
                  <a:pt x="579" y="684"/>
                </a:lnTo>
                <a:lnTo>
                  <a:pt x="579" y="715"/>
                </a:lnTo>
                <a:lnTo>
                  <a:pt x="579" y="747"/>
                </a:lnTo>
                <a:lnTo>
                  <a:pt x="579" y="779"/>
                </a:lnTo>
                <a:lnTo>
                  <a:pt x="579" y="810"/>
                </a:lnTo>
                <a:lnTo>
                  <a:pt x="569" y="842"/>
                </a:lnTo>
                <a:lnTo>
                  <a:pt x="558" y="873"/>
                </a:lnTo>
                <a:lnTo>
                  <a:pt x="527" y="894"/>
                </a:lnTo>
                <a:lnTo>
                  <a:pt x="506" y="926"/>
                </a:lnTo>
                <a:lnTo>
                  <a:pt x="474" y="947"/>
                </a:lnTo>
                <a:lnTo>
                  <a:pt x="442" y="968"/>
                </a:lnTo>
                <a:lnTo>
                  <a:pt x="421" y="1000"/>
                </a:lnTo>
                <a:lnTo>
                  <a:pt x="390" y="1031"/>
                </a:lnTo>
                <a:lnTo>
                  <a:pt x="358" y="1052"/>
                </a:lnTo>
                <a:lnTo>
                  <a:pt x="337" y="1084"/>
                </a:lnTo>
                <a:lnTo>
                  <a:pt x="306" y="1115"/>
                </a:lnTo>
                <a:lnTo>
                  <a:pt x="295" y="1137"/>
                </a:lnTo>
                <a:lnTo>
                  <a:pt x="274" y="1168"/>
                </a:lnTo>
                <a:lnTo>
                  <a:pt x="243" y="1200"/>
                </a:lnTo>
                <a:lnTo>
                  <a:pt x="221" y="1221"/>
                </a:lnTo>
                <a:lnTo>
                  <a:pt x="190" y="1252"/>
                </a:lnTo>
                <a:lnTo>
                  <a:pt x="169" y="1284"/>
                </a:lnTo>
                <a:lnTo>
                  <a:pt x="148" y="1316"/>
                </a:lnTo>
                <a:lnTo>
                  <a:pt x="127" y="1347"/>
                </a:lnTo>
                <a:lnTo>
                  <a:pt x="106" y="1379"/>
                </a:lnTo>
                <a:lnTo>
                  <a:pt x="85" y="1410"/>
                </a:lnTo>
                <a:lnTo>
                  <a:pt x="64" y="1442"/>
                </a:lnTo>
                <a:lnTo>
                  <a:pt x="43" y="1473"/>
                </a:lnTo>
                <a:lnTo>
                  <a:pt x="32" y="1495"/>
                </a:lnTo>
                <a:lnTo>
                  <a:pt x="22" y="1526"/>
                </a:lnTo>
                <a:lnTo>
                  <a:pt x="11" y="1558"/>
                </a:lnTo>
                <a:lnTo>
                  <a:pt x="11" y="1589"/>
                </a:lnTo>
                <a:lnTo>
                  <a:pt x="11" y="1621"/>
                </a:lnTo>
                <a:lnTo>
                  <a:pt x="0" y="1652"/>
                </a:lnTo>
                <a:lnTo>
                  <a:pt x="0" y="1684"/>
                </a:lnTo>
                <a:lnTo>
                  <a:pt x="0" y="1716"/>
                </a:lnTo>
                <a:lnTo>
                  <a:pt x="0" y="1747"/>
                </a:lnTo>
                <a:lnTo>
                  <a:pt x="0" y="1810"/>
                </a:lnTo>
                <a:lnTo>
                  <a:pt x="0" y="1874"/>
                </a:lnTo>
                <a:lnTo>
                  <a:pt x="0" y="1958"/>
                </a:lnTo>
                <a:lnTo>
                  <a:pt x="0" y="2021"/>
                </a:lnTo>
                <a:lnTo>
                  <a:pt x="0" y="2052"/>
                </a:lnTo>
                <a:lnTo>
                  <a:pt x="0" y="2074"/>
                </a:lnTo>
                <a:lnTo>
                  <a:pt x="0" y="2105"/>
                </a:lnTo>
                <a:lnTo>
                  <a:pt x="0" y="2137"/>
                </a:lnTo>
                <a:lnTo>
                  <a:pt x="0" y="2168"/>
                </a:lnTo>
                <a:lnTo>
                  <a:pt x="0" y="2200"/>
                </a:lnTo>
                <a:lnTo>
                  <a:pt x="0" y="2242"/>
                </a:lnTo>
                <a:lnTo>
                  <a:pt x="0" y="2274"/>
                </a:lnTo>
                <a:lnTo>
                  <a:pt x="0" y="2305"/>
                </a:lnTo>
                <a:lnTo>
                  <a:pt x="0" y="2337"/>
                </a:lnTo>
                <a:lnTo>
                  <a:pt x="0" y="2368"/>
                </a:lnTo>
                <a:lnTo>
                  <a:pt x="0" y="2400"/>
                </a:lnTo>
                <a:lnTo>
                  <a:pt x="0" y="2431"/>
                </a:lnTo>
                <a:lnTo>
                  <a:pt x="0" y="2453"/>
                </a:lnTo>
                <a:lnTo>
                  <a:pt x="0" y="2484"/>
                </a:lnTo>
                <a:lnTo>
                  <a:pt x="0" y="2547"/>
                </a:lnTo>
                <a:lnTo>
                  <a:pt x="0" y="2653"/>
                </a:lnTo>
                <a:lnTo>
                  <a:pt x="0" y="2716"/>
                </a:lnTo>
                <a:lnTo>
                  <a:pt x="0" y="2779"/>
                </a:lnTo>
                <a:lnTo>
                  <a:pt x="0" y="2811"/>
                </a:lnTo>
                <a:lnTo>
                  <a:pt x="0" y="2842"/>
                </a:lnTo>
                <a:lnTo>
                  <a:pt x="0" y="2874"/>
                </a:lnTo>
                <a:lnTo>
                  <a:pt x="22" y="2874"/>
                </a:lnTo>
                <a:lnTo>
                  <a:pt x="53" y="2874"/>
                </a:lnTo>
                <a:lnTo>
                  <a:pt x="85" y="2874"/>
                </a:lnTo>
                <a:lnTo>
                  <a:pt x="85" y="2842"/>
                </a:lnTo>
                <a:lnTo>
                  <a:pt x="95" y="2811"/>
                </a:lnTo>
                <a:lnTo>
                  <a:pt x="95" y="2789"/>
                </a:lnTo>
                <a:lnTo>
                  <a:pt x="95" y="2758"/>
                </a:lnTo>
                <a:lnTo>
                  <a:pt x="95" y="2726"/>
                </a:lnTo>
                <a:lnTo>
                  <a:pt x="95" y="2695"/>
                </a:lnTo>
                <a:lnTo>
                  <a:pt x="95" y="2663"/>
                </a:lnTo>
                <a:lnTo>
                  <a:pt x="95" y="2632"/>
                </a:lnTo>
                <a:lnTo>
                  <a:pt x="95" y="2610"/>
                </a:lnTo>
                <a:lnTo>
                  <a:pt x="95" y="2568"/>
                </a:lnTo>
                <a:lnTo>
                  <a:pt x="95" y="2537"/>
                </a:lnTo>
                <a:lnTo>
                  <a:pt x="95" y="2505"/>
                </a:lnTo>
                <a:lnTo>
                  <a:pt x="95" y="2474"/>
                </a:lnTo>
                <a:lnTo>
                  <a:pt x="95" y="2442"/>
                </a:lnTo>
                <a:lnTo>
                  <a:pt x="95" y="2410"/>
                </a:lnTo>
                <a:lnTo>
                  <a:pt x="95" y="2379"/>
                </a:lnTo>
                <a:lnTo>
                  <a:pt x="95" y="2347"/>
                </a:lnTo>
                <a:lnTo>
                  <a:pt x="95" y="2316"/>
                </a:lnTo>
                <a:lnTo>
                  <a:pt x="95" y="2284"/>
                </a:lnTo>
                <a:lnTo>
                  <a:pt x="95" y="2253"/>
                </a:lnTo>
                <a:lnTo>
                  <a:pt x="95" y="2231"/>
                </a:lnTo>
                <a:lnTo>
                  <a:pt x="95" y="2200"/>
                </a:lnTo>
                <a:lnTo>
                  <a:pt x="95" y="2168"/>
                </a:lnTo>
                <a:lnTo>
                  <a:pt x="95" y="2137"/>
                </a:lnTo>
                <a:lnTo>
                  <a:pt x="95" y="2095"/>
                </a:lnTo>
                <a:lnTo>
                  <a:pt x="95" y="2063"/>
                </a:lnTo>
                <a:lnTo>
                  <a:pt x="95" y="2031"/>
                </a:lnTo>
                <a:lnTo>
                  <a:pt x="95" y="2000"/>
                </a:lnTo>
                <a:lnTo>
                  <a:pt x="95" y="1968"/>
                </a:lnTo>
                <a:lnTo>
                  <a:pt x="95" y="1926"/>
                </a:lnTo>
                <a:lnTo>
                  <a:pt x="95" y="1895"/>
                </a:lnTo>
                <a:lnTo>
                  <a:pt x="95" y="1863"/>
                </a:lnTo>
                <a:lnTo>
                  <a:pt x="95" y="1831"/>
                </a:lnTo>
                <a:lnTo>
                  <a:pt x="95" y="1800"/>
                </a:lnTo>
                <a:lnTo>
                  <a:pt x="95" y="1768"/>
                </a:lnTo>
                <a:lnTo>
                  <a:pt x="95" y="1737"/>
                </a:lnTo>
                <a:lnTo>
                  <a:pt x="95" y="1705"/>
                </a:lnTo>
                <a:lnTo>
                  <a:pt x="95" y="1673"/>
                </a:lnTo>
                <a:lnTo>
                  <a:pt x="106" y="1642"/>
                </a:lnTo>
                <a:lnTo>
                  <a:pt x="106" y="1610"/>
                </a:lnTo>
                <a:lnTo>
                  <a:pt x="116" y="1579"/>
                </a:lnTo>
                <a:lnTo>
                  <a:pt x="127" y="1547"/>
                </a:lnTo>
                <a:lnTo>
                  <a:pt x="148" y="1516"/>
                </a:lnTo>
                <a:lnTo>
                  <a:pt x="158" y="1484"/>
                </a:lnTo>
                <a:lnTo>
                  <a:pt x="179" y="1452"/>
                </a:lnTo>
                <a:lnTo>
                  <a:pt x="211" y="1421"/>
                </a:lnTo>
                <a:lnTo>
                  <a:pt x="221" y="1389"/>
                </a:lnTo>
                <a:lnTo>
                  <a:pt x="243" y="1379"/>
                </a:lnTo>
                <a:lnTo>
                  <a:pt x="264" y="1337"/>
                </a:lnTo>
                <a:lnTo>
                  <a:pt x="295" y="1316"/>
                </a:lnTo>
                <a:lnTo>
                  <a:pt x="316" y="1284"/>
                </a:lnTo>
                <a:lnTo>
                  <a:pt x="337" y="1252"/>
                </a:lnTo>
                <a:lnTo>
                  <a:pt x="358" y="1221"/>
                </a:lnTo>
                <a:lnTo>
                  <a:pt x="390" y="1189"/>
                </a:lnTo>
                <a:lnTo>
                  <a:pt x="411" y="1158"/>
                </a:lnTo>
                <a:lnTo>
                  <a:pt x="432" y="1126"/>
                </a:lnTo>
                <a:lnTo>
                  <a:pt x="453" y="1094"/>
                </a:lnTo>
                <a:lnTo>
                  <a:pt x="474" y="1063"/>
                </a:lnTo>
                <a:lnTo>
                  <a:pt x="506" y="1042"/>
                </a:lnTo>
                <a:lnTo>
                  <a:pt x="527" y="1010"/>
                </a:lnTo>
                <a:lnTo>
                  <a:pt x="558" y="979"/>
                </a:lnTo>
                <a:lnTo>
                  <a:pt x="579" y="947"/>
                </a:lnTo>
                <a:lnTo>
                  <a:pt x="600" y="915"/>
                </a:lnTo>
                <a:lnTo>
                  <a:pt x="632" y="884"/>
                </a:lnTo>
                <a:lnTo>
                  <a:pt x="642" y="852"/>
                </a:lnTo>
                <a:lnTo>
                  <a:pt x="653" y="821"/>
                </a:lnTo>
                <a:lnTo>
                  <a:pt x="663" y="789"/>
                </a:lnTo>
                <a:lnTo>
                  <a:pt x="674" y="758"/>
                </a:lnTo>
                <a:lnTo>
                  <a:pt x="674" y="736"/>
                </a:lnTo>
                <a:lnTo>
                  <a:pt x="674" y="705"/>
                </a:lnTo>
                <a:lnTo>
                  <a:pt x="674" y="673"/>
                </a:lnTo>
                <a:lnTo>
                  <a:pt x="674" y="642"/>
                </a:lnTo>
                <a:lnTo>
                  <a:pt x="674" y="610"/>
                </a:lnTo>
                <a:lnTo>
                  <a:pt x="674" y="579"/>
                </a:lnTo>
                <a:lnTo>
                  <a:pt x="674" y="547"/>
                </a:lnTo>
                <a:lnTo>
                  <a:pt x="674" y="515"/>
                </a:lnTo>
                <a:lnTo>
                  <a:pt x="674" y="484"/>
                </a:lnTo>
                <a:lnTo>
                  <a:pt x="674" y="452"/>
                </a:lnTo>
                <a:lnTo>
                  <a:pt x="674" y="421"/>
                </a:lnTo>
                <a:lnTo>
                  <a:pt x="674" y="389"/>
                </a:lnTo>
                <a:lnTo>
                  <a:pt x="674" y="357"/>
                </a:lnTo>
                <a:lnTo>
                  <a:pt x="674" y="326"/>
                </a:lnTo>
                <a:lnTo>
                  <a:pt x="685" y="294"/>
                </a:lnTo>
                <a:lnTo>
                  <a:pt x="685" y="263"/>
                </a:lnTo>
                <a:lnTo>
                  <a:pt x="685" y="231"/>
                </a:lnTo>
                <a:lnTo>
                  <a:pt x="685" y="200"/>
                </a:lnTo>
                <a:lnTo>
                  <a:pt x="685" y="168"/>
                </a:lnTo>
                <a:lnTo>
                  <a:pt x="685" y="136"/>
                </a:lnTo>
                <a:lnTo>
                  <a:pt x="685" y="105"/>
                </a:lnTo>
                <a:lnTo>
                  <a:pt x="685" y="73"/>
                </a:lnTo>
                <a:lnTo>
                  <a:pt x="685" y="42"/>
                </a:lnTo>
                <a:lnTo>
                  <a:pt x="674" y="10"/>
                </a:lnTo>
                <a:lnTo>
                  <a:pt x="642" y="0"/>
                </a:lnTo>
                <a:lnTo>
                  <a:pt x="579" y="9"/>
                </a:lnTo>
                <a:lnTo>
                  <a:pt x="579" y="9"/>
                </a:lnTo>
              </a:path>
            </a:pathLst>
          </a:custGeom>
          <a:solidFill>
            <a:schemeClr val="bg2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3200400" y="76200"/>
            <a:ext cx="1905000" cy="51911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chemeClr val="accent2"/>
                </a:solidFill>
                <a:latin typeface="Arial" charset="0"/>
              </a:rPr>
              <a:t>ENAMEL</a:t>
            </a:r>
          </a:p>
        </p:txBody>
      </p:sp>
      <p:sp>
        <p:nvSpPr>
          <p:cNvPr id="11271" name="Freeform 7"/>
          <p:cNvSpPr>
            <a:spLocks/>
          </p:cNvSpPr>
          <p:nvPr/>
        </p:nvSpPr>
        <p:spPr bwMode="auto">
          <a:xfrm>
            <a:off x="1828800" y="1322388"/>
            <a:ext cx="876300" cy="4632325"/>
          </a:xfrm>
          <a:custGeom>
            <a:avLst/>
            <a:gdLst/>
            <a:ahLst/>
            <a:cxnLst>
              <a:cxn ang="0">
                <a:pos x="14" y="106"/>
              </a:cxn>
              <a:cxn ang="0">
                <a:pos x="14" y="211"/>
              </a:cxn>
              <a:cxn ang="0">
                <a:pos x="14" y="306"/>
              </a:cxn>
              <a:cxn ang="0">
                <a:pos x="14" y="401"/>
              </a:cxn>
              <a:cxn ang="0">
                <a:pos x="14" y="516"/>
              </a:cxn>
              <a:cxn ang="0">
                <a:pos x="14" y="611"/>
              </a:cxn>
              <a:cxn ang="0">
                <a:pos x="14" y="716"/>
              </a:cxn>
              <a:cxn ang="0">
                <a:pos x="35" y="822"/>
              </a:cxn>
              <a:cxn ang="0">
                <a:pos x="56" y="959"/>
              </a:cxn>
              <a:cxn ang="0">
                <a:pos x="98" y="1064"/>
              </a:cxn>
              <a:cxn ang="0">
                <a:pos x="151" y="1180"/>
              </a:cxn>
              <a:cxn ang="0">
                <a:pos x="214" y="1274"/>
              </a:cxn>
              <a:cxn ang="0">
                <a:pos x="256" y="1369"/>
              </a:cxn>
              <a:cxn ang="0">
                <a:pos x="298" y="1464"/>
              </a:cxn>
              <a:cxn ang="0">
                <a:pos x="340" y="1569"/>
              </a:cxn>
              <a:cxn ang="0">
                <a:pos x="372" y="1674"/>
              </a:cxn>
              <a:cxn ang="0">
                <a:pos x="403" y="1832"/>
              </a:cxn>
              <a:cxn ang="0">
                <a:pos x="424" y="1938"/>
              </a:cxn>
              <a:cxn ang="0">
                <a:pos x="435" y="2043"/>
              </a:cxn>
              <a:cxn ang="0">
                <a:pos x="445" y="2180"/>
              </a:cxn>
              <a:cxn ang="0">
                <a:pos x="456" y="2338"/>
              </a:cxn>
              <a:cxn ang="0">
                <a:pos x="466" y="2432"/>
              </a:cxn>
              <a:cxn ang="0">
                <a:pos x="466" y="2527"/>
              </a:cxn>
              <a:cxn ang="0">
                <a:pos x="477" y="2643"/>
              </a:cxn>
              <a:cxn ang="0">
                <a:pos x="477" y="2738"/>
              </a:cxn>
              <a:cxn ang="0">
                <a:pos x="477" y="2833"/>
              </a:cxn>
              <a:cxn ang="0">
                <a:pos x="509" y="2917"/>
              </a:cxn>
              <a:cxn ang="0">
                <a:pos x="551" y="2854"/>
              </a:cxn>
              <a:cxn ang="0">
                <a:pos x="551" y="2759"/>
              </a:cxn>
              <a:cxn ang="0">
                <a:pos x="551" y="2664"/>
              </a:cxn>
              <a:cxn ang="0">
                <a:pos x="551" y="2569"/>
              </a:cxn>
              <a:cxn ang="0">
                <a:pos x="551" y="2464"/>
              </a:cxn>
              <a:cxn ang="0">
                <a:pos x="551" y="2369"/>
              </a:cxn>
              <a:cxn ang="0">
                <a:pos x="551" y="2264"/>
              </a:cxn>
              <a:cxn ang="0">
                <a:pos x="551" y="2159"/>
              </a:cxn>
              <a:cxn ang="0">
                <a:pos x="551" y="2074"/>
              </a:cxn>
              <a:cxn ang="0">
                <a:pos x="540" y="1969"/>
              </a:cxn>
              <a:cxn ang="0">
                <a:pos x="519" y="1874"/>
              </a:cxn>
              <a:cxn ang="0">
                <a:pos x="498" y="1780"/>
              </a:cxn>
              <a:cxn ang="0">
                <a:pos x="487" y="1695"/>
              </a:cxn>
              <a:cxn ang="0">
                <a:pos x="445" y="1601"/>
              </a:cxn>
              <a:cxn ang="0">
                <a:pos x="403" y="1506"/>
              </a:cxn>
              <a:cxn ang="0">
                <a:pos x="361" y="1411"/>
              </a:cxn>
              <a:cxn ang="0">
                <a:pos x="319" y="1316"/>
              </a:cxn>
              <a:cxn ang="0">
                <a:pos x="266" y="1222"/>
              </a:cxn>
              <a:cxn ang="0">
                <a:pos x="224" y="1137"/>
              </a:cxn>
              <a:cxn ang="0">
                <a:pos x="182" y="1043"/>
              </a:cxn>
              <a:cxn ang="0">
                <a:pos x="140" y="948"/>
              </a:cxn>
              <a:cxn ang="0">
                <a:pos x="98" y="853"/>
              </a:cxn>
              <a:cxn ang="0">
                <a:pos x="98" y="748"/>
              </a:cxn>
              <a:cxn ang="0">
                <a:pos x="98" y="653"/>
              </a:cxn>
              <a:cxn ang="0">
                <a:pos x="98" y="558"/>
              </a:cxn>
              <a:cxn ang="0">
                <a:pos x="98" y="464"/>
              </a:cxn>
              <a:cxn ang="0">
                <a:pos x="98" y="379"/>
              </a:cxn>
              <a:cxn ang="0">
                <a:pos x="98" y="285"/>
              </a:cxn>
              <a:cxn ang="0">
                <a:pos x="98" y="190"/>
              </a:cxn>
              <a:cxn ang="0">
                <a:pos x="98" y="95"/>
              </a:cxn>
              <a:cxn ang="0">
                <a:pos x="88" y="0"/>
              </a:cxn>
              <a:cxn ang="0">
                <a:pos x="0" y="31"/>
              </a:cxn>
            </a:cxnLst>
            <a:rect l="0" t="0" r="r" b="b"/>
            <a:pathLst>
              <a:path w="552" h="2918">
                <a:moveTo>
                  <a:pt x="0" y="31"/>
                </a:moveTo>
                <a:lnTo>
                  <a:pt x="14" y="74"/>
                </a:lnTo>
                <a:lnTo>
                  <a:pt x="14" y="106"/>
                </a:lnTo>
                <a:lnTo>
                  <a:pt x="14" y="137"/>
                </a:lnTo>
                <a:lnTo>
                  <a:pt x="14" y="169"/>
                </a:lnTo>
                <a:lnTo>
                  <a:pt x="14" y="211"/>
                </a:lnTo>
                <a:lnTo>
                  <a:pt x="14" y="243"/>
                </a:lnTo>
                <a:lnTo>
                  <a:pt x="14" y="274"/>
                </a:lnTo>
                <a:lnTo>
                  <a:pt x="14" y="306"/>
                </a:lnTo>
                <a:lnTo>
                  <a:pt x="14" y="337"/>
                </a:lnTo>
                <a:lnTo>
                  <a:pt x="14" y="379"/>
                </a:lnTo>
                <a:lnTo>
                  <a:pt x="14" y="401"/>
                </a:lnTo>
                <a:lnTo>
                  <a:pt x="14" y="443"/>
                </a:lnTo>
                <a:lnTo>
                  <a:pt x="14" y="474"/>
                </a:lnTo>
                <a:lnTo>
                  <a:pt x="14" y="516"/>
                </a:lnTo>
                <a:lnTo>
                  <a:pt x="14" y="548"/>
                </a:lnTo>
                <a:lnTo>
                  <a:pt x="14" y="580"/>
                </a:lnTo>
                <a:lnTo>
                  <a:pt x="14" y="611"/>
                </a:lnTo>
                <a:lnTo>
                  <a:pt x="14" y="643"/>
                </a:lnTo>
                <a:lnTo>
                  <a:pt x="14" y="674"/>
                </a:lnTo>
                <a:lnTo>
                  <a:pt x="14" y="716"/>
                </a:lnTo>
                <a:lnTo>
                  <a:pt x="24" y="758"/>
                </a:lnTo>
                <a:lnTo>
                  <a:pt x="24" y="780"/>
                </a:lnTo>
                <a:lnTo>
                  <a:pt x="35" y="822"/>
                </a:lnTo>
                <a:lnTo>
                  <a:pt x="35" y="885"/>
                </a:lnTo>
                <a:lnTo>
                  <a:pt x="45" y="927"/>
                </a:lnTo>
                <a:lnTo>
                  <a:pt x="56" y="959"/>
                </a:lnTo>
                <a:lnTo>
                  <a:pt x="67" y="990"/>
                </a:lnTo>
                <a:lnTo>
                  <a:pt x="88" y="1032"/>
                </a:lnTo>
                <a:lnTo>
                  <a:pt x="98" y="1064"/>
                </a:lnTo>
                <a:lnTo>
                  <a:pt x="119" y="1106"/>
                </a:lnTo>
                <a:lnTo>
                  <a:pt x="140" y="1148"/>
                </a:lnTo>
                <a:lnTo>
                  <a:pt x="151" y="1180"/>
                </a:lnTo>
                <a:lnTo>
                  <a:pt x="172" y="1211"/>
                </a:lnTo>
                <a:lnTo>
                  <a:pt x="193" y="1243"/>
                </a:lnTo>
                <a:lnTo>
                  <a:pt x="214" y="1274"/>
                </a:lnTo>
                <a:lnTo>
                  <a:pt x="224" y="1306"/>
                </a:lnTo>
                <a:lnTo>
                  <a:pt x="245" y="1338"/>
                </a:lnTo>
                <a:lnTo>
                  <a:pt x="256" y="1369"/>
                </a:lnTo>
                <a:lnTo>
                  <a:pt x="266" y="1401"/>
                </a:lnTo>
                <a:lnTo>
                  <a:pt x="288" y="1432"/>
                </a:lnTo>
                <a:lnTo>
                  <a:pt x="298" y="1464"/>
                </a:lnTo>
                <a:lnTo>
                  <a:pt x="309" y="1506"/>
                </a:lnTo>
                <a:lnTo>
                  <a:pt x="330" y="1538"/>
                </a:lnTo>
                <a:lnTo>
                  <a:pt x="340" y="1569"/>
                </a:lnTo>
                <a:lnTo>
                  <a:pt x="351" y="1601"/>
                </a:lnTo>
                <a:lnTo>
                  <a:pt x="361" y="1643"/>
                </a:lnTo>
                <a:lnTo>
                  <a:pt x="372" y="1674"/>
                </a:lnTo>
                <a:lnTo>
                  <a:pt x="393" y="1759"/>
                </a:lnTo>
                <a:lnTo>
                  <a:pt x="403" y="1801"/>
                </a:lnTo>
                <a:lnTo>
                  <a:pt x="403" y="1832"/>
                </a:lnTo>
                <a:lnTo>
                  <a:pt x="414" y="1864"/>
                </a:lnTo>
                <a:lnTo>
                  <a:pt x="414" y="1896"/>
                </a:lnTo>
                <a:lnTo>
                  <a:pt x="424" y="1938"/>
                </a:lnTo>
                <a:lnTo>
                  <a:pt x="424" y="1980"/>
                </a:lnTo>
                <a:lnTo>
                  <a:pt x="424" y="2011"/>
                </a:lnTo>
                <a:lnTo>
                  <a:pt x="435" y="2043"/>
                </a:lnTo>
                <a:lnTo>
                  <a:pt x="435" y="2074"/>
                </a:lnTo>
                <a:lnTo>
                  <a:pt x="435" y="2096"/>
                </a:lnTo>
                <a:lnTo>
                  <a:pt x="445" y="2180"/>
                </a:lnTo>
                <a:lnTo>
                  <a:pt x="445" y="2243"/>
                </a:lnTo>
                <a:lnTo>
                  <a:pt x="445" y="2306"/>
                </a:lnTo>
                <a:lnTo>
                  <a:pt x="456" y="2338"/>
                </a:lnTo>
                <a:lnTo>
                  <a:pt x="456" y="2369"/>
                </a:lnTo>
                <a:lnTo>
                  <a:pt x="456" y="2401"/>
                </a:lnTo>
                <a:lnTo>
                  <a:pt x="466" y="2432"/>
                </a:lnTo>
                <a:lnTo>
                  <a:pt x="466" y="2464"/>
                </a:lnTo>
                <a:lnTo>
                  <a:pt x="466" y="2496"/>
                </a:lnTo>
                <a:lnTo>
                  <a:pt x="466" y="2527"/>
                </a:lnTo>
                <a:lnTo>
                  <a:pt x="466" y="2569"/>
                </a:lnTo>
                <a:lnTo>
                  <a:pt x="477" y="2601"/>
                </a:lnTo>
                <a:lnTo>
                  <a:pt x="477" y="2643"/>
                </a:lnTo>
                <a:lnTo>
                  <a:pt x="477" y="2675"/>
                </a:lnTo>
                <a:lnTo>
                  <a:pt x="477" y="2706"/>
                </a:lnTo>
                <a:lnTo>
                  <a:pt x="477" y="2738"/>
                </a:lnTo>
                <a:lnTo>
                  <a:pt x="477" y="2780"/>
                </a:lnTo>
                <a:lnTo>
                  <a:pt x="477" y="2811"/>
                </a:lnTo>
                <a:lnTo>
                  <a:pt x="477" y="2833"/>
                </a:lnTo>
                <a:lnTo>
                  <a:pt x="477" y="2864"/>
                </a:lnTo>
                <a:lnTo>
                  <a:pt x="477" y="2896"/>
                </a:lnTo>
                <a:lnTo>
                  <a:pt x="509" y="2917"/>
                </a:lnTo>
                <a:lnTo>
                  <a:pt x="540" y="2917"/>
                </a:lnTo>
                <a:lnTo>
                  <a:pt x="551" y="2885"/>
                </a:lnTo>
                <a:lnTo>
                  <a:pt x="551" y="2854"/>
                </a:lnTo>
                <a:lnTo>
                  <a:pt x="551" y="2822"/>
                </a:lnTo>
                <a:lnTo>
                  <a:pt x="551" y="2790"/>
                </a:lnTo>
                <a:lnTo>
                  <a:pt x="551" y="2759"/>
                </a:lnTo>
                <a:lnTo>
                  <a:pt x="551" y="2727"/>
                </a:lnTo>
                <a:lnTo>
                  <a:pt x="551" y="2696"/>
                </a:lnTo>
                <a:lnTo>
                  <a:pt x="551" y="2664"/>
                </a:lnTo>
                <a:lnTo>
                  <a:pt x="551" y="2632"/>
                </a:lnTo>
                <a:lnTo>
                  <a:pt x="551" y="2601"/>
                </a:lnTo>
                <a:lnTo>
                  <a:pt x="551" y="2569"/>
                </a:lnTo>
                <a:lnTo>
                  <a:pt x="551" y="2538"/>
                </a:lnTo>
                <a:lnTo>
                  <a:pt x="551" y="2496"/>
                </a:lnTo>
                <a:lnTo>
                  <a:pt x="551" y="2464"/>
                </a:lnTo>
                <a:lnTo>
                  <a:pt x="551" y="2432"/>
                </a:lnTo>
                <a:lnTo>
                  <a:pt x="551" y="2401"/>
                </a:lnTo>
                <a:lnTo>
                  <a:pt x="551" y="2369"/>
                </a:lnTo>
                <a:lnTo>
                  <a:pt x="551" y="2338"/>
                </a:lnTo>
                <a:lnTo>
                  <a:pt x="551" y="2306"/>
                </a:lnTo>
                <a:lnTo>
                  <a:pt x="551" y="2264"/>
                </a:lnTo>
                <a:lnTo>
                  <a:pt x="551" y="2222"/>
                </a:lnTo>
                <a:lnTo>
                  <a:pt x="551" y="2190"/>
                </a:lnTo>
                <a:lnTo>
                  <a:pt x="551" y="2159"/>
                </a:lnTo>
                <a:lnTo>
                  <a:pt x="551" y="2127"/>
                </a:lnTo>
                <a:lnTo>
                  <a:pt x="551" y="2096"/>
                </a:lnTo>
                <a:lnTo>
                  <a:pt x="551" y="2074"/>
                </a:lnTo>
                <a:lnTo>
                  <a:pt x="551" y="2032"/>
                </a:lnTo>
                <a:lnTo>
                  <a:pt x="551" y="2001"/>
                </a:lnTo>
                <a:lnTo>
                  <a:pt x="540" y="1969"/>
                </a:lnTo>
                <a:lnTo>
                  <a:pt x="530" y="1938"/>
                </a:lnTo>
                <a:lnTo>
                  <a:pt x="530" y="1906"/>
                </a:lnTo>
                <a:lnTo>
                  <a:pt x="519" y="1874"/>
                </a:lnTo>
                <a:lnTo>
                  <a:pt x="509" y="1843"/>
                </a:lnTo>
                <a:lnTo>
                  <a:pt x="509" y="1811"/>
                </a:lnTo>
                <a:lnTo>
                  <a:pt x="498" y="1780"/>
                </a:lnTo>
                <a:lnTo>
                  <a:pt x="487" y="1748"/>
                </a:lnTo>
                <a:lnTo>
                  <a:pt x="487" y="1717"/>
                </a:lnTo>
                <a:lnTo>
                  <a:pt x="487" y="1695"/>
                </a:lnTo>
                <a:lnTo>
                  <a:pt x="477" y="1664"/>
                </a:lnTo>
                <a:lnTo>
                  <a:pt x="466" y="1632"/>
                </a:lnTo>
                <a:lnTo>
                  <a:pt x="445" y="1601"/>
                </a:lnTo>
                <a:lnTo>
                  <a:pt x="435" y="1569"/>
                </a:lnTo>
                <a:lnTo>
                  <a:pt x="414" y="1538"/>
                </a:lnTo>
                <a:lnTo>
                  <a:pt x="403" y="1506"/>
                </a:lnTo>
                <a:lnTo>
                  <a:pt x="393" y="1474"/>
                </a:lnTo>
                <a:lnTo>
                  <a:pt x="382" y="1443"/>
                </a:lnTo>
                <a:lnTo>
                  <a:pt x="361" y="1411"/>
                </a:lnTo>
                <a:lnTo>
                  <a:pt x="351" y="1380"/>
                </a:lnTo>
                <a:lnTo>
                  <a:pt x="330" y="1348"/>
                </a:lnTo>
                <a:lnTo>
                  <a:pt x="319" y="1316"/>
                </a:lnTo>
                <a:lnTo>
                  <a:pt x="309" y="1285"/>
                </a:lnTo>
                <a:lnTo>
                  <a:pt x="288" y="1253"/>
                </a:lnTo>
                <a:lnTo>
                  <a:pt x="266" y="1222"/>
                </a:lnTo>
                <a:lnTo>
                  <a:pt x="245" y="1190"/>
                </a:lnTo>
                <a:lnTo>
                  <a:pt x="235" y="1159"/>
                </a:lnTo>
                <a:lnTo>
                  <a:pt x="224" y="1137"/>
                </a:lnTo>
                <a:lnTo>
                  <a:pt x="203" y="1106"/>
                </a:lnTo>
                <a:lnTo>
                  <a:pt x="193" y="1074"/>
                </a:lnTo>
                <a:lnTo>
                  <a:pt x="182" y="1043"/>
                </a:lnTo>
                <a:lnTo>
                  <a:pt x="161" y="1011"/>
                </a:lnTo>
                <a:lnTo>
                  <a:pt x="151" y="980"/>
                </a:lnTo>
                <a:lnTo>
                  <a:pt x="140" y="948"/>
                </a:lnTo>
                <a:lnTo>
                  <a:pt x="130" y="916"/>
                </a:lnTo>
                <a:lnTo>
                  <a:pt x="109" y="885"/>
                </a:lnTo>
                <a:lnTo>
                  <a:pt x="98" y="853"/>
                </a:lnTo>
                <a:lnTo>
                  <a:pt x="98" y="822"/>
                </a:lnTo>
                <a:lnTo>
                  <a:pt x="98" y="790"/>
                </a:lnTo>
                <a:lnTo>
                  <a:pt x="98" y="748"/>
                </a:lnTo>
                <a:lnTo>
                  <a:pt x="98" y="716"/>
                </a:lnTo>
                <a:lnTo>
                  <a:pt x="98" y="685"/>
                </a:lnTo>
                <a:lnTo>
                  <a:pt x="98" y="653"/>
                </a:lnTo>
                <a:lnTo>
                  <a:pt x="98" y="622"/>
                </a:lnTo>
                <a:lnTo>
                  <a:pt x="98" y="590"/>
                </a:lnTo>
                <a:lnTo>
                  <a:pt x="98" y="558"/>
                </a:lnTo>
                <a:lnTo>
                  <a:pt x="98" y="527"/>
                </a:lnTo>
                <a:lnTo>
                  <a:pt x="98" y="495"/>
                </a:lnTo>
                <a:lnTo>
                  <a:pt x="98" y="464"/>
                </a:lnTo>
                <a:lnTo>
                  <a:pt x="98" y="432"/>
                </a:lnTo>
                <a:lnTo>
                  <a:pt x="98" y="401"/>
                </a:lnTo>
                <a:lnTo>
                  <a:pt x="98" y="379"/>
                </a:lnTo>
                <a:lnTo>
                  <a:pt x="98" y="348"/>
                </a:lnTo>
                <a:lnTo>
                  <a:pt x="98" y="316"/>
                </a:lnTo>
                <a:lnTo>
                  <a:pt x="98" y="285"/>
                </a:lnTo>
                <a:lnTo>
                  <a:pt x="98" y="253"/>
                </a:lnTo>
                <a:lnTo>
                  <a:pt x="98" y="222"/>
                </a:lnTo>
                <a:lnTo>
                  <a:pt x="98" y="190"/>
                </a:lnTo>
                <a:lnTo>
                  <a:pt x="98" y="158"/>
                </a:lnTo>
                <a:lnTo>
                  <a:pt x="98" y="127"/>
                </a:lnTo>
                <a:lnTo>
                  <a:pt x="98" y="95"/>
                </a:lnTo>
                <a:lnTo>
                  <a:pt x="98" y="64"/>
                </a:lnTo>
                <a:lnTo>
                  <a:pt x="98" y="32"/>
                </a:lnTo>
                <a:lnTo>
                  <a:pt x="88" y="0"/>
                </a:lnTo>
                <a:lnTo>
                  <a:pt x="56" y="0"/>
                </a:lnTo>
                <a:lnTo>
                  <a:pt x="0" y="31"/>
                </a:lnTo>
                <a:lnTo>
                  <a:pt x="0" y="31"/>
                </a:lnTo>
              </a:path>
            </a:pathLst>
          </a:custGeom>
          <a:solidFill>
            <a:schemeClr val="bg2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72" name="Freeform 8"/>
          <p:cNvSpPr>
            <a:spLocks/>
          </p:cNvSpPr>
          <p:nvPr/>
        </p:nvSpPr>
        <p:spPr bwMode="auto">
          <a:xfrm>
            <a:off x="1981200" y="1322388"/>
            <a:ext cx="876300" cy="4632325"/>
          </a:xfrm>
          <a:custGeom>
            <a:avLst/>
            <a:gdLst/>
            <a:ahLst/>
            <a:cxnLst>
              <a:cxn ang="0">
                <a:pos x="14" y="106"/>
              </a:cxn>
              <a:cxn ang="0">
                <a:pos x="14" y="211"/>
              </a:cxn>
              <a:cxn ang="0">
                <a:pos x="14" y="306"/>
              </a:cxn>
              <a:cxn ang="0">
                <a:pos x="14" y="401"/>
              </a:cxn>
              <a:cxn ang="0">
                <a:pos x="14" y="516"/>
              </a:cxn>
              <a:cxn ang="0">
                <a:pos x="14" y="611"/>
              </a:cxn>
              <a:cxn ang="0">
                <a:pos x="14" y="716"/>
              </a:cxn>
              <a:cxn ang="0">
                <a:pos x="35" y="822"/>
              </a:cxn>
              <a:cxn ang="0">
                <a:pos x="56" y="959"/>
              </a:cxn>
              <a:cxn ang="0">
                <a:pos x="98" y="1064"/>
              </a:cxn>
              <a:cxn ang="0">
                <a:pos x="151" y="1180"/>
              </a:cxn>
              <a:cxn ang="0">
                <a:pos x="214" y="1274"/>
              </a:cxn>
              <a:cxn ang="0">
                <a:pos x="256" y="1369"/>
              </a:cxn>
              <a:cxn ang="0">
                <a:pos x="298" y="1464"/>
              </a:cxn>
              <a:cxn ang="0">
                <a:pos x="340" y="1569"/>
              </a:cxn>
              <a:cxn ang="0">
                <a:pos x="372" y="1674"/>
              </a:cxn>
              <a:cxn ang="0">
                <a:pos x="403" y="1832"/>
              </a:cxn>
              <a:cxn ang="0">
                <a:pos x="424" y="1938"/>
              </a:cxn>
              <a:cxn ang="0">
                <a:pos x="435" y="2043"/>
              </a:cxn>
              <a:cxn ang="0">
                <a:pos x="445" y="2180"/>
              </a:cxn>
              <a:cxn ang="0">
                <a:pos x="456" y="2338"/>
              </a:cxn>
              <a:cxn ang="0">
                <a:pos x="466" y="2432"/>
              </a:cxn>
              <a:cxn ang="0">
                <a:pos x="466" y="2527"/>
              </a:cxn>
              <a:cxn ang="0">
                <a:pos x="477" y="2643"/>
              </a:cxn>
              <a:cxn ang="0">
                <a:pos x="477" y="2738"/>
              </a:cxn>
              <a:cxn ang="0">
                <a:pos x="477" y="2833"/>
              </a:cxn>
              <a:cxn ang="0">
                <a:pos x="509" y="2917"/>
              </a:cxn>
              <a:cxn ang="0">
                <a:pos x="551" y="2854"/>
              </a:cxn>
              <a:cxn ang="0">
                <a:pos x="551" y="2759"/>
              </a:cxn>
              <a:cxn ang="0">
                <a:pos x="551" y="2664"/>
              </a:cxn>
              <a:cxn ang="0">
                <a:pos x="551" y="2569"/>
              </a:cxn>
              <a:cxn ang="0">
                <a:pos x="551" y="2464"/>
              </a:cxn>
              <a:cxn ang="0">
                <a:pos x="551" y="2369"/>
              </a:cxn>
              <a:cxn ang="0">
                <a:pos x="551" y="2264"/>
              </a:cxn>
              <a:cxn ang="0">
                <a:pos x="551" y="2159"/>
              </a:cxn>
              <a:cxn ang="0">
                <a:pos x="551" y="2074"/>
              </a:cxn>
              <a:cxn ang="0">
                <a:pos x="540" y="1969"/>
              </a:cxn>
              <a:cxn ang="0">
                <a:pos x="519" y="1874"/>
              </a:cxn>
              <a:cxn ang="0">
                <a:pos x="498" y="1780"/>
              </a:cxn>
              <a:cxn ang="0">
                <a:pos x="487" y="1695"/>
              </a:cxn>
              <a:cxn ang="0">
                <a:pos x="445" y="1601"/>
              </a:cxn>
              <a:cxn ang="0">
                <a:pos x="403" y="1506"/>
              </a:cxn>
              <a:cxn ang="0">
                <a:pos x="361" y="1411"/>
              </a:cxn>
              <a:cxn ang="0">
                <a:pos x="319" y="1316"/>
              </a:cxn>
              <a:cxn ang="0">
                <a:pos x="266" y="1222"/>
              </a:cxn>
              <a:cxn ang="0">
                <a:pos x="224" y="1137"/>
              </a:cxn>
              <a:cxn ang="0">
                <a:pos x="182" y="1043"/>
              </a:cxn>
              <a:cxn ang="0">
                <a:pos x="140" y="948"/>
              </a:cxn>
              <a:cxn ang="0">
                <a:pos x="98" y="853"/>
              </a:cxn>
              <a:cxn ang="0">
                <a:pos x="98" y="748"/>
              </a:cxn>
              <a:cxn ang="0">
                <a:pos x="98" y="653"/>
              </a:cxn>
              <a:cxn ang="0">
                <a:pos x="98" y="558"/>
              </a:cxn>
              <a:cxn ang="0">
                <a:pos x="98" y="464"/>
              </a:cxn>
              <a:cxn ang="0">
                <a:pos x="98" y="379"/>
              </a:cxn>
              <a:cxn ang="0">
                <a:pos x="98" y="285"/>
              </a:cxn>
              <a:cxn ang="0">
                <a:pos x="98" y="190"/>
              </a:cxn>
              <a:cxn ang="0">
                <a:pos x="98" y="95"/>
              </a:cxn>
              <a:cxn ang="0">
                <a:pos x="88" y="0"/>
              </a:cxn>
              <a:cxn ang="0">
                <a:pos x="0" y="31"/>
              </a:cxn>
            </a:cxnLst>
            <a:rect l="0" t="0" r="r" b="b"/>
            <a:pathLst>
              <a:path w="552" h="2918">
                <a:moveTo>
                  <a:pt x="0" y="31"/>
                </a:moveTo>
                <a:lnTo>
                  <a:pt x="14" y="74"/>
                </a:lnTo>
                <a:lnTo>
                  <a:pt x="14" y="106"/>
                </a:lnTo>
                <a:lnTo>
                  <a:pt x="14" y="137"/>
                </a:lnTo>
                <a:lnTo>
                  <a:pt x="14" y="169"/>
                </a:lnTo>
                <a:lnTo>
                  <a:pt x="14" y="211"/>
                </a:lnTo>
                <a:lnTo>
                  <a:pt x="14" y="243"/>
                </a:lnTo>
                <a:lnTo>
                  <a:pt x="14" y="274"/>
                </a:lnTo>
                <a:lnTo>
                  <a:pt x="14" y="306"/>
                </a:lnTo>
                <a:lnTo>
                  <a:pt x="14" y="337"/>
                </a:lnTo>
                <a:lnTo>
                  <a:pt x="14" y="379"/>
                </a:lnTo>
                <a:lnTo>
                  <a:pt x="14" y="401"/>
                </a:lnTo>
                <a:lnTo>
                  <a:pt x="14" y="443"/>
                </a:lnTo>
                <a:lnTo>
                  <a:pt x="14" y="474"/>
                </a:lnTo>
                <a:lnTo>
                  <a:pt x="14" y="516"/>
                </a:lnTo>
                <a:lnTo>
                  <a:pt x="14" y="548"/>
                </a:lnTo>
                <a:lnTo>
                  <a:pt x="14" y="580"/>
                </a:lnTo>
                <a:lnTo>
                  <a:pt x="14" y="611"/>
                </a:lnTo>
                <a:lnTo>
                  <a:pt x="14" y="643"/>
                </a:lnTo>
                <a:lnTo>
                  <a:pt x="14" y="674"/>
                </a:lnTo>
                <a:lnTo>
                  <a:pt x="14" y="716"/>
                </a:lnTo>
                <a:lnTo>
                  <a:pt x="24" y="758"/>
                </a:lnTo>
                <a:lnTo>
                  <a:pt x="24" y="780"/>
                </a:lnTo>
                <a:lnTo>
                  <a:pt x="35" y="822"/>
                </a:lnTo>
                <a:lnTo>
                  <a:pt x="35" y="885"/>
                </a:lnTo>
                <a:lnTo>
                  <a:pt x="45" y="927"/>
                </a:lnTo>
                <a:lnTo>
                  <a:pt x="56" y="959"/>
                </a:lnTo>
                <a:lnTo>
                  <a:pt x="67" y="990"/>
                </a:lnTo>
                <a:lnTo>
                  <a:pt x="88" y="1032"/>
                </a:lnTo>
                <a:lnTo>
                  <a:pt x="98" y="1064"/>
                </a:lnTo>
                <a:lnTo>
                  <a:pt x="119" y="1106"/>
                </a:lnTo>
                <a:lnTo>
                  <a:pt x="140" y="1148"/>
                </a:lnTo>
                <a:lnTo>
                  <a:pt x="151" y="1180"/>
                </a:lnTo>
                <a:lnTo>
                  <a:pt x="172" y="1211"/>
                </a:lnTo>
                <a:lnTo>
                  <a:pt x="193" y="1243"/>
                </a:lnTo>
                <a:lnTo>
                  <a:pt x="214" y="1274"/>
                </a:lnTo>
                <a:lnTo>
                  <a:pt x="224" y="1306"/>
                </a:lnTo>
                <a:lnTo>
                  <a:pt x="245" y="1338"/>
                </a:lnTo>
                <a:lnTo>
                  <a:pt x="256" y="1369"/>
                </a:lnTo>
                <a:lnTo>
                  <a:pt x="266" y="1401"/>
                </a:lnTo>
                <a:lnTo>
                  <a:pt x="288" y="1432"/>
                </a:lnTo>
                <a:lnTo>
                  <a:pt x="298" y="1464"/>
                </a:lnTo>
                <a:lnTo>
                  <a:pt x="309" y="1506"/>
                </a:lnTo>
                <a:lnTo>
                  <a:pt x="330" y="1538"/>
                </a:lnTo>
                <a:lnTo>
                  <a:pt x="340" y="1569"/>
                </a:lnTo>
                <a:lnTo>
                  <a:pt x="351" y="1601"/>
                </a:lnTo>
                <a:lnTo>
                  <a:pt x="361" y="1643"/>
                </a:lnTo>
                <a:lnTo>
                  <a:pt x="372" y="1674"/>
                </a:lnTo>
                <a:lnTo>
                  <a:pt x="393" y="1759"/>
                </a:lnTo>
                <a:lnTo>
                  <a:pt x="403" y="1801"/>
                </a:lnTo>
                <a:lnTo>
                  <a:pt x="403" y="1832"/>
                </a:lnTo>
                <a:lnTo>
                  <a:pt x="414" y="1864"/>
                </a:lnTo>
                <a:lnTo>
                  <a:pt x="414" y="1896"/>
                </a:lnTo>
                <a:lnTo>
                  <a:pt x="424" y="1938"/>
                </a:lnTo>
                <a:lnTo>
                  <a:pt x="424" y="1980"/>
                </a:lnTo>
                <a:lnTo>
                  <a:pt x="424" y="2011"/>
                </a:lnTo>
                <a:lnTo>
                  <a:pt x="435" y="2043"/>
                </a:lnTo>
                <a:lnTo>
                  <a:pt x="435" y="2074"/>
                </a:lnTo>
                <a:lnTo>
                  <a:pt x="435" y="2096"/>
                </a:lnTo>
                <a:lnTo>
                  <a:pt x="445" y="2180"/>
                </a:lnTo>
                <a:lnTo>
                  <a:pt x="445" y="2243"/>
                </a:lnTo>
                <a:lnTo>
                  <a:pt x="445" y="2306"/>
                </a:lnTo>
                <a:lnTo>
                  <a:pt x="456" y="2338"/>
                </a:lnTo>
                <a:lnTo>
                  <a:pt x="456" y="2369"/>
                </a:lnTo>
                <a:lnTo>
                  <a:pt x="456" y="2401"/>
                </a:lnTo>
                <a:lnTo>
                  <a:pt x="466" y="2432"/>
                </a:lnTo>
                <a:lnTo>
                  <a:pt x="466" y="2464"/>
                </a:lnTo>
                <a:lnTo>
                  <a:pt x="466" y="2496"/>
                </a:lnTo>
                <a:lnTo>
                  <a:pt x="466" y="2527"/>
                </a:lnTo>
                <a:lnTo>
                  <a:pt x="466" y="2569"/>
                </a:lnTo>
                <a:lnTo>
                  <a:pt x="477" y="2601"/>
                </a:lnTo>
                <a:lnTo>
                  <a:pt x="477" y="2643"/>
                </a:lnTo>
                <a:lnTo>
                  <a:pt x="477" y="2675"/>
                </a:lnTo>
                <a:lnTo>
                  <a:pt x="477" y="2706"/>
                </a:lnTo>
                <a:lnTo>
                  <a:pt x="477" y="2738"/>
                </a:lnTo>
                <a:lnTo>
                  <a:pt x="477" y="2780"/>
                </a:lnTo>
                <a:lnTo>
                  <a:pt x="477" y="2811"/>
                </a:lnTo>
                <a:lnTo>
                  <a:pt x="477" y="2833"/>
                </a:lnTo>
                <a:lnTo>
                  <a:pt x="477" y="2864"/>
                </a:lnTo>
                <a:lnTo>
                  <a:pt x="477" y="2896"/>
                </a:lnTo>
                <a:lnTo>
                  <a:pt x="509" y="2917"/>
                </a:lnTo>
                <a:lnTo>
                  <a:pt x="540" y="2917"/>
                </a:lnTo>
                <a:lnTo>
                  <a:pt x="551" y="2885"/>
                </a:lnTo>
                <a:lnTo>
                  <a:pt x="551" y="2854"/>
                </a:lnTo>
                <a:lnTo>
                  <a:pt x="551" y="2822"/>
                </a:lnTo>
                <a:lnTo>
                  <a:pt x="551" y="2790"/>
                </a:lnTo>
                <a:lnTo>
                  <a:pt x="551" y="2759"/>
                </a:lnTo>
                <a:lnTo>
                  <a:pt x="551" y="2727"/>
                </a:lnTo>
                <a:lnTo>
                  <a:pt x="551" y="2696"/>
                </a:lnTo>
                <a:lnTo>
                  <a:pt x="551" y="2664"/>
                </a:lnTo>
                <a:lnTo>
                  <a:pt x="551" y="2632"/>
                </a:lnTo>
                <a:lnTo>
                  <a:pt x="551" y="2601"/>
                </a:lnTo>
                <a:lnTo>
                  <a:pt x="551" y="2569"/>
                </a:lnTo>
                <a:lnTo>
                  <a:pt x="551" y="2538"/>
                </a:lnTo>
                <a:lnTo>
                  <a:pt x="551" y="2496"/>
                </a:lnTo>
                <a:lnTo>
                  <a:pt x="551" y="2464"/>
                </a:lnTo>
                <a:lnTo>
                  <a:pt x="551" y="2432"/>
                </a:lnTo>
                <a:lnTo>
                  <a:pt x="551" y="2401"/>
                </a:lnTo>
                <a:lnTo>
                  <a:pt x="551" y="2369"/>
                </a:lnTo>
                <a:lnTo>
                  <a:pt x="551" y="2338"/>
                </a:lnTo>
                <a:lnTo>
                  <a:pt x="551" y="2306"/>
                </a:lnTo>
                <a:lnTo>
                  <a:pt x="551" y="2264"/>
                </a:lnTo>
                <a:lnTo>
                  <a:pt x="551" y="2222"/>
                </a:lnTo>
                <a:lnTo>
                  <a:pt x="551" y="2190"/>
                </a:lnTo>
                <a:lnTo>
                  <a:pt x="551" y="2159"/>
                </a:lnTo>
                <a:lnTo>
                  <a:pt x="551" y="2127"/>
                </a:lnTo>
                <a:lnTo>
                  <a:pt x="551" y="2096"/>
                </a:lnTo>
                <a:lnTo>
                  <a:pt x="551" y="2074"/>
                </a:lnTo>
                <a:lnTo>
                  <a:pt x="551" y="2032"/>
                </a:lnTo>
                <a:lnTo>
                  <a:pt x="551" y="2001"/>
                </a:lnTo>
                <a:lnTo>
                  <a:pt x="540" y="1969"/>
                </a:lnTo>
                <a:lnTo>
                  <a:pt x="530" y="1938"/>
                </a:lnTo>
                <a:lnTo>
                  <a:pt x="530" y="1906"/>
                </a:lnTo>
                <a:lnTo>
                  <a:pt x="519" y="1874"/>
                </a:lnTo>
                <a:lnTo>
                  <a:pt x="509" y="1843"/>
                </a:lnTo>
                <a:lnTo>
                  <a:pt x="509" y="1811"/>
                </a:lnTo>
                <a:lnTo>
                  <a:pt x="498" y="1780"/>
                </a:lnTo>
                <a:lnTo>
                  <a:pt x="487" y="1748"/>
                </a:lnTo>
                <a:lnTo>
                  <a:pt x="487" y="1717"/>
                </a:lnTo>
                <a:lnTo>
                  <a:pt x="487" y="1695"/>
                </a:lnTo>
                <a:lnTo>
                  <a:pt x="477" y="1664"/>
                </a:lnTo>
                <a:lnTo>
                  <a:pt x="466" y="1632"/>
                </a:lnTo>
                <a:lnTo>
                  <a:pt x="445" y="1601"/>
                </a:lnTo>
                <a:lnTo>
                  <a:pt x="435" y="1569"/>
                </a:lnTo>
                <a:lnTo>
                  <a:pt x="414" y="1538"/>
                </a:lnTo>
                <a:lnTo>
                  <a:pt x="403" y="1506"/>
                </a:lnTo>
                <a:lnTo>
                  <a:pt x="393" y="1474"/>
                </a:lnTo>
                <a:lnTo>
                  <a:pt x="382" y="1443"/>
                </a:lnTo>
                <a:lnTo>
                  <a:pt x="361" y="1411"/>
                </a:lnTo>
                <a:lnTo>
                  <a:pt x="351" y="1380"/>
                </a:lnTo>
                <a:lnTo>
                  <a:pt x="330" y="1348"/>
                </a:lnTo>
                <a:lnTo>
                  <a:pt x="319" y="1316"/>
                </a:lnTo>
                <a:lnTo>
                  <a:pt x="309" y="1285"/>
                </a:lnTo>
                <a:lnTo>
                  <a:pt x="288" y="1253"/>
                </a:lnTo>
                <a:lnTo>
                  <a:pt x="266" y="1222"/>
                </a:lnTo>
                <a:lnTo>
                  <a:pt x="245" y="1190"/>
                </a:lnTo>
                <a:lnTo>
                  <a:pt x="235" y="1159"/>
                </a:lnTo>
                <a:lnTo>
                  <a:pt x="224" y="1137"/>
                </a:lnTo>
                <a:lnTo>
                  <a:pt x="203" y="1106"/>
                </a:lnTo>
                <a:lnTo>
                  <a:pt x="193" y="1074"/>
                </a:lnTo>
                <a:lnTo>
                  <a:pt x="182" y="1043"/>
                </a:lnTo>
                <a:lnTo>
                  <a:pt x="161" y="1011"/>
                </a:lnTo>
                <a:lnTo>
                  <a:pt x="151" y="980"/>
                </a:lnTo>
                <a:lnTo>
                  <a:pt x="140" y="948"/>
                </a:lnTo>
                <a:lnTo>
                  <a:pt x="130" y="916"/>
                </a:lnTo>
                <a:lnTo>
                  <a:pt x="109" y="885"/>
                </a:lnTo>
                <a:lnTo>
                  <a:pt x="98" y="853"/>
                </a:lnTo>
                <a:lnTo>
                  <a:pt x="98" y="822"/>
                </a:lnTo>
                <a:lnTo>
                  <a:pt x="98" y="790"/>
                </a:lnTo>
                <a:lnTo>
                  <a:pt x="98" y="748"/>
                </a:lnTo>
                <a:lnTo>
                  <a:pt x="98" y="716"/>
                </a:lnTo>
                <a:lnTo>
                  <a:pt x="98" y="685"/>
                </a:lnTo>
                <a:lnTo>
                  <a:pt x="98" y="653"/>
                </a:lnTo>
                <a:lnTo>
                  <a:pt x="98" y="622"/>
                </a:lnTo>
                <a:lnTo>
                  <a:pt x="98" y="590"/>
                </a:lnTo>
                <a:lnTo>
                  <a:pt x="98" y="558"/>
                </a:lnTo>
                <a:lnTo>
                  <a:pt x="98" y="527"/>
                </a:lnTo>
                <a:lnTo>
                  <a:pt x="98" y="495"/>
                </a:lnTo>
                <a:lnTo>
                  <a:pt x="98" y="464"/>
                </a:lnTo>
                <a:lnTo>
                  <a:pt x="98" y="432"/>
                </a:lnTo>
                <a:lnTo>
                  <a:pt x="98" y="401"/>
                </a:lnTo>
                <a:lnTo>
                  <a:pt x="98" y="379"/>
                </a:lnTo>
                <a:lnTo>
                  <a:pt x="98" y="348"/>
                </a:lnTo>
                <a:lnTo>
                  <a:pt x="98" y="316"/>
                </a:lnTo>
                <a:lnTo>
                  <a:pt x="98" y="285"/>
                </a:lnTo>
                <a:lnTo>
                  <a:pt x="98" y="253"/>
                </a:lnTo>
                <a:lnTo>
                  <a:pt x="98" y="222"/>
                </a:lnTo>
                <a:lnTo>
                  <a:pt x="98" y="190"/>
                </a:lnTo>
                <a:lnTo>
                  <a:pt x="98" y="158"/>
                </a:lnTo>
                <a:lnTo>
                  <a:pt x="98" y="127"/>
                </a:lnTo>
                <a:lnTo>
                  <a:pt x="98" y="95"/>
                </a:lnTo>
                <a:lnTo>
                  <a:pt x="98" y="64"/>
                </a:lnTo>
                <a:lnTo>
                  <a:pt x="98" y="32"/>
                </a:lnTo>
                <a:lnTo>
                  <a:pt x="88" y="0"/>
                </a:lnTo>
                <a:lnTo>
                  <a:pt x="56" y="0"/>
                </a:lnTo>
                <a:lnTo>
                  <a:pt x="0" y="31"/>
                </a:lnTo>
                <a:lnTo>
                  <a:pt x="0" y="31"/>
                </a:lnTo>
              </a:path>
            </a:pathLst>
          </a:custGeom>
          <a:solidFill>
            <a:schemeClr val="bg2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73" name="Freeform 9"/>
          <p:cNvSpPr>
            <a:spLocks/>
          </p:cNvSpPr>
          <p:nvPr/>
        </p:nvSpPr>
        <p:spPr bwMode="auto">
          <a:xfrm>
            <a:off x="2133600" y="1322388"/>
            <a:ext cx="876300" cy="4632325"/>
          </a:xfrm>
          <a:custGeom>
            <a:avLst/>
            <a:gdLst/>
            <a:ahLst/>
            <a:cxnLst>
              <a:cxn ang="0">
                <a:pos x="14" y="106"/>
              </a:cxn>
              <a:cxn ang="0">
                <a:pos x="14" y="211"/>
              </a:cxn>
              <a:cxn ang="0">
                <a:pos x="14" y="306"/>
              </a:cxn>
              <a:cxn ang="0">
                <a:pos x="14" y="401"/>
              </a:cxn>
              <a:cxn ang="0">
                <a:pos x="14" y="516"/>
              </a:cxn>
              <a:cxn ang="0">
                <a:pos x="14" y="611"/>
              </a:cxn>
              <a:cxn ang="0">
                <a:pos x="14" y="716"/>
              </a:cxn>
              <a:cxn ang="0">
                <a:pos x="35" y="822"/>
              </a:cxn>
              <a:cxn ang="0">
                <a:pos x="56" y="959"/>
              </a:cxn>
              <a:cxn ang="0">
                <a:pos x="98" y="1064"/>
              </a:cxn>
              <a:cxn ang="0">
                <a:pos x="151" y="1180"/>
              </a:cxn>
              <a:cxn ang="0">
                <a:pos x="214" y="1274"/>
              </a:cxn>
              <a:cxn ang="0">
                <a:pos x="256" y="1369"/>
              </a:cxn>
              <a:cxn ang="0">
                <a:pos x="298" y="1464"/>
              </a:cxn>
              <a:cxn ang="0">
                <a:pos x="340" y="1569"/>
              </a:cxn>
              <a:cxn ang="0">
                <a:pos x="372" y="1674"/>
              </a:cxn>
              <a:cxn ang="0">
                <a:pos x="403" y="1832"/>
              </a:cxn>
              <a:cxn ang="0">
                <a:pos x="424" y="1938"/>
              </a:cxn>
              <a:cxn ang="0">
                <a:pos x="435" y="2043"/>
              </a:cxn>
              <a:cxn ang="0">
                <a:pos x="445" y="2180"/>
              </a:cxn>
              <a:cxn ang="0">
                <a:pos x="456" y="2338"/>
              </a:cxn>
              <a:cxn ang="0">
                <a:pos x="466" y="2432"/>
              </a:cxn>
              <a:cxn ang="0">
                <a:pos x="466" y="2527"/>
              </a:cxn>
              <a:cxn ang="0">
                <a:pos x="477" y="2643"/>
              </a:cxn>
              <a:cxn ang="0">
                <a:pos x="477" y="2738"/>
              </a:cxn>
              <a:cxn ang="0">
                <a:pos x="477" y="2833"/>
              </a:cxn>
              <a:cxn ang="0">
                <a:pos x="509" y="2917"/>
              </a:cxn>
              <a:cxn ang="0">
                <a:pos x="551" y="2854"/>
              </a:cxn>
              <a:cxn ang="0">
                <a:pos x="551" y="2759"/>
              </a:cxn>
              <a:cxn ang="0">
                <a:pos x="551" y="2664"/>
              </a:cxn>
              <a:cxn ang="0">
                <a:pos x="551" y="2569"/>
              </a:cxn>
              <a:cxn ang="0">
                <a:pos x="551" y="2464"/>
              </a:cxn>
              <a:cxn ang="0">
                <a:pos x="551" y="2369"/>
              </a:cxn>
              <a:cxn ang="0">
                <a:pos x="551" y="2264"/>
              </a:cxn>
              <a:cxn ang="0">
                <a:pos x="551" y="2159"/>
              </a:cxn>
              <a:cxn ang="0">
                <a:pos x="551" y="2074"/>
              </a:cxn>
              <a:cxn ang="0">
                <a:pos x="540" y="1969"/>
              </a:cxn>
              <a:cxn ang="0">
                <a:pos x="519" y="1874"/>
              </a:cxn>
              <a:cxn ang="0">
                <a:pos x="498" y="1780"/>
              </a:cxn>
              <a:cxn ang="0">
                <a:pos x="487" y="1695"/>
              </a:cxn>
              <a:cxn ang="0">
                <a:pos x="445" y="1601"/>
              </a:cxn>
              <a:cxn ang="0">
                <a:pos x="403" y="1506"/>
              </a:cxn>
              <a:cxn ang="0">
                <a:pos x="361" y="1411"/>
              </a:cxn>
              <a:cxn ang="0">
                <a:pos x="319" y="1316"/>
              </a:cxn>
              <a:cxn ang="0">
                <a:pos x="266" y="1222"/>
              </a:cxn>
              <a:cxn ang="0">
                <a:pos x="224" y="1137"/>
              </a:cxn>
              <a:cxn ang="0">
                <a:pos x="182" y="1043"/>
              </a:cxn>
              <a:cxn ang="0">
                <a:pos x="140" y="948"/>
              </a:cxn>
              <a:cxn ang="0">
                <a:pos x="98" y="853"/>
              </a:cxn>
              <a:cxn ang="0">
                <a:pos x="98" y="748"/>
              </a:cxn>
              <a:cxn ang="0">
                <a:pos x="98" y="653"/>
              </a:cxn>
              <a:cxn ang="0">
                <a:pos x="98" y="558"/>
              </a:cxn>
              <a:cxn ang="0">
                <a:pos x="98" y="464"/>
              </a:cxn>
              <a:cxn ang="0">
                <a:pos x="98" y="379"/>
              </a:cxn>
              <a:cxn ang="0">
                <a:pos x="98" y="285"/>
              </a:cxn>
              <a:cxn ang="0">
                <a:pos x="98" y="190"/>
              </a:cxn>
              <a:cxn ang="0">
                <a:pos x="98" y="95"/>
              </a:cxn>
              <a:cxn ang="0">
                <a:pos x="88" y="0"/>
              </a:cxn>
              <a:cxn ang="0">
                <a:pos x="0" y="31"/>
              </a:cxn>
            </a:cxnLst>
            <a:rect l="0" t="0" r="r" b="b"/>
            <a:pathLst>
              <a:path w="552" h="2918">
                <a:moveTo>
                  <a:pt x="0" y="31"/>
                </a:moveTo>
                <a:lnTo>
                  <a:pt x="14" y="74"/>
                </a:lnTo>
                <a:lnTo>
                  <a:pt x="14" y="106"/>
                </a:lnTo>
                <a:lnTo>
                  <a:pt x="14" y="137"/>
                </a:lnTo>
                <a:lnTo>
                  <a:pt x="14" y="169"/>
                </a:lnTo>
                <a:lnTo>
                  <a:pt x="14" y="211"/>
                </a:lnTo>
                <a:lnTo>
                  <a:pt x="14" y="243"/>
                </a:lnTo>
                <a:lnTo>
                  <a:pt x="14" y="274"/>
                </a:lnTo>
                <a:lnTo>
                  <a:pt x="14" y="306"/>
                </a:lnTo>
                <a:lnTo>
                  <a:pt x="14" y="337"/>
                </a:lnTo>
                <a:lnTo>
                  <a:pt x="14" y="379"/>
                </a:lnTo>
                <a:lnTo>
                  <a:pt x="14" y="401"/>
                </a:lnTo>
                <a:lnTo>
                  <a:pt x="14" y="443"/>
                </a:lnTo>
                <a:lnTo>
                  <a:pt x="14" y="474"/>
                </a:lnTo>
                <a:lnTo>
                  <a:pt x="14" y="516"/>
                </a:lnTo>
                <a:lnTo>
                  <a:pt x="14" y="548"/>
                </a:lnTo>
                <a:lnTo>
                  <a:pt x="14" y="580"/>
                </a:lnTo>
                <a:lnTo>
                  <a:pt x="14" y="611"/>
                </a:lnTo>
                <a:lnTo>
                  <a:pt x="14" y="643"/>
                </a:lnTo>
                <a:lnTo>
                  <a:pt x="14" y="674"/>
                </a:lnTo>
                <a:lnTo>
                  <a:pt x="14" y="716"/>
                </a:lnTo>
                <a:lnTo>
                  <a:pt x="24" y="758"/>
                </a:lnTo>
                <a:lnTo>
                  <a:pt x="24" y="780"/>
                </a:lnTo>
                <a:lnTo>
                  <a:pt x="35" y="822"/>
                </a:lnTo>
                <a:lnTo>
                  <a:pt x="35" y="885"/>
                </a:lnTo>
                <a:lnTo>
                  <a:pt x="45" y="927"/>
                </a:lnTo>
                <a:lnTo>
                  <a:pt x="56" y="959"/>
                </a:lnTo>
                <a:lnTo>
                  <a:pt x="67" y="990"/>
                </a:lnTo>
                <a:lnTo>
                  <a:pt x="88" y="1032"/>
                </a:lnTo>
                <a:lnTo>
                  <a:pt x="98" y="1064"/>
                </a:lnTo>
                <a:lnTo>
                  <a:pt x="119" y="1106"/>
                </a:lnTo>
                <a:lnTo>
                  <a:pt x="140" y="1148"/>
                </a:lnTo>
                <a:lnTo>
                  <a:pt x="151" y="1180"/>
                </a:lnTo>
                <a:lnTo>
                  <a:pt x="172" y="1211"/>
                </a:lnTo>
                <a:lnTo>
                  <a:pt x="193" y="1243"/>
                </a:lnTo>
                <a:lnTo>
                  <a:pt x="214" y="1274"/>
                </a:lnTo>
                <a:lnTo>
                  <a:pt x="224" y="1306"/>
                </a:lnTo>
                <a:lnTo>
                  <a:pt x="245" y="1338"/>
                </a:lnTo>
                <a:lnTo>
                  <a:pt x="256" y="1369"/>
                </a:lnTo>
                <a:lnTo>
                  <a:pt x="266" y="1401"/>
                </a:lnTo>
                <a:lnTo>
                  <a:pt x="288" y="1432"/>
                </a:lnTo>
                <a:lnTo>
                  <a:pt x="298" y="1464"/>
                </a:lnTo>
                <a:lnTo>
                  <a:pt x="309" y="1506"/>
                </a:lnTo>
                <a:lnTo>
                  <a:pt x="330" y="1538"/>
                </a:lnTo>
                <a:lnTo>
                  <a:pt x="340" y="1569"/>
                </a:lnTo>
                <a:lnTo>
                  <a:pt x="351" y="1601"/>
                </a:lnTo>
                <a:lnTo>
                  <a:pt x="361" y="1643"/>
                </a:lnTo>
                <a:lnTo>
                  <a:pt x="372" y="1674"/>
                </a:lnTo>
                <a:lnTo>
                  <a:pt x="393" y="1759"/>
                </a:lnTo>
                <a:lnTo>
                  <a:pt x="403" y="1801"/>
                </a:lnTo>
                <a:lnTo>
                  <a:pt x="403" y="1832"/>
                </a:lnTo>
                <a:lnTo>
                  <a:pt x="414" y="1864"/>
                </a:lnTo>
                <a:lnTo>
                  <a:pt x="414" y="1896"/>
                </a:lnTo>
                <a:lnTo>
                  <a:pt x="424" y="1938"/>
                </a:lnTo>
                <a:lnTo>
                  <a:pt x="424" y="1980"/>
                </a:lnTo>
                <a:lnTo>
                  <a:pt x="424" y="2011"/>
                </a:lnTo>
                <a:lnTo>
                  <a:pt x="435" y="2043"/>
                </a:lnTo>
                <a:lnTo>
                  <a:pt x="435" y="2074"/>
                </a:lnTo>
                <a:lnTo>
                  <a:pt x="435" y="2096"/>
                </a:lnTo>
                <a:lnTo>
                  <a:pt x="445" y="2180"/>
                </a:lnTo>
                <a:lnTo>
                  <a:pt x="445" y="2243"/>
                </a:lnTo>
                <a:lnTo>
                  <a:pt x="445" y="2306"/>
                </a:lnTo>
                <a:lnTo>
                  <a:pt x="456" y="2338"/>
                </a:lnTo>
                <a:lnTo>
                  <a:pt x="456" y="2369"/>
                </a:lnTo>
                <a:lnTo>
                  <a:pt x="456" y="2401"/>
                </a:lnTo>
                <a:lnTo>
                  <a:pt x="466" y="2432"/>
                </a:lnTo>
                <a:lnTo>
                  <a:pt x="466" y="2464"/>
                </a:lnTo>
                <a:lnTo>
                  <a:pt x="466" y="2496"/>
                </a:lnTo>
                <a:lnTo>
                  <a:pt x="466" y="2527"/>
                </a:lnTo>
                <a:lnTo>
                  <a:pt x="466" y="2569"/>
                </a:lnTo>
                <a:lnTo>
                  <a:pt x="477" y="2601"/>
                </a:lnTo>
                <a:lnTo>
                  <a:pt x="477" y="2643"/>
                </a:lnTo>
                <a:lnTo>
                  <a:pt x="477" y="2675"/>
                </a:lnTo>
                <a:lnTo>
                  <a:pt x="477" y="2706"/>
                </a:lnTo>
                <a:lnTo>
                  <a:pt x="477" y="2738"/>
                </a:lnTo>
                <a:lnTo>
                  <a:pt x="477" y="2780"/>
                </a:lnTo>
                <a:lnTo>
                  <a:pt x="477" y="2811"/>
                </a:lnTo>
                <a:lnTo>
                  <a:pt x="477" y="2833"/>
                </a:lnTo>
                <a:lnTo>
                  <a:pt x="477" y="2864"/>
                </a:lnTo>
                <a:lnTo>
                  <a:pt x="477" y="2896"/>
                </a:lnTo>
                <a:lnTo>
                  <a:pt x="509" y="2917"/>
                </a:lnTo>
                <a:lnTo>
                  <a:pt x="540" y="2917"/>
                </a:lnTo>
                <a:lnTo>
                  <a:pt x="551" y="2885"/>
                </a:lnTo>
                <a:lnTo>
                  <a:pt x="551" y="2854"/>
                </a:lnTo>
                <a:lnTo>
                  <a:pt x="551" y="2822"/>
                </a:lnTo>
                <a:lnTo>
                  <a:pt x="551" y="2790"/>
                </a:lnTo>
                <a:lnTo>
                  <a:pt x="551" y="2759"/>
                </a:lnTo>
                <a:lnTo>
                  <a:pt x="551" y="2727"/>
                </a:lnTo>
                <a:lnTo>
                  <a:pt x="551" y="2696"/>
                </a:lnTo>
                <a:lnTo>
                  <a:pt x="551" y="2664"/>
                </a:lnTo>
                <a:lnTo>
                  <a:pt x="551" y="2632"/>
                </a:lnTo>
                <a:lnTo>
                  <a:pt x="551" y="2601"/>
                </a:lnTo>
                <a:lnTo>
                  <a:pt x="551" y="2569"/>
                </a:lnTo>
                <a:lnTo>
                  <a:pt x="551" y="2538"/>
                </a:lnTo>
                <a:lnTo>
                  <a:pt x="551" y="2496"/>
                </a:lnTo>
                <a:lnTo>
                  <a:pt x="551" y="2464"/>
                </a:lnTo>
                <a:lnTo>
                  <a:pt x="551" y="2432"/>
                </a:lnTo>
                <a:lnTo>
                  <a:pt x="551" y="2401"/>
                </a:lnTo>
                <a:lnTo>
                  <a:pt x="551" y="2369"/>
                </a:lnTo>
                <a:lnTo>
                  <a:pt x="551" y="2338"/>
                </a:lnTo>
                <a:lnTo>
                  <a:pt x="551" y="2306"/>
                </a:lnTo>
                <a:lnTo>
                  <a:pt x="551" y="2264"/>
                </a:lnTo>
                <a:lnTo>
                  <a:pt x="551" y="2222"/>
                </a:lnTo>
                <a:lnTo>
                  <a:pt x="551" y="2190"/>
                </a:lnTo>
                <a:lnTo>
                  <a:pt x="551" y="2159"/>
                </a:lnTo>
                <a:lnTo>
                  <a:pt x="551" y="2127"/>
                </a:lnTo>
                <a:lnTo>
                  <a:pt x="551" y="2096"/>
                </a:lnTo>
                <a:lnTo>
                  <a:pt x="551" y="2074"/>
                </a:lnTo>
                <a:lnTo>
                  <a:pt x="551" y="2032"/>
                </a:lnTo>
                <a:lnTo>
                  <a:pt x="551" y="2001"/>
                </a:lnTo>
                <a:lnTo>
                  <a:pt x="540" y="1969"/>
                </a:lnTo>
                <a:lnTo>
                  <a:pt x="530" y="1938"/>
                </a:lnTo>
                <a:lnTo>
                  <a:pt x="530" y="1906"/>
                </a:lnTo>
                <a:lnTo>
                  <a:pt x="519" y="1874"/>
                </a:lnTo>
                <a:lnTo>
                  <a:pt x="509" y="1843"/>
                </a:lnTo>
                <a:lnTo>
                  <a:pt x="509" y="1811"/>
                </a:lnTo>
                <a:lnTo>
                  <a:pt x="498" y="1780"/>
                </a:lnTo>
                <a:lnTo>
                  <a:pt x="487" y="1748"/>
                </a:lnTo>
                <a:lnTo>
                  <a:pt x="487" y="1717"/>
                </a:lnTo>
                <a:lnTo>
                  <a:pt x="487" y="1695"/>
                </a:lnTo>
                <a:lnTo>
                  <a:pt x="477" y="1664"/>
                </a:lnTo>
                <a:lnTo>
                  <a:pt x="466" y="1632"/>
                </a:lnTo>
                <a:lnTo>
                  <a:pt x="445" y="1601"/>
                </a:lnTo>
                <a:lnTo>
                  <a:pt x="435" y="1569"/>
                </a:lnTo>
                <a:lnTo>
                  <a:pt x="414" y="1538"/>
                </a:lnTo>
                <a:lnTo>
                  <a:pt x="403" y="1506"/>
                </a:lnTo>
                <a:lnTo>
                  <a:pt x="393" y="1474"/>
                </a:lnTo>
                <a:lnTo>
                  <a:pt x="382" y="1443"/>
                </a:lnTo>
                <a:lnTo>
                  <a:pt x="361" y="1411"/>
                </a:lnTo>
                <a:lnTo>
                  <a:pt x="351" y="1380"/>
                </a:lnTo>
                <a:lnTo>
                  <a:pt x="330" y="1348"/>
                </a:lnTo>
                <a:lnTo>
                  <a:pt x="319" y="1316"/>
                </a:lnTo>
                <a:lnTo>
                  <a:pt x="309" y="1285"/>
                </a:lnTo>
                <a:lnTo>
                  <a:pt x="288" y="1253"/>
                </a:lnTo>
                <a:lnTo>
                  <a:pt x="266" y="1222"/>
                </a:lnTo>
                <a:lnTo>
                  <a:pt x="245" y="1190"/>
                </a:lnTo>
                <a:lnTo>
                  <a:pt x="235" y="1159"/>
                </a:lnTo>
                <a:lnTo>
                  <a:pt x="224" y="1137"/>
                </a:lnTo>
                <a:lnTo>
                  <a:pt x="203" y="1106"/>
                </a:lnTo>
                <a:lnTo>
                  <a:pt x="193" y="1074"/>
                </a:lnTo>
                <a:lnTo>
                  <a:pt x="182" y="1043"/>
                </a:lnTo>
                <a:lnTo>
                  <a:pt x="161" y="1011"/>
                </a:lnTo>
                <a:lnTo>
                  <a:pt x="151" y="980"/>
                </a:lnTo>
                <a:lnTo>
                  <a:pt x="140" y="948"/>
                </a:lnTo>
                <a:lnTo>
                  <a:pt x="130" y="916"/>
                </a:lnTo>
                <a:lnTo>
                  <a:pt x="109" y="885"/>
                </a:lnTo>
                <a:lnTo>
                  <a:pt x="98" y="853"/>
                </a:lnTo>
                <a:lnTo>
                  <a:pt x="98" y="822"/>
                </a:lnTo>
                <a:lnTo>
                  <a:pt x="98" y="790"/>
                </a:lnTo>
                <a:lnTo>
                  <a:pt x="98" y="748"/>
                </a:lnTo>
                <a:lnTo>
                  <a:pt x="98" y="716"/>
                </a:lnTo>
                <a:lnTo>
                  <a:pt x="98" y="685"/>
                </a:lnTo>
                <a:lnTo>
                  <a:pt x="98" y="653"/>
                </a:lnTo>
                <a:lnTo>
                  <a:pt x="98" y="622"/>
                </a:lnTo>
                <a:lnTo>
                  <a:pt x="98" y="590"/>
                </a:lnTo>
                <a:lnTo>
                  <a:pt x="98" y="558"/>
                </a:lnTo>
                <a:lnTo>
                  <a:pt x="98" y="527"/>
                </a:lnTo>
                <a:lnTo>
                  <a:pt x="98" y="495"/>
                </a:lnTo>
                <a:lnTo>
                  <a:pt x="98" y="464"/>
                </a:lnTo>
                <a:lnTo>
                  <a:pt x="98" y="432"/>
                </a:lnTo>
                <a:lnTo>
                  <a:pt x="98" y="401"/>
                </a:lnTo>
                <a:lnTo>
                  <a:pt x="98" y="379"/>
                </a:lnTo>
                <a:lnTo>
                  <a:pt x="98" y="348"/>
                </a:lnTo>
                <a:lnTo>
                  <a:pt x="98" y="316"/>
                </a:lnTo>
                <a:lnTo>
                  <a:pt x="98" y="285"/>
                </a:lnTo>
                <a:lnTo>
                  <a:pt x="98" y="253"/>
                </a:lnTo>
                <a:lnTo>
                  <a:pt x="98" y="222"/>
                </a:lnTo>
                <a:lnTo>
                  <a:pt x="98" y="190"/>
                </a:lnTo>
                <a:lnTo>
                  <a:pt x="98" y="158"/>
                </a:lnTo>
                <a:lnTo>
                  <a:pt x="98" y="127"/>
                </a:lnTo>
                <a:lnTo>
                  <a:pt x="98" y="95"/>
                </a:lnTo>
                <a:lnTo>
                  <a:pt x="98" y="64"/>
                </a:lnTo>
                <a:lnTo>
                  <a:pt x="98" y="32"/>
                </a:lnTo>
                <a:lnTo>
                  <a:pt x="88" y="0"/>
                </a:lnTo>
                <a:lnTo>
                  <a:pt x="56" y="0"/>
                </a:lnTo>
                <a:lnTo>
                  <a:pt x="0" y="31"/>
                </a:lnTo>
                <a:lnTo>
                  <a:pt x="0" y="31"/>
                </a:lnTo>
              </a:path>
            </a:pathLst>
          </a:custGeom>
          <a:solidFill>
            <a:schemeClr val="bg2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74" name="Freeform 10"/>
          <p:cNvSpPr>
            <a:spLocks/>
          </p:cNvSpPr>
          <p:nvPr/>
        </p:nvSpPr>
        <p:spPr bwMode="auto">
          <a:xfrm>
            <a:off x="2209800" y="1322388"/>
            <a:ext cx="876300" cy="4632325"/>
          </a:xfrm>
          <a:custGeom>
            <a:avLst/>
            <a:gdLst/>
            <a:ahLst/>
            <a:cxnLst>
              <a:cxn ang="0">
                <a:pos x="14" y="106"/>
              </a:cxn>
              <a:cxn ang="0">
                <a:pos x="14" y="211"/>
              </a:cxn>
              <a:cxn ang="0">
                <a:pos x="14" y="306"/>
              </a:cxn>
              <a:cxn ang="0">
                <a:pos x="14" y="401"/>
              </a:cxn>
              <a:cxn ang="0">
                <a:pos x="14" y="516"/>
              </a:cxn>
              <a:cxn ang="0">
                <a:pos x="14" y="611"/>
              </a:cxn>
              <a:cxn ang="0">
                <a:pos x="14" y="716"/>
              </a:cxn>
              <a:cxn ang="0">
                <a:pos x="35" y="822"/>
              </a:cxn>
              <a:cxn ang="0">
                <a:pos x="56" y="959"/>
              </a:cxn>
              <a:cxn ang="0">
                <a:pos x="98" y="1064"/>
              </a:cxn>
              <a:cxn ang="0">
                <a:pos x="151" y="1180"/>
              </a:cxn>
              <a:cxn ang="0">
                <a:pos x="214" y="1274"/>
              </a:cxn>
              <a:cxn ang="0">
                <a:pos x="256" y="1369"/>
              </a:cxn>
              <a:cxn ang="0">
                <a:pos x="298" y="1464"/>
              </a:cxn>
              <a:cxn ang="0">
                <a:pos x="340" y="1569"/>
              </a:cxn>
              <a:cxn ang="0">
                <a:pos x="372" y="1674"/>
              </a:cxn>
              <a:cxn ang="0">
                <a:pos x="403" y="1832"/>
              </a:cxn>
              <a:cxn ang="0">
                <a:pos x="424" y="1938"/>
              </a:cxn>
              <a:cxn ang="0">
                <a:pos x="435" y="2043"/>
              </a:cxn>
              <a:cxn ang="0">
                <a:pos x="445" y="2180"/>
              </a:cxn>
              <a:cxn ang="0">
                <a:pos x="456" y="2338"/>
              </a:cxn>
              <a:cxn ang="0">
                <a:pos x="466" y="2432"/>
              </a:cxn>
              <a:cxn ang="0">
                <a:pos x="466" y="2527"/>
              </a:cxn>
              <a:cxn ang="0">
                <a:pos x="477" y="2643"/>
              </a:cxn>
              <a:cxn ang="0">
                <a:pos x="477" y="2738"/>
              </a:cxn>
              <a:cxn ang="0">
                <a:pos x="477" y="2833"/>
              </a:cxn>
              <a:cxn ang="0">
                <a:pos x="509" y="2917"/>
              </a:cxn>
              <a:cxn ang="0">
                <a:pos x="551" y="2854"/>
              </a:cxn>
              <a:cxn ang="0">
                <a:pos x="551" y="2759"/>
              </a:cxn>
              <a:cxn ang="0">
                <a:pos x="551" y="2664"/>
              </a:cxn>
              <a:cxn ang="0">
                <a:pos x="551" y="2569"/>
              </a:cxn>
              <a:cxn ang="0">
                <a:pos x="551" y="2464"/>
              </a:cxn>
              <a:cxn ang="0">
                <a:pos x="551" y="2369"/>
              </a:cxn>
              <a:cxn ang="0">
                <a:pos x="551" y="2264"/>
              </a:cxn>
              <a:cxn ang="0">
                <a:pos x="551" y="2159"/>
              </a:cxn>
              <a:cxn ang="0">
                <a:pos x="551" y="2074"/>
              </a:cxn>
              <a:cxn ang="0">
                <a:pos x="540" y="1969"/>
              </a:cxn>
              <a:cxn ang="0">
                <a:pos x="519" y="1874"/>
              </a:cxn>
              <a:cxn ang="0">
                <a:pos x="498" y="1780"/>
              </a:cxn>
              <a:cxn ang="0">
                <a:pos x="487" y="1695"/>
              </a:cxn>
              <a:cxn ang="0">
                <a:pos x="445" y="1601"/>
              </a:cxn>
              <a:cxn ang="0">
                <a:pos x="403" y="1506"/>
              </a:cxn>
              <a:cxn ang="0">
                <a:pos x="361" y="1411"/>
              </a:cxn>
              <a:cxn ang="0">
                <a:pos x="319" y="1316"/>
              </a:cxn>
              <a:cxn ang="0">
                <a:pos x="266" y="1222"/>
              </a:cxn>
              <a:cxn ang="0">
                <a:pos x="224" y="1137"/>
              </a:cxn>
              <a:cxn ang="0">
                <a:pos x="182" y="1043"/>
              </a:cxn>
              <a:cxn ang="0">
                <a:pos x="140" y="948"/>
              </a:cxn>
              <a:cxn ang="0">
                <a:pos x="98" y="853"/>
              </a:cxn>
              <a:cxn ang="0">
                <a:pos x="98" y="748"/>
              </a:cxn>
              <a:cxn ang="0">
                <a:pos x="98" y="653"/>
              </a:cxn>
              <a:cxn ang="0">
                <a:pos x="98" y="558"/>
              </a:cxn>
              <a:cxn ang="0">
                <a:pos x="98" y="464"/>
              </a:cxn>
              <a:cxn ang="0">
                <a:pos x="98" y="379"/>
              </a:cxn>
              <a:cxn ang="0">
                <a:pos x="98" y="285"/>
              </a:cxn>
              <a:cxn ang="0">
                <a:pos x="98" y="190"/>
              </a:cxn>
              <a:cxn ang="0">
                <a:pos x="98" y="95"/>
              </a:cxn>
              <a:cxn ang="0">
                <a:pos x="88" y="0"/>
              </a:cxn>
              <a:cxn ang="0">
                <a:pos x="0" y="31"/>
              </a:cxn>
            </a:cxnLst>
            <a:rect l="0" t="0" r="r" b="b"/>
            <a:pathLst>
              <a:path w="552" h="2918">
                <a:moveTo>
                  <a:pt x="0" y="31"/>
                </a:moveTo>
                <a:lnTo>
                  <a:pt x="14" y="74"/>
                </a:lnTo>
                <a:lnTo>
                  <a:pt x="14" y="106"/>
                </a:lnTo>
                <a:lnTo>
                  <a:pt x="14" y="137"/>
                </a:lnTo>
                <a:lnTo>
                  <a:pt x="14" y="169"/>
                </a:lnTo>
                <a:lnTo>
                  <a:pt x="14" y="211"/>
                </a:lnTo>
                <a:lnTo>
                  <a:pt x="14" y="243"/>
                </a:lnTo>
                <a:lnTo>
                  <a:pt x="14" y="274"/>
                </a:lnTo>
                <a:lnTo>
                  <a:pt x="14" y="306"/>
                </a:lnTo>
                <a:lnTo>
                  <a:pt x="14" y="337"/>
                </a:lnTo>
                <a:lnTo>
                  <a:pt x="14" y="379"/>
                </a:lnTo>
                <a:lnTo>
                  <a:pt x="14" y="401"/>
                </a:lnTo>
                <a:lnTo>
                  <a:pt x="14" y="443"/>
                </a:lnTo>
                <a:lnTo>
                  <a:pt x="14" y="474"/>
                </a:lnTo>
                <a:lnTo>
                  <a:pt x="14" y="516"/>
                </a:lnTo>
                <a:lnTo>
                  <a:pt x="14" y="548"/>
                </a:lnTo>
                <a:lnTo>
                  <a:pt x="14" y="580"/>
                </a:lnTo>
                <a:lnTo>
                  <a:pt x="14" y="611"/>
                </a:lnTo>
                <a:lnTo>
                  <a:pt x="14" y="643"/>
                </a:lnTo>
                <a:lnTo>
                  <a:pt x="14" y="674"/>
                </a:lnTo>
                <a:lnTo>
                  <a:pt x="14" y="716"/>
                </a:lnTo>
                <a:lnTo>
                  <a:pt x="24" y="758"/>
                </a:lnTo>
                <a:lnTo>
                  <a:pt x="24" y="780"/>
                </a:lnTo>
                <a:lnTo>
                  <a:pt x="35" y="822"/>
                </a:lnTo>
                <a:lnTo>
                  <a:pt x="35" y="885"/>
                </a:lnTo>
                <a:lnTo>
                  <a:pt x="45" y="927"/>
                </a:lnTo>
                <a:lnTo>
                  <a:pt x="56" y="959"/>
                </a:lnTo>
                <a:lnTo>
                  <a:pt x="67" y="990"/>
                </a:lnTo>
                <a:lnTo>
                  <a:pt x="88" y="1032"/>
                </a:lnTo>
                <a:lnTo>
                  <a:pt x="98" y="1064"/>
                </a:lnTo>
                <a:lnTo>
                  <a:pt x="119" y="1106"/>
                </a:lnTo>
                <a:lnTo>
                  <a:pt x="140" y="1148"/>
                </a:lnTo>
                <a:lnTo>
                  <a:pt x="151" y="1180"/>
                </a:lnTo>
                <a:lnTo>
                  <a:pt x="172" y="1211"/>
                </a:lnTo>
                <a:lnTo>
                  <a:pt x="193" y="1243"/>
                </a:lnTo>
                <a:lnTo>
                  <a:pt x="214" y="1274"/>
                </a:lnTo>
                <a:lnTo>
                  <a:pt x="224" y="1306"/>
                </a:lnTo>
                <a:lnTo>
                  <a:pt x="245" y="1338"/>
                </a:lnTo>
                <a:lnTo>
                  <a:pt x="256" y="1369"/>
                </a:lnTo>
                <a:lnTo>
                  <a:pt x="266" y="1401"/>
                </a:lnTo>
                <a:lnTo>
                  <a:pt x="288" y="1432"/>
                </a:lnTo>
                <a:lnTo>
                  <a:pt x="298" y="1464"/>
                </a:lnTo>
                <a:lnTo>
                  <a:pt x="309" y="1506"/>
                </a:lnTo>
                <a:lnTo>
                  <a:pt x="330" y="1538"/>
                </a:lnTo>
                <a:lnTo>
                  <a:pt x="340" y="1569"/>
                </a:lnTo>
                <a:lnTo>
                  <a:pt x="351" y="1601"/>
                </a:lnTo>
                <a:lnTo>
                  <a:pt x="361" y="1643"/>
                </a:lnTo>
                <a:lnTo>
                  <a:pt x="372" y="1674"/>
                </a:lnTo>
                <a:lnTo>
                  <a:pt x="393" y="1759"/>
                </a:lnTo>
                <a:lnTo>
                  <a:pt x="403" y="1801"/>
                </a:lnTo>
                <a:lnTo>
                  <a:pt x="403" y="1832"/>
                </a:lnTo>
                <a:lnTo>
                  <a:pt x="414" y="1864"/>
                </a:lnTo>
                <a:lnTo>
                  <a:pt x="414" y="1896"/>
                </a:lnTo>
                <a:lnTo>
                  <a:pt x="424" y="1938"/>
                </a:lnTo>
                <a:lnTo>
                  <a:pt x="424" y="1980"/>
                </a:lnTo>
                <a:lnTo>
                  <a:pt x="424" y="2011"/>
                </a:lnTo>
                <a:lnTo>
                  <a:pt x="435" y="2043"/>
                </a:lnTo>
                <a:lnTo>
                  <a:pt x="435" y="2074"/>
                </a:lnTo>
                <a:lnTo>
                  <a:pt x="435" y="2096"/>
                </a:lnTo>
                <a:lnTo>
                  <a:pt x="445" y="2180"/>
                </a:lnTo>
                <a:lnTo>
                  <a:pt x="445" y="2243"/>
                </a:lnTo>
                <a:lnTo>
                  <a:pt x="445" y="2306"/>
                </a:lnTo>
                <a:lnTo>
                  <a:pt x="456" y="2338"/>
                </a:lnTo>
                <a:lnTo>
                  <a:pt x="456" y="2369"/>
                </a:lnTo>
                <a:lnTo>
                  <a:pt x="456" y="2401"/>
                </a:lnTo>
                <a:lnTo>
                  <a:pt x="466" y="2432"/>
                </a:lnTo>
                <a:lnTo>
                  <a:pt x="466" y="2464"/>
                </a:lnTo>
                <a:lnTo>
                  <a:pt x="466" y="2496"/>
                </a:lnTo>
                <a:lnTo>
                  <a:pt x="466" y="2527"/>
                </a:lnTo>
                <a:lnTo>
                  <a:pt x="466" y="2569"/>
                </a:lnTo>
                <a:lnTo>
                  <a:pt x="477" y="2601"/>
                </a:lnTo>
                <a:lnTo>
                  <a:pt x="477" y="2643"/>
                </a:lnTo>
                <a:lnTo>
                  <a:pt x="477" y="2675"/>
                </a:lnTo>
                <a:lnTo>
                  <a:pt x="477" y="2706"/>
                </a:lnTo>
                <a:lnTo>
                  <a:pt x="477" y="2738"/>
                </a:lnTo>
                <a:lnTo>
                  <a:pt x="477" y="2780"/>
                </a:lnTo>
                <a:lnTo>
                  <a:pt x="477" y="2811"/>
                </a:lnTo>
                <a:lnTo>
                  <a:pt x="477" y="2833"/>
                </a:lnTo>
                <a:lnTo>
                  <a:pt x="477" y="2864"/>
                </a:lnTo>
                <a:lnTo>
                  <a:pt x="477" y="2896"/>
                </a:lnTo>
                <a:lnTo>
                  <a:pt x="509" y="2917"/>
                </a:lnTo>
                <a:lnTo>
                  <a:pt x="540" y="2917"/>
                </a:lnTo>
                <a:lnTo>
                  <a:pt x="551" y="2885"/>
                </a:lnTo>
                <a:lnTo>
                  <a:pt x="551" y="2854"/>
                </a:lnTo>
                <a:lnTo>
                  <a:pt x="551" y="2822"/>
                </a:lnTo>
                <a:lnTo>
                  <a:pt x="551" y="2790"/>
                </a:lnTo>
                <a:lnTo>
                  <a:pt x="551" y="2759"/>
                </a:lnTo>
                <a:lnTo>
                  <a:pt x="551" y="2727"/>
                </a:lnTo>
                <a:lnTo>
                  <a:pt x="551" y="2696"/>
                </a:lnTo>
                <a:lnTo>
                  <a:pt x="551" y="2664"/>
                </a:lnTo>
                <a:lnTo>
                  <a:pt x="551" y="2632"/>
                </a:lnTo>
                <a:lnTo>
                  <a:pt x="551" y="2601"/>
                </a:lnTo>
                <a:lnTo>
                  <a:pt x="551" y="2569"/>
                </a:lnTo>
                <a:lnTo>
                  <a:pt x="551" y="2538"/>
                </a:lnTo>
                <a:lnTo>
                  <a:pt x="551" y="2496"/>
                </a:lnTo>
                <a:lnTo>
                  <a:pt x="551" y="2464"/>
                </a:lnTo>
                <a:lnTo>
                  <a:pt x="551" y="2432"/>
                </a:lnTo>
                <a:lnTo>
                  <a:pt x="551" y="2401"/>
                </a:lnTo>
                <a:lnTo>
                  <a:pt x="551" y="2369"/>
                </a:lnTo>
                <a:lnTo>
                  <a:pt x="551" y="2338"/>
                </a:lnTo>
                <a:lnTo>
                  <a:pt x="551" y="2306"/>
                </a:lnTo>
                <a:lnTo>
                  <a:pt x="551" y="2264"/>
                </a:lnTo>
                <a:lnTo>
                  <a:pt x="551" y="2222"/>
                </a:lnTo>
                <a:lnTo>
                  <a:pt x="551" y="2190"/>
                </a:lnTo>
                <a:lnTo>
                  <a:pt x="551" y="2159"/>
                </a:lnTo>
                <a:lnTo>
                  <a:pt x="551" y="2127"/>
                </a:lnTo>
                <a:lnTo>
                  <a:pt x="551" y="2096"/>
                </a:lnTo>
                <a:lnTo>
                  <a:pt x="551" y="2074"/>
                </a:lnTo>
                <a:lnTo>
                  <a:pt x="551" y="2032"/>
                </a:lnTo>
                <a:lnTo>
                  <a:pt x="551" y="2001"/>
                </a:lnTo>
                <a:lnTo>
                  <a:pt x="540" y="1969"/>
                </a:lnTo>
                <a:lnTo>
                  <a:pt x="530" y="1938"/>
                </a:lnTo>
                <a:lnTo>
                  <a:pt x="530" y="1906"/>
                </a:lnTo>
                <a:lnTo>
                  <a:pt x="519" y="1874"/>
                </a:lnTo>
                <a:lnTo>
                  <a:pt x="509" y="1843"/>
                </a:lnTo>
                <a:lnTo>
                  <a:pt x="509" y="1811"/>
                </a:lnTo>
                <a:lnTo>
                  <a:pt x="498" y="1780"/>
                </a:lnTo>
                <a:lnTo>
                  <a:pt x="487" y="1748"/>
                </a:lnTo>
                <a:lnTo>
                  <a:pt x="487" y="1717"/>
                </a:lnTo>
                <a:lnTo>
                  <a:pt x="487" y="1695"/>
                </a:lnTo>
                <a:lnTo>
                  <a:pt x="477" y="1664"/>
                </a:lnTo>
                <a:lnTo>
                  <a:pt x="466" y="1632"/>
                </a:lnTo>
                <a:lnTo>
                  <a:pt x="445" y="1601"/>
                </a:lnTo>
                <a:lnTo>
                  <a:pt x="435" y="1569"/>
                </a:lnTo>
                <a:lnTo>
                  <a:pt x="414" y="1538"/>
                </a:lnTo>
                <a:lnTo>
                  <a:pt x="403" y="1506"/>
                </a:lnTo>
                <a:lnTo>
                  <a:pt x="393" y="1474"/>
                </a:lnTo>
                <a:lnTo>
                  <a:pt x="382" y="1443"/>
                </a:lnTo>
                <a:lnTo>
                  <a:pt x="361" y="1411"/>
                </a:lnTo>
                <a:lnTo>
                  <a:pt x="351" y="1380"/>
                </a:lnTo>
                <a:lnTo>
                  <a:pt x="330" y="1348"/>
                </a:lnTo>
                <a:lnTo>
                  <a:pt x="319" y="1316"/>
                </a:lnTo>
                <a:lnTo>
                  <a:pt x="309" y="1285"/>
                </a:lnTo>
                <a:lnTo>
                  <a:pt x="288" y="1253"/>
                </a:lnTo>
                <a:lnTo>
                  <a:pt x="266" y="1222"/>
                </a:lnTo>
                <a:lnTo>
                  <a:pt x="245" y="1190"/>
                </a:lnTo>
                <a:lnTo>
                  <a:pt x="235" y="1159"/>
                </a:lnTo>
                <a:lnTo>
                  <a:pt x="224" y="1137"/>
                </a:lnTo>
                <a:lnTo>
                  <a:pt x="203" y="1106"/>
                </a:lnTo>
                <a:lnTo>
                  <a:pt x="193" y="1074"/>
                </a:lnTo>
                <a:lnTo>
                  <a:pt x="182" y="1043"/>
                </a:lnTo>
                <a:lnTo>
                  <a:pt x="161" y="1011"/>
                </a:lnTo>
                <a:lnTo>
                  <a:pt x="151" y="980"/>
                </a:lnTo>
                <a:lnTo>
                  <a:pt x="140" y="948"/>
                </a:lnTo>
                <a:lnTo>
                  <a:pt x="130" y="916"/>
                </a:lnTo>
                <a:lnTo>
                  <a:pt x="109" y="885"/>
                </a:lnTo>
                <a:lnTo>
                  <a:pt x="98" y="853"/>
                </a:lnTo>
                <a:lnTo>
                  <a:pt x="98" y="822"/>
                </a:lnTo>
                <a:lnTo>
                  <a:pt x="98" y="790"/>
                </a:lnTo>
                <a:lnTo>
                  <a:pt x="98" y="748"/>
                </a:lnTo>
                <a:lnTo>
                  <a:pt x="98" y="716"/>
                </a:lnTo>
                <a:lnTo>
                  <a:pt x="98" y="685"/>
                </a:lnTo>
                <a:lnTo>
                  <a:pt x="98" y="653"/>
                </a:lnTo>
                <a:lnTo>
                  <a:pt x="98" y="622"/>
                </a:lnTo>
                <a:lnTo>
                  <a:pt x="98" y="590"/>
                </a:lnTo>
                <a:lnTo>
                  <a:pt x="98" y="558"/>
                </a:lnTo>
                <a:lnTo>
                  <a:pt x="98" y="527"/>
                </a:lnTo>
                <a:lnTo>
                  <a:pt x="98" y="495"/>
                </a:lnTo>
                <a:lnTo>
                  <a:pt x="98" y="464"/>
                </a:lnTo>
                <a:lnTo>
                  <a:pt x="98" y="432"/>
                </a:lnTo>
                <a:lnTo>
                  <a:pt x="98" y="401"/>
                </a:lnTo>
                <a:lnTo>
                  <a:pt x="98" y="379"/>
                </a:lnTo>
                <a:lnTo>
                  <a:pt x="98" y="348"/>
                </a:lnTo>
                <a:lnTo>
                  <a:pt x="98" y="316"/>
                </a:lnTo>
                <a:lnTo>
                  <a:pt x="98" y="285"/>
                </a:lnTo>
                <a:lnTo>
                  <a:pt x="98" y="253"/>
                </a:lnTo>
                <a:lnTo>
                  <a:pt x="98" y="222"/>
                </a:lnTo>
                <a:lnTo>
                  <a:pt x="98" y="190"/>
                </a:lnTo>
                <a:lnTo>
                  <a:pt x="98" y="158"/>
                </a:lnTo>
                <a:lnTo>
                  <a:pt x="98" y="127"/>
                </a:lnTo>
                <a:lnTo>
                  <a:pt x="98" y="95"/>
                </a:lnTo>
                <a:lnTo>
                  <a:pt x="98" y="64"/>
                </a:lnTo>
                <a:lnTo>
                  <a:pt x="98" y="32"/>
                </a:lnTo>
                <a:lnTo>
                  <a:pt x="88" y="0"/>
                </a:lnTo>
                <a:lnTo>
                  <a:pt x="56" y="0"/>
                </a:lnTo>
                <a:lnTo>
                  <a:pt x="0" y="31"/>
                </a:lnTo>
                <a:lnTo>
                  <a:pt x="0" y="31"/>
                </a:lnTo>
              </a:path>
            </a:pathLst>
          </a:custGeom>
          <a:solidFill>
            <a:schemeClr val="bg2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75" name="Freeform 11"/>
          <p:cNvSpPr>
            <a:spLocks/>
          </p:cNvSpPr>
          <p:nvPr/>
        </p:nvSpPr>
        <p:spPr bwMode="auto">
          <a:xfrm>
            <a:off x="2362200" y="1322388"/>
            <a:ext cx="876300" cy="4632325"/>
          </a:xfrm>
          <a:custGeom>
            <a:avLst/>
            <a:gdLst/>
            <a:ahLst/>
            <a:cxnLst>
              <a:cxn ang="0">
                <a:pos x="14" y="106"/>
              </a:cxn>
              <a:cxn ang="0">
                <a:pos x="14" y="211"/>
              </a:cxn>
              <a:cxn ang="0">
                <a:pos x="14" y="306"/>
              </a:cxn>
              <a:cxn ang="0">
                <a:pos x="14" y="401"/>
              </a:cxn>
              <a:cxn ang="0">
                <a:pos x="14" y="516"/>
              </a:cxn>
              <a:cxn ang="0">
                <a:pos x="14" y="611"/>
              </a:cxn>
              <a:cxn ang="0">
                <a:pos x="14" y="716"/>
              </a:cxn>
              <a:cxn ang="0">
                <a:pos x="35" y="822"/>
              </a:cxn>
              <a:cxn ang="0">
                <a:pos x="56" y="959"/>
              </a:cxn>
              <a:cxn ang="0">
                <a:pos x="98" y="1064"/>
              </a:cxn>
              <a:cxn ang="0">
                <a:pos x="151" y="1180"/>
              </a:cxn>
              <a:cxn ang="0">
                <a:pos x="214" y="1274"/>
              </a:cxn>
              <a:cxn ang="0">
                <a:pos x="256" y="1369"/>
              </a:cxn>
              <a:cxn ang="0">
                <a:pos x="298" y="1464"/>
              </a:cxn>
              <a:cxn ang="0">
                <a:pos x="340" y="1569"/>
              </a:cxn>
              <a:cxn ang="0">
                <a:pos x="372" y="1674"/>
              </a:cxn>
              <a:cxn ang="0">
                <a:pos x="403" y="1832"/>
              </a:cxn>
              <a:cxn ang="0">
                <a:pos x="424" y="1938"/>
              </a:cxn>
              <a:cxn ang="0">
                <a:pos x="435" y="2043"/>
              </a:cxn>
              <a:cxn ang="0">
                <a:pos x="445" y="2180"/>
              </a:cxn>
              <a:cxn ang="0">
                <a:pos x="456" y="2338"/>
              </a:cxn>
              <a:cxn ang="0">
                <a:pos x="466" y="2432"/>
              </a:cxn>
              <a:cxn ang="0">
                <a:pos x="466" y="2527"/>
              </a:cxn>
              <a:cxn ang="0">
                <a:pos x="477" y="2643"/>
              </a:cxn>
              <a:cxn ang="0">
                <a:pos x="477" y="2738"/>
              </a:cxn>
              <a:cxn ang="0">
                <a:pos x="477" y="2833"/>
              </a:cxn>
              <a:cxn ang="0">
                <a:pos x="509" y="2917"/>
              </a:cxn>
              <a:cxn ang="0">
                <a:pos x="551" y="2854"/>
              </a:cxn>
              <a:cxn ang="0">
                <a:pos x="551" y="2759"/>
              </a:cxn>
              <a:cxn ang="0">
                <a:pos x="551" y="2664"/>
              </a:cxn>
              <a:cxn ang="0">
                <a:pos x="551" y="2569"/>
              </a:cxn>
              <a:cxn ang="0">
                <a:pos x="551" y="2464"/>
              </a:cxn>
              <a:cxn ang="0">
                <a:pos x="551" y="2369"/>
              </a:cxn>
              <a:cxn ang="0">
                <a:pos x="551" y="2264"/>
              </a:cxn>
              <a:cxn ang="0">
                <a:pos x="551" y="2159"/>
              </a:cxn>
              <a:cxn ang="0">
                <a:pos x="551" y="2074"/>
              </a:cxn>
              <a:cxn ang="0">
                <a:pos x="540" y="1969"/>
              </a:cxn>
              <a:cxn ang="0">
                <a:pos x="519" y="1874"/>
              </a:cxn>
              <a:cxn ang="0">
                <a:pos x="498" y="1780"/>
              </a:cxn>
              <a:cxn ang="0">
                <a:pos x="487" y="1695"/>
              </a:cxn>
              <a:cxn ang="0">
                <a:pos x="445" y="1601"/>
              </a:cxn>
              <a:cxn ang="0">
                <a:pos x="403" y="1506"/>
              </a:cxn>
              <a:cxn ang="0">
                <a:pos x="361" y="1411"/>
              </a:cxn>
              <a:cxn ang="0">
                <a:pos x="319" y="1316"/>
              </a:cxn>
              <a:cxn ang="0">
                <a:pos x="266" y="1222"/>
              </a:cxn>
              <a:cxn ang="0">
                <a:pos x="224" y="1137"/>
              </a:cxn>
              <a:cxn ang="0">
                <a:pos x="182" y="1043"/>
              </a:cxn>
              <a:cxn ang="0">
                <a:pos x="140" y="948"/>
              </a:cxn>
              <a:cxn ang="0">
                <a:pos x="98" y="853"/>
              </a:cxn>
              <a:cxn ang="0">
                <a:pos x="98" y="748"/>
              </a:cxn>
              <a:cxn ang="0">
                <a:pos x="98" y="653"/>
              </a:cxn>
              <a:cxn ang="0">
                <a:pos x="98" y="558"/>
              </a:cxn>
              <a:cxn ang="0">
                <a:pos x="98" y="464"/>
              </a:cxn>
              <a:cxn ang="0">
                <a:pos x="98" y="379"/>
              </a:cxn>
              <a:cxn ang="0">
                <a:pos x="98" y="285"/>
              </a:cxn>
              <a:cxn ang="0">
                <a:pos x="98" y="190"/>
              </a:cxn>
              <a:cxn ang="0">
                <a:pos x="98" y="95"/>
              </a:cxn>
              <a:cxn ang="0">
                <a:pos x="88" y="0"/>
              </a:cxn>
              <a:cxn ang="0">
                <a:pos x="0" y="31"/>
              </a:cxn>
            </a:cxnLst>
            <a:rect l="0" t="0" r="r" b="b"/>
            <a:pathLst>
              <a:path w="552" h="2918">
                <a:moveTo>
                  <a:pt x="0" y="31"/>
                </a:moveTo>
                <a:lnTo>
                  <a:pt x="14" y="74"/>
                </a:lnTo>
                <a:lnTo>
                  <a:pt x="14" y="106"/>
                </a:lnTo>
                <a:lnTo>
                  <a:pt x="14" y="137"/>
                </a:lnTo>
                <a:lnTo>
                  <a:pt x="14" y="169"/>
                </a:lnTo>
                <a:lnTo>
                  <a:pt x="14" y="211"/>
                </a:lnTo>
                <a:lnTo>
                  <a:pt x="14" y="243"/>
                </a:lnTo>
                <a:lnTo>
                  <a:pt x="14" y="274"/>
                </a:lnTo>
                <a:lnTo>
                  <a:pt x="14" y="306"/>
                </a:lnTo>
                <a:lnTo>
                  <a:pt x="14" y="337"/>
                </a:lnTo>
                <a:lnTo>
                  <a:pt x="14" y="379"/>
                </a:lnTo>
                <a:lnTo>
                  <a:pt x="14" y="401"/>
                </a:lnTo>
                <a:lnTo>
                  <a:pt x="14" y="443"/>
                </a:lnTo>
                <a:lnTo>
                  <a:pt x="14" y="474"/>
                </a:lnTo>
                <a:lnTo>
                  <a:pt x="14" y="516"/>
                </a:lnTo>
                <a:lnTo>
                  <a:pt x="14" y="548"/>
                </a:lnTo>
                <a:lnTo>
                  <a:pt x="14" y="580"/>
                </a:lnTo>
                <a:lnTo>
                  <a:pt x="14" y="611"/>
                </a:lnTo>
                <a:lnTo>
                  <a:pt x="14" y="643"/>
                </a:lnTo>
                <a:lnTo>
                  <a:pt x="14" y="674"/>
                </a:lnTo>
                <a:lnTo>
                  <a:pt x="14" y="716"/>
                </a:lnTo>
                <a:lnTo>
                  <a:pt x="24" y="758"/>
                </a:lnTo>
                <a:lnTo>
                  <a:pt x="24" y="780"/>
                </a:lnTo>
                <a:lnTo>
                  <a:pt x="35" y="822"/>
                </a:lnTo>
                <a:lnTo>
                  <a:pt x="35" y="885"/>
                </a:lnTo>
                <a:lnTo>
                  <a:pt x="45" y="927"/>
                </a:lnTo>
                <a:lnTo>
                  <a:pt x="56" y="959"/>
                </a:lnTo>
                <a:lnTo>
                  <a:pt x="67" y="990"/>
                </a:lnTo>
                <a:lnTo>
                  <a:pt x="88" y="1032"/>
                </a:lnTo>
                <a:lnTo>
                  <a:pt x="98" y="1064"/>
                </a:lnTo>
                <a:lnTo>
                  <a:pt x="119" y="1106"/>
                </a:lnTo>
                <a:lnTo>
                  <a:pt x="140" y="1148"/>
                </a:lnTo>
                <a:lnTo>
                  <a:pt x="151" y="1180"/>
                </a:lnTo>
                <a:lnTo>
                  <a:pt x="172" y="1211"/>
                </a:lnTo>
                <a:lnTo>
                  <a:pt x="193" y="1243"/>
                </a:lnTo>
                <a:lnTo>
                  <a:pt x="214" y="1274"/>
                </a:lnTo>
                <a:lnTo>
                  <a:pt x="224" y="1306"/>
                </a:lnTo>
                <a:lnTo>
                  <a:pt x="245" y="1338"/>
                </a:lnTo>
                <a:lnTo>
                  <a:pt x="256" y="1369"/>
                </a:lnTo>
                <a:lnTo>
                  <a:pt x="266" y="1401"/>
                </a:lnTo>
                <a:lnTo>
                  <a:pt x="288" y="1432"/>
                </a:lnTo>
                <a:lnTo>
                  <a:pt x="298" y="1464"/>
                </a:lnTo>
                <a:lnTo>
                  <a:pt x="309" y="1506"/>
                </a:lnTo>
                <a:lnTo>
                  <a:pt x="330" y="1538"/>
                </a:lnTo>
                <a:lnTo>
                  <a:pt x="340" y="1569"/>
                </a:lnTo>
                <a:lnTo>
                  <a:pt x="351" y="1601"/>
                </a:lnTo>
                <a:lnTo>
                  <a:pt x="361" y="1643"/>
                </a:lnTo>
                <a:lnTo>
                  <a:pt x="372" y="1674"/>
                </a:lnTo>
                <a:lnTo>
                  <a:pt x="393" y="1759"/>
                </a:lnTo>
                <a:lnTo>
                  <a:pt x="403" y="1801"/>
                </a:lnTo>
                <a:lnTo>
                  <a:pt x="403" y="1832"/>
                </a:lnTo>
                <a:lnTo>
                  <a:pt x="414" y="1864"/>
                </a:lnTo>
                <a:lnTo>
                  <a:pt x="414" y="1896"/>
                </a:lnTo>
                <a:lnTo>
                  <a:pt x="424" y="1938"/>
                </a:lnTo>
                <a:lnTo>
                  <a:pt x="424" y="1980"/>
                </a:lnTo>
                <a:lnTo>
                  <a:pt x="424" y="2011"/>
                </a:lnTo>
                <a:lnTo>
                  <a:pt x="435" y="2043"/>
                </a:lnTo>
                <a:lnTo>
                  <a:pt x="435" y="2074"/>
                </a:lnTo>
                <a:lnTo>
                  <a:pt x="435" y="2096"/>
                </a:lnTo>
                <a:lnTo>
                  <a:pt x="445" y="2180"/>
                </a:lnTo>
                <a:lnTo>
                  <a:pt x="445" y="2243"/>
                </a:lnTo>
                <a:lnTo>
                  <a:pt x="445" y="2306"/>
                </a:lnTo>
                <a:lnTo>
                  <a:pt x="456" y="2338"/>
                </a:lnTo>
                <a:lnTo>
                  <a:pt x="456" y="2369"/>
                </a:lnTo>
                <a:lnTo>
                  <a:pt x="456" y="2401"/>
                </a:lnTo>
                <a:lnTo>
                  <a:pt x="466" y="2432"/>
                </a:lnTo>
                <a:lnTo>
                  <a:pt x="466" y="2464"/>
                </a:lnTo>
                <a:lnTo>
                  <a:pt x="466" y="2496"/>
                </a:lnTo>
                <a:lnTo>
                  <a:pt x="466" y="2527"/>
                </a:lnTo>
                <a:lnTo>
                  <a:pt x="466" y="2569"/>
                </a:lnTo>
                <a:lnTo>
                  <a:pt x="477" y="2601"/>
                </a:lnTo>
                <a:lnTo>
                  <a:pt x="477" y="2643"/>
                </a:lnTo>
                <a:lnTo>
                  <a:pt x="477" y="2675"/>
                </a:lnTo>
                <a:lnTo>
                  <a:pt x="477" y="2706"/>
                </a:lnTo>
                <a:lnTo>
                  <a:pt x="477" y="2738"/>
                </a:lnTo>
                <a:lnTo>
                  <a:pt x="477" y="2780"/>
                </a:lnTo>
                <a:lnTo>
                  <a:pt x="477" y="2811"/>
                </a:lnTo>
                <a:lnTo>
                  <a:pt x="477" y="2833"/>
                </a:lnTo>
                <a:lnTo>
                  <a:pt x="477" y="2864"/>
                </a:lnTo>
                <a:lnTo>
                  <a:pt x="477" y="2896"/>
                </a:lnTo>
                <a:lnTo>
                  <a:pt x="509" y="2917"/>
                </a:lnTo>
                <a:lnTo>
                  <a:pt x="540" y="2917"/>
                </a:lnTo>
                <a:lnTo>
                  <a:pt x="551" y="2885"/>
                </a:lnTo>
                <a:lnTo>
                  <a:pt x="551" y="2854"/>
                </a:lnTo>
                <a:lnTo>
                  <a:pt x="551" y="2822"/>
                </a:lnTo>
                <a:lnTo>
                  <a:pt x="551" y="2790"/>
                </a:lnTo>
                <a:lnTo>
                  <a:pt x="551" y="2759"/>
                </a:lnTo>
                <a:lnTo>
                  <a:pt x="551" y="2727"/>
                </a:lnTo>
                <a:lnTo>
                  <a:pt x="551" y="2696"/>
                </a:lnTo>
                <a:lnTo>
                  <a:pt x="551" y="2664"/>
                </a:lnTo>
                <a:lnTo>
                  <a:pt x="551" y="2632"/>
                </a:lnTo>
                <a:lnTo>
                  <a:pt x="551" y="2601"/>
                </a:lnTo>
                <a:lnTo>
                  <a:pt x="551" y="2569"/>
                </a:lnTo>
                <a:lnTo>
                  <a:pt x="551" y="2538"/>
                </a:lnTo>
                <a:lnTo>
                  <a:pt x="551" y="2496"/>
                </a:lnTo>
                <a:lnTo>
                  <a:pt x="551" y="2464"/>
                </a:lnTo>
                <a:lnTo>
                  <a:pt x="551" y="2432"/>
                </a:lnTo>
                <a:lnTo>
                  <a:pt x="551" y="2401"/>
                </a:lnTo>
                <a:lnTo>
                  <a:pt x="551" y="2369"/>
                </a:lnTo>
                <a:lnTo>
                  <a:pt x="551" y="2338"/>
                </a:lnTo>
                <a:lnTo>
                  <a:pt x="551" y="2306"/>
                </a:lnTo>
                <a:lnTo>
                  <a:pt x="551" y="2264"/>
                </a:lnTo>
                <a:lnTo>
                  <a:pt x="551" y="2222"/>
                </a:lnTo>
                <a:lnTo>
                  <a:pt x="551" y="2190"/>
                </a:lnTo>
                <a:lnTo>
                  <a:pt x="551" y="2159"/>
                </a:lnTo>
                <a:lnTo>
                  <a:pt x="551" y="2127"/>
                </a:lnTo>
                <a:lnTo>
                  <a:pt x="551" y="2096"/>
                </a:lnTo>
                <a:lnTo>
                  <a:pt x="551" y="2074"/>
                </a:lnTo>
                <a:lnTo>
                  <a:pt x="551" y="2032"/>
                </a:lnTo>
                <a:lnTo>
                  <a:pt x="551" y="2001"/>
                </a:lnTo>
                <a:lnTo>
                  <a:pt x="540" y="1969"/>
                </a:lnTo>
                <a:lnTo>
                  <a:pt x="530" y="1938"/>
                </a:lnTo>
                <a:lnTo>
                  <a:pt x="530" y="1906"/>
                </a:lnTo>
                <a:lnTo>
                  <a:pt x="519" y="1874"/>
                </a:lnTo>
                <a:lnTo>
                  <a:pt x="509" y="1843"/>
                </a:lnTo>
                <a:lnTo>
                  <a:pt x="509" y="1811"/>
                </a:lnTo>
                <a:lnTo>
                  <a:pt x="498" y="1780"/>
                </a:lnTo>
                <a:lnTo>
                  <a:pt x="487" y="1748"/>
                </a:lnTo>
                <a:lnTo>
                  <a:pt x="487" y="1717"/>
                </a:lnTo>
                <a:lnTo>
                  <a:pt x="487" y="1695"/>
                </a:lnTo>
                <a:lnTo>
                  <a:pt x="477" y="1664"/>
                </a:lnTo>
                <a:lnTo>
                  <a:pt x="466" y="1632"/>
                </a:lnTo>
                <a:lnTo>
                  <a:pt x="445" y="1601"/>
                </a:lnTo>
                <a:lnTo>
                  <a:pt x="435" y="1569"/>
                </a:lnTo>
                <a:lnTo>
                  <a:pt x="414" y="1538"/>
                </a:lnTo>
                <a:lnTo>
                  <a:pt x="403" y="1506"/>
                </a:lnTo>
                <a:lnTo>
                  <a:pt x="393" y="1474"/>
                </a:lnTo>
                <a:lnTo>
                  <a:pt x="382" y="1443"/>
                </a:lnTo>
                <a:lnTo>
                  <a:pt x="361" y="1411"/>
                </a:lnTo>
                <a:lnTo>
                  <a:pt x="351" y="1380"/>
                </a:lnTo>
                <a:lnTo>
                  <a:pt x="330" y="1348"/>
                </a:lnTo>
                <a:lnTo>
                  <a:pt x="319" y="1316"/>
                </a:lnTo>
                <a:lnTo>
                  <a:pt x="309" y="1285"/>
                </a:lnTo>
                <a:lnTo>
                  <a:pt x="288" y="1253"/>
                </a:lnTo>
                <a:lnTo>
                  <a:pt x="266" y="1222"/>
                </a:lnTo>
                <a:lnTo>
                  <a:pt x="245" y="1190"/>
                </a:lnTo>
                <a:lnTo>
                  <a:pt x="235" y="1159"/>
                </a:lnTo>
                <a:lnTo>
                  <a:pt x="224" y="1137"/>
                </a:lnTo>
                <a:lnTo>
                  <a:pt x="203" y="1106"/>
                </a:lnTo>
                <a:lnTo>
                  <a:pt x="193" y="1074"/>
                </a:lnTo>
                <a:lnTo>
                  <a:pt x="182" y="1043"/>
                </a:lnTo>
                <a:lnTo>
                  <a:pt x="161" y="1011"/>
                </a:lnTo>
                <a:lnTo>
                  <a:pt x="151" y="980"/>
                </a:lnTo>
                <a:lnTo>
                  <a:pt x="140" y="948"/>
                </a:lnTo>
                <a:lnTo>
                  <a:pt x="130" y="916"/>
                </a:lnTo>
                <a:lnTo>
                  <a:pt x="109" y="885"/>
                </a:lnTo>
                <a:lnTo>
                  <a:pt x="98" y="853"/>
                </a:lnTo>
                <a:lnTo>
                  <a:pt x="98" y="822"/>
                </a:lnTo>
                <a:lnTo>
                  <a:pt x="98" y="790"/>
                </a:lnTo>
                <a:lnTo>
                  <a:pt x="98" y="748"/>
                </a:lnTo>
                <a:lnTo>
                  <a:pt x="98" y="716"/>
                </a:lnTo>
                <a:lnTo>
                  <a:pt x="98" y="685"/>
                </a:lnTo>
                <a:lnTo>
                  <a:pt x="98" y="653"/>
                </a:lnTo>
                <a:lnTo>
                  <a:pt x="98" y="622"/>
                </a:lnTo>
                <a:lnTo>
                  <a:pt x="98" y="590"/>
                </a:lnTo>
                <a:lnTo>
                  <a:pt x="98" y="558"/>
                </a:lnTo>
                <a:lnTo>
                  <a:pt x="98" y="527"/>
                </a:lnTo>
                <a:lnTo>
                  <a:pt x="98" y="495"/>
                </a:lnTo>
                <a:lnTo>
                  <a:pt x="98" y="464"/>
                </a:lnTo>
                <a:lnTo>
                  <a:pt x="98" y="432"/>
                </a:lnTo>
                <a:lnTo>
                  <a:pt x="98" y="401"/>
                </a:lnTo>
                <a:lnTo>
                  <a:pt x="98" y="379"/>
                </a:lnTo>
                <a:lnTo>
                  <a:pt x="98" y="348"/>
                </a:lnTo>
                <a:lnTo>
                  <a:pt x="98" y="316"/>
                </a:lnTo>
                <a:lnTo>
                  <a:pt x="98" y="285"/>
                </a:lnTo>
                <a:lnTo>
                  <a:pt x="98" y="253"/>
                </a:lnTo>
                <a:lnTo>
                  <a:pt x="98" y="222"/>
                </a:lnTo>
                <a:lnTo>
                  <a:pt x="98" y="190"/>
                </a:lnTo>
                <a:lnTo>
                  <a:pt x="98" y="158"/>
                </a:lnTo>
                <a:lnTo>
                  <a:pt x="98" y="127"/>
                </a:lnTo>
                <a:lnTo>
                  <a:pt x="98" y="95"/>
                </a:lnTo>
                <a:lnTo>
                  <a:pt x="98" y="64"/>
                </a:lnTo>
                <a:lnTo>
                  <a:pt x="98" y="32"/>
                </a:lnTo>
                <a:lnTo>
                  <a:pt x="88" y="0"/>
                </a:lnTo>
                <a:lnTo>
                  <a:pt x="56" y="0"/>
                </a:lnTo>
                <a:lnTo>
                  <a:pt x="0" y="31"/>
                </a:lnTo>
                <a:lnTo>
                  <a:pt x="0" y="31"/>
                </a:lnTo>
              </a:path>
            </a:pathLst>
          </a:custGeom>
          <a:solidFill>
            <a:schemeClr val="bg2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76" name="Freeform 12"/>
          <p:cNvSpPr>
            <a:spLocks/>
          </p:cNvSpPr>
          <p:nvPr/>
        </p:nvSpPr>
        <p:spPr bwMode="auto">
          <a:xfrm>
            <a:off x="2514600" y="1322388"/>
            <a:ext cx="876300" cy="4632325"/>
          </a:xfrm>
          <a:custGeom>
            <a:avLst/>
            <a:gdLst/>
            <a:ahLst/>
            <a:cxnLst>
              <a:cxn ang="0">
                <a:pos x="14" y="106"/>
              </a:cxn>
              <a:cxn ang="0">
                <a:pos x="14" y="211"/>
              </a:cxn>
              <a:cxn ang="0">
                <a:pos x="14" y="306"/>
              </a:cxn>
              <a:cxn ang="0">
                <a:pos x="14" y="401"/>
              </a:cxn>
              <a:cxn ang="0">
                <a:pos x="14" y="516"/>
              </a:cxn>
              <a:cxn ang="0">
                <a:pos x="14" y="611"/>
              </a:cxn>
              <a:cxn ang="0">
                <a:pos x="14" y="716"/>
              </a:cxn>
              <a:cxn ang="0">
                <a:pos x="35" y="822"/>
              </a:cxn>
              <a:cxn ang="0">
                <a:pos x="56" y="959"/>
              </a:cxn>
              <a:cxn ang="0">
                <a:pos x="98" y="1064"/>
              </a:cxn>
              <a:cxn ang="0">
                <a:pos x="151" y="1180"/>
              </a:cxn>
              <a:cxn ang="0">
                <a:pos x="214" y="1274"/>
              </a:cxn>
              <a:cxn ang="0">
                <a:pos x="256" y="1369"/>
              </a:cxn>
              <a:cxn ang="0">
                <a:pos x="298" y="1464"/>
              </a:cxn>
              <a:cxn ang="0">
                <a:pos x="340" y="1569"/>
              </a:cxn>
              <a:cxn ang="0">
                <a:pos x="372" y="1674"/>
              </a:cxn>
              <a:cxn ang="0">
                <a:pos x="403" y="1832"/>
              </a:cxn>
              <a:cxn ang="0">
                <a:pos x="424" y="1938"/>
              </a:cxn>
              <a:cxn ang="0">
                <a:pos x="435" y="2043"/>
              </a:cxn>
              <a:cxn ang="0">
                <a:pos x="445" y="2180"/>
              </a:cxn>
              <a:cxn ang="0">
                <a:pos x="456" y="2338"/>
              </a:cxn>
              <a:cxn ang="0">
                <a:pos x="466" y="2432"/>
              </a:cxn>
              <a:cxn ang="0">
                <a:pos x="466" y="2527"/>
              </a:cxn>
              <a:cxn ang="0">
                <a:pos x="477" y="2643"/>
              </a:cxn>
              <a:cxn ang="0">
                <a:pos x="477" y="2738"/>
              </a:cxn>
              <a:cxn ang="0">
                <a:pos x="477" y="2833"/>
              </a:cxn>
              <a:cxn ang="0">
                <a:pos x="509" y="2917"/>
              </a:cxn>
              <a:cxn ang="0">
                <a:pos x="551" y="2854"/>
              </a:cxn>
              <a:cxn ang="0">
                <a:pos x="551" y="2759"/>
              </a:cxn>
              <a:cxn ang="0">
                <a:pos x="551" y="2664"/>
              </a:cxn>
              <a:cxn ang="0">
                <a:pos x="551" y="2569"/>
              </a:cxn>
              <a:cxn ang="0">
                <a:pos x="551" y="2464"/>
              </a:cxn>
              <a:cxn ang="0">
                <a:pos x="551" y="2369"/>
              </a:cxn>
              <a:cxn ang="0">
                <a:pos x="551" y="2264"/>
              </a:cxn>
              <a:cxn ang="0">
                <a:pos x="551" y="2159"/>
              </a:cxn>
              <a:cxn ang="0">
                <a:pos x="551" y="2074"/>
              </a:cxn>
              <a:cxn ang="0">
                <a:pos x="540" y="1969"/>
              </a:cxn>
              <a:cxn ang="0">
                <a:pos x="519" y="1874"/>
              </a:cxn>
              <a:cxn ang="0">
                <a:pos x="498" y="1780"/>
              </a:cxn>
              <a:cxn ang="0">
                <a:pos x="487" y="1695"/>
              </a:cxn>
              <a:cxn ang="0">
                <a:pos x="445" y="1601"/>
              </a:cxn>
              <a:cxn ang="0">
                <a:pos x="403" y="1506"/>
              </a:cxn>
              <a:cxn ang="0">
                <a:pos x="361" y="1411"/>
              </a:cxn>
              <a:cxn ang="0">
                <a:pos x="319" y="1316"/>
              </a:cxn>
              <a:cxn ang="0">
                <a:pos x="266" y="1222"/>
              </a:cxn>
              <a:cxn ang="0">
                <a:pos x="224" y="1137"/>
              </a:cxn>
              <a:cxn ang="0">
                <a:pos x="182" y="1043"/>
              </a:cxn>
              <a:cxn ang="0">
                <a:pos x="140" y="948"/>
              </a:cxn>
              <a:cxn ang="0">
                <a:pos x="98" y="853"/>
              </a:cxn>
              <a:cxn ang="0">
                <a:pos x="98" y="748"/>
              </a:cxn>
              <a:cxn ang="0">
                <a:pos x="98" y="653"/>
              </a:cxn>
              <a:cxn ang="0">
                <a:pos x="98" y="558"/>
              </a:cxn>
              <a:cxn ang="0">
                <a:pos x="98" y="464"/>
              </a:cxn>
              <a:cxn ang="0">
                <a:pos x="98" y="379"/>
              </a:cxn>
              <a:cxn ang="0">
                <a:pos x="98" y="285"/>
              </a:cxn>
              <a:cxn ang="0">
                <a:pos x="98" y="190"/>
              </a:cxn>
              <a:cxn ang="0">
                <a:pos x="98" y="95"/>
              </a:cxn>
              <a:cxn ang="0">
                <a:pos x="88" y="0"/>
              </a:cxn>
              <a:cxn ang="0">
                <a:pos x="0" y="31"/>
              </a:cxn>
            </a:cxnLst>
            <a:rect l="0" t="0" r="r" b="b"/>
            <a:pathLst>
              <a:path w="552" h="2918">
                <a:moveTo>
                  <a:pt x="0" y="31"/>
                </a:moveTo>
                <a:lnTo>
                  <a:pt x="14" y="74"/>
                </a:lnTo>
                <a:lnTo>
                  <a:pt x="14" y="106"/>
                </a:lnTo>
                <a:lnTo>
                  <a:pt x="14" y="137"/>
                </a:lnTo>
                <a:lnTo>
                  <a:pt x="14" y="169"/>
                </a:lnTo>
                <a:lnTo>
                  <a:pt x="14" y="211"/>
                </a:lnTo>
                <a:lnTo>
                  <a:pt x="14" y="243"/>
                </a:lnTo>
                <a:lnTo>
                  <a:pt x="14" y="274"/>
                </a:lnTo>
                <a:lnTo>
                  <a:pt x="14" y="306"/>
                </a:lnTo>
                <a:lnTo>
                  <a:pt x="14" y="337"/>
                </a:lnTo>
                <a:lnTo>
                  <a:pt x="14" y="379"/>
                </a:lnTo>
                <a:lnTo>
                  <a:pt x="14" y="401"/>
                </a:lnTo>
                <a:lnTo>
                  <a:pt x="14" y="443"/>
                </a:lnTo>
                <a:lnTo>
                  <a:pt x="14" y="474"/>
                </a:lnTo>
                <a:lnTo>
                  <a:pt x="14" y="516"/>
                </a:lnTo>
                <a:lnTo>
                  <a:pt x="14" y="548"/>
                </a:lnTo>
                <a:lnTo>
                  <a:pt x="14" y="580"/>
                </a:lnTo>
                <a:lnTo>
                  <a:pt x="14" y="611"/>
                </a:lnTo>
                <a:lnTo>
                  <a:pt x="14" y="643"/>
                </a:lnTo>
                <a:lnTo>
                  <a:pt x="14" y="674"/>
                </a:lnTo>
                <a:lnTo>
                  <a:pt x="14" y="716"/>
                </a:lnTo>
                <a:lnTo>
                  <a:pt x="24" y="758"/>
                </a:lnTo>
                <a:lnTo>
                  <a:pt x="24" y="780"/>
                </a:lnTo>
                <a:lnTo>
                  <a:pt x="35" y="822"/>
                </a:lnTo>
                <a:lnTo>
                  <a:pt x="35" y="885"/>
                </a:lnTo>
                <a:lnTo>
                  <a:pt x="45" y="927"/>
                </a:lnTo>
                <a:lnTo>
                  <a:pt x="56" y="959"/>
                </a:lnTo>
                <a:lnTo>
                  <a:pt x="67" y="990"/>
                </a:lnTo>
                <a:lnTo>
                  <a:pt x="88" y="1032"/>
                </a:lnTo>
                <a:lnTo>
                  <a:pt x="98" y="1064"/>
                </a:lnTo>
                <a:lnTo>
                  <a:pt x="119" y="1106"/>
                </a:lnTo>
                <a:lnTo>
                  <a:pt x="140" y="1148"/>
                </a:lnTo>
                <a:lnTo>
                  <a:pt x="151" y="1180"/>
                </a:lnTo>
                <a:lnTo>
                  <a:pt x="172" y="1211"/>
                </a:lnTo>
                <a:lnTo>
                  <a:pt x="193" y="1243"/>
                </a:lnTo>
                <a:lnTo>
                  <a:pt x="214" y="1274"/>
                </a:lnTo>
                <a:lnTo>
                  <a:pt x="224" y="1306"/>
                </a:lnTo>
                <a:lnTo>
                  <a:pt x="245" y="1338"/>
                </a:lnTo>
                <a:lnTo>
                  <a:pt x="256" y="1369"/>
                </a:lnTo>
                <a:lnTo>
                  <a:pt x="266" y="1401"/>
                </a:lnTo>
                <a:lnTo>
                  <a:pt x="288" y="1432"/>
                </a:lnTo>
                <a:lnTo>
                  <a:pt x="298" y="1464"/>
                </a:lnTo>
                <a:lnTo>
                  <a:pt x="309" y="1506"/>
                </a:lnTo>
                <a:lnTo>
                  <a:pt x="330" y="1538"/>
                </a:lnTo>
                <a:lnTo>
                  <a:pt x="340" y="1569"/>
                </a:lnTo>
                <a:lnTo>
                  <a:pt x="351" y="1601"/>
                </a:lnTo>
                <a:lnTo>
                  <a:pt x="361" y="1643"/>
                </a:lnTo>
                <a:lnTo>
                  <a:pt x="372" y="1674"/>
                </a:lnTo>
                <a:lnTo>
                  <a:pt x="393" y="1759"/>
                </a:lnTo>
                <a:lnTo>
                  <a:pt x="403" y="1801"/>
                </a:lnTo>
                <a:lnTo>
                  <a:pt x="403" y="1832"/>
                </a:lnTo>
                <a:lnTo>
                  <a:pt x="414" y="1864"/>
                </a:lnTo>
                <a:lnTo>
                  <a:pt x="414" y="1896"/>
                </a:lnTo>
                <a:lnTo>
                  <a:pt x="424" y="1938"/>
                </a:lnTo>
                <a:lnTo>
                  <a:pt x="424" y="1980"/>
                </a:lnTo>
                <a:lnTo>
                  <a:pt x="424" y="2011"/>
                </a:lnTo>
                <a:lnTo>
                  <a:pt x="435" y="2043"/>
                </a:lnTo>
                <a:lnTo>
                  <a:pt x="435" y="2074"/>
                </a:lnTo>
                <a:lnTo>
                  <a:pt x="435" y="2096"/>
                </a:lnTo>
                <a:lnTo>
                  <a:pt x="445" y="2180"/>
                </a:lnTo>
                <a:lnTo>
                  <a:pt x="445" y="2243"/>
                </a:lnTo>
                <a:lnTo>
                  <a:pt x="445" y="2306"/>
                </a:lnTo>
                <a:lnTo>
                  <a:pt x="456" y="2338"/>
                </a:lnTo>
                <a:lnTo>
                  <a:pt x="456" y="2369"/>
                </a:lnTo>
                <a:lnTo>
                  <a:pt x="456" y="2401"/>
                </a:lnTo>
                <a:lnTo>
                  <a:pt x="466" y="2432"/>
                </a:lnTo>
                <a:lnTo>
                  <a:pt x="466" y="2464"/>
                </a:lnTo>
                <a:lnTo>
                  <a:pt x="466" y="2496"/>
                </a:lnTo>
                <a:lnTo>
                  <a:pt x="466" y="2527"/>
                </a:lnTo>
                <a:lnTo>
                  <a:pt x="466" y="2569"/>
                </a:lnTo>
                <a:lnTo>
                  <a:pt x="477" y="2601"/>
                </a:lnTo>
                <a:lnTo>
                  <a:pt x="477" y="2643"/>
                </a:lnTo>
                <a:lnTo>
                  <a:pt x="477" y="2675"/>
                </a:lnTo>
                <a:lnTo>
                  <a:pt x="477" y="2706"/>
                </a:lnTo>
                <a:lnTo>
                  <a:pt x="477" y="2738"/>
                </a:lnTo>
                <a:lnTo>
                  <a:pt x="477" y="2780"/>
                </a:lnTo>
                <a:lnTo>
                  <a:pt x="477" y="2811"/>
                </a:lnTo>
                <a:lnTo>
                  <a:pt x="477" y="2833"/>
                </a:lnTo>
                <a:lnTo>
                  <a:pt x="477" y="2864"/>
                </a:lnTo>
                <a:lnTo>
                  <a:pt x="477" y="2896"/>
                </a:lnTo>
                <a:lnTo>
                  <a:pt x="509" y="2917"/>
                </a:lnTo>
                <a:lnTo>
                  <a:pt x="540" y="2917"/>
                </a:lnTo>
                <a:lnTo>
                  <a:pt x="551" y="2885"/>
                </a:lnTo>
                <a:lnTo>
                  <a:pt x="551" y="2854"/>
                </a:lnTo>
                <a:lnTo>
                  <a:pt x="551" y="2822"/>
                </a:lnTo>
                <a:lnTo>
                  <a:pt x="551" y="2790"/>
                </a:lnTo>
                <a:lnTo>
                  <a:pt x="551" y="2759"/>
                </a:lnTo>
                <a:lnTo>
                  <a:pt x="551" y="2727"/>
                </a:lnTo>
                <a:lnTo>
                  <a:pt x="551" y="2696"/>
                </a:lnTo>
                <a:lnTo>
                  <a:pt x="551" y="2664"/>
                </a:lnTo>
                <a:lnTo>
                  <a:pt x="551" y="2632"/>
                </a:lnTo>
                <a:lnTo>
                  <a:pt x="551" y="2601"/>
                </a:lnTo>
                <a:lnTo>
                  <a:pt x="551" y="2569"/>
                </a:lnTo>
                <a:lnTo>
                  <a:pt x="551" y="2538"/>
                </a:lnTo>
                <a:lnTo>
                  <a:pt x="551" y="2496"/>
                </a:lnTo>
                <a:lnTo>
                  <a:pt x="551" y="2464"/>
                </a:lnTo>
                <a:lnTo>
                  <a:pt x="551" y="2432"/>
                </a:lnTo>
                <a:lnTo>
                  <a:pt x="551" y="2401"/>
                </a:lnTo>
                <a:lnTo>
                  <a:pt x="551" y="2369"/>
                </a:lnTo>
                <a:lnTo>
                  <a:pt x="551" y="2338"/>
                </a:lnTo>
                <a:lnTo>
                  <a:pt x="551" y="2306"/>
                </a:lnTo>
                <a:lnTo>
                  <a:pt x="551" y="2264"/>
                </a:lnTo>
                <a:lnTo>
                  <a:pt x="551" y="2222"/>
                </a:lnTo>
                <a:lnTo>
                  <a:pt x="551" y="2190"/>
                </a:lnTo>
                <a:lnTo>
                  <a:pt x="551" y="2159"/>
                </a:lnTo>
                <a:lnTo>
                  <a:pt x="551" y="2127"/>
                </a:lnTo>
                <a:lnTo>
                  <a:pt x="551" y="2096"/>
                </a:lnTo>
                <a:lnTo>
                  <a:pt x="551" y="2074"/>
                </a:lnTo>
                <a:lnTo>
                  <a:pt x="551" y="2032"/>
                </a:lnTo>
                <a:lnTo>
                  <a:pt x="551" y="2001"/>
                </a:lnTo>
                <a:lnTo>
                  <a:pt x="540" y="1969"/>
                </a:lnTo>
                <a:lnTo>
                  <a:pt x="530" y="1938"/>
                </a:lnTo>
                <a:lnTo>
                  <a:pt x="530" y="1906"/>
                </a:lnTo>
                <a:lnTo>
                  <a:pt x="519" y="1874"/>
                </a:lnTo>
                <a:lnTo>
                  <a:pt x="509" y="1843"/>
                </a:lnTo>
                <a:lnTo>
                  <a:pt x="509" y="1811"/>
                </a:lnTo>
                <a:lnTo>
                  <a:pt x="498" y="1780"/>
                </a:lnTo>
                <a:lnTo>
                  <a:pt x="487" y="1748"/>
                </a:lnTo>
                <a:lnTo>
                  <a:pt x="487" y="1717"/>
                </a:lnTo>
                <a:lnTo>
                  <a:pt x="487" y="1695"/>
                </a:lnTo>
                <a:lnTo>
                  <a:pt x="477" y="1664"/>
                </a:lnTo>
                <a:lnTo>
                  <a:pt x="466" y="1632"/>
                </a:lnTo>
                <a:lnTo>
                  <a:pt x="445" y="1601"/>
                </a:lnTo>
                <a:lnTo>
                  <a:pt x="435" y="1569"/>
                </a:lnTo>
                <a:lnTo>
                  <a:pt x="414" y="1538"/>
                </a:lnTo>
                <a:lnTo>
                  <a:pt x="403" y="1506"/>
                </a:lnTo>
                <a:lnTo>
                  <a:pt x="393" y="1474"/>
                </a:lnTo>
                <a:lnTo>
                  <a:pt x="382" y="1443"/>
                </a:lnTo>
                <a:lnTo>
                  <a:pt x="361" y="1411"/>
                </a:lnTo>
                <a:lnTo>
                  <a:pt x="351" y="1380"/>
                </a:lnTo>
                <a:lnTo>
                  <a:pt x="330" y="1348"/>
                </a:lnTo>
                <a:lnTo>
                  <a:pt x="319" y="1316"/>
                </a:lnTo>
                <a:lnTo>
                  <a:pt x="309" y="1285"/>
                </a:lnTo>
                <a:lnTo>
                  <a:pt x="288" y="1253"/>
                </a:lnTo>
                <a:lnTo>
                  <a:pt x="266" y="1222"/>
                </a:lnTo>
                <a:lnTo>
                  <a:pt x="245" y="1190"/>
                </a:lnTo>
                <a:lnTo>
                  <a:pt x="235" y="1159"/>
                </a:lnTo>
                <a:lnTo>
                  <a:pt x="224" y="1137"/>
                </a:lnTo>
                <a:lnTo>
                  <a:pt x="203" y="1106"/>
                </a:lnTo>
                <a:lnTo>
                  <a:pt x="193" y="1074"/>
                </a:lnTo>
                <a:lnTo>
                  <a:pt x="182" y="1043"/>
                </a:lnTo>
                <a:lnTo>
                  <a:pt x="161" y="1011"/>
                </a:lnTo>
                <a:lnTo>
                  <a:pt x="151" y="980"/>
                </a:lnTo>
                <a:lnTo>
                  <a:pt x="140" y="948"/>
                </a:lnTo>
                <a:lnTo>
                  <a:pt x="130" y="916"/>
                </a:lnTo>
                <a:lnTo>
                  <a:pt x="109" y="885"/>
                </a:lnTo>
                <a:lnTo>
                  <a:pt x="98" y="853"/>
                </a:lnTo>
                <a:lnTo>
                  <a:pt x="98" y="822"/>
                </a:lnTo>
                <a:lnTo>
                  <a:pt x="98" y="790"/>
                </a:lnTo>
                <a:lnTo>
                  <a:pt x="98" y="748"/>
                </a:lnTo>
                <a:lnTo>
                  <a:pt x="98" y="716"/>
                </a:lnTo>
                <a:lnTo>
                  <a:pt x="98" y="685"/>
                </a:lnTo>
                <a:lnTo>
                  <a:pt x="98" y="653"/>
                </a:lnTo>
                <a:lnTo>
                  <a:pt x="98" y="622"/>
                </a:lnTo>
                <a:lnTo>
                  <a:pt x="98" y="590"/>
                </a:lnTo>
                <a:lnTo>
                  <a:pt x="98" y="558"/>
                </a:lnTo>
                <a:lnTo>
                  <a:pt x="98" y="527"/>
                </a:lnTo>
                <a:lnTo>
                  <a:pt x="98" y="495"/>
                </a:lnTo>
                <a:lnTo>
                  <a:pt x="98" y="464"/>
                </a:lnTo>
                <a:lnTo>
                  <a:pt x="98" y="432"/>
                </a:lnTo>
                <a:lnTo>
                  <a:pt x="98" y="401"/>
                </a:lnTo>
                <a:lnTo>
                  <a:pt x="98" y="379"/>
                </a:lnTo>
                <a:lnTo>
                  <a:pt x="98" y="348"/>
                </a:lnTo>
                <a:lnTo>
                  <a:pt x="98" y="316"/>
                </a:lnTo>
                <a:lnTo>
                  <a:pt x="98" y="285"/>
                </a:lnTo>
                <a:lnTo>
                  <a:pt x="98" y="253"/>
                </a:lnTo>
                <a:lnTo>
                  <a:pt x="98" y="222"/>
                </a:lnTo>
                <a:lnTo>
                  <a:pt x="98" y="190"/>
                </a:lnTo>
                <a:lnTo>
                  <a:pt x="98" y="158"/>
                </a:lnTo>
                <a:lnTo>
                  <a:pt x="98" y="127"/>
                </a:lnTo>
                <a:lnTo>
                  <a:pt x="98" y="95"/>
                </a:lnTo>
                <a:lnTo>
                  <a:pt x="98" y="64"/>
                </a:lnTo>
                <a:lnTo>
                  <a:pt x="98" y="32"/>
                </a:lnTo>
                <a:lnTo>
                  <a:pt x="88" y="0"/>
                </a:lnTo>
                <a:lnTo>
                  <a:pt x="56" y="0"/>
                </a:lnTo>
                <a:lnTo>
                  <a:pt x="0" y="31"/>
                </a:lnTo>
                <a:lnTo>
                  <a:pt x="0" y="31"/>
                </a:lnTo>
              </a:path>
            </a:pathLst>
          </a:custGeom>
          <a:solidFill>
            <a:schemeClr val="bg2"/>
          </a:solidFill>
          <a:ln w="12700" cap="rnd" cmpd="sng">
            <a:solidFill>
              <a:srgbClr val="FF99CC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77" name="Freeform 13"/>
          <p:cNvSpPr>
            <a:spLocks/>
          </p:cNvSpPr>
          <p:nvPr/>
        </p:nvSpPr>
        <p:spPr bwMode="auto">
          <a:xfrm>
            <a:off x="1673225" y="1322388"/>
            <a:ext cx="876300" cy="4632325"/>
          </a:xfrm>
          <a:custGeom>
            <a:avLst/>
            <a:gdLst/>
            <a:ahLst/>
            <a:cxnLst>
              <a:cxn ang="0">
                <a:pos x="14" y="106"/>
              </a:cxn>
              <a:cxn ang="0">
                <a:pos x="14" y="211"/>
              </a:cxn>
              <a:cxn ang="0">
                <a:pos x="14" y="306"/>
              </a:cxn>
              <a:cxn ang="0">
                <a:pos x="14" y="401"/>
              </a:cxn>
              <a:cxn ang="0">
                <a:pos x="14" y="516"/>
              </a:cxn>
              <a:cxn ang="0">
                <a:pos x="14" y="611"/>
              </a:cxn>
              <a:cxn ang="0">
                <a:pos x="14" y="716"/>
              </a:cxn>
              <a:cxn ang="0">
                <a:pos x="35" y="822"/>
              </a:cxn>
              <a:cxn ang="0">
                <a:pos x="56" y="959"/>
              </a:cxn>
              <a:cxn ang="0">
                <a:pos x="98" y="1064"/>
              </a:cxn>
              <a:cxn ang="0">
                <a:pos x="151" y="1180"/>
              </a:cxn>
              <a:cxn ang="0">
                <a:pos x="214" y="1274"/>
              </a:cxn>
              <a:cxn ang="0">
                <a:pos x="256" y="1369"/>
              </a:cxn>
              <a:cxn ang="0">
                <a:pos x="298" y="1464"/>
              </a:cxn>
              <a:cxn ang="0">
                <a:pos x="340" y="1569"/>
              </a:cxn>
              <a:cxn ang="0">
                <a:pos x="372" y="1674"/>
              </a:cxn>
              <a:cxn ang="0">
                <a:pos x="403" y="1832"/>
              </a:cxn>
              <a:cxn ang="0">
                <a:pos x="424" y="1938"/>
              </a:cxn>
              <a:cxn ang="0">
                <a:pos x="435" y="2043"/>
              </a:cxn>
              <a:cxn ang="0">
                <a:pos x="445" y="2180"/>
              </a:cxn>
              <a:cxn ang="0">
                <a:pos x="456" y="2338"/>
              </a:cxn>
              <a:cxn ang="0">
                <a:pos x="466" y="2432"/>
              </a:cxn>
              <a:cxn ang="0">
                <a:pos x="466" y="2527"/>
              </a:cxn>
              <a:cxn ang="0">
                <a:pos x="477" y="2643"/>
              </a:cxn>
              <a:cxn ang="0">
                <a:pos x="477" y="2738"/>
              </a:cxn>
              <a:cxn ang="0">
                <a:pos x="477" y="2833"/>
              </a:cxn>
              <a:cxn ang="0">
                <a:pos x="509" y="2917"/>
              </a:cxn>
              <a:cxn ang="0">
                <a:pos x="551" y="2854"/>
              </a:cxn>
              <a:cxn ang="0">
                <a:pos x="551" y="2759"/>
              </a:cxn>
              <a:cxn ang="0">
                <a:pos x="551" y="2664"/>
              </a:cxn>
              <a:cxn ang="0">
                <a:pos x="551" y="2569"/>
              </a:cxn>
              <a:cxn ang="0">
                <a:pos x="551" y="2464"/>
              </a:cxn>
              <a:cxn ang="0">
                <a:pos x="551" y="2369"/>
              </a:cxn>
              <a:cxn ang="0">
                <a:pos x="551" y="2264"/>
              </a:cxn>
              <a:cxn ang="0">
                <a:pos x="551" y="2159"/>
              </a:cxn>
              <a:cxn ang="0">
                <a:pos x="551" y="2074"/>
              </a:cxn>
              <a:cxn ang="0">
                <a:pos x="540" y="1969"/>
              </a:cxn>
              <a:cxn ang="0">
                <a:pos x="519" y="1874"/>
              </a:cxn>
              <a:cxn ang="0">
                <a:pos x="498" y="1780"/>
              </a:cxn>
              <a:cxn ang="0">
                <a:pos x="487" y="1695"/>
              </a:cxn>
              <a:cxn ang="0">
                <a:pos x="445" y="1601"/>
              </a:cxn>
              <a:cxn ang="0">
                <a:pos x="403" y="1506"/>
              </a:cxn>
              <a:cxn ang="0">
                <a:pos x="361" y="1411"/>
              </a:cxn>
              <a:cxn ang="0">
                <a:pos x="319" y="1316"/>
              </a:cxn>
              <a:cxn ang="0">
                <a:pos x="266" y="1222"/>
              </a:cxn>
              <a:cxn ang="0">
                <a:pos x="224" y="1137"/>
              </a:cxn>
              <a:cxn ang="0">
                <a:pos x="182" y="1043"/>
              </a:cxn>
              <a:cxn ang="0">
                <a:pos x="140" y="948"/>
              </a:cxn>
              <a:cxn ang="0">
                <a:pos x="98" y="853"/>
              </a:cxn>
              <a:cxn ang="0">
                <a:pos x="98" y="748"/>
              </a:cxn>
              <a:cxn ang="0">
                <a:pos x="98" y="653"/>
              </a:cxn>
              <a:cxn ang="0">
                <a:pos x="98" y="558"/>
              </a:cxn>
              <a:cxn ang="0">
                <a:pos x="98" y="464"/>
              </a:cxn>
              <a:cxn ang="0">
                <a:pos x="98" y="379"/>
              </a:cxn>
              <a:cxn ang="0">
                <a:pos x="98" y="285"/>
              </a:cxn>
              <a:cxn ang="0">
                <a:pos x="98" y="190"/>
              </a:cxn>
              <a:cxn ang="0">
                <a:pos x="98" y="95"/>
              </a:cxn>
              <a:cxn ang="0">
                <a:pos x="88" y="0"/>
              </a:cxn>
              <a:cxn ang="0">
                <a:pos x="0" y="31"/>
              </a:cxn>
            </a:cxnLst>
            <a:rect l="0" t="0" r="r" b="b"/>
            <a:pathLst>
              <a:path w="552" h="2918">
                <a:moveTo>
                  <a:pt x="0" y="31"/>
                </a:moveTo>
                <a:lnTo>
                  <a:pt x="14" y="74"/>
                </a:lnTo>
                <a:lnTo>
                  <a:pt x="14" y="106"/>
                </a:lnTo>
                <a:lnTo>
                  <a:pt x="14" y="137"/>
                </a:lnTo>
                <a:lnTo>
                  <a:pt x="14" y="169"/>
                </a:lnTo>
                <a:lnTo>
                  <a:pt x="14" y="211"/>
                </a:lnTo>
                <a:lnTo>
                  <a:pt x="14" y="243"/>
                </a:lnTo>
                <a:lnTo>
                  <a:pt x="14" y="274"/>
                </a:lnTo>
                <a:lnTo>
                  <a:pt x="14" y="306"/>
                </a:lnTo>
                <a:lnTo>
                  <a:pt x="14" y="337"/>
                </a:lnTo>
                <a:lnTo>
                  <a:pt x="14" y="379"/>
                </a:lnTo>
                <a:lnTo>
                  <a:pt x="14" y="401"/>
                </a:lnTo>
                <a:lnTo>
                  <a:pt x="14" y="443"/>
                </a:lnTo>
                <a:lnTo>
                  <a:pt x="14" y="474"/>
                </a:lnTo>
                <a:lnTo>
                  <a:pt x="14" y="516"/>
                </a:lnTo>
                <a:lnTo>
                  <a:pt x="14" y="548"/>
                </a:lnTo>
                <a:lnTo>
                  <a:pt x="14" y="580"/>
                </a:lnTo>
                <a:lnTo>
                  <a:pt x="14" y="611"/>
                </a:lnTo>
                <a:lnTo>
                  <a:pt x="14" y="643"/>
                </a:lnTo>
                <a:lnTo>
                  <a:pt x="14" y="674"/>
                </a:lnTo>
                <a:lnTo>
                  <a:pt x="14" y="716"/>
                </a:lnTo>
                <a:lnTo>
                  <a:pt x="24" y="758"/>
                </a:lnTo>
                <a:lnTo>
                  <a:pt x="24" y="780"/>
                </a:lnTo>
                <a:lnTo>
                  <a:pt x="35" y="822"/>
                </a:lnTo>
                <a:lnTo>
                  <a:pt x="35" y="885"/>
                </a:lnTo>
                <a:lnTo>
                  <a:pt x="45" y="927"/>
                </a:lnTo>
                <a:lnTo>
                  <a:pt x="56" y="959"/>
                </a:lnTo>
                <a:lnTo>
                  <a:pt x="67" y="990"/>
                </a:lnTo>
                <a:lnTo>
                  <a:pt x="88" y="1032"/>
                </a:lnTo>
                <a:lnTo>
                  <a:pt x="98" y="1064"/>
                </a:lnTo>
                <a:lnTo>
                  <a:pt x="119" y="1106"/>
                </a:lnTo>
                <a:lnTo>
                  <a:pt x="140" y="1148"/>
                </a:lnTo>
                <a:lnTo>
                  <a:pt x="151" y="1180"/>
                </a:lnTo>
                <a:lnTo>
                  <a:pt x="172" y="1211"/>
                </a:lnTo>
                <a:lnTo>
                  <a:pt x="193" y="1243"/>
                </a:lnTo>
                <a:lnTo>
                  <a:pt x="214" y="1274"/>
                </a:lnTo>
                <a:lnTo>
                  <a:pt x="224" y="1306"/>
                </a:lnTo>
                <a:lnTo>
                  <a:pt x="245" y="1338"/>
                </a:lnTo>
                <a:lnTo>
                  <a:pt x="256" y="1369"/>
                </a:lnTo>
                <a:lnTo>
                  <a:pt x="266" y="1401"/>
                </a:lnTo>
                <a:lnTo>
                  <a:pt x="288" y="1432"/>
                </a:lnTo>
                <a:lnTo>
                  <a:pt x="298" y="1464"/>
                </a:lnTo>
                <a:lnTo>
                  <a:pt x="309" y="1506"/>
                </a:lnTo>
                <a:lnTo>
                  <a:pt x="330" y="1538"/>
                </a:lnTo>
                <a:lnTo>
                  <a:pt x="340" y="1569"/>
                </a:lnTo>
                <a:lnTo>
                  <a:pt x="351" y="1601"/>
                </a:lnTo>
                <a:lnTo>
                  <a:pt x="361" y="1643"/>
                </a:lnTo>
                <a:lnTo>
                  <a:pt x="372" y="1674"/>
                </a:lnTo>
                <a:lnTo>
                  <a:pt x="393" y="1759"/>
                </a:lnTo>
                <a:lnTo>
                  <a:pt x="403" y="1801"/>
                </a:lnTo>
                <a:lnTo>
                  <a:pt x="403" y="1832"/>
                </a:lnTo>
                <a:lnTo>
                  <a:pt x="414" y="1864"/>
                </a:lnTo>
                <a:lnTo>
                  <a:pt x="414" y="1896"/>
                </a:lnTo>
                <a:lnTo>
                  <a:pt x="424" y="1938"/>
                </a:lnTo>
                <a:lnTo>
                  <a:pt x="424" y="1980"/>
                </a:lnTo>
                <a:lnTo>
                  <a:pt x="424" y="2011"/>
                </a:lnTo>
                <a:lnTo>
                  <a:pt x="435" y="2043"/>
                </a:lnTo>
                <a:lnTo>
                  <a:pt x="435" y="2074"/>
                </a:lnTo>
                <a:lnTo>
                  <a:pt x="435" y="2096"/>
                </a:lnTo>
                <a:lnTo>
                  <a:pt x="445" y="2180"/>
                </a:lnTo>
                <a:lnTo>
                  <a:pt x="445" y="2243"/>
                </a:lnTo>
                <a:lnTo>
                  <a:pt x="445" y="2306"/>
                </a:lnTo>
                <a:lnTo>
                  <a:pt x="456" y="2338"/>
                </a:lnTo>
                <a:lnTo>
                  <a:pt x="456" y="2369"/>
                </a:lnTo>
                <a:lnTo>
                  <a:pt x="456" y="2401"/>
                </a:lnTo>
                <a:lnTo>
                  <a:pt x="466" y="2432"/>
                </a:lnTo>
                <a:lnTo>
                  <a:pt x="466" y="2464"/>
                </a:lnTo>
                <a:lnTo>
                  <a:pt x="466" y="2496"/>
                </a:lnTo>
                <a:lnTo>
                  <a:pt x="466" y="2527"/>
                </a:lnTo>
                <a:lnTo>
                  <a:pt x="466" y="2569"/>
                </a:lnTo>
                <a:lnTo>
                  <a:pt x="477" y="2601"/>
                </a:lnTo>
                <a:lnTo>
                  <a:pt x="477" y="2643"/>
                </a:lnTo>
                <a:lnTo>
                  <a:pt x="477" y="2675"/>
                </a:lnTo>
                <a:lnTo>
                  <a:pt x="477" y="2706"/>
                </a:lnTo>
                <a:lnTo>
                  <a:pt x="477" y="2738"/>
                </a:lnTo>
                <a:lnTo>
                  <a:pt x="477" y="2780"/>
                </a:lnTo>
                <a:lnTo>
                  <a:pt x="477" y="2811"/>
                </a:lnTo>
                <a:lnTo>
                  <a:pt x="477" y="2833"/>
                </a:lnTo>
                <a:lnTo>
                  <a:pt x="477" y="2864"/>
                </a:lnTo>
                <a:lnTo>
                  <a:pt x="477" y="2896"/>
                </a:lnTo>
                <a:lnTo>
                  <a:pt x="509" y="2917"/>
                </a:lnTo>
                <a:lnTo>
                  <a:pt x="540" y="2917"/>
                </a:lnTo>
                <a:lnTo>
                  <a:pt x="551" y="2885"/>
                </a:lnTo>
                <a:lnTo>
                  <a:pt x="551" y="2854"/>
                </a:lnTo>
                <a:lnTo>
                  <a:pt x="551" y="2822"/>
                </a:lnTo>
                <a:lnTo>
                  <a:pt x="551" y="2790"/>
                </a:lnTo>
                <a:lnTo>
                  <a:pt x="551" y="2759"/>
                </a:lnTo>
                <a:lnTo>
                  <a:pt x="551" y="2727"/>
                </a:lnTo>
                <a:lnTo>
                  <a:pt x="551" y="2696"/>
                </a:lnTo>
                <a:lnTo>
                  <a:pt x="551" y="2664"/>
                </a:lnTo>
                <a:lnTo>
                  <a:pt x="551" y="2632"/>
                </a:lnTo>
                <a:lnTo>
                  <a:pt x="551" y="2601"/>
                </a:lnTo>
                <a:lnTo>
                  <a:pt x="551" y="2569"/>
                </a:lnTo>
                <a:lnTo>
                  <a:pt x="551" y="2538"/>
                </a:lnTo>
                <a:lnTo>
                  <a:pt x="551" y="2496"/>
                </a:lnTo>
                <a:lnTo>
                  <a:pt x="551" y="2464"/>
                </a:lnTo>
                <a:lnTo>
                  <a:pt x="551" y="2432"/>
                </a:lnTo>
                <a:lnTo>
                  <a:pt x="551" y="2401"/>
                </a:lnTo>
                <a:lnTo>
                  <a:pt x="551" y="2369"/>
                </a:lnTo>
                <a:lnTo>
                  <a:pt x="551" y="2338"/>
                </a:lnTo>
                <a:lnTo>
                  <a:pt x="551" y="2306"/>
                </a:lnTo>
                <a:lnTo>
                  <a:pt x="551" y="2264"/>
                </a:lnTo>
                <a:lnTo>
                  <a:pt x="551" y="2222"/>
                </a:lnTo>
                <a:lnTo>
                  <a:pt x="551" y="2190"/>
                </a:lnTo>
                <a:lnTo>
                  <a:pt x="551" y="2159"/>
                </a:lnTo>
                <a:lnTo>
                  <a:pt x="551" y="2127"/>
                </a:lnTo>
                <a:lnTo>
                  <a:pt x="551" y="2096"/>
                </a:lnTo>
                <a:lnTo>
                  <a:pt x="551" y="2074"/>
                </a:lnTo>
                <a:lnTo>
                  <a:pt x="551" y="2032"/>
                </a:lnTo>
                <a:lnTo>
                  <a:pt x="551" y="2001"/>
                </a:lnTo>
                <a:lnTo>
                  <a:pt x="540" y="1969"/>
                </a:lnTo>
                <a:lnTo>
                  <a:pt x="530" y="1938"/>
                </a:lnTo>
                <a:lnTo>
                  <a:pt x="530" y="1906"/>
                </a:lnTo>
                <a:lnTo>
                  <a:pt x="519" y="1874"/>
                </a:lnTo>
                <a:lnTo>
                  <a:pt x="509" y="1843"/>
                </a:lnTo>
                <a:lnTo>
                  <a:pt x="509" y="1811"/>
                </a:lnTo>
                <a:lnTo>
                  <a:pt x="498" y="1780"/>
                </a:lnTo>
                <a:lnTo>
                  <a:pt x="487" y="1748"/>
                </a:lnTo>
                <a:lnTo>
                  <a:pt x="487" y="1717"/>
                </a:lnTo>
                <a:lnTo>
                  <a:pt x="487" y="1695"/>
                </a:lnTo>
                <a:lnTo>
                  <a:pt x="477" y="1664"/>
                </a:lnTo>
                <a:lnTo>
                  <a:pt x="466" y="1632"/>
                </a:lnTo>
                <a:lnTo>
                  <a:pt x="445" y="1601"/>
                </a:lnTo>
                <a:lnTo>
                  <a:pt x="435" y="1569"/>
                </a:lnTo>
                <a:lnTo>
                  <a:pt x="414" y="1538"/>
                </a:lnTo>
                <a:lnTo>
                  <a:pt x="403" y="1506"/>
                </a:lnTo>
                <a:lnTo>
                  <a:pt x="393" y="1474"/>
                </a:lnTo>
                <a:lnTo>
                  <a:pt x="382" y="1443"/>
                </a:lnTo>
                <a:lnTo>
                  <a:pt x="361" y="1411"/>
                </a:lnTo>
                <a:lnTo>
                  <a:pt x="351" y="1380"/>
                </a:lnTo>
                <a:lnTo>
                  <a:pt x="330" y="1348"/>
                </a:lnTo>
                <a:lnTo>
                  <a:pt x="319" y="1316"/>
                </a:lnTo>
                <a:lnTo>
                  <a:pt x="309" y="1285"/>
                </a:lnTo>
                <a:lnTo>
                  <a:pt x="288" y="1253"/>
                </a:lnTo>
                <a:lnTo>
                  <a:pt x="266" y="1222"/>
                </a:lnTo>
                <a:lnTo>
                  <a:pt x="245" y="1190"/>
                </a:lnTo>
                <a:lnTo>
                  <a:pt x="235" y="1159"/>
                </a:lnTo>
                <a:lnTo>
                  <a:pt x="224" y="1137"/>
                </a:lnTo>
                <a:lnTo>
                  <a:pt x="203" y="1106"/>
                </a:lnTo>
                <a:lnTo>
                  <a:pt x="193" y="1074"/>
                </a:lnTo>
                <a:lnTo>
                  <a:pt x="182" y="1043"/>
                </a:lnTo>
                <a:lnTo>
                  <a:pt x="161" y="1011"/>
                </a:lnTo>
                <a:lnTo>
                  <a:pt x="151" y="980"/>
                </a:lnTo>
                <a:lnTo>
                  <a:pt x="140" y="948"/>
                </a:lnTo>
                <a:lnTo>
                  <a:pt x="130" y="916"/>
                </a:lnTo>
                <a:lnTo>
                  <a:pt x="109" y="885"/>
                </a:lnTo>
                <a:lnTo>
                  <a:pt x="98" y="853"/>
                </a:lnTo>
                <a:lnTo>
                  <a:pt x="98" y="822"/>
                </a:lnTo>
                <a:lnTo>
                  <a:pt x="98" y="790"/>
                </a:lnTo>
                <a:lnTo>
                  <a:pt x="98" y="748"/>
                </a:lnTo>
                <a:lnTo>
                  <a:pt x="98" y="716"/>
                </a:lnTo>
                <a:lnTo>
                  <a:pt x="98" y="685"/>
                </a:lnTo>
                <a:lnTo>
                  <a:pt x="98" y="653"/>
                </a:lnTo>
                <a:lnTo>
                  <a:pt x="98" y="622"/>
                </a:lnTo>
                <a:lnTo>
                  <a:pt x="98" y="590"/>
                </a:lnTo>
                <a:lnTo>
                  <a:pt x="98" y="558"/>
                </a:lnTo>
                <a:lnTo>
                  <a:pt x="98" y="527"/>
                </a:lnTo>
                <a:lnTo>
                  <a:pt x="98" y="495"/>
                </a:lnTo>
                <a:lnTo>
                  <a:pt x="98" y="464"/>
                </a:lnTo>
                <a:lnTo>
                  <a:pt x="98" y="432"/>
                </a:lnTo>
                <a:lnTo>
                  <a:pt x="98" y="401"/>
                </a:lnTo>
                <a:lnTo>
                  <a:pt x="98" y="379"/>
                </a:lnTo>
                <a:lnTo>
                  <a:pt x="98" y="348"/>
                </a:lnTo>
                <a:lnTo>
                  <a:pt x="98" y="316"/>
                </a:lnTo>
                <a:lnTo>
                  <a:pt x="98" y="285"/>
                </a:lnTo>
                <a:lnTo>
                  <a:pt x="98" y="253"/>
                </a:lnTo>
                <a:lnTo>
                  <a:pt x="98" y="222"/>
                </a:lnTo>
                <a:lnTo>
                  <a:pt x="98" y="190"/>
                </a:lnTo>
                <a:lnTo>
                  <a:pt x="98" y="158"/>
                </a:lnTo>
                <a:lnTo>
                  <a:pt x="98" y="127"/>
                </a:lnTo>
                <a:lnTo>
                  <a:pt x="98" y="95"/>
                </a:lnTo>
                <a:lnTo>
                  <a:pt x="98" y="64"/>
                </a:lnTo>
                <a:lnTo>
                  <a:pt x="98" y="32"/>
                </a:lnTo>
                <a:lnTo>
                  <a:pt x="88" y="0"/>
                </a:lnTo>
                <a:lnTo>
                  <a:pt x="56" y="0"/>
                </a:lnTo>
                <a:lnTo>
                  <a:pt x="0" y="31"/>
                </a:lnTo>
                <a:lnTo>
                  <a:pt x="0" y="31"/>
                </a:lnTo>
              </a:path>
            </a:pathLst>
          </a:custGeom>
          <a:solidFill>
            <a:schemeClr val="bg2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78" name="Rectangle 14"/>
          <p:cNvSpPr>
            <a:spLocks noChangeArrowheads="1"/>
          </p:cNvSpPr>
          <p:nvPr/>
        </p:nvSpPr>
        <p:spPr bwMode="auto">
          <a:xfrm>
            <a:off x="1758950" y="5873750"/>
            <a:ext cx="1663700" cy="215900"/>
          </a:xfrm>
          <a:prstGeom prst="rect">
            <a:avLst/>
          </a:prstGeom>
          <a:pattFill prst="pct10">
            <a:fgClr>
              <a:schemeClr val="tx2"/>
            </a:fgClr>
            <a:bgClr>
              <a:schemeClr val="bg2"/>
            </a:bgClr>
          </a:patt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9" name="Rectangle 15"/>
          <p:cNvSpPr>
            <a:spLocks noChangeArrowheads="1"/>
          </p:cNvSpPr>
          <p:nvPr/>
        </p:nvSpPr>
        <p:spPr bwMode="auto">
          <a:xfrm>
            <a:off x="1682750" y="1149350"/>
            <a:ext cx="1587500" cy="215900"/>
          </a:xfrm>
          <a:prstGeom prst="rect">
            <a:avLst/>
          </a:prstGeom>
          <a:pattFill prst="pct10">
            <a:fgClr>
              <a:schemeClr val="tx2"/>
            </a:fgClr>
            <a:bgClr>
              <a:schemeClr val="bg2"/>
            </a:bgClr>
          </a:patt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80" name="Line 16"/>
          <p:cNvSpPr>
            <a:spLocks noChangeShapeType="1"/>
          </p:cNvSpPr>
          <p:nvPr/>
        </p:nvSpPr>
        <p:spPr bwMode="auto">
          <a:xfrm>
            <a:off x="1752600" y="6172200"/>
            <a:ext cx="1676400" cy="0"/>
          </a:xfrm>
          <a:prstGeom prst="line">
            <a:avLst/>
          </a:prstGeom>
          <a:noFill/>
          <a:ln w="50800">
            <a:solidFill>
              <a:srgbClr val="FF9999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81" name="Rectangle 17"/>
          <p:cNvSpPr>
            <a:spLocks noChangeArrowheads="1"/>
          </p:cNvSpPr>
          <p:nvPr/>
        </p:nvSpPr>
        <p:spPr bwMode="auto">
          <a:xfrm>
            <a:off x="2133600" y="61722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rgbClr val="FF9999"/>
                </a:solidFill>
              </a:rPr>
              <a:t>DEJ</a:t>
            </a:r>
          </a:p>
        </p:txBody>
      </p:sp>
      <p:sp>
        <p:nvSpPr>
          <p:cNvPr id="11282" name="Rectangle 18"/>
          <p:cNvSpPr>
            <a:spLocks noChangeArrowheads="1"/>
          </p:cNvSpPr>
          <p:nvPr/>
        </p:nvSpPr>
        <p:spPr bwMode="auto">
          <a:xfrm>
            <a:off x="228600" y="2286000"/>
            <a:ext cx="1524000" cy="646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PRISMS/ RODS</a:t>
            </a:r>
          </a:p>
        </p:txBody>
      </p:sp>
      <p:sp>
        <p:nvSpPr>
          <p:cNvPr id="11283" name="Line 19"/>
          <p:cNvSpPr>
            <a:spLocks noChangeShapeType="1"/>
          </p:cNvSpPr>
          <p:nvPr/>
        </p:nvSpPr>
        <p:spPr bwMode="auto">
          <a:xfrm flipV="1">
            <a:off x="1295400" y="1600200"/>
            <a:ext cx="609600" cy="45720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11284" name="Line 20"/>
          <p:cNvSpPr>
            <a:spLocks noChangeShapeType="1"/>
          </p:cNvSpPr>
          <p:nvPr/>
        </p:nvSpPr>
        <p:spPr bwMode="auto">
          <a:xfrm flipV="1">
            <a:off x="1219200" y="1981200"/>
            <a:ext cx="533400" cy="38100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11286" name="Rectangle 22"/>
          <p:cNvSpPr>
            <a:spLocks noChangeArrowheads="1"/>
          </p:cNvSpPr>
          <p:nvPr/>
        </p:nvSpPr>
        <p:spPr bwMode="auto">
          <a:xfrm>
            <a:off x="3962400" y="2895600"/>
            <a:ext cx="45720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 smtClean="0">
                <a:solidFill>
                  <a:srgbClr val="FF99CC"/>
                </a:solidFill>
                <a:latin typeface="Arial" charset="0"/>
              </a:rPr>
              <a:t>between </a:t>
            </a:r>
            <a:r>
              <a:rPr lang="ru-RU" b="1" dirty="0">
                <a:solidFill>
                  <a:srgbClr val="FF99CC"/>
                </a:solidFill>
                <a:latin typeface="Arial" charset="0"/>
              </a:rPr>
              <a:t>prisms is </a:t>
            </a:r>
            <a:r>
              <a:rPr lang="ru-RU" b="1" dirty="0" smtClean="0">
                <a:solidFill>
                  <a:srgbClr val="FF99CC"/>
                </a:solidFill>
                <a:latin typeface="Arial" charset="0"/>
              </a:rPr>
              <a:t>organic</a:t>
            </a:r>
            <a:endParaRPr lang="ru-RU" b="1" dirty="0">
              <a:solidFill>
                <a:srgbClr val="FF99CC"/>
              </a:solidFill>
              <a:latin typeface="Arial" charset="0"/>
            </a:endParaRPr>
          </a:p>
        </p:txBody>
      </p:sp>
      <p:sp>
        <p:nvSpPr>
          <p:cNvPr id="11287" name="Rectangle 23"/>
          <p:cNvSpPr>
            <a:spLocks noChangeArrowheads="1"/>
          </p:cNvSpPr>
          <p:nvPr/>
        </p:nvSpPr>
        <p:spPr bwMode="auto">
          <a:xfrm>
            <a:off x="4038600" y="3505200"/>
            <a:ext cx="5105400" cy="120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Enamel  is</a:t>
            </a:r>
            <a:r>
              <a:rPr lang="ru-RU" sz="24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:   96</a:t>
            </a:r>
            <a:r>
              <a:rPr lang="ru-RU" sz="2400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% mineral,                            	</a:t>
            </a:r>
            <a:r>
              <a:rPr lang="en-US" sz="24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             </a:t>
            </a:r>
            <a:r>
              <a:rPr lang="ru-RU" sz="24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3</a:t>
            </a:r>
            <a:r>
              <a:rPr lang="ru-RU" sz="2400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% water,                                       </a:t>
            </a:r>
            <a:r>
              <a:rPr lang="ru-RU" sz="2400" b="1" u="sng" dirty="0">
                <a:solidFill>
                  <a:srgbClr val="CCFFCC"/>
                </a:solidFill>
                <a:latin typeface="Arial" charset="0"/>
              </a:rPr>
              <a:t>	</a:t>
            </a:r>
            <a:r>
              <a:rPr lang="en-US" sz="2400" b="1" u="sng" dirty="0" smtClean="0">
                <a:solidFill>
                  <a:srgbClr val="CCFFCC"/>
                </a:solidFill>
                <a:latin typeface="Arial" charset="0"/>
              </a:rPr>
              <a:t>             </a:t>
            </a:r>
            <a:r>
              <a:rPr lang="ru-RU" sz="2400" b="1" u="sng" dirty="0" smtClean="0">
                <a:solidFill>
                  <a:srgbClr val="FF00CC"/>
                </a:solidFill>
                <a:latin typeface="Arial" charset="0"/>
              </a:rPr>
              <a:t>1</a:t>
            </a:r>
            <a:r>
              <a:rPr lang="ru-RU" sz="2400" b="1" u="sng" dirty="0">
                <a:solidFill>
                  <a:srgbClr val="FF00CC"/>
                </a:solidFill>
                <a:latin typeface="Arial" charset="0"/>
              </a:rPr>
              <a:t>% organic material</a:t>
            </a:r>
          </a:p>
        </p:txBody>
      </p:sp>
      <p:sp>
        <p:nvSpPr>
          <p:cNvPr id="11288" name="Rectangle 24"/>
          <p:cNvSpPr>
            <a:spLocks noChangeArrowheads="1"/>
          </p:cNvSpPr>
          <p:nvPr/>
        </p:nvSpPr>
        <p:spPr bwMode="auto">
          <a:xfrm>
            <a:off x="3810000" y="6097588"/>
            <a:ext cx="51054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First enamel is NON-PRISMATIC</a:t>
            </a:r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  <a:latin typeface="Arial" charset="0"/>
            </a:endParaRPr>
          </a:p>
        </p:txBody>
      </p:sp>
      <p:sp>
        <p:nvSpPr>
          <p:cNvPr id="11289" name="Rectangle 25"/>
          <p:cNvSpPr>
            <a:spLocks noChangeArrowheads="1"/>
          </p:cNvSpPr>
          <p:nvPr/>
        </p:nvSpPr>
        <p:spPr bwMode="auto">
          <a:xfrm>
            <a:off x="3733800" y="839788"/>
            <a:ext cx="5105400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Last enamel is NON-PRISMATIC</a:t>
            </a:r>
          </a:p>
        </p:txBody>
      </p:sp>
      <p:sp>
        <p:nvSpPr>
          <p:cNvPr id="11290" name="Line 26"/>
          <p:cNvSpPr>
            <a:spLocks noChangeShapeType="1"/>
          </p:cNvSpPr>
          <p:nvPr/>
        </p:nvSpPr>
        <p:spPr bwMode="auto">
          <a:xfrm flipV="1">
            <a:off x="3200400" y="1143000"/>
            <a:ext cx="609600" cy="76200"/>
          </a:xfrm>
          <a:prstGeom prst="line">
            <a:avLst/>
          </a:prstGeom>
          <a:noFill/>
          <a:ln w="25400">
            <a:solidFill>
              <a:srgbClr val="EAEAEA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91" name="Line 27"/>
          <p:cNvSpPr>
            <a:spLocks noChangeShapeType="1"/>
          </p:cNvSpPr>
          <p:nvPr/>
        </p:nvSpPr>
        <p:spPr bwMode="auto">
          <a:xfrm>
            <a:off x="3429000" y="6019800"/>
            <a:ext cx="381000" cy="304800"/>
          </a:xfrm>
          <a:prstGeom prst="line">
            <a:avLst/>
          </a:prstGeom>
          <a:noFill/>
          <a:ln w="25400">
            <a:solidFill>
              <a:srgbClr val="EAEAEA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92" name="Line 28"/>
          <p:cNvSpPr>
            <a:spLocks noChangeShapeType="1"/>
          </p:cNvSpPr>
          <p:nvPr/>
        </p:nvSpPr>
        <p:spPr bwMode="auto">
          <a:xfrm flipV="1">
            <a:off x="3048000" y="3124200"/>
            <a:ext cx="914400" cy="609600"/>
          </a:xfrm>
          <a:prstGeom prst="line">
            <a:avLst/>
          </a:prstGeom>
          <a:noFill/>
          <a:ln w="25400">
            <a:solidFill>
              <a:srgbClr val="FF99CC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3657600" y="152400"/>
            <a:ext cx="4953000" cy="51911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chemeClr val="accent2"/>
                </a:solidFill>
                <a:latin typeface="Arial" charset="0"/>
              </a:rPr>
              <a:t>AT   </a:t>
            </a:r>
            <a:r>
              <a:rPr lang="ru-RU" sz="2800" b="1" dirty="0" smtClean="0">
                <a:solidFill>
                  <a:schemeClr val="accent2"/>
                </a:solidFill>
                <a:latin typeface="Arial" charset="0"/>
              </a:rPr>
              <a:t>GROWTH</a:t>
            </a:r>
            <a:r>
              <a:rPr lang="en-US" sz="2800" b="1" dirty="0" smtClean="0">
                <a:solidFill>
                  <a:schemeClr val="accent2"/>
                </a:solidFill>
                <a:latin typeface="Arial" charset="0"/>
              </a:rPr>
              <a:t>. On section</a:t>
            </a:r>
            <a:endParaRPr lang="ru-RU" sz="28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3579813" y="838200"/>
            <a:ext cx="4649787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u="sng" dirty="0">
                <a:solidFill>
                  <a:srgbClr val="CC9900"/>
                </a:solidFill>
                <a:latin typeface="Arial" charset="0"/>
              </a:rPr>
              <a:t>Contour lines of </a:t>
            </a:r>
            <a:r>
              <a:rPr lang="ru-RU" sz="2400" b="1" u="sng" dirty="0" smtClean="0">
                <a:solidFill>
                  <a:srgbClr val="CC9900"/>
                </a:solidFill>
                <a:latin typeface="Arial" charset="0"/>
              </a:rPr>
              <a:t>Retzius</a:t>
            </a:r>
            <a:r>
              <a:rPr lang="en-US" sz="2400" b="1" u="sng" dirty="0" smtClean="0">
                <a:solidFill>
                  <a:srgbClr val="CC9900"/>
                </a:solidFill>
                <a:latin typeface="Arial" charset="0"/>
              </a:rPr>
              <a:t>;</a:t>
            </a:r>
            <a:endParaRPr lang="ru-RU" sz="2400" b="1" u="sng" dirty="0">
              <a:solidFill>
                <a:srgbClr val="CC9900"/>
              </a:solidFill>
              <a:latin typeface="Arial" charset="0"/>
            </a:endParaRPr>
          </a:p>
        </p:txBody>
      </p:sp>
      <p:sp>
        <p:nvSpPr>
          <p:cNvPr id="29700" name="Freeform 4"/>
          <p:cNvSpPr>
            <a:spLocks/>
          </p:cNvSpPr>
          <p:nvPr/>
        </p:nvSpPr>
        <p:spPr bwMode="auto">
          <a:xfrm>
            <a:off x="823913" y="584200"/>
            <a:ext cx="2038350" cy="6172200"/>
          </a:xfrm>
          <a:custGeom>
            <a:avLst/>
            <a:gdLst/>
            <a:ahLst/>
            <a:cxnLst>
              <a:cxn ang="0">
                <a:pos x="526" y="191"/>
              </a:cxn>
              <a:cxn ang="0">
                <a:pos x="410" y="475"/>
              </a:cxn>
              <a:cxn ang="0">
                <a:pos x="326" y="665"/>
              </a:cxn>
              <a:cxn ang="0">
                <a:pos x="242" y="865"/>
              </a:cxn>
              <a:cxn ang="0">
                <a:pos x="178" y="1054"/>
              </a:cxn>
              <a:cxn ang="0">
                <a:pos x="126" y="1244"/>
              </a:cxn>
              <a:cxn ang="0">
                <a:pos x="73" y="1454"/>
              </a:cxn>
              <a:cxn ang="0">
                <a:pos x="10" y="1812"/>
              </a:cxn>
              <a:cxn ang="0">
                <a:pos x="0" y="2012"/>
              </a:cxn>
              <a:cxn ang="0">
                <a:pos x="63" y="2212"/>
              </a:cxn>
              <a:cxn ang="0">
                <a:pos x="126" y="2412"/>
              </a:cxn>
              <a:cxn ang="0">
                <a:pos x="189" y="2623"/>
              </a:cxn>
              <a:cxn ang="0">
                <a:pos x="242" y="2865"/>
              </a:cxn>
              <a:cxn ang="0">
                <a:pos x="294" y="3265"/>
              </a:cxn>
              <a:cxn ang="0">
                <a:pos x="336" y="3476"/>
              </a:cxn>
              <a:cxn ang="0">
                <a:pos x="368" y="3665"/>
              </a:cxn>
              <a:cxn ang="0">
                <a:pos x="410" y="3844"/>
              </a:cxn>
              <a:cxn ang="0">
                <a:pos x="515" y="3739"/>
              </a:cxn>
              <a:cxn ang="0">
                <a:pos x="515" y="3560"/>
              </a:cxn>
              <a:cxn ang="0">
                <a:pos x="505" y="3360"/>
              </a:cxn>
              <a:cxn ang="0">
                <a:pos x="494" y="3139"/>
              </a:cxn>
              <a:cxn ang="0">
                <a:pos x="494" y="2907"/>
              </a:cxn>
              <a:cxn ang="0">
                <a:pos x="484" y="2697"/>
              </a:cxn>
              <a:cxn ang="0">
                <a:pos x="473" y="2475"/>
              </a:cxn>
              <a:cxn ang="0">
                <a:pos x="473" y="2265"/>
              </a:cxn>
              <a:cxn ang="0">
                <a:pos x="473" y="1918"/>
              </a:cxn>
              <a:cxn ang="0">
                <a:pos x="505" y="1654"/>
              </a:cxn>
              <a:cxn ang="0">
                <a:pos x="589" y="1296"/>
              </a:cxn>
              <a:cxn ang="0">
                <a:pos x="684" y="1054"/>
              </a:cxn>
              <a:cxn ang="0">
                <a:pos x="810" y="928"/>
              </a:cxn>
              <a:cxn ang="0">
                <a:pos x="873" y="1107"/>
              </a:cxn>
              <a:cxn ang="0">
                <a:pos x="926" y="1296"/>
              </a:cxn>
              <a:cxn ang="0">
                <a:pos x="968" y="1496"/>
              </a:cxn>
              <a:cxn ang="0">
                <a:pos x="968" y="1707"/>
              </a:cxn>
              <a:cxn ang="0">
                <a:pos x="968" y="1949"/>
              </a:cxn>
              <a:cxn ang="0">
                <a:pos x="968" y="2181"/>
              </a:cxn>
              <a:cxn ang="0">
                <a:pos x="894" y="2433"/>
              </a:cxn>
              <a:cxn ang="0">
                <a:pos x="810" y="2676"/>
              </a:cxn>
              <a:cxn ang="0">
                <a:pos x="747" y="2939"/>
              </a:cxn>
              <a:cxn ang="0">
                <a:pos x="705" y="3160"/>
              </a:cxn>
              <a:cxn ang="0">
                <a:pos x="684" y="3370"/>
              </a:cxn>
              <a:cxn ang="0">
                <a:pos x="684" y="3876"/>
              </a:cxn>
              <a:cxn ang="0">
                <a:pos x="715" y="3834"/>
              </a:cxn>
              <a:cxn ang="0">
                <a:pos x="863" y="3707"/>
              </a:cxn>
              <a:cxn ang="0">
                <a:pos x="884" y="3528"/>
              </a:cxn>
              <a:cxn ang="0">
                <a:pos x="905" y="3349"/>
              </a:cxn>
              <a:cxn ang="0">
                <a:pos x="978" y="3149"/>
              </a:cxn>
              <a:cxn ang="0">
                <a:pos x="1052" y="2854"/>
              </a:cxn>
              <a:cxn ang="0">
                <a:pos x="1136" y="2570"/>
              </a:cxn>
              <a:cxn ang="0">
                <a:pos x="1178" y="2349"/>
              </a:cxn>
              <a:cxn ang="0">
                <a:pos x="1220" y="2139"/>
              </a:cxn>
              <a:cxn ang="0">
                <a:pos x="1262" y="1939"/>
              </a:cxn>
              <a:cxn ang="0">
                <a:pos x="1273" y="1728"/>
              </a:cxn>
              <a:cxn ang="0">
                <a:pos x="1283" y="1538"/>
              </a:cxn>
              <a:cxn ang="0">
                <a:pos x="1283" y="1349"/>
              </a:cxn>
              <a:cxn ang="0">
                <a:pos x="1273" y="1138"/>
              </a:cxn>
              <a:cxn ang="0">
                <a:pos x="1220" y="938"/>
              </a:cxn>
              <a:cxn ang="0">
                <a:pos x="1157" y="665"/>
              </a:cxn>
              <a:cxn ang="0">
                <a:pos x="1062" y="475"/>
              </a:cxn>
              <a:cxn ang="0">
                <a:pos x="936" y="275"/>
              </a:cxn>
              <a:cxn ang="0">
                <a:pos x="789" y="96"/>
              </a:cxn>
            </a:cxnLst>
            <a:rect l="0" t="0" r="r" b="b"/>
            <a:pathLst>
              <a:path w="1284" h="3888">
                <a:moveTo>
                  <a:pt x="680" y="0"/>
                </a:moveTo>
                <a:lnTo>
                  <a:pt x="631" y="54"/>
                </a:lnTo>
                <a:lnTo>
                  <a:pt x="599" y="75"/>
                </a:lnTo>
                <a:lnTo>
                  <a:pt x="578" y="117"/>
                </a:lnTo>
                <a:lnTo>
                  <a:pt x="547" y="159"/>
                </a:lnTo>
                <a:lnTo>
                  <a:pt x="526" y="191"/>
                </a:lnTo>
                <a:lnTo>
                  <a:pt x="515" y="254"/>
                </a:lnTo>
                <a:lnTo>
                  <a:pt x="484" y="338"/>
                </a:lnTo>
                <a:lnTo>
                  <a:pt x="463" y="380"/>
                </a:lnTo>
                <a:lnTo>
                  <a:pt x="442" y="412"/>
                </a:lnTo>
                <a:lnTo>
                  <a:pt x="431" y="444"/>
                </a:lnTo>
                <a:lnTo>
                  <a:pt x="410" y="475"/>
                </a:lnTo>
                <a:lnTo>
                  <a:pt x="389" y="507"/>
                </a:lnTo>
                <a:lnTo>
                  <a:pt x="378" y="538"/>
                </a:lnTo>
                <a:lnTo>
                  <a:pt x="368" y="570"/>
                </a:lnTo>
                <a:lnTo>
                  <a:pt x="347" y="602"/>
                </a:lnTo>
                <a:lnTo>
                  <a:pt x="336" y="633"/>
                </a:lnTo>
                <a:lnTo>
                  <a:pt x="326" y="665"/>
                </a:lnTo>
                <a:lnTo>
                  <a:pt x="305" y="707"/>
                </a:lnTo>
                <a:lnTo>
                  <a:pt x="294" y="738"/>
                </a:lnTo>
                <a:lnTo>
                  <a:pt x="273" y="770"/>
                </a:lnTo>
                <a:lnTo>
                  <a:pt x="263" y="802"/>
                </a:lnTo>
                <a:lnTo>
                  <a:pt x="252" y="833"/>
                </a:lnTo>
                <a:lnTo>
                  <a:pt x="242" y="865"/>
                </a:lnTo>
                <a:lnTo>
                  <a:pt x="231" y="896"/>
                </a:lnTo>
                <a:lnTo>
                  <a:pt x="221" y="928"/>
                </a:lnTo>
                <a:lnTo>
                  <a:pt x="210" y="959"/>
                </a:lnTo>
                <a:lnTo>
                  <a:pt x="200" y="991"/>
                </a:lnTo>
                <a:lnTo>
                  <a:pt x="189" y="1023"/>
                </a:lnTo>
                <a:lnTo>
                  <a:pt x="178" y="1054"/>
                </a:lnTo>
                <a:lnTo>
                  <a:pt x="168" y="1086"/>
                </a:lnTo>
                <a:lnTo>
                  <a:pt x="157" y="1117"/>
                </a:lnTo>
                <a:lnTo>
                  <a:pt x="147" y="1149"/>
                </a:lnTo>
                <a:lnTo>
                  <a:pt x="136" y="1181"/>
                </a:lnTo>
                <a:lnTo>
                  <a:pt x="136" y="1212"/>
                </a:lnTo>
                <a:lnTo>
                  <a:pt x="126" y="1244"/>
                </a:lnTo>
                <a:lnTo>
                  <a:pt x="115" y="1275"/>
                </a:lnTo>
                <a:lnTo>
                  <a:pt x="105" y="1317"/>
                </a:lnTo>
                <a:lnTo>
                  <a:pt x="94" y="1349"/>
                </a:lnTo>
                <a:lnTo>
                  <a:pt x="94" y="1381"/>
                </a:lnTo>
                <a:lnTo>
                  <a:pt x="84" y="1423"/>
                </a:lnTo>
                <a:lnTo>
                  <a:pt x="73" y="1454"/>
                </a:lnTo>
                <a:lnTo>
                  <a:pt x="63" y="1486"/>
                </a:lnTo>
                <a:lnTo>
                  <a:pt x="52" y="1528"/>
                </a:lnTo>
                <a:lnTo>
                  <a:pt x="42" y="1602"/>
                </a:lnTo>
                <a:lnTo>
                  <a:pt x="31" y="1686"/>
                </a:lnTo>
                <a:lnTo>
                  <a:pt x="21" y="1749"/>
                </a:lnTo>
                <a:lnTo>
                  <a:pt x="10" y="1812"/>
                </a:lnTo>
                <a:lnTo>
                  <a:pt x="10" y="1844"/>
                </a:lnTo>
                <a:lnTo>
                  <a:pt x="0" y="1875"/>
                </a:lnTo>
                <a:lnTo>
                  <a:pt x="0" y="1918"/>
                </a:lnTo>
                <a:lnTo>
                  <a:pt x="0" y="1949"/>
                </a:lnTo>
                <a:lnTo>
                  <a:pt x="0" y="1981"/>
                </a:lnTo>
                <a:lnTo>
                  <a:pt x="0" y="2012"/>
                </a:lnTo>
                <a:lnTo>
                  <a:pt x="0" y="2044"/>
                </a:lnTo>
                <a:lnTo>
                  <a:pt x="10" y="2075"/>
                </a:lnTo>
                <a:lnTo>
                  <a:pt x="31" y="2118"/>
                </a:lnTo>
                <a:lnTo>
                  <a:pt x="42" y="2149"/>
                </a:lnTo>
                <a:lnTo>
                  <a:pt x="52" y="2181"/>
                </a:lnTo>
                <a:lnTo>
                  <a:pt x="63" y="2212"/>
                </a:lnTo>
                <a:lnTo>
                  <a:pt x="73" y="2254"/>
                </a:lnTo>
                <a:lnTo>
                  <a:pt x="84" y="2286"/>
                </a:lnTo>
                <a:lnTo>
                  <a:pt x="94" y="2318"/>
                </a:lnTo>
                <a:lnTo>
                  <a:pt x="105" y="2349"/>
                </a:lnTo>
                <a:lnTo>
                  <a:pt x="115" y="2381"/>
                </a:lnTo>
                <a:lnTo>
                  <a:pt x="126" y="2412"/>
                </a:lnTo>
                <a:lnTo>
                  <a:pt x="136" y="2454"/>
                </a:lnTo>
                <a:lnTo>
                  <a:pt x="147" y="2486"/>
                </a:lnTo>
                <a:lnTo>
                  <a:pt x="157" y="2518"/>
                </a:lnTo>
                <a:lnTo>
                  <a:pt x="168" y="2549"/>
                </a:lnTo>
                <a:lnTo>
                  <a:pt x="168" y="2581"/>
                </a:lnTo>
                <a:lnTo>
                  <a:pt x="189" y="2623"/>
                </a:lnTo>
                <a:lnTo>
                  <a:pt x="189" y="2654"/>
                </a:lnTo>
                <a:lnTo>
                  <a:pt x="200" y="2676"/>
                </a:lnTo>
                <a:lnTo>
                  <a:pt x="210" y="2718"/>
                </a:lnTo>
                <a:lnTo>
                  <a:pt x="221" y="2749"/>
                </a:lnTo>
                <a:lnTo>
                  <a:pt x="231" y="2781"/>
                </a:lnTo>
                <a:lnTo>
                  <a:pt x="242" y="2865"/>
                </a:lnTo>
                <a:lnTo>
                  <a:pt x="252" y="2949"/>
                </a:lnTo>
                <a:lnTo>
                  <a:pt x="263" y="3055"/>
                </a:lnTo>
                <a:lnTo>
                  <a:pt x="273" y="3139"/>
                </a:lnTo>
                <a:lnTo>
                  <a:pt x="284" y="3202"/>
                </a:lnTo>
                <a:lnTo>
                  <a:pt x="284" y="3234"/>
                </a:lnTo>
                <a:lnTo>
                  <a:pt x="294" y="3265"/>
                </a:lnTo>
                <a:lnTo>
                  <a:pt x="294" y="3297"/>
                </a:lnTo>
                <a:lnTo>
                  <a:pt x="305" y="3328"/>
                </a:lnTo>
                <a:lnTo>
                  <a:pt x="315" y="3360"/>
                </a:lnTo>
                <a:lnTo>
                  <a:pt x="326" y="3402"/>
                </a:lnTo>
                <a:lnTo>
                  <a:pt x="336" y="3444"/>
                </a:lnTo>
                <a:lnTo>
                  <a:pt x="336" y="3476"/>
                </a:lnTo>
                <a:lnTo>
                  <a:pt x="347" y="3507"/>
                </a:lnTo>
                <a:lnTo>
                  <a:pt x="347" y="3539"/>
                </a:lnTo>
                <a:lnTo>
                  <a:pt x="357" y="3570"/>
                </a:lnTo>
                <a:lnTo>
                  <a:pt x="368" y="3602"/>
                </a:lnTo>
                <a:lnTo>
                  <a:pt x="368" y="3634"/>
                </a:lnTo>
                <a:lnTo>
                  <a:pt x="368" y="3665"/>
                </a:lnTo>
                <a:lnTo>
                  <a:pt x="378" y="3697"/>
                </a:lnTo>
                <a:lnTo>
                  <a:pt x="378" y="3728"/>
                </a:lnTo>
                <a:lnTo>
                  <a:pt x="389" y="3760"/>
                </a:lnTo>
                <a:lnTo>
                  <a:pt x="389" y="3791"/>
                </a:lnTo>
                <a:lnTo>
                  <a:pt x="399" y="3813"/>
                </a:lnTo>
                <a:lnTo>
                  <a:pt x="410" y="3844"/>
                </a:lnTo>
                <a:lnTo>
                  <a:pt x="442" y="3865"/>
                </a:lnTo>
                <a:lnTo>
                  <a:pt x="473" y="3865"/>
                </a:lnTo>
                <a:lnTo>
                  <a:pt x="494" y="3834"/>
                </a:lnTo>
                <a:lnTo>
                  <a:pt x="505" y="3802"/>
                </a:lnTo>
                <a:lnTo>
                  <a:pt x="515" y="3770"/>
                </a:lnTo>
                <a:lnTo>
                  <a:pt x="515" y="3739"/>
                </a:lnTo>
                <a:lnTo>
                  <a:pt x="515" y="3707"/>
                </a:lnTo>
                <a:lnTo>
                  <a:pt x="515" y="3676"/>
                </a:lnTo>
                <a:lnTo>
                  <a:pt x="515" y="3644"/>
                </a:lnTo>
                <a:lnTo>
                  <a:pt x="515" y="3613"/>
                </a:lnTo>
                <a:lnTo>
                  <a:pt x="515" y="3591"/>
                </a:lnTo>
                <a:lnTo>
                  <a:pt x="515" y="3560"/>
                </a:lnTo>
                <a:lnTo>
                  <a:pt x="515" y="3518"/>
                </a:lnTo>
                <a:lnTo>
                  <a:pt x="515" y="3486"/>
                </a:lnTo>
                <a:lnTo>
                  <a:pt x="515" y="3455"/>
                </a:lnTo>
                <a:lnTo>
                  <a:pt x="505" y="3423"/>
                </a:lnTo>
                <a:lnTo>
                  <a:pt x="505" y="3391"/>
                </a:lnTo>
                <a:lnTo>
                  <a:pt x="505" y="3360"/>
                </a:lnTo>
                <a:lnTo>
                  <a:pt x="505" y="3318"/>
                </a:lnTo>
                <a:lnTo>
                  <a:pt x="505" y="3286"/>
                </a:lnTo>
                <a:lnTo>
                  <a:pt x="505" y="3255"/>
                </a:lnTo>
                <a:lnTo>
                  <a:pt x="494" y="3212"/>
                </a:lnTo>
                <a:lnTo>
                  <a:pt x="494" y="3181"/>
                </a:lnTo>
                <a:lnTo>
                  <a:pt x="494" y="3139"/>
                </a:lnTo>
                <a:lnTo>
                  <a:pt x="494" y="3097"/>
                </a:lnTo>
                <a:lnTo>
                  <a:pt x="494" y="3065"/>
                </a:lnTo>
                <a:lnTo>
                  <a:pt x="494" y="3023"/>
                </a:lnTo>
                <a:lnTo>
                  <a:pt x="494" y="2981"/>
                </a:lnTo>
                <a:lnTo>
                  <a:pt x="494" y="2949"/>
                </a:lnTo>
                <a:lnTo>
                  <a:pt x="494" y="2907"/>
                </a:lnTo>
                <a:lnTo>
                  <a:pt x="494" y="2876"/>
                </a:lnTo>
                <a:lnTo>
                  <a:pt x="494" y="2844"/>
                </a:lnTo>
                <a:lnTo>
                  <a:pt x="494" y="2802"/>
                </a:lnTo>
                <a:lnTo>
                  <a:pt x="494" y="2760"/>
                </a:lnTo>
                <a:lnTo>
                  <a:pt x="484" y="2728"/>
                </a:lnTo>
                <a:lnTo>
                  <a:pt x="484" y="2697"/>
                </a:lnTo>
                <a:lnTo>
                  <a:pt x="484" y="2654"/>
                </a:lnTo>
                <a:lnTo>
                  <a:pt x="484" y="2623"/>
                </a:lnTo>
                <a:lnTo>
                  <a:pt x="484" y="2591"/>
                </a:lnTo>
                <a:lnTo>
                  <a:pt x="484" y="2549"/>
                </a:lnTo>
                <a:lnTo>
                  <a:pt x="473" y="2507"/>
                </a:lnTo>
                <a:lnTo>
                  <a:pt x="473" y="2475"/>
                </a:lnTo>
                <a:lnTo>
                  <a:pt x="473" y="2433"/>
                </a:lnTo>
                <a:lnTo>
                  <a:pt x="473" y="2402"/>
                </a:lnTo>
                <a:lnTo>
                  <a:pt x="473" y="2370"/>
                </a:lnTo>
                <a:lnTo>
                  <a:pt x="473" y="2339"/>
                </a:lnTo>
                <a:lnTo>
                  <a:pt x="473" y="2297"/>
                </a:lnTo>
                <a:lnTo>
                  <a:pt x="473" y="2265"/>
                </a:lnTo>
                <a:lnTo>
                  <a:pt x="473" y="2233"/>
                </a:lnTo>
                <a:lnTo>
                  <a:pt x="473" y="2191"/>
                </a:lnTo>
                <a:lnTo>
                  <a:pt x="473" y="2128"/>
                </a:lnTo>
                <a:lnTo>
                  <a:pt x="473" y="2065"/>
                </a:lnTo>
                <a:lnTo>
                  <a:pt x="473" y="2002"/>
                </a:lnTo>
                <a:lnTo>
                  <a:pt x="473" y="1918"/>
                </a:lnTo>
                <a:lnTo>
                  <a:pt x="473" y="1896"/>
                </a:lnTo>
                <a:lnTo>
                  <a:pt x="473" y="1865"/>
                </a:lnTo>
                <a:lnTo>
                  <a:pt x="484" y="1823"/>
                </a:lnTo>
                <a:lnTo>
                  <a:pt x="494" y="1781"/>
                </a:lnTo>
                <a:lnTo>
                  <a:pt x="505" y="1717"/>
                </a:lnTo>
                <a:lnTo>
                  <a:pt x="505" y="1654"/>
                </a:lnTo>
                <a:lnTo>
                  <a:pt x="526" y="1570"/>
                </a:lnTo>
                <a:lnTo>
                  <a:pt x="536" y="1486"/>
                </a:lnTo>
                <a:lnTo>
                  <a:pt x="547" y="1423"/>
                </a:lnTo>
                <a:lnTo>
                  <a:pt x="568" y="1381"/>
                </a:lnTo>
                <a:lnTo>
                  <a:pt x="578" y="1338"/>
                </a:lnTo>
                <a:lnTo>
                  <a:pt x="589" y="1296"/>
                </a:lnTo>
                <a:lnTo>
                  <a:pt x="610" y="1254"/>
                </a:lnTo>
                <a:lnTo>
                  <a:pt x="631" y="1181"/>
                </a:lnTo>
                <a:lnTo>
                  <a:pt x="642" y="1159"/>
                </a:lnTo>
                <a:lnTo>
                  <a:pt x="652" y="1128"/>
                </a:lnTo>
                <a:lnTo>
                  <a:pt x="673" y="1086"/>
                </a:lnTo>
                <a:lnTo>
                  <a:pt x="684" y="1054"/>
                </a:lnTo>
                <a:lnTo>
                  <a:pt x="715" y="1023"/>
                </a:lnTo>
                <a:lnTo>
                  <a:pt x="736" y="991"/>
                </a:lnTo>
                <a:lnTo>
                  <a:pt x="757" y="959"/>
                </a:lnTo>
                <a:lnTo>
                  <a:pt x="778" y="928"/>
                </a:lnTo>
                <a:lnTo>
                  <a:pt x="799" y="896"/>
                </a:lnTo>
                <a:lnTo>
                  <a:pt x="810" y="928"/>
                </a:lnTo>
                <a:lnTo>
                  <a:pt x="810" y="959"/>
                </a:lnTo>
                <a:lnTo>
                  <a:pt x="820" y="981"/>
                </a:lnTo>
                <a:lnTo>
                  <a:pt x="831" y="1012"/>
                </a:lnTo>
                <a:lnTo>
                  <a:pt x="841" y="1044"/>
                </a:lnTo>
                <a:lnTo>
                  <a:pt x="852" y="1075"/>
                </a:lnTo>
                <a:lnTo>
                  <a:pt x="873" y="1107"/>
                </a:lnTo>
                <a:lnTo>
                  <a:pt x="884" y="1138"/>
                </a:lnTo>
                <a:lnTo>
                  <a:pt x="884" y="1170"/>
                </a:lnTo>
                <a:lnTo>
                  <a:pt x="905" y="1202"/>
                </a:lnTo>
                <a:lnTo>
                  <a:pt x="915" y="1233"/>
                </a:lnTo>
                <a:lnTo>
                  <a:pt x="926" y="1265"/>
                </a:lnTo>
                <a:lnTo>
                  <a:pt x="926" y="1296"/>
                </a:lnTo>
                <a:lnTo>
                  <a:pt x="936" y="1328"/>
                </a:lnTo>
                <a:lnTo>
                  <a:pt x="947" y="1370"/>
                </a:lnTo>
                <a:lnTo>
                  <a:pt x="957" y="1402"/>
                </a:lnTo>
                <a:lnTo>
                  <a:pt x="957" y="1433"/>
                </a:lnTo>
                <a:lnTo>
                  <a:pt x="968" y="1465"/>
                </a:lnTo>
                <a:lnTo>
                  <a:pt x="968" y="1496"/>
                </a:lnTo>
                <a:lnTo>
                  <a:pt x="968" y="1538"/>
                </a:lnTo>
                <a:lnTo>
                  <a:pt x="968" y="1560"/>
                </a:lnTo>
                <a:lnTo>
                  <a:pt x="968" y="1591"/>
                </a:lnTo>
                <a:lnTo>
                  <a:pt x="968" y="1633"/>
                </a:lnTo>
                <a:lnTo>
                  <a:pt x="968" y="1665"/>
                </a:lnTo>
                <a:lnTo>
                  <a:pt x="968" y="1707"/>
                </a:lnTo>
                <a:lnTo>
                  <a:pt x="968" y="1739"/>
                </a:lnTo>
                <a:lnTo>
                  <a:pt x="968" y="1823"/>
                </a:lnTo>
                <a:lnTo>
                  <a:pt x="968" y="1854"/>
                </a:lnTo>
                <a:lnTo>
                  <a:pt x="968" y="1896"/>
                </a:lnTo>
                <a:lnTo>
                  <a:pt x="968" y="1918"/>
                </a:lnTo>
                <a:lnTo>
                  <a:pt x="968" y="1949"/>
                </a:lnTo>
                <a:lnTo>
                  <a:pt x="968" y="1981"/>
                </a:lnTo>
                <a:lnTo>
                  <a:pt x="968" y="2023"/>
                </a:lnTo>
                <a:lnTo>
                  <a:pt x="968" y="2065"/>
                </a:lnTo>
                <a:lnTo>
                  <a:pt x="968" y="2107"/>
                </a:lnTo>
                <a:lnTo>
                  <a:pt x="968" y="2149"/>
                </a:lnTo>
                <a:lnTo>
                  <a:pt x="968" y="2181"/>
                </a:lnTo>
                <a:lnTo>
                  <a:pt x="947" y="2212"/>
                </a:lnTo>
                <a:lnTo>
                  <a:pt x="936" y="2254"/>
                </a:lnTo>
                <a:lnTo>
                  <a:pt x="926" y="2286"/>
                </a:lnTo>
                <a:lnTo>
                  <a:pt x="915" y="2328"/>
                </a:lnTo>
                <a:lnTo>
                  <a:pt x="905" y="2402"/>
                </a:lnTo>
                <a:lnTo>
                  <a:pt x="894" y="2433"/>
                </a:lnTo>
                <a:lnTo>
                  <a:pt x="884" y="2465"/>
                </a:lnTo>
                <a:lnTo>
                  <a:pt x="873" y="2497"/>
                </a:lnTo>
                <a:lnTo>
                  <a:pt x="852" y="2539"/>
                </a:lnTo>
                <a:lnTo>
                  <a:pt x="841" y="2581"/>
                </a:lnTo>
                <a:lnTo>
                  <a:pt x="820" y="2612"/>
                </a:lnTo>
                <a:lnTo>
                  <a:pt x="810" y="2676"/>
                </a:lnTo>
                <a:lnTo>
                  <a:pt x="799" y="2760"/>
                </a:lnTo>
                <a:lnTo>
                  <a:pt x="789" y="2791"/>
                </a:lnTo>
                <a:lnTo>
                  <a:pt x="778" y="2833"/>
                </a:lnTo>
                <a:lnTo>
                  <a:pt x="768" y="2865"/>
                </a:lnTo>
                <a:lnTo>
                  <a:pt x="757" y="2897"/>
                </a:lnTo>
                <a:lnTo>
                  <a:pt x="747" y="2939"/>
                </a:lnTo>
                <a:lnTo>
                  <a:pt x="736" y="2981"/>
                </a:lnTo>
                <a:lnTo>
                  <a:pt x="726" y="3012"/>
                </a:lnTo>
                <a:lnTo>
                  <a:pt x="726" y="3055"/>
                </a:lnTo>
                <a:lnTo>
                  <a:pt x="715" y="3097"/>
                </a:lnTo>
                <a:lnTo>
                  <a:pt x="705" y="3128"/>
                </a:lnTo>
                <a:lnTo>
                  <a:pt x="705" y="3160"/>
                </a:lnTo>
                <a:lnTo>
                  <a:pt x="694" y="3191"/>
                </a:lnTo>
                <a:lnTo>
                  <a:pt x="694" y="3223"/>
                </a:lnTo>
                <a:lnTo>
                  <a:pt x="694" y="3255"/>
                </a:lnTo>
                <a:lnTo>
                  <a:pt x="694" y="3297"/>
                </a:lnTo>
                <a:lnTo>
                  <a:pt x="684" y="3339"/>
                </a:lnTo>
                <a:lnTo>
                  <a:pt x="684" y="3370"/>
                </a:lnTo>
                <a:lnTo>
                  <a:pt x="684" y="3402"/>
                </a:lnTo>
                <a:lnTo>
                  <a:pt x="684" y="3434"/>
                </a:lnTo>
                <a:lnTo>
                  <a:pt x="684" y="3497"/>
                </a:lnTo>
                <a:lnTo>
                  <a:pt x="684" y="3623"/>
                </a:lnTo>
                <a:lnTo>
                  <a:pt x="684" y="3749"/>
                </a:lnTo>
                <a:lnTo>
                  <a:pt x="684" y="3876"/>
                </a:lnTo>
                <a:lnTo>
                  <a:pt x="684" y="3887"/>
                </a:lnTo>
                <a:lnTo>
                  <a:pt x="684" y="3865"/>
                </a:lnTo>
                <a:lnTo>
                  <a:pt x="684" y="3834"/>
                </a:lnTo>
                <a:lnTo>
                  <a:pt x="684" y="3802"/>
                </a:lnTo>
                <a:lnTo>
                  <a:pt x="684" y="3834"/>
                </a:lnTo>
                <a:lnTo>
                  <a:pt x="715" y="3834"/>
                </a:lnTo>
                <a:lnTo>
                  <a:pt x="747" y="3834"/>
                </a:lnTo>
                <a:lnTo>
                  <a:pt x="778" y="3834"/>
                </a:lnTo>
                <a:lnTo>
                  <a:pt x="810" y="3802"/>
                </a:lnTo>
                <a:lnTo>
                  <a:pt x="831" y="3770"/>
                </a:lnTo>
                <a:lnTo>
                  <a:pt x="841" y="3739"/>
                </a:lnTo>
                <a:lnTo>
                  <a:pt x="863" y="3707"/>
                </a:lnTo>
                <a:lnTo>
                  <a:pt x="873" y="3676"/>
                </a:lnTo>
                <a:lnTo>
                  <a:pt x="884" y="3644"/>
                </a:lnTo>
                <a:lnTo>
                  <a:pt x="884" y="3613"/>
                </a:lnTo>
                <a:lnTo>
                  <a:pt x="884" y="3591"/>
                </a:lnTo>
                <a:lnTo>
                  <a:pt x="884" y="3560"/>
                </a:lnTo>
                <a:lnTo>
                  <a:pt x="884" y="3528"/>
                </a:lnTo>
                <a:lnTo>
                  <a:pt x="884" y="3497"/>
                </a:lnTo>
                <a:lnTo>
                  <a:pt x="884" y="3465"/>
                </a:lnTo>
                <a:lnTo>
                  <a:pt x="884" y="3434"/>
                </a:lnTo>
                <a:lnTo>
                  <a:pt x="894" y="3412"/>
                </a:lnTo>
                <a:lnTo>
                  <a:pt x="894" y="3381"/>
                </a:lnTo>
                <a:lnTo>
                  <a:pt x="905" y="3349"/>
                </a:lnTo>
                <a:lnTo>
                  <a:pt x="915" y="3318"/>
                </a:lnTo>
                <a:lnTo>
                  <a:pt x="926" y="3286"/>
                </a:lnTo>
                <a:lnTo>
                  <a:pt x="936" y="3255"/>
                </a:lnTo>
                <a:lnTo>
                  <a:pt x="957" y="3212"/>
                </a:lnTo>
                <a:lnTo>
                  <a:pt x="968" y="3181"/>
                </a:lnTo>
                <a:lnTo>
                  <a:pt x="978" y="3149"/>
                </a:lnTo>
                <a:lnTo>
                  <a:pt x="999" y="3065"/>
                </a:lnTo>
                <a:lnTo>
                  <a:pt x="1010" y="2981"/>
                </a:lnTo>
                <a:lnTo>
                  <a:pt x="1031" y="2949"/>
                </a:lnTo>
                <a:lnTo>
                  <a:pt x="1041" y="2918"/>
                </a:lnTo>
                <a:lnTo>
                  <a:pt x="1052" y="2886"/>
                </a:lnTo>
                <a:lnTo>
                  <a:pt x="1052" y="2854"/>
                </a:lnTo>
                <a:lnTo>
                  <a:pt x="1073" y="2812"/>
                </a:lnTo>
                <a:lnTo>
                  <a:pt x="1094" y="2728"/>
                </a:lnTo>
                <a:lnTo>
                  <a:pt x="1105" y="2686"/>
                </a:lnTo>
                <a:lnTo>
                  <a:pt x="1115" y="2644"/>
                </a:lnTo>
                <a:lnTo>
                  <a:pt x="1126" y="2602"/>
                </a:lnTo>
                <a:lnTo>
                  <a:pt x="1136" y="2570"/>
                </a:lnTo>
                <a:lnTo>
                  <a:pt x="1136" y="2528"/>
                </a:lnTo>
                <a:lnTo>
                  <a:pt x="1147" y="2497"/>
                </a:lnTo>
                <a:lnTo>
                  <a:pt x="1157" y="2465"/>
                </a:lnTo>
                <a:lnTo>
                  <a:pt x="1168" y="2423"/>
                </a:lnTo>
                <a:lnTo>
                  <a:pt x="1178" y="2391"/>
                </a:lnTo>
                <a:lnTo>
                  <a:pt x="1178" y="2349"/>
                </a:lnTo>
                <a:lnTo>
                  <a:pt x="1189" y="2318"/>
                </a:lnTo>
                <a:lnTo>
                  <a:pt x="1199" y="2275"/>
                </a:lnTo>
                <a:lnTo>
                  <a:pt x="1210" y="2244"/>
                </a:lnTo>
                <a:lnTo>
                  <a:pt x="1210" y="2202"/>
                </a:lnTo>
                <a:lnTo>
                  <a:pt x="1220" y="2170"/>
                </a:lnTo>
                <a:lnTo>
                  <a:pt x="1220" y="2139"/>
                </a:lnTo>
                <a:lnTo>
                  <a:pt x="1231" y="2107"/>
                </a:lnTo>
                <a:lnTo>
                  <a:pt x="1231" y="2075"/>
                </a:lnTo>
                <a:lnTo>
                  <a:pt x="1241" y="2044"/>
                </a:lnTo>
                <a:lnTo>
                  <a:pt x="1252" y="2012"/>
                </a:lnTo>
                <a:lnTo>
                  <a:pt x="1252" y="1970"/>
                </a:lnTo>
                <a:lnTo>
                  <a:pt x="1262" y="1939"/>
                </a:lnTo>
                <a:lnTo>
                  <a:pt x="1262" y="1907"/>
                </a:lnTo>
                <a:lnTo>
                  <a:pt x="1262" y="1865"/>
                </a:lnTo>
                <a:lnTo>
                  <a:pt x="1262" y="1833"/>
                </a:lnTo>
                <a:lnTo>
                  <a:pt x="1273" y="1802"/>
                </a:lnTo>
                <a:lnTo>
                  <a:pt x="1273" y="1770"/>
                </a:lnTo>
                <a:lnTo>
                  <a:pt x="1273" y="1728"/>
                </a:lnTo>
                <a:lnTo>
                  <a:pt x="1273" y="1686"/>
                </a:lnTo>
                <a:lnTo>
                  <a:pt x="1273" y="1654"/>
                </a:lnTo>
                <a:lnTo>
                  <a:pt x="1283" y="1623"/>
                </a:lnTo>
                <a:lnTo>
                  <a:pt x="1283" y="1591"/>
                </a:lnTo>
                <a:lnTo>
                  <a:pt x="1283" y="1560"/>
                </a:lnTo>
                <a:lnTo>
                  <a:pt x="1283" y="1538"/>
                </a:lnTo>
                <a:lnTo>
                  <a:pt x="1283" y="1507"/>
                </a:lnTo>
                <a:lnTo>
                  <a:pt x="1283" y="1475"/>
                </a:lnTo>
                <a:lnTo>
                  <a:pt x="1283" y="1444"/>
                </a:lnTo>
                <a:lnTo>
                  <a:pt x="1283" y="1412"/>
                </a:lnTo>
                <a:lnTo>
                  <a:pt x="1283" y="1381"/>
                </a:lnTo>
                <a:lnTo>
                  <a:pt x="1283" y="1349"/>
                </a:lnTo>
                <a:lnTo>
                  <a:pt x="1283" y="1317"/>
                </a:lnTo>
                <a:lnTo>
                  <a:pt x="1283" y="1286"/>
                </a:lnTo>
                <a:lnTo>
                  <a:pt x="1283" y="1244"/>
                </a:lnTo>
                <a:lnTo>
                  <a:pt x="1283" y="1202"/>
                </a:lnTo>
                <a:lnTo>
                  <a:pt x="1283" y="1170"/>
                </a:lnTo>
                <a:lnTo>
                  <a:pt x="1273" y="1138"/>
                </a:lnTo>
                <a:lnTo>
                  <a:pt x="1262" y="1096"/>
                </a:lnTo>
                <a:lnTo>
                  <a:pt x="1262" y="1065"/>
                </a:lnTo>
                <a:lnTo>
                  <a:pt x="1241" y="1033"/>
                </a:lnTo>
                <a:lnTo>
                  <a:pt x="1231" y="1002"/>
                </a:lnTo>
                <a:lnTo>
                  <a:pt x="1231" y="970"/>
                </a:lnTo>
                <a:lnTo>
                  <a:pt x="1220" y="938"/>
                </a:lnTo>
                <a:lnTo>
                  <a:pt x="1210" y="896"/>
                </a:lnTo>
                <a:lnTo>
                  <a:pt x="1189" y="812"/>
                </a:lnTo>
                <a:lnTo>
                  <a:pt x="1189" y="770"/>
                </a:lnTo>
                <a:lnTo>
                  <a:pt x="1178" y="738"/>
                </a:lnTo>
                <a:lnTo>
                  <a:pt x="1168" y="696"/>
                </a:lnTo>
                <a:lnTo>
                  <a:pt x="1157" y="665"/>
                </a:lnTo>
                <a:lnTo>
                  <a:pt x="1147" y="633"/>
                </a:lnTo>
                <a:lnTo>
                  <a:pt x="1136" y="602"/>
                </a:lnTo>
                <a:lnTo>
                  <a:pt x="1126" y="580"/>
                </a:lnTo>
                <a:lnTo>
                  <a:pt x="1105" y="538"/>
                </a:lnTo>
                <a:lnTo>
                  <a:pt x="1094" y="507"/>
                </a:lnTo>
                <a:lnTo>
                  <a:pt x="1062" y="475"/>
                </a:lnTo>
                <a:lnTo>
                  <a:pt x="1052" y="444"/>
                </a:lnTo>
                <a:lnTo>
                  <a:pt x="1031" y="412"/>
                </a:lnTo>
                <a:lnTo>
                  <a:pt x="1010" y="380"/>
                </a:lnTo>
                <a:lnTo>
                  <a:pt x="989" y="349"/>
                </a:lnTo>
                <a:lnTo>
                  <a:pt x="968" y="317"/>
                </a:lnTo>
                <a:lnTo>
                  <a:pt x="936" y="275"/>
                </a:lnTo>
                <a:lnTo>
                  <a:pt x="915" y="244"/>
                </a:lnTo>
                <a:lnTo>
                  <a:pt x="894" y="222"/>
                </a:lnTo>
                <a:lnTo>
                  <a:pt x="873" y="180"/>
                </a:lnTo>
                <a:lnTo>
                  <a:pt x="852" y="149"/>
                </a:lnTo>
                <a:lnTo>
                  <a:pt x="820" y="128"/>
                </a:lnTo>
                <a:lnTo>
                  <a:pt x="789" y="96"/>
                </a:lnTo>
                <a:lnTo>
                  <a:pt x="757" y="75"/>
                </a:lnTo>
                <a:lnTo>
                  <a:pt x="726" y="65"/>
                </a:lnTo>
                <a:lnTo>
                  <a:pt x="694" y="44"/>
                </a:lnTo>
                <a:lnTo>
                  <a:pt x="680" y="0"/>
                </a:lnTo>
                <a:lnTo>
                  <a:pt x="680" y="0"/>
                </a:lnTo>
              </a:path>
            </a:pathLst>
          </a:custGeom>
          <a:pattFill prst="dkUpDiag">
            <a:fgClr>
              <a:srgbClr val="CBCBCB"/>
            </a:fgClr>
            <a:bgClr>
              <a:schemeClr val="bg1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1065213" y="2108200"/>
            <a:ext cx="687387" cy="992188"/>
            <a:chOff x="671" y="1328"/>
            <a:chExt cx="433" cy="625"/>
          </a:xfrm>
        </p:grpSpPr>
        <p:sp>
          <p:nvSpPr>
            <p:cNvPr id="29701" name="Freeform 5"/>
            <p:cNvSpPr>
              <a:spLocks/>
            </p:cNvSpPr>
            <p:nvPr/>
          </p:nvSpPr>
          <p:spPr bwMode="auto">
            <a:xfrm>
              <a:off x="719" y="1424"/>
              <a:ext cx="337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2" y="9"/>
                </a:cxn>
                <a:cxn ang="0">
                  <a:pos x="69" y="30"/>
                </a:cxn>
                <a:cxn ang="0">
                  <a:pos x="87" y="61"/>
                </a:cxn>
                <a:cxn ang="0">
                  <a:pos x="105" y="93"/>
                </a:cxn>
                <a:cxn ang="0">
                  <a:pos x="115" y="125"/>
                </a:cxn>
                <a:cxn ang="0">
                  <a:pos x="133" y="156"/>
                </a:cxn>
                <a:cxn ang="0">
                  <a:pos x="152" y="188"/>
                </a:cxn>
                <a:cxn ang="0">
                  <a:pos x="179" y="209"/>
                </a:cxn>
                <a:cxn ang="0">
                  <a:pos x="197" y="240"/>
                </a:cxn>
                <a:cxn ang="0">
                  <a:pos x="225" y="251"/>
                </a:cxn>
                <a:cxn ang="0">
                  <a:pos x="253" y="272"/>
                </a:cxn>
                <a:cxn ang="0">
                  <a:pos x="280" y="293"/>
                </a:cxn>
                <a:cxn ang="0">
                  <a:pos x="308" y="314"/>
                </a:cxn>
                <a:cxn ang="0">
                  <a:pos x="336" y="325"/>
                </a:cxn>
                <a:cxn ang="0">
                  <a:pos x="336" y="336"/>
                </a:cxn>
              </a:cxnLst>
              <a:rect l="0" t="0" r="r" b="b"/>
              <a:pathLst>
                <a:path w="337" h="337">
                  <a:moveTo>
                    <a:pt x="0" y="0"/>
                  </a:moveTo>
                  <a:lnTo>
                    <a:pt x="42" y="9"/>
                  </a:lnTo>
                  <a:lnTo>
                    <a:pt x="69" y="30"/>
                  </a:lnTo>
                  <a:lnTo>
                    <a:pt x="87" y="61"/>
                  </a:lnTo>
                  <a:lnTo>
                    <a:pt x="105" y="93"/>
                  </a:lnTo>
                  <a:lnTo>
                    <a:pt x="115" y="125"/>
                  </a:lnTo>
                  <a:lnTo>
                    <a:pt x="133" y="156"/>
                  </a:lnTo>
                  <a:lnTo>
                    <a:pt x="152" y="188"/>
                  </a:lnTo>
                  <a:lnTo>
                    <a:pt x="179" y="209"/>
                  </a:lnTo>
                  <a:lnTo>
                    <a:pt x="197" y="240"/>
                  </a:lnTo>
                  <a:lnTo>
                    <a:pt x="225" y="251"/>
                  </a:lnTo>
                  <a:lnTo>
                    <a:pt x="253" y="272"/>
                  </a:lnTo>
                  <a:lnTo>
                    <a:pt x="280" y="293"/>
                  </a:lnTo>
                  <a:lnTo>
                    <a:pt x="308" y="314"/>
                  </a:lnTo>
                  <a:lnTo>
                    <a:pt x="336" y="325"/>
                  </a:lnTo>
                  <a:lnTo>
                    <a:pt x="336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702" name="Freeform 6"/>
            <p:cNvSpPr>
              <a:spLocks/>
            </p:cNvSpPr>
            <p:nvPr/>
          </p:nvSpPr>
          <p:spPr bwMode="auto">
            <a:xfrm>
              <a:off x="719" y="1376"/>
              <a:ext cx="385" cy="3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10"/>
                </a:cxn>
                <a:cxn ang="0">
                  <a:pos x="79" y="34"/>
                </a:cxn>
                <a:cxn ang="0">
                  <a:pos x="100" y="69"/>
                </a:cxn>
                <a:cxn ang="0">
                  <a:pos x="121" y="106"/>
                </a:cxn>
                <a:cxn ang="0">
                  <a:pos x="132" y="142"/>
                </a:cxn>
                <a:cxn ang="0">
                  <a:pos x="153" y="178"/>
                </a:cxn>
                <a:cxn ang="0">
                  <a:pos x="174" y="214"/>
                </a:cxn>
                <a:cxn ang="0">
                  <a:pos x="205" y="238"/>
                </a:cxn>
                <a:cxn ang="0">
                  <a:pos x="226" y="274"/>
                </a:cxn>
                <a:cxn ang="0">
                  <a:pos x="258" y="286"/>
                </a:cxn>
                <a:cxn ang="0">
                  <a:pos x="290" y="310"/>
                </a:cxn>
                <a:cxn ang="0">
                  <a:pos x="321" y="334"/>
                </a:cxn>
                <a:cxn ang="0">
                  <a:pos x="353" y="358"/>
                </a:cxn>
                <a:cxn ang="0">
                  <a:pos x="384" y="371"/>
                </a:cxn>
                <a:cxn ang="0">
                  <a:pos x="384" y="384"/>
                </a:cxn>
              </a:cxnLst>
              <a:rect l="0" t="0" r="r" b="b"/>
              <a:pathLst>
                <a:path w="385" h="385">
                  <a:moveTo>
                    <a:pt x="0" y="0"/>
                  </a:moveTo>
                  <a:lnTo>
                    <a:pt x="48" y="10"/>
                  </a:lnTo>
                  <a:lnTo>
                    <a:pt x="79" y="34"/>
                  </a:lnTo>
                  <a:lnTo>
                    <a:pt x="100" y="69"/>
                  </a:lnTo>
                  <a:lnTo>
                    <a:pt x="121" y="106"/>
                  </a:lnTo>
                  <a:lnTo>
                    <a:pt x="132" y="142"/>
                  </a:lnTo>
                  <a:lnTo>
                    <a:pt x="153" y="178"/>
                  </a:lnTo>
                  <a:lnTo>
                    <a:pt x="174" y="214"/>
                  </a:lnTo>
                  <a:lnTo>
                    <a:pt x="205" y="238"/>
                  </a:lnTo>
                  <a:lnTo>
                    <a:pt x="226" y="274"/>
                  </a:lnTo>
                  <a:lnTo>
                    <a:pt x="258" y="286"/>
                  </a:lnTo>
                  <a:lnTo>
                    <a:pt x="290" y="310"/>
                  </a:lnTo>
                  <a:lnTo>
                    <a:pt x="321" y="334"/>
                  </a:lnTo>
                  <a:lnTo>
                    <a:pt x="353" y="358"/>
                  </a:lnTo>
                  <a:lnTo>
                    <a:pt x="384" y="371"/>
                  </a:lnTo>
                  <a:lnTo>
                    <a:pt x="384" y="384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703" name="Freeform 7"/>
            <p:cNvSpPr>
              <a:spLocks/>
            </p:cNvSpPr>
            <p:nvPr/>
          </p:nvSpPr>
          <p:spPr bwMode="auto">
            <a:xfrm>
              <a:off x="719" y="1328"/>
              <a:ext cx="385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9"/>
                </a:cxn>
                <a:cxn ang="0">
                  <a:pos x="79" y="30"/>
                </a:cxn>
                <a:cxn ang="0">
                  <a:pos x="100" y="61"/>
                </a:cxn>
                <a:cxn ang="0">
                  <a:pos x="121" y="93"/>
                </a:cxn>
                <a:cxn ang="0">
                  <a:pos x="132" y="125"/>
                </a:cxn>
                <a:cxn ang="0">
                  <a:pos x="153" y="156"/>
                </a:cxn>
                <a:cxn ang="0">
                  <a:pos x="174" y="188"/>
                </a:cxn>
                <a:cxn ang="0">
                  <a:pos x="205" y="209"/>
                </a:cxn>
                <a:cxn ang="0">
                  <a:pos x="226" y="240"/>
                </a:cxn>
                <a:cxn ang="0">
                  <a:pos x="258" y="251"/>
                </a:cxn>
                <a:cxn ang="0">
                  <a:pos x="290" y="272"/>
                </a:cxn>
                <a:cxn ang="0">
                  <a:pos x="321" y="293"/>
                </a:cxn>
                <a:cxn ang="0">
                  <a:pos x="353" y="314"/>
                </a:cxn>
                <a:cxn ang="0">
                  <a:pos x="384" y="325"/>
                </a:cxn>
                <a:cxn ang="0">
                  <a:pos x="384" y="336"/>
                </a:cxn>
              </a:cxnLst>
              <a:rect l="0" t="0" r="r" b="b"/>
              <a:pathLst>
                <a:path w="385" h="337">
                  <a:moveTo>
                    <a:pt x="0" y="0"/>
                  </a:moveTo>
                  <a:lnTo>
                    <a:pt x="48" y="9"/>
                  </a:lnTo>
                  <a:lnTo>
                    <a:pt x="79" y="30"/>
                  </a:lnTo>
                  <a:lnTo>
                    <a:pt x="100" y="61"/>
                  </a:lnTo>
                  <a:lnTo>
                    <a:pt x="121" y="93"/>
                  </a:lnTo>
                  <a:lnTo>
                    <a:pt x="132" y="125"/>
                  </a:lnTo>
                  <a:lnTo>
                    <a:pt x="153" y="156"/>
                  </a:lnTo>
                  <a:lnTo>
                    <a:pt x="174" y="188"/>
                  </a:lnTo>
                  <a:lnTo>
                    <a:pt x="205" y="209"/>
                  </a:lnTo>
                  <a:lnTo>
                    <a:pt x="226" y="240"/>
                  </a:lnTo>
                  <a:lnTo>
                    <a:pt x="258" y="251"/>
                  </a:lnTo>
                  <a:lnTo>
                    <a:pt x="290" y="272"/>
                  </a:lnTo>
                  <a:lnTo>
                    <a:pt x="321" y="293"/>
                  </a:lnTo>
                  <a:lnTo>
                    <a:pt x="353" y="314"/>
                  </a:lnTo>
                  <a:lnTo>
                    <a:pt x="384" y="325"/>
                  </a:lnTo>
                  <a:lnTo>
                    <a:pt x="384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704" name="Freeform 8"/>
            <p:cNvSpPr>
              <a:spLocks/>
            </p:cNvSpPr>
            <p:nvPr/>
          </p:nvSpPr>
          <p:spPr bwMode="auto">
            <a:xfrm>
              <a:off x="671" y="1568"/>
              <a:ext cx="385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9"/>
                </a:cxn>
                <a:cxn ang="0">
                  <a:pos x="79" y="30"/>
                </a:cxn>
                <a:cxn ang="0">
                  <a:pos x="100" y="61"/>
                </a:cxn>
                <a:cxn ang="0">
                  <a:pos x="121" y="93"/>
                </a:cxn>
                <a:cxn ang="0">
                  <a:pos x="132" y="125"/>
                </a:cxn>
                <a:cxn ang="0">
                  <a:pos x="153" y="156"/>
                </a:cxn>
                <a:cxn ang="0">
                  <a:pos x="174" y="188"/>
                </a:cxn>
                <a:cxn ang="0">
                  <a:pos x="205" y="209"/>
                </a:cxn>
                <a:cxn ang="0">
                  <a:pos x="226" y="240"/>
                </a:cxn>
                <a:cxn ang="0">
                  <a:pos x="258" y="251"/>
                </a:cxn>
                <a:cxn ang="0">
                  <a:pos x="290" y="272"/>
                </a:cxn>
                <a:cxn ang="0">
                  <a:pos x="321" y="293"/>
                </a:cxn>
                <a:cxn ang="0">
                  <a:pos x="353" y="314"/>
                </a:cxn>
                <a:cxn ang="0">
                  <a:pos x="384" y="325"/>
                </a:cxn>
                <a:cxn ang="0">
                  <a:pos x="384" y="336"/>
                </a:cxn>
              </a:cxnLst>
              <a:rect l="0" t="0" r="r" b="b"/>
              <a:pathLst>
                <a:path w="385" h="337">
                  <a:moveTo>
                    <a:pt x="0" y="0"/>
                  </a:moveTo>
                  <a:lnTo>
                    <a:pt x="48" y="9"/>
                  </a:lnTo>
                  <a:lnTo>
                    <a:pt x="79" y="30"/>
                  </a:lnTo>
                  <a:lnTo>
                    <a:pt x="100" y="61"/>
                  </a:lnTo>
                  <a:lnTo>
                    <a:pt x="121" y="93"/>
                  </a:lnTo>
                  <a:lnTo>
                    <a:pt x="132" y="125"/>
                  </a:lnTo>
                  <a:lnTo>
                    <a:pt x="153" y="156"/>
                  </a:lnTo>
                  <a:lnTo>
                    <a:pt x="174" y="188"/>
                  </a:lnTo>
                  <a:lnTo>
                    <a:pt x="205" y="209"/>
                  </a:lnTo>
                  <a:lnTo>
                    <a:pt x="226" y="240"/>
                  </a:lnTo>
                  <a:lnTo>
                    <a:pt x="258" y="251"/>
                  </a:lnTo>
                  <a:lnTo>
                    <a:pt x="290" y="272"/>
                  </a:lnTo>
                  <a:lnTo>
                    <a:pt x="321" y="293"/>
                  </a:lnTo>
                  <a:lnTo>
                    <a:pt x="353" y="314"/>
                  </a:lnTo>
                  <a:lnTo>
                    <a:pt x="384" y="325"/>
                  </a:lnTo>
                  <a:lnTo>
                    <a:pt x="384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705" name="Freeform 9"/>
            <p:cNvSpPr>
              <a:spLocks/>
            </p:cNvSpPr>
            <p:nvPr/>
          </p:nvSpPr>
          <p:spPr bwMode="auto">
            <a:xfrm>
              <a:off x="671" y="1520"/>
              <a:ext cx="385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9"/>
                </a:cxn>
                <a:cxn ang="0">
                  <a:pos x="79" y="30"/>
                </a:cxn>
                <a:cxn ang="0">
                  <a:pos x="100" y="61"/>
                </a:cxn>
                <a:cxn ang="0">
                  <a:pos x="121" y="93"/>
                </a:cxn>
                <a:cxn ang="0">
                  <a:pos x="132" y="125"/>
                </a:cxn>
                <a:cxn ang="0">
                  <a:pos x="153" y="156"/>
                </a:cxn>
                <a:cxn ang="0">
                  <a:pos x="174" y="188"/>
                </a:cxn>
                <a:cxn ang="0">
                  <a:pos x="205" y="209"/>
                </a:cxn>
                <a:cxn ang="0">
                  <a:pos x="226" y="240"/>
                </a:cxn>
                <a:cxn ang="0">
                  <a:pos x="258" y="251"/>
                </a:cxn>
                <a:cxn ang="0">
                  <a:pos x="290" y="272"/>
                </a:cxn>
                <a:cxn ang="0">
                  <a:pos x="321" y="293"/>
                </a:cxn>
                <a:cxn ang="0">
                  <a:pos x="353" y="314"/>
                </a:cxn>
                <a:cxn ang="0">
                  <a:pos x="384" y="325"/>
                </a:cxn>
                <a:cxn ang="0">
                  <a:pos x="384" y="336"/>
                </a:cxn>
              </a:cxnLst>
              <a:rect l="0" t="0" r="r" b="b"/>
              <a:pathLst>
                <a:path w="385" h="337">
                  <a:moveTo>
                    <a:pt x="0" y="0"/>
                  </a:moveTo>
                  <a:lnTo>
                    <a:pt x="48" y="9"/>
                  </a:lnTo>
                  <a:lnTo>
                    <a:pt x="79" y="30"/>
                  </a:lnTo>
                  <a:lnTo>
                    <a:pt x="100" y="61"/>
                  </a:lnTo>
                  <a:lnTo>
                    <a:pt x="121" y="93"/>
                  </a:lnTo>
                  <a:lnTo>
                    <a:pt x="132" y="125"/>
                  </a:lnTo>
                  <a:lnTo>
                    <a:pt x="153" y="156"/>
                  </a:lnTo>
                  <a:lnTo>
                    <a:pt x="174" y="188"/>
                  </a:lnTo>
                  <a:lnTo>
                    <a:pt x="205" y="209"/>
                  </a:lnTo>
                  <a:lnTo>
                    <a:pt x="226" y="240"/>
                  </a:lnTo>
                  <a:lnTo>
                    <a:pt x="258" y="251"/>
                  </a:lnTo>
                  <a:lnTo>
                    <a:pt x="290" y="272"/>
                  </a:lnTo>
                  <a:lnTo>
                    <a:pt x="321" y="293"/>
                  </a:lnTo>
                  <a:lnTo>
                    <a:pt x="353" y="314"/>
                  </a:lnTo>
                  <a:lnTo>
                    <a:pt x="384" y="325"/>
                  </a:lnTo>
                  <a:lnTo>
                    <a:pt x="384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706" name="Freeform 10"/>
            <p:cNvSpPr>
              <a:spLocks/>
            </p:cNvSpPr>
            <p:nvPr/>
          </p:nvSpPr>
          <p:spPr bwMode="auto">
            <a:xfrm>
              <a:off x="671" y="1472"/>
              <a:ext cx="385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9"/>
                </a:cxn>
                <a:cxn ang="0">
                  <a:pos x="79" y="30"/>
                </a:cxn>
                <a:cxn ang="0">
                  <a:pos x="100" y="61"/>
                </a:cxn>
                <a:cxn ang="0">
                  <a:pos x="121" y="93"/>
                </a:cxn>
                <a:cxn ang="0">
                  <a:pos x="132" y="125"/>
                </a:cxn>
                <a:cxn ang="0">
                  <a:pos x="153" y="156"/>
                </a:cxn>
                <a:cxn ang="0">
                  <a:pos x="174" y="188"/>
                </a:cxn>
                <a:cxn ang="0">
                  <a:pos x="205" y="209"/>
                </a:cxn>
                <a:cxn ang="0">
                  <a:pos x="226" y="240"/>
                </a:cxn>
                <a:cxn ang="0">
                  <a:pos x="258" y="251"/>
                </a:cxn>
                <a:cxn ang="0">
                  <a:pos x="290" y="272"/>
                </a:cxn>
                <a:cxn ang="0">
                  <a:pos x="321" y="293"/>
                </a:cxn>
                <a:cxn ang="0">
                  <a:pos x="353" y="314"/>
                </a:cxn>
                <a:cxn ang="0">
                  <a:pos x="384" y="325"/>
                </a:cxn>
                <a:cxn ang="0">
                  <a:pos x="384" y="336"/>
                </a:cxn>
              </a:cxnLst>
              <a:rect l="0" t="0" r="r" b="b"/>
              <a:pathLst>
                <a:path w="385" h="337">
                  <a:moveTo>
                    <a:pt x="0" y="0"/>
                  </a:moveTo>
                  <a:lnTo>
                    <a:pt x="48" y="9"/>
                  </a:lnTo>
                  <a:lnTo>
                    <a:pt x="79" y="30"/>
                  </a:lnTo>
                  <a:lnTo>
                    <a:pt x="100" y="61"/>
                  </a:lnTo>
                  <a:lnTo>
                    <a:pt x="121" y="93"/>
                  </a:lnTo>
                  <a:lnTo>
                    <a:pt x="132" y="125"/>
                  </a:lnTo>
                  <a:lnTo>
                    <a:pt x="153" y="156"/>
                  </a:lnTo>
                  <a:lnTo>
                    <a:pt x="174" y="188"/>
                  </a:lnTo>
                  <a:lnTo>
                    <a:pt x="205" y="209"/>
                  </a:lnTo>
                  <a:lnTo>
                    <a:pt x="226" y="240"/>
                  </a:lnTo>
                  <a:lnTo>
                    <a:pt x="258" y="251"/>
                  </a:lnTo>
                  <a:lnTo>
                    <a:pt x="290" y="272"/>
                  </a:lnTo>
                  <a:lnTo>
                    <a:pt x="321" y="293"/>
                  </a:lnTo>
                  <a:lnTo>
                    <a:pt x="353" y="314"/>
                  </a:lnTo>
                  <a:lnTo>
                    <a:pt x="384" y="325"/>
                  </a:lnTo>
                  <a:lnTo>
                    <a:pt x="384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707" name="Freeform 11"/>
            <p:cNvSpPr>
              <a:spLocks/>
            </p:cNvSpPr>
            <p:nvPr/>
          </p:nvSpPr>
          <p:spPr bwMode="auto">
            <a:xfrm>
              <a:off x="671" y="1616"/>
              <a:ext cx="385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9"/>
                </a:cxn>
                <a:cxn ang="0">
                  <a:pos x="79" y="30"/>
                </a:cxn>
                <a:cxn ang="0">
                  <a:pos x="100" y="61"/>
                </a:cxn>
                <a:cxn ang="0">
                  <a:pos x="121" y="93"/>
                </a:cxn>
                <a:cxn ang="0">
                  <a:pos x="132" y="125"/>
                </a:cxn>
                <a:cxn ang="0">
                  <a:pos x="153" y="156"/>
                </a:cxn>
                <a:cxn ang="0">
                  <a:pos x="174" y="188"/>
                </a:cxn>
                <a:cxn ang="0">
                  <a:pos x="205" y="209"/>
                </a:cxn>
                <a:cxn ang="0">
                  <a:pos x="226" y="240"/>
                </a:cxn>
                <a:cxn ang="0">
                  <a:pos x="258" y="251"/>
                </a:cxn>
                <a:cxn ang="0">
                  <a:pos x="290" y="272"/>
                </a:cxn>
                <a:cxn ang="0">
                  <a:pos x="321" y="293"/>
                </a:cxn>
                <a:cxn ang="0">
                  <a:pos x="353" y="314"/>
                </a:cxn>
                <a:cxn ang="0">
                  <a:pos x="384" y="325"/>
                </a:cxn>
                <a:cxn ang="0">
                  <a:pos x="384" y="336"/>
                </a:cxn>
              </a:cxnLst>
              <a:rect l="0" t="0" r="r" b="b"/>
              <a:pathLst>
                <a:path w="385" h="337">
                  <a:moveTo>
                    <a:pt x="0" y="0"/>
                  </a:moveTo>
                  <a:lnTo>
                    <a:pt x="48" y="9"/>
                  </a:lnTo>
                  <a:lnTo>
                    <a:pt x="79" y="30"/>
                  </a:lnTo>
                  <a:lnTo>
                    <a:pt x="100" y="61"/>
                  </a:lnTo>
                  <a:lnTo>
                    <a:pt x="121" y="93"/>
                  </a:lnTo>
                  <a:lnTo>
                    <a:pt x="132" y="125"/>
                  </a:lnTo>
                  <a:lnTo>
                    <a:pt x="153" y="156"/>
                  </a:lnTo>
                  <a:lnTo>
                    <a:pt x="174" y="188"/>
                  </a:lnTo>
                  <a:lnTo>
                    <a:pt x="205" y="209"/>
                  </a:lnTo>
                  <a:lnTo>
                    <a:pt x="226" y="240"/>
                  </a:lnTo>
                  <a:lnTo>
                    <a:pt x="258" y="251"/>
                  </a:lnTo>
                  <a:lnTo>
                    <a:pt x="290" y="272"/>
                  </a:lnTo>
                  <a:lnTo>
                    <a:pt x="321" y="293"/>
                  </a:lnTo>
                  <a:lnTo>
                    <a:pt x="353" y="314"/>
                  </a:lnTo>
                  <a:lnTo>
                    <a:pt x="384" y="325"/>
                  </a:lnTo>
                  <a:lnTo>
                    <a:pt x="384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9709" name="Freeform 13"/>
          <p:cNvSpPr>
            <a:spLocks/>
          </p:cNvSpPr>
          <p:nvPr/>
        </p:nvSpPr>
        <p:spPr bwMode="auto">
          <a:xfrm>
            <a:off x="989013" y="2794000"/>
            <a:ext cx="611187" cy="534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8" y="9"/>
              </a:cxn>
              <a:cxn ang="0">
                <a:pos x="79" y="30"/>
              </a:cxn>
              <a:cxn ang="0">
                <a:pos x="100" y="61"/>
              </a:cxn>
              <a:cxn ang="0">
                <a:pos x="121" y="93"/>
              </a:cxn>
              <a:cxn ang="0">
                <a:pos x="132" y="125"/>
              </a:cxn>
              <a:cxn ang="0">
                <a:pos x="153" y="156"/>
              </a:cxn>
              <a:cxn ang="0">
                <a:pos x="174" y="188"/>
              </a:cxn>
              <a:cxn ang="0">
                <a:pos x="205" y="209"/>
              </a:cxn>
              <a:cxn ang="0">
                <a:pos x="226" y="240"/>
              </a:cxn>
              <a:cxn ang="0">
                <a:pos x="258" y="251"/>
              </a:cxn>
              <a:cxn ang="0">
                <a:pos x="290" y="272"/>
              </a:cxn>
              <a:cxn ang="0">
                <a:pos x="321" y="293"/>
              </a:cxn>
              <a:cxn ang="0">
                <a:pos x="353" y="314"/>
              </a:cxn>
              <a:cxn ang="0">
                <a:pos x="384" y="325"/>
              </a:cxn>
              <a:cxn ang="0">
                <a:pos x="384" y="336"/>
              </a:cxn>
            </a:cxnLst>
            <a:rect l="0" t="0" r="r" b="b"/>
            <a:pathLst>
              <a:path w="385" h="337">
                <a:moveTo>
                  <a:pt x="0" y="0"/>
                </a:moveTo>
                <a:lnTo>
                  <a:pt x="48" y="9"/>
                </a:lnTo>
                <a:lnTo>
                  <a:pt x="79" y="30"/>
                </a:lnTo>
                <a:lnTo>
                  <a:pt x="100" y="61"/>
                </a:lnTo>
                <a:lnTo>
                  <a:pt x="121" y="93"/>
                </a:lnTo>
                <a:lnTo>
                  <a:pt x="132" y="125"/>
                </a:lnTo>
                <a:lnTo>
                  <a:pt x="153" y="156"/>
                </a:lnTo>
                <a:lnTo>
                  <a:pt x="174" y="188"/>
                </a:lnTo>
                <a:lnTo>
                  <a:pt x="205" y="209"/>
                </a:lnTo>
                <a:lnTo>
                  <a:pt x="226" y="240"/>
                </a:lnTo>
                <a:lnTo>
                  <a:pt x="258" y="251"/>
                </a:lnTo>
                <a:lnTo>
                  <a:pt x="290" y="272"/>
                </a:lnTo>
                <a:lnTo>
                  <a:pt x="321" y="293"/>
                </a:lnTo>
                <a:lnTo>
                  <a:pt x="353" y="314"/>
                </a:lnTo>
                <a:lnTo>
                  <a:pt x="384" y="325"/>
                </a:lnTo>
                <a:lnTo>
                  <a:pt x="384" y="33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10" name="Freeform 14"/>
          <p:cNvSpPr>
            <a:spLocks/>
          </p:cNvSpPr>
          <p:nvPr/>
        </p:nvSpPr>
        <p:spPr bwMode="auto">
          <a:xfrm>
            <a:off x="1065213" y="2641600"/>
            <a:ext cx="611187" cy="4587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8" y="7"/>
              </a:cxn>
              <a:cxn ang="0">
                <a:pos x="79" y="25"/>
              </a:cxn>
              <a:cxn ang="0">
                <a:pos x="100" y="52"/>
              </a:cxn>
              <a:cxn ang="0">
                <a:pos x="121" y="79"/>
              </a:cxn>
              <a:cxn ang="0">
                <a:pos x="132" y="107"/>
              </a:cxn>
              <a:cxn ang="0">
                <a:pos x="153" y="133"/>
              </a:cxn>
              <a:cxn ang="0">
                <a:pos x="174" y="161"/>
              </a:cxn>
              <a:cxn ang="0">
                <a:pos x="205" y="179"/>
              </a:cxn>
              <a:cxn ang="0">
                <a:pos x="226" y="205"/>
              </a:cxn>
              <a:cxn ang="0">
                <a:pos x="258" y="215"/>
              </a:cxn>
              <a:cxn ang="0">
                <a:pos x="290" y="233"/>
              </a:cxn>
              <a:cxn ang="0">
                <a:pos x="321" y="251"/>
              </a:cxn>
              <a:cxn ang="0">
                <a:pos x="353" y="269"/>
              </a:cxn>
              <a:cxn ang="0">
                <a:pos x="384" y="278"/>
              </a:cxn>
              <a:cxn ang="0">
                <a:pos x="384" y="288"/>
              </a:cxn>
            </a:cxnLst>
            <a:rect l="0" t="0" r="r" b="b"/>
            <a:pathLst>
              <a:path w="385" h="289">
                <a:moveTo>
                  <a:pt x="0" y="0"/>
                </a:moveTo>
                <a:lnTo>
                  <a:pt x="48" y="7"/>
                </a:lnTo>
                <a:lnTo>
                  <a:pt x="79" y="25"/>
                </a:lnTo>
                <a:lnTo>
                  <a:pt x="100" y="52"/>
                </a:lnTo>
                <a:lnTo>
                  <a:pt x="121" y="79"/>
                </a:lnTo>
                <a:lnTo>
                  <a:pt x="132" y="107"/>
                </a:lnTo>
                <a:lnTo>
                  <a:pt x="153" y="133"/>
                </a:lnTo>
                <a:lnTo>
                  <a:pt x="174" y="161"/>
                </a:lnTo>
                <a:lnTo>
                  <a:pt x="205" y="179"/>
                </a:lnTo>
                <a:lnTo>
                  <a:pt x="226" y="205"/>
                </a:lnTo>
                <a:lnTo>
                  <a:pt x="258" y="215"/>
                </a:lnTo>
                <a:lnTo>
                  <a:pt x="290" y="233"/>
                </a:lnTo>
                <a:lnTo>
                  <a:pt x="321" y="251"/>
                </a:lnTo>
                <a:lnTo>
                  <a:pt x="353" y="269"/>
                </a:lnTo>
                <a:lnTo>
                  <a:pt x="384" y="278"/>
                </a:lnTo>
                <a:lnTo>
                  <a:pt x="384" y="28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11" name="Freeform 15"/>
          <p:cNvSpPr>
            <a:spLocks/>
          </p:cNvSpPr>
          <p:nvPr/>
        </p:nvSpPr>
        <p:spPr bwMode="auto">
          <a:xfrm>
            <a:off x="989013" y="2641600"/>
            <a:ext cx="687387" cy="534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4" y="9"/>
              </a:cxn>
              <a:cxn ang="0">
                <a:pos x="88" y="30"/>
              </a:cxn>
              <a:cxn ang="0">
                <a:pos x="112" y="61"/>
              </a:cxn>
              <a:cxn ang="0">
                <a:pos x="136" y="93"/>
              </a:cxn>
              <a:cxn ang="0">
                <a:pos x="148" y="125"/>
              </a:cxn>
              <a:cxn ang="0">
                <a:pos x="172" y="156"/>
              </a:cxn>
              <a:cxn ang="0">
                <a:pos x="195" y="188"/>
              </a:cxn>
              <a:cxn ang="0">
                <a:pos x="230" y="209"/>
              </a:cxn>
              <a:cxn ang="0">
                <a:pos x="254" y="240"/>
              </a:cxn>
              <a:cxn ang="0">
                <a:pos x="290" y="251"/>
              </a:cxn>
              <a:cxn ang="0">
                <a:pos x="326" y="272"/>
              </a:cxn>
              <a:cxn ang="0">
                <a:pos x="361" y="293"/>
              </a:cxn>
              <a:cxn ang="0">
                <a:pos x="397" y="314"/>
              </a:cxn>
              <a:cxn ang="0">
                <a:pos x="432" y="325"/>
              </a:cxn>
              <a:cxn ang="0">
                <a:pos x="432" y="336"/>
              </a:cxn>
            </a:cxnLst>
            <a:rect l="0" t="0" r="r" b="b"/>
            <a:pathLst>
              <a:path w="433" h="337">
                <a:moveTo>
                  <a:pt x="0" y="0"/>
                </a:moveTo>
                <a:lnTo>
                  <a:pt x="54" y="9"/>
                </a:lnTo>
                <a:lnTo>
                  <a:pt x="88" y="30"/>
                </a:lnTo>
                <a:lnTo>
                  <a:pt x="112" y="61"/>
                </a:lnTo>
                <a:lnTo>
                  <a:pt x="136" y="93"/>
                </a:lnTo>
                <a:lnTo>
                  <a:pt x="148" y="125"/>
                </a:lnTo>
                <a:lnTo>
                  <a:pt x="172" y="156"/>
                </a:lnTo>
                <a:lnTo>
                  <a:pt x="195" y="188"/>
                </a:lnTo>
                <a:lnTo>
                  <a:pt x="230" y="209"/>
                </a:lnTo>
                <a:lnTo>
                  <a:pt x="254" y="240"/>
                </a:lnTo>
                <a:lnTo>
                  <a:pt x="290" y="251"/>
                </a:lnTo>
                <a:lnTo>
                  <a:pt x="326" y="272"/>
                </a:lnTo>
                <a:lnTo>
                  <a:pt x="361" y="293"/>
                </a:lnTo>
                <a:lnTo>
                  <a:pt x="397" y="314"/>
                </a:lnTo>
                <a:lnTo>
                  <a:pt x="432" y="325"/>
                </a:lnTo>
                <a:lnTo>
                  <a:pt x="432" y="33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12" name="Freeform 16"/>
          <p:cNvSpPr>
            <a:spLocks/>
          </p:cNvSpPr>
          <p:nvPr/>
        </p:nvSpPr>
        <p:spPr bwMode="auto">
          <a:xfrm>
            <a:off x="989013" y="2717800"/>
            <a:ext cx="687387" cy="534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4" y="9"/>
              </a:cxn>
              <a:cxn ang="0">
                <a:pos x="88" y="30"/>
              </a:cxn>
              <a:cxn ang="0">
                <a:pos x="112" y="61"/>
              </a:cxn>
              <a:cxn ang="0">
                <a:pos x="136" y="93"/>
              </a:cxn>
              <a:cxn ang="0">
                <a:pos x="148" y="125"/>
              </a:cxn>
              <a:cxn ang="0">
                <a:pos x="172" y="156"/>
              </a:cxn>
              <a:cxn ang="0">
                <a:pos x="195" y="188"/>
              </a:cxn>
              <a:cxn ang="0">
                <a:pos x="230" y="209"/>
              </a:cxn>
              <a:cxn ang="0">
                <a:pos x="254" y="240"/>
              </a:cxn>
              <a:cxn ang="0">
                <a:pos x="290" y="251"/>
              </a:cxn>
              <a:cxn ang="0">
                <a:pos x="326" y="272"/>
              </a:cxn>
              <a:cxn ang="0">
                <a:pos x="361" y="293"/>
              </a:cxn>
              <a:cxn ang="0">
                <a:pos x="397" y="314"/>
              </a:cxn>
              <a:cxn ang="0">
                <a:pos x="432" y="325"/>
              </a:cxn>
              <a:cxn ang="0">
                <a:pos x="432" y="336"/>
              </a:cxn>
            </a:cxnLst>
            <a:rect l="0" t="0" r="r" b="b"/>
            <a:pathLst>
              <a:path w="433" h="337">
                <a:moveTo>
                  <a:pt x="0" y="0"/>
                </a:moveTo>
                <a:lnTo>
                  <a:pt x="54" y="9"/>
                </a:lnTo>
                <a:lnTo>
                  <a:pt x="88" y="30"/>
                </a:lnTo>
                <a:lnTo>
                  <a:pt x="112" y="61"/>
                </a:lnTo>
                <a:lnTo>
                  <a:pt x="136" y="93"/>
                </a:lnTo>
                <a:lnTo>
                  <a:pt x="148" y="125"/>
                </a:lnTo>
                <a:lnTo>
                  <a:pt x="172" y="156"/>
                </a:lnTo>
                <a:lnTo>
                  <a:pt x="195" y="188"/>
                </a:lnTo>
                <a:lnTo>
                  <a:pt x="230" y="209"/>
                </a:lnTo>
                <a:lnTo>
                  <a:pt x="254" y="240"/>
                </a:lnTo>
                <a:lnTo>
                  <a:pt x="290" y="251"/>
                </a:lnTo>
                <a:lnTo>
                  <a:pt x="326" y="272"/>
                </a:lnTo>
                <a:lnTo>
                  <a:pt x="361" y="293"/>
                </a:lnTo>
                <a:lnTo>
                  <a:pt x="397" y="314"/>
                </a:lnTo>
                <a:lnTo>
                  <a:pt x="432" y="325"/>
                </a:lnTo>
                <a:lnTo>
                  <a:pt x="432" y="33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3" name="Group 24"/>
          <p:cNvGrpSpPr>
            <a:grpSpLocks/>
          </p:cNvGrpSpPr>
          <p:nvPr/>
        </p:nvGrpSpPr>
        <p:grpSpPr bwMode="auto">
          <a:xfrm>
            <a:off x="912813" y="2870200"/>
            <a:ext cx="687387" cy="992188"/>
            <a:chOff x="575" y="1808"/>
            <a:chExt cx="433" cy="625"/>
          </a:xfrm>
        </p:grpSpPr>
        <p:sp>
          <p:nvSpPr>
            <p:cNvPr id="29713" name="Freeform 17"/>
            <p:cNvSpPr>
              <a:spLocks/>
            </p:cNvSpPr>
            <p:nvPr/>
          </p:nvSpPr>
          <p:spPr bwMode="auto">
            <a:xfrm>
              <a:off x="623" y="1904"/>
              <a:ext cx="337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2" y="9"/>
                </a:cxn>
                <a:cxn ang="0">
                  <a:pos x="69" y="30"/>
                </a:cxn>
                <a:cxn ang="0">
                  <a:pos x="87" y="61"/>
                </a:cxn>
                <a:cxn ang="0">
                  <a:pos x="105" y="93"/>
                </a:cxn>
                <a:cxn ang="0">
                  <a:pos x="115" y="125"/>
                </a:cxn>
                <a:cxn ang="0">
                  <a:pos x="133" y="156"/>
                </a:cxn>
                <a:cxn ang="0">
                  <a:pos x="152" y="188"/>
                </a:cxn>
                <a:cxn ang="0">
                  <a:pos x="179" y="209"/>
                </a:cxn>
                <a:cxn ang="0">
                  <a:pos x="197" y="240"/>
                </a:cxn>
                <a:cxn ang="0">
                  <a:pos x="225" y="251"/>
                </a:cxn>
                <a:cxn ang="0">
                  <a:pos x="253" y="272"/>
                </a:cxn>
                <a:cxn ang="0">
                  <a:pos x="280" y="293"/>
                </a:cxn>
                <a:cxn ang="0">
                  <a:pos x="308" y="314"/>
                </a:cxn>
                <a:cxn ang="0">
                  <a:pos x="336" y="325"/>
                </a:cxn>
                <a:cxn ang="0">
                  <a:pos x="336" y="336"/>
                </a:cxn>
              </a:cxnLst>
              <a:rect l="0" t="0" r="r" b="b"/>
              <a:pathLst>
                <a:path w="337" h="337">
                  <a:moveTo>
                    <a:pt x="0" y="0"/>
                  </a:moveTo>
                  <a:lnTo>
                    <a:pt x="42" y="9"/>
                  </a:lnTo>
                  <a:lnTo>
                    <a:pt x="69" y="30"/>
                  </a:lnTo>
                  <a:lnTo>
                    <a:pt x="87" y="61"/>
                  </a:lnTo>
                  <a:lnTo>
                    <a:pt x="105" y="93"/>
                  </a:lnTo>
                  <a:lnTo>
                    <a:pt x="115" y="125"/>
                  </a:lnTo>
                  <a:lnTo>
                    <a:pt x="133" y="156"/>
                  </a:lnTo>
                  <a:lnTo>
                    <a:pt x="152" y="188"/>
                  </a:lnTo>
                  <a:lnTo>
                    <a:pt x="179" y="209"/>
                  </a:lnTo>
                  <a:lnTo>
                    <a:pt x="197" y="240"/>
                  </a:lnTo>
                  <a:lnTo>
                    <a:pt x="225" y="251"/>
                  </a:lnTo>
                  <a:lnTo>
                    <a:pt x="253" y="272"/>
                  </a:lnTo>
                  <a:lnTo>
                    <a:pt x="280" y="293"/>
                  </a:lnTo>
                  <a:lnTo>
                    <a:pt x="308" y="314"/>
                  </a:lnTo>
                  <a:lnTo>
                    <a:pt x="336" y="325"/>
                  </a:lnTo>
                  <a:lnTo>
                    <a:pt x="336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714" name="Freeform 18"/>
            <p:cNvSpPr>
              <a:spLocks/>
            </p:cNvSpPr>
            <p:nvPr/>
          </p:nvSpPr>
          <p:spPr bwMode="auto">
            <a:xfrm>
              <a:off x="623" y="1856"/>
              <a:ext cx="385" cy="3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10"/>
                </a:cxn>
                <a:cxn ang="0">
                  <a:pos x="79" y="34"/>
                </a:cxn>
                <a:cxn ang="0">
                  <a:pos x="100" y="69"/>
                </a:cxn>
                <a:cxn ang="0">
                  <a:pos x="121" y="106"/>
                </a:cxn>
                <a:cxn ang="0">
                  <a:pos x="132" y="142"/>
                </a:cxn>
                <a:cxn ang="0">
                  <a:pos x="153" y="178"/>
                </a:cxn>
                <a:cxn ang="0">
                  <a:pos x="174" y="214"/>
                </a:cxn>
                <a:cxn ang="0">
                  <a:pos x="205" y="238"/>
                </a:cxn>
                <a:cxn ang="0">
                  <a:pos x="226" y="274"/>
                </a:cxn>
                <a:cxn ang="0">
                  <a:pos x="258" y="286"/>
                </a:cxn>
                <a:cxn ang="0">
                  <a:pos x="290" y="310"/>
                </a:cxn>
                <a:cxn ang="0">
                  <a:pos x="321" y="334"/>
                </a:cxn>
                <a:cxn ang="0">
                  <a:pos x="353" y="358"/>
                </a:cxn>
                <a:cxn ang="0">
                  <a:pos x="384" y="371"/>
                </a:cxn>
                <a:cxn ang="0">
                  <a:pos x="384" y="384"/>
                </a:cxn>
              </a:cxnLst>
              <a:rect l="0" t="0" r="r" b="b"/>
              <a:pathLst>
                <a:path w="385" h="385">
                  <a:moveTo>
                    <a:pt x="0" y="0"/>
                  </a:moveTo>
                  <a:lnTo>
                    <a:pt x="48" y="10"/>
                  </a:lnTo>
                  <a:lnTo>
                    <a:pt x="79" y="34"/>
                  </a:lnTo>
                  <a:lnTo>
                    <a:pt x="100" y="69"/>
                  </a:lnTo>
                  <a:lnTo>
                    <a:pt x="121" y="106"/>
                  </a:lnTo>
                  <a:lnTo>
                    <a:pt x="132" y="142"/>
                  </a:lnTo>
                  <a:lnTo>
                    <a:pt x="153" y="178"/>
                  </a:lnTo>
                  <a:lnTo>
                    <a:pt x="174" y="214"/>
                  </a:lnTo>
                  <a:lnTo>
                    <a:pt x="205" y="238"/>
                  </a:lnTo>
                  <a:lnTo>
                    <a:pt x="226" y="274"/>
                  </a:lnTo>
                  <a:lnTo>
                    <a:pt x="258" y="286"/>
                  </a:lnTo>
                  <a:lnTo>
                    <a:pt x="290" y="310"/>
                  </a:lnTo>
                  <a:lnTo>
                    <a:pt x="321" y="334"/>
                  </a:lnTo>
                  <a:lnTo>
                    <a:pt x="353" y="358"/>
                  </a:lnTo>
                  <a:lnTo>
                    <a:pt x="384" y="371"/>
                  </a:lnTo>
                  <a:lnTo>
                    <a:pt x="384" y="384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715" name="Freeform 19"/>
            <p:cNvSpPr>
              <a:spLocks/>
            </p:cNvSpPr>
            <p:nvPr/>
          </p:nvSpPr>
          <p:spPr bwMode="auto">
            <a:xfrm>
              <a:off x="623" y="1808"/>
              <a:ext cx="385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9"/>
                </a:cxn>
                <a:cxn ang="0">
                  <a:pos x="79" y="30"/>
                </a:cxn>
                <a:cxn ang="0">
                  <a:pos x="100" y="61"/>
                </a:cxn>
                <a:cxn ang="0">
                  <a:pos x="121" y="93"/>
                </a:cxn>
                <a:cxn ang="0">
                  <a:pos x="132" y="125"/>
                </a:cxn>
                <a:cxn ang="0">
                  <a:pos x="153" y="156"/>
                </a:cxn>
                <a:cxn ang="0">
                  <a:pos x="174" y="188"/>
                </a:cxn>
                <a:cxn ang="0">
                  <a:pos x="205" y="209"/>
                </a:cxn>
                <a:cxn ang="0">
                  <a:pos x="226" y="240"/>
                </a:cxn>
                <a:cxn ang="0">
                  <a:pos x="258" y="251"/>
                </a:cxn>
                <a:cxn ang="0">
                  <a:pos x="290" y="272"/>
                </a:cxn>
                <a:cxn ang="0">
                  <a:pos x="321" y="293"/>
                </a:cxn>
                <a:cxn ang="0">
                  <a:pos x="353" y="314"/>
                </a:cxn>
                <a:cxn ang="0">
                  <a:pos x="384" y="325"/>
                </a:cxn>
                <a:cxn ang="0">
                  <a:pos x="384" y="336"/>
                </a:cxn>
              </a:cxnLst>
              <a:rect l="0" t="0" r="r" b="b"/>
              <a:pathLst>
                <a:path w="385" h="337">
                  <a:moveTo>
                    <a:pt x="0" y="0"/>
                  </a:moveTo>
                  <a:lnTo>
                    <a:pt x="48" y="9"/>
                  </a:lnTo>
                  <a:lnTo>
                    <a:pt x="79" y="30"/>
                  </a:lnTo>
                  <a:lnTo>
                    <a:pt x="100" y="61"/>
                  </a:lnTo>
                  <a:lnTo>
                    <a:pt x="121" y="93"/>
                  </a:lnTo>
                  <a:lnTo>
                    <a:pt x="132" y="125"/>
                  </a:lnTo>
                  <a:lnTo>
                    <a:pt x="153" y="156"/>
                  </a:lnTo>
                  <a:lnTo>
                    <a:pt x="174" y="188"/>
                  </a:lnTo>
                  <a:lnTo>
                    <a:pt x="205" y="209"/>
                  </a:lnTo>
                  <a:lnTo>
                    <a:pt x="226" y="240"/>
                  </a:lnTo>
                  <a:lnTo>
                    <a:pt x="258" y="251"/>
                  </a:lnTo>
                  <a:lnTo>
                    <a:pt x="290" y="272"/>
                  </a:lnTo>
                  <a:lnTo>
                    <a:pt x="321" y="293"/>
                  </a:lnTo>
                  <a:lnTo>
                    <a:pt x="353" y="314"/>
                  </a:lnTo>
                  <a:lnTo>
                    <a:pt x="384" y="325"/>
                  </a:lnTo>
                  <a:lnTo>
                    <a:pt x="384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716" name="Freeform 20"/>
            <p:cNvSpPr>
              <a:spLocks/>
            </p:cNvSpPr>
            <p:nvPr/>
          </p:nvSpPr>
          <p:spPr bwMode="auto">
            <a:xfrm>
              <a:off x="575" y="2048"/>
              <a:ext cx="385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9"/>
                </a:cxn>
                <a:cxn ang="0">
                  <a:pos x="79" y="30"/>
                </a:cxn>
                <a:cxn ang="0">
                  <a:pos x="100" y="61"/>
                </a:cxn>
                <a:cxn ang="0">
                  <a:pos x="121" y="93"/>
                </a:cxn>
                <a:cxn ang="0">
                  <a:pos x="132" y="125"/>
                </a:cxn>
                <a:cxn ang="0">
                  <a:pos x="153" y="156"/>
                </a:cxn>
                <a:cxn ang="0">
                  <a:pos x="174" y="188"/>
                </a:cxn>
                <a:cxn ang="0">
                  <a:pos x="205" y="209"/>
                </a:cxn>
                <a:cxn ang="0">
                  <a:pos x="226" y="240"/>
                </a:cxn>
                <a:cxn ang="0">
                  <a:pos x="258" y="251"/>
                </a:cxn>
                <a:cxn ang="0">
                  <a:pos x="290" y="272"/>
                </a:cxn>
                <a:cxn ang="0">
                  <a:pos x="321" y="293"/>
                </a:cxn>
                <a:cxn ang="0">
                  <a:pos x="353" y="314"/>
                </a:cxn>
                <a:cxn ang="0">
                  <a:pos x="384" y="325"/>
                </a:cxn>
                <a:cxn ang="0">
                  <a:pos x="384" y="336"/>
                </a:cxn>
              </a:cxnLst>
              <a:rect l="0" t="0" r="r" b="b"/>
              <a:pathLst>
                <a:path w="385" h="337">
                  <a:moveTo>
                    <a:pt x="0" y="0"/>
                  </a:moveTo>
                  <a:lnTo>
                    <a:pt x="48" y="9"/>
                  </a:lnTo>
                  <a:lnTo>
                    <a:pt x="79" y="30"/>
                  </a:lnTo>
                  <a:lnTo>
                    <a:pt x="100" y="61"/>
                  </a:lnTo>
                  <a:lnTo>
                    <a:pt x="121" y="93"/>
                  </a:lnTo>
                  <a:lnTo>
                    <a:pt x="132" y="125"/>
                  </a:lnTo>
                  <a:lnTo>
                    <a:pt x="153" y="156"/>
                  </a:lnTo>
                  <a:lnTo>
                    <a:pt x="174" y="188"/>
                  </a:lnTo>
                  <a:lnTo>
                    <a:pt x="205" y="209"/>
                  </a:lnTo>
                  <a:lnTo>
                    <a:pt x="226" y="240"/>
                  </a:lnTo>
                  <a:lnTo>
                    <a:pt x="258" y="251"/>
                  </a:lnTo>
                  <a:lnTo>
                    <a:pt x="290" y="272"/>
                  </a:lnTo>
                  <a:lnTo>
                    <a:pt x="321" y="293"/>
                  </a:lnTo>
                  <a:lnTo>
                    <a:pt x="353" y="314"/>
                  </a:lnTo>
                  <a:lnTo>
                    <a:pt x="384" y="325"/>
                  </a:lnTo>
                  <a:lnTo>
                    <a:pt x="384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717" name="Freeform 21"/>
            <p:cNvSpPr>
              <a:spLocks/>
            </p:cNvSpPr>
            <p:nvPr/>
          </p:nvSpPr>
          <p:spPr bwMode="auto">
            <a:xfrm>
              <a:off x="575" y="2000"/>
              <a:ext cx="385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9"/>
                </a:cxn>
                <a:cxn ang="0">
                  <a:pos x="79" y="30"/>
                </a:cxn>
                <a:cxn ang="0">
                  <a:pos x="100" y="61"/>
                </a:cxn>
                <a:cxn ang="0">
                  <a:pos x="121" y="93"/>
                </a:cxn>
                <a:cxn ang="0">
                  <a:pos x="132" y="125"/>
                </a:cxn>
                <a:cxn ang="0">
                  <a:pos x="153" y="156"/>
                </a:cxn>
                <a:cxn ang="0">
                  <a:pos x="174" y="188"/>
                </a:cxn>
                <a:cxn ang="0">
                  <a:pos x="205" y="209"/>
                </a:cxn>
                <a:cxn ang="0">
                  <a:pos x="226" y="240"/>
                </a:cxn>
                <a:cxn ang="0">
                  <a:pos x="258" y="251"/>
                </a:cxn>
                <a:cxn ang="0">
                  <a:pos x="290" y="272"/>
                </a:cxn>
                <a:cxn ang="0">
                  <a:pos x="321" y="293"/>
                </a:cxn>
                <a:cxn ang="0">
                  <a:pos x="353" y="314"/>
                </a:cxn>
                <a:cxn ang="0">
                  <a:pos x="384" y="325"/>
                </a:cxn>
                <a:cxn ang="0">
                  <a:pos x="384" y="336"/>
                </a:cxn>
              </a:cxnLst>
              <a:rect l="0" t="0" r="r" b="b"/>
              <a:pathLst>
                <a:path w="385" h="337">
                  <a:moveTo>
                    <a:pt x="0" y="0"/>
                  </a:moveTo>
                  <a:lnTo>
                    <a:pt x="48" y="9"/>
                  </a:lnTo>
                  <a:lnTo>
                    <a:pt x="79" y="30"/>
                  </a:lnTo>
                  <a:lnTo>
                    <a:pt x="100" y="61"/>
                  </a:lnTo>
                  <a:lnTo>
                    <a:pt x="121" y="93"/>
                  </a:lnTo>
                  <a:lnTo>
                    <a:pt x="132" y="125"/>
                  </a:lnTo>
                  <a:lnTo>
                    <a:pt x="153" y="156"/>
                  </a:lnTo>
                  <a:lnTo>
                    <a:pt x="174" y="188"/>
                  </a:lnTo>
                  <a:lnTo>
                    <a:pt x="205" y="209"/>
                  </a:lnTo>
                  <a:lnTo>
                    <a:pt x="226" y="240"/>
                  </a:lnTo>
                  <a:lnTo>
                    <a:pt x="258" y="251"/>
                  </a:lnTo>
                  <a:lnTo>
                    <a:pt x="290" y="272"/>
                  </a:lnTo>
                  <a:lnTo>
                    <a:pt x="321" y="293"/>
                  </a:lnTo>
                  <a:lnTo>
                    <a:pt x="353" y="314"/>
                  </a:lnTo>
                  <a:lnTo>
                    <a:pt x="384" y="325"/>
                  </a:lnTo>
                  <a:lnTo>
                    <a:pt x="384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718" name="Freeform 22"/>
            <p:cNvSpPr>
              <a:spLocks/>
            </p:cNvSpPr>
            <p:nvPr/>
          </p:nvSpPr>
          <p:spPr bwMode="auto">
            <a:xfrm>
              <a:off x="575" y="1952"/>
              <a:ext cx="385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9"/>
                </a:cxn>
                <a:cxn ang="0">
                  <a:pos x="79" y="30"/>
                </a:cxn>
                <a:cxn ang="0">
                  <a:pos x="100" y="61"/>
                </a:cxn>
                <a:cxn ang="0">
                  <a:pos x="121" y="93"/>
                </a:cxn>
                <a:cxn ang="0">
                  <a:pos x="132" y="125"/>
                </a:cxn>
                <a:cxn ang="0">
                  <a:pos x="153" y="156"/>
                </a:cxn>
                <a:cxn ang="0">
                  <a:pos x="174" y="188"/>
                </a:cxn>
                <a:cxn ang="0">
                  <a:pos x="205" y="209"/>
                </a:cxn>
                <a:cxn ang="0">
                  <a:pos x="226" y="240"/>
                </a:cxn>
                <a:cxn ang="0">
                  <a:pos x="258" y="251"/>
                </a:cxn>
                <a:cxn ang="0">
                  <a:pos x="290" y="272"/>
                </a:cxn>
                <a:cxn ang="0">
                  <a:pos x="321" y="293"/>
                </a:cxn>
                <a:cxn ang="0">
                  <a:pos x="353" y="314"/>
                </a:cxn>
                <a:cxn ang="0">
                  <a:pos x="384" y="325"/>
                </a:cxn>
                <a:cxn ang="0">
                  <a:pos x="384" y="336"/>
                </a:cxn>
              </a:cxnLst>
              <a:rect l="0" t="0" r="r" b="b"/>
              <a:pathLst>
                <a:path w="385" h="337">
                  <a:moveTo>
                    <a:pt x="0" y="0"/>
                  </a:moveTo>
                  <a:lnTo>
                    <a:pt x="48" y="9"/>
                  </a:lnTo>
                  <a:lnTo>
                    <a:pt x="79" y="30"/>
                  </a:lnTo>
                  <a:lnTo>
                    <a:pt x="100" y="61"/>
                  </a:lnTo>
                  <a:lnTo>
                    <a:pt x="121" y="93"/>
                  </a:lnTo>
                  <a:lnTo>
                    <a:pt x="132" y="125"/>
                  </a:lnTo>
                  <a:lnTo>
                    <a:pt x="153" y="156"/>
                  </a:lnTo>
                  <a:lnTo>
                    <a:pt x="174" y="188"/>
                  </a:lnTo>
                  <a:lnTo>
                    <a:pt x="205" y="209"/>
                  </a:lnTo>
                  <a:lnTo>
                    <a:pt x="226" y="240"/>
                  </a:lnTo>
                  <a:lnTo>
                    <a:pt x="258" y="251"/>
                  </a:lnTo>
                  <a:lnTo>
                    <a:pt x="290" y="272"/>
                  </a:lnTo>
                  <a:lnTo>
                    <a:pt x="321" y="293"/>
                  </a:lnTo>
                  <a:lnTo>
                    <a:pt x="353" y="314"/>
                  </a:lnTo>
                  <a:lnTo>
                    <a:pt x="384" y="325"/>
                  </a:lnTo>
                  <a:lnTo>
                    <a:pt x="384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719" name="Freeform 23"/>
            <p:cNvSpPr>
              <a:spLocks/>
            </p:cNvSpPr>
            <p:nvPr/>
          </p:nvSpPr>
          <p:spPr bwMode="auto">
            <a:xfrm>
              <a:off x="575" y="2096"/>
              <a:ext cx="385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9"/>
                </a:cxn>
                <a:cxn ang="0">
                  <a:pos x="79" y="30"/>
                </a:cxn>
                <a:cxn ang="0">
                  <a:pos x="100" y="61"/>
                </a:cxn>
                <a:cxn ang="0">
                  <a:pos x="121" y="93"/>
                </a:cxn>
                <a:cxn ang="0">
                  <a:pos x="132" y="125"/>
                </a:cxn>
                <a:cxn ang="0">
                  <a:pos x="153" y="156"/>
                </a:cxn>
                <a:cxn ang="0">
                  <a:pos x="174" y="188"/>
                </a:cxn>
                <a:cxn ang="0">
                  <a:pos x="205" y="209"/>
                </a:cxn>
                <a:cxn ang="0">
                  <a:pos x="226" y="240"/>
                </a:cxn>
                <a:cxn ang="0">
                  <a:pos x="258" y="251"/>
                </a:cxn>
                <a:cxn ang="0">
                  <a:pos x="290" y="272"/>
                </a:cxn>
                <a:cxn ang="0">
                  <a:pos x="321" y="293"/>
                </a:cxn>
                <a:cxn ang="0">
                  <a:pos x="353" y="314"/>
                </a:cxn>
                <a:cxn ang="0">
                  <a:pos x="384" y="325"/>
                </a:cxn>
                <a:cxn ang="0">
                  <a:pos x="384" y="336"/>
                </a:cxn>
              </a:cxnLst>
              <a:rect l="0" t="0" r="r" b="b"/>
              <a:pathLst>
                <a:path w="385" h="337">
                  <a:moveTo>
                    <a:pt x="0" y="0"/>
                  </a:moveTo>
                  <a:lnTo>
                    <a:pt x="48" y="9"/>
                  </a:lnTo>
                  <a:lnTo>
                    <a:pt x="79" y="30"/>
                  </a:lnTo>
                  <a:lnTo>
                    <a:pt x="100" y="61"/>
                  </a:lnTo>
                  <a:lnTo>
                    <a:pt x="121" y="93"/>
                  </a:lnTo>
                  <a:lnTo>
                    <a:pt x="132" y="125"/>
                  </a:lnTo>
                  <a:lnTo>
                    <a:pt x="153" y="156"/>
                  </a:lnTo>
                  <a:lnTo>
                    <a:pt x="174" y="188"/>
                  </a:lnTo>
                  <a:lnTo>
                    <a:pt x="205" y="209"/>
                  </a:lnTo>
                  <a:lnTo>
                    <a:pt x="226" y="240"/>
                  </a:lnTo>
                  <a:lnTo>
                    <a:pt x="258" y="251"/>
                  </a:lnTo>
                  <a:lnTo>
                    <a:pt x="290" y="272"/>
                  </a:lnTo>
                  <a:lnTo>
                    <a:pt x="321" y="293"/>
                  </a:lnTo>
                  <a:lnTo>
                    <a:pt x="353" y="314"/>
                  </a:lnTo>
                  <a:lnTo>
                    <a:pt x="384" y="325"/>
                  </a:lnTo>
                  <a:lnTo>
                    <a:pt x="384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9721" name="Freeform 25"/>
          <p:cNvSpPr>
            <a:spLocks/>
          </p:cNvSpPr>
          <p:nvPr/>
        </p:nvSpPr>
        <p:spPr bwMode="auto">
          <a:xfrm>
            <a:off x="836613" y="3556000"/>
            <a:ext cx="763587" cy="4587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0" y="7"/>
              </a:cxn>
              <a:cxn ang="0">
                <a:pos x="98" y="25"/>
              </a:cxn>
              <a:cxn ang="0">
                <a:pos x="125" y="52"/>
              </a:cxn>
              <a:cxn ang="0">
                <a:pos x="151" y="79"/>
              </a:cxn>
              <a:cxn ang="0">
                <a:pos x="165" y="107"/>
              </a:cxn>
              <a:cxn ang="0">
                <a:pos x="191" y="133"/>
              </a:cxn>
              <a:cxn ang="0">
                <a:pos x="217" y="161"/>
              </a:cxn>
              <a:cxn ang="0">
                <a:pos x="256" y="179"/>
              </a:cxn>
              <a:cxn ang="0">
                <a:pos x="282" y="205"/>
              </a:cxn>
              <a:cxn ang="0">
                <a:pos x="322" y="215"/>
              </a:cxn>
              <a:cxn ang="0">
                <a:pos x="362" y="233"/>
              </a:cxn>
              <a:cxn ang="0">
                <a:pos x="401" y="251"/>
              </a:cxn>
              <a:cxn ang="0">
                <a:pos x="441" y="269"/>
              </a:cxn>
              <a:cxn ang="0">
                <a:pos x="480" y="278"/>
              </a:cxn>
              <a:cxn ang="0">
                <a:pos x="480" y="288"/>
              </a:cxn>
            </a:cxnLst>
            <a:rect l="0" t="0" r="r" b="b"/>
            <a:pathLst>
              <a:path w="481" h="289">
                <a:moveTo>
                  <a:pt x="0" y="0"/>
                </a:moveTo>
                <a:lnTo>
                  <a:pt x="60" y="7"/>
                </a:lnTo>
                <a:lnTo>
                  <a:pt x="98" y="25"/>
                </a:lnTo>
                <a:lnTo>
                  <a:pt x="125" y="52"/>
                </a:lnTo>
                <a:lnTo>
                  <a:pt x="151" y="79"/>
                </a:lnTo>
                <a:lnTo>
                  <a:pt x="165" y="107"/>
                </a:lnTo>
                <a:lnTo>
                  <a:pt x="191" y="133"/>
                </a:lnTo>
                <a:lnTo>
                  <a:pt x="217" y="161"/>
                </a:lnTo>
                <a:lnTo>
                  <a:pt x="256" y="179"/>
                </a:lnTo>
                <a:lnTo>
                  <a:pt x="282" y="205"/>
                </a:lnTo>
                <a:lnTo>
                  <a:pt x="322" y="215"/>
                </a:lnTo>
                <a:lnTo>
                  <a:pt x="362" y="233"/>
                </a:lnTo>
                <a:lnTo>
                  <a:pt x="401" y="251"/>
                </a:lnTo>
                <a:lnTo>
                  <a:pt x="441" y="269"/>
                </a:lnTo>
                <a:lnTo>
                  <a:pt x="480" y="278"/>
                </a:lnTo>
                <a:lnTo>
                  <a:pt x="480" y="28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22" name="Freeform 26"/>
          <p:cNvSpPr>
            <a:spLocks/>
          </p:cNvSpPr>
          <p:nvPr/>
        </p:nvSpPr>
        <p:spPr bwMode="auto">
          <a:xfrm>
            <a:off x="912813" y="3403600"/>
            <a:ext cx="611187" cy="4587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8" y="7"/>
              </a:cxn>
              <a:cxn ang="0">
                <a:pos x="79" y="25"/>
              </a:cxn>
              <a:cxn ang="0">
                <a:pos x="100" y="52"/>
              </a:cxn>
              <a:cxn ang="0">
                <a:pos x="121" y="79"/>
              </a:cxn>
              <a:cxn ang="0">
                <a:pos x="132" y="107"/>
              </a:cxn>
              <a:cxn ang="0">
                <a:pos x="153" y="133"/>
              </a:cxn>
              <a:cxn ang="0">
                <a:pos x="174" y="161"/>
              </a:cxn>
              <a:cxn ang="0">
                <a:pos x="205" y="179"/>
              </a:cxn>
              <a:cxn ang="0">
                <a:pos x="226" y="205"/>
              </a:cxn>
              <a:cxn ang="0">
                <a:pos x="258" y="215"/>
              </a:cxn>
              <a:cxn ang="0">
                <a:pos x="290" y="233"/>
              </a:cxn>
              <a:cxn ang="0">
                <a:pos x="321" y="251"/>
              </a:cxn>
              <a:cxn ang="0">
                <a:pos x="353" y="269"/>
              </a:cxn>
              <a:cxn ang="0">
                <a:pos x="384" y="278"/>
              </a:cxn>
              <a:cxn ang="0">
                <a:pos x="384" y="288"/>
              </a:cxn>
            </a:cxnLst>
            <a:rect l="0" t="0" r="r" b="b"/>
            <a:pathLst>
              <a:path w="385" h="289">
                <a:moveTo>
                  <a:pt x="0" y="0"/>
                </a:moveTo>
                <a:lnTo>
                  <a:pt x="48" y="7"/>
                </a:lnTo>
                <a:lnTo>
                  <a:pt x="79" y="25"/>
                </a:lnTo>
                <a:lnTo>
                  <a:pt x="100" y="52"/>
                </a:lnTo>
                <a:lnTo>
                  <a:pt x="121" y="79"/>
                </a:lnTo>
                <a:lnTo>
                  <a:pt x="132" y="107"/>
                </a:lnTo>
                <a:lnTo>
                  <a:pt x="153" y="133"/>
                </a:lnTo>
                <a:lnTo>
                  <a:pt x="174" y="161"/>
                </a:lnTo>
                <a:lnTo>
                  <a:pt x="205" y="179"/>
                </a:lnTo>
                <a:lnTo>
                  <a:pt x="226" y="205"/>
                </a:lnTo>
                <a:lnTo>
                  <a:pt x="258" y="215"/>
                </a:lnTo>
                <a:lnTo>
                  <a:pt x="290" y="233"/>
                </a:lnTo>
                <a:lnTo>
                  <a:pt x="321" y="251"/>
                </a:lnTo>
                <a:lnTo>
                  <a:pt x="353" y="269"/>
                </a:lnTo>
                <a:lnTo>
                  <a:pt x="384" y="278"/>
                </a:lnTo>
                <a:lnTo>
                  <a:pt x="384" y="28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23" name="Freeform 27"/>
          <p:cNvSpPr>
            <a:spLocks/>
          </p:cNvSpPr>
          <p:nvPr/>
        </p:nvSpPr>
        <p:spPr bwMode="auto">
          <a:xfrm>
            <a:off x="836613" y="3403600"/>
            <a:ext cx="687387" cy="534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4" y="9"/>
              </a:cxn>
              <a:cxn ang="0">
                <a:pos x="88" y="30"/>
              </a:cxn>
              <a:cxn ang="0">
                <a:pos x="112" y="61"/>
              </a:cxn>
              <a:cxn ang="0">
                <a:pos x="136" y="93"/>
              </a:cxn>
              <a:cxn ang="0">
                <a:pos x="148" y="125"/>
              </a:cxn>
              <a:cxn ang="0">
                <a:pos x="172" y="156"/>
              </a:cxn>
              <a:cxn ang="0">
                <a:pos x="195" y="188"/>
              </a:cxn>
              <a:cxn ang="0">
                <a:pos x="230" y="209"/>
              </a:cxn>
              <a:cxn ang="0">
                <a:pos x="254" y="240"/>
              </a:cxn>
              <a:cxn ang="0">
                <a:pos x="290" y="251"/>
              </a:cxn>
              <a:cxn ang="0">
                <a:pos x="326" y="272"/>
              </a:cxn>
              <a:cxn ang="0">
                <a:pos x="361" y="293"/>
              </a:cxn>
              <a:cxn ang="0">
                <a:pos x="397" y="314"/>
              </a:cxn>
              <a:cxn ang="0">
                <a:pos x="432" y="325"/>
              </a:cxn>
              <a:cxn ang="0">
                <a:pos x="432" y="336"/>
              </a:cxn>
            </a:cxnLst>
            <a:rect l="0" t="0" r="r" b="b"/>
            <a:pathLst>
              <a:path w="433" h="337">
                <a:moveTo>
                  <a:pt x="0" y="0"/>
                </a:moveTo>
                <a:lnTo>
                  <a:pt x="54" y="9"/>
                </a:lnTo>
                <a:lnTo>
                  <a:pt x="88" y="30"/>
                </a:lnTo>
                <a:lnTo>
                  <a:pt x="112" y="61"/>
                </a:lnTo>
                <a:lnTo>
                  <a:pt x="136" y="93"/>
                </a:lnTo>
                <a:lnTo>
                  <a:pt x="148" y="125"/>
                </a:lnTo>
                <a:lnTo>
                  <a:pt x="172" y="156"/>
                </a:lnTo>
                <a:lnTo>
                  <a:pt x="195" y="188"/>
                </a:lnTo>
                <a:lnTo>
                  <a:pt x="230" y="209"/>
                </a:lnTo>
                <a:lnTo>
                  <a:pt x="254" y="240"/>
                </a:lnTo>
                <a:lnTo>
                  <a:pt x="290" y="251"/>
                </a:lnTo>
                <a:lnTo>
                  <a:pt x="326" y="272"/>
                </a:lnTo>
                <a:lnTo>
                  <a:pt x="361" y="293"/>
                </a:lnTo>
                <a:lnTo>
                  <a:pt x="397" y="314"/>
                </a:lnTo>
                <a:lnTo>
                  <a:pt x="432" y="325"/>
                </a:lnTo>
                <a:lnTo>
                  <a:pt x="432" y="33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24" name="Freeform 28"/>
          <p:cNvSpPr>
            <a:spLocks/>
          </p:cNvSpPr>
          <p:nvPr/>
        </p:nvSpPr>
        <p:spPr bwMode="auto">
          <a:xfrm>
            <a:off x="836613" y="3479800"/>
            <a:ext cx="763587" cy="534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0" y="9"/>
              </a:cxn>
              <a:cxn ang="0">
                <a:pos x="98" y="30"/>
              </a:cxn>
              <a:cxn ang="0">
                <a:pos x="125" y="61"/>
              </a:cxn>
              <a:cxn ang="0">
                <a:pos x="151" y="93"/>
              </a:cxn>
              <a:cxn ang="0">
                <a:pos x="165" y="125"/>
              </a:cxn>
              <a:cxn ang="0">
                <a:pos x="191" y="156"/>
              </a:cxn>
              <a:cxn ang="0">
                <a:pos x="217" y="188"/>
              </a:cxn>
              <a:cxn ang="0">
                <a:pos x="256" y="209"/>
              </a:cxn>
              <a:cxn ang="0">
                <a:pos x="282" y="240"/>
              </a:cxn>
              <a:cxn ang="0">
                <a:pos x="322" y="251"/>
              </a:cxn>
              <a:cxn ang="0">
                <a:pos x="362" y="272"/>
              </a:cxn>
              <a:cxn ang="0">
                <a:pos x="401" y="293"/>
              </a:cxn>
              <a:cxn ang="0">
                <a:pos x="441" y="314"/>
              </a:cxn>
              <a:cxn ang="0">
                <a:pos x="480" y="325"/>
              </a:cxn>
              <a:cxn ang="0">
                <a:pos x="480" y="336"/>
              </a:cxn>
            </a:cxnLst>
            <a:rect l="0" t="0" r="r" b="b"/>
            <a:pathLst>
              <a:path w="481" h="337">
                <a:moveTo>
                  <a:pt x="0" y="0"/>
                </a:moveTo>
                <a:lnTo>
                  <a:pt x="60" y="9"/>
                </a:lnTo>
                <a:lnTo>
                  <a:pt x="98" y="30"/>
                </a:lnTo>
                <a:lnTo>
                  <a:pt x="125" y="61"/>
                </a:lnTo>
                <a:lnTo>
                  <a:pt x="151" y="93"/>
                </a:lnTo>
                <a:lnTo>
                  <a:pt x="165" y="125"/>
                </a:lnTo>
                <a:lnTo>
                  <a:pt x="191" y="156"/>
                </a:lnTo>
                <a:lnTo>
                  <a:pt x="217" y="188"/>
                </a:lnTo>
                <a:lnTo>
                  <a:pt x="256" y="209"/>
                </a:lnTo>
                <a:lnTo>
                  <a:pt x="282" y="240"/>
                </a:lnTo>
                <a:lnTo>
                  <a:pt x="322" y="251"/>
                </a:lnTo>
                <a:lnTo>
                  <a:pt x="362" y="272"/>
                </a:lnTo>
                <a:lnTo>
                  <a:pt x="401" y="293"/>
                </a:lnTo>
                <a:lnTo>
                  <a:pt x="441" y="314"/>
                </a:lnTo>
                <a:lnTo>
                  <a:pt x="480" y="325"/>
                </a:lnTo>
                <a:lnTo>
                  <a:pt x="480" y="33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25" name="Freeform 29"/>
          <p:cNvSpPr>
            <a:spLocks/>
          </p:cNvSpPr>
          <p:nvPr/>
        </p:nvSpPr>
        <p:spPr bwMode="auto">
          <a:xfrm>
            <a:off x="912813" y="4089400"/>
            <a:ext cx="687387" cy="2301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4" y="3"/>
              </a:cxn>
              <a:cxn ang="0">
                <a:pos x="88" y="12"/>
              </a:cxn>
              <a:cxn ang="0">
                <a:pos x="112" y="26"/>
              </a:cxn>
              <a:cxn ang="0">
                <a:pos x="136" y="39"/>
              </a:cxn>
              <a:cxn ang="0">
                <a:pos x="148" y="53"/>
              </a:cxn>
              <a:cxn ang="0">
                <a:pos x="172" y="66"/>
              </a:cxn>
              <a:cxn ang="0">
                <a:pos x="195" y="80"/>
              </a:cxn>
              <a:cxn ang="0">
                <a:pos x="230" y="89"/>
              </a:cxn>
              <a:cxn ang="0">
                <a:pos x="254" y="102"/>
              </a:cxn>
              <a:cxn ang="0">
                <a:pos x="290" y="107"/>
              </a:cxn>
              <a:cxn ang="0">
                <a:pos x="326" y="116"/>
              </a:cxn>
              <a:cxn ang="0">
                <a:pos x="361" y="125"/>
              </a:cxn>
              <a:cxn ang="0">
                <a:pos x="397" y="134"/>
              </a:cxn>
              <a:cxn ang="0">
                <a:pos x="432" y="139"/>
              </a:cxn>
              <a:cxn ang="0">
                <a:pos x="432" y="144"/>
              </a:cxn>
            </a:cxnLst>
            <a:rect l="0" t="0" r="r" b="b"/>
            <a:pathLst>
              <a:path w="433" h="145">
                <a:moveTo>
                  <a:pt x="0" y="0"/>
                </a:moveTo>
                <a:lnTo>
                  <a:pt x="54" y="3"/>
                </a:lnTo>
                <a:lnTo>
                  <a:pt x="88" y="12"/>
                </a:lnTo>
                <a:lnTo>
                  <a:pt x="112" y="26"/>
                </a:lnTo>
                <a:lnTo>
                  <a:pt x="136" y="39"/>
                </a:lnTo>
                <a:lnTo>
                  <a:pt x="148" y="53"/>
                </a:lnTo>
                <a:lnTo>
                  <a:pt x="172" y="66"/>
                </a:lnTo>
                <a:lnTo>
                  <a:pt x="195" y="80"/>
                </a:lnTo>
                <a:lnTo>
                  <a:pt x="230" y="89"/>
                </a:lnTo>
                <a:lnTo>
                  <a:pt x="254" y="102"/>
                </a:lnTo>
                <a:lnTo>
                  <a:pt x="290" y="107"/>
                </a:lnTo>
                <a:lnTo>
                  <a:pt x="326" y="116"/>
                </a:lnTo>
                <a:lnTo>
                  <a:pt x="361" y="125"/>
                </a:lnTo>
                <a:lnTo>
                  <a:pt x="397" y="134"/>
                </a:lnTo>
                <a:lnTo>
                  <a:pt x="432" y="139"/>
                </a:lnTo>
                <a:lnTo>
                  <a:pt x="432" y="144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26" name="Freeform 30"/>
          <p:cNvSpPr>
            <a:spLocks/>
          </p:cNvSpPr>
          <p:nvPr/>
        </p:nvSpPr>
        <p:spPr bwMode="auto">
          <a:xfrm>
            <a:off x="912813" y="4013200"/>
            <a:ext cx="687387" cy="3063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4" y="5"/>
              </a:cxn>
              <a:cxn ang="0">
                <a:pos x="88" y="17"/>
              </a:cxn>
              <a:cxn ang="0">
                <a:pos x="112" y="34"/>
              </a:cxn>
              <a:cxn ang="0">
                <a:pos x="136" y="53"/>
              </a:cxn>
              <a:cxn ang="0">
                <a:pos x="148" y="71"/>
              </a:cxn>
              <a:cxn ang="0">
                <a:pos x="172" y="89"/>
              </a:cxn>
              <a:cxn ang="0">
                <a:pos x="195" y="107"/>
              </a:cxn>
              <a:cxn ang="0">
                <a:pos x="230" y="119"/>
              </a:cxn>
              <a:cxn ang="0">
                <a:pos x="254" y="137"/>
              </a:cxn>
              <a:cxn ang="0">
                <a:pos x="290" y="143"/>
              </a:cxn>
              <a:cxn ang="0">
                <a:pos x="326" y="155"/>
              </a:cxn>
              <a:cxn ang="0">
                <a:pos x="361" y="167"/>
              </a:cxn>
              <a:cxn ang="0">
                <a:pos x="397" y="179"/>
              </a:cxn>
              <a:cxn ang="0">
                <a:pos x="432" y="185"/>
              </a:cxn>
              <a:cxn ang="0">
                <a:pos x="432" y="192"/>
              </a:cxn>
            </a:cxnLst>
            <a:rect l="0" t="0" r="r" b="b"/>
            <a:pathLst>
              <a:path w="433" h="193">
                <a:moveTo>
                  <a:pt x="0" y="0"/>
                </a:moveTo>
                <a:lnTo>
                  <a:pt x="54" y="5"/>
                </a:lnTo>
                <a:lnTo>
                  <a:pt x="88" y="17"/>
                </a:lnTo>
                <a:lnTo>
                  <a:pt x="112" y="34"/>
                </a:lnTo>
                <a:lnTo>
                  <a:pt x="136" y="53"/>
                </a:lnTo>
                <a:lnTo>
                  <a:pt x="148" y="71"/>
                </a:lnTo>
                <a:lnTo>
                  <a:pt x="172" y="89"/>
                </a:lnTo>
                <a:lnTo>
                  <a:pt x="195" y="107"/>
                </a:lnTo>
                <a:lnTo>
                  <a:pt x="230" y="119"/>
                </a:lnTo>
                <a:lnTo>
                  <a:pt x="254" y="137"/>
                </a:lnTo>
                <a:lnTo>
                  <a:pt x="290" y="143"/>
                </a:lnTo>
                <a:lnTo>
                  <a:pt x="326" y="155"/>
                </a:lnTo>
                <a:lnTo>
                  <a:pt x="361" y="167"/>
                </a:lnTo>
                <a:lnTo>
                  <a:pt x="397" y="179"/>
                </a:lnTo>
                <a:lnTo>
                  <a:pt x="432" y="185"/>
                </a:lnTo>
                <a:lnTo>
                  <a:pt x="432" y="192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27" name="Freeform 31"/>
          <p:cNvSpPr>
            <a:spLocks/>
          </p:cNvSpPr>
          <p:nvPr/>
        </p:nvSpPr>
        <p:spPr bwMode="auto">
          <a:xfrm>
            <a:off x="836613" y="3632200"/>
            <a:ext cx="763587" cy="4587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0" y="7"/>
              </a:cxn>
              <a:cxn ang="0">
                <a:pos x="98" y="25"/>
              </a:cxn>
              <a:cxn ang="0">
                <a:pos x="125" y="52"/>
              </a:cxn>
              <a:cxn ang="0">
                <a:pos x="151" y="79"/>
              </a:cxn>
              <a:cxn ang="0">
                <a:pos x="165" y="107"/>
              </a:cxn>
              <a:cxn ang="0">
                <a:pos x="191" y="133"/>
              </a:cxn>
              <a:cxn ang="0">
                <a:pos x="217" y="161"/>
              </a:cxn>
              <a:cxn ang="0">
                <a:pos x="256" y="179"/>
              </a:cxn>
              <a:cxn ang="0">
                <a:pos x="282" y="205"/>
              </a:cxn>
              <a:cxn ang="0">
                <a:pos x="322" y="215"/>
              </a:cxn>
              <a:cxn ang="0">
                <a:pos x="362" y="233"/>
              </a:cxn>
              <a:cxn ang="0">
                <a:pos x="401" y="251"/>
              </a:cxn>
              <a:cxn ang="0">
                <a:pos x="441" y="269"/>
              </a:cxn>
              <a:cxn ang="0">
                <a:pos x="480" y="278"/>
              </a:cxn>
              <a:cxn ang="0">
                <a:pos x="480" y="288"/>
              </a:cxn>
            </a:cxnLst>
            <a:rect l="0" t="0" r="r" b="b"/>
            <a:pathLst>
              <a:path w="481" h="289">
                <a:moveTo>
                  <a:pt x="0" y="0"/>
                </a:moveTo>
                <a:lnTo>
                  <a:pt x="60" y="7"/>
                </a:lnTo>
                <a:lnTo>
                  <a:pt x="98" y="25"/>
                </a:lnTo>
                <a:lnTo>
                  <a:pt x="125" y="52"/>
                </a:lnTo>
                <a:lnTo>
                  <a:pt x="151" y="79"/>
                </a:lnTo>
                <a:lnTo>
                  <a:pt x="165" y="107"/>
                </a:lnTo>
                <a:lnTo>
                  <a:pt x="191" y="133"/>
                </a:lnTo>
                <a:lnTo>
                  <a:pt x="217" y="161"/>
                </a:lnTo>
                <a:lnTo>
                  <a:pt x="256" y="179"/>
                </a:lnTo>
                <a:lnTo>
                  <a:pt x="282" y="205"/>
                </a:lnTo>
                <a:lnTo>
                  <a:pt x="322" y="215"/>
                </a:lnTo>
                <a:lnTo>
                  <a:pt x="362" y="233"/>
                </a:lnTo>
                <a:lnTo>
                  <a:pt x="401" y="251"/>
                </a:lnTo>
                <a:lnTo>
                  <a:pt x="441" y="269"/>
                </a:lnTo>
                <a:lnTo>
                  <a:pt x="480" y="278"/>
                </a:lnTo>
                <a:lnTo>
                  <a:pt x="480" y="28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28" name="Freeform 32"/>
          <p:cNvSpPr>
            <a:spLocks/>
          </p:cNvSpPr>
          <p:nvPr/>
        </p:nvSpPr>
        <p:spPr bwMode="auto">
          <a:xfrm>
            <a:off x="912813" y="3937000"/>
            <a:ext cx="611187" cy="3063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8" y="5"/>
              </a:cxn>
              <a:cxn ang="0">
                <a:pos x="79" y="17"/>
              </a:cxn>
              <a:cxn ang="0">
                <a:pos x="100" y="34"/>
              </a:cxn>
              <a:cxn ang="0">
                <a:pos x="121" y="53"/>
              </a:cxn>
              <a:cxn ang="0">
                <a:pos x="132" y="71"/>
              </a:cxn>
              <a:cxn ang="0">
                <a:pos x="153" y="89"/>
              </a:cxn>
              <a:cxn ang="0">
                <a:pos x="174" y="107"/>
              </a:cxn>
              <a:cxn ang="0">
                <a:pos x="205" y="119"/>
              </a:cxn>
              <a:cxn ang="0">
                <a:pos x="226" y="137"/>
              </a:cxn>
              <a:cxn ang="0">
                <a:pos x="258" y="143"/>
              </a:cxn>
              <a:cxn ang="0">
                <a:pos x="290" y="155"/>
              </a:cxn>
              <a:cxn ang="0">
                <a:pos x="321" y="167"/>
              </a:cxn>
              <a:cxn ang="0">
                <a:pos x="353" y="179"/>
              </a:cxn>
              <a:cxn ang="0">
                <a:pos x="384" y="185"/>
              </a:cxn>
              <a:cxn ang="0">
                <a:pos x="384" y="192"/>
              </a:cxn>
            </a:cxnLst>
            <a:rect l="0" t="0" r="r" b="b"/>
            <a:pathLst>
              <a:path w="385" h="193">
                <a:moveTo>
                  <a:pt x="0" y="0"/>
                </a:moveTo>
                <a:lnTo>
                  <a:pt x="48" y="5"/>
                </a:lnTo>
                <a:lnTo>
                  <a:pt x="79" y="17"/>
                </a:lnTo>
                <a:lnTo>
                  <a:pt x="100" y="34"/>
                </a:lnTo>
                <a:lnTo>
                  <a:pt x="121" y="53"/>
                </a:lnTo>
                <a:lnTo>
                  <a:pt x="132" y="71"/>
                </a:lnTo>
                <a:lnTo>
                  <a:pt x="153" y="89"/>
                </a:lnTo>
                <a:lnTo>
                  <a:pt x="174" y="107"/>
                </a:lnTo>
                <a:lnTo>
                  <a:pt x="205" y="119"/>
                </a:lnTo>
                <a:lnTo>
                  <a:pt x="226" y="137"/>
                </a:lnTo>
                <a:lnTo>
                  <a:pt x="258" y="143"/>
                </a:lnTo>
                <a:lnTo>
                  <a:pt x="290" y="155"/>
                </a:lnTo>
                <a:lnTo>
                  <a:pt x="321" y="167"/>
                </a:lnTo>
                <a:lnTo>
                  <a:pt x="353" y="179"/>
                </a:lnTo>
                <a:lnTo>
                  <a:pt x="384" y="185"/>
                </a:lnTo>
                <a:lnTo>
                  <a:pt x="384" y="192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29" name="Freeform 33"/>
          <p:cNvSpPr>
            <a:spLocks/>
          </p:cNvSpPr>
          <p:nvPr/>
        </p:nvSpPr>
        <p:spPr bwMode="auto">
          <a:xfrm>
            <a:off x="836613" y="3708400"/>
            <a:ext cx="687387" cy="382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4" y="6"/>
              </a:cxn>
              <a:cxn ang="0">
                <a:pos x="88" y="21"/>
              </a:cxn>
              <a:cxn ang="0">
                <a:pos x="112" y="43"/>
              </a:cxn>
              <a:cxn ang="0">
                <a:pos x="136" y="66"/>
              </a:cxn>
              <a:cxn ang="0">
                <a:pos x="148" y="89"/>
              </a:cxn>
              <a:cxn ang="0">
                <a:pos x="172" y="111"/>
              </a:cxn>
              <a:cxn ang="0">
                <a:pos x="195" y="134"/>
              </a:cxn>
              <a:cxn ang="0">
                <a:pos x="230" y="149"/>
              </a:cxn>
              <a:cxn ang="0">
                <a:pos x="254" y="171"/>
              </a:cxn>
              <a:cxn ang="0">
                <a:pos x="290" y="179"/>
              </a:cxn>
              <a:cxn ang="0">
                <a:pos x="326" y="194"/>
              </a:cxn>
              <a:cxn ang="0">
                <a:pos x="361" y="209"/>
              </a:cxn>
              <a:cxn ang="0">
                <a:pos x="397" y="224"/>
              </a:cxn>
              <a:cxn ang="0">
                <a:pos x="432" y="232"/>
              </a:cxn>
              <a:cxn ang="0">
                <a:pos x="432" y="240"/>
              </a:cxn>
            </a:cxnLst>
            <a:rect l="0" t="0" r="r" b="b"/>
            <a:pathLst>
              <a:path w="433" h="241">
                <a:moveTo>
                  <a:pt x="0" y="0"/>
                </a:moveTo>
                <a:lnTo>
                  <a:pt x="54" y="6"/>
                </a:lnTo>
                <a:lnTo>
                  <a:pt x="88" y="21"/>
                </a:lnTo>
                <a:lnTo>
                  <a:pt x="112" y="43"/>
                </a:lnTo>
                <a:lnTo>
                  <a:pt x="136" y="66"/>
                </a:lnTo>
                <a:lnTo>
                  <a:pt x="148" y="89"/>
                </a:lnTo>
                <a:lnTo>
                  <a:pt x="172" y="111"/>
                </a:lnTo>
                <a:lnTo>
                  <a:pt x="195" y="134"/>
                </a:lnTo>
                <a:lnTo>
                  <a:pt x="230" y="149"/>
                </a:lnTo>
                <a:lnTo>
                  <a:pt x="254" y="171"/>
                </a:lnTo>
                <a:lnTo>
                  <a:pt x="290" y="179"/>
                </a:lnTo>
                <a:lnTo>
                  <a:pt x="326" y="194"/>
                </a:lnTo>
                <a:lnTo>
                  <a:pt x="361" y="209"/>
                </a:lnTo>
                <a:lnTo>
                  <a:pt x="397" y="224"/>
                </a:lnTo>
                <a:lnTo>
                  <a:pt x="432" y="232"/>
                </a:lnTo>
                <a:lnTo>
                  <a:pt x="432" y="24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30" name="Freeform 34"/>
          <p:cNvSpPr>
            <a:spLocks/>
          </p:cNvSpPr>
          <p:nvPr/>
        </p:nvSpPr>
        <p:spPr bwMode="auto">
          <a:xfrm>
            <a:off x="836613" y="3784600"/>
            <a:ext cx="763587" cy="382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0" y="6"/>
              </a:cxn>
              <a:cxn ang="0">
                <a:pos x="98" y="21"/>
              </a:cxn>
              <a:cxn ang="0">
                <a:pos x="125" y="43"/>
              </a:cxn>
              <a:cxn ang="0">
                <a:pos x="151" y="66"/>
              </a:cxn>
              <a:cxn ang="0">
                <a:pos x="165" y="89"/>
              </a:cxn>
              <a:cxn ang="0">
                <a:pos x="191" y="111"/>
              </a:cxn>
              <a:cxn ang="0">
                <a:pos x="217" y="134"/>
              </a:cxn>
              <a:cxn ang="0">
                <a:pos x="256" y="149"/>
              </a:cxn>
              <a:cxn ang="0">
                <a:pos x="282" y="171"/>
              </a:cxn>
              <a:cxn ang="0">
                <a:pos x="322" y="179"/>
              </a:cxn>
              <a:cxn ang="0">
                <a:pos x="362" y="194"/>
              </a:cxn>
              <a:cxn ang="0">
                <a:pos x="401" y="209"/>
              </a:cxn>
              <a:cxn ang="0">
                <a:pos x="441" y="224"/>
              </a:cxn>
              <a:cxn ang="0">
                <a:pos x="480" y="232"/>
              </a:cxn>
              <a:cxn ang="0">
                <a:pos x="480" y="240"/>
              </a:cxn>
            </a:cxnLst>
            <a:rect l="0" t="0" r="r" b="b"/>
            <a:pathLst>
              <a:path w="481" h="241">
                <a:moveTo>
                  <a:pt x="0" y="0"/>
                </a:moveTo>
                <a:lnTo>
                  <a:pt x="60" y="6"/>
                </a:lnTo>
                <a:lnTo>
                  <a:pt x="98" y="21"/>
                </a:lnTo>
                <a:lnTo>
                  <a:pt x="125" y="43"/>
                </a:lnTo>
                <a:lnTo>
                  <a:pt x="151" y="66"/>
                </a:lnTo>
                <a:lnTo>
                  <a:pt x="165" y="89"/>
                </a:lnTo>
                <a:lnTo>
                  <a:pt x="191" y="111"/>
                </a:lnTo>
                <a:lnTo>
                  <a:pt x="217" y="134"/>
                </a:lnTo>
                <a:lnTo>
                  <a:pt x="256" y="149"/>
                </a:lnTo>
                <a:lnTo>
                  <a:pt x="282" y="171"/>
                </a:lnTo>
                <a:lnTo>
                  <a:pt x="322" y="179"/>
                </a:lnTo>
                <a:lnTo>
                  <a:pt x="362" y="194"/>
                </a:lnTo>
                <a:lnTo>
                  <a:pt x="401" y="209"/>
                </a:lnTo>
                <a:lnTo>
                  <a:pt x="441" y="224"/>
                </a:lnTo>
                <a:lnTo>
                  <a:pt x="480" y="232"/>
                </a:lnTo>
                <a:lnTo>
                  <a:pt x="480" y="24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31" name="Freeform 35"/>
          <p:cNvSpPr>
            <a:spLocks/>
          </p:cNvSpPr>
          <p:nvPr/>
        </p:nvSpPr>
        <p:spPr bwMode="auto">
          <a:xfrm>
            <a:off x="836613" y="3860800"/>
            <a:ext cx="763587" cy="382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0" y="6"/>
              </a:cxn>
              <a:cxn ang="0">
                <a:pos x="98" y="21"/>
              </a:cxn>
              <a:cxn ang="0">
                <a:pos x="125" y="43"/>
              </a:cxn>
              <a:cxn ang="0">
                <a:pos x="151" y="66"/>
              </a:cxn>
              <a:cxn ang="0">
                <a:pos x="165" y="89"/>
              </a:cxn>
              <a:cxn ang="0">
                <a:pos x="191" y="111"/>
              </a:cxn>
              <a:cxn ang="0">
                <a:pos x="217" y="134"/>
              </a:cxn>
              <a:cxn ang="0">
                <a:pos x="256" y="149"/>
              </a:cxn>
              <a:cxn ang="0">
                <a:pos x="282" y="171"/>
              </a:cxn>
              <a:cxn ang="0">
                <a:pos x="322" y="179"/>
              </a:cxn>
              <a:cxn ang="0">
                <a:pos x="362" y="194"/>
              </a:cxn>
              <a:cxn ang="0">
                <a:pos x="401" y="209"/>
              </a:cxn>
              <a:cxn ang="0">
                <a:pos x="441" y="224"/>
              </a:cxn>
              <a:cxn ang="0">
                <a:pos x="480" y="232"/>
              </a:cxn>
              <a:cxn ang="0">
                <a:pos x="480" y="240"/>
              </a:cxn>
            </a:cxnLst>
            <a:rect l="0" t="0" r="r" b="b"/>
            <a:pathLst>
              <a:path w="481" h="241">
                <a:moveTo>
                  <a:pt x="0" y="0"/>
                </a:moveTo>
                <a:lnTo>
                  <a:pt x="60" y="6"/>
                </a:lnTo>
                <a:lnTo>
                  <a:pt x="98" y="21"/>
                </a:lnTo>
                <a:lnTo>
                  <a:pt x="125" y="43"/>
                </a:lnTo>
                <a:lnTo>
                  <a:pt x="151" y="66"/>
                </a:lnTo>
                <a:lnTo>
                  <a:pt x="165" y="89"/>
                </a:lnTo>
                <a:lnTo>
                  <a:pt x="191" y="111"/>
                </a:lnTo>
                <a:lnTo>
                  <a:pt x="217" y="134"/>
                </a:lnTo>
                <a:lnTo>
                  <a:pt x="256" y="149"/>
                </a:lnTo>
                <a:lnTo>
                  <a:pt x="282" y="171"/>
                </a:lnTo>
                <a:lnTo>
                  <a:pt x="322" y="179"/>
                </a:lnTo>
                <a:lnTo>
                  <a:pt x="362" y="194"/>
                </a:lnTo>
                <a:lnTo>
                  <a:pt x="401" y="209"/>
                </a:lnTo>
                <a:lnTo>
                  <a:pt x="441" y="224"/>
                </a:lnTo>
                <a:lnTo>
                  <a:pt x="480" y="232"/>
                </a:lnTo>
                <a:lnTo>
                  <a:pt x="480" y="24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32" name="Freeform 36"/>
          <p:cNvSpPr>
            <a:spLocks/>
          </p:cNvSpPr>
          <p:nvPr/>
        </p:nvSpPr>
        <p:spPr bwMode="auto">
          <a:xfrm>
            <a:off x="912813" y="4165600"/>
            <a:ext cx="611187" cy="153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8" y="2"/>
              </a:cxn>
              <a:cxn ang="0">
                <a:pos x="79" y="8"/>
              </a:cxn>
              <a:cxn ang="0">
                <a:pos x="100" y="17"/>
              </a:cxn>
              <a:cxn ang="0">
                <a:pos x="121" y="26"/>
              </a:cxn>
              <a:cxn ang="0">
                <a:pos x="132" y="35"/>
              </a:cxn>
              <a:cxn ang="0">
                <a:pos x="153" y="44"/>
              </a:cxn>
              <a:cxn ang="0">
                <a:pos x="174" y="53"/>
              </a:cxn>
              <a:cxn ang="0">
                <a:pos x="205" y="59"/>
              </a:cxn>
              <a:cxn ang="0">
                <a:pos x="226" y="68"/>
              </a:cxn>
              <a:cxn ang="0">
                <a:pos x="258" y="71"/>
              </a:cxn>
              <a:cxn ang="0">
                <a:pos x="290" y="77"/>
              </a:cxn>
              <a:cxn ang="0">
                <a:pos x="321" y="83"/>
              </a:cxn>
              <a:cxn ang="0">
                <a:pos x="353" y="89"/>
              </a:cxn>
              <a:cxn ang="0">
                <a:pos x="384" y="92"/>
              </a:cxn>
              <a:cxn ang="0">
                <a:pos x="384" y="96"/>
              </a:cxn>
            </a:cxnLst>
            <a:rect l="0" t="0" r="r" b="b"/>
            <a:pathLst>
              <a:path w="385" h="97">
                <a:moveTo>
                  <a:pt x="0" y="0"/>
                </a:moveTo>
                <a:lnTo>
                  <a:pt x="48" y="2"/>
                </a:lnTo>
                <a:lnTo>
                  <a:pt x="79" y="8"/>
                </a:lnTo>
                <a:lnTo>
                  <a:pt x="100" y="17"/>
                </a:lnTo>
                <a:lnTo>
                  <a:pt x="121" y="26"/>
                </a:lnTo>
                <a:lnTo>
                  <a:pt x="132" y="35"/>
                </a:lnTo>
                <a:lnTo>
                  <a:pt x="153" y="44"/>
                </a:lnTo>
                <a:lnTo>
                  <a:pt x="174" y="53"/>
                </a:lnTo>
                <a:lnTo>
                  <a:pt x="205" y="59"/>
                </a:lnTo>
                <a:lnTo>
                  <a:pt x="226" y="68"/>
                </a:lnTo>
                <a:lnTo>
                  <a:pt x="258" y="71"/>
                </a:lnTo>
                <a:lnTo>
                  <a:pt x="290" y="77"/>
                </a:lnTo>
                <a:lnTo>
                  <a:pt x="321" y="83"/>
                </a:lnTo>
                <a:lnTo>
                  <a:pt x="353" y="89"/>
                </a:lnTo>
                <a:lnTo>
                  <a:pt x="384" y="92"/>
                </a:lnTo>
                <a:lnTo>
                  <a:pt x="384" y="9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33" name="Freeform 37"/>
          <p:cNvSpPr>
            <a:spLocks/>
          </p:cNvSpPr>
          <p:nvPr/>
        </p:nvSpPr>
        <p:spPr bwMode="auto">
          <a:xfrm>
            <a:off x="989013" y="4292600"/>
            <a:ext cx="534987" cy="26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2" y="0"/>
              </a:cxn>
              <a:cxn ang="0">
                <a:pos x="69" y="1"/>
              </a:cxn>
              <a:cxn ang="0">
                <a:pos x="87" y="2"/>
              </a:cxn>
              <a:cxn ang="0">
                <a:pos x="105" y="4"/>
              </a:cxn>
              <a:cxn ang="0">
                <a:pos x="115" y="5"/>
              </a:cxn>
              <a:cxn ang="0">
                <a:pos x="133" y="7"/>
              </a:cxn>
              <a:cxn ang="0">
                <a:pos x="152" y="8"/>
              </a:cxn>
              <a:cxn ang="0">
                <a:pos x="179" y="9"/>
              </a:cxn>
              <a:cxn ang="0">
                <a:pos x="197" y="11"/>
              </a:cxn>
              <a:cxn ang="0">
                <a:pos x="225" y="11"/>
              </a:cxn>
              <a:cxn ang="0">
                <a:pos x="253" y="12"/>
              </a:cxn>
              <a:cxn ang="0">
                <a:pos x="280" y="13"/>
              </a:cxn>
              <a:cxn ang="0">
                <a:pos x="308" y="14"/>
              </a:cxn>
              <a:cxn ang="0">
                <a:pos x="336" y="15"/>
              </a:cxn>
              <a:cxn ang="0">
                <a:pos x="336" y="16"/>
              </a:cxn>
            </a:cxnLst>
            <a:rect l="0" t="0" r="r" b="b"/>
            <a:pathLst>
              <a:path w="337" h="17">
                <a:moveTo>
                  <a:pt x="0" y="0"/>
                </a:moveTo>
                <a:lnTo>
                  <a:pt x="42" y="0"/>
                </a:lnTo>
                <a:lnTo>
                  <a:pt x="69" y="1"/>
                </a:lnTo>
                <a:lnTo>
                  <a:pt x="87" y="2"/>
                </a:lnTo>
                <a:lnTo>
                  <a:pt x="105" y="4"/>
                </a:lnTo>
                <a:lnTo>
                  <a:pt x="115" y="5"/>
                </a:lnTo>
                <a:lnTo>
                  <a:pt x="133" y="7"/>
                </a:lnTo>
                <a:lnTo>
                  <a:pt x="152" y="8"/>
                </a:lnTo>
                <a:lnTo>
                  <a:pt x="179" y="9"/>
                </a:lnTo>
                <a:lnTo>
                  <a:pt x="197" y="11"/>
                </a:lnTo>
                <a:lnTo>
                  <a:pt x="225" y="11"/>
                </a:lnTo>
                <a:lnTo>
                  <a:pt x="253" y="12"/>
                </a:lnTo>
                <a:lnTo>
                  <a:pt x="280" y="13"/>
                </a:lnTo>
                <a:lnTo>
                  <a:pt x="308" y="14"/>
                </a:lnTo>
                <a:lnTo>
                  <a:pt x="336" y="15"/>
                </a:lnTo>
                <a:lnTo>
                  <a:pt x="336" y="1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34" name="Freeform 38"/>
          <p:cNvSpPr>
            <a:spLocks/>
          </p:cNvSpPr>
          <p:nvPr/>
        </p:nvSpPr>
        <p:spPr bwMode="auto">
          <a:xfrm>
            <a:off x="989013" y="4318000"/>
            <a:ext cx="611187" cy="777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8" y="1"/>
              </a:cxn>
              <a:cxn ang="0">
                <a:pos x="79" y="4"/>
              </a:cxn>
              <a:cxn ang="0">
                <a:pos x="100" y="8"/>
              </a:cxn>
              <a:cxn ang="0">
                <a:pos x="121" y="13"/>
              </a:cxn>
              <a:cxn ang="0">
                <a:pos x="132" y="17"/>
              </a:cxn>
              <a:cxn ang="0">
                <a:pos x="153" y="22"/>
              </a:cxn>
              <a:cxn ang="0">
                <a:pos x="174" y="26"/>
              </a:cxn>
              <a:cxn ang="0">
                <a:pos x="205" y="29"/>
              </a:cxn>
              <a:cxn ang="0">
                <a:pos x="226" y="34"/>
              </a:cxn>
              <a:cxn ang="0">
                <a:pos x="258" y="35"/>
              </a:cxn>
              <a:cxn ang="0">
                <a:pos x="290" y="38"/>
              </a:cxn>
              <a:cxn ang="0">
                <a:pos x="321" y="41"/>
              </a:cxn>
              <a:cxn ang="0">
                <a:pos x="353" y="44"/>
              </a:cxn>
              <a:cxn ang="0">
                <a:pos x="384" y="46"/>
              </a:cxn>
              <a:cxn ang="0">
                <a:pos x="384" y="48"/>
              </a:cxn>
            </a:cxnLst>
            <a:rect l="0" t="0" r="r" b="b"/>
            <a:pathLst>
              <a:path w="385" h="49">
                <a:moveTo>
                  <a:pt x="0" y="0"/>
                </a:moveTo>
                <a:lnTo>
                  <a:pt x="48" y="1"/>
                </a:lnTo>
                <a:lnTo>
                  <a:pt x="79" y="4"/>
                </a:lnTo>
                <a:lnTo>
                  <a:pt x="100" y="8"/>
                </a:lnTo>
                <a:lnTo>
                  <a:pt x="121" y="13"/>
                </a:lnTo>
                <a:lnTo>
                  <a:pt x="132" y="17"/>
                </a:lnTo>
                <a:lnTo>
                  <a:pt x="153" y="22"/>
                </a:lnTo>
                <a:lnTo>
                  <a:pt x="174" y="26"/>
                </a:lnTo>
                <a:lnTo>
                  <a:pt x="205" y="29"/>
                </a:lnTo>
                <a:lnTo>
                  <a:pt x="226" y="34"/>
                </a:lnTo>
                <a:lnTo>
                  <a:pt x="258" y="35"/>
                </a:lnTo>
                <a:lnTo>
                  <a:pt x="290" y="38"/>
                </a:lnTo>
                <a:lnTo>
                  <a:pt x="321" y="41"/>
                </a:lnTo>
                <a:lnTo>
                  <a:pt x="353" y="44"/>
                </a:lnTo>
                <a:lnTo>
                  <a:pt x="384" y="46"/>
                </a:lnTo>
                <a:lnTo>
                  <a:pt x="384" y="4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35" name="Freeform 39"/>
          <p:cNvSpPr>
            <a:spLocks/>
          </p:cNvSpPr>
          <p:nvPr/>
        </p:nvSpPr>
        <p:spPr bwMode="auto">
          <a:xfrm>
            <a:off x="1065213" y="4368800"/>
            <a:ext cx="534987" cy="26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2" y="0"/>
              </a:cxn>
              <a:cxn ang="0">
                <a:pos x="69" y="1"/>
              </a:cxn>
              <a:cxn ang="0">
                <a:pos x="87" y="2"/>
              </a:cxn>
              <a:cxn ang="0">
                <a:pos x="105" y="4"/>
              </a:cxn>
              <a:cxn ang="0">
                <a:pos x="115" y="5"/>
              </a:cxn>
              <a:cxn ang="0">
                <a:pos x="133" y="7"/>
              </a:cxn>
              <a:cxn ang="0">
                <a:pos x="152" y="8"/>
              </a:cxn>
              <a:cxn ang="0">
                <a:pos x="179" y="9"/>
              </a:cxn>
              <a:cxn ang="0">
                <a:pos x="197" y="11"/>
              </a:cxn>
              <a:cxn ang="0">
                <a:pos x="225" y="11"/>
              </a:cxn>
              <a:cxn ang="0">
                <a:pos x="253" y="12"/>
              </a:cxn>
              <a:cxn ang="0">
                <a:pos x="280" y="13"/>
              </a:cxn>
              <a:cxn ang="0">
                <a:pos x="308" y="14"/>
              </a:cxn>
              <a:cxn ang="0">
                <a:pos x="336" y="15"/>
              </a:cxn>
              <a:cxn ang="0">
                <a:pos x="336" y="16"/>
              </a:cxn>
            </a:cxnLst>
            <a:rect l="0" t="0" r="r" b="b"/>
            <a:pathLst>
              <a:path w="337" h="17">
                <a:moveTo>
                  <a:pt x="0" y="0"/>
                </a:moveTo>
                <a:lnTo>
                  <a:pt x="42" y="0"/>
                </a:lnTo>
                <a:lnTo>
                  <a:pt x="69" y="1"/>
                </a:lnTo>
                <a:lnTo>
                  <a:pt x="87" y="2"/>
                </a:lnTo>
                <a:lnTo>
                  <a:pt x="105" y="4"/>
                </a:lnTo>
                <a:lnTo>
                  <a:pt x="115" y="5"/>
                </a:lnTo>
                <a:lnTo>
                  <a:pt x="133" y="7"/>
                </a:lnTo>
                <a:lnTo>
                  <a:pt x="152" y="8"/>
                </a:lnTo>
                <a:lnTo>
                  <a:pt x="179" y="9"/>
                </a:lnTo>
                <a:lnTo>
                  <a:pt x="197" y="11"/>
                </a:lnTo>
                <a:lnTo>
                  <a:pt x="225" y="11"/>
                </a:lnTo>
                <a:lnTo>
                  <a:pt x="253" y="12"/>
                </a:lnTo>
                <a:lnTo>
                  <a:pt x="280" y="13"/>
                </a:lnTo>
                <a:lnTo>
                  <a:pt x="308" y="14"/>
                </a:lnTo>
                <a:lnTo>
                  <a:pt x="336" y="15"/>
                </a:lnTo>
                <a:lnTo>
                  <a:pt x="336" y="1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36" name="Freeform 40"/>
          <p:cNvSpPr>
            <a:spLocks/>
          </p:cNvSpPr>
          <p:nvPr/>
        </p:nvSpPr>
        <p:spPr bwMode="auto">
          <a:xfrm>
            <a:off x="1065213" y="4445000"/>
            <a:ext cx="534987" cy="26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2" y="0"/>
              </a:cxn>
              <a:cxn ang="0">
                <a:pos x="69" y="1"/>
              </a:cxn>
              <a:cxn ang="0">
                <a:pos x="87" y="2"/>
              </a:cxn>
              <a:cxn ang="0">
                <a:pos x="105" y="4"/>
              </a:cxn>
              <a:cxn ang="0">
                <a:pos x="115" y="5"/>
              </a:cxn>
              <a:cxn ang="0">
                <a:pos x="133" y="7"/>
              </a:cxn>
              <a:cxn ang="0">
                <a:pos x="152" y="8"/>
              </a:cxn>
              <a:cxn ang="0">
                <a:pos x="179" y="9"/>
              </a:cxn>
              <a:cxn ang="0">
                <a:pos x="197" y="11"/>
              </a:cxn>
              <a:cxn ang="0">
                <a:pos x="225" y="11"/>
              </a:cxn>
              <a:cxn ang="0">
                <a:pos x="253" y="12"/>
              </a:cxn>
              <a:cxn ang="0">
                <a:pos x="280" y="13"/>
              </a:cxn>
              <a:cxn ang="0">
                <a:pos x="308" y="14"/>
              </a:cxn>
              <a:cxn ang="0">
                <a:pos x="336" y="15"/>
              </a:cxn>
              <a:cxn ang="0">
                <a:pos x="336" y="16"/>
              </a:cxn>
            </a:cxnLst>
            <a:rect l="0" t="0" r="r" b="b"/>
            <a:pathLst>
              <a:path w="337" h="17">
                <a:moveTo>
                  <a:pt x="0" y="0"/>
                </a:moveTo>
                <a:lnTo>
                  <a:pt x="42" y="0"/>
                </a:lnTo>
                <a:lnTo>
                  <a:pt x="69" y="1"/>
                </a:lnTo>
                <a:lnTo>
                  <a:pt x="87" y="2"/>
                </a:lnTo>
                <a:lnTo>
                  <a:pt x="105" y="4"/>
                </a:lnTo>
                <a:lnTo>
                  <a:pt x="115" y="5"/>
                </a:lnTo>
                <a:lnTo>
                  <a:pt x="133" y="7"/>
                </a:lnTo>
                <a:lnTo>
                  <a:pt x="152" y="8"/>
                </a:lnTo>
                <a:lnTo>
                  <a:pt x="179" y="9"/>
                </a:lnTo>
                <a:lnTo>
                  <a:pt x="197" y="11"/>
                </a:lnTo>
                <a:lnTo>
                  <a:pt x="225" y="11"/>
                </a:lnTo>
                <a:lnTo>
                  <a:pt x="253" y="12"/>
                </a:lnTo>
                <a:lnTo>
                  <a:pt x="280" y="13"/>
                </a:lnTo>
                <a:lnTo>
                  <a:pt x="308" y="14"/>
                </a:lnTo>
                <a:lnTo>
                  <a:pt x="336" y="15"/>
                </a:lnTo>
                <a:lnTo>
                  <a:pt x="336" y="1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37" name="Freeform 41"/>
          <p:cNvSpPr>
            <a:spLocks/>
          </p:cNvSpPr>
          <p:nvPr/>
        </p:nvSpPr>
        <p:spPr bwMode="auto">
          <a:xfrm>
            <a:off x="1065213" y="4521200"/>
            <a:ext cx="534987" cy="26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2" y="0"/>
              </a:cxn>
              <a:cxn ang="0">
                <a:pos x="69" y="1"/>
              </a:cxn>
              <a:cxn ang="0">
                <a:pos x="87" y="2"/>
              </a:cxn>
              <a:cxn ang="0">
                <a:pos x="105" y="4"/>
              </a:cxn>
              <a:cxn ang="0">
                <a:pos x="115" y="5"/>
              </a:cxn>
              <a:cxn ang="0">
                <a:pos x="133" y="7"/>
              </a:cxn>
              <a:cxn ang="0">
                <a:pos x="152" y="8"/>
              </a:cxn>
              <a:cxn ang="0">
                <a:pos x="179" y="9"/>
              </a:cxn>
              <a:cxn ang="0">
                <a:pos x="197" y="11"/>
              </a:cxn>
              <a:cxn ang="0">
                <a:pos x="225" y="11"/>
              </a:cxn>
              <a:cxn ang="0">
                <a:pos x="253" y="12"/>
              </a:cxn>
              <a:cxn ang="0">
                <a:pos x="280" y="13"/>
              </a:cxn>
              <a:cxn ang="0">
                <a:pos x="308" y="14"/>
              </a:cxn>
              <a:cxn ang="0">
                <a:pos x="336" y="15"/>
              </a:cxn>
              <a:cxn ang="0">
                <a:pos x="336" y="16"/>
              </a:cxn>
            </a:cxnLst>
            <a:rect l="0" t="0" r="r" b="b"/>
            <a:pathLst>
              <a:path w="337" h="17">
                <a:moveTo>
                  <a:pt x="0" y="0"/>
                </a:moveTo>
                <a:lnTo>
                  <a:pt x="42" y="0"/>
                </a:lnTo>
                <a:lnTo>
                  <a:pt x="69" y="1"/>
                </a:lnTo>
                <a:lnTo>
                  <a:pt x="87" y="2"/>
                </a:lnTo>
                <a:lnTo>
                  <a:pt x="105" y="4"/>
                </a:lnTo>
                <a:lnTo>
                  <a:pt x="115" y="5"/>
                </a:lnTo>
                <a:lnTo>
                  <a:pt x="133" y="7"/>
                </a:lnTo>
                <a:lnTo>
                  <a:pt x="152" y="8"/>
                </a:lnTo>
                <a:lnTo>
                  <a:pt x="179" y="9"/>
                </a:lnTo>
                <a:lnTo>
                  <a:pt x="197" y="11"/>
                </a:lnTo>
                <a:lnTo>
                  <a:pt x="225" y="11"/>
                </a:lnTo>
                <a:lnTo>
                  <a:pt x="253" y="12"/>
                </a:lnTo>
                <a:lnTo>
                  <a:pt x="280" y="13"/>
                </a:lnTo>
                <a:lnTo>
                  <a:pt x="308" y="14"/>
                </a:lnTo>
                <a:lnTo>
                  <a:pt x="336" y="15"/>
                </a:lnTo>
                <a:lnTo>
                  <a:pt x="336" y="1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38" name="Freeform 42"/>
          <p:cNvSpPr>
            <a:spLocks/>
          </p:cNvSpPr>
          <p:nvPr/>
        </p:nvSpPr>
        <p:spPr bwMode="auto">
          <a:xfrm>
            <a:off x="1065213" y="4597400"/>
            <a:ext cx="534987" cy="26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2" y="0"/>
              </a:cxn>
              <a:cxn ang="0">
                <a:pos x="69" y="1"/>
              </a:cxn>
              <a:cxn ang="0">
                <a:pos x="87" y="2"/>
              </a:cxn>
              <a:cxn ang="0">
                <a:pos x="105" y="4"/>
              </a:cxn>
              <a:cxn ang="0">
                <a:pos x="115" y="5"/>
              </a:cxn>
              <a:cxn ang="0">
                <a:pos x="133" y="7"/>
              </a:cxn>
              <a:cxn ang="0">
                <a:pos x="152" y="8"/>
              </a:cxn>
              <a:cxn ang="0">
                <a:pos x="179" y="9"/>
              </a:cxn>
              <a:cxn ang="0">
                <a:pos x="197" y="11"/>
              </a:cxn>
              <a:cxn ang="0">
                <a:pos x="225" y="11"/>
              </a:cxn>
              <a:cxn ang="0">
                <a:pos x="253" y="12"/>
              </a:cxn>
              <a:cxn ang="0">
                <a:pos x="280" y="13"/>
              </a:cxn>
              <a:cxn ang="0">
                <a:pos x="308" y="14"/>
              </a:cxn>
              <a:cxn ang="0">
                <a:pos x="336" y="15"/>
              </a:cxn>
              <a:cxn ang="0">
                <a:pos x="336" y="16"/>
              </a:cxn>
            </a:cxnLst>
            <a:rect l="0" t="0" r="r" b="b"/>
            <a:pathLst>
              <a:path w="337" h="17">
                <a:moveTo>
                  <a:pt x="0" y="0"/>
                </a:moveTo>
                <a:lnTo>
                  <a:pt x="42" y="0"/>
                </a:lnTo>
                <a:lnTo>
                  <a:pt x="69" y="1"/>
                </a:lnTo>
                <a:lnTo>
                  <a:pt x="87" y="2"/>
                </a:lnTo>
                <a:lnTo>
                  <a:pt x="105" y="4"/>
                </a:lnTo>
                <a:lnTo>
                  <a:pt x="115" y="5"/>
                </a:lnTo>
                <a:lnTo>
                  <a:pt x="133" y="7"/>
                </a:lnTo>
                <a:lnTo>
                  <a:pt x="152" y="8"/>
                </a:lnTo>
                <a:lnTo>
                  <a:pt x="179" y="9"/>
                </a:lnTo>
                <a:lnTo>
                  <a:pt x="197" y="11"/>
                </a:lnTo>
                <a:lnTo>
                  <a:pt x="225" y="11"/>
                </a:lnTo>
                <a:lnTo>
                  <a:pt x="253" y="12"/>
                </a:lnTo>
                <a:lnTo>
                  <a:pt x="280" y="13"/>
                </a:lnTo>
                <a:lnTo>
                  <a:pt x="308" y="14"/>
                </a:lnTo>
                <a:lnTo>
                  <a:pt x="336" y="15"/>
                </a:lnTo>
                <a:lnTo>
                  <a:pt x="336" y="1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39" name="Freeform 43"/>
          <p:cNvSpPr>
            <a:spLocks/>
          </p:cNvSpPr>
          <p:nvPr/>
        </p:nvSpPr>
        <p:spPr bwMode="auto">
          <a:xfrm>
            <a:off x="1141413" y="2073275"/>
            <a:ext cx="619125" cy="520700"/>
          </a:xfrm>
          <a:custGeom>
            <a:avLst/>
            <a:gdLst/>
            <a:ahLst/>
            <a:cxnLst>
              <a:cxn ang="0">
                <a:pos x="0" y="22"/>
              </a:cxn>
              <a:cxn ang="0">
                <a:pos x="42" y="0"/>
              </a:cxn>
              <a:cxn ang="0">
                <a:pos x="73" y="11"/>
              </a:cxn>
              <a:cxn ang="0">
                <a:pos x="105" y="21"/>
              </a:cxn>
              <a:cxn ang="0">
                <a:pos x="115" y="43"/>
              </a:cxn>
              <a:cxn ang="0">
                <a:pos x="136" y="74"/>
              </a:cxn>
              <a:cxn ang="0">
                <a:pos x="157" y="106"/>
              </a:cxn>
              <a:cxn ang="0">
                <a:pos x="178" y="137"/>
              </a:cxn>
              <a:cxn ang="0">
                <a:pos x="199" y="169"/>
              </a:cxn>
              <a:cxn ang="0">
                <a:pos x="221" y="179"/>
              </a:cxn>
              <a:cxn ang="0">
                <a:pos x="231" y="211"/>
              </a:cxn>
              <a:cxn ang="0">
                <a:pos x="263" y="232"/>
              </a:cxn>
              <a:cxn ang="0">
                <a:pos x="294" y="253"/>
              </a:cxn>
              <a:cxn ang="0">
                <a:pos x="326" y="274"/>
              </a:cxn>
              <a:cxn ang="0">
                <a:pos x="357" y="295"/>
              </a:cxn>
              <a:cxn ang="0">
                <a:pos x="389" y="327"/>
              </a:cxn>
              <a:cxn ang="0">
                <a:pos x="384" y="310"/>
              </a:cxn>
            </a:cxnLst>
            <a:rect l="0" t="0" r="r" b="b"/>
            <a:pathLst>
              <a:path w="390" h="328">
                <a:moveTo>
                  <a:pt x="0" y="22"/>
                </a:moveTo>
                <a:lnTo>
                  <a:pt x="42" y="0"/>
                </a:lnTo>
                <a:lnTo>
                  <a:pt x="73" y="11"/>
                </a:lnTo>
                <a:lnTo>
                  <a:pt x="105" y="21"/>
                </a:lnTo>
                <a:lnTo>
                  <a:pt x="115" y="43"/>
                </a:lnTo>
                <a:lnTo>
                  <a:pt x="136" y="74"/>
                </a:lnTo>
                <a:lnTo>
                  <a:pt x="157" y="106"/>
                </a:lnTo>
                <a:lnTo>
                  <a:pt x="178" y="137"/>
                </a:lnTo>
                <a:lnTo>
                  <a:pt x="199" y="169"/>
                </a:lnTo>
                <a:lnTo>
                  <a:pt x="221" y="179"/>
                </a:lnTo>
                <a:lnTo>
                  <a:pt x="231" y="211"/>
                </a:lnTo>
                <a:lnTo>
                  <a:pt x="263" y="232"/>
                </a:lnTo>
                <a:lnTo>
                  <a:pt x="294" y="253"/>
                </a:lnTo>
                <a:lnTo>
                  <a:pt x="326" y="274"/>
                </a:lnTo>
                <a:lnTo>
                  <a:pt x="357" y="295"/>
                </a:lnTo>
                <a:lnTo>
                  <a:pt x="389" y="327"/>
                </a:lnTo>
                <a:lnTo>
                  <a:pt x="384" y="31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40" name="Freeform 44"/>
          <p:cNvSpPr>
            <a:spLocks/>
          </p:cNvSpPr>
          <p:nvPr/>
        </p:nvSpPr>
        <p:spPr bwMode="auto">
          <a:xfrm>
            <a:off x="1217613" y="2024063"/>
            <a:ext cx="611187" cy="542925"/>
          </a:xfrm>
          <a:custGeom>
            <a:avLst/>
            <a:gdLst/>
            <a:ahLst/>
            <a:cxnLst>
              <a:cxn ang="0">
                <a:pos x="0" y="5"/>
              </a:cxn>
              <a:cxn ang="0">
                <a:pos x="46" y="0"/>
              </a:cxn>
              <a:cxn ang="0">
                <a:pos x="78" y="21"/>
              </a:cxn>
              <a:cxn ang="0">
                <a:pos x="88" y="52"/>
              </a:cxn>
              <a:cxn ang="0">
                <a:pos x="109" y="74"/>
              </a:cxn>
              <a:cxn ang="0">
                <a:pos x="141" y="105"/>
              </a:cxn>
              <a:cxn ang="0">
                <a:pos x="173" y="137"/>
              </a:cxn>
              <a:cxn ang="0">
                <a:pos x="183" y="168"/>
              </a:cxn>
              <a:cxn ang="0">
                <a:pos x="215" y="189"/>
              </a:cxn>
              <a:cxn ang="0">
                <a:pos x="236" y="221"/>
              </a:cxn>
              <a:cxn ang="0">
                <a:pos x="257" y="252"/>
              </a:cxn>
              <a:cxn ang="0">
                <a:pos x="278" y="274"/>
              </a:cxn>
              <a:cxn ang="0">
                <a:pos x="309" y="295"/>
              </a:cxn>
              <a:cxn ang="0">
                <a:pos x="341" y="316"/>
              </a:cxn>
              <a:cxn ang="0">
                <a:pos x="384" y="341"/>
              </a:cxn>
            </a:cxnLst>
            <a:rect l="0" t="0" r="r" b="b"/>
            <a:pathLst>
              <a:path w="385" h="342">
                <a:moveTo>
                  <a:pt x="0" y="5"/>
                </a:moveTo>
                <a:lnTo>
                  <a:pt x="46" y="0"/>
                </a:lnTo>
                <a:lnTo>
                  <a:pt x="78" y="21"/>
                </a:lnTo>
                <a:lnTo>
                  <a:pt x="88" y="52"/>
                </a:lnTo>
                <a:lnTo>
                  <a:pt x="109" y="74"/>
                </a:lnTo>
                <a:lnTo>
                  <a:pt x="141" y="105"/>
                </a:lnTo>
                <a:lnTo>
                  <a:pt x="173" y="137"/>
                </a:lnTo>
                <a:lnTo>
                  <a:pt x="183" y="168"/>
                </a:lnTo>
                <a:lnTo>
                  <a:pt x="215" y="189"/>
                </a:lnTo>
                <a:lnTo>
                  <a:pt x="236" y="221"/>
                </a:lnTo>
                <a:lnTo>
                  <a:pt x="257" y="252"/>
                </a:lnTo>
                <a:lnTo>
                  <a:pt x="278" y="274"/>
                </a:lnTo>
                <a:lnTo>
                  <a:pt x="309" y="295"/>
                </a:lnTo>
                <a:lnTo>
                  <a:pt x="341" y="316"/>
                </a:lnTo>
                <a:lnTo>
                  <a:pt x="384" y="341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41" name="Freeform 45"/>
          <p:cNvSpPr>
            <a:spLocks/>
          </p:cNvSpPr>
          <p:nvPr/>
        </p:nvSpPr>
        <p:spPr bwMode="auto">
          <a:xfrm>
            <a:off x="1903413" y="660400"/>
            <a:ext cx="174625" cy="13731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5" y="48"/>
              </a:cxn>
              <a:cxn ang="0">
                <a:pos x="25" y="80"/>
              </a:cxn>
              <a:cxn ang="0">
                <a:pos x="35" y="111"/>
              </a:cxn>
              <a:cxn ang="0">
                <a:pos x="46" y="143"/>
              </a:cxn>
              <a:cxn ang="0">
                <a:pos x="56" y="174"/>
              </a:cxn>
              <a:cxn ang="0">
                <a:pos x="56" y="196"/>
              </a:cxn>
              <a:cxn ang="0">
                <a:pos x="56" y="227"/>
              </a:cxn>
              <a:cxn ang="0">
                <a:pos x="56" y="269"/>
              </a:cxn>
              <a:cxn ang="0">
                <a:pos x="56" y="301"/>
              </a:cxn>
              <a:cxn ang="0">
                <a:pos x="56" y="332"/>
              </a:cxn>
              <a:cxn ang="0">
                <a:pos x="56" y="364"/>
              </a:cxn>
              <a:cxn ang="0">
                <a:pos x="56" y="396"/>
              </a:cxn>
              <a:cxn ang="0">
                <a:pos x="67" y="427"/>
              </a:cxn>
              <a:cxn ang="0">
                <a:pos x="67" y="459"/>
              </a:cxn>
              <a:cxn ang="0">
                <a:pos x="77" y="490"/>
              </a:cxn>
              <a:cxn ang="0">
                <a:pos x="77" y="522"/>
              </a:cxn>
              <a:cxn ang="0">
                <a:pos x="77" y="554"/>
              </a:cxn>
              <a:cxn ang="0">
                <a:pos x="88" y="585"/>
              </a:cxn>
              <a:cxn ang="0">
                <a:pos x="88" y="617"/>
              </a:cxn>
              <a:cxn ang="0">
                <a:pos x="98" y="648"/>
              </a:cxn>
              <a:cxn ang="0">
                <a:pos x="98" y="680"/>
              </a:cxn>
              <a:cxn ang="0">
                <a:pos x="98" y="711"/>
              </a:cxn>
              <a:cxn ang="0">
                <a:pos x="98" y="743"/>
              </a:cxn>
              <a:cxn ang="0">
                <a:pos x="98" y="775"/>
              </a:cxn>
              <a:cxn ang="0">
                <a:pos x="109" y="806"/>
              </a:cxn>
              <a:cxn ang="0">
                <a:pos x="109" y="838"/>
              </a:cxn>
              <a:cxn ang="0">
                <a:pos x="96" y="864"/>
              </a:cxn>
            </a:cxnLst>
            <a:rect l="0" t="0" r="r" b="b"/>
            <a:pathLst>
              <a:path w="110" h="865">
                <a:moveTo>
                  <a:pt x="0" y="0"/>
                </a:moveTo>
                <a:lnTo>
                  <a:pt x="25" y="48"/>
                </a:lnTo>
                <a:lnTo>
                  <a:pt x="25" y="80"/>
                </a:lnTo>
                <a:lnTo>
                  <a:pt x="35" y="111"/>
                </a:lnTo>
                <a:lnTo>
                  <a:pt x="46" y="143"/>
                </a:lnTo>
                <a:lnTo>
                  <a:pt x="56" y="174"/>
                </a:lnTo>
                <a:lnTo>
                  <a:pt x="56" y="196"/>
                </a:lnTo>
                <a:lnTo>
                  <a:pt x="56" y="227"/>
                </a:lnTo>
                <a:lnTo>
                  <a:pt x="56" y="269"/>
                </a:lnTo>
                <a:lnTo>
                  <a:pt x="56" y="301"/>
                </a:lnTo>
                <a:lnTo>
                  <a:pt x="56" y="332"/>
                </a:lnTo>
                <a:lnTo>
                  <a:pt x="56" y="364"/>
                </a:lnTo>
                <a:lnTo>
                  <a:pt x="56" y="396"/>
                </a:lnTo>
                <a:lnTo>
                  <a:pt x="67" y="427"/>
                </a:lnTo>
                <a:lnTo>
                  <a:pt x="67" y="459"/>
                </a:lnTo>
                <a:lnTo>
                  <a:pt x="77" y="490"/>
                </a:lnTo>
                <a:lnTo>
                  <a:pt x="77" y="522"/>
                </a:lnTo>
                <a:lnTo>
                  <a:pt x="77" y="554"/>
                </a:lnTo>
                <a:lnTo>
                  <a:pt x="88" y="585"/>
                </a:lnTo>
                <a:lnTo>
                  <a:pt x="88" y="617"/>
                </a:lnTo>
                <a:lnTo>
                  <a:pt x="98" y="648"/>
                </a:lnTo>
                <a:lnTo>
                  <a:pt x="98" y="680"/>
                </a:lnTo>
                <a:lnTo>
                  <a:pt x="98" y="711"/>
                </a:lnTo>
                <a:lnTo>
                  <a:pt x="98" y="743"/>
                </a:lnTo>
                <a:lnTo>
                  <a:pt x="98" y="775"/>
                </a:lnTo>
                <a:lnTo>
                  <a:pt x="109" y="806"/>
                </a:lnTo>
                <a:lnTo>
                  <a:pt x="109" y="838"/>
                </a:lnTo>
                <a:lnTo>
                  <a:pt x="96" y="864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42" name="Freeform 46"/>
          <p:cNvSpPr>
            <a:spLocks/>
          </p:cNvSpPr>
          <p:nvPr/>
        </p:nvSpPr>
        <p:spPr bwMode="auto">
          <a:xfrm>
            <a:off x="1827213" y="660400"/>
            <a:ext cx="230187" cy="13811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0" y="48"/>
              </a:cxn>
              <a:cxn ang="0">
                <a:pos x="20" y="80"/>
              </a:cxn>
              <a:cxn ang="0">
                <a:pos x="20" y="111"/>
              </a:cxn>
              <a:cxn ang="0">
                <a:pos x="20" y="143"/>
              </a:cxn>
              <a:cxn ang="0">
                <a:pos x="31" y="174"/>
              </a:cxn>
              <a:cxn ang="0">
                <a:pos x="31" y="196"/>
              </a:cxn>
              <a:cxn ang="0">
                <a:pos x="41" y="227"/>
              </a:cxn>
              <a:cxn ang="0">
                <a:pos x="41" y="259"/>
              </a:cxn>
              <a:cxn ang="0">
                <a:pos x="41" y="290"/>
              </a:cxn>
              <a:cxn ang="0">
                <a:pos x="41" y="322"/>
              </a:cxn>
              <a:cxn ang="0">
                <a:pos x="52" y="353"/>
              </a:cxn>
              <a:cxn ang="0">
                <a:pos x="62" y="375"/>
              </a:cxn>
              <a:cxn ang="0">
                <a:pos x="62" y="406"/>
              </a:cxn>
              <a:cxn ang="0">
                <a:pos x="73" y="438"/>
              </a:cxn>
              <a:cxn ang="0">
                <a:pos x="73" y="469"/>
              </a:cxn>
              <a:cxn ang="0">
                <a:pos x="83" y="501"/>
              </a:cxn>
              <a:cxn ang="0">
                <a:pos x="83" y="532"/>
              </a:cxn>
              <a:cxn ang="0">
                <a:pos x="83" y="554"/>
              </a:cxn>
              <a:cxn ang="0">
                <a:pos x="83" y="585"/>
              </a:cxn>
              <a:cxn ang="0">
                <a:pos x="94" y="617"/>
              </a:cxn>
              <a:cxn ang="0">
                <a:pos x="94" y="648"/>
              </a:cxn>
              <a:cxn ang="0">
                <a:pos x="104" y="680"/>
              </a:cxn>
              <a:cxn ang="0">
                <a:pos x="115" y="711"/>
              </a:cxn>
              <a:cxn ang="0">
                <a:pos x="115" y="743"/>
              </a:cxn>
              <a:cxn ang="0">
                <a:pos x="125" y="775"/>
              </a:cxn>
              <a:cxn ang="0">
                <a:pos x="125" y="806"/>
              </a:cxn>
              <a:cxn ang="0">
                <a:pos x="125" y="838"/>
              </a:cxn>
              <a:cxn ang="0">
                <a:pos x="136" y="869"/>
              </a:cxn>
              <a:cxn ang="0">
                <a:pos x="144" y="864"/>
              </a:cxn>
            </a:cxnLst>
            <a:rect l="0" t="0" r="r" b="b"/>
            <a:pathLst>
              <a:path w="145" h="870">
                <a:moveTo>
                  <a:pt x="0" y="0"/>
                </a:moveTo>
                <a:lnTo>
                  <a:pt x="20" y="48"/>
                </a:lnTo>
                <a:lnTo>
                  <a:pt x="20" y="80"/>
                </a:lnTo>
                <a:lnTo>
                  <a:pt x="20" y="111"/>
                </a:lnTo>
                <a:lnTo>
                  <a:pt x="20" y="143"/>
                </a:lnTo>
                <a:lnTo>
                  <a:pt x="31" y="174"/>
                </a:lnTo>
                <a:lnTo>
                  <a:pt x="31" y="196"/>
                </a:lnTo>
                <a:lnTo>
                  <a:pt x="41" y="227"/>
                </a:lnTo>
                <a:lnTo>
                  <a:pt x="41" y="259"/>
                </a:lnTo>
                <a:lnTo>
                  <a:pt x="41" y="290"/>
                </a:lnTo>
                <a:lnTo>
                  <a:pt x="41" y="322"/>
                </a:lnTo>
                <a:lnTo>
                  <a:pt x="52" y="353"/>
                </a:lnTo>
                <a:lnTo>
                  <a:pt x="62" y="375"/>
                </a:lnTo>
                <a:lnTo>
                  <a:pt x="62" y="406"/>
                </a:lnTo>
                <a:lnTo>
                  <a:pt x="73" y="438"/>
                </a:lnTo>
                <a:lnTo>
                  <a:pt x="73" y="469"/>
                </a:lnTo>
                <a:lnTo>
                  <a:pt x="83" y="501"/>
                </a:lnTo>
                <a:lnTo>
                  <a:pt x="83" y="532"/>
                </a:lnTo>
                <a:lnTo>
                  <a:pt x="83" y="554"/>
                </a:lnTo>
                <a:lnTo>
                  <a:pt x="83" y="585"/>
                </a:lnTo>
                <a:lnTo>
                  <a:pt x="94" y="617"/>
                </a:lnTo>
                <a:lnTo>
                  <a:pt x="94" y="648"/>
                </a:lnTo>
                <a:lnTo>
                  <a:pt x="104" y="680"/>
                </a:lnTo>
                <a:lnTo>
                  <a:pt x="115" y="711"/>
                </a:lnTo>
                <a:lnTo>
                  <a:pt x="115" y="743"/>
                </a:lnTo>
                <a:lnTo>
                  <a:pt x="125" y="775"/>
                </a:lnTo>
                <a:lnTo>
                  <a:pt x="125" y="806"/>
                </a:lnTo>
                <a:lnTo>
                  <a:pt x="125" y="838"/>
                </a:lnTo>
                <a:lnTo>
                  <a:pt x="136" y="869"/>
                </a:lnTo>
                <a:lnTo>
                  <a:pt x="144" y="864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43" name="Freeform 47"/>
          <p:cNvSpPr>
            <a:spLocks/>
          </p:cNvSpPr>
          <p:nvPr/>
        </p:nvSpPr>
        <p:spPr bwMode="auto">
          <a:xfrm>
            <a:off x="1808163" y="736600"/>
            <a:ext cx="185737" cy="1373188"/>
          </a:xfrm>
          <a:custGeom>
            <a:avLst/>
            <a:gdLst/>
            <a:ahLst/>
            <a:cxnLst>
              <a:cxn ang="0">
                <a:pos x="12" y="0"/>
              </a:cxn>
              <a:cxn ang="0">
                <a:pos x="0" y="42"/>
              </a:cxn>
              <a:cxn ang="0">
                <a:pos x="0" y="74"/>
              </a:cxn>
              <a:cxn ang="0">
                <a:pos x="11" y="105"/>
              </a:cxn>
              <a:cxn ang="0">
                <a:pos x="11" y="137"/>
              </a:cxn>
              <a:cxn ang="0">
                <a:pos x="11" y="169"/>
              </a:cxn>
              <a:cxn ang="0">
                <a:pos x="11" y="200"/>
              </a:cxn>
              <a:cxn ang="0">
                <a:pos x="11" y="232"/>
              </a:cxn>
              <a:cxn ang="0">
                <a:pos x="22" y="263"/>
              </a:cxn>
              <a:cxn ang="0">
                <a:pos x="22" y="295"/>
              </a:cxn>
              <a:cxn ang="0">
                <a:pos x="22" y="327"/>
              </a:cxn>
              <a:cxn ang="0">
                <a:pos x="32" y="358"/>
              </a:cxn>
              <a:cxn ang="0">
                <a:pos x="43" y="390"/>
              </a:cxn>
              <a:cxn ang="0">
                <a:pos x="43" y="421"/>
              </a:cxn>
              <a:cxn ang="0">
                <a:pos x="53" y="453"/>
              </a:cxn>
              <a:cxn ang="0">
                <a:pos x="53" y="484"/>
              </a:cxn>
              <a:cxn ang="0">
                <a:pos x="53" y="506"/>
              </a:cxn>
              <a:cxn ang="0">
                <a:pos x="53" y="537"/>
              </a:cxn>
              <a:cxn ang="0">
                <a:pos x="53" y="569"/>
              </a:cxn>
              <a:cxn ang="0">
                <a:pos x="64" y="600"/>
              </a:cxn>
              <a:cxn ang="0">
                <a:pos x="64" y="632"/>
              </a:cxn>
              <a:cxn ang="0">
                <a:pos x="74" y="663"/>
              </a:cxn>
              <a:cxn ang="0">
                <a:pos x="85" y="695"/>
              </a:cxn>
              <a:cxn ang="0">
                <a:pos x="95" y="727"/>
              </a:cxn>
              <a:cxn ang="0">
                <a:pos x="95" y="758"/>
              </a:cxn>
              <a:cxn ang="0">
                <a:pos x="106" y="790"/>
              </a:cxn>
              <a:cxn ang="0">
                <a:pos x="106" y="821"/>
              </a:cxn>
              <a:cxn ang="0">
                <a:pos x="116" y="853"/>
              </a:cxn>
              <a:cxn ang="0">
                <a:pos x="108" y="864"/>
              </a:cxn>
            </a:cxnLst>
            <a:rect l="0" t="0" r="r" b="b"/>
            <a:pathLst>
              <a:path w="117" h="865">
                <a:moveTo>
                  <a:pt x="12" y="0"/>
                </a:moveTo>
                <a:lnTo>
                  <a:pt x="0" y="42"/>
                </a:lnTo>
                <a:lnTo>
                  <a:pt x="0" y="74"/>
                </a:lnTo>
                <a:lnTo>
                  <a:pt x="11" y="105"/>
                </a:lnTo>
                <a:lnTo>
                  <a:pt x="11" y="137"/>
                </a:lnTo>
                <a:lnTo>
                  <a:pt x="11" y="169"/>
                </a:lnTo>
                <a:lnTo>
                  <a:pt x="11" y="200"/>
                </a:lnTo>
                <a:lnTo>
                  <a:pt x="11" y="232"/>
                </a:lnTo>
                <a:lnTo>
                  <a:pt x="22" y="263"/>
                </a:lnTo>
                <a:lnTo>
                  <a:pt x="22" y="295"/>
                </a:lnTo>
                <a:lnTo>
                  <a:pt x="22" y="327"/>
                </a:lnTo>
                <a:lnTo>
                  <a:pt x="32" y="358"/>
                </a:lnTo>
                <a:lnTo>
                  <a:pt x="43" y="390"/>
                </a:lnTo>
                <a:lnTo>
                  <a:pt x="43" y="421"/>
                </a:lnTo>
                <a:lnTo>
                  <a:pt x="53" y="453"/>
                </a:lnTo>
                <a:lnTo>
                  <a:pt x="53" y="484"/>
                </a:lnTo>
                <a:lnTo>
                  <a:pt x="53" y="506"/>
                </a:lnTo>
                <a:lnTo>
                  <a:pt x="53" y="537"/>
                </a:lnTo>
                <a:lnTo>
                  <a:pt x="53" y="569"/>
                </a:lnTo>
                <a:lnTo>
                  <a:pt x="64" y="600"/>
                </a:lnTo>
                <a:lnTo>
                  <a:pt x="64" y="632"/>
                </a:lnTo>
                <a:lnTo>
                  <a:pt x="74" y="663"/>
                </a:lnTo>
                <a:lnTo>
                  <a:pt x="85" y="695"/>
                </a:lnTo>
                <a:lnTo>
                  <a:pt x="95" y="727"/>
                </a:lnTo>
                <a:lnTo>
                  <a:pt x="95" y="758"/>
                </a:lnTo>
                <a:lnTo>
                  <a:pt x="106" y="790"/>
                </a:lnTo>
                <a:lnTo>
                  <a:pt x="106" y="821"/>
                </a:lnTo>
                <a:lnTo>
                  <a:pt x="116" y="853"/>
                </a:lnTo>
                <a:lnTo>
                  <a:pt x="108" y="864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44" name="Freeform 48"/>
          <p:cNvSpPr>
            <a:spLocks/>
          </p:cNvSpPr>
          <p:nvPr/>
        </p:nvSpPr>
        <p:spPr bwMode="auto">
          <a:xfrm>
            <a:off x="1751013" y="736600"/>
            <a:ext cx="230187" cy="14557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" y="49"/>
              </a:cxn>
              <a:cxn ang="0">
                <a:pos x="5" y="82"/>
              </a:cxn>
              <a:cxn ang="0">
                <a:pos x="5" y="105"/>
              </a:cxn>
              <a:cxn ang="0">
                <a:pos x="15" y="138"/>
              </a:cxn>
              <a:cxn ang="0">
                <a:pos x="15" y="172"/>
              </a:cxn>
              <a:cxn ang="0">
                <a:pos x="15" y="204"/>
              </a:cxn>
              <a:cxn ang="0">
                <a:pos x="15" y="249"/>
              </a:cxn>
              <a:cxn ang="0">
                <a:pos x="15" y="282"/>
              </a:cxn>
              <a:cxn ang="0">
                <a:pos x="15" y="316"/>
              </a:cxn>
              <a:cxn ang="0">
                <a:pos x="15" y="349"/>
              </a:cxn>
              <a:cxn ang="0">
                <a:pos x="26" y="383"/>
              </a:cxn>
              <a:cxn ang="0">
                <a:pos x="36" y="415"/>
              </a:cxn>
              <a:cxn ang="0">
                <a:pos x="47" y="449"/>
              </a:cxn>
              <a:cxn ang="0">
                <a:pos x="47" y="483"/>
              </a:cxn>
              <a:cxn ang="0">
                <a:pos x="47" y="516"/>
              </a:cxn>
              <a:cxn ang="0">
                <a:pos x="58" y="549"/>
              </a:cxn>
              <a:cxn ang="0">
                <a:pos x="58" y="582"/>
              </a:cxn>
              <a:cxn ang="0">
                <a:pos x="68" y="616"/>
              </a:cxn>
              <a:cxn ang="0">
                <a:pos x="79" y="649"/>
              </a:cxn>
              <a:cxn ang="0">
                <a:pos x="89" y="682"/>
              </a:cxn>
              <a:cxn ang="0">
                <a:pos x="100" y="716"/>
              </a:cxn>
              <a:cxn ang="0">
                <a:pos x="100" y="749"/>
              </a:cxn>
              <a:cxn ang="0">
                <a:pos x="100" y="783"/>
              </a:cxn>
              <a:cxn ang="0">
                <a:pos x="110" y="815"/>
              </a:cxn>
              <a:cxn ang="0">
                <a:pos x="121" y="849"/>
              </a:cxn>
              <a:cxn ang="0">
                <a:pos x="131" y="883"/>
              </a:cxn>
              <a:cxn ang="0">
                <a:pos x="131" y="916"/>
              </a:cxn>
              <a:cxn ang="0">
                <a:pos x="144" y="911"/>
              </a:cxn>
            </a:cxnLst>
            <a:rect l="0" t="0" r="r" b="b"/>
            <a:pathLst>
              <a:path w="145" h="917">
                <a:moveTo>
                  <a:pt x="0" y="0"/>
                </a:moveTo>
                <a:lnTo>
                  <a:pt x="5" y="49"/>
                </a:lnTo>
                <a:lnTo>
                  <a:pt x="5" y="82"/>
                </a:lnTo>
                <a:lnTo>
                  <a:pt x="5" y="105"/>
                </a:lnTo>
                <a:lnTo>
                  <a:pt x="15" y="138"/>
                </a:lnTo>
                <a:lnTo>
                  <a:pt x="15" y="172"/>
                </a:lnTo>
                <a:lnTo>
                  <a:pt x="15" y="204"/>
                </a:lnTo>
                <a:lnTo>
                  <a:pt x="15" y="249"/>
                </a:lnTo>
                <a:lnTo>
                  <a:pt x="15" y="282"/>
                </a:lnTo>
                <a:lnTo>
                  <a:pt x="15" y="316"/>
                </a:lnTo>
                <a:lnTo>
                  <a:pt x="15" y="349"/>
                </a:lnTo>
                <a:lnTo>
                  <a:pt x="26" y="383"/>
                </a:lnTo>
                <a:lnTo>
                  <a:pt x="36" y="415"/>
                </a:lnTo>
                <a:lnTo>
                  <a:pt x="47" y="449"/>
                </a:lnTo>
                <a:lnTo>
                  <a:pt x="47" y="483"/>
                </a:lnTo>
                <a:lnTo>
                  <a:pt x="47" y="516"/>
                </a:lnTo>
                <a:lnTo>
                  <a:pt x="58" y="549"/>
                </a:lnTo>
                <a:lnTo>
                  <a:pt x="58" y="582"/>
                </a:lnTo>
                <a:lnTo>
                  <a:pt x="68" y="616"/>
                </a:lnTo>
                <a:lnTo>
                  <a:pt x="79" y="649"/>
                </a:lnTo>
                <a:lnTo>
                  <a:pt x="89" y="682"/>
                </a:lnTo>
                <a:lnTo>
                  <a:pt x="100" y="716"/>
                </a:lnTo>
                <a:lnTo>
                  <a:pt x="100" y="749"/>
                </a:lnTo>
                <a:lnTo>
                  <a:pt x="100" y="783"/>
                </a:lnTo>
                <a:lnTo>
                  <a:pt x="110" y="815"/>
                </a:lnTo>
                <a:lnTo>
                  <a:pt x="121" y="849"/>
                </a:lnTo>
                <a:lnTo>
                  <a:pt x="131" y="883"/>
                </a:lnTo>
                <a:lnTo>
                  <a:pt x="131" y="916"/>
                </a:lnTo>
                <a:lnTo>
                  <a:pt x="144" y="911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45" name="Freeform 49"/>
          <p:cNvSpPr>
            <a:spLocks/>
          </p:cNvSpPr>
          <p:nvPr/>
        </p:nvSpPr>
        <p:spPr bwMode="auto">
          <a:xfrm>
            <a:off x="1217613" y="1955800"/>
            <a:ext cx="534987" cy="534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6" y="11"/>
              </a:cxn>
              <a:cxn ang="0">
                <a:pos x="78" y="22"/>
              </a:cxn>
              <a:cxn ang="0">
                <a:pos x="99" y="53"/>
              </a:cxn>
              <a:cxn ang="0">
                <a:pos x="130" y="85"/>
              </a:cxn>
              <a:cxn ang="0">
                <a:pos x="162" y="106"/>
              </a:cxn>
              <a:cxn ang="0">
                <a:pos x="194" y="138"/>
              </a:cxn>
              <a:cxn ang="0">
                <a:pos x="215" y="169"/>
              </a:cxn>
              <a:cxn ang="0">
                <a:pos x="246" y="190"/>
              </a:cxn>
              <a:cxn ang="0">
                <a:pos x="257" y="222"/>
              </a:cxn>
              <a:cxn ang="0">
                <a:pos x="288" y="232"/>
              </a:cxn>
              <a:cxn ang="0">
                <a:pos x="299" y="264"/>
              </a:cxn>
              <a:cxn ang="0">
                <a:pos x="320" y="295"/>
              </a:cxn>
              <a:cxn ang="0">
                <a:pos x="330" y="317"/>
              </a:cxn>
              <a:cxn ang="0">
                <a:pos x="336" y="336"/>
              </a:cxn>
            </a:cxnLst>
            <a:rect l="0" t="0" r="r" b="b"/>
            <a:pathLst>
              <a:path w="337" h="337">
                <a:moveTo>
                  <a:pt x="0" y="0"/>
                </a:moveTo>
                <a:lnTo>
                  <a:pt x="46" y="11"/>
                </a:lnTo>
                <a:lnTo>
                  <a:pt x="78" y="22"/>
                </a:lnTo>
                <a:lnTo>
                  <a:pt x="99" y="53"/>
                </a:lnTo>
                <a:lnTo>
                  <a:pt x="130" y="85"/>
                </a:lnTo>
                <a:lnTo>
                  <a:pt x="162" y="106"/>
                </a:lnTo>
                <a:lnTo>
                  <a:pt x="194" y="138"/>
                </a:lnTo>
                <a:lnTo>
                  <a:pt x="215" y="169"/>
                </a:lnTo>
                <a:lnTo>
                  <a:pt x="246" y="190"/>
                </a:lnTo>
                <a:lnTo>
                  <a:pt x="257" y="222"/>
                </a:lnTo>
                <a:lnTo>
                  <a:pt x="288" y="232"/>
                </a:lnTo>
                <a:lnTo>
                  <a:pt x="299" y="264"/>
                </a:lnTo>
                <a:lnTo>
                  <a:pt x="320" y="295"/>
                </a:lnTo>
                <a:lnTo>
                  <a:pt x="330" y="317"/>
                </a:lnTo>
                <a:lnTo>
                  <a:pt x="336" y="33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46" name="Freeform 50"/>
          <p:cNvSpPr>
            <a:spLocks/>
          </p:cNvSpPr>
          <p:nvPr/>
        </p:nvSpPr>
        <p:spPr bwMode="auto">
          <a:xfrm>
            <a:off x="1674813" y="736600"/>
            <a:ext cx="306387" cy="14557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" y="42"/>
              </a:cxn>
              <a:cxn ang="0">
                <a:pos x="11" y="74"/>
              </a:cxn>
              <a:cxn ang="0">
                <a:pos x="11" y="105"/>
              </a:cxn>
              <a:cxn ang="0">
                <a:pos x="11" y="137"/>
              </a:cxn>
              <a:cxn ang="0">
                <a:pos x="11" y="169"/>
              </a:cxn>
              <a:cxn ang="0">
                <a:pos x="21" y="211"/>
              </a:cxn>
              <a:cxn ang="0">
                <a:pos x="32" y="242"/>
              </a:cxn>
              <a:cxn ang="0">
                <a:pos x="42" y="274"/>
              </a:cxn>
              <a:cxn ang="0">
                <a:pos x="42" y="305"/>
              </a:cxn>
              <a:cxn ang="0">
                <a:pos x="53" y="327"/>
              </a:cxn>
              <a:cxn ang="0">
                <a:pos x="53" y="358"/>
              </a:cxn>
              <a:cxn ang="0">
                <a:pos x="63" y="390"/>
              </a:cxn>
              <a:cxn ang="0">
                <a:pos x="63" y="421"/>
              </a:cxn>
              <a:cxn ang="0">
                <a:pos x="74" y="453"/>
              </a:cxn>
              <a:cxn ang="0">
                <a:pos x="74" y="484"/>
              </a:cxn>
              <a:cxn ang="0">
                <a:pos x="74" y="506"/>
              </a:cxn>
              <a:cxn ang="0">
                <a:pos x="74" y="537"/>
              </a:cxn>
              <a:cxn ang="0">
                <a:pos x="84" y="569"/>
              </a:cxn>
              <a:cxn ang="0">
                <a:pos x="84" y="600"/>
              </a:cxn>
              <a:cxn ang="0">
                <a:pos x="95" y="632"/>
              </a:cxn>
              <a:cxn ang="0">
                <a:pos x="106" y="663"/>
              </a:cxn>
              <a:cxn ang="0">
                <a:pos x="116" y="695"/>
              </a:cxn>
              <a:cxn ang="0">
                <a:pos x="116" y="727"/>
              </a:cxn>
              <a:cxn ang="0">
                <a:pos x="127" y="758"/>
              </a:cxn>
              <a:cxn ang="0">
                <a:pos x="127" y="790"/>
              </a:cxn>
              <a:cxn ang="0">
                <a:pos x="137" y="821"/>
              </a:cxn>
              <a:cxn ang="0">
                <a:pos x="148" y="853"/>
              </a:cxn>
              <a:cxn ang="0">
                <a:pos x="158" y="885"/>
              </a:cxn>
              <a:cxn ang="0">
                <a:pos x="169" y="916"/>
              </a:cxn>
              <a:cxn ang="0">
                <a:pos x="192" y="912"/>
              </a:cxn>
            </a:cxnLst>
            <a:rect l="0" t="0" r="r" b="b"/>
            <a:pathLst>
              <a:path w="193" h="917">
                <a:moveTo>
                  <a:pt x="0" y="0"/>
                </a:moveTo>
                <a:lnTo>
                  <a:pt x="11" y="42"/>
                </a:lnTo>
                <a:lnTo>
                  <a:pt x="11" y="74"/>
                </a:lnTo>
                <a:lnTo>
                  <a:pt x="11" y="105"/>
                </a:lnTo>
                <a:lnTo>
                  <a:pt x="11" y="137"/>
                </a:lnTo>
                <a:lnTo>
                  <a:pt x="11" y="169"/>
                </a:lnTo>
                <a:lnTo>
                  <a:pt x="21" y="211"/>
                </a:lnTo>
                <a:lnTo>
                  <a:pt x="32" y="242"/>
                </a:lnTo>
                <a:lnTo>
                  <a:pt x="42" y="274"/>
                </a:lnTo>
                <a:lnTo>
                  <a:pt x="42" y="305"/>
                </a:lnTo>
                <a:lnTo>
                  <a:pt x="53" y="327"/>
                </a:lnTo>
                <a:lnTo>
                  <a:pt x="53" y="358"/>
                </a:lnTo>
                <a:lnTo>
                  <a:pt x="63" y="390"/>
                </a:lnTo>
                <a:lnTo>
                  <a:pt x="63" y="421"/>
                </a:lnTo>
                <a:lnTo>
                  <a:pt x="74" y="453"/>
                </a:lnTo>
                <a:lnTo>
                  <a:pt x="74" y="484"/>
                </a:lnTo>
                <a:lnTo>
                  <a:pt x="74" y="506"/>
                </a:lnTo>
                <a:lnTo>
                  <a:pt x="74" y="537"/>
                </a:lnTo>
                <a:lnTo>
                  <a:pt x="84" y="569"/>
                </a:lnTo>
                <a:lnTo>
                  <a:pt x="84" y="600"/>
                </a:lnTo>
                <a:lnTo>
                  <a:pt x="95" y="632"/>
                </a:lnTo>
                <a:lnTo>
                  <a:pt x="106" y="663"/>
                </a:lnTo>
                <a:lnTo>
                  <a:pt x="116" y="695"/>
                </a:lnTo>
                <a:lnTo>
                  <a:pt x="116" y="727"/>
                </a:lnTo>
                <a:lnTo>
                  <a:pt x="127" y="758"/>
                </a:lnTo>
                <a:lnTo>
                  <a:pt x="127" y="790"/>
                </a:lnTo>
                <a:lnTo>
                  <a:pt x="137" y="821"/>
                </a:lnTo>
                <a:lnTo>
                  <a:pt x="148" y="853"/>
                </a:lnTo>
                <a:lnTo>
                  <a:pt x="158" y="885"/>
                </a:lnTo>
                <a:lnTo>
                  <a:pt x="169" y="916"/>
                </a:lnTo>
                <a:lnTo>
                  <a:pt x="192" y="912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47" name="Freeform 51"/>
          <p:cNvSpPr>
            <a:spLocks/>
          </p:cNvSpPr>
          <p:nvPr/>
        </p:nvSpPr>
        <p:spPr bwMode="auto">
          <a:xfrm>
            <a:off x="1658938" y="1020763"/>
            <a:ext cx="322262" cy="1241425"/>
          </a:xfrm>
          <a:custGeom>
            <a:avLst/>
            <a:gdLst/>
            <a:ahLst/>
            <a:cxnLst>
              <a:cxn ang="0">
                <a:pos x="202" y="781"/>
              </a:cxn>
              <a:cxn ang="0">
                <a:pos x="179" y="737"/>
              </a:cxn>
              <a:cxn ang="0">
                <a:pos x="158" y="706"/>
              </a:cxn>
              <a:cxn ang="0">
                <a:pos x="137" y="684"/>
              </a:cxn>
              <a:cxn ang="0">
                <a:pos x="126" y="653"/>
              </a:cxn>
              <a:cxn ang="0">
                <a:pos x="116" y="621"/>
              </a:cxn>
              <a:cxn ang="0">
                <a:pos x="105" y="590"/>
              </a:cxn>
              <a:cxn ang="0">
                <a:pos x="84" y="558"/>
              </a:cxn>
              <a:cxn ang="0">
                <a:pos x="84" y="527"/>
              </a:cxn>
              <a:cxn ang="0">
                <a:pos x="84" y="505"/>
              </a:cxn>
              <a:cxn ang="0">
                <a:pos x="84" y="474"/>
              </a:cxn>
              <a:cxn ang="0">
                <a:pos x="73" y="442"/>
              </a:cxn>
              <a:cxn ang="0">
                <a:pos x="73" y="411"/>
              </a:cxn>
              <a:cxn ang="0">
                <a:pos x="63" y="379"/>
              </a:cxn>
              <a:cxn ang="0">
                <a:pos x="52" y="348"/>
              </a:cxn>
              <a:cxn ang="0">
                <a:pos x="52" y="316"/>
              </a:cxn>
              <a:cxn ang="0">
                <a:pos x="42" y="284"/>
              </a:cxn>
              <a:cxn ang="0">
                <a:pos x="42" y="253"/>
              </a:cxn>
              <a:cxn ang="0">
                <a:pos x="42" y="221"/>
              </a:cxn>
              <a:cxn ang="0">
                <a:pos x="42" y="190"/>
              </a:cxn>
              <a:cxn ang="0">
                <a:pos x="31" y="158"/>
              </a:cxn>
              <a:cxn ang="0">
                <a:pos x="31" y="126"/>
              </a:cxn>
              <a:cxn ang="0">
                <a:pos x="21" y="95"/>
              </a:cxn>
              <a:cxn ang="0">
                <a:pos x="10" y="63"/>
              </a:cxn>
              <a:cxn ang="0">
                <a:pos x="0" y="32"/>
              </a:cxn>
              <a:cxn ang="0">
                <a:pos x="0" y="0"/>
              </a:cxn>
              <a:cxn ang="0">
                <a:pos x="10" y="13"/>
              </a:cxn>
            </a:cxnLst>
            <a:rect l="0" t="0" r="r" b="b"/>
            <a:pathLst>
              <a:path w="203" h="782">
                <a:moveTo>
                  <a:pt x="202" y="781"/>
                </a:moveTo>
                <a:lnTo>
                  <a:pt x="179" y="737"/>
                </a:lnTo>
                <a:lnTo>
                  <a:pt x="158" y="706"/>
                </a:lnTo>
                <a:lnTo>
                  <a:pt x="137" y="684"/>
                </a:lnTo>
                <a:lnTo>
                  <a:pt x="126" y="653"/>
                </a:lnTo>
                <a:lnTo>
                  <a:pt x="116" y="621"/>
                </a:lnTo>
                <a:lnTo>
                  <a:pt x="105" y="590"/>
                </a:lnTo>
                <a:lnTo>
                  <a:pt x="84" y="558"/>
                </a:lnTo>
                <a:lnTo>
                  <a:pt x="84" y="527"/>
                </a:lnTo>
                <a:lnTo>
                  <a:pt x="84" y="505"/>
                </a:lnTo>
                <a:lnTo>
                  <a:pt x="84" y="474"/>
                </a:lnTo>
                <a:lnTo>
                  <a:pt x="73" y="442"/>
                </a:lnTo>
                <a:lnTo>
                  <a:pt x="73" y="411"/>
                </a:lnTo>
                <a:lnTo>
                  <a:pt x="63" y="379"/>
                </a:lnTo>
                <a:lnTo>
                  <a:pt x="52" y="348"/>
                </a:lnTo>
                <a:lnTo>
                  <a:pt x="52" y="316"/>
                </a:lnTo>
                <a:lnTo>
                  <a:pt x="42" y="284"/>
                </a:lnTo>
                <a:lnTo>
                  <a:pt x="42" y="253"/>
                </a:lnTo>
                <a:lnTo>
                  <a:pt x="42" y="221"/>
                </a:lnTo>
                <a:lnTo>
                  <a:pt x="42" y="190"/>
                </a:lnTo>
                <a:lnTo>
                  <a:pt x="31" y="158"/>
                </a:lnTo>
                <a:lnTo>
                  <a:pt x="31" y="126"/>
                </a:lnTo>
                <a:lnTo>
                  <a:pt x="21" y="95"/>
                </a:lnTo>
                <a:lnTo>
                  <a:pt x="10" y="63"/>
                </a:lnTo>
                <a:lnTo>
                  <a:pt x="0" y="32"/>
                </a:lnTo>
                <a:lnTo>
                  <a:pt x="0" y="0"/>
                </a:lnTo>
                <a:lnTo>
                  <a:pt x="10" y="13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48" name="Freeform 52"/>
          <p:cNvSpPr>
            <a:spLocks/>
          </p:cNvSpPr>
          <p:nvPr/>
        </p:nvSpPr>
        <p:spPr bwMode="auto">
          <a:xfrm>
            <a:off x="1598613" y="1117600"/>
            <a:ext cx="306387" cy="1144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7" y="44"/>
              </a:cxn>
              <a:cxn ang="0">
                <a:pos x="27" y="76"/>
              </a:cxn>
              <a:cxn ang="0">
                <a:pos x="38" y="108"/>
              </a:cxn>
              <a:cxn ang="0">
                <a:pos x="38" y="139"/>
              </a:cxn>
              <a:cxn ang="0">
                <a:pos x="48" y="171"/>
              </a:cxn>
              <a:cxn ang="0">
                <a:pos x="48" y="202"/>
              </a:cxn>
              <a:cxn ang="0">
                <a:pos x="48" y="234"/>
              </a:cxn>
              <a:cxn ang="0">
                <a:pos x="48" y="266"/>
              </a:cxn>
              <a:cxn ang="0">
                <a:pos x="59" y="297"/>
              </a:cxn>
              <a:cxn ang="0">
                <a:pos x="59" y="329"/>
              </a:cxn>
              <a:cxn ang="0">
                <a:pos x="69" y="360"/>
              </a:cxn>
              <a:cxn ang="0">
                <a:pos x="80" y="392"/>
              </a:cxn>
              <a:cxn ang="0">
                <a:pos x="90" y="423"/>
              </a:cxn>
              <a:cxn ang="0">
                <a:pos x="90" y="455"/>
              </a:cxn>
              <a:cxn ang="0">
                <a:pos x="101" y="487"/>
              </a:cxn>
              <a:cxn ang="0">
                <a:pos x="122" y="518"/>
              </a:cxn>
              <a:cxn ang="0">
                <a:pos x="122" y="550"/>
              </a:cxn>
              <a:cxn ang="0">
                <a:pos x="132" y="581"/>
              </a:cxn>
              <a:cxn ang="0">
                <a:pos x="143" y="613"/>
              </a:cxn>
              <a:cxn ang="0">
                <a:pos x="154" y="645"/>
              </a:cxn>
              <a:cxn ang="0">
                <a:pos x="164" y="676"/>
              </a:cxn>
              <a:cxn ang="0">
                <a:pos x="175" y="708"/>
              </a:cxn>
              <a:cxn ang="0">
                <a:pos x="192" y="720"/>
              </a:cxn>
            </a:cxnLst>
            <a:rect l="0" t="0" r="r" b="b"/>
            <a:pathLst>
              <a:path w="193" h="721">
                <a:moveTo>
                  <a:pt x="0" y="0"/>
                </a:moveTo>
                <a:lnTo>
                  <a:pt x="17" y="44"/>
                </a:lnTo>
                <a:lnTo>
                  <a:pt x="27" y="76"/>
                </a:lnTo>
                <a:lnTo>
                  <a:pt x="38" y="108"/>
                </a:lnTo>
                <a:lnTo>
                  <a:pt x="38" y="139"/>
                </a:lnTo>
                <a:lnTo>
                  <a:pt x="48" y="171"/>
                </a:lnTo>
                <a:lnTo>
                  <a:pt x="48" y="202"/>
                </a:lnTo>
                <a:lnTo>
                  <a:pt x="48" y="234"/>
                </a:lnTo>
                <a:lnTo>
                  <a:pt x="48" y="266"/>
                </a:lnTo>
                <a:lnTo>
                  <a:pt x="59" y="297"/>
                </a:lnTo>
                <a:lnTo>
                  <a:pt x="59" y="329"/>
                </a:lnTo>
                <a:lnTo>
                  <a:pt x="69" y="360"/>
                </a:lnTo>
                <a:lnTo>
                  <a:pt x="80" y="392"/>
                </a:lnTo>
                <a:lnTo>
                  <a:pt x="90" y="423"/>
                </a:lnTo>
                <a:lnTo>
                  <a:pt x="90" y="455"/>
                </a:lnTo>
                <a:lnTo>
                  <a:pt x="101" y="487"/>
                </a:lnTo>
                <a:lnTo>
                  <a:pt x="122" y="518"/>
                </a:lnTo>
                <a:lnTo>
                  <a:pt x="122" y="550"/>
                </a:lnTo>
                <a:lnTo>
                  <a:pt x="132" y="581"/>
                </a:lnTo>
                <a:lnTo>
                  <a:pt x="143" y="613"/>
                </a:lnTo>
                <a:lnTo>
                  <a:pt x="154" y="645"/>
                </a:lnTo>
                <a:lnTo>
                  <a:pt x="164" y="676"/>
                </a:lnTo>
                <a:lnTo>
                  <a:pt x="175" y="708"/>
                </a:lnTo>
                <a:lnTo>
                  <a:pt x="192" y="72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49" name="Freeform 53"/>
          <p:cNvSpPr>
            <a:spLocks/>
          </p:cNvSpPr>
          <p:nvPr/>
        </p:nvSpPr>
        <p:spPr bwMode="auto">
          <a:xfrm>
            <a:off x="1293813" y="1803400"/>
            <a:ext cx="534987" cy="6111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0" y="56"/>
              </a:cxn>
              <a:cxn ang="0">
                <a:pos x="61" y="67"/>
              </a:cxn>
              <a:cxn ang="0">
                <a:pos x="93" y="80"/>
              </a:cxn>
              <a:cxn ang="0">
                <a:pos x="125" y="104"/>
              </a:cxn>
              <a:cxn ang="0">
                <a:pos x="146" y="139"/>
              </a:cxn>
              <a:cxn ang="0">
                <a:pos x="167" y="176"/>
              </a:cxn>
              <a:cxn ang="0">
                <a:pos x="188" y="212"/>
              </a:cxn>
              <a:cxn ang="0">
                <a:pos x="209" y="248"/>
              </a:cxn>
              <a:cxn ang="0">
                <a:pos x="230" y="284"/>
              </a:cxn>
              <a:cxn ang="0">
                <a:pos x="261" y="308"/>
              </a:cxn>
              <a:cxn ang="0">
                <a:pos x="293" y="344"/>
              </a:cxn>
              <a:cxn ang="0">
                <a:pos x="314" y="380"/>
              </a:cxn>
              <a:cxn ang="0">
                <a:pos x="336" y="384"/>
              </a:cxn>
            </a:cxnLst>
            <a:rect l="0" t="0" r="r" b="b"/>
            <a:pathLst>
              <a:path w="337" h="385">
                <a:moveTo>
                  <a:pt x="0" y="0"/>
                </a:moveTo>
                <a:lnTo>
                  <a:pt x="30" y="56"/>
                </a:lnTo>
                <a:lnTo>
                  <a:pt x="61" y="67"/>
                </a:lnTo>
                <a:lnTo>
                  <a:pt x="93" y="80"/>
                </a:lnTo>
                <a:lnTo>
                  <a:pt x="125" y="104"/>
                </a:lnTo>
                <a:lnTo>
                  <a:pt x="146" y="139"/>
                </a:lnTo>
                <a:lnTo>
                  <a:pt x="167" y="176"/>
                </a:lnTo>
                <a:lnTo>
                  <a:pt x="188" y="212"/>
                </a:lnTo>
                <a:lnTo>
                  <a:pt x="209" y="248"/>
                </a:lnTo>
                <a:lnTo>
                  <a:pt x="230" y="284"/>
                </a:lnTo>
                <a:lnTo>
                  <a:pt x="261" y="308"/>
                </a:lnTo>
                <a:lnTo>
                  <a:pt x="293" y="344"/>
                </a:lnTo>
                <a:lnTo>
                  <a:pt x="314" y="380"/>
                </a:lnTo>
                <a:lnTo>
                  <a:pt x="336" y="384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50" name="Freeform 54"/>
          <p:cNvSpPr>
            <a:spLocks/>
          </p:cNvSpPr>
          <p:nvPr/>
        </p:nvSpPr>
        <p:spPr bwMode="auto">
          <a:xfrm>
            <a:off x="1592263" y="1193800"/>
            <a:ext cx="252412" cy="1098550"/>
          </a:xfrm>
          <a:custGeom>
            <a:avLst/>
            <a:gdLst/>
            <a:ahLst/>
            <a:cxnLst>
              <a:cxn ang="0">
                <a:pos x="4" y="0"/>
              </a:cxn>
              <a:cxn ang="0">
                <a:pos x="0" y="49"/>
              </a:cxn>
              <a:cxn ang="0">
                <a:pos x="10" y="81"/>
              </a:cxn>
              <a:cxn ang="0">
                <a:pos x="10" y="112"/>
              </a:cxn>
              <a:cxn ang="0">
                <a:pos x="10" y="144"/>
              </a:cxn>
              <a:cxn ang="0">
                <a:pos x="21" y="175"/>
              </a:cxn>
              <a:cxn ang="0">
                <a:pos x="21" y="207"/>
              </a:cxn>
              <a:cxn ang="0">
                <a:pos x="21" y="239"/>
              </a:cxn>
              <a:cxn ang="0">
                <a:pos x="31" y="270"/>
              </a:cxn>
              <a:cxn ang="0">
                <a:pos x="42" y="312"/>
              </a:cxn>
              <a:cxn ang="0">
                <a:pos x="52" y="344"/>
              </a:cxn>
              <a:cxn ang="0">
                <a:pos x="63" y="375"/>
              </a:cxn>
              <a:cxn ang="0">
                <a:pos x="84" y="407"/>
              </a:cxn>
              <a:cxn ang="0">
                <a:pos x="84" y="439"/>
              </a:cxn>
              <a:cxn ang="0">
                <a:pos x="94" y="470"/>
              </a:cxn>
              <a:cxn ang="0">
                <a:pos x="94" y="502"/>
              </a:cxn>
              <a:cxn ang="0">
                <a:pos x="105" y="533"/>
              </a:cxn>
              <a:cxn ang="0">
                <a:pos x="105" y="565"/>
              </a:cxn>
              <a:cxn ang="0">
                <a:pos x="126" y="597"/>
              </a:cxn>
              <a:cxn ang="0">
                <a:pos x="136" y="628"/>
              </a:cxn>
              <a:cxn ang="0">
                <a:pos x="147" y="660"/>
              </a:cxn>
              <a:cxn ang="0">
                <a:pos x="158" y="691"/>
              </a:cxn>
              <a:cxn ang="0">
                <a:pos x="148" y="672"/>
              </a:cxn>
            </a:cxnLst>
            <a:rect l="0" t="0" r="r" b="b"/>
            <a:pathLst>
              <a:path w="159" h="692">
                <a:moveTo>
                  <a:pt x="4" y="0"/>
                </a:moveTo>
                <a:lnTo>
                  <a:pt x="0" y="49"/>
                </a:lnTo>
                <a:lnTo>
                  <a:pt x="10" y="81"/>
                </a:lnTo>
                <a:lnTo>
                  <a:pt x="10" y="112"/>
                </a:lnTo>
                <a:lnTo>
                  <a:pt x="10" y="144"/>
                </a:lnTo>
                <a:lnTo>
                  <a:pt x="21" y="175"/>
                </a:lnTo>
                <a:lnTo>
                  <a:pt x="21" y="207"/>
                </a:lnTo>
                <a:lnTo>
                  <a:pt x="21" y="239"/>
                </a:lnTo>
                <a:lnTo>
                  <a:pt x="31" y="270"/>
                </a:lnTo>
                <a:lnTo>
                  <a:pt x="42" y="312"/>
                </a:lnTo>
                <a:lnTo>
                  <a:pt x="52" y="344"/>
                </a:lnTo>
                <a:lnTo>
                  <a:pt x="63" y="375"/>
                </a:lnTo>
                <a:lnTo>
                  <a:pt x="84" y="407"/>
                </a:lnTo>
                <a:lnTo>
                  <a:pt x="84" y="439"/>
                </a:lnTo>
                <a:lnTo>
                  <a:pt x="94" y="470"/>
                </a:lnTo>
                <a:lnTo>
                  <a:pt x="94" y="502"/>
                </a:lnTo>
                <a:lnTo>
                  <a:pt x="105" y="533"/>
                </a:lnTo>
                <a:lnTo>
                  <a:pt x="105" y="565"/>
                </a:lnTo>
                <a:lnTo>
                  <a:pt x="126" y="597"/>
                </a:lnTo>
                <a:lnTo>
                  <a:pt x="136" y="628"/>
                </a:lnTo>
                <a:lnTo>
                  <a:pt x="147" y="660"/>
                </a:lnTo>
                <a:lnTo>
                  <a:pt x="158" y="691"/>
                </a:lnTo>
                <a:lnTo>
                  <a:pt x="148" y="672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51" name="Freeform 55"/>
          <p:cNvSpPr>
            <a:spLocks/>
          </p:cNvSpPr>
          <p:nvPr/>
        </p:nvSpPr>
        <p:spPr bwMode="auto">
          <a:xfrm>
            <a:off x="1370013" y="1422400"/>
            <a:ext cx="534987" cy="915988"/>
          </a:xfrm>
          <a:custGeom>
            <a:avLst/>
            <a:gdLst/>
            <a:ahLst/>
            <a:cxnLst>
              <a:cxn ang="0">
                <a:pos x="336" y="576"/>
              </a:cxn>
              <a:cxn ang="0">
                <a:pos x="275" y="548"/>
              </a:cxn>
              <a:cxn ang="0">
                <a:pos x="231" y="511"/>
              </a:cxn>
              <a:cxn ang="0">
                <a:pos x="217" y="472"/>
              </a:cxn>
              <a:cxn ang="0">
                <a:pos x="201" y="434"/>
              </a:cxn>
              <a:cxn ang="0">
                <a:pos x="172" y="397"/>
              </a:cxn>
              <a:cxn ang="0">
                <a:pos x="172" y="358"/>
              </a:cxn>
              <a:cxn ang="0">
                <a:pos x="158" y="321"/>
              </a:cxn>
              <a:cxn ang="0">
                <a:pos x="142" y="283"/>
              </a:cxn>
              <a:cxn ang="0">
                <a:pos x="142" y="244"/>
              </a:cxn>
              <a:cxn ang="0">
                <a:pos x="113" y="194"/>
              </a:cxn>
              <a:cxn ang="0">
                <a:pos x="113" y="157"/>
              </a:cxn>
              <a:cxn ang="0">
                <a:pos x="84" y="118"/>
              </a:cxn>
              <a:cxn ang="0">
                <a:pos x="70" y="81"/>
              </a:cxn>
              <a:cxn ang="0">
                <a:pos x="40" y="43"/>
              </a:cxn>
              <a:cxn ang="0">
                <a:pos x="9" y="4"/>
              </a:cxn>
              <a:cxn ang="0">
                <a:pos x="0" y="0"/>
              </a:cxn>
            </a:cxnLst>
            <a:rect l="0" t="0" r="r" b="b"/>
            <a:pathLst>
              <a:path w="337" h="577">
                <a:moveTo>
                  <a:pt x="336" y="576"/>
                </a:moveTo>
                <a:lnTo>
                  <a:pt x="275" y="548"/>
                </a:lnTo>
                <a:lnTo>
                  <a:pt x="231" y="511"/>
                </a:lnTo>
                <a:lnTo>
                  <a:pt x="217" y="472"/>
                </a:lnTo>
                <a:lnTo>
                  <a:pt x="201" y="434"/>
                </a:lnTo>
                <a:lnTo>
                  <a:pt x="172" y="397"/>
                </a:lnTo>
                <a:lnTo>
                  <a:pt x="172" y="358"/>
                </a:lnTo>
                <a:lnTo>
                  <a:pt x="158" y="321"/>
                </a:lnTo>
                <a:lnTo>
                  <a:pt x="142" y="283"/>
                </a:lnTo>
                <a:lnTo>
                  <a:pt x="142" y="244"/>
                </a:lnTo>
                <a:lnTo>
                  <a:pt x="113" y="194"/>
                </a:lnTo>
                <a:lnTo>
                  <a:pt x="113" y="157"/>
                </a:lnTo>
                <a:lnTo>
                  <a:pt x="84" y="118"/>
                </a:lnTo>
                <a:lnTo>
                  <a:pt x="70" y="81"/>
                </a:lnTo>
                <a:lnTo>
                  <a:pt x="40" y="43"/>
                </a:lnTo>
                <a:lnTo>
                  <a:pt x="9" y="4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52" name="Freeform 56"/>
          <p:cNvSpPr>
            <a:spLocks/>
          </p:cNvSpPr>
          <p:nvPr/>
        </p:nvSpPr>
        <p:spPr bwMode="auto">
          <a:xfrm>
            <a:off x="1508125" y="1270000"/>
            <a:ext cx="396875" cy="1073150"/>
          </a:xfrm>
          <a:custGeom>
            <a:avLst/>
            <a:gdLst/>
            <a:ahLst/>
            <a:cxnLst>
              <a:cxn ang="0">
                <a:pos x="9" y="0"/>
              </a:cxn>
              <a:cxn ang="0">
                <a:pos x="0" y="43"/>
              </a:cxn>
              <a:cxn ang="0">
                <a:pos x="11" y="75"/>
              </a:cxn>
              <a:cxn ang="0">
                <a:pos x="21" y="106"/>
              </a:cxn>
              <a:cxn ang="0">
                <a:pos x="21" y="138"/>
              </a:cxn>
              <a:cxn ang="0">
                <a:pos x="32" y="170"/>
              </a:cxn>
              <a:cxn ang="0">
                <a:pos x="42" y="201"/>
              </a:cxn>
              <a:cxn ang="0">
                <a:pos x="53" y="233"/>
              </a:cxn>
              <a:cxn ang="0">
                <a:pos x="63" y="264"/>
              </a:cxn>
              <a:cxn ang="0">
                <a:pos x="63" y="296"/>
              </a:cxn>
              <a:cxn ang="0">
                <a:pos x="74" y="327"/>
              </a:cxn>
              <a:cxn ang="0">
                <a:pos x="84" y="359"/>
              </a:cxn>
              <a:cxn ang="0">
                <a:pos x="95" y="391"/>
              </a:cxn>
              <a:cxn ang="0">
                <a:pos x="116" y="422"/>
              </a:cxn>
              <a:cxn ang="0">
                <a:pos x="126" y="454"/>
              </a:cxn>
              <a:cxn ang="0">
                <a:pos x="137" y="485"/>
              </a:cxn>
              <a:cxn ang="0">
                <a:pos x="147" y="517"/>
              </a:cxn>
              <a:cxn ang="0">
                <a:pos x="147" y="549"/>
              </a:cxn>
              <a:cxn ang="0">
                <a:pos x="168" y="580"/>
              </a:cxn>
              <a:cxn ang="0">
                <a:pos x="179" y="612"/>
              </a:cxn>
              <a:cxn ang="0">
                <a:pos x="200" y="643"/>
              </a:cxn>
              <a:cxn ang="0">
                <a:pos x="221" y="675"/>
              </a:cxn>
              <a:cxn ang="0">
                <a:pos x="249" y="672"/>
              </a:cxn>
            </a:cxnLst>
            <a:rect l="0" t="0" r="r" b="b"/>
            <a:pathLst>
              <a:path w="250" h="676">
                <a:moveTo>
                  <a:pt x="9" y="0"/>
                </a:moveTo>
                <a:lnTo>
                  <a:pt x="0" y="43"/>
                </a:lnTo>
                <a:lnTo>
                  <a:pt x="11" y="75"/>
                </a:lnTo>
                <a:lnTo>
                  <a:pt x="21" y="106"/>
                </a:lnTo>
                <a:lnTo>
                  <a:pt x="21" y="138"/>
                </a:lnTo>
                <a:lnTo>
                  <a:pt x="32" y="170"/>
                </a:lnTo>
                <a:lnTo>
                  <a:pt x="42" y="201"/>
                </a:lnTo>
                <a:lnTo>
                  <a:pt x="53" y="233"/>
                </a:lnTo>
                <a:lnTo>
                  <a:pt x="63" y="264"/>
                </a:lnTo>
                <a:lnTo>
                  <a:pt x="63" y="296"/>
                </a:lnTo>
                <a:lnTo>
                  <a:pt x="74" y="327"/>
                </a:lnTo>
                <a:lnTo>
                  <a:pt x="84" y="359"/>
                </a:lnTo>
                <a:lnTo>
                  <a:pt x="95" y="391"/>
                </a:lnTo>
                <a:lnTo>
                  <a:pt x="116" y="422"/>
                </a:lnTo>
                <a:lnTo>
                  <a:pt x="126" y="454"/>
                </a:lnTo>
                <a:lnTo>
                  <a:pt x="137" y="485"/>
                </a:lnTo>
                <a:lnTo>
                  <a:pt x="147" y="517"/>
                </a:lnTo>
                <a:lnTo>
                  <a:pt x="147" y="549"/>
                </a:lnTo>
                <a:lnTo>
                  <a:pt x="168" y="580"/>
                </a:lnTo>
                <a:lnTo>
                  <a:pt x="179" y="612"/>
                </a:lnTo>
                <a:lnTo>
                  <a:pt x="200" y="643"/>
                </a:lnTo>
                <a:lnTo>
                  <a:pt x="221" y="675"/>
                </a:lnTo>
                <a:lnTo>
                  <a:pt x="249" y="672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53" name="Freeform 57"/>
          <p:cNvSpPr>
            <a:spLocks/>
          </p:cNvSpPr>
          <p:nvPr/>
        </p:nvSpPr>
        <p:spPr bwMode="auto">
          <a:xfrm>
            <a:off x="1370013" y="1574800"/>
            <a:ext cx="458787" cy="8016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4" y="51"/>
              </a:cxn>
              <a:cxn ang="0">
                <a:pos x="45" y="83"/>
              </a:cxn>
              <a:cxn ang="0">
                <a:pos x="55" y="114"/>
              </a:cxn>
              <a:cxn ang="0">
                <a:pos x="66" y="146"/>
              </a:cxn>
              <a:cxn ang="0">
                <a:pos x="87" y="178"/>
              </a:cxn>
              <a:cxn ang="0">
                <a:pos x="98" y="209"/>
              </a:cxn>
              <a:cxn ang="0">
                <a:pos x="108" y="241"/>
              </a:cxn>
              <a:cxn ang="0">
                <a:pos x="129" y="272"/>
              </a:cxn>
              <a:cxn ang="0">
                <a:pos x="140" y="304"/>
              </a:cxn>
              <a:cxn ang="0">
                <a:pos x="161" y="335"/>
              </a:cxn>
              <a:cxn ang="0">
                <a:pos x="182" y="357"/>
              </a:cxn>
              <a:cxn ang="0">
                <a:pos x="192" y="388"/>
              </a:cxn>
              <a:cxn ang="0">
                <a:pos x="213" y="420"/>
              </a:cxn>
              <a:cxn ang="0">
                <a:pos x="234" y="451"/>
              </a:cxn>
              <a:cxn ang="0">
                <a:pos x="266" y="472"/>
              </a:cxn>
              <a:cxn ang="0">
                <a:pos x="276" y="504"/>
              </a:cxn>
              <a:cxn ang="0">
                <a:pos x="288" y="480"/>
              </a:cxn>
            </a:cxnLst>
            <a:rect l="0" t="0" r="r" b="b"/>
            <a:pathLst>
              <a:path w="289" h="505">
                <a:moveTo>
                  <a:pt x="0" y="0"/>
                </a:moveTo>
                <a:lnTo>
                  <a:pt x="24" y="51"/>
                </a:lnTo>
                <a:lnTo>
                  <a:pt x="45" y="83"/>
                </a:lnTo>
                <a:lnTo>
                  <a:pt x="55" y="114"/>
                </a:lnTo>
                <a:lnTo>
                  <a:pt x="66" y="146"/>
                </a:lnTo>
                <a:lnTo>
                  <a:pt x="87" y="178"/>
                </a:lnTo>
                <a:lnTo>
                  <a:pt x="98" y="209"/>
                </a:lnTo>
                <a:lnTo>
                  <a:pt x="108" y="241"/>
                </a:lnTo>
                <a:lnTo>
                  <a:pt x="129" y="272"/>
                </a:lnTo>
                <a:lnTo>
                  <a:pt x="140" y="304"/>
                </a:lnTo>
                <a:lnTo>
                  <a:pt x="161" y="335"/>
                </a:lnTo>
                <a:lnTo>
                  <a:pt x="182" y="357"/>
                </a:lnTo>
                <a:lnTo>
                  <a:pt x="192" y="388"/>
                </a:lnTo>
                <a:lnTo>
                  <a:pt x="213" y="420"/>
                </a:lnTo>
                <a:lnTo>
                  <a:pt x="234" y="451"/>
                </a:lnTo>
                <a:lnTo>
                  <a:pt x="266" y="472"/>
                </a:lnTo>
                <a:lnTo>
                  <a:pt x="276" y="504"/>
                </a:lnTo>
                <a:lnTo>
                  <a:pt x="288" y="48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54" name="Freeform 58"/>
          <p:cNvSpPr>
            <a:spLocks/>
          </p:cNvSpPr>
          <p:nvPr/>
        </p:nvSpPr>
        <p:spPr bwMode="auto">
          <a:xfrm>
            <a:off x="1341438" y="1651000"/>
            <a:ext cx="182562" cy="357188"/>
          </a:xfrm>
          <a:custGeom>
            <a:avLst/>
            <a:gdLst/>
            <a:ahLst/>
            <a:cxnLst>
              <a:cxn ang="0">
                <a:pos x="18" y="0"/>
              </a:cxn>
              <a:cxn ang="0">
                <a:pos x="0" y="45"/>
              </a:cxn>
              <a:cxn ang="0">
                <a:pos x="31" y="77"/>
              </a:cxn>
              <a:cxn ang="0">
                <a:pos x="42" y="108"/>
              </a:cxn>
              <a:cxn ang="0">
                <a:pos x="52" y="130"/>
              </a:cxn>
              <a:cxn ang="0">
                <a:pos x="73" y="161"/>
              </a:cxn>
              <a:cxn ang="0">
                <a:pos x="84" y="193"/>
              </a:cxn>
              <a:cxn ang="0">
                <a:pos x="95" y="224"/>
              </a:cxn>
              <a:cxn ang="0">
                <a:pos x="114" y="192"/>
              </a:cxn>
            </a:cxnLst>
            <a:rect l="0" t="0" r="r" b="b"/>
            <a:pathLst>
              <a:path w="115" h="225">
                <a:moveTo>
                  <a:pt x="18" y="0"/>
                </a:moveTo>
                <a:lnTo>
                  <a:pt x="0" y="45"/>
                </a:lnTo>
                <a:lnTo>
                  <a:pt x="31" y="77"/>
                </a:lnTo>
                <a:lnTo>
                  <a:pt x="42" y="108"/>
                </a:lnTo>
                <a:lnTo>
                  <a:pt x="52" y="130"/>
                </a:lnTo>
                <a:lnTo>
                  <a:pt x="73" y="161"/>
                </a:lnTo>
                <a:lnTo>
                  <a:pt x="84" y="193"/>
                </a:lnTo>
                <a:lnTo>
                  <a:pt x="95" y="224"/>
                </a:lnTo>
                <a:lnTo>
                  <a:pt x="114" y="192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55" name="Freeform 59"/>
          <p:cNvSpPr>
            <a:spLocks/>
          </p:cNvSpPr>
          <p:nvPr/>
        </p:nvSpPr>
        <p:spPr bwMode="auto">
          <a:xfrm>
            <a:off x="1370013" y="1498600"/>
            <a:ext cx="306387" cy="6111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5" y="36"/>
              </a:cxn>
              <a:cxn ang="0">
                <a:pos x="66" y="68"/>
              </a:cxn>
              <a:cxn ang="0">
                <a:pos x="66" y="99"/>
              </a:cxn>
              <a:cxn ang="0">
                <a:pos x="77" y="131"/>
              </a:cxn>
              <a:cxn ang="0">
                <a:pos x="77" y="162"/>
              </a:cxn>
              <a:cxn ang="0">
                <a:pos x="87" y="194"/>
              </a:cxn>
              <a:cxn ang="0">
                <a:pos x="108" y="226"/>
              </a:cxn>
              <a:cxn ang="0">
                <a:pos x="119" y="257"/>
              </a:cxn>
              <a:cxn ang="0">
                <a:pos x="140" y="289"/>
              </a:cxn>
              <a:cxn ang="0">
                <a:pos x="161" y="320"/>
              </a:cxn>
              <a:cxn ang="0">
                <a:pos x="171" y="352"/>
              </a:cxn>
              <a:cxn ang="0">
                <a:pos x="192" y="384"/>
              </a:cxn>
            </a:cxnLst>
            <a:rect l="0" t="0" r="r" b="b"/>
            <a:pathLst>
              <a:path w="193" h="385">
                <a:moveTo>
                  <a:pt x="0" y="0"/>
                </a:moveTo>
                <a:lnTo>
                  <a:pt x="45" y="36"/>
                </a:lnTo>
                <a:lnTo>
                  <a:pt x="66" y="68"/>
                </a:lnTo>
                <a:lnTo>
                  <a:pt x="66" y="99"/>
                </a:lnTo>
                <a:lnTo>
                  <a:pt x="77" y="131"/>
                </a:lnTo>
                <a:lnTo>
                  <a:pt x="77" y="162"/>
                </a:lnTo>
                <a:lnTo>
                  <a:pt x="87" y="194"/>
                </a:lnTo>
                <a:lnTo>
                  <a:pt x="108" y="226"/>
                </a:lnTo>
                <a:lnTo>
                  <a:pt x="119" y="257"/>
                </a:lnTo>
                <a:lnTo>
                  <a:pt x="140" y="289"/>
                </a:lnTo>
                <a:lnTo>
                  <a:pt x="161" y="320"/>
                </a:lnTo>
                <a:lnTo>
                  <a:pt x="171" y="352"/>
                </a:lnTo>
                <a:lnTo>
                  <a:pt x="192" y="384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56" name="Freeform 60"/>
          <p:cNvSpPr>
            <a:spLocks/>
          </p:cNvSpPr>
          <p:nvPr/>
        </p:nvSpPr>
        <p:spPr bwMode="auto">
          <a:xfrm>
            <a:off x="1876425" y="584200"/>
            <a:ext cx="201613" cy="1408113"/>
          </a:xfrm>
          <a:custGeom>
            <a:avLst/>
            <a:gdLst/>
            <a:ahLst/>
            <a:cxnLst>
              <a:cxn ang="0">
                <a:pos x="17" y="0"/>
              </a:cxn>
              <a:cxn ang="0">
                <a:pos x="0" y="44"/>
              </a:cxn>
              <a:cxn ang="0">
                <a:pos x="0" y="75"/>
              </a:cxn>
              <a:cxn ang="0">
                <a:pos x="0" y="107"/>
              </a:cxn>
              <a:cxn ang="0">
                <a:pos x="0" y="138"/>
              </a:cxn>
              <a:cxn ang="0">
                <a:pos x="0" y="170"/>
              </a:cxn>
              <a:cxn ang="0">
                <a:pos x="10" y="201"/>
              </a:cxn>
              <a:cxn ang="0">
                <a:pos x="31" y="233"/>
              </a:cxn>
              <a:cxn ang="0">
                <a:pos x="31" y="265"/>
              </a:cxn>
              <a:cxn ang="0">
                <a:pos x="31" y="296"/>
              </a:cxn>
              <a:cxn ang="0">
                <a:pos x="42" y="328"/>
              </a:cxn>
              <a:cxn ang="0">
                <a:pos x="42" y="359"/>
              </a:cxn>
              <a:cxn ang="0">
                <a:pos x="42" y="391"/>
              </a:cxn>
              <a:cxn ang="0">
                <a:pos x="52" y="423"/>
              </a:cxn>
              <a:cxn ang="0">
                <a:pos x="63" y="454"/>
              </a:cxn>
              <a:cxn ang="0">
                <a:pos x="63" y="486"/>
              </a:cxn>
              <a:cxn ang="0">
                <a:pos x="63" y="517"/>
              </a:cxn>
              <a:cxn ang="0">
                <a:pos x="63" y="549"/>
              </a:cxn>
              <a:cxn ang="0">
                <a:pos x="63" y="580"/>
              </a:cxn>
              <a:cxn ang="0">
                <a:pos x="73" y="602"/>
              </a:cxn>
              <a:cxn ang="0">
                <a:pos x="73" y="633"/>
              </a:cxn>
              <a:cxn ang="0">
                <a:pos x="73" y="665"/>
              </a:cxn>
              <a:cxn ang="0">
                <a:pos x="84" y="696"/>
              </a:cxn>
              <a:cxn ang="0">
                <a:pos x="84" y="728"/>
              </a:cxn>
              <a:cxn ang="0">
                <a:pos x="84" y="759"/>
              </a:cxn>
              <a:cxn ang="0">
                <a:pos x="94" y="791"/>
              </a:cxn>
              <a:cxn ang="0">
                <a:pos x="94" y="823"/>
              </a:cxn>
              <a:cxn ang="0">
                <a:pos x="105" y="854"/>
              </a:cxn>
              <a:cxn ang="0">
                <a:pos x="105" y="886"/>
              </a:cxn>
              <a:cxn ang="0">
                <a:pos x="113" y="864"/>
              </a:cxn>
              <a:cxn ang="0">
                <a:pos x="126" y="886"/>
              </a:cxn>
            </a:cxnLst>
            <a:rect l="0" t="0" r="r" b="b"/>
            <a:pathLst>
              <a:path w="127" h="887">
                <a:moveTo>
                  <a:pt x="17" y="0"/>
                </a:moveTo>
                <a:lnTo>
                  <a:pt x="0" y="44"/>
                </a:lnTo>
                <a:lnTo>
                  <a:pt x="0" y="75"/>
                </a:lnTo>
                <a:lnTo>
                  <a:pt x="0" y="107"/>
                </a:lnTo>
                <a:lnTo>
                  <a:pt x="0" y="138"/>
                </a:lnTo>
                <a:lnTo>
                  <a:pt x="0" y="170"/>
                </a:lnTo>
                <a:lnTo>
                  <a:pt x="10" y="201"/>
                </a:lnTo>
                <a:lnTo>
                  <a:pt x="31" y="233"/>
                </a:lnTo>
                <a:lnTo>
                  <a:pt x="31" y="265"/>
                </a:lnTo>
                <a:lnTo>
                  <a:pt x="31" y="296"/>
                </a:lnTo>
                <a:lnTo>
                  <a:pt x="42" y="328"/>
                </a:lnTo>
                <a:lnTo>
                  <a:pt x="42" y="359"/>
                </a:lnTo>
                <a:lnTo>
                  <a:pt x="42" y="391"/>
                </a:lnTo>
                <a:lnTo>
                  <a:pt x="52" y="423"/>
                </a:lnTo>
                <a:lnTo>
                  <a:pt x="63" y="454"/>
                </a:lnTo>
                <a:lnTo>
                  <a:pt x="63" y="486"/>
                </a:lnTo>
                <a:lnTo>
                  <a:pt x="63" y="517"/>
                </a:lnTo>
                <a:lnTo>
                  <a:pt x="63" y="549"/>
                </a:lnTo>
                <a:lnTo>
                  <a:pt x="63" y="580"/>
                </a:lnTo>
                <a:lnTo>
                  <a:pt x="73" y="602"/>
                </a:lnTo>
                <a:lnTo>
                  <a:pt x="73" y="633"/>
                </a:lnTo>
                <a:lnTo>
                  <a:pt x="73" y="665"/>
                </a:lnTo>
                <a:lnTo>
                  <a:pt x="84" y="696"/>
                </a:lnTo>
                <a:lnTo>
                  <a:pt x="84" y="728"/>
                </a:lnTo>
                <a:lnTo>
                  <a:pt x="84" y="759"/>
                </a:lnTo>
                <a:lnTo>
                  <a:pt x="94" y="791"/>
                </a:lnTo>
                <a:lnTo>
                  <a:pt x="94" y="823"/>
                </a:lnTo>
                <a:lnTo>
                  <a:pt x="105" y="854"/>
                </a:lnTo>
                <a:lnTo>
                  <a:pt x="105" y="886"/>
                </a:lnTo>
                <a:lnTo>
                  <a:pt x="113" y="864"/>
                </a:lnTo>
                <a:lnTo>
                  <a:pt x="126" y="88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57" name="Line 61"/>
          <p:cNvSpPr>
            <a:spLocks noChangeShapeType="1"/>
          </p:cNvSpPr>
          <p:nvPr/>
        </p:nvSpPr>
        <p:spPr bwMode="auto">
          <a:xfrm>
            <a:off x="1141413" y="4775200"/>
            <a:ext cx="457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58" name="Line 62"/>
          <p:cNvSpPr>
            <a:spLocks noChangeShapeType="1"/>
          </p:cNvSpPr>
          <p:nvPr/>
        </p:nvSpPr>
        <p:spPr bwMode="auto">
          <a:xfrm>
            <a:off x="1217613" y="5003800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59" name="Line 63"/>
          <p:cNvSpPr>
            <a:spLocks noChangeShapeType="1"/>
          </p:cNvSpPr>
          <p:nvPr/>
        </p:nvSpPr>
        <p:spPr bwMode="auto">
          <a:xfrm>
            <a:off x="1217613" y="5080000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60" name="Line 64"/>
          <p:cNvSpPr>
            <a:spLocks noChangeShapeType="1"/>
          </p:cNvSpPr>
          <p:nvPr/>
        </p:nvSpPr>
        <p:spPr bwMode="auto">
          <a:xfrm>
            <a:off x="1217613" y="4927600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61" name="Line 65"/>
          <p:cNvSpPr>
            <a:spLocks noChangeShapeType="1"/>
          </p:cNvSpPr>
          <p:nvPr/>
        </p:nvSpPr>
        <p:spPr bwMode="auto">
          <a:xfrm>
            <a:off x="1141413" y="4851400"/>
            <a:ext cx="457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62" name="Line 66"/>
          <p:cNvSpPr>
            <a:spLocks noChangeShapeType="1"/>
          </p:cNvSpPr>
          <p:nvPr/>
        </p:nvSpPr>
        <p:spPr bwMode="auto">
          <a:xfrm>
            <a:off x="1141413" y="4699000"/>
            <a:ext cx="457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63" name="Freeform 67"/>
          <p:cNvSpPr>
            <a:spLocks/>
          </p:cNvSpPr>
          <p:nvPr/>
        </p:nvSpPr>
        <p:spPr bwMode="auto">
          <a:xfrm>
            <a:off x="1141413" y="4730750"/>
            <a:ext cx="458787" cy="46038"/>
          </a:xfrm>
          <a:custGeom>
            <a:avLst/>
            <a:gdLst/>
            <a:ahLst/>
            <a:cxnLst>
              <a:cxn ang="0">
                <a:pos x="288" y="28"/>
              </a:cxn>
              <a:cxn ang="0">
                <a:pos x="242" y="0"/>
              </a:cxn>
              <a:cxn ang="0">
                <a:pos x="210" y="0"/>
              </a:cxn>
              <a:cxn ang="0">
                <a:pos x="178" y="0"/>
              </a:cxn>
              <a:cxn ang="0">
                <a:pos x="147" y="0"/>
              </a:cxn>
              <a:cxn ang="0">
                <a:pos x="115" y="0"/>
              </a:cxn>
              <a:cxn ang="0">
                <a:pos x="84" y="0"/>
              </a:cxn>
              <a:cxn ang="0">
                <a:pos x="52" y="0"/>
              </a:cxn>
              <a:cxn ang="0">
                <a:pos x="21" y="0"/>
              </a:cxn>
              <a:cxn ang="0">
                <a:pos x="0" y="28"/>
              </a:cxn>
            </a:cxnLst>
            <a:rect l="0" t="0" r="r" b="b"/>
            <a:pathLst>
              <a:path w="289" h="29">
                <a:moveTo>
                  <a:pt x="288" y="28"/>
                </a:moveTo>
                <a:lnTo>
                  <a:pt x="242" y="0"/>
                </a:lnTo>
                <a:lnTo>
                  <a:pt x="210" y="0"/>
                </a:lnTo>
                <a:lnTo>
                  <a:pt x="178" y="0"/>
                </a:lnTo>
                <a:lnTo>
                  <a:pt x="147" y="0"/>
                </a:lnTo>
                <a:lnTo>
                  <a:pt x="115" y="0"/>
                </a:lnTo>
                <a:lnTo>
                  <a:pt x="84" y="0"/>
                </a:lnTo>
                <a:lnTo>
                  <a:pt x="52" y="0"/>
                </a:lnTo>
                <a:lnTo>
                  <a:pt x="21" y="0"/>
                </a:lnTo>
                <a:lnTo>
                  <a:pt x="0" y="2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64" name="Freeform 68"/>
          <p:cNvSpPr>
            <a:spLocks/>
          </p:cNvSpPr>
          <p:nvPr/>
        </p:nvSpPr>
        <p:spPr bwMode="auto">
          <a:xfrm>
            <a:off x="1065213" y="4622800"/>
            <a:ext cx="534987" cy="26988"/>
          </a:xfrm>
          <a:custGeom>
            <a:avLst/>
            <a:gdLst/>
            <a:ahLst/>
            <a:cxnLst>
              <a:cxn ang="0">
                <a:pos x="336" y="0"/>
              </a:cxn>
              <a:cxn ang="0">
                <a:pos x="290" y="16"/>
              </a:cxn>
              <a:cxn ang="0">
                <a:pos x="258" y="16"/>
              </a:cxn>
              <a:cxn ang="0">
                <a:pos x="226" y="16"/>
              </a:cxn>
              <a:cxn ang="0">
                <a:pos x="195" y="16"/>
              </a:cxn>
              <a:cxn ang="0">
                <a:pos x="163" y="16"/>
              </a:cxn>
              <a:cxn ang="0">
                <a:pos x="132" y="16"/>
              </a:cxn>
              <a:cxn ang="0">
                <a:pos x="100" y="16"/>
              </a:cxn>
              <a:cxn ang="0">
                <a:pos x="69" y="16"/>
              </a:cxn>
              <a:cxn ang="0">
                <a:pos x="37" y="16"/>
              </a:cxn>
              <a:cxn ang="0">
                <a:pos x="0" y="0"/>
              </a:cxn>
            </a:cxnLst>
            <a:rect l="0" t="0" r="r" b="b"/>
            <a:pathLst>
              <a:path w="337" h="17">
                <a:moveTo>
                  <a:pt x="336" y="0"/>
                </a:moveTo>
                <a:lnTo>
                  <a:pt x="290" y="16"/>
                </a:lnTo>
                <a:lnTo>
                  <a:pt x="258" y="16"/>
                </a:lnTo>
                <a:lnTo>
                  <a:pt x="226" y="16"/>
                </a:lnTo>
                <a:lnTo>
                  <a:pt x="195" y="16"/>
                </a:lnTo>
                <a:lnTo>
                  <a:pt x="163" y="16"/>
                </a:lnTo>
                <a:lnTo>
                  <a:pt x="132" y="16"/>
                </a:lnTo>
                <a:lnTo>
                  <a:pt x="100" y="16"/>
                </a:lnTo>
                <a:lnTo>
                  <a:pt x="69" y="16"/>
                </a:lnTo>
                <a:lnTo>
                  <a:pt x="37" y="16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65" name="Line 69"/>
          <p:cNvSpPr>
            <a:spLocks noChangeShapeType="1"/>
          </p:cNvSpPr>
          <p:nvPr/>
        </p:nvSpPr>
        <p:spPr bwMode="auto">
          <a:xfrm>
            <a:off x="1217613" y="5156200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66" name="Line 70"/>
          <p:cNvSpPr>
            <a:spLocks noChangeShapeType="1"/>
          </p:cNvSpPr>
          <p:nvPr/>
        </p:nvSpPr>
        <p:spPr bwMode="auto">
          <a:xfrm>
            <a:off x="1217613" y="5232400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67" name="Line 71"/>
          <p:cNvSpPr>
            <a:spLocks noChangeShapeType="1"/>
          </p:cNvSpPr>
          <p:nvPr/>
        </p:nvSpPr>
        <p:spPr bwMode="auto">
          <a:xfrm>
            <a:off x="1217613" y="5308600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68" name="Line 72"/>
          <p:cNvSpPr>
            <a:spLocks noChangeShapeType="1"/>
          </p:cNvSpPr>
          <p:nvPr/>
        </p:nvSpPr>
        <p:spPr bwMode="auto">
          <a:xfrm>
            <a:off x="1217613" y="5384800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69" name="Line 73"/>
          <p:cNvSpPr>
            <a:spLocks noChangeShapeType="1"/>
          </p:cNvSpPr>
          <p:nvPr/>
        </p:nvSpPr>
        <p:spPr bwMode="auto">
          <a:xfrm>
            <a:off x="1217613" y="5461000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70" name="Line 74"/>
          <p:cNvSpPr>
            <a:spLocks noChangeShapeType="1"/>
          </p:cNvSpPr>
          <p:nvPr/>
        </p:nvSpPr>
        <p:spPr bwMode="auto">
          <a:xfrm>
            <a:off x="1293813" y="5537200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71" name="Line 75"/>
          <p:cNvSpPr>
            <a:spLocks noChangeShapeType="1"/>
          </p:cNvSpPr>
          <p:nvPr/>
        </p:nvSpPr>
        <p:spPr bwMode="auto">
          <a:xfrm>
            <a:off x="1293813" y="5613400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72" name="Line 76"/>
          <p:cNvSpPr>
            <a:spLocks noChangeShapeType="1"/>
          </p:cNvSpPr>
          <p:nvPr/>
        </p:nvSpPr>
        <p:spPr bwMode="auto">
          <a:xfrm>
            <a:off x="1293813" y="5689600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73" name="Line 77"/>
          <p:cNvSpPr>
            <a:spLocks noChangeShapeType="1"/>
          </p:cNvSpPr>
          <p:nvPr/>
        </p:nvSpPr>
        <p:spPr bwMode="auto">
          <a:xfrm>
            <a:off x="1293813" y="5765800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74" name="Line 78"/>
          <p:cNvSpPr>
            <a:spLocks noChangeShapeType="1"/>
          </p:cNvSpPr>
          <p:nvPr/>
        </p:nvSpPr>
        <p:spPr bwMode="auto">
          <a:xfrm>
            <a:off x="1293813" y="5842000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75" name="Line 79"/>
          <p:cNvSpPr>
            <a:spLocks noChangeShapeType="1"/>
          </p:cNvSpPr>
          <p:nvPr/>
        </p:nvSpPr>
        <p:spPr bwMode="auto">
          <a:xfrm>
            <a:off x="1293813" y="5918200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76" name="Line 80"/>
          <p:cNvSpPr>
            <a:spLocks noChangeShapeType="1"/>
          </p:cNvSpPr>
          <p:nvPr/>
        </p:nvSpPr>
        <p:spPr bwMode="auto">
          <a:xfrm>
            <a:off x="1370013" y="5994400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77" name="Line 81"/>
          <p:cNvSpPr>
            <a:spLocks noChangeShapeType="1"/>
          </p:cNvSpPr>
          <p:nvPr/>
        </p:nvSpPr>
        <p:spPr bwMode="auto">
          <a:xfrm>
            <a:off x="1370013" y="6070600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78" name="Line 82"/>
          <p:cNvSpPr>
            <a:spLocks noChangeShapeType="1"/>
          </p:cNvSpPr>
          <p:nvPr/>
        </p:nvSpPr>
        <p:spPr bwMode="auto">
          <a:xfrm>
            <a:off x="1370013" y="6146800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79" name="Line 83"/>
          <p:cNvSpPr>
            <a:spLocks noChangeShapeType="1"/>
          </p:cNvSpPr>
          <p:nvPr/>
        </p:nvSpPr>
        <p:spPr bwMode="auto">
          <a:xfrm>
            <a:off x="1370013" y="6223000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80" name="Line 84"/>
          <p:cNvSpPr>
            <a:spLocks noChangeShapeType="1"/>
          </p:cNvSpPr>
          <p:nvPr/>
        </p:nvSpPr>
        <p:spPr bwMode="auto">
          <a:xfrm>
            <a:off x="1446213" y="6299200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81" name="Line 85"/>
          <p:cNvSpPr>
            <a:spLocks noChangeShapeType="1"/>
          </p:cNvSpPr>
          <p:nvPr/>
        </p:nvSpPr>
        <p:spPr bwMode="auto">
          <a:xfrm>
            <a:off x="1446213" y="6375400"/>
            <a:ext cx="1524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82" name="Line 86"/>
          <p:cNvSpPr>
            <a:spLocks noChangeShapeType="1"/>
          </p:cNvSpPr>
          <p:nvPr/>
        </p:nvSpPr>
        <p:spPr bwMode="auto">
          <a:xfrm>
            <a:off x="1446213" y="6451600"/>
            <a:ext cx="1524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83" name="Line 87"/>
          <p:cNvSpPr>
            <a:spLocks noChangeShapeType="1"/>
          </p:cNvSpPr>
          <p:nvPr/>
        </p:nvSpPr>
        <p:spPr bwMode="auto">
          <a:xfrm>
            <a:off x="1522413" y="6375400"/>
            <a:ext cx="76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84" name="Line 88"/>
          <p:cNvSpPr>
            <a:spLocks noChangeShapeType="1"/>
          </p:cNvSpPr>
          <p:nvPr/>
        </p:nvSpPr>
        <p:spPr bwMode="auto">
          <a:xfrm>
            <a:off x="1446213" y="6527800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85" name="Freeform 89"/>
          <p:cNvSpPr>
            <a:spLocks/>
          </p:cNvSpPr>
          <p:nvPr/>
        </p:nvSpPr>
        <p:spPr bwMode="auto">
          <a:xfrm>
            <a:off x="989013" y="4230688"/>
            <a:ext cx="230187" cy="34925"/>
          </a:xfrm>
          <a:custGeom>
            <a:avLst/>
            <a:gdLst/>
            <a:ahLst/>
            <a:cxnLst>
              <a:cxn ang="0">
                <a:pos x="0" y="7"/>
              </a:cxn>
              <a:cxn ang="0">
                <a:pos x="43" y="0"/>
              </a:cxn>
              <a:cxn ang="0">
                <a:pos x="74" y="0"/>
              </a:cxn>
              <a:cxn ang="0">
                <a:pos x="96" y="10"/>
              </a:cxn>
              <a:cxn ang="0">
                <a:pos x="127" y="21"/>
              </a:cxn>
              <a:cxn ang="0">
                <a:pos x="144" y="7"/>
              </a:cxn>
            </a:cxnLst>
            <a:rect l="0" t="0" r="r" b="b"/>
            <a:pathLst>
              <a:path w="145" h="22">
                <a:moveTo>
                  <a:pt x="0" y="7"/>
                </a:moveTo>
                <a:lnTo>
                  <a:pt x="43" y="0"/>
                </a:lnTo>
                <a:lnTo>
                  <a:pt x="74" y="0"/>
                </a:lnTo>
                <a:lnTo>
                  <a:pt x="96" y="10"/>
                </a:lnTo>
                <a:lnTo>
                  <a:pt x="127" y="21"/>
                </a:lnTo>
                <a:lnTo>
                  <a:pt x="144" y="7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86" name="Freeform 90"/>
          <p:cNvSpPr>
            <a:spLocks/>
          </p:cNvSpPr>
          <p:nvPr/>
        </p:nvSpPr>
        <p:spPr bwMode="auto">
          <a:xfrm>
            <a:off x="1065213" y="4470400"/>
            <a:ext cx="458787" cy="77788"/>
          </a:xfrm>
          <a:custGeom>
            <a:avLst/>
            <a:gdLst/>
            <a:ahLst/>
            <a:cxnLst>
              <a:cxn ang="0">
                <a:pos x="288" y="48"/>
              </a:cxn>
              <a:cxn ang="0">
                <a:pos x="237" y="27"/>
              </a:cxn>
              <a:cxn ang="0">
                <a:pos x="205" y="17"/>
              </a:cxn>
              <a:cxn ang="0">
                <a:pos x="174" y="6"/>
              </a:cxn>
              <a:cxn ang="0">
                <a:pos x="142" y="6"/>
              </a:cxn>
              <a:cxn ang="0">
                <a:pos x="111" y="6"/>
              </a:cxn>
              <a:cxn ang="0">
                <a:pos x="79" y="6"/>
              </a:cxn>
              <a:cxn ang="0">
                <a:pos x="48" y="6"/>
              </a:cxn>
              <a:cxn ang="0">
                <a:pos x="26" y="17"/>
              </a:cxn>
              <a:cxn ang="0">
                <a:pos x="0" y="0"/>
              </a:cxn>
            </a:cxnLst>
            <a:rect l="0" t="0" r="r" b="b"/>
            <a:pathLst>
              <a:path w="289" h="49">
                <a:moveTo>
                  <a:pt x="288" y="48"/>
                </a:moveTo>
                <a:lnTo>
                  <a:pt x="237" y="27"/>
                </a:lnTo>
                <a:lnTo>
                  <a:pt x="205" y="17"/>
                </a:lnTo>
                <a:lnTo>
                  <a:pt x="174" y="6"/>
                </a:lnTo>
                <a:lnTo>
                  <a:pt x="142" y="6"/>
                </a:lnTo>
                <a:lnTo>
                  <a:pt x="111" y="6"/>
                </a:lnTo>
                <a:lnTo>
                  <a:pt x="79" y="6"/>
                </a:lnTo>
                <a:lnTo>
                  <a:pt x="48" y="6"/>
                </a:lnTo>
                <a:lnTo>
                  <a:pt x="26" y="17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87" name="Freeform 91"/>
          <p:cNvSpPr>
            <a:spLocks/>
          </p:cNvSpPr>
          <p:nvPr/>
        </p:nvSpPr>
        <p:spPr bwMode="auto">
          <a:xfrm>
            <a:off x="1141413" y="4851400"/>
            <a:ext cx="458787" cy="77788"/>
          </a:xfrm>
          <a:custGeom>
            <a:avLst/>
            <a:gdLst/>
            <a:ahLst/>
            <a:cxnLst>
              <a:cxn ang="0">
                <a:pos x="288" y="0"/>
              </a:cxn>
              <a:cxn ang="0">
                <a:pos x="242" y="19"/>
              </a:cxn>
              <a:cxn ang="0">
                <a:pos x="210" y="19"/>
              </a:cxn>
              <a:cxn ang="0">
                <a:pos x="178" y="19"/>
              </a:cxn>
              <a:cxn ang="0">
                <a:pos x="147" y="19"/>
              </a:cxn>
              <a:cxn ang="0">
                <a:pos x="115" y="19"/>
              </a:cxn>
              <a:cxn ang="0">
                <a:pos x="84" y="19"/>
              </a:cxn>
              <a:cxn ang="0">
                <a:pos x="52" y="19"/>
              </a:cxn>
              <a:cxn ang="0">
                <a:pos x="21" y="30"/>
              </a:cxn>
              <a:cxn ang="0">
                <a:pos x="0" y="48"/>
              </a:cxn>
            </a:cxnLst>
            <a:rect l="0" t="0" r="r" b="b"/>
            <a:pathLst>
              <a:path w="289" h="49">
                <a:moveTo>
                  <a:pt x="288" y="0"/>
                </a:moveTo>
                <a:lnTo>
                  <a:pt x="242" y="19"/>
                </a:lnTo>
                <a:lnTo>
                  <a:pt x="210" y="19"/>
                </a:lnTo>
                <a:lnTo>
                  <a:pt x="178" y="19"/>
                </a:lnTo>
                <a:lnTo>
                  <a:pt x="147" y="19"/>
                </a:lnTo>
                <a:lnTo>
                  <a:pt x="115" y="19"/>
                </a:lnTo>
                <a:lnTo>
                  <a:pt x="84" y="19"/>
                </a:lnTo>
                <a:lnTo>
                  <a:pt x="52" y="19"/>
                </a:lnTo>
                <a:lnTo>
                  <a:pt x="21" y="30"/>
                </a:lnTo>
                <a:lnTo>
                  <a:pt x="0" y="4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88" name="Freeform 92"/>
          <p:cNvSpPr>
            <a:spLocks/>
          </p:cNvSpPr>
          <p:nvPr/>
        </p:nvSpPr>
        <p:spPr bwMode="auto">
          <a:xfrm>
            <a:off x="1217613" y="5003800"/>
            <a:ext cx="382587" cy="77788"/>
          </a:xfrm>
          <a:custGeom>
            <a:avLst/>
            <a:gdLst/>
            <a:ahLst/>
            <a:cxnLst>
              <a:cxn ang="0">
                <a:pos x="240" y="48"/>
              </a:cxn>
              <a:cxn ang="0">
                <a:pos x="194" y="28"/>
              </a:cxn>
              <a:cxn ang="0">
                <a:pos x="162" y="28"/>
              </a:cxn>
              <a:cxn ang="0">
                <a:pos x="130" y="28"/>
              </a:cxn>
              <a:cxn ang="0">
                <a:pos x="99" y="28"/>
              </a:cxn>
              <a:cxn ang="0">
                <a:pos x="67" y="28"/>
              </a:cxn>
              <a:cxn ang="0">
                <a:pos x="25" y="28"/>
              </a:cxn>
              <a:cxn ang="0">
                <a:pos x="0" y="0"/>
              </a:cxn>
            </a:cxnLst>
            <a:rect l="0" t="0" r="r" b="b"/>
            <a:pathLst>
              <a:path w="241" h="49">
                <a:moveTo>
                  <a:pt x="240" y="48"/>
                </a:moveTo>
                <a:lnTo>
                  <a:pt x="194" y="28"/>
                </a:lnTo>
                <a:lnTo>
                  <a:pt x="162" y="28"/>
                </a:lnTo>
                <a:lnTo>
                  <a:pt x="130" y="28"/>
                </a:lnTo>
                <a:lnTo>
                  <a:pt x="99" y="28"/>
                </a:lnTo>
                <a:lnTo>
                  <a:pt x="67" y="28"/>
                </a:lnTo>
                <a:lnTo>
                  <a:pt x="25" y="28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89" name="Freeform 93"/>
          <p:cNvSpPr>
            <a:spLocks/>
          </p:cNvSpPr>
          <p:nvPr/>
        </p:nvSpPr>
        <p:spPr bwMode="auto">
          <a:xfrm>
            <a:off x="1274763" y="5156200"/>
            <a:ext cx="325437" cy="77788"/>
          </a:xfrm>
          <a:custGeom>
            <a:avLst/>
            <a:gdLst/>
            <a:ahLst/>
            <a:cxnLst>
              <a:cxn ang="0">
                <a:pos x="204" y="0"/>
              </a:cxn>
              <a:cxn ang="0">
                <a:pos x="158" y="27"/>
              </a:cxn>
              <a:cxn ang="0">
                <a:pos x="126" y="27"/>
              </a:cxn>
              <a:cxn ang="0">
                <a:pos x="94" y="27"/>
              </a:cxn>
              <a:cxn ang="0">
                <a:pos x="63" y="27"/>
              </a:cxn>
              <a:cxn ang="0">
                <a:pos x="31" y="27"/>
              </a:cxn>
              <a:cxn ang="0">
                <a:pos x="0" y="27"/>
              </a:cxn>
              <a:cxn ang="0">
                <a:pos x="12" y="48"/>
              </a:cxn>
            </a:cxnLst>
            <a:rect l="0" t="0" r="r" b="b"/>
            <a:pathLst>
              <a:path w="205" h="49">
                <a:moveTo>
                  <a:pt x="204" y="0"/>
                </a:moveTo>
                <a:lnTo>
                  <a:pt x="158" y="27"/>
                </a:lnTo>
                <a:lnTo>
                  <a:pt x="126" y="27"/>
                </a:lnTo>
                <a:lnTo>
                  <a:pt x="94" y="27"/>
                </a:lnTo>
                <a:lnTo>
                  <a:pt x="63" y="27"/>
                </a:lnTo>
                <a:lnTo>
                  <a:pt x="31" y="27"/>
                </a:lnTo>
                <a:lnTo>
                  <a:pt x="0" y="27"/>
                </a:lnTo>
                <a:lnTo>
                  <a:pt x="12" y="4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90" name="Freeform 94"/>
          <p:cNvSpPr>
            <a:spLocks/>
          </p:cNvSpPr>
          <p:nvPr/>
        </p:nvSpPr>
        <p:spPr bwMode="auto">
          <a:xfrm>
            <a:off x="1217613" y="5232400"/>
            <a:ext cx="382587" cy="52388"/>
          </a:xfrm>
          <a:custGeom>
            <a:avLst/>
            <a:gdLst/>
            <a:ahLst/>
            <a:cxnLst>
              <a:cxn ang="0">
                <a:pos x="240" y="0"/>
              </a:cxn>
              <a:cxn ang="0">
                <a:pos x="194" y="21"/>
              </a:cxn>
              <a:cxn ang="0">
                <a:pos x="162" y="32"/>
              </a:cxn>
              <a:cxn ang="0">
                <a:pos x="130" y="32"/>
              </a:cxn>
              <a:cxn ang="0">
                <a:pos x="99" y="32"/>
              </a:cxn>
              <a:cxn ang="0">
                <a:pos x="67" y="32"/>
              </a:cxn>
              <a:cxn ang="0">
                <a:pos x="36" y="32"/>
              </a:cxn>
              <a:cxn ang="0">
                <a:pos x="0" y="0"/>
              </a:cxn>
            </a:cxnLst>
            <a:rect l="0" t="0" r="r" b="b"/>
            <a:pathLst>
              <a:path w="241" h="33">
                <a:moveTo>
                  <a:pt x="240" y="0"/>
                </a:moveTo>
                <a:lnTo>
                  <a:pt x="194" y="21"/>
                </a:lnTo>
                <a:lnTo>
                  <a:pt x="162" y="32"/>
                </a:lnTo>
                <a:lnTo>
                  <a:pt x="130" y="32"/>
                </a:lnTo>
                <a:lnTo>
                  <a:pt x="99" y="32"/>
                </a:lnTo>
                <a:lnTo>
                  <a:pt x="67" y="32"/>
                </a:lnTo>
                <a:lnTo>
                  <a:pt x="36" y="32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91" name="Freeform 95"/>
          <p:cNvSpPr>
            <a:spLocks/>
          </p:cNvSpPr>
          <p:nvPr/>
        </p:nvSpPr>
        <p:spPr bwMode="auto">
          <a:xfrm>
            <a:off x="1257300" y="5384800"/>
            <a:ext cx="342900" cy="77788"/>
          </a:xfrm>
          <a:custGeom>
            <a:avLst/>
            <a:gdLst/>
            <a:ahLst/>
            <a:cxnLst>
              <a:cxn ang="0">
                <a:pos x="215" y="48"/>
              </a:cxn>
              <a:cxn ang="0">
                <a:pos x="169" y="31"/>
              </a:cxn>
              <a:cxn ang="0">
                <a:pos x="137" y="31"/>
              </a:cxn>
              <a:cxn ang="0">
                <a:pos x="105" y="31"/>
              </a:cxn>
              <a:cxn ang="0">
                <a:pos x="63" y="31"/>
              </a:cxn>
              <a:cxn ang="0">
                <a:pos x="32" y="31"/>
              </a:cxn>
              <a:cxn ang="0">
                <a:pos x="0" y="20"/>
              </a:cxn>
              <a:cxn ang="0">
                <a:pos x="23" y="0"/>
              </a:cxn>
            </a:cxnLst>
            <a:rect l="0" t="0" r="r" b="b"/>
            <a:pathLst>
              <a:path w="216" h="49">
                <a:moveTo>
                  <a:pt x="215" y="48"/>
                </a:moveTo>
                <a:lnTo>
                  <a:pt x="169" y="31"/>
                </a:lnTo>
                <a:lnTo>
                  <a:pt x="137" y="31"/>
                </a:lnTo>
                <a:lnTo>
                  <a:pt x="105" y="31"/>
                </a:lnTo>
                <a:lnTo>
                  <a:pt x="63" y="31"/>
                </a:lnTo>
                <a:lnTo>
                  <a:pt x="32" y="31"/>
                </a:lnTo>
                <a:lnTo>
                  <a:pt x="0" y="20"/>
                </a:lnTo>
                <a:lnTo>
                  <a:pt x="23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92" name="Freeform 96"/>
          <p:cNvSpPr>
            <a:spLocks/>
          </p:cNvSpPr>
          <p:nvPr/>
        </p:nvSpPr>
        <p:spPr bwMode="auto">
          <a:xfrm>
            <a:off x="1293813" y="5537200"/>
            <a:ext cx="306387" cy="47625"/>
          </a:xfrm>
          <a:custGeom>
            <a:avLst/>
            <a:gdLst/>
            <a:ahLst/>
            <a:cxnLst>
              <a:cxn ang="0">
                <a:pos x="192" y="0"/>
              </a:cxn>
              <a:cxn ang="0">
                <a:pos x="146" y="29"/>
              </a:cxn>
              <a:cxn ang="0">
                <a:pos x="114" y="29"/>
              </a:cxn>
              <a:cxn ang="0">
                <a:pos x="82" y="29"/>
              </a:cxn>
              <a:cxn ang="0">
                <a:pos x="40" y="29"/>
              </a:cxn>
              <a:cxn ang="0">
                <a:pos x="9" y="29"/>
              </a:cxn>
              <a:cxn ang="0">
                <a:pos x="0" y="0"/>
              </a:cxn>
            </a:cxnLst>
            <a:rect l="0" t="0" r="r" b="b"/>
            <a:pathLst>
              <a:path w="193" h="30">
                <a:moveTo>
                  <a:pt x="192" y="0"/>
                </a:moveTo>
                <a:lnTo>
                  <a:pt x="146" y="29"/>
                </a:lnTo>
                <a:lnTo>
                  <a:pt x="114" y="29"/>
                </a:lnTo>
                <a:lnTo>
                  <a:pt x="82" y="29"/>
                </a:lnTo>
                <a:lnTo>
                  <a:pt x="40" y="29"/>
                </a:lnTo>
                <a:lnTo>
                  <a:pt x="9" y="29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93" name="Freeform 97"/>
          <p:cNvSpPr>
            <a:spLocks/>
          </p:cNvSpPr>
          <p:nvPr/>
        </p:nvSpPr>
        <p:spPr bwMode="auto">
          <a:xfrm>
            <a:off x="1293813" y="5689600"/>
            <a:ext cx="306387" cy="30163"/>
          </a:xfrm>
          <a:custGeom>
            <a:avLst/>
            <a:gdLst/>
            <a:ahLst/>
            <a:cxnLst>
              <a:cxn ang="0">
                <a:pos x="192" y="0"/>
              </a:cxn>
              <a:cxn ang="0">
                <a:pos x="146" y="18"/>
              </a:cxn>
              <a:cxn ang="0">
                <a:pos x="114" y="18"/>
              </a:cxn>
              <a:cxn ang="0">
                <a:pos x="82" y="18"/>
              </a:cxn>
              <a:cxn ang="0">
                <a:pos x="51" y="18"/>
              </a:cxn>
              <a:cxn ang="0">
                <a:pos x="19" y="18"/>
              </a:cxn>
              <a:cxn ang="0">
                <a:pos x="0" y="0"/>
              </a:cxn>
            </a:cxnLst>
            <a:rect l="0" t="0" r="r" b="b"/>
            <a:pathLst>
              <a:path w="193" h="19">
                <a:moveTo>
                  <a:pt x="192" y="0"/>
                </a:moveTo>
                <a:lnTo>
                  <a:pt x="146" y="18"/>
                </a:lnTo>
                <a:lnTo>
                  <a:pt x="114" y="18"/>
                </a:lnTo>
                <a:lnTo>
                  <a:pt x="82" y="18"/>
                </a:lnTo>
                <a:lnTo>
                  <a:pt x="51" y="18"/>
                </a:lnTo>
                <a:lnTo>
                  <a:pt x="19" y="18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94" name="Freeform 98"/>
          <p:cNvSpPr>
            <a:spLocks/>
          </p:cNvSpPr>
          <p:nvPr/>
        </p:nvSpPr>
        <p:spPr bwMode="auto">
          <a:xfrm>
            <a:off x="1341438" y="5918200"/>
            <a:ext cx="258762" cy="77788"/>
          </a:xfrm>
          <a:custGeom>
            <a:avLst/>
            <a:gdLst/>
            <a:ahLst/>
            <a:cxnLst>
              <a:cxn ang="0">
                <a:pos x="162" y="48"/>
              </a:cxn>
              <a:cxn ang="0">
                <a:pos x="105" y="42"/>
              </a:cxn>
              <a:cxn ang="0">
                <a:pos x="63" y="31"/>
              </a:cxn>
              <a:cxn ang="0">
                <a:pos x="31" y="31"/>
              </a:cxn>
              <a:cxn ang="0">
                <a:pos x="0" y="31"/>
              </a:cxn>
              <a:cxn ang="0">
                <a:pos x="18" y="0"/>
              </a:cxn>
            </a:cxnLst>
            <a:rect l="0" t="0" r="r" b="b"/>
            <a:pathLst>
              <a:path w="163" h="49">
                <a:moveTo>
                  <a:pt x="162" y="48"/>
                </a:moveTo>
                <a:lnTo>
                  <a:pt x="105" y="42"/>
                </a:lnTo>
                <a:lnTo>
                  <a:pt x="63" y="31"/>
                </a:lnTo>
                <a:lnTo>
                  <a:pt x="31" y="31"/>
                </a:lnTo>
                <a:lnTo>
                  <a:pt x="0" y="31"/>
                </a:lnTo>
                <a:lnTo>
                  <a:pt x="18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95" name="Freeform 99"/>
          <p:cNvSpPr>
            <a:spLocks/>
          </p:cNvSpPr>
          <p:nvPr/>
        </p:nvSpPr>
        <p:spPr bwMode="auto">
          <a:xfrm>
            <a:off x="1446213" y="6527800"/>
            <a:ext cx="153987" cy="26988"/>
          </a:xfrm>
          <a:custGeom>
            <a:avLst/>
            <a:gdLst/>
            <a:ahLst/>
            <a:cxnLst>
              <a:cxn ang="0">
                <a:pos x="96" y="0"/>
              </a:cxn>
              <a:cxn ang="0">
                <a:pos x="50" y="16"/>
              </a:cxn>
              <a:cxn ang="0">
                <a:pos x="18" y="16"/>
              </a:cxn>
              <a:cxn ang="0">
                <a:pos x="0" y="0"/>
              </a:cxn>
            </a:cxnLst>
            <a:rect l="0" t="0" r="r" b="b"/>
            <a:pathLst>
              <a:path w="97" h="17">
                <a:moveTo>
                  <a:pt x="96" y="0"/>
                </a:moveTo>
                <a:lnTo>
                  <a:pt x="50" y="16"/>
                </a:lnTo>
                <a:lnTo>
                  <a:pt x="18" y="16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96" name="Freeform 100"/>
          <p:cNvSpPr>
            <a:spLocks/>
          </p:cNvSpPr>
          <p:nvPr/>
        </p:nvSpPr>
        <p:spPr bwMode="auto">
          <a:xfrm>
            <a:off x="1508125" y="6604000"/>
            <a:ext cx="168275" cy="34925"/>
          </a:xfrm>
          <a:custGeom>
            <a:avLst/>
            <a:gdLst/>
            <a:ahLst/>
            <a:cxnLst>
              <a:cxn ang="0">
                <a:pos x="105" y="0"/>
              </a:cxn>
              <a:cxn ang="0">
                <a:pos x="63" y="21"/>
              </a:cxn>
              <a:cxn ang="0">
                <a:pos x="32" y="21"/>
              </a:cxn>
              <a:cxn ang="0">
                <a:pos x="0" y="21"/>
              </a:cxn>
              <a:cxn ang="0">
                <a:pos x="9" y="0"/>
              </a:cxn>
            </a:cxnLst>
            <a:rect l="0" t="0" r="r" b="b"/>
            <a:pathLst>
              <a:path w="106" h="22">
                <a:moveTo>
                  <a:pt x="105" y="0"/>
                </a:moveTo>
                <a:lnTo>
                  <a:pt x="63" y="21"/>
                </a:lnTo>
                <a:lnTo>
                  <a:pt x="32" y="21"/>
                </a:lnTo>
                <a:lnTo>
                  <a:pt x="0" y="21"/>
                </a:lnTo>
                <a:lnTo>
                  <a:pt x="9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97" name="Freeform 101"/>
          <p:cNvSpPr>
            <a:spLocks/>
          </p:cNvSpPr>
          <p:nvPr/>
        </p:nvSpPr>
        <p:spPr bwMode="auto">
          <a:xfrm>
            <a:off x="1370013" y="5842000"/>
            <a:ext cx="230187" cy="77788"/>
          </a:xfrm>
          <a:custGeom>
            <a:avLst/>
            <a:gdLst/>
            <a:ahLst/>
            <a:cxnLst>
              <a:cxn ang="0">
                <a:pos x="144" y="48"/>
              </a:cxn>
              <a:cxn ang="0">
                <a:pos x="98" y="27"/>
              </a:cxn>
              <a:cxn ang="0">
                <a:pos x="66" y="27"/>
              </a:cxn>
              <a:cxn ang="0">
                <a:pos x="34" y="27"/>
              </a:cxn>
              <a:cxn ang="0">
                <a:pos x="3" y="27"/>
              </a:cxn>
              <a:cxn ang="0">
                <a:pos x="0" y="0"/>
              </a:cxn>
            </a:cxnLst>
            <a:rect l="0" t="0" r="r" b="b"/>
            <a:pathLst>
              <a:path w="145" h="49">
                <a:moveTo>
                  <a:pt x="144" y="48"/>
                </a:moveTo>
                <a:lnTo>
                  <a:pt x="98" y="27"/>
                </a:lnTo>
                <a:lnTo>
                  <a:pt x="66" y="27"/>
                </a:lnTo>
                <a:lnTo>
                  <a:pt x="34" y="27"/>
                </a:lnTo>
                <a:lnTo>
                  <a:pt x="3" y="27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98" name="Freeform 102"/>
          <p:cNvSpPr>
            <a:spLocks/>
          </p:cNvSpPr>
          <p:nvPr/>
        </p:nvSpPr>
        <p:spPr bwMode="auto">
          <a:xfrm>
            <a:off x="989013" y="4318000"/>
            <a:ext cx="611187" cy="153988"/>
          </a:xfrm>
          <a:custGeom>
            <a:avLst/>
            <a:gdLst/>
            <a:ahLst/>
            <a:cxnLst>
              <a:cxn ang="0">
                <a:pos x="384" y="96"/>
              </a:cxn>
              <a:cxn ang="0">
                <a:pos x="338" y="81"/>
              </a:cxn>
              <a:cxn ang="0">
                <a:pos x="306" y="81"/>
              </a:cxn>
              <a:cxn ang="0">
                <a:pos x="274" y="81"/>
              </a:cxn>
              <a:cxn ang="0">
                <a:pos x="243" y="81"/>
              </a:cxn>
              <a:cxn ang="0">
                <a:pos x="201" y="71"/>
              </a:cxn>
              <a:cxn ang="0">
                <a:pos x="169" y="71"/>
              </a:cxn>
              <a:cxn ang="0">
                <a:pos x="138" y="71"/>
              </a:cxn>
              <a:cxn ang="0">
                <a:pos x="106" y="60"/>
              </a:cxn>
              <a:cxn ang="0">
                <a:pos x="74" y="50"/>
              </a:cxn>
              <a:cxn ang="0">
                <a:pos x="43" y="39"/>
              </a:cxn>
              <a:cxn ang="0">
                <a:pos x="48" y="48"/>
              </a:cxn>
              <a:cxn ang="0">
                <a:pos x="32" y="18"/>
              </a:cxn>
              <a:cxn ang="0">
                <a:pos x="48" y="0"/>
              </a:cxn>
              <a:cxn ang="0">
                <a:pos x="0" y="0"/>
              </a:cxn>
            </a:cxnLst>
            <a:rect l="0" t="0" r="r" b="b"/>
            <a:pathLst>
              <a:path w="385" h="97">
                <a:moveTo>
                  <a:pt x="384" y="96"/>
                </a:moveTo>
                <a:lnTo>
                  <a:pt x="338" y="81"/>
                </a:lnTo>
                <a:lnTo>
                  <a:pt x="306" y="81"/>
                </a:lnTo>
                <a:lnTo>
                  <a:pt x="274" y="81"/>
                </a:lnTo>
                <a:lnTo>
                  <a:pt x="243" y="81"/>
                </a:lnTo>
                <a:lnTo>
                  <a:pt x="201" y="71"/>
                </a:lnTo>
                <a:lnTo>
                  <a:pt x="169" y="71"/>
                </a:lnTo>
                <a:lnTo>
                  <a:pt x="138" y="71"/>
                </a:lnTo>
                <a:lnTo>
                  <a:pt x="106" y="60"/>
                </a:lnTo>
                <a:lnTo>
                  <a:pt x="74" y="50"/>
                </a:lnTo>
                <a:lnTo>
                  <a:pt x="43" y="39"/>
                </a:lnTo>
                <a:lnTo>
                  <a:pt x="48" y="48"/>
                </a:lnTo>
                <a:lnTo>
                  <a:pt x="32" y="18"/>
                </a:lnTo>
                <a:lnTo>
                  <a:pt x="48" y="0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99" name="Freeform 103"/>
          <p:cNvSpPr>
            <a:spLocks/>
          </p:cNvSpPr>
          <p:nvPr/>
        </p:nvSpPr>
        <p:spPr bwMode="auto">
          <a:xfrm>
            <a:off x="1217613" y="1857375"/>
            <a:ext cx="611187" cy="633413"/>
          </a:xfrm>
          <a:custGeom>
            <a:avLst/>
            <a:gdLst/>
            <a:ahLst/>
            <a:cxnLst>
              <a:cxn ang="0">
                <a:pos x="0" y="14"/>
              </a:cxn>
              <a:cxn ang="0">
                <a:pos x="46" y="0"/>
              </a:cxn>
              <a:cxn ang="0">
                <a:pos x="67" y="31"/>
              </a:cxn>
              <a:cxn ang="0">
                <a:pos x="99" y="52"/>
              </a:cxn>
              <a:cxn ang="0">
                <a:pos x="130" y="73"/>
              </a:cxn>
              <a:cxn ang="0">
                <a:pos x="141" y="105"/>
              </a:cxn>
              <a:cxn ang="0">
                <a:pos x="162" y="136"/>
              </a:cxn>
              <a:cxn ang="0">
                <a:pos x="194" y="168"/>
              </a:cxn>
              <a:cxn ang="0">
                <a:pos x="225" y="189"/>
              </a:cxn>
              <a:cxn ang="0">
                <a:pos x="236" y="221"/>
              </a:cxn>
              <a:cxn ang="0">
                <a:pos x="246" y="252"/>
              </a:cxn>
              <a:cxn ang="0">
                <a:pos x="278" y="273"/>
              </a:cxn>
              <a:cxn ang="0">
                <a:pos x="299" y="305"/>
              </a:cxn>
              <a:cxn ang="0">
                <a:pos x="320" y="336"/>
              </a:cxn>
              <a:cxn ang="0">
                <a:pos x="351" y="357"/>
              </a:cxn>
              <a:cxn ang="0">
                <a:pos x="362" y="379"/>
              </a:cxn>
              <a:cxn ang="0">
                <a:pos x="384" y="398"/>
              </a:cxn>
            </a:cxnLst>
            <a:rect l="0" t="0" r="r" b="b"/>
            <a:pathLst>
              <a:path w="385" h="399">
                <a:moveTo>
                  <a:pt x="0" y="14"/>
                </a:moveTo>
                <a:lnTo>
                  <a:pt x="46" y="0"/>
                </a:lnTo>
                <a:lnTo>
                  <a:pt x="67" y="31"/>
                </a:lnTo>
                <a:lnTo>
                  <a:pt x="99" y="52"/>
                </a:lnTo>
                <a:lnTo>
                  <a:pt x="130" y="73"/>
                </a:lnTo>
                <a:lnTo>
                  <a:pt x="141" y="105"/>
                </a:lnTo>
                <a:lnTo>
                  <a:pt x="162" y="136"/>
                </a:lnTo>
                <a:lnTo>
                  <a:pt x="194" y="168"/>
                </a:lnTo>
                <a:lnTo>
                  <a:pt x="225" y="189"/>
                </a:lnTo>
                <a:lnTo>
                  <a:pt x="236" y="221"/>
                </a:lnTo>
                <a:lnTo>
                  <a:pt x="246" y="252"/>
                </a:lnTo>
                <a:lnTo>
                  <a:pt x="278" y="273"/>
                </a:lnTo>
                <a:lnTo>
                  <a:pt x="299" y="305"/>
                </a:lnTo>
                <a:lnTo>
                  <a:pt x="320" y="336"/>
                </a:lnTo>
                <a:lnTo>
                  <a:pt x="351" y="357"/>
                </a:lnTo>
                <a:lnTo>
                  <a:pt x="362" y="379"/>
                </a:lnTo>
                <a:lnTo>
                  <a:pt x="384" y="39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800" name="Freeform 104"/>
          <p:cNvSpPr>
            <a:spLocks/>
          </p:cNvSpPr>
          <p:nvPr/>
        </p:nvSpPr>
        <p:spPr bwMode="auto">
          <a:xfrm>
            <a:off x="989013" y="2870200"/>
            <a:ext cx="611187" cy="611188"/>
          </a:xfrm>
          <a:custGeom>
            <a:avLst/>
            <a:gdLst/>
            <a:ahLst/>
            <a:cxnLst>
              <a:cxn ang="0">
                <a:pos x="384" y="384"/>
              </a:cxn>
              <a:cxn ang="0">
                <a:pos x="338" y="351"/>
              </a:cxn>
              <a:cxn ang="0">
                <a:pos x="306" y="341"/>
              </a:cxn>
              <a:cxn ang="0">
                <a:pos x="274" y="320"/>
              </a:cxn>
              <a:cxn ang="0">
                <a:pos x="243" y="299"/>
              </a:cxn>
              <a:cxn ang="0">
                <a:pos x="211" y="277"/>
              </a:cxn>
              <a:cxn ang="0">
                <a:pos x="180" y="256"/>
              </a:cxn>
              <a:cxn ang="0">
                <a:pos x="169" y="225"/>
              </a:cxn>
              <a:cxn ang="0">
                <a:pos x="138" y="193"/>
              </a:cxn>
              <a:cxn ang="0">
                <a:pos x="127" y="162"/>
              </a:cxn>
              <a:cxn ang="0">
                <a:pos x="117" y="130"/>
              </a:cxn>
              <a:cxn ang="0">
                <a:pos x="117" y="98"/>
              </a:cxn>
              <a:cxn ang="0">
                <a:pos x="85" y="67"/>
              </a:cxn>
              <a:cxn ang="0">
                <a:pos x="53" y="56"/>
              </a:cxn>
              <a:cxn ang="0">
                <a:pos x="22" y="35"/>
              </a:cxn>
              <a:cxn ang="0">
                <a:pos x="0" y="0"/>
              </a:cxn>
            </a:cxnLst>
            <a:rect l="0" t="0" r="r" b="b"/>
            <a:pathLst>
              <a:path w="385" h="385">
                <a:moveTo>
                  <a:pt x="384" y="384"/>
                </a:moveTo>
                <a:lnTo>
                  <a:pt x="338" y="351"/>
                </a:lnTo>
                <a:lnTo>
                  <a:pt x="306" y="341"/>
                </a:lnTo>
                <a:lnTo>
                  <a:pt x="274" y="320"/>
                </a:lnTo>
                <a:lnTo>
                  <a:pt x="243" y="299"/>
                </a:lnTo>
                <a:lnTo>
                  <a:pt x="211" y="277"/>
                </a:lnTo>
                <a:lnTo>
                  <a:pt x="180" y="256"/>
                </a:lnTo>
                <a:lnTo>
                  <a:pt x="169" y="225"/>
                </a:lnTo>
                <a:lnTo>
                  <a:pt x="138" y="193"/>
                </a:lnTo>
                <a:lnTo>
                  <a:pt x="127" y="162"/>
                </a:lnTo>
                <a:lnTo>
                  <a:pt x="117" y="130"/>
                </a:lnTo>
                <a:lnTo>
                  <a:pt x="117" y="98"/>
                </a:lnTo>
                <a:lnTo>
                  <a:pt x="85" y="67"/>
                </a:lnTo>
                <a:lnTo>
                  <a:pt x="53" y="56"/>
                </a:lnTo>
                <a:lnTo>
                  <a:pt x="22" y="35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801" name="Freeform 105"/>
          <p:cNvSpPr>
            <a:spLocks/>
          </p:cNvSpPr>
          <p:nvPr/>
        </p:nvSpPr>
        <p:spPr bwMode="auto">
          <a:xfrm>
            <a:off x="989013" y="2792413"/>
            <a:ext cx="611187" cy="460375"/>
          </a:xfrm>
          <a:custGeom>
            <a:avLst/>
            <a:gdLst/>
            <a:ahLst/>
            <a:cxnLst>
              <a:cxn ang="0">
                <a:pos x="384" y="289"/>
              </a:cxn>
              <a:cxn ang="0">
                <a:pos x="338" y="284"/>
              </a:cxn>
              <a:cxn ang="0">
                <a:pos x="317" y="253"/>
              </a:cxn>
              <a:cxn ang="0">
                <a:pos x="295" y="253"/>
              </a:cxn>
              <a:cxn ang="0">
                <a:pos x="264" y="242"/>
              </a:cxn>
              <a:cxn ang="0">
                <a:pos x="232" y="232"/>
              </a:cxn>
              <a:cxn ang="0">
                <a:pos x="211" y="200"/>
              </a:cxn>
              <a:cxn ang="0">
                <a:pos x="190" y="169"/>
              </a:cxn>
              <a:cxn ang="0">
                <a:pos x="180" y="147"/>
              </a:cxn>
              <a:cxn ang="0">
                <a:pos x="159" y="116"/>
              </a:cxn>
              <a:cxn ang="0">
                <a:pos x="148" y="84"/>
              </a:cxn>
              <a:cxn ang="0">
                <a:pos x="138" y="53"/>
              </a:cxn>
              <a:cxn ang="0">
                <a:pos x="106" y="32"/>
              </a:cxn>
              <a:cxn ang="0">
                <a:pos x="74" y="21"/>
              </a:cxn>
              <a:cxn ang="0">
                <a:pos x="43" y="0"/>
              </a:cxn>
              <a:cxn ang="0">
                <a:pos x="0" y="1"/>
              </a:cxn>
            </a:cxnLst>
            <a:rect l="0" t="0" r="r" b="b"/>
            <a:pathLst>
              <a:path w="385" h="290">
                <a:moveTo>
                  <a:pt x="384" y="289"/>
                </a:moveTo>
                <a:lnTo>
                  <a:pt x="338" y="284"/>
                </a:lnTo>
                <a:lnTo>
                  <a:pt x="317" y="253"/>
                </a:lnTo>
                <a:lnTo>
                  <a:pt x="295" y="253"/>
                </a:lnTo>
                <a:lnTo>
                  <a:pt x="264" y="242"/>
                </a:lnTo>
                <a:lnTo>
                  <a:pt x="232" y="232"/>
                </a:lnTo>
                <a:lnTo>
                  <a:pt x="211" y="200"/>
                </a:lnTo>
                <a:lnTo>
                  <a:pt x="190" y="169"/>
                </a:lnTo>
                <a:lnTo>
                  <a:pt x="180" y="147"/>
                </a:lnTo>
                <a:lnTo>
                  <a:pt x="159" y="116"/>
                </a:lnTo>
                <a:lnTo>
                  <a:pt x="148" y="84"/>
                </a:lnTo>
                <a:lnTo>
                  <a:pt x="138" y="53"/>
                </a:lnTo>
                <a:lnTo>
                  <a:pt x="106" y="32"/>
                </a:lnTo>
                <a:lnTo>
                  <a:pt x="74" y="21"/>
                </a:lnTo>
                <a:lnTo>
                  <a:pt x="43" y="0"/>
                </a:lnTo>
                <a:lnTo>
                  <a:pt x="0" y="1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802" name="Freeform 106"/>
          <p:cNvSpPr>
            <a:spLocks/>
          </p:cNvSpPr>
          <p:nvPr/>
        </p:nvSpPr>
        <p:spPr bwMode="auto">
          <a:xfrm>
            <a:off x="1370013" y="2413000"/>
            <a:ext cx="382587" cy="306388"/>
          </a:xfrm>
          <a:custGeom>
            <a:avLst/>
            <a:gdLst/>
            <a:ahLst/>
            <a:cxnLst>
              <a:cxn ang="0">
                <a:pos x="240" y="192"/>
              </a:cxn>
              <a:cxn ang="0">
                <a:pos x="192" y="155"/>
              </a:cxn>
              <a:cxn ang="0">
                <a:pos x="171" y="123"/>
              </a:cxn>
              <a:cxn ang="0">
                <a:pos x="140" y="113"/>
              </a:cxn>
              <a:cxn ang="0">
                <a:pos x="108" y="102"/>
              </a:cxn>
              <a:cxn ang="0">
                <a:pos x="77" y="81"/>
              </a:cxn>
              <a:cxn ang="0">
                <a:pos x="55" y="71"/>
              </a:cxn>
              <a:cxn ang="0">
                <a:pos x="24" y="50"/>
              </a:cxn>
              <a:cxn ang="0">
                <a:pos x="13" y="18"/>
              </a:cxn>
              <a:cxn ang="0">
                <a:pos x="0" y="0"/>
              </a:cxn>
            </a:cxnLst>
            <a:rect l="0" t="0" r="r" b="b"/>
            <a:pathLst>
              <a:path w="241" h="193">
                <a:moveTo>
                  <a:pt x="240" y="192"/>
                </a:moveTo>
                <a:lnTo>
                  <a:pt x="192" y="155"/>
                </a:lnTo>
                <a:lnTo>
                  <a:pt x="171" y="123"/>
                </a:lnTo>
                <a:lnTo>
                  <a:pt x="140" y="113"/>
                </a:lnTo>
                <a:lnTo>
                  <a:pt x="108" y="102"/>
                </a:lnTo>
                <a:lnTo>
                  <a:pt x="77" y="81"/>
                </a:lnTo>
                <a:lnTo>
                  <a:pt x="55" y="71"/>
                </a:lnTo>
                <a:lnTo>
                  <a:pt x="24" y="50"/>
                </a:lnTo>
                <a:lnTo>
                  <a:pt x="13" y="18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803" name="Freeform 107"/>
          <p:cNvSpPr>
            <a:spLocks/>
          </p:cNvSpPr>
          <p:nvPr/>
        </p:nvSpPr>
        <p:spPr bwMode="auto">
          <a:xfrm>
            <a:off x="1123950" y="2324100"/>
            <a:ext cx="628650" cy="503238"/>
          </a:xfrm>
          <a:custGeom>
            <a:avLst/>
            <a:gdLst/>
            <a:ahLst/>
            <a:cxnLst>
              <a:cxn ang="0">
                <a:pos x="395" y="296"/>
              </a:cxn>
              <a:cxn ang="0">
                <a:pos x="347" y="316"/>
              </a:cxn>
              <a:cxn ang="0">
                <a:pos x="305" y="306"/>
              </a:cxn>
              <a:cxn ang="0">
                <a:pos x="274" y="285"/>
              </a:cxn>
              <a:cxn ang="0">
                <a:pos x="242" y="264"/>
              </a:cxn>
              <a:cxn ang="0">
                <a:pos x="232" y="242"/>
              </a:cxn>
              <a:cxn ang="0">
                <a:pos x="210" y="232"/>
              </a:cxn>
              <a:cxn ang="0">
                <a:pos x="189" y="200"/>
              </a:cxn>
              <a:cxn ang="0">
                <a:pos x="168" y="169"/>
              </a:cxn>
              <a:cxn ang="0">
                <a:pos x="137" y="148"/>
              </a:cxn>
              <a:cxn ang="0">
                <a:pos x="126" y="116"/>
              </a:cxn>
              <a:cxn ang="0">
                <a:pos x="105" y="85"/>
              </a:cxn>
              <a:cxn ang="0">
                <a:pos x="84" y="63"/>
              </a:cxn>
              <a:cxn ang="0">
                <a:pos x="63" y="32"/>
              </a:cxn>
              <a:cxn ang="0">
                <a:pos x="32" y="21"/>
              </a:cxn>
              <a:cxn ang="0">
                <a:pos x="0" y="0"/>
              </a:cxn>
              <a:cxn ang="0">
                <a:pos x="11" y="8"/>
              </a:cxn>
            </a:cxnLst>
            <a:rect l="0" t="0" r="r" b="b"/>
            <a:pathLst>
              <a:path w="396" h="317">
                <a:moveTo>
                  <a:pt x="395" y="296"/>
                </a:moveTo>
                <a:lnTo>
                  <a:pt x="347" y="316"/>
                </a:lnTo>
                <a:lnTo>
                  <a:pt x="305" y="306"/>
                </a:lnTo>
                <a:lnTo>
                  <a:pt x="274" y="285"/>
                </a:lnTo>
                <a:lnTo>
                  <a:pt x="242" y="264"/>
                </a:lnTo>
                <a:lnTo>
                  <a:pt x="232" y="242"/>
                </a:lnTo>
                <a:lnTo>
                  <a:pt x="210" y="232"/>
                </a:lnTo>
                <a:lnTo>
                  <a:pt x="189" y="200"/>
                </a:lnTo>
                <a:lnTo>
                  <a:pt x="168" y="169"/>
                </a:lnTo>
                <a:lnTo>
                  <a:pt x="137" y="148"/>
                </a:lnTo>
                <a:lnTo>
                  <a:pt x="126" y="116"/>
                </a:lnTo>
                <a:lnTo>
                  <a:pt x="105" y="85"/>
                </a:lnTo>
                <a:lnTo>
                  <a:pt x="84" y="63"/>
                </a:lnTo>
                <a:lnTo>
                  <a:pt x="63" y="32"/>
                </a:lnTo>
                <a:lnTo>
                  <a:pt x="32" y="21"/>
                </a:lnTo>
                <a:lnTo>
                  <a:pt x="0" y="0"/>
                </a:lnTo>
                <a:lnTo>
                  <a:pt x="11" y="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804" name="Freeform 108"/>
          <p:cNvSpPr>
            <a:spLocks/>
          </p:cNvSpPr>
          <p:nvPr/>
        </p:nvSpPr>
        <p:spPr bwMode="auto">
          <a:xfrm>
            <a:off x="760413" y="146050"/>
            <a:ext cx="2287587" cy="3716338"/>
          </a:xfrm>
          <a:custGeom>
            <a:avLst/>
            <a:gdLst/>
            <a:ahLst/>
            <a:cxnLst>
              <a:cxn ang="0">
                <a:pos x="1336" y="2201"/>
              </a:cxn>
              <a:cxn ang="0">
                <a:pos x="1377" y="2043"/>
              </a:cxn>
              <a:cxn ang="0">
                <a:pos x="1398" y="1895"/>
              </a:cxn>
              <a:cxn ang="0">
                <a:pos x="1430" y="1727"/>
              </a:cxn>
              <a:cxn ang="0">
                <a:pos x="1430" y="1579"/>
              </a:cxn>
              <a:cxn ang="0">
                <a:pos x="1440" y="1422"/>
              </a:cxn>
              <a:cxn ang="0">
                <a:pos x="1440" y="1264"/>
              </a:cxn>
              <a:cxn ang="0">
                <a:pos x="1440" y="1106"/>
              </a:cxn>
              <a:cxn ang="0">
                <a:pos x="1440" y="948"/>
              </a:cxn>
              <a:cxn ang="0">
                <a:pos x="1440" y="790"/>
              </a:cxn>
              <a:cxn ang="0">
                <a:pos x="1367" y="642"/>
              </a:cxn>
              <a:cxn ang="0">
                <a:pos x="1325" y="485"/>
              </a:cxn>
              <a:cxn ang="0">
                <a:pos x="1243" y="327"/>
              </a:cxn>
              <a:cxn ang="0">
                <a:pos x="1119" y="211"/>
              </a:cxn>
              <a:cxn ang="0">
                <a:pos x="953" y="169"/>
              </a:cxn>
              <a:cxn ang="0">
                <a:pos x="798" y="116"/>
              </a:cxn>
              <a:cxn ang="0">
                <a:pos x="642" y="53"/>
              </a:cxn>
              <a:cxn ang="0">
                <a:pos x="497" y="0"/>
              </a:cxn>
              <a:cxn ang="0">
                <a:pos x="383" y="116"/>
              </a:cxn>
              <a:cxn ang="0">
                <a:pos x="279" y="274"/>
              </a:cxn>
              <a:cxn ang="0">
                <a:pos x="207" y="432"/>
              </a:cxn>
              <a:cxn ang="0">
                <a:pos x="166" y="611"/>
              </a:cxn>
              <a:cxn ang="0">
                <a:pos x="145" y="758"/>
              </a:cxn>
              <a:cxn ang="0">
                <a:pos x="114" y="906"/>
              </a:cxn>
              <a:cxn ang="0">
                <a:pos x="83" y="1064"/>
              </a:cxn>
              <a:cxn ang="0">
                <a:pos x="72" y="1222"/>
              </a:cxn>
              <a:cxn ang="0">
                <a:pos x="41" y="1379"/>
              </a:cxn>
              <a:cxn ang="0">
                <a:pos x="10" y="1537"/>
              </a:cxn>
              <a:cxn ang="0">
                <a:pos x="0" y="1780"/>
              </a:cxn>
              <a:cxn ang="0">
                <a:pos x="0" y="1969"/>
              </a:cxn>
              <a:cxn ang="0">
                <a:pos x="0" y="2127"/>
              </a:cxn>
              <a:cxn ang="0">
                <a:pos x="31" y="2285"/>
              </a:cxn>
              <a:cxn ang="0">
                <a:pos x="72" y="2264"/>
              </a:cxn>
              <a:cxn ang="0">
                <a:pos x="72" y="2106"/>
              </a:cxn>
              <a:cxn ang="0">
                <a:pos x="72" y="1958"/>
              </a:cxn>
              <a:cxn ang="0">
                <a:pos x="72" y="1790"/>
              </a:cxn>
              <a:cxn ang="0">
                <a:pos x="134" y="1622"/>
              </a:cxn>
              <a:cxn ang="0">
                <a:pos x="176" y="1464"/>
              </a:cxn>
              <a:cxn ang="0">
                <a:pos x="228" y="1316"/>
              </a:cxn>
              <a:cxn ang="0">
                <a:pos x="279" y="1169"/>
              </a:cxn>
              <a:cxn ang="0">
                <a:pos x="331" y="1011"/>
              </a:cxn>
              <a:cxn ang="0">
                <a:pos x="393" y="853"/>
              </a:cxn>
              <a:cxn ang="0">
                <a:pos x="466" y="695"/>
              </a:cxn>
              <a:cxn ang="0">
                <a:pos x="528" y="548"/>
              </a:cxn>
              <a:cxn ang="0">
                <a:pos x="601" y="390"/>
              </a:cxn>
              <a:cxn ang="0">
                <a:pos x="736" y="316"/>
              </a:cxn>
              <a:cxn ang="0">
                <a:pos x="880" y="442"/>
              </a:cxn>
              <a:cxn ang="0">
                <a:pos x="984" y="579"/>
              </a:cxn>
              <a:cxn ang="0">
                <a:pos x="1087" y="727"/>
              </a:cxn>
              <a:cxn ang="0">
                <a:pos x="1160" y="874"/>
              </a:cxn>
              <a:cxn ang="0">
                <a:pos x="1212" y="1022"/>
              </a:cxn>
              <a:cxn ang="0">
                <a:pos x="1233" y="1179"/>
              </a:cxn>
              <a:cxn ang="0">
                <a:pos x="1263" y="1337"/>
              </a:cxn>
              <a:cxn ang="0">
                <a:pos x="1305" y="1495"/>
              </a:cxn>
              <a:cxn ang="0">
                <a:pos x="1305" y="1653"/>
              </a:cxn>
              <a:cxn ang="0">
                <a:pos x="1305" y="1811"/>
              </a:cxn>
              <a:cxn ang="0">
                <a:pos x="1305" y="1969"/>
              </a:cxn>
              <a:cxn ang="0">
                <a:pos x="1315" y="2137"/>
              </a:cxn>
              <a:cxn ang="0">
                <a:pos x="1284" y="2285"/>
              </a:cxn>
            </a:cxnLst>
            <a:rect l="0" t="0" r="r" b="b"/>
            <a:pathLst>
              <a:path w="1441" h="2341">
                <a:moveTo>
                  <a:pt x="1291" y="2340"/>
                </a:moveTo>
                <a:lnTo>
                  <a:pt x="1295" y="2295"/>
                </a:lnTo>
                <a:lnTo>
                  <a:pt x="1315" y="2264"/>
                </a:lnTo>
                <a:lnTo>
                  <a:pt x="1325" y="2232"/>
                </a:lnTo>
                <a:lnTo>
                  <a:pt x="1336" y="2201"/>
                </a:lnTo>
                <a:lnTo>
                  <a:pt x="1346" y="2169"/>
                </a:lnTo>
                <a:lnTo>
                  <a:pt x="1357" y="2137"/>
                </a:lnTo>
                <a:lnTo>
                  <a:pt x="1357" y="2106"/>
                </a:lnTo>
                <a:lnTo>
                  <a:pt x="1367" y="2074"/>
                </a:lnTo>
                <a:lnTo>
                  <a:pt x="1377" y="2043"/>
                </a:lnTo>
                <a:lnTo>
                  <a:pt x="1388" y="2011"/>
                </a:lnTo>
                <a:lnTo>
                  <a:pt x="1388" y="1980"/>
                </a:lnTo>
                <a:lnTo>
                  <a:pt x="1398" y="1958"/>
                </a:lnTo>
                <a:lnTo>
                  <a:pt x="1398" y="1927"/>
                </a:lnTo>
                <a:lnTo>
                  <a:pt x="1398" y="1895"/>
                </a:lnTo>
                <a:lnTo>
                  <a:pt x="1409" y="1864"/>
                </a:lnTo>
                <a:lnTo>
                  <a:pt x="1419" y="1832"/>
                </a:lnTo>
                <a:lnTo>
                  <a:pt x="1430" y="1801"/>
                </a:lnTo>
                <a:lnTo>
                  <a:pt x="1430" y="1769"/>
                </a:lnTo>
                <a:lnTo>
                  <a:pt x="1430" y="1727"/>
                </a:lnTo>
                <a:lnTo>
                  <a:pt x="1430" y="1695"/>
                </a:lnTo>
                <a:lnTo>
                  <a:pt x="1430" y="1664"/>
                </a:lnTo>
                <a:lnTo>
                  <a:pt x="1430" y="1632"/>
                </a:lnTo>
                <a:lnTo>
                  <a:pt x="1430" y="1601"/>
                </a:lnTo>
                <a:lnTo>
                  <a:pt x="1430" y="1579"/>
                </a:lnTo>
                <a:lnTo>
                  <a:pt x="1440" y="1548"/>
                </a:lnTo>
                <a:lnTo>
                  <a:pt x="1440" y="1516"/>
                </a:lnTo>
                <a:lnTo>
                  <a:pt x="1440" y="1485"/>
                </a:lnTo>
                <a:lnTo>
                  <a:pt x="1440" y="1453"/>
                </a:lnTo>
                <a:lnTo>
                  <a:pt x="1440" y="1422"/>
                </a:lnTo>
                <a:lnTo>
                  <a:pt x="1440" y="1390"/>
                </a:lnTo>
                <a:lnTo>
                  <a:pt x="1440" y="1358"/>
                </a:lnTo>
                <a:lnTo>
                  <a:pt x="1440" y="1327"/>
                </a:lnTo>
                <a:lnTo>
                  <a:pt x="1440" y="1295"/>
                </a:lnTo>
                <a:lnTo>
                  <a:pt x="1440" y="1264"/>
                </a:lnTo>
                <a:lnTo>
                  <a:pt x="1440" y="1232"/>
                </a:lnTo>
                <a:lnTo>
                  <a:pt x="1440" y="1200"/>
                </a:lnTo>
                <a:lnTo>
                  <a:pt x="1440" y="1169"/>
                </a:lnTo>
                <a:lnTo>
                  <a:pt x="1440" y="1137"/>
                </a:lnTo>
                <a:lnTo>
                  <a:pt x="1440" y="1106"/>
                </a:lnTo>
                <a:lnTo>
                  <a:pt x="1440" y="1074"/>
                </a:lnTo>
                <a:lnTo>
                  <a:pt x="1440" y="1043"/>
                </a:lnTo>
                <a:lnTo>
                  <a:pt x="1440" y="1011"/>
                </a:lnTo>
                <a:lnTo>
                  <a:pt x="1440" y="979"/>
                </a:lnTo>
                <a:lnTo>
                  <a:pt x="1440" y="948"/>
                </a:lnTo>
                <a:lnTo>
                  <a:pt x="1440" y="906"/>
                </a:lnTo>
                <a:lnTo>
                  <a:pt x="1440" y="874"/>
                </a:lnTo>
                <a:lnTo>
                  <a:pt x="1440" y="843"/>
                </a:lnTo>
                <a:lnTo>
                  <a:pt x="1440" y="821"/>
                </a:lnTo>
                <a:lnTo>
                  <a:pt x="1440" y="790"/>
                </a:lnTo>
                <a:lnTo>
                  <a:pt x="1419" y="758"/>
                </a:lnTo>
                <a:lnTo>
                  <a:pt x="1409" y="727"/>
                </a:lnTo>
                <a:lnTo>
                  <a:pt x="1398" y="695"/>
                </a:lnTo>
                <a:lnTo>
                  <a:pt x="1377" y="664"/>
                </a:lnTo>
                <a:lnTo>
                  <a:pt x="1367" y="642"/>
                </a:lnTo>
                <a:lnTo>
                  <a:pt x="1367" y="611"/>
                </a:lnTo>
                <a:lnTo>
                  <a:pt x="1357" y="579"/>
                </a:lnTo>
                <a:lnTo>
                  <a:pt x="1346" y="548"/>
                </a:lnTo>
                <a:lnTo>
                  <a:pt x="1336" y="516"/>
                </a:lnTo>
                <a:lnTo>
                  <a:pt x="1325" y="485"/>
                </a:lnTo>
                <a:lnTo>
                  <a:pt x="1315" y="453"/>
                </a:lnTo>
                <a:lnTo>
                  <a:pt x="1295" y="421"/>
                </a:lnTo>
                <a:lnTo>
                  <a:pt x="1284" y="390"/>
                </a:lnTo>
                <a:lnTo>
                  <a:pt x="1263" y="358"/>
                </a:lnTo>
                <a:lnTo>
                  <a:pt x="1243" y="327"/>
                </a:lnTo>
                <a:lnTo>
                  <a:pt x="1233" y="295"/>
                </a:lnTo>
                <a:lnTo>
                  <a:pt x="1201" y="263"/>
                </a:lnTo>
                <a:lnTo>
                  <a:pt x="1171" y="242"/>
                </a:lnTo>
                <a:lnTo>
                  <a:pt x="1149" y="221"/>
                </a:lnTo>
                <a:lnTo>
                  <a:pt x="1119" y="211"/>
                </a:lnTo>
                <a:lnTo>
                  <a:pt x="1087" y="211"/>
                </a:lnTo>
                <a:lnTo>
                  <a:pt x="1057" y="200"/>
                </a:lnTo>
                <a:lnTo>
                  <a:pt x="1025" y="190"/>
                </a:lnTo>
                <a:lnTo>
                  <a:pt x="995" y="179"/>
                </a:lnTo>
                <a:lnTo>
                  <a:pt x="953" y="169"/>
                </a:lnTo>
                <a:lnTo>
                  <a:pt x="932" y="158"/>
                </a:lnTo>
                <a:lnTo>
                  <a:pt x="901" y="148"/>
                </a:lnTo>
                <a:lnTo>
                  <a:pt x="860" y="137"/>
                </a:lnTo>
                <a:lnTo>
                  <a:pt x="828" y="127"/>
                </a:lnTo>
                <a:lnTo>
                  <a:pt x="798" y="116"/>
                </a:lnTo>
                <a:lnTo>
                  <a:pt x="766" y="106"/>
                </a:lnTo>
                <a:lnTo>
                  <a:pt x="736" y="95"/>
                </a:lnTo>
                <a:lnTo>
                  <a:pt x="714" y="85"/>
                </a:lnTo>
                <a:lnTo>
                  <a:pt x="673" y="74"/>
                </a:lnTo>
                <a:lnTo>
                  <a:pt x="642" y="53"/>
                </a:lnTo>
                <a:lnTo>
                  <a:pt x="611" y="42"/>
                </a:lnTo>
                <a:lnTo>
                  <a:pt x="580" y="32"/>
                </a:lnTo>
                <a:lnTo>
                  <a:pt x="549" y="11"/>
                </a:lnTo>
                <a:lnTo>
                  <a:pt x="518" y="0"/>
                </a:lnTo>
                <a:lnTo>
                  <a:pt x="497" y="0"/>
                </a:lnTo>
                <a:lnTo>
                  <a:pt x="466" y="0"/>
                </a:lnTo>
                <a:lnTo>
                  <a:pt x="445" y="32"/>
                </a:lnTo>
                <a:lnTo>
                  <a:pt x="414" y="63"/>
                </a:lnTo>
                <a:lnTo>
                  <a:pt x="414" y="85"/>
                </a:lnTo>
                <a:lnTo>
                  <a:pt x="383" y="116"/>
                </a:lnTo>
                <a:lnTo>
                  <a:pt x="363" y="148"/>
                </a:lnTo>
                <a:lnTo>
                  <a:pt x="342" y="179"/>
                </a:lnTo>
                <a:lnTo>
                  <a:pt x="321" y="211"/>
                </a:lnTo>
                <a:lnTo>
                  <a:pt x="301" y="242"/>
                </a:lnTo>
                <a:lnTo>
                  <a:pt x="279" y="274"/>
                </a:lnTo>
                <a:lnTo>
                  <a:pt x="258" y="306"/>
                </a:lnTo>
                <a:lnTo>
                  <a:pt x="249" y="337"/>
                </a:lnTo>
                <a:lnTo>
                  <a:pt x="238" y="369"/>
                </a:lnTo>
                <a:lnTo>
                  <a:pt x="217" y="400"/>
                </a:lnTo>
                <a:lnTo>
                  <a:pt x="207" y="432"/>
                </a:lnTo>
                <a:lnTo>
                  <a:pt x="196" y="464"/>
                </a:lnTo>
                <a:lnTo>
                  <a:pt x="187" y="495"/>
                </a:lnTo>
                <a:lnTo>
                  <a:pt x="176" y="537"/>
                </a:lnTo>
                <a:lnTo>
                  <a:pt x="166" y="579"/>
                </a:lnTo>
                <a:lnTo>
                  <a:pt x="166" y="611"/>
                </a:lnTo>
                <a:lnTo>
                  <a:pt x="155" y="642"/>
                </a:lnTo>
                <a:lnTo>
                  <a:pt x="155" y="664"/>
                </a:lnTo>
                <a:lnTo>
                  <a:pt x="155" y="695"/>
                </a:lnTo>
                <a:lnTo>
                  <a:pt x="145" y="727"/>
                </a:lnTo>
                <a:lnTo>
                  <a:pt x="145" y="758"/>
                </a:lnTo>
                <a:lnTo>
                  <a:pt x="134" y="790"/>
                </a:lnTo>
                <a:lnTo>
                  <a:pt x="125" y="821"/>
                </a:lnTo>
                <a:lnTo>
                  <a:pt x="125" y="843"/>
                </a:lnTo>
                <a:lnTo>
                  <a:pt x="114" y="874"/>
                </a:lnTo>
                <a:lnTo>
                  <a:pt x="114" y="906"/>
                </a:lnTo>
                <a:lnTo>
                  <a:pt x="104" y="937"/>
                </a:lnTo>
                <a:lnTo>
                  <a:pt x="93" y="969"/>
                </a:lnTo>
                <a:lnTo>
                  <a:pt x="83" y="1000"/>
                </a:lnTo>
                <a:lnTo>
                  <a:pt x="83" y="1022"/>
                </a:lnTo>
                <a:lnTo>
                  <a:pt x="83" y="1064"/>
                </a:lnTo>
                <a:lnTo>
                  <a:pt x="83" y="1095"/>
                </a:lnTo>
                <a:lnTo>
                  <a:pt x="83" y="1127"/>
                </a:lnTo>
                <a:lnTo>
                  <a:pt x="72" y="1158"/>
                </a:lnTo>
                <a:lnTo>
                  <a:pt x="72" y="1190"/>
                </a:lnTo>
                <a:lnTo>
                  <a:pt x="72" y="1222"/>
                </a:lnTo>
                <a:lnTo>
                  <a:pt x="72" y="1253"/>
                </a:lnTo>
                <a:lnTo>
                  <a:pt x="62" y="1285"/>
                </a:lnTo>
                <a:lnTo>
                  <a:pt x="62" y="1316"/>
                </a:lnTo>
                <a:lnTo>
                  <a:pt x="52" y="1348"/>
                </a:lnTo>
                <a:lnTo>
                  <a:pt x="41" y="1379"/>
                </a:lnTo>
                <a:lnTo>
                  <a:pt x="41" y="1401"/>
                </a:lnTo>
                <a:lnTo>
                  <a:pt x="31" y="1432"/>
                </a:lnTo>
                <a:lnTo>
                  <a:pt x="31" y="1464"/>
                </a:lnTo>
                <a:lnTo>
                  <a:pt x="20" y="1506"/>
                </a:lnTo>
                <a:lnTo>
                  <a:pt x="10" y="1537"/>
                </a:lnTo>
                <a:lnTo>
                  <a:pt x="10" y="1569"/>
                </a:lnTo>
                <a:lnTo>
                  <a:pt x="10" y="1601"/>
                </a:lnTo>
                <a:lnTo>
                  <a:pt x="0" y="1632"/>
                </a:lnTo>
                <a:lnTo>
                  <a:pt x="0" y="1716"/>
                </a:lnTo>
                <a:lnTo>
                  <a:pt x="0" y="1780"/>
                </a:lnTo>
                <a:lnTo>
                  <a:pt x="0" y="1843"/>
                </a:lnTo>
                <a:lnTo>
                  <a:pt x="0" y="1874"/>
                </a:lnTo>
                <a:lnTo>
                  <a:pt x="0" y="1906"/>
                </a:lnTo>
                <a:lnTo>
                  <a:pt x="0" y="1937"/>
                </a:lnTo>
                <a:lnTo>
                  <a:pt x="0" y="1969"/>
                </a:lnTo>
                <a:lnTo>
                  <a:pt x="0" y="2001"/>
                </a:lnTo>
                <a:lnTo>
                  <a:pt x="0" y="2032"/>
                </a:lnTo>
                <a:lnTo>
                  <a:pt x="0" y="2064"/>
                </a:lnTo>
                <a:lnTo>
                  <a:pt x="0" y="2095"/>
                </a:lnTo>
                <a:lnTo>
                  <a:pt x="0" y="2127"/>
                </a:lnTo>
                <a:lnTo>
                  <a:pt x="0" y="2159"/>
                </a:lnTo>
                <a:lnTo>
                  <a:pt x="0" y="2190"/>
                </a:lnTo>
                <a:lnTo>
                  <a:pt x="0" y="2222"/>
                </a:lnTo>
                <a:lnTo>
                  <a:pt x="20" y="2253"/>
                </a:lnTo>
                <a:lnTo>
                  <a:pt x="31" y="2285"/>
                </a:lnTo>
                <a:lnTo>
                  <a:pt x="41" y="2316"/>
                </a:lnTo>
                <a:lnTo>
                  <a:pt x="41" y="2338"/>
                </a:lnTo>
                <a:lnTo>
                  <a:pt x="72" y="2327"/>
                </a:lnTo>
                <a:lnTo>
                  <a:pt x="72" y="2295"/>
                </a:lnTo>
                <a:lnTo>
                  <a:pt x="72" y="2264"/>
                </a:lnTo>
                <a:lnTo>
                  <a:pt x="72" y="2232"/>
                </a:lnTo>
                <a:lnTo>
                  <a:pt x="72" y="2201"/>
                </a:lnTo>
                <a:lnTo>
                  <a:pt x="72" y="2169"/>
                </a:lnTo>
                <a:lnTo>
                  <a:pt x="72" y="2137"/>
                </a:lnTo>
                <a:lnTo>
                  <a:pt x="72" y="2106"/>
                </a:lnTo>
                <a:lnTo>
                  <a:pt x="72" y="2074"/>
                </a:lnTo>
                <a:lnTo>
                  <a:pt x="72" y="2043"/>
                </a:lnTo>
                <a:lnTo>
                  <a:pt x="72" y="2011"/>
                </a:lnTo>
                <a:lnTo>
                  <a:pt x="72" y="1980"/>
                </a:lnTo>
                <a:lnTo>
                  <a:pt x="72" y="1958"/>
                </a:lnTo>
                <a:lnTo>
                  <a:pt x="72" y="1927"/>
                </a:lnTo>
                <a:lnTo>
                  <a:pt x="72" y="1895"/>
                </a:lnTo>
                <a:lnTo>
                  <a:pt x="72" y="1864"/>
                </a:lnTo>
                <a:lnTo>
                  <a:pt x="72" y="1822"/>
                </a:lnTo>
                <a:lnTo>
                  <a:pt x="72" y="1790"/>
                </a:lnTo>
                <a:lnTo>
                  <a:pt x="93" y="1758"/>
                </a:lnTo>
                <a:lnTo>
                  <a:pt x="104" y="1727"/>
                </a:lnTo>
                <a:lnTo>
                  <a:pt x="114" y="1695"/>
                </a:lnTo>
                <a:lnTo>
                  <a:pt x="125" y="1653"/>
                </a:lnTo>
                <a:lnTo>
                  <a:pt x="134" y="1622"/>
                </a:lnTo>
                <a:lnTo>
                  <a:pt x="145" y="1590"/>
                </a:lnTo>
                <a:lnTo>
                  <a:pt x="155" y="1558"/>
                </a:lnTo>
                <a:lnTo>
                  <a:pt x="166" y="1527"/>
                </a:lnTo>
                <a:lnTo>
                  <a:pt x="176" y="1495"/>
                </a:lnTo>
                <a:lnTo>
                  <a:pt x="176" y="1464"/>
                </a:lnTo>
                <a:lnTo>
                  <a:pt x="187" y="1432"/>
                </a:lnTo>
                <a:lnTo>
                  <a:pt x="196" y="1401"/>
                </a:lnTo>
                <a:lnTo>
                  <a:pt x="196" y="1379"/>
                </a:lnTo>
                <a:lnTo>
                  <a:pt x="207" y="1348"/>
                </a:lnTo>
                <a:lnTo>
                  <a:pt x="228" y="1316"/>
                </a:lnTo>
                <a:lnTo>
                  <a:pt x="228" y="1285"/>
                </a:lnTo>
                <a:lnTo>
                  <a:pt x="238" y="1253"/>
                </a:lnTo>
                <a:lnTo>
                  <a:pt x="258" y="1222"/>
                </a:lnTo>
                <a:lnTo>
                  <a:pt x="269" y="1200"/>
                </a:lnTo>
                <a:lnTo>
                  <a:pt x="279" y="1169"/>
                </a:lnTo>
                <a:lnTo>
                  <a:pt x="279" y="1137"/>
                </a:lnTo>
                <a:lnTo>
                  <a:pt x="290" y="1106"/>
                </a:lnTo>
                <a:lnTo>
                  <a:pt x="311" y="1074"/>
                </a:lnTo>
                <a:lnTo>
                  <a:pt x="321" y="1043"/>
                </a:lnTo>
                <a:lnTo>
                  <a:pt x="331" y="1011"/>
                </a:lnTo>
                <a:lnTo>
                  <a:pt x="352" y="979"/>
                </a:lnTo>
                <a:lnTo>
                  <a:pt x="363" y="948"/>
                </a:lnTo>
                <a:lnTo>
                  <a:pt x="373" y="916"/>
                </a:lnTo>
                <a:lnTo>
                  <a:pt x="383" y="885"/>
                </a:lnTo>
                <a:lnTo>
                  <a:pt x="393" y="853"/>
                </a:lnTo>
                <a:lnTo>
                  <a:pt x="404" y="821"/>
                </a:lnTo>
                <a:lnTo>
                  <a:pt x="425" y="790"/>
                </a:lnTo>
                <a:lnTo>
                  <a:pt x="435" y="758"/>
                </a:lnTo>
                <a:lnTo>
                  <a:pt x="455" y="727"/>
                </a:lnTo>
                <a:lnTo>
                  <a:pt x="466" y="695"/>
                </a:lnTo>
                <a:lnTo>
                  <a:pt x="476" y="664"/>
                </a:lnTo>
                <a:lnTo>
                  <a:pt x="487" y="642"/>
                </a:lnTo>
                <a:lnTo>
                  <a:pt x="507" y="611"/>
                </a:lnTo>
                <a:lnTo>
                  <a:pt x="518" y="579"/>
                </a:lnTo>
                <a:lnTo>
                  <a:pt x="528" y="548"/>
                </a:lnTo>
                <a:lnTo>
                  <a:pt x="539" y="516"/>
                </a:lnTo>
                <a:lnTo>
                  <a:pt x="560" y="485"/>
                </a:lnTo>
                <a:lnTo>
                  <a:pt x="569" y="453"/>
                </a:lnTo>
                <a:lnTo>
                  <a:pt x="590" y="421"/>
                </a:lnTo>
                <a:lnTo>
                  <a:pt x="601" y="390"/>
                </a:lnTo>
                <a:lnTo>
                  <a:pt x="622" y="358"/>
                </a:lnTo>
                <a:lnTo>
                  <a:pt x="642" y="327"/>
                </a:lnTo>
                <a:lnTo>
                  <a:pt x="673" y="306"/>
                </a:lnTo>
                <a:lnTo>
                  <a:pt x="704" y="306"/>
                </a:lnTo>
                <a:lnTo>
                  <a:pt x="736" y="316"/>
                </a:lnTo>
                <a:lnTo>
                  <a:pt x="766" y="348"/>
                </a:lnTo>
                <a:lnTo>
                  <a:pt x="798" y="369"/>
                </a:lnTo>
                <a:lnTo>
                  <a:pt x="828" y="390"/>
                </a:lnTo>
                <a:lnTo>
                  <a:pt x="860" y="411"/>
                </a:lnTo>
                <a:lnTo>
                  <a:pt x="880" y="442"/>
                </a:lnTo>
                <a:lnTo>
                  <a:pt x="890" y="464"/>
                </a:lnTo>
                <a:lnTo>
                  <a:pt x="911" y="495"/>
                </a:lnTo>
                <a:lnTo>
                  <a:pt x="942" y="527"/>
                </a:lnTo>
                <a:lnTo>
                  <a:pt x="974" y="548"/>
                </a:lnTo>
                <a:lnTo>
                  <a:pt x="984" y="579"/>
                </a:lnTo>
                <a:lnTo>
                  <a:pt x="1015" y="611"/>
                </a:lnTo>
                <a:lnTo>
                  <a:pt x="1036" y="642"/>
                </a:lnTo>
                <a:lnTo>
                  <a:pt x="1057" y="664"/>
                </a:lnTo>
                <a:lnTo>
                  <a:pt x="1066" y="695"/>
                </a:lnTo>
                <a:lnTo>
                  <a:pt x="1087" y="727"/>
                </a:lnTo>
                <a:lnTo>
                  <a:pt x="1098" y="758"/>
                </a:lnTo>
                <a:lnTo>
                  <a:pt x="1108" y="790"/>
                </a:lnTo>
                <a:lnTo>
                  <a:pt x="1128" y="821"/>
                </a:lnTo>
                <a:lnTo>
                  <a:pt x="1149" y="843"/>
                </a:lnTo>
                <a:lnTo>
                  <a:pt x="1160" y="874"/>
                </a:lnTo>
                <a:lnTo>
                  <a:pt x="1181" y="906"/>
                </a:lnTo>
                <a:lnTo>
                  <a:pt x="1191" y="937"/>
                </a:lnTo>
                <a:lnTo>
                  <a:pt x="1201" y="969"/>
                </a:lnTo>
                <a:lnTo>
                  <a:pt x="1212" y="1000"/>
                </a:lnTo>
                <a:lnTo>
                  <a:pt x="1212" y="1022"/>
                </a:lnTo>
                <a:lnTo>
                  <a:pt x="1222" y="1053"/>
                </a:lnTo>
                <a:lnTo>
                  <a:pt x="1222" y="1085"/>
                </a:lnTo>
                <a:lnTo>
                  <a:pt x="1233" y="1116"/>
                </a:lnTo>
                <a:lnTo>
                  <a:pt x="1233" y="1148"/>
                </a:lnTo>
                <a:lnTo>
                  <a:pt x="1233" y="1179"/>
                </a:lnTo>
                <a:lnTo>
                  <a:pt x="1243" y="1211"/>
                </a:lnTo>
                <a:lnTo>
                  <a:pt x="1253" y="1243"/>
                </a:lnTo>
                <a:lnTo>
                  <a:pt x="1253" y="1274"/>
                </a:lnTo>
                <a:lnTo>
                  <a:pt x="1263" y="1306"/>
                </a:lnTo>
                <a:lnTo>
                  <a:pt x="1263" y="1337"/>
                </a:lnTo>
                <a:lnTo>
                  <a:pt x="1274" y="1369"/>
                </a:lnTo>
                <a:lnTo>
                  <a:pt x="1284" y="1401"/>
                </a:lnTo>
                <a:lnTo>
                  <a:pt x="1295" y="1432"/>
                </a:lnTo>
                <a:lnTo>
                  <a:pt x="1295" y="1464"/>
                </a:lnTo>
                <a:lnTo>
                  <a:pt x="1305" y="1495"/>
                </a:lnTo>
                <a:lnTo>
                  <a:pt x="1305" y="1527"/>
                </a:lnTo>
                <a:lnTo>
                  <a:pt x="1305" y="1558"/>
                </a:lnTo>
                <a:lnTo>
                  <a:pt x="1305" y="1590"/>
                </a:lnTo>
                <a:lnTo>
                  <a:pt x="1305" y="1622"/>
                </a:lnTo>
                <a:lnTo>
                  <a:pt x="1305" y="1653"/>
                </a:lnTo>
                <a:lnTo>
                  <a:pt x="1305" y="1685"/>
                </a:lnTo>
                <a:lnTo>
                  <a:pt x="1305" y="1716"/>
                </a:lnTo>
                <a:lnTo>
                  <a:pt x="1305" y="1748"/>
                </a:lnTo>
                <a:lnTo>
                  <a:pt x="1305" y="1780"/>
                </a:lnTo>
                <a:lnTo>
                  <a:pt x="1305" y="1811"/>
                </a:lnTo>
                <a:lnTo>
                  <a:pt x="1305" y="1843"/>
                </a:lnTo>
                <a:lnTo>
                  <a:pt x="1305" y="1874"/>
                </a:lnTo>
                <a:lnTo>
                  <a:pt x="1305" y="1906"/>
                </a:lnTo>
                <a:lnTo>
                  <a:pt x="1305" y="1937"/>
                </a:lnTo>
                <a:lnTo>
                  <a:pt x="1305" y="1969"/>
                </a:lnTo>
                <a:lnTo>
                  <a:pt x="1315" y="2001"/>
                </a:lnTo>
                <a:lnTo>
                  <a:pt x="1315" y="2032"/>
                </a:lnTo>
                <a:lnTo>
                  <a:pt x="1315" y="2064"/>
                </a:lnTo>
                <a:lnTo>
                  <a:pt x="1315" y="2095"/>
                </a:lnTo>
                <a:lnTo>
                  <a:pt x="1315" y="2137"/>
                </a:lnTo>
                <a:lnTo>
                  <a:pt x="1315" y="2159"/>
                </a:lnTo>
                <a:lnTo>
                  <a:pt x="1315" y="2190"/>
                </a:lnTo>
                <a:lnTo>
                  <a:pt x="1305" y="2222"/>
                </a:lnTo>
                <a:lnTo>
                  <a:pt x="1284" y="2253"/>
                </a:lnTo>
                <a:lnTo>
                  <a:pt x="1284" y="2285"/>
                </a:lnTo>
                <a:lnTo>
                  <a:pt x="1291" y="2340"/>
                </a:lnTo>
                <a:lnTo>
                  <a:pt x="1284" y="2295"/>
                </a:lnTo>
                <a:lnTo>
                  <a:pt x="1291" y="2292"/>
                </a:lnTo>
              </a:path>
            </a:pathLst>
          </a:custGeom>
          <a:pattFill prst="pct90">
            <a:fgClr>
              <a:srgbClr val="FFFFCC"/>
            </a:fgClr>
            <a:bgClr>
              <a:srgbClr val="CC9900"/>
            </a:bgClr>
          </a:pattFill>
          <a:ln w="9525" cap="rnd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805" name="Freeform 109"/>
          <p:cNvSpPr>
            <a:spLocks/>
          </p:cNvSpPr>
          <p:nvPr/>
        </p:nvSpPr>
        <p:spPr bwMode="auto">
          <a:xfrm>
            <a:off x="836613" y="3860800"/>
            <a:ext cx="763587" cy="28971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3" y="44"/>
              </a:cxn>
              <a:cxn ang="0">
                <a:pos x="34" y="76"/>
              </a:cxn>
              <a:cxn ang="0">
                <a:pos x="44" y="107"/>
              </a:cxn>
              <a:cxn ang="0">
                <a:pos x="55" y="139"/>
              </a:cxn>
              <a:cxn ang="0">
                <a:pos x="76" y="171"/>
              </a:cxn>
              <a:cxn ang="0">
                <a:pos x="86" y="202"/>
              </a:cxn>
              <a:cxn ang="0">
                <a:pos x="97" y="234"/>
              </a:cxn>
              <a:cxn ang="0">
                <a:pos x="97" y="265"/>
              </a:cxn>
              <a:cxn ang="0">
                <a:pos x="97" y="297"/>
              </a:cxn>
              <a:cxn ang="0">
                <a:pos x="107" y="329"/>
              </a:cxn>
              <a:cxn ang="0">
                <a:pos x="107" y="360"/>
              </a:cxn>
              <a:cxn ang="0">
                <a:pos x="118" y="392"/>
              </a:cxn>
              <a:cxn ang="0">
                <a:pos x="128" y="423"/>
              </a:cxn>
              <a:cxn ang="0">
                <a:pos x="139" y="455"/>
              </a:cxn>
              <a:cxn ang="0">
                <a:pos x="139" y="486"/>
              </a:cxn>
              <a:cxn ang="0">
                <a:pos x="149" y="518"/>
              </a:cxn>
              <a:cxn ang="0">
                <a:pos x="160" y="550"/>
              </a:cxn>
              <a:cxn ang="0">
                <a:pos x="170" y="581"/>
              </a:cxn>
              <a:cxn ang="0">
                <a:pos x="181" y="613"/>
              </a:cxn>
              <a:cxn ang="0">
                <a:pos x="181" y="644"/>
              </a:cxn>
              <a:cxn ang="0">
                <a:pos x="192" y="676"/>
              </a:cxn>
              <a:cxn ang="0">
                <a:pos x="213" y="708"/>
              </a:cxn>
              <a:cxn ang="0">
                <a:pos x="213" y="739"/>
              </a:cxn>
              <a:cxn ang="0">
                <a:pos x="223" y="771"/>
              </a:cxn>
              <a:cxn ang="0">
                <a:pos x="223" y="802"/>
              </a:cxn>
              <a:cxn ang="0">
                <a:pos x="234" y="834"/>
              </a:cxn>
              <a:cxn ang="0">
                <a:pos x="244" y="865"/>
              </a:cxn>
              <a:cxn ang="0">
                <a:pos x="244" y="897"/>
              </a:cxn>
              <a:cxn ang="0">
                <a:pos x="244" y="929"/>
              </a:cxn>
              <a:cxn ang="0">
                <a:pos x="255" y="960"/>
              </a:cxn>
              <a:cxn ang="0">
                <a:pos x="255" y="992"/>
              </a:cxn>
              <a:cxn ang="0">
                <a:pos x="255" y="1023"/>
              </a:cxn>
              <a:cxn ang="0">
                <a:pos x="255" y="1055"/>
              </a:cxn>
              <a:cxn ang="0">
                <a:pos x="255" y="1087"/>
              </a:cxn>
              <a:cxn ang="0">
                <a:pos x="265" y="1118"/>
              </a:cxn>
              <a:cxn ang="0">
                <a:pos x="265" y="1150"/>
              </a:cxn>
              <a:cxn ang="0">
                <a:pos x="265" y="1181"/>
              </a:cxn>
              <a:cxn ang="0">
                <a:pos x="276" y="1213"/>
              </a:cxn>
              <a:cxn ang="0">
                <a:pos x="286" y="1244"/>
              </a:cxn>
              <a:cxn ang="0">
                <a:pos x="286" y="1266"/>
              </a:cxn>
              <a:cxn ang="0">
                <a:pos x="297" y="1297"/>
              </a:cxn>
              <a:cxn ang="0">
                <a:pos x="307" y="1329"/>
              </a:cxn>
              <a:cxn ang="0">
                <a:pos x="307" y="1360"/>
              </a:cxn>
              <a:cxn ang="0">
                <a:pos x="307" y="1392"/>
              </a:cxn>
              <a:cxn ang="0">
                <a:pos x="318" y="1423"/>
              </a:cxn>
              <a:cxn ang="0">
                <a:pos x="328" y="1455"/>
              </a:cxn>
              <a:cxn ang="0">
                <a:pos x="339" y="1487"/>
              </a:cxn>
              <a:cxn ang="0">
                <a:pos x="339" y="1518"/>
              </a:cxn>
              <a:cxn ang="0">
                <a:pos x="339" y="1550"/>
              </a:cxn>
              <a:cxn ang="0">
                <a:pos x="349" y="1581"/>
              </a:cxn>
              <a:cxn ang="0">
                <a:pos x="349" y="1613"/>
              </a:cxn>
              <a:cxn ang="0">
                <a:pos x="370" y="1645"/>
              </a:cxn>
              <a:cxn ang="0">
                <a:pos x="381" y="1676"/>
              </a:cxn>
              <a:cxn ang="0">
                <a:pos x="391" y="1708"/>
              </a:cxn>
              <a:cxn ang="0">
                <a:pos x="391" y="1739"/>
              </a:cxn>
              <a:cxn ang="0">
                <a:pos x="402" y="1771"/>
              </a:cxn>
              <a:cxn ang="0">
                <a:pos x="423" y="1802"/>
              </a:cxn>
              <a:cxn ang="0">
                <a:pos x="455" y="1802"/>
              </a:cxn>
              <a:cxn ang="0">
                <a:pos x="480" y="1824"/>
              </a:cxn>
            </a:cxnLst>
            <a:rect l="0" t="0" r="r" b="b"/>
            <a:pathLst>
              <a:path w="481" h="1825">
                <a:moveTo>
                  <a:pt x="0" y="0"/>
                </a:moveTo>
                <a:lnTo>
                  <a:pt x="23" y="44"/>
                </a:lnTo>
                <a:lnTo>
                  <a:pt x="34" y="76"/>
                </a:lnTo>
                <a:lnTo>
                  <a:pt x="44" y="107"/>
                </a:lnTo>
                <a:lnTo>
                  <a:pt x="55" y="139"/>
                </a:lnTo>
                <a:lnTo>
                  <a:pt x="76" y="171"/>
                </a:lnTo>
                <a:lnTo>
                  <a:pt x="86" y="202"/>
                </a:lnTo>
                <a:lnTo>
                  <a:pt x="97" y="234"/>
                </a:lnTo>
                <a:lnTo>
                  <a:pt x="97" y="265"/>
                </a:lnTo>
                <a:lnTo>
                  <a:pt x="97" y="297"/>
                </a:lnTo>
                <a:lnTo>
                  <a:pt x="107" y="329"/>
                </a:lnTo>
                <a:lnTo>
                  <a:pt x="107" y="360"/>
                </a:lnTo>
                <a:lnTo>
                  <a:pt x="118" y="392"/>
                </a:lnTo>
                <a:lnTo>
                  <a:pt x="128" y="423"/>
                </a:lnTo>
                <a:lnTo>
                  <a:pt x="139" y="455"/>
                </a:lnTo>
                <a:lnTo>
                  <a:pt x="139" y="486"/>
                </a:lnTo>
                <a:lnTo>
                  <a:pt x="149" y="518"/>
                </a:lnTo>
                <a:lnTo>
                  <a:pt x="160" y="550"/>
                </a:lnTo>
                <a:lnTo>
                  <a:pt x="170" y="581"/>
                </a:lnTo>
                <a:lnTo>
                  <a:pt x="181" y="613"/>
                </a:lnTo>
                <a:lnTo>
                  <a:pt x="181" y="644"/>
                </a:lnTo>
                <a:lnTo>
                  <a:pt x="192" y="676"/>
                </a:lnTo>
                <a:lnTo>
                  <a:pt x="213" y="708"/>
                </a:lnTo>
                <a:lnTo>
                  <a:pt x="213" y="739"/>
                </a:lnTo>
                <a:lnTo>
                  <a:pt x="223" y="771"/>
                </a:lnTo>
                <a:lnTo>
                  <a:pt x="223" y="802"/>
                </a:lnTo>
                <a:lnTo>
                  <a:pt x="234" y="834"/>
                </a:lnTo>
                <a:lnTo>
                  <a:pt x="244" y="865"/>
                </a:lnTo>
                <a:lnTo>
                  <a:pt x="244" y="897"/>
                </a:lnTo>
                <a:lnTo>
                  <a:pt x="244" y="929"/>
                </a:lnTo>
                <a:lnTo>
                  <a:pt x="255" y="960"/>
                </a:lnTo>
                <a:lnTo>
                  <a:pt x="255" y="992"/>
                </a:lnTo>
                <a:lnTo>
                  <a:pt x="255" y="1023"/>
                </a:lnTo>
                <a:lnTo>
                  <a:pt x="255" y="1055"/>
                </a:lnTo>
                <a:lnTo>
                  <a:pt x="255" y="1087"/>
                </a:lnTo>
                <a:lnTo>
                  <a:pt x="265" y="1118"/>
                </a:lnTo>
                <a:lnTo>
                  <a:pt x="265" y="1150"/>
                </a:lnTo>
                <a:lnTo>
                  <a:pt x="265" y="1181"/>
                </a:lnTo>
                <a:lnTo>
                  <a:pt x="276" y="1213"/>
                </a:lnTo>
                <a:lnTo>
                  <a:pt x="286" y="1244"/>
                </a:lnTo>
                <a:lnTo>
                  <a:pt x="286" y="1266"/>
                </a:lnTo>
                <a:lnTo>
                  <a:pt x="297" y="1297"/>
                </a:lnTo>
                <a:lnTo>
                  <a:pt x="307" y="1329"/>
                </a:lnTo>
                <a:lnTo>
                  <a:pt x="307" y="1360"/>
                </a:lnTo>
                <a:lnTo>
                  <a:pt x="307" y="1392"/>
                </a:lnTo>
                <a:lnTo>
                  <a:pt x="318" y="1423"/>
                </a:lnTo>
                <a:lnTo>
                  <a:pt x="328" y="1455"/>
                </a:lnTo>
                <a:lnTo>
                  <a:pt x="339" y="1487"/>
                </a:lnTo>
                <a:lnTo>
                  <a:pt x="339" y="1518"/>
                </a:lnTo>
                <a:lnTo>
                  <a:pt x="339" y="1550"/>
                </a:lnTo>
                <a:lnTo>
                  <a:pt x="349" y="1581"/>
                </a:lnTo>
                <a:lnTo>
                  <a:pt x="349" y="1613"/>
                </a:lnTo>
                <a:lnTo>
                  <a:pt x="370" y="1645"/>
                </a:lnTo>
                <a:lnTo>
                  <a:pt x="381" y="1676"/>
                </a:lnTo>
                <a:lnTo>
                  <a:pt x="391" y="1708"/>
                </a:lnTo>
                <a:lnTo>
                  <a:pt x="391" y="1739"/>
                </a:lnTo>
                <a:lnTo>
                  <a:pt x="402" y="1771"/>
                </a:lnTo>
                <a:lnTo>
                  <a:pt x="423" y="1802"/>
                </a:lnTo>
                <a:lnTo>
                  <a:pt x="455" y="1802"/>
                </a:lnTo>
                <a:lnTo>
                  <a:pt x="480" y="1824"/>
                </a:lnTo>
              </a:path>
            </a:pathLst>
          </a:custGeom>
          <a:noFill/>
          <a:ln w="50800" cap="rnd" cmpd="sng">
            <a:solidFill>
              <a:srgbClr val="CBCBCB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806" name="Freeform 110"/>
          <p:cNvSpPr>
            <a:spLocks/>
          </p:cNvSpPr>
          <p:nvPr/>
        </p:nvSpPr>
        <p:spPr bwMode="auto">
          <a:xfrm>
            <a:off x="1065213" y="4927600"/>
            <a:ext cx="611187" cy="18796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7" y="46"/>
              </a:cxn>
              <a:cxn ang="0">
                <a:pos x="48" y="78"/>
              </a:cxn>
              <a:cxn ang="0">
                <a:pos x="58" y="109"/>
              </a:cxn>
              <a:cxn ang="0">
                <a:pos x="58" y="141"/>
              </a:cxn>
              <a:cxn ang="0">
                <a:pos x="58" y="172"/>
              </a:cxn>
              <a:cxn ang="0">
                <a:pos x="58" y="204"/>
              </a:cxn>
              <a:cxn ang="0">
                <a:pos x="69" y="236"/>
              </a:cxn>
              <a:cxn ang="0">
                <a:pos x="69" y="267"/>
              </a:cxn>
              <a:cxn ang="0">
                <a:pos x="69" y="299"/>
              </a:cxn>
              <a:cxn ang="0">
                <a:pos x="79" y="330"/>
              </a:cxn>
              <a:cxn ang="0">
                <a:pos x="79" y="362"/>
              </a:cxn>
              <a:cxn ang="0">
                <a:pos x="90" y="393"/>
              </a:cxn>
              <a:cxn ang="0">
                <a:pos x="90" y="415"/>
              </a:cxn>
              <a:cxn ang="0">
                <a:pos x="100" y="446"/>
              </a:cxn>
              <a:cxn ang="0">
                <a:pos x="100" y="478"/>
              </a:cxn>
              <a:cxn ang="0">
                <a:pos x="111" y="509"/>
              </a:cxn>
              <a:cxn ang="0">
                <a:pos x="111" y="541"/>
              </a:cxn>
              <a:cxn ang="0">
                <a:pos x="121" y="572"/>
              </a:cxn>
              <a:cxn ang="0">
                <a:pos x="132" y="594"/>
              </a:cxn>
              <a:cxn ang="0">
                <a:pos x="142" y="625"/>
              </a:cxn>
              <a:cxn ang="0">
                <a:pos x="142" y="657"/>
              </a:cxn>
              <a:cxn ang="0">
                <a:pos x="142" y="688"/>
              </a:cxn>
              <a:cxn ang="0">
                <a:pos x="153" y="720"/>
              </a:cxn>
              <a:cxn ang="0">
                <a:pos x="153" y="751"/>
              </a:cxn>
              <a:cxn ang="0">
                <a:pos x="153" y="783"/>
              </a:cxn>
              <a:cxn ang="0">
                <a:pos x="163" y="815"/>
              </a:cxn>
              <a:cxn ang="0">
                <a:pos x="174" y="846"/>
              </a:cxn>
              <a:cxn ang="0">
                <a:pos x="184" y="878"/>
              </a:cxn>
              <a:cxn ang="0">
                <a:pos x="195" y="909"/>
              </a:cxn>
              <a:cxn ang="0">
                <a:pos x="195" y="941"/>
              </a:cxn>
              <a:cxn ang="0">
                <a:pos x="195" y="973"/>
              </a:cxn>
              <a:cxn ang="0">
                <a:pos x="195" y="1004"/>
              </a:cxn>
              <a:cxn ang="0">
                <a:pos x="216" y="1036"/>
              </a:cxn>
              <a:cxn ang="0">
                <a:pos x="226" y="1067"/>
              </a:cxn>
              <a:cxn ang="0">
                <a:pos x="226" y="1099"/>
              </a:cxn>
              <a:cxn ang="0">
                <a:pos x="237" y="1130"/>
              </a:cxn>
              <a:cxn ang="0">
                <a:pos x="258" y="1162"/>
              </a:cxn>
              <a:cxn ang="0">
                <a:pos x="290" y="1173"/>
              </a:cxn>
              <a:cxn ang="0">
                <a:pos x="321" y="1183"/>
              </a:cxn>
              <a:cxn ang="0">
                <a:pos x="353" y="1183"/>
              </a:cxn>
              <a:cxn ang="0">
                <a:pos x="363" y="1151"/>
              </a:cxn>
              <a:cxn ang="0">
                <a:pos x="363" y="1120"/>
              </a:cxn>
              <a:cxn ang="0">
                <a:pos x="384" y="1104"/>
              </a:cxn>
            </a:cxnLst>
            <a:rect l="0" t="0" r="r" b="b"/>
            <a:pathLst>
              <a:path w="385" h="1184">
                <a:moveTo>
                  <a:pt x="0" y="0"/>
                </a:moveTo>
                <a:lnTo>
                  <a:pt x="37" y="46"/>
                </a:lnTo>
                <a:lnTo>
                  <a:pt x="48" y="78"/>
                </a:lnTo>
                <a:lnTo>
                  <a:pt x="58" y="109"/>
                </a:lnTo>
                <a:lnTo>
                  <a:pt x="58" y="141"/>
                </a:lnTo>
                <a:lnTo>
                  <a:pt x="58" y="172"/>
                </a:lnTo>
                <a:lnTo>
                  <a:pt x="58" y="204"/>
                </a:lnTo>
                <a:lnTo>
                  <a:pt x="69" y="236"/>
                </a:lnTo>
                <a:lnTo>
                  <a:pt x="69" y="267"/>
                </a:lnTo>
                <a:lnTo>
                  <a:pt x="69" y="299"/>
                </a:lnTo>
                <a:lnTo>
                  <a:pt x="79" y="330"/>
                </a:lnTo>
                <a:lnTo>
                  <a:pt x="79" y="362"/>
                </a:lnTo>
                <a:lnTo>
                  <a:pt x="90" y="393"/>
                </a:lnTo>
                <a:lnTo>
                  <a:pt x="90" y="415"/>
                </a:lnTo>
                <a:lnTo>
                  <a:pt x="100" y="446"/>
                </a:lnTo>
                <a:lnTo>
                  <a:pt x="100" y="478"/>
                </a:lnTo>
                <a:lnTo>
                  <a:pt x="111" y="509"/>
                </a:lnTo>
                <a:lnTo>
                  <a:pt x="111" y="541"/>
                </a:lnTo>
                <a:lnTo>
                  <a:pt x="121" y="572"/>
                </a:lnTo>
                <a:lnTo>
                  <a:pt x="132" y="594"/>
                </a:lnTo>
                <a:lnTo>
                  <a:pt x="142" y="625"/>
                </a:lnTo>
                <a:lnTo>
                  <a:pt x="142" y="657"/>
                </a:lnTo>
                <a:lnTo>
                  <a:pt x="142" y="688"/>
                </a:lnTo>
                <a:lnTo>
                  <a:pt x="153" y="720"/>
                </a:lnTo>
                <a:lnTo>
                  <a:pt x="153" y="751"/>
                </a:lnTo>
                <a:lnTo>
                  <a:pt x="153" y="783"/>
                </a:lnTo>
                <a:lnTo>
                  <a:pt x="163" y="815"/>
                </a:lnTo>
                <a:lnTo>
                  <a:pt x="174" y="846"/>
                </a:lnTo>
                <a:lnTo>
                  <a:pt x="184" y="878"/>
                </a:lnTo>
                <a:lnTo>
                  <a:pt x="195" y="909"/>
                </a:lnTo>
                <a:lnTo>
                  <a:pt x="195" y="941"/>
                </a:lnTo>
                <a:lnTo>
                  <a:pt x="195" y="973"/>
                </a:lnTo>
                <a:lnTo>
                  <a:pt x="195" y="1004"/>
                </a:lnTo>
                <a:lnTo>
                  <a:pt x="216" y="1036"/>
                </a:lnTo>
                <a:lnTo>
                  <a:pt x="226" y="1067"/>
                </a:lnTo>
                <a:lnTo>
                  <a:pt x="226" y="1099"/>
                </a:lnTo>
                <a:lnTo>
                  <a:pt x="237" y="1130"/>
                </a:lnTo>
                <a:lnTo>
                  <a:pt x="258" y="1162"/>
                </a:lnTo>
                <a:lnTo>
                  <a:pt x="290" y="1173"/>
                </a:lnTo>
                <a:lnTo>
                  <a:pt x="321" y="1183"/>
                </a:lnTo>
                <a:lnTo>
                  <a:pt x="353" y="1183"/>
                </a:lnTo>
                <a:lnTo>
                  <a:pt x="363" y="1151"/>
                </a:lnTo>
                <a:lnTo>
                  <a:pt x="363" y="1120"/>
                </a:lnTo>
                <a:lnTo>
                  <a:pt x="384" y="1104"/>
                </a:lnTo>
              </a:path>
            </a:pathLst>
          </a:custGeom>
          <a:noFill/>
          <a:ln w="50800" cap="rnd" cmpd="sng">
            <a:solidFill>
              <a:srgbClr val="CBCBCB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807" name="Freeform 111"/>
          <p:cNvSpPr>
            <a:spLocks/>
          </p:cNvSpPr>
          <p:nvPr/>
        </p:nvSpPr>
        <p:spPr bwMode="auto">
          <a:xfrm>
            <a:off x="1217613" y="5842000"/>
            <a:ext cx="476250" cy="1016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5" y="49"/>
              </a:cxn>
              <a:cxn ang="0">
                <a:pos x="36" y="81"/>
              </a:cxn>
              <a:cxn ang="0">
                <a:pos x="46" y="112"/>
              </a:cxn>
              <a:cxn ang="0">
                <a:pos x="46" y="144"/>
              </a:cxn>
              <a:cxn ang="0">
                <a:pos x="57" y="175"/>
              </a:cxn>
              <a:cxn ang="0">
                <a:pos x="57" y="207"/>
              </a:cxn>
              <a:cxn ang="0">
                <a:pos x="67" y="239"/>
              </a:cxn>
              <a:cxn ang="0">
                <a:pos x="67" y="270"/>
              </a:cxn>
              <a:cxn ang="0">
                <a:pos x="78" y="302"/>
              </a:cxn>
              <a:cxn ang="0">
                <a:pos x="78" y="333"/>
              </a:cxn>
              <a:cxn ang="0">
                <a:pos x="78" y="365"/>
              </a:cxn>
              <a:cxn ang="0">
                <a:pos x="78" y="397"/>
              </a:cxn>
              <a:cxn ang="0">
                <a:pos x="88" y="428"/>
              </a:cxn>
              <a:cxn ang="0">
                <a:pos x="99" y="460"/>
              </a:cxn>
              <a:cxn ang="0">
                <a:pos x="109" y="491"/>
              </a:cxn>
              <a:cxn ang="0">
                <a:pos x="109" y="523"/>
              </a:cxn>
              <a:cxn ang="0">
                <a:pos x="120" y="554"/>
              </a:cxn>
              <a:cxn ang="0">
                <a:pos x="120" y="586"/>
              </a:cxn>
              <a:cxn ang="0">
                <a:pos x="130" y="618"/>
              </a:cxn>
              <a:cxn ang="0">
                <a:pos x="162" y="628"/>
              </a:cxn>
              <a:cxn ang="0">
                <a:pos x="194" y="639"/>
              </a:cxn>
              <a:cxn ang="0">
                <a:pos x="225" y="639"/>
              </a:cxn>
              <a:cxn ang="0">
                <a:pos x="257" y="618"/>
              </a:cxn>
              <a:cxn ang="0">
                <a:pos x="288" y="597"/>
              </a:cxn>
              <a:cxn ang="0">
                <a:pos x="299" y="575"/>
              </a:cxn>
              <a:cxn ang="0">
                <a:pos x="288" y="576"/>
              </a:cxn>
            </a:cxnLst>
            <a:rect l="0" t="0" r="r" b="b"/>
            <a:pathLst>
              <a:path w="300" h="640">
                <a:moveTo>
                  <a:pt x="0" y="0"/>
                </a:moveTo>
                <a:lnTo>
                  <a:pt x="25" y="49"/>
                </a:lnTo>
                <a:lnTo>
                  <a:pt x="36" y="81"/>
                </a:lnTo>
                <a:lnTo>
                  <a:pt x="46" y="112"/>
                </a:lnTo>
                <a:lnTo>
                  <a:pt x="46" y="144"/>
                </a:lnTo>
                <a:lnTo>
                  <a:pt x="57" y="175"/>
                </a:lnTo>
                <a:lnTo>
                  <a:pt x="57" y="207"/>
                </a:lnTo>
                <a:lnTo>
                  <a:pt x="67" y="239"/>
                </a:lnTo>
                <a:lnTo>
                  <a:pt x="67" y="270"/>
                </a:lnTo>
                <a:lnTo>
                  <a:pt x="78" y="302"/>
                </a:lnTo>
                <a:lnTo>
                  <a:pt x="78" y="333"/>
                </a:lnTo>
                <a:lnTo>
                  <a:pt x="78" y="365"/>
                </a:lnTo>
                <a:lnTo>
                  <a:pt x="78" y="397"/>
                </a:lnTo>
                <a:lnTo>
                  <a:pt x="88" y="428"/>
                </a:lnTo>
                <a:lnTo>
                  <a:pt x="99" y="460"/>
                </a:lnTo>
                <a:lnTo>
                  <a:pt x="109" y="491"/>
                </a:lnTo>
                <a:lnTo>
                  <a:pt x="109" y="523"/>
                </a:lnTo>
                <a:lnTo>
                  <a:pt x="120" y="554"/>
                </a:lnTo>
                <a:lnTo>
                  <a:pt x="120" y="586"/>
                </a:lnTo>
                <a:lnTo>
                  <a:pt x="130" y="618"/>
                </a:lnTo>
                <a:lnTo>
                  <a:pt x="162" y="628"/>
                </a:lnTo>
                <a:lnTo>
                  <a:pt x="194" y="639"/>
                </a:lnTo>
                <a:lnTo>
                  <a:pt x="225" y="639"/>
                </a:lnTo>
                <a:lnTo>
                  <a:pt x="257" y="618"/>
                </a:lnTo>
                <a:lnTo>
                  <a:pt x="288" y="597"/>
                </a:lnTo>
                <a:lnTo>
                  <a:pt x="299" y="575"/>
                </a:lnTo>
                <a:lnTo>
                  <a:pt x="288" y="576"/>
                </a:lnTo>
              </a:path>
            </a:pathLst>
          </a:custGeom>
          <a:noFill/>
          <a:ln w="50800" cap="rnd" cmpd="sng">
            <a:solidFill>
              <a:srgbClr val="CBCBCB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808" name="Freeform 112"/>
          <p:cNvSpPr>
            <a:spLocks/>
          </p:cNvSpPr>
          <p:nvPr/>
        </p:nvSpPr>
        <p:spPr bwMode="auto">
          <a:xfrm>
            <a:off x="1943100" y="3860800"/>
            <a:ext cx="876300" cy="2828925"/>
          </a:xfrm>
          <a:custGeom>
            <a:avLst/>
            <a:gdLst/>
            <a:ahLst/>
            <a:cxnLst>
              <a:cxn ang="0">
                <a:pos x="551" y="0"/>
              </a:cxn>
              <a:cxn ang="0">
                <a:pos x="536" y="44"/>
              </a:cxn>
              <a:cxn ang="0">
                <a:pos x="536" y="76"/>
              </a:cxn>
              <a:cxn ang="0">
                <a:pos x="536" y="107"/>
              </a:cxn>
              <a:cxn ang="0">
                <a:pos x="536" y="139"/>
              </a:cxn>
              <a:cxn ang="0">
                <a:pos x="515" y="171"/>
              </a:cxn>
              <a:cxn ang="0">
                <a:pos x="505" y="202"/>
              </a:cxn>
              <a:cxn ang="0">
                <a:pos x="505" y="234"/>
              </a:cxn>
              <a:cxn ang="0">
                <a:pos x="494" y="265"/>
              </a:cxn>
              <a:cxn ang="0">
                <a:pos x="484" y="297"/>
              </a:cxn>
              <a:cxn ang="0">
                <a:pos x="473" y="329"/>
              </a:cxn>
              <a:cxn ang="0">
                <a:pos x="463" y="360"/>
              </a:cxn>
              <a:cxn ang="0">
                <a:pos x="463" y="392"/>
              </a:cxn>
              <a:cxn ang="0">
                <a:pos x="463" y="423"/>
              </a:cxn>
              <a:cxn ang="0">
                <a:pos x="452" y="455"/>
              </a:cxn>
              <a:cxn ang="0">
                <a:pos x="442" y="486"/>
              </a:cxn>
              <a:cxn ang="0">
                <a:pos x="421" y="518"/>
              </a:cxn>
              <a:cxn ang="0">
                <a:pos x="421" y="550"/>
              </a:cxn>
              <a:cxn ang="0">
                <a:pos x="410" y="581"/>
              </a:cxn>
              <a:cxn ang="0">
                <a:pos x="410" y="613"/>
              </a:cxn>
              <a:cxn ang="0">
                <a:pos x="400" y="644"/>
              </a:cxn>
              <a:cxn ang="0">
                <a:pos x="389" y="676"/>
              </a:cxn>
              <a:cxn ang="0">
                <a:pos x="389" y="708"/>
              </a:cxn>
              <a:cxn ang="0">
                <a:pos x="379" y="739"/>
              </a:cxn>
              <a:cxn ang="0">
                <a:pos x="368" y="771"/>
              </a:cxn>
              <a:cxn ang="0">
                <a:pos x="368" y="802"/>
              </a:cxn>
              <a:cxn ang="0">
                <a:pos x="357" y="834"/>
              </a:cxn>
              <a:cxn ang="0">
                <a:pos x="347" y="865"/>
              </a:cxn>
              <a:cxn ang="0">
                <a:pos x="336" y="897"/>
              </a:cxn>
              <a:cxn ang="0">
                <a:pos x="326" y="929"/>
              </a:cxn>
              <a:cxn ang="0">
                <a:pos x="315" y="960"/>
              </a:cxn>
              <a:cxn ang="0">
                <a:pos x="305" y="992"/>
              </a:cxn>
              <a:cxn ang="0">
                <a:pos x="294" y="1023"/>
              </a:cxn>
              <a:cxn ang="0">
                <a:pos x="284" y="1055"/>
              </a:cxn>
              <a:cxn ang="0">
                <a:pos x="273" y="1087"/>
              </a:cxn>
              <a:cxn ang="0">
                <a:pos x="263" y="1118"/>
              </a:cxn>
              <a:cxn ang="0">
                <a:pos x="252" y="1150"/>
              </a:cxn>
              <a:cxn ang="0">
                <a:pos x="252" y="1181"/>
              </a:cxn>
              <a:cxn ang="0">
                <a:pos x="242" y="1213"/>
              </a:cxn>
              <a:cxn ang="0">
                <a:pos x="231" y="1244"/>
              </a:cxn>
              <a:cxn ang="0">
                <a:pos x="231" y="1266"/>
              </a:cxn>
              <a:cxn ang="0">
                <a:pos x="210" y="1297"/>
              </a:cxn>
              <a:cxn ang="0">
                <a:pos x="200" y="1329"/>
              </a:cxn>
              <a:cxn ang="0">
                <a:pos x="189" y="1360"/>
              </a:cxn>
              <a:cxn ang="0">
                <a:pos x="179" y="1392"/>
              </a:cxn>
              <a:cxn ang="0">
                <a:pos x="168" y="1423"/>
              </a:cxn>
              <a:cxn ang="0">
                <a:pos x="168" y="1455"/>
              </a:cxn>
              <a:cxn ang="0">
                <a:pos x="168" y="1487"/>
              </a:cxn>
              <a:cxn ang="0">
                <a:pos x="158" y="1518"/>
              </a:cxn>
              <a:cxn ang="0">
                <a:pos x="158" y="1550"/>
              </a:cxn>
              <a:cxn ang="0">
                <a:pos x="158" y="1581"/>
              </a:cxn>
              <a:cxn ang="0">
                <a:pos x="147" y="1613"/>
              </a:cxn>
              <a:cxn ang="0">
                <a:pos x="147" y="1645"/>
              </a:cxn>
              <a:cxn ang="0">
                <a:pos x="136" y="1676"/>
              </a:cxn>
              <a:cxn ang="0">
                <a:pos x="126" y="1708"/>
              </a:cxn>
              <a:cxn ang="0">
                <a:pos x="115" y="1739"/>
              </a:cxn>
              <a:cxn ang="0">
                <a:pos x="94" y="1771"/>
              </a:cxn>
              <a:cxn ang="0">
                <a:pos x="63" y="1781"/>
              </a:cxn>
              <a:cxn ang="0">
                <a:pos x="31" y="1781"/>
              </a:cxn>
              <a:cxn ang="0">
                <a:pos x="0" y="1781"/>
              </a:cxn>
              <a:cxn ang="0">
                <a:pos x="23" y="1776"/>
              </a:cxn>
            </a:cxnLst>
            <a:rect l="0" t="0" r="r" b="b"/>
            <a:pathLst>
              <a:path w="552" h="1782">
                <a:moveTo>
                  <a:pt x="551" y="0"/>
                </a:moveTo>
                <a:lnTo>
                  <a:pt x="536" y="44"/>
                </a:lnTo>
                <a:lnTo>
                  <a:pt x="536" y="76"/>
                </a:lnTo>
                <a:lnTo>
                  <a:pt x="536" y="107"/>
                </a:lnTo>
                <a:lnTo>
                  <a:pt x="536" y="139"/>
                </a:lnTo>
                <a:lnTo>
                  <a:pt x="515" y="171"/>
                </a:lnTo>
                <a:lnTo>
                  <a:pt x="505" y="202"/>
                </a:lnTo>
                <a:lnTo>
                  <a:pt x="505" y="234"/>
                </a:lnTo>
                <a:lnTo>
                  <a:pt x="494" y="265"/>
                </a:lnTo>
                <a:lnTo>
                  <a:pt x="484" y="297"/>
                </a:lnTo>
                <a:lnTo>
                  <a:pt x="473" y="329"/>
                </a:lnTo>
                <a:lnTo>
                  <a:pt x="463" y="360"/>
                </a:lnTo>
                <a:lnTo>
                  <a:pt x="463" y="392"/>
                </a:lnTo>
                <a:lnTo>
                  <a:pt x="463" y="423"/>
                </a:lnTo>
                <a:lnTo>
                  <a:pt x="452" y="455"/>
                </a:lnTo>
                <a:lnTo>
                  <a:pt x="442" y="486"/>
                </a:lnTo>
                <a:lnTo>
                  <a:pt x="421" y="518"/>
                </a:lnTo>
                <a:lnTo>
                  <a:pt x="421" y="550"/>
                </a:lnTo>
                <a:lnTo>
                  <a:pt x="410" y="581"/>
                </a:lnTo>
                <a:lnTo>
                  <a:pt x="410" y="613"/>
                </a:lnTo>
                <a:lnTo>
                  <a:pt x="400" y="644"/>
                </a:lnTo>
                <a:lnTo>
                  <a:pt x="389" y="676"/>
                </a:lnTo>
                <a:lnTo>
                  <a:pt x="389" y="708"/>
                </a:lnTo>
                <a:lnTo>
                  <a:pt x="379" y="739"/>
                </a:lnTo>
                <a:lnTo>
                  <a:pt x="368" y="771"/>
                </a:lnTo>
                <a:lnTo>
                  <a:pt x="368" y="802"/>
                </a:lnTo>
                <a:lnTo>
                  <a:pt x="357" y="834"/>
                </a:lnTo>
                <a:lnTo>
                  <a:pt x="347" y="865"/>
                </a:lnTo>
                <a:lnTo>
                  <a:pt x="336" y="897"/>
                </a:lnTo>
                <a:lnTo>
                  <a:pt x="326" y="929"/>
                </a:lnTo>
                <a:lnTo>
                  <a:pt x="315" y="960"/>
                </a:lnTo>
                <a:lnTo>
                  <a:pt x="305" y="992"/>
                </a:lnTo>
                <a:lnTo>
                  <a:pt x="294" y="1023"/>
                </a:lnTo>
                <a:lnTo>
                  <a:pt x="284" y="1055"/>
                </a:lnTo>
                <a:lnTo>
                  <a:pt x="273" y="1087"/>
                </a:lnTo>
                <a:lnTo>
                  <a:pt x="263" y="1118"/>
                </a:lnTo>
                <a:lnTo>
                  <a:pt x="252" y="1150"/>
                </a:lnTo>
                <a:lnTo>
                  <a:pt x="252" y="1181"/>
                </a:lnTo>
                <a:lnTo>
                  <a:pt x="242" y="1213"/>
                </a:lnTo>
                <a:lnTo>
                  <a:pt x="231" y="1244"/>
                </a:lnTo>
                <a:lnTo>
                  <a:pt x="231" y="1266"/>
                </a:lnTo>
                <a:lnTo>
                  <a:pt x="210" y="1297"/>
                </a:lnTo>
                <a:lnTo>
                  <a:pt x="200" y="1329"/>
                </a:lnTo>
                <a:lnTo>
                  <a:pt x="189" y="1360"/>
                </a:lnTo>
                <a:lnTo>
                  <a:pt x="179" y="1392"/>
                </a:lnTo>
                <a:lnTo>
                  <a:pt x="168" y="1423"/>
                </a:lnTo>
                <a:lnTo>
                  <a:pt x="168" y="1455"/>
                </a:lnTo>
                <a:lnTo>
                  <a:pt x="168" y="1487"/>
                </a:lnTo>
                <a:lnTo>
                  <a:pt x="158" y="1518"/>
                </a:lnTo>
                <a:lnTo>
                  <a:pt x="158" y="1550"/>
                </a:lnTo>
                <a:lnTo>
                  <a:pt x="158" y="1581"/>
                </a:lnTo>
                <a:lnTo>
                  <a:pt x="147" y="1613"/>
                </a:lnTo>
                <a:lnTo>
                  <a:pt x="147" y="1645"/>
                </a:lnTo>
                <a:lnTo>
                  <a:pt x="136" y="1676"/>
                </a:lnTo>
                <a:lnTo>
                  <a:pt x="126" y="1708"/>
                </a:lnTo>
                <a:lnTo>
                  <a:pt x="115" y="1739"/>
                </a:lnTo>
                <a:lnTo>
                  <a:pt x="94" y="1771"/>
                </a:lnTo>
                <a:lnTo>
                  <a:pt x="63" y="1781"/>
                </a:lnTo>
                <a:lnTo>
                  <a:pt x="31" y="1781"/>
                </a:lnTo>
                <a:lnTo>
                  <a:pt x="0" y="1781"/>
                </a:lnTo>
                <a:lnTo>
                  <a:pt x="23" y="1776"/>
                </a:lnTo>
              </a:path>
            </a:pathLst>
          </a:custGeom>
          <a:noFill/>
          <a:ln w="50800" cap="rnd" cmpd="sng">
            <a:solidFill>
              <a:srgbClr val="CBCBCB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809" name="Freeform 113"/>
          <p:cNvSpPr>
            <a:spLocks/>
          </p:cNvSpPr>
          <p:nvPr/>
        </p:nvSpPr>
        <p:spPr bwMode="auto">
          <a:xfrm>
            <a:off x="1903413" y="4775200"/>
            <a:ext cx="763587" cy="1906588"/>
          </a:xfrm>
          <a:custGeom>
            <a:avLst/>
            <a:gdLst/>
            <a:ahLst/>
            <a:cxnLst>
              <a:cxn ang="0">
                <a:pos x="480" y="0"/>
              </a:cxn>
              <a:cxn ang="0">
                <a:pos x="435" y="40"/>
              </a:cxn>
              <a:cxn ang="0">
                <a:pos x="435" y="72"/>
              </a:cxn>
              <a:cxn ang="0">
                <a:pos x="435" y="104"/>
              </a:cxn>
              <a:cxn ang="0">
                <a:pos x="425" y="134"/>
              </a:cxn>
              <a:cxn ang="0">
                <a:pos x="414" y="166"/>
              </a:cxn>
              <a:cxn ang="0">
                <a:pos x="404" y="197"/>
              </a:cxn>
              <a:cxn ang="0">
                <a:pos x="393" y="229"/>
              </a:cxn>
              <a:cxn ang="0">
                <a:pos x="393" y="259"/>
              </a:cxn>
              <a:cxn ang="0">
                <a:pos x="393" y="281"/>
              </a:cxn>
              <a:cxn ang="0">
                <a:pos x="382" y="312"/>
              </a:cxn>
              <a:cxn ang="0">
                <a:pos x="372" y="344"/>
              </a:cxn>
              <a:cxn ang="0">
                <a:pos x="361" y="374"/>
              </a:cxn>
              <a:cxn ang="0">
                <a:pos x="351" y="406"/>
              </a:cxn>
              <a:cxn ang="0">
                <a:pos x="351" y="437"/>
              </a:cxn>
              <a:cxn ang="0">
                <a:pos x="340" y="459"/>
              </a:cxn>
              <a:cxn ang="0">
                <a:pos x="340" y="489"/>
              </a:cxn>
              <a:cxn ang="0">
                <a:pos x="330" y="521"/>
              </a:cxn>
              <a:cxn ang="0">
                <a:pos x="319" y="552"/>
              </a:cxn>
              <a:cxn ang="0">
                <a:pos x="309" y="584"/>
              </a:cxn>
              <a:cxn ang="0">
                <a:pos x="309" y="614"/>
              </a:cxn>
              <a:cxn ang="0">
                <a:pos x="298" y="636"/>
              </a:cxn>
              <a:cxn ang="0">
                <a:pos x="298" y="667"/>
              </a:cxn>
              <a:cxn ang="0">
                <a:pos x="277" y="699"/>
              </a:cxn>
              <a:cxn ang="0">
                <a:pos x="267" y="729"/>
              </a:cxn>
              <a:cxn ang="0">
                <a:pos x="246" y="761"/>
              </a:cxn>
              <a:cxn ang="0">
                <a:pos x="235" y="792"/>
              </a:cxn>
              <a:cxn ang="0">
                <a:pos x="225" y="824"/>
              </a:cxn>
              <a:cxn ang="0">
                <a:pos x="225" y="855"/>
              </a:cxn>
              <a:cxn ang="0">
                <a:pos x="225" y="886"/>
              </a:cxn>
              <a:cxn ang="0">
                <a:pos x="214" y="918"/>
              </a:cxn>
              <a:cxn ang="0">
                <a:pos x="204" y="949"/>
              </a:cxn>
              <a:cxn ang="0">
                <a:pos x="193" y="980"/>
              </a:cxn>
              <a:cxn ang="0">
                <a:pos x="193" y="1012"/>
              </a:cxn>
              <a:cxn ang="0">
                <a:pos x="193" y="1043"/>
              </a:cxn>
              <a:cxn ang="0">
                <a:pos x="183" y="1075"/>
              </a:cxn>
              <a:cxn ang="0">
                <a:pos x="183" y="1105"/>
              </a:cxn>
              <a:cxn ang="0">
                <a:pos x="161" y="1126"/>
              </a:cxn>
              <a:cxn ang="0">
                <a:pos x="151" y="1158"/>
              </a:cxn>
              <a:cxn ang="0">
                <a:pos x="130" y="1189"/>
              </a:cxn>
              <a:cxn ang="0">
                <a:pos x="98" y="1200"/>
              </a:cxn>
              <a:cxn ang="0">
                <a:pos x="67" y="1200"/>
              </a:cxn>
              <a:cxn ang="0">
                <a:pos x="35" y="1200"/>
              </a:cxn>
              <a:cxn ang="0">
                <a:pos x="0" y="1190"/>
              </a:cxn>
            </a:cxnLst>
            <a:rect l="0" t="0" r="r" b="b"/>
            <a:pathLst>
              <a:path w="481" h="1201">
                <a:moveTo>
                  <a:pt x="480" y="0"/>
                </a:moveTo>
                <a:lnTo>
                  <a:pt x="435" y="40"/>
                </a:lnTo>
                <a:lnTo>
                  <a:pt x="435" y="72"/>
                </a:lnTo>
                <a:lnTo>
                  <a:pt x="435" y="104"/>
                </a:lnTo>
                <a:lnTo>
                  <a:pt x="425" y="134"/>
                </a:lnTo>
                <a:lnTo>
                  <a:pt x="414" y="166"/>
                </a:lnTo>
                <a:lnTo>
                  <a:pt x="404" y="197"/>
                </a:lnTo>
                <a:lnTo>
                  <a:pt x="393" y="229"/>
                </a:lnTo>
                <a:lnTo>
                  <a:pt x="393" y="259"/>
                </a:lnTo>
                <a:lnTo>
                  <a:pt x="393" y="281"/>
                </a:lnTo>
                <a:lnTo>
                  <a:pt x="382" y="312"/>
                </a:lnTo>
                <a:lnTo>
                  <a:pt x="372" y="344"/>
                </a:lnTo>
                <a:lnTo>
                  <a:pt x="361" y="374"/>
                </a:lnTo>
                <a:lnTo>
                  <a:pt x="351" y="406"/>
                </a:lnTo>
                <a:lnTo>
                  <a:pt x="351" y="437"/>
                </a:lnTo>
                <a:lnTo>
                  <a:pt x="340" y="459"/>
                </a:lnTo>
                <a:lnTo>
                  <a:pt x="340" y="489"/>
                </a:lnTo>
                <a:lnTo>
                  <a:pt x="330" y="521"/>
                </a:lnTo>
                <a:lnTo>
                  <a:pt x="319" y="552"/>
                </a:lnTo>
                <a:lnTo>
                  <a:pt x="309" y="584"/>
                </a:lnTo>
                <a:lnTo>
                  <a:pt x="309" y="614"/>
                </a:lnTo>
                <a:lnTo>
                  <a:pt x="298" y="636"/>
                </a:lnTo>
                <a:lnTo>
                  <a:pt x="298" y="667"/>
                </a:lnTo>
                <a:lnTo>
                  <a:pt x="277" y="699"/>
                </a:lnTo>
                <a:lnTo>
                  <a:pt x="267" y="729"/>
                </a:lnTo>
                <a:lnTo>
                  <a:pt x="246" y="761"/>
                </a:lnTo>
                <a:lnTo>
                  <a:pt x="235" y="792"/>
                </a:lnTo>
                <a:lnTo>
                  <a:pt x="225" y="824"/>
                </a:lnTo>
                <a:lnTo>
                  <a:pt x="225" y="855"/>
                </a:lnTo>
                <a:lnTo>
                  <a:pt x="225" y="886"/>
                </a:lnTo>
                <a:lnTo>
                  <a:pt x="214" y="918"/>
                </a:lnTo>
                <a:lnTo>
                  <a:pt x="204" y="949"/>
                </a:lnTo>
                <a:lnTo>
                  <a:pt x="193" y="980"/>
                </a:lnTo>
                <a:lnTo>
                  <a:pt x="193" y="1012"/>
                </a:lnTo>
                <a:lnTo>
                  <a:pt x="193" y="1043"/>
                </a:lnTo>
                <a:lnTo>
                  <a:pt x="183" y="1075"/>
                </a:lnTo>
                <a:lnTo>
                  <a:pt x="183" y="1105"/>
                </a:lnTo>
                <a:lnTo>
                  <a:pt x="161" y="1126"/>
                </a:lnTo>
                <a:lnTo>
                  <a:pt x="151" y="1158"/>
                </a:lnTo>
                <a:lnTo>
                  <a:pt x="130" y="1189"/>
                </a:lnTo>
                <a:lnTo>
                  <a:pt x="98" y="1200"/>
                </a:lnTo>
                <a:lnTo>
                  <a:pt x="67" y="1200"/>
                </a:lnTo>
                <a:lnTo>
                  <a:pt x="35" y="1200"/>
                </a:lnTo>
                <a:lnTo>
                  <a:pt x="0" y="1190"/>
                </a:lnTo>
              </a:path>
            </a:pathLst>
          </a:custGeom>
          <a:noFill/>
          <a:ln w="50800" cap="rnd" cmpd="sng">
            <a:solidFill>
              <a:srgbClr val="CBCBCB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810" name="Freeform 114"/>
          <p:cNvSpPr>
            <a:spLocks/>
          </p:cNvSpPr>
          <p:nvPr/>
        </p:nvSpPr>
        <p:spPr bwMode="auto">
          <a:xfrm>
            <a:off x="1903413" y="5765800"/>
            <a:ext cx="508000" cy="1008063"/>
          </a:xfrm>
          <a:custGeom>
            <a:avLst/>
            <a:gdLst/>
            <a:ahLst/>
            <a:cxnLst>
              <a:cxn ang="0">
                <a:pos x="288" y="0"/>
              </a:cxn>
              <a:cxn ang="0">
                <a:pos x="319" y="44"/>
              </a:cxn>
              <a:cxn ang="0">
                <a:pos x="319" y="66"/>
              </a:cxn>
              <a:cxn ang="0">
                <a:pos x="319" y="97"/>
              </a:cxn>
              <a:cxn ang="0">
                <a:pos x="309" y="129"/>
              </a:cxn>
              <a:cxn ang="0">
                <a:pos x="298" y="160"/>
              </a:cxn>
              <a:cxn ang="0">
                <a:pos x="277" y="192"/>
              </a:cxn>
              <a:cxn ang="0">
                <a:pos x="267" y="223"/>
              </a:cxn>
              <a:cxn ang="0">
                <a:pos x="256" y="255"/>
              </a:cxn>
              <a:cxn ang="0">
                <a:pos x="246" y="287"/>
              </a:cxn>
              <a:cxn ang="0">
                <a:pos x="246" y="318"/>
              </a:cxn>
              <a:cxn ang="0">
                <a:pos x="235" y="350"/>
              </a:cxn>
              <a:cxn ang="0">
                <a:pos x="225" y="381"/>
              </a:cxn>
              <a:cxn ang="0">
                <a:pos x="225" y="413"/>
              </a:cxn>
              <a:cxn ang="0">
                <a:pos x="214" y="445"/>
              </a:cxn>
              <a:cxn ang="0">
                <a:pos x="204" y="476"/>
              </a:cxn>
              <a:cxn ang="0">
                <a:pos x="204" y="508"/>
              </a:cxn>
              <a:cxn ang="0">
                <a:pos x="193" y="539"/>
              </a:cxn>
              <a:cxn ang="0">
                <a:pos x="183" y="571"/>
              </a:cxn>
              <a:cxn ang="0">
                <a:pos x="172" y="602"/>
              </a:cxn>
              <a:cxn ang="0">
                <a:pos x="140" y="623"/>
              </a:cxn>
              <a:cxn ang="0">
                <a:pos x="109" y="623"/>
              </a:cxn>
              <a:cxn ang="0">
                <a:pos x="77" y="634"/>
              </a:cxn>
              <a:cxn ang="0">
                <a:pos x="46" y="634"/>
              </a:cxn>
              <a:cxn ang="0">
                <a:pos x="14" y="634"/>
              </a:cxn>
              <a:cxn ang="0">
                <a:pos x="4" y="602"/>
              </a:cxn>
              <a:cxn ang="0">
                <a:pos x="0" y="576"/>
              </a:cxn>
            </a:cxnLst>
            <a:rect l="0" t="0" r="r" b="b"/>
            <a:pathLst>
              <a:path w="320" h="635">
                <a:moveTo>
                  <a:pt x="288" y="0"/>
                </a:moveTo>
                <a:lnTo>
                  <a:pt x="319" y="44"/>
                </a:lnTo>
                <a:lnTo>
                  <a:pt x="319" y="66"/>
                </a:lnTo>
                <a:lnTo>
                  <a:pt x="319" y="97"/>
                </a:lnTo>
                <a:lnTo>
                  <a:pt x="309" y="129"/>
                </a:lnTo>
                <a:lnTo>
                  <a:pt x="298" y="160"/>
                </a:lnTo>
                <a:lnTo>
                  <a:pt x="277" y="192"/>
                </a:lnTo>
                <a:lnTo>
                  <a:pt x="267" y="223"/>
                </a:lnTo>
                <a:lnTo>
                  <a:pt x="256" y="255"/>
                </a:lnTo>
                <a:lnTo>
                  <a:pt x="246" y="287"/>
                </a:lnTo>
                <a:lnTo>
                  <a:pt x="246" y="318"/>
                </a:lnTo>
                <a:lnTo>
                  <a:pt x="235" y="350"/>
                </a:lnTo>
                <a:lnTo>
                  <a:pt x="225" y="381"/>
                </a:lnTo>
                <a:lnTo>
                  <a:pt x="225" y="413"/>
                </a:lnTo>
                <a:lnTo>
                  <a:pt x="214" y="445"/>
                </a:lnTo>
                <a:lnTo>
                  <a:pt x="204" y="476"/>
                </a:lnTo>
                <a:lnTo>
                  <a:pt x="204" y="508"/>
                </a:lnTo>
                <a:lnTo>
                  <a:pt x="193" y="539"/>
                </a:lnTo>
                <a:lnTo>
                  <a:pt x="183" y="571"/>
                </a:lnTo>
                <a:lnTo>
                  <a:pt x="172" y="602"/>
                </a:lnTo>
                <a:lnTo>
                  <a:pt x="140" y="623"/>
                </a:lnTo>
                <a:lnTo>
                  <a:pt x="109" y="623"/>
                </a:lnTo>
                <a:lnTo>
                  <a:pt x="77" y="634"/>
                </a:lnTo>
                <a:lnTo>
                  <a:pt x="46" y="634"/>
                </a:lnTo>
                <a:lnTo>
                  <a:pt x="14" y="634"/>
                </a:lnTo>
                <a:lnTo>
                  <a:pt x="4" y="602"/>
                </a:lnTo>
                <a:lnTo>
                  <a:pt x="0" y="576"/>
                </a:lnTo>
              </a:path>
            </a:pathLst>
          </a:custGeom>
          <a:noFill/>
          <a:ln w="50800" cap="rnd" cmpd="sng">
            <a:solidFill>
              <a:srgbClr val="CBCBCB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811" name="Freeform 115"/>
          <p:cNvSpPr>
            <a:spLocks/>
          </p:cNvSpPr>
          <p:nvPr/>
        </p:nvSpPr>
        <p:spPr bwMode="auto">
          <a:xfrm>
            <a:off x="1925638" y="6375400"/>
            <a:ext cx="360362" cy="482600"/>
          </a:xfrm>
          <a:custGeom>
            <a:avLst/>
            <a:gdLst/>
            <a:ahLst/>
            <a:cxnLst>
              <a:cxn ang="0">
                <a:pos x="226" y="0"/>
              </a:cxn>
              <a:cxn ang="0">
                <a:pos x="211" y="50"/>
              </a:cxn>
              <a:cxn ang="0">
                <a:pos x="190" y="82"/>
              </a:cxn>
              <a:cxn ang="0">
                <a:pos x="190" y="113"/>
              </a:cxn>
              <a:cxn ang="0">
                <a:pos x="179" y="145"/>
              </a:cxn>
              <a:cxn ang="0">
                <a:pos x="179" y="176"/>
              </a:cxn>
              <a:cxn ang="0">
                <a:pos x="169" y="208"/>
              </a:cxn>
              <a:cxn ang="0">
                <a:pos x="169" y="239"/>
              </a:cxn>
              <a:cxn ang="0">
                <a:pos x="158" y="261"/>
              </a:cxn>
              <a:cxn ang="0">
                <a:pos x="126" y="282"/>
              </a:cxn>
              <a:cxn ang="0">
                <a:pos x="95" y="303"/>
              </a:cxn>
              <a:cxn ang="0">
                <a:pos x="63" y="303"/>
              </a:cxn>
              <a:cxn ang="0">
                <a:pos x="32" y="303"/>
              </a:cxn>
              <a:cxn ang="0">
                <a:pos x="0" y="303"/>
              </a:cxn>
              <a:cxn ang="0">
                <a:pos x="0" y="271"/>
              </a:cxn>
              <a:cxn ang="0">
                <a:pos x="0" y="239"/>
              </a:cxn>
              <a:cxn ang="0">
                <a:pos x="32" y="239"/>
              </a:cxn>
              <a:cxn ang="0">
                <a:pos x="63" y="229"/>
              </a:cxn>
              <a:cxn ang="0">
                <a:pos x="95" y="218"/>
              </a:cxn>
              <a:cxn ang="0">
                <a:pos x="126" y="208"/>
              </a:cxn>
              <a:cxn ang="0">
                <a:pos x="130" y="192"/>
              </a:cxn>
            </a:cxnLst>
            <a:rect l="0" t="0" r="r" b="b"/>
            <a:pathLst>
              <a:path w="227" h="304">
                <a:moveTo>
                  <a:pt x="226" y="0"/>
                </a:moveTo>
                <a:lnTo>
                  <a:pt x="211" y="50"/>
                </a:lnTo>
                <a:lnTo>
                  <a:pt x="190" y="82"/>
                </a:lnTo>
                <a:lnTo>
                  <a:pt x="190" y="113"/>
                </a:lnTo>
                <a:lnTo>
                  <a:pt x="179" y="145"/>
                </a:lnTo>
                <a:lnTo>
                  <a:pt x="179" y="176"/>
                </a:lnTo>
                <a:lnTo>
                  <a:pt x="169" y="208"/>
                </a:lnTo>
                <a:lnTo>
                  <a:pt x="169" y="239"/>
                </a:lnTo>
                <a:lnTo>
                  <a:pt x="158" y="261"/>
                </a:lnTo>
                <a:lnTo>
                  <a:pt x="126" y="282"/>
                </a:lnTo>
                <a:lnTo>
                  <a:pt x="95" y="303"/>
                </a:lnTo>
                <a:lnTo>
                  <a:pt x="63" y="303"/>
                </a:lnTo>
                <a:lnTo>
                  <a:pt x="32" y="303"/>
                </a:lnTo>
                <a:lnTo>
                  <a:pt x="0" y="303"/>
                </a:lnTo>
                <a:lnTo>
                  <a:pt x="0" y="271"/>
                </a:lnTo>
                <a:lnTo>
                  <a:pt x="0" y="239"/>
                </a:lnTo>
                <a:lnTo>
                  <a:pt x="32" y="239"/>
                </a:lnTo>
                <a:lnTo>
                  <a:pt x="63" y="229"/>
                </a:lnTo>
                <a:lnTo>
                  <a:pt x="95" y="218"/>
                </a:lnTo>
                <a:lnTo>
                  <a:pt x="126" y="208"/>
                </a:lnTo>
                <a:lnTo>
                  <a:pt x="130" y="192"/>
                </a:lnTo>
              </a:path>
            </a:pathLst>
          </a:custGeom>
          <a:noFill/>
          <a:ln w="50800" cap="rnd" cmpd="sng">
            <a:solidFill>
              <a:srgbClr val="CBCBCB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812" name="Freeform 116"/>
          <p:cNvSpPr>
            <a:spLocks/>
          </p:cNvSpPr>
          <p:nvPr/>
        </p:nvSpPr>
        <p:spPr bwMode="auto">
          <a:xfrm>
            <a:off x="1979613" y="6721475"/>
            <a:ext cx="98425" cy="112713"/>
          </a:xfrm>
          <a:custGeom>
            <a:avLst/>
            <a:gdLst/>
            <a:ahLst/>
            <a:cxnLst>
              <a:cxn ang="0">
                <a:pos x="0" y="22"/>
              </a:cxn>
              <a:cxn ang="0">
                <a:pos x="50" y="0"/>
              </a:cxn>
              <a:cxn ang="0">
                <a:pos x="61" y="32"/>
              </a:cxn>
              <a:cxn ang="0">
                <a:pos x="0" y="22"/>
              </a:cxn>
              <a:cxn ang="0">
                <a:pos x="19" y="64"/>
              </a:cxn>
              <a:cxn ang="0">
                <a:pos x="0" y="70"/>
              </a:cxn>
            </a:cxnLst>
            <a:rect l="0" t="0" r="r" b="b"/>
            <a:pathLst>
              <a:path w="62" h="71">
                <a:moveTo>
                  <a:pt x="0" y="22"/>
                </a:moveTo>
                <a:lnTo>
                  <a:pt x="50" y="0"/>
                </a:lnTo>
                <a:lnTo>
                  <a:pt x="61" y="32"/>
                </a:lnTo>
                <a:lnTo>
                  <a:pt x="0" y="22"/>
                </a:lnTo>
                <a:lnTo>
                  <a:pt x="19" y="64"/>
                </a:lnTo>
                <a:lnTo>
                  <a:pt x="0" y="70"/>
                </a:lnTo>
              </a:path>
            </a:pathLst>
          </a:custGeom>
          <a:noFill/>
          <a:ln w="50800" cap="rnd" cmpd="sng">
            <a:solidFill>
              <a:srgbClr val="CBCBCB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813" name="Arc 117"/>
          <p:cNvSpPr>
            <a:spLocks/>
          </p:cNvSpPr>
          <p:nvPr/>
        </p:nvSpPr>
        <p:spPr bwMode="auto">
          <a:xfrm rot="20460000">
            <a:off x="2498725" y="890588"/>
            <a:ext cx="496888" cy="996950"/>
          </a:xfrm>
          <a:custGeom>
            <a:avLst/>
            <a:gdLst>
              <a:gd name="G0" fmla="+- 0 0 0"/>
              <a:gd name="G1" fmla="+- 0 0 0"/>
              <a:gd name="G2" fmla="+- 21600 0 0"/>
              <a:gd name="T0" fmla="*/ 21600 w 21600"/>
              <a:gd name="T1" fmla="*/ 0 h 21600"/>
              <a:gd name="T2" fmla="*/ 0 w 21600"/>
              <a:gd name="T3" fmla="*/ 21600 h 21600"/>
              <a:gd name="T4" fmla="*/ 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</a:path>
              <a:path w="21600" h="21600" stroke="0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  <a:lnTo>
                  <a:pt x="0" y="0"/>
                </a:lnTo>
                <a:close/>
              </a:path>
            </a:pathLst>
          </a:custGeom>
          <a:noFill/>
          <a:ln w="25400" cap="rnd">
            <a:solidFill>
              <a:srgbClr val="CC99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814" name="Arc 118"/>
          <p:cNvSpPr>
            <a:spLocks/>
          </p:cNvSpPr>
          <p:nvPr/>
        </p:nvSpPr>
        <p:spPr bwMode="auto">
          <a:xfrm>
            <a:off x="2743200" y="1371600"/>
            <a:ext cx="304800" cy="914400"/>
          </a:xfrm>
          <a:custGeom>
            <a:avLst/>
            <a:gdLst>
              <a:gd name="G0" fmla="+- 0 0 0"/>
              <a:gd name="G1" fmla="+- 0 0 0"/>
              <a:gd name="G2" fmla="+- 21600 0 0"/>
              <a:gd name="T0" fmla="*/ 21600 w 21600"/>
              <a:gd name="T1" fmla="*/ 0 h 21600"/>
              <a:gd name="T2" fmla="*/ 0 w 21600"/>
              <a:gd name="T3" fmla="*/ 21600 h 21600"/>
              <a:gd name="T4" fmla="*/ 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</a:path>
              <a:path w="21600" h="21600" stroke="0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  <a:lnTo>
                  <a:pt x="0" y="0"/>
                </a:lnTo>
                <a:close/>
              </a:path>
            </a:pathLst>
          </a:custGeom>
          <a:noFill/>
          <a:ln w="25400" cap="rnd">
            <a:solidFill>
              <a:srgbClr val="CC99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815" name="Line 119"/>
          <p:cNvSpPr>
            <a:spLocks noChangeShapeType="1"/>
          </p:cNvSpPr>
          <p:nvPr/>
        </p:nvSpPr>
        <p:spPr bwMode="auto">
          <a:xfrm>
            <a:off x="2590800" y="914400"/>
            <a:ext cx="990600" cy="152400"/>
          </a:xfrm>
          <a:prstGeom prst="line">
            <a:avLst/>
          </a:prstGeom>
          <a:noFill/>
          <a:ln w="12700">
            <a:solidFill>
              <a:srgbClr val="CC9900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816" name="Freeform 120"/>
          <p:cNvSpPr>
            <a:spLocks/>
          </p:cNvSpPr>
          <p:nvPr/>
        </p:nvSpPr>
        <p:spPr bwMode="auto">
          <a:xfrm>
            <a:off x="2514600" y="533400"/>
            <a:ext cx="103188" cy="915988"/>
          </a:xfrm>
          <a:custGeom>
            <a:avLst/>
            <a:gdLst/>
            <a:ahLst/>
            <a:cxnLst>
              <a:cxn ang="0">
                <a:pos x="48" y="576"/>
              </a:cxn>
              <a:cxn ang="0">
                <a:pos x="64" y="529"/>
              </a:cxn>
              <a:cxn ang="0">
                <a:pos x="64" y="497"/>
              </a:cxn>
              <a:cxn ang="0">
                <a:pos x="64" y="466"/>
              </a:cxn>
              <a:cxn ang="0">
                <a:pos x="64" y="434"/>
              </a:cxn>
              <a:cxn ang="0">
                <a:pos x="64" y="403"/>
              </a:cxn>
              <a:cxn ang="0">
                <a:pos x="64" y="371"/>
              </a:cxn>
              <a:cxn ang="0">
                <a:pos x="64" y="340"/>
              </a:cxn>
              <a:cxn ang="0">
                <a:pos x="64" y="318"/>
              </a:cxn>
              <a:cxn ang="0">
                <a:pos x="64" y="287"/>
              </a:cxn>
              <a:cxn ang="0">
                <a:pos x="64" y="255"/>
              </a:cxn>
              <a:cxn ang="0">
                <a:pos x="64" y="224"/>
              </a:cxn>
              <a:cxn ang="0">
                <a:pos x="64" y="192"/>
              </a:cxn>
              <a:cxn ang="0">
                <a:pos x="64" y="161"/>
              </a:cxn>
              <a:cxn ang="0">
                <a:pos x="64" y="129"/>
              </a:cxn>
              <a:cxn ang="0">
                <a:pos x="43" y="97"/>
              </a:cxn>
              <a:cxn ang="0">
                <a:pos x="32" y="66"/>
              </a:cxn>
              <a:cxn ang="0">
                <a:pos x="22" y="34"/>
              </a:cxn>
              <a:cxn ang="0">
                <a:pos x="22" y="3"/>
              </a:cxn>
              <a:cxn ang="0">
                <a:pos x="0" y="0"/>
              </a:cxn>
            </a:cxnLst>
            <a:rect l="0" t="0" r="r" b="b"/>
            <a:pathLst>
              <a:path w="65" h="577">
                <a:moveTo>
                  <a:pt x="48" y="576"/>
                </a:moveTo>
                <a:lnTo>
                  <a:pt x="64" y="529"/>
                </a:lnTo>
                <a:lnTo>
                  <a:pt x="64" y="497"/>
                </a:lnTo>
                <a:lnTo>
                  <a:pt x="64" y="466"/>
                </a:lnTo>
                <a:lnTo>
                  <a:pt x="64" y="434"/>
                </a:lnTo>
                <a:lnTo>
                  <a:pt x="64" y="403"/>
                </a:lnTo>
                <a:lnTo>
                  <a:pt x="64" y="371"/>
                </a:lnTo>
                <a:lnTo>
                  <a:pt x="64" y="340"/>
                </a:lnTo>
                <a:lnTo>
                  <a:pt x="64" y="318"/>
                </a:lnTo>
                <a:lnTo>
                  <a:pt x="64" y="287"/>
                </a:lnTo>
                <a:lnTo>
                  <a:pt x="64" y="255"/>
                </a:lnTo>
                <a:lnTo>
                  <a:pt x="64" y="224"/>
                </a:lnTo>
                <a:lnTo>
                  <a:pt x="64" y="192"/>
                </a:lnTo>
                <a:lnTo>
                  <a:pt x="64" y="161"/>
                </a:lnTo>
                <a:lnTo>
                  <a:pt x="64" y="129"/>
                </a:lnTo>
                <a:lnTo>
                  <a:pt x="43" y="97"/>
                </a:lnTo>
                <a:lnTo>
                  <a:pt x="32" y="66"/>
                </a:lnTo>
                <a:lnTo>
                  <a:pt x="22" y="34"/>
                </a:lnTo>
                <a:lnTo>
                  <a:pt x="22" y="3"/>
                </a:lnTo>
                <a:lnTo>
                  <a:pt x="0" y="0"/>
                </a:lnTo>
              </a:path>
            </a:pathLst>
          </a:custGeom>
          <a:noFill/>
          <a:ln w="25400" cap="rnd" cmpd="sng">
            <a:solidFill>
              <a:srgbClr val="CC99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817" name="Rectangle 121"/>
          <p:cNvSpPr>
            <a:spLocks noChangeArrowheads="1"/>
          </p:cNvSpPr>
          <p:nvPr/>
        </p:nvSpPr>
        <p:spPr bwMode="auto">
          <a:xfrm>
            <a:off x="4724400" y="1295400"/>
            <a:ext cx="4343400" cy="1570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rgbClr val="00B0F0"/>
                </a:solidFill>
                <a:latin typeface="Arial" charset="0"/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  <a:latin typeface="Arial" charset="0"/>
              </a:rPr>
              <a:t>rhytmic</a:t>
            </a:r>
            <a:r>
              <a:rPr lang="en-US" sz="2400" b="1" dirty="0" smtClean="0">
                <a:solidFill>
                  <a:srgbClr val="00B0F0"/>
                </a:solidFill>
                <a:latin typeface="Arial" charset="0"/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  <a:latin typeface="Arial" charset="0"/>
              </a:rPr>
              <a:t>mineralisation</a:t>
            </a:r>
            <a:endParaRPr lang="en-US" sz="2400" b="1" dirty="0" smtClean="0">
              <a:solidFill>
                <a:srgbClr val="00B0F0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n-US" sz="2400" b="1" dirty="0" smtClean="0">
              <a:solidFill>
                <a:srgbClr val="00B0F0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ru-RU" sz="2400" b="1" dirty="0">
              <a:solidFill>
                <a:srgbClr val="00B0F0"/>
              </a:solidFill>
              <a:latin typeface="Arial" charset="0"/>
            </a:endParaRPr>
          </a:p>
        </p:txBody>
      </p:sp>
      <p:sp>
        <p:nvSpPr>
          <p:cNvPr id="29824" name="Rectangle 128"/>
          <p:cNvSpPr>
            <a:spLocks noChangeArrowheads="1"/>
          </p:cNvSpPr>
          <p:nvPr/>
        </p:nvSpPr>
        <p:spPr bwMode="auto">
          <a:xfrm>
            <a:off x="3810000" y="3810000"/>
            <a:ext cx="4876800" cy="831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S-shaped prisms form  </a:t>
            </a:r>
            <a:r>
              <a:rPr lang="en-US" sz="2400" b="1" u="sng" dirty="0" smtClean="0">
                <a:solidFill>
                  <a:srgbClr val="FF9999"/>
                </a:solidFill>
                <a:latin typeface="Arial" charset="0"/>
              </a:rPr>
              <a:t>Hunter-</a:t>
            </a:r>
            <a:r>
              <a:rPr lang="en-US" sz="2400" b="1" u="sng" dirty="0" err="1" smtClean="0">
                <a:solidFill>
                  <a:srgbClr val="FF9999"/>
                </a:solidFill>
                <a:latin typeface="Arial" charset="0"/>
              </a:rPr>
              <a:t>Schreder</a:t>
            </a:r>
            <a:r>
              <a:rPr lang="en-US" sz="2400" b="1" u="sng" dirty="0" smtClean="0">
                <a:solidFill>
                  <a:srgbClr val="FF9999"/>
                </a:solidFill>
                <a:latin typeface="Arial" charset="0"/>
              </a:rPr>
              <a:t> bands</a:t>
            </a:r>
            <a:r>
              <a:rPr lang="en-US" sz="2400" b="1" u="sng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  </a:t>
            </a:r>
            <a:endParaRPr lang="ru-RU" sz="2400" b="1" u="sng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cxnSp>
        <p:nvCxnSpPr>
          <p:cNvPr id="131" name="Straight Connector 130"/>
          <p:cNvCxnSpPr/>
          <p:nvPr/>
        </p:nvCxnSpPr>
        <p:spPr>
          <a:xfrm flipV="1">
            <a:off x="2819400" y="2514600"/>
            <a:ext cx="228600" cy="152400"/>
          </a:xfrm>
          <a:prstGeom prst="lin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flipV="1">
            <a:off x="2819400" y="2819400"/>
            <a:ext cx="228600" cy="152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16200000" flipV="1">
            <a:off x="1066800" y="990600"/>
            <a:ext cx="381000" cy="381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rot="16200000" flipV="1">
            <a:off x="1219200" y="609600"/>
            <a:ext cx="457200" cy="3048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Arrow Connector 138"/>
          <p:cNvCxnSpPr/>
          <p:nvPr/>
        </p:nvCxnSpPr>
        <p:spPr>
          <a:xfrm rot="10800000">
            <a:off x="2971800" y="2971800"/>
            <a:ext cx="1143000" cy="685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43" name="Straight Arrow Connector 142"/>
          <p:cNvCxnSpPr/>
          <p:nvPr/>
        </p:nvCxnSpPr>
        <p:spPr>
          <a:xfrm rot="10800000">
            <a:off x="1524000" y="838200"/>
            <a:ext cx="2819400" cy="2743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990600" y="152400"/>
            <a:ext cx="2438400" cy="51911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 smtClean="0">
                <a:solidFill>
                  <a:schemeClr val="accent2"/>
                </a:solidFill>
                <a:latin typeface="Arial" charset="0"/>
              </a:rPr>
              <a:t>DEJ</a:t>
            </a:r>
            <a:endParaRPr lang="ru-RU" sz="28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228600" y="1066800"/>
            <a:ext cx="5486400" cy="5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DEJ is actually a little irregular, </a:t>
            </a:r>
          </a:p>
        </p:txBody>
      </p:sp>
      <p:sp>
        <p:nvSpPr>
          <p:cNvPr id="16388" name="Freeform 4"/>
          <p:cNvSpPr>
            <a:spLocks/>
          </p:cNvSpPr>
          <p:nvPr/>
        </p:nvSpPr>
        <p:spPr bwMode="auto">
          <a:xfrm>
            <a:off x="6007100" y="536575"/>
            <a:ext cx="2038350" cy="6172200"/>
          </a:xfrm>
          <a:custGeom>
            <a:avLst/>
            <a:gdLst/>
            <a:ahLst/>
            <a:cxnLst>
              <a:cxn ang="0">
                <a:pos x="526" y="191"/>
              </a:cxn>
              <a:cxn ang="0">
                <a:pos x="410" y="475"/>
              </a:cxn>
              <a:cxn ang="0">
                <a:pos x="326" y="665"/>
              </a:cxn>
              <a:cxn ang="0">
                <a:pos x="242" y="865"/>
              </a:cxn>
              <a:cxn ang="0">
                <a:pos x="178" y="1054"/>
              </a:cxn>
              <a:cxn ang="0">
                <a:pos x="126" y="1244"/>
              </a:cxn>
              <a:cxn ang="0">
                <a:pos x="73" y="1454"/>
              </a:cxn>
              <a:cxn ang="0">
                <a:pos x="10" y="1812"/>
              </a:cxn>
              <a:cxn ang="0">
                <a:pos x="0" y="2012"/>
              </a:cxn>
              <a:cxn ang="0">
                <a:pos x="63" y="2212"/>
              </a:cxn>
              <a:cxn ang="0">
                <a:pos x="126" y="2412"/>
              </a:cxn>
              <a:cxn ang="0">
                <a:pos x="189" y="2623"/>
              </a:cxn>
              <a:cxn ang="0">
                <a:pos x="242" y="2865"/>
              </a:cxn>
              <a:cxn ang="0">
                <a:pos x="294" y="3265"/>
              </a:cxn>
              <a:cxn ang="0">
                <a:pos x="336" y="3476"/>
              </a:cxn>
              <a:cxn ang="0">
                <a:pos x="368" y="3665"/>
              </a:cxn>
              <a:cxn ang="0">
                <a:pos x="410" y="3844"/>
              </a:cxn>
              <a:cxn ang="0">
                <a:pos x="515" y="3739"/>
              </a:cxn>
              <a:cxn ang="0">
                <a:pos x="515" y="3560"/>
              </a:cxn>
              <a:cxn ang="0">
                <a:pos x="505" y="3360"/>
              </a:cxn>
              <a:cxn ang="0">
                <a:pos x="494" y="3139"/>
              </a:cxn>
              <a:cxn ang="0">
                <a:pos x="494" y="2907"/>
              </a:cxn>
              <a:cxn ang="0">
                <a:pos x="484" y="2697"/>
              </a:cxn>
              <a:cxn ang="0">
                <a:pos x="473" y="2475"/>
              </a:cxn>
              <a:cxn ang="0">
                <a:pos x="473" y="2265"/>
              </a:cxn>
              <a:cxn ang="0">
                <a:pos x="473" y="1918"/>
              </a:cxn>
              <a:cxn ang="0">
                <a:pos x="505" y="1654"/>
              </a:cxn>
              <a:cxn ang="0">
                <a:pos x="589" y="1296"/>
              </a:cxn>
              <a:cxn ang="0">
                <a:pos x="684" y="1054"/>
              </a:cxn>
              <a:cxn ang="0">
                <a:pos x="810" y="928"/>
              </a:cxn>
              <a:cxn ang="0">
                <a:pos x="873" y="1107"/>
              </a:cxn>
              <a:cxn ang="0">
                <a:pos x="926" y="1296"/>
              </a:cxn>
              <a:cxn ang="0">
                <a:pos x="968" y="1496"/>
              </a:cxn>
              <a:cxn ang="0">
                <a:pos x="968" y="1707"/>
              </a:cxn>
              <a:cxn ang="0">
                <a:pos x="968" y="1949"/>
              </a:cxn>
              <a:cxn ang="0">
                <a:pos x="968" y="2181"/>
              </a:cxn>
              <a:cxn ang="0">
                <a:pos x="894" y="2433"/>
              </a:cxn>
              <a:cxn ang="0">
                <a:pos x="810" y="2676"/>
              </a:cxn>
              <a:cxn ang="0">
                <a:pos x="747" y="2939"/>
              </a:cxn>
              <a:cxn ang="0">
                <a:pos x="705" y="3160"/>
              </a:cxn>
              <a:cxn ang="0">
                <a:pos x="684" y="3370"/>
              </a:cxn>
              <a:cxn ang="0">
                <a:pos x="684" y="3876"/>
              </a:cxn>
              <a:cxn ang="0">
                <a:pos x="715" y="3834"/>
              </a:cxn>
              <a:cxn ang="0">
                <a:pos x="863" y="3707"/>
              </a:cxn>
              <a:cxn ang="0">
                <a:pos x="884" y="3528"/>
              </a:cxn>
              <a:cxn ang="0">
                <a:pos x="905" y="3349"/>
              </a:cxn>
              <a:cxn ang="0">
                <a:pos x="978" y="3149"/>
              </a:cxn>
              <a:cxn ang="0">
                <a:pos x="1052" y="2854"/>
              </a:cxn>
              <a:cxn ang="0">
                <a:pos x="1136" y="2570"/>
              </a:cxn>
              <a:cxn ang="0">
                <a:pos x="1178" y="2349"/>
              </a:cxn>
              <a:cxn ang="0">
                <a:pos x="1220" y="2139"/>
              </a:cxn>
              <a:cxn ang="0">
                <a:pos x="1262" y="1939"/>
              </a:cxn>
              <a:cxn ang="0">
                <a:pos x="1273" y="1728"/>
              </a:cxn>
              <a:cxn ang="0">
                <a:pos x="1283" y="1538"/>
              </a:cxn>
              <a:cxn ang="0">
                <a:pos x="1283" y="1349"/>
              </a:cxn>
              <a:cxn ang="0">
                <a:pos x="1273" y="1138"/>
              </a:cxn>
              <a:cxn ang="0">
                <a:pos x="1220" y="938"/>
              </a:cxn>
              <a:cxn ang="0">
                <a:pos x="1157" y="665"/>
              </a:cxn>
              <a:cxn ang="0">
                <a:pos x="1062" y="475"/>
              </a:cxn>
              <a:cxn ang="0">
                <a:pos x="936" y="275"/>
              </a:cxn>
              <a:cxn ang="0">
                <a:pos x="789" y="96"/>
              </a:cxn>
            </a:cxnLst>
            <a:rect l="0" t="0" r="r" b="b"/>
            <a:pathLst>
              <a:path w="1284" h="3888">
                <a:moveTo>
                  <a:pt x="680" y="0"/>
                </a:moveTo>
                <a:lnTo>
                  <a:pt x="631" y="54"/>
                </a:lnTo>
                <a:lnTo>
                  <a:pt x="599" y="75"/>
                </a:lnTo>
                <a:lnTo>
                  <a:pt x="578" y="117"/>
                </a:lnTo>
                <a:lnTo>
                  <a:pt x="547" y="159"/>
                </a:lnTo>
                <a:lnTo>
                  <a:pt x="526" y="191"/>
                </a:lnTo>
                <a:lnTo>
                  <a:pt x="515" y="254"/>
                </a:lnTo>
                <a:lnTo>
                  <a:pt x="484" y="338"/>
                </a:lnTo>
                <a:lnTo>
                  <a:pt x="463" y="380"/>
                </a:lnTo>
                <a:lnTo>
                  <a:pt x="442" y="412"/>
                </a:lnTo>
                <a:lnTo>
                  <a:pt x="431" y="444"/>
                </a:lnTo>
                <a:lnTo>
                  <a:pt x="410" y="475"/>
                </a:lnTo>
                <a:lnTo>
                  <a:pt x="389" y="507"/>
                </a:lnTo>
                <a:lnTo>
                  <a:pt x="378" y="538"/>
                </a:lnTo>
                <a:lnTo>
                  <a:pt x="368" y="570"/>
                </a:lnTo>
                <a:lnTo>
                  <a:pt x="347" y="602"/>
                </a:lnTo>
                <a:lnTo>
                  <a:pt x="336" y="633"/>
                </a:lnTo>
                <a:lnTo>
                  <a:pt x="326" y="665"/>
                </a:lnTo>
                <a:lnTo>
                  <a:pt x="305" y="707"/>
                </a:lnTo>
                <a:lnTo>
                  <a:pt x="294" y="738"/>
                </a:lnTo>
                <a:lnTo>
                  <a:pt x="273" y="770"/>
                </a:lnTo>
                <a:lnTo>
                  <a:pt x="263" y="802"/>
                </a:lnTo>
                <a:lnTo>
                  <a:pt x="252" y="833"/>
                </a:lnTo>
                <a:lnTo>
                  <a:pt x="242" y="865"/>
                </a:lnTo>
                <a:lnTo>
                  <a:pt x="231" y="896"/>
                </a:lnTo>
                <a:lnTo>
                  <a:pt x="221" y="928"/>
                </a:lnTo>
                <a:lnTo>
                  <a:pt x="210" y="959"/>
                </a:lnTo>
                <a:lnTo>
                  <a:pt x="200" y="991"/>
                </a:lnTo>
                <a:lnTo>
                  <a:pt x="189" y="1023"/>
                </a:lnTo>
                <a:lnTo>
                  <a:pt x="178" y="1054"/>
                </a:lnTo>
                <a:lnTo>
                  <a:pt x="168" y="1086"/>
                </a:lnTo>
                <a:lnTo>
                  <a:pt x="157" y="1117"/>
                </a:lnTo>
                <a:lnTo>
                  <a:pt x="147" y="1149"/>
                </a:lnTo>
                <a:lnTo>
                  <a:pt x="136" y="1181"/>
                </a:lnTo>
                <a:lnTo>
                  <a:pt x="136" y="1212"/>
                </a:lnTo>
                <a:lnTo>
                  <a:pt x="126" y="1244"/>
                </a:lnTo>
                <a:lnTo>
                  <a:pt x="115" y="1275"/>
                </a:lnTo>
                <a:lnTo>
                  <a:pt x="105" y="1317"/>
                </a:lnTo>
                <a:lnTo>
                  <a:pt x="94" y="1349"/>
                </a:lnTo>
                <a:lnTo>
                  <a:pt x="94" y="1381"/>
                </a:lnTo>
                <a:lnTo>
                  <a:pt x="84" y="1423"/>
                </a:lnTo>
                <a:lnTo>
                  <a:pt x="73" y="1454"/>
                </a:lnTo>
                <a:lnTo>
                  <a:pt x="63" y="1486"/>
                </a:lnTo>
                <a:lnTo>
                  <a:pt x="52" y="1528"/>
                </a:lnTo>
                <a:lnTo>
                  <a:pt x="42" y="1602"/>
                </a:lnTo>
                <a:lnTo>
                  <a:pt x="31" y="1686"/>
                </a:lnTo>
                <a:lnTo>
                  <a:pt x="21" y="1749"/>
                </a:lnTo>
                <a:lnTo>
                  <a:pt x="10" y="1812"/>
                </a:lnTo>
                <a:lnTo>
                  <a:pt x="10" y="1844"/>
                </a:lnTo>
                <a:lnTo>
                  <a:pt x="0" y="1875"/>
                </a:lnTo>
                <a:lnTo>
                  <a:pt x="0" y="1918"/>
                </a:lnTo>
                <a:lnTo>
                  <a:pt x="0" y="1949"/>
                </a:lnTo>
                <a:lnTo>
                  <a:pt x="0" y="1981"/>
                </a:lnTo>
                <a:lnTo>
                  <a:pt x="0" y="2012"/>
                </a:lnTo>
                <a:lnTo>
                  <a:pt x="0" y="2044"/>
                </a:lnTo>
                <a:lnTo>
                  <a:pt x="10" y="2075"/>
                </a:lnTo>
                <a:lnTo>
                  <a:pt x="31" y="2118"/>
                </a:lnTo>
                <a:lnTo>
                  <a:pt x="42" y="2149"/>
                </a:lnTo>
                <a:lnTo>
                  <a:pt x="52" y="2181"/>
                </a:lnTo>
                <a:lnTo>
                  <a:pt x="63" y="2212"/>
                </a:lnTo>
                <a:lnTo>
                  <a:pt x="73" y="2254"/>
                </a:lnTo>
                <a:lnTo>
                  <a:pt x="84" y="2286"/>
                </a:lnTo>
                <a:lnTo>
                  <a:pt x="94" y="2318"/>
                </a:lnTo>
                <a:lnTo>
                  <a:pt x="105" y="2349"/>
                </a:lnTo>
                <a:lnTo>
                  <a:pt x="115" y="2381"/>
                </a:lnTo>
                <a:lnTo>
                  <a:pt x="126" y="2412"/>
                </a:lnTo>
                <a:lnTo>
                  <a:pt x="136" y="2454"/>
                </a:lnTo>
                <a:lnTo>
                  <a:pt x="147" y="2486"/>
                </a:lnTo>
                <a:lnTo>
                  <a:pt x="157" y="2518"/>
                </a:lnTo>
                <a:lnTo>
                  <a:pt x="168" y="2549"/>
                </a:lnTo>
                <a:lnTo>
                  <a:pt x="168" y="2581"/>
                </a:lnTo>
                <a:lnTo>
                  <a:pt x="189" y="2623"/>
                </a:lnTo>
                <a:lnTo>
                  <a:pt x="189" y="2654"/>
                </a:lnTo>
                <a:lnTo>
                  <a:pt x="200" y="2676"/>
                </a:lnTo>
                <a:lnTo>
                  <a:pt x="210" y="2718"/>
                </a:lnTo>
                <a:lnTo>
                  <a:pt x="221" y="2749"/>
                </a:lnTo>
                <a:lnTo>
                  <a:pt x="231" y="2781"/>
                </a:lnTo>
                <a:lnTo>
                  <a:pt x="242" y="2865"/>
                </a:lnTo>
                <a:lnTo>
                  <a:pt x="252" y="2949"/>
                </a:lnTo>
                <a:lnTo>
                  <a:pt x="263" y="3055"/>
                </a:lnTo>
                <a:lnTo>
                  <a:pt x="273" y="3139"/>
                </a:lnTo>
                <a:lnTo>
                  <a:pt x="284" y="3202"/>
                </a:lnTo>
                <a:lnTo>
                  <a:pt x="284" y="3234"/>
                </a:lnTo>
                <a:lnTo>
                  <a:pt x="294" y="3265"/>
                </a:lnTo>
                <a:lnTo>
                  <a:pt x="294" y="3297"/>
                </a:lnTo>
                <a:lnTo>
                  <a:pt x="305" y="3328"/>
                </a:lnTo>
                <a:lnTo>
                  <a:pt x="315" y="3360"/>
                </a:lnTo>
                <a:lnTo>
                  <a:pt x="326" y="3402"/>
                </a:lnTo>
                <a:lnTo>
                  <a:pt x="336" y="3444"/>
                </a:lnTo>
                <a:lnTo>
                  <a:pt x="336" y="3476"/>
                </a:lnTo>
                <a:lnTo>
                  <a:pt x="347" y="3507"/>
                </a:lnTo>
                <a:lnTo>
                  <a:pt x="347" y="3539"/>
                </a:lnTo>
                <a:lnTo>
                  <a:pt x="357" y="3570"/>
                </a:lnTo>
                <a:lnTo>
                  <a:pt x="368" y="3602"/>
                </a:lnTo>
                <a:lnTo>
                  <a:pt x="368" y="3634"/>
                </a:lnTo>
                <a:lnTo>
                  <a:pt x="368" y="3665"/>
                </a:lnTo>
                <a:lnTo>
                  <a:pt x="378" y="3697"/>
                </a:lnTo>
                <a:lnTo>
                  <a:pt x="378" y="3728"/>
                </a:lnTo>
                <a:lnTo>
                  <a:pt x="389" y="3760"/>
                </a:lnTo>
                <a:lnTo>
                  <a:pt x="389" y="3791"/>
                </a:lnTo>
                <a:lnTo>
                  <a:pt x="399" y="3813"/>
                </a:lnTo>
                <a:lnTo>
                  <a:pt x="410" y="3844"/>
                </a:lnTo>
                <a:lnTo>
                  <a:pt x="442" y="3865"/>
                </a:lnTo>
                <a:lnTo>
                  <a:pt x="473" y="3865"/>
                </a:lnTo>
                <a:lnTo>
                  <a:pt x="494" y="3834"/>
                </a:lnTo>
                <a:lnTo>
                  <a:pt x="505" y="3802"/>
                </a:lnTo>
                <a:lnTo>
                  <a:pt x="515" y="3770"/>
                </a:lnTo>
                <a:lnTo>
                  <a:pt x="515" y="3739"/>
                </a:lnTo>
                <a:lnTo>
                  <a:pt x="515" y="3707"/>
                </a:lnTo>
                <a:lnTo>
                  <a:pt x="515" y="3676"/>
                </a:lnTo>
                <a:lnTo>
                  <a:pt x="515" y="3644"/>
                </a:lnTo>
                <a:lnTo>
                  <a:pt x="515" y="3613"/>
                </a:lnTo>
                <a:lnTo>
                  <a:pt x="515" y="3591"/>
                </a:lnTo>
                <a:lnTo>
                  <a:pt x="515" y="3560"/>
                </a:lnTo>
                <a:lnTo>
                  <a:pt x="515" y="3518"/>
                </a:lnTo>
                <a:lnTo>
                  <a:pt x="515" y="3486"/>
                </a:lnTo>
                <a:lnTo>
                  <a:pt x="515" y="3455"/>
                </a:lnTo>
                <a:lnTo>
                  <a:pt x="505" y="3423"/>
                </a:lnTo>
                <a:lnTo>
                  <a:pt x="505" y="3391"/>
                </a:lnTo>
                <a:lnTo>
                  <a:pt x="505" y="3360"/>
                </a:lnTo>
                <a:lnTo>
                  <a:pt x="505" y="3318"/>
                </a:lnTo>
                <a:lnTo>
                  <a:pt x="505" y="3286"/>
                </a:lnTo>
                <a:lnTo>
                  <a:pt x="505" y="3255"/>
                </a:lnTo>
                <a:lnTo>
                  <a:pt x="494" y="3212"/>
                </a:lnTo>
                <a:lnTo>
                  <a:pt x="494" y="3181"/>
                </a:lnTo>
                <a:lnTo>
                  <a:pt x="494" y="3139"/>
                </a:lnTo>
                <a:lnTo>
                  <a:pt x="494" y="3097"/>
                </a:lnTo>
                <a:lnTo>
                  <a:pt x="494" y="3065"/>
                </a:lnTo>
                <a:lnTo>
                  <a:pt x="494" y="3023"/>
                </a:lnTo>
                <a:lnTo>
                  <a:pt x="494" y="2981"/>
                </a:lnTo>
                <a:lnTo>
                  <a:pt x="494" y="2949"/>
                </a:lnTo>
                <a:lnTo>
                  <a:pt x="494" y="2907"/>
                </a:lnTo>
                <a:lnTo>
                  <a:pt x="494" y="2876"/>
                </a:lnTo>
                <a:lnTo>
                  <a:pt x="494" y="2844"/>
                </a:lnTo>
                <a:lnTo>
                  <a:pt x="494" y="2802"/>
                </a:lnTo>
                <a:lnTo>
                  <a:pt x="494" y="2760"/>
                </a:lnTo>
                <a:lnTo>
                  <a:pt x="484" y="2728"/>
                </a:lnTo>
                <a:lnTo>
                  <a:pt x="484" y="2697"/>
                </a:lnTo>
                <a:lnTo>
                  <a:pt x="484" y="2654"/>
                </a:lnTo>
                <a:lnTo>
                  <a:pt x="484" y="2623"/>
                </a:lnTo>
                <a:lnTo>
                  <a:pt x="484" y="2591"/>
                </a:lnTo>
                <a:lnTo>
                  <a:pt x="484" y="2549"/>
                </a:lnTo>
                <a:lnTo>
                  <a:pt x="473" y="2507"/>
                </a:lnTo>
                <a:lnTo>
                  <a:pt x="473" y="2475"/>
                </a:lnTo>
                <a:lnTo>
                  <a:pt x="473" y="2433"/>
                </a:lnTo>
                <a:lnTo>
                  <a:pt x="473" y="2402"/>
                </a:lnTo>
                <a:lnTo>
                  <a:pt x="473" y="2370"/>
                </a:lnTo>
                <a:lnTo>
                  <a:pt x="473" y="2339"/>
                </a:lnTo>
                <a:lnTo>
                  <a:pt x="473" y="2297"/>
                </a:lnTo>
                <a:lnTo>
                  <a:pt x="473" y="2265"/>
                </a:lnTo>
                <a:lnTo>
                  <a:pt x="473" y="2233"/>
                </a:lnTo>
                <a:lnTo>
                  <a:pt x="473" y="2191"/>
                </a:lnTo>
                <a:lnTo>
                  <a:pt x="473" y="2128"/>
                </a:lnTo>
                <a:lnTo>
                  <a:pt x="473" y="2065"/>
                </a:lnTo>
                <a:lnTo>
                  <a:pt x="473" y="2002"/>
                </a:lnTo>
                <a:lnTo>
                  <a:pt x="473" y="1918"/>
                </a:lnTo>
                <a:lnTo>
                  <a:pt x="473" y="1896"/>
                </a:lnTo>
                <a:lnTo>
                  <a:pt x="473" y="1865"/>
                </a:lnTo>
                <a:lnTo>
                  <a:pt x="484" y="1823"/>
                </a:lnTo>
                <a:lnTo>
                  <a:pt x="494" y="1781"/>
                </a:lnTo>
                <a:lnTo>
                  <a:pt x="505" y="1717"/>
                </a:lnTo>
                <a:lnTo>
                  <a:pt x="505" y="1654"/>
                </a:lnTo>
                <a:lnTo>
                  <a:pt x="526" y="1570"/>
                </a:lnTo>
                <a:lnTo>
                  <a:pt x="536" y="1486"/>
                </a:lnTo>
                <a:lnTo>
                  <a:pt x="547" y="1423"/>
                </a:lnTo>
                <a:lnTo>
                  <a:pt x="568" y="1381"/>
                </a:lnTo>
                <a:lnTo>
                  <a:pt x="578" y="1338"/>
                </a:lnTo>
                <a:lnTo>
                  <a:pt x="589" y="1296"/>
                </a:lnTo>
                <a:lnTo>
                  <a:pt x="610" y="1254"/>
                </a:lnTo>
                <a:lnTo>
                  <a:pt x="631" y="1181"/>
                </a:lnTo>
                <a:lnTo>
                  <a:pt x="642" y="1159"/>
                </a:lnTo>
                <a:lnTo>
                  <a:pt x="652" y="1128"/>
                </a:lnTo>
                <a:lnTo>
                  <a:pt x="673" y="1086"/>
                </a:lnTo>
                <a:lnTo>
                  <a:pt x="684" y="1054"/>
                </a:lnTo>
                <a:lnTo>
                  <a:pt x="715" y="1023"/>
                </a:lnTo>
                <a:lnTo>
                  <a:pt x="736" y="991"/>
                </a:lnTo>
                <a:lnTo>
                  <a:pt x="757" y="959"/>
                </a:lnTo>
                <a:lnTo>
                  <a:pt x="778" y="928"/>
                </a:lnTo>
                <a:lnTo>
                  <a:pt x="799" y="896"/>
                </a:lnTo>
                <a:lnTo>
                  <a:pt x="810" y="928"/>
                </a:lnTo>
                <a:lnTo>
                  <a:pt x="810" y="959"/>
                </a:lnTo>
                <a:lnTo>
                  <a:pt x="820" y="981"/>
                </a:lnTo>
                <a:lnTo>
                  <a:pt x="831" y="1012"/>
                </a:lnTo>
                <a:lnTo>
                  <a:pt x="841" y="1044"/>
                </a:lnTo>
                <a:lnTo>
                  <a:pt x="852" y="1075"/>
                </a:lnTo>
                <a:lnTo>
                  <a:pt x="873" y="1107"/>
                </a:lnTo>
                <a:lnTo>
                  <a:pt x="884" y="1138"/>
                </a:lnTo>
                <a:lnTo>
                  <a:pt x="884" y="1170"/>
                </a:lnTo>
                <a:lnTo>
                  <a:pt x="905" y="1202"/>
                </a:lnTo>
                <a:lnTo>
                  <a:pt x="915" y="1233"/>
                </a:lnTo>
                <a:lnTo>
                  <a:pt x="926" y="1265"/>
                </a:lnTo>
                <a:lnTo>
                  <a:pt x="926" y="1296"/>
                </a:lnTo>
                <a:lnTo>
                  <a:pt x="936" y="1328"/>
                </a:lnTo>
                <a:lnTo>
                  <a:pt x="947" y="1370"/>
                </a:lnTo>
                <a:lnTo>
                  <a:pt x="957" y="1402"/>
                </a:lnTo>
                <a:lnTo>
                  <a:pt x="957" y="1433"/>
                </a:lnTo>
                <a:lnTo>
                  <a:pt x="968" y="1465"/>
                </a:lnTo>
                <a:lnTo>
                  <a:pt x="968" y="1496"/>
                </a:lnTo>
                <a:lnTo>
                  <a:pt x="968" y="1538"/>
                </a:lnTo>
                <a:lnTo>
                  <a:pt x="968" y="1560"/>
                </a:lnTo>
                <a:lnTo>
                  <a:pt x="968" y="1591"/>
                </a:lnTo>
                <a:lnTo>
                  <a:pt x="968" y="1633"/>
                </a:lnTo>
                <a:lnTo>
                  <a:pt x="968" y="1665"/>
                </a:lnTo>
                <a:lnTo>
                  <a:pt x="968" y="1707"/>
                </a:lnTo>
                <a:lnTo>
                  <a:pt x="968" y="1739"/>
                </a:lnTo>
                <a:lnTo>
                  <a:pt x="968" y="1823"/>
                </a:lnTo>
                <a:lnTo>
                  <a:pt x="968" y="1854"/>
                </a:lnTo>
                <a:lnTo>
                  <a:pt x="968" y="1896"/>
                </a:lnTo>
                <a:lnTo>
                  <a:pt x="968" y="1918"/>
                </a:lnTo>
                <a:lnTo>
                  <a:pt x="968" y="1949"/>
                </a:lnTo>
                <a:lnTo>
                  <a:pt x="968" y="1981"/>
                </a:lnTo>
                <a:lnTo>
                  <a:pt x="968" y="2023"/>
                </a:lnTo>
                <a:lnTo>
                  <a:pt x="968" y="2065"/>
                </a:lnTo>
                <a:lnTo>
                  <a:pt x="968" y="2107"/>
                </a:lnTo>
                <a:lnTo>
                  <a:pt x="968" y="2149"/>
                </a:lnTo>
                <a:lnTo>
                  <a:pt x="968" y="2181"/>
                </a:lnTo>
                <a:lnTo>
                  <a:pt x="947" y="2212"/>
                </a:lnTo>
                <a:lnTo>
                  <a:pt x="936" y="2254"/>
                </a:lnTo>
                <a:lnTo>
                  <a:pt x="926" y="2286"/>
                </a:lnTo>
                <a:lnTo>
                  <a:pt x="915" y="2328"/>
                </a:lnTo>
                <a:lnTo>
                  <a:pt x="905" y="2402"/>
                </a:lnTo>
                <a:lnTo>
                  <a:pt x="894" y="2433"/>
                </a:lnTo>
                <a:lnTo>
                  <a:pt x="884" y="2465"/>
                </a:lnTo>
                <a:lnTo>
                  <a:pt x="873" y="2497"/>
                </a:lnTo>
                <a:lnTo>
                  <a:pt x="852" y="2539"/>
                </a:lnTo>
                <a:lnTo>
                  <a:pt x="841" y="2581"/>
                </a:lnTo>
                <a:lnTo>
                  <a:pt x="820" y="2612"/>
                </a:lnTo>
                <a:lnTo>
                  <a:pt x="810" y="2676"/>
                </a:lnTo>
                <a:lnTo>
                  <a:pt x="799" y="2760"/>
                </a:lnTo>
                <a:lnTo>
                  <a:pt x="789" y="2791"/>
                </a:lnTo>
                <a:lnTo>
                  <a:pt x="778" y="2833"/>
                </a:lnTo>
                <a:lnTo>
                  <a:pt x="768" y="2865"/>
                </a:lnTo>
                <a:lnTo>
                  <a:pt x="757" y="2897"/>
                </a:lnTo>
                <a:lnTo>
                  <a:pt x="747" y="2939"/>
                </a:lnTo>
                <a:lnTo>
                  <a:pt x="736" y="2981"/>
                </a:lnTo>
                <a:lnTo>
                  <a:pt x="726" y="3012"/>
                </a:lnTo>
                <a:lnTo>
                  <a:pt x="726" y="3055"/>
                </a:lnTo>
                <a:lnTo>
                  <a:pt x="715" y="3097"/>
                </a:lnTo>
                <a:lnTo>
                  <a:pt x="705" y="3128"/>
                </a:lnTo>
                <a:lnTo>
                  <a:pt x="705" y="3160"/>
                </a:lnTo>
                <a:lnTo>
                  <a:pt x="694" y="3191"/>
                </a:lnTo>
                <a:lnTo>
                  <a:pt x="694" y="3223"/>
                </a:lnTo>
                <a:lnTo>
                  <a:pt x="694" y="3255"/>
                </a:lnTo>
                <a:lnTo>
                  <a:pt x="694" y="3297"/>
                </a:lnTo>
                <a:lnTo>
                  <a:pt x="684" y="3339"/>
                </a:lnTo>
                <a:lnTo>
                  <a:pt x="684" y="3370"/>
                </a:lnTo>
                <a:lnTo>
                  <a:pt x="684" y="3402"/>
                </a:lnTo>
                <a:lnTo>
                  <a:pt x="684" y="3434"/>
                </a:lnTo>
                <a:lnTo>
                  <a:pt x="684" y="3497"/>
                </a:lnTo>
                <a:lnTo>
                  <a:pt x="684" y="3623"/>
                </a:lnTo>
                <a:lnTo>
                  <a:pt x="684" y="3749"/>
                </a:lnTo>
                <a:lnTo>
                  <a:pt x="684" y="3876"/>
                </a:lnTo>
                <a:lnTo>
                  <a:pt x="684" y="3887"/>
                </a:lnTo>
                <a:lnTo>
                  <a:pt x="684" y="3865"/>
                </a:lnTo>
                <a:lnTo>
                  <a:pt x="684" y="3834"/>
                </a:lnTo>
                <a:lnTo>
                  <a:pt x="684" y="3802"/>
                </a:lnTo>
                <a:lnTo>
                  <a:pt x="684" y="3834"/>
                </a:lnTo>
                <a:lnTo>
                  <a:pt x="715" y="3834"/>
                </a:lnTo>
                <a:lnTo>
                  <a:pt x="747" y="3834"/>
                </a:lnTo>
                <a:lnTo>
                  <a:pt x="778" y="3834"/>
                </a:lnTo>
                <a:lnTo>
                  <a:pt x="810" y="3802"/>
                </a:lnTo>
                <a:lnTo>
                  <a:pt x="831" y="3770"/>
                </a:lnTo>
                <a:lnTo>
                  <a:pt x="841" y="3739"/>
                </a:lnTo>
                <a:lnTo>
                  <a:pt x="863" y="3707"/>
                </a:lnTo>
                <a:lnTo>
                  <a:pt x="873" y="3676"/>
                </a:lnTo>
                <a:lnTo>
                  <a:pt x="884" y="3644"/>
                </a:lnTo>
                <a:lnTo>
                  <a:pt x="884" y="3613"/>
                </a:lnTo>
                <a:lnTo>
                  <a:pt x="884" y="3591"/>
                </a:lnTo>
                <a:lnTo>
                  <a:pt x="884" y="3560"/>
                </a:lnTo>
                <a:lnTo>
                  <a:pt x="884" y="3528"/>
                </a:lnTo>
                <a:lnTo>
                  <a:pt x="884" y="3497"/>
                </a:lnTo>
                <a:lnTo>
                  <a:pt x="884" y="3465"/>
                </a:lnTo>
                <a:lnTo>
                  <a:pt x="884" y="3434"/>
                </a:lnTo>
                <a:lnTo>
                  <a:pt x="894" y="3412"/>
                </a:lnTo>
                <a:lnTo>
                  <a:pt x="894" y="3381"/>
                </a:lnTo>
                <a:lnTo>
                  <a:pt x="905" y="3349"/>
                </a:lnTo>
                <a:lnTo>
                  <a:pt x="915" y="3318"/>
                </a:lnTo>
                <a:lnTo>
                  <a:pt x="926" y="3286"/>
                </a:lnTo>
                <a:lnTo>
                  <a:pt x="936" y="3255"/>
                </a:lnTo>
                <a:lnTo>
                  <a:pt x="957" y="3212"/>
                </a:lnTo>
                <a:lnTo>
                  <a:pt x="968" y="3181"/>
                </a:lnTo>
                <a:lnTo>
                  <a:pt x="978" y="3149"/>
                </a:lnTo>
                <a:lnTo>
                  <a:pt x="999" y="3065"/>
                </a:lnTo>
                <a:lnTo>
                  <a:pt x="1010" y="2981"/>
                </a:lnTo>
                <a:lnTo>
                  <a:pt x="1031" y="2949"/>
                </a:lnTo>
                <a:lnTo>
                  <a:pt x="1041" y="2918"/>
                </a:lnTo>
                <a:lnTo>
                  <a:pt x="1052" y="2886"/>
                </a:lnTo>
                <a:lnTo>
                  <a:pt x="1052" y="2854"/>
                </a:lnTo>
                <a:lnTo>
                  <a:pt x="1073" y="2812"/>
                </a:lnTo>
                <a:lnTo>
                  <a:pt x="1094" y="2728"/>
                </a:lnTo>
                <a:lnTo>
                  <a:pt x="1105" y="2686"/>
                </a:lnTo>
                <a:lnTo>
                  <a:pt x="1115" y="2644"/>
                </a:lnTo>
                <a:lnTo>
                  <a:pt x="1126" y="2602"/>
                </a:lnTo>
                <a:lnTo>
                  <a:pt x="1136" y="2570"/>
                </a:lnTo>
                <a:lnTo>
                  <a:pt x="1136" y="2528"/>
                </a:lnTo>
                <a:lnTo>
                  <a:pt x="1147" y="2497"/>
                </a:lnTo>
                <a:lnTo>
                  <a:pt x="1157" y="2465"/>
                </a:lnTo>
                <a:lnTo>
                  <a:pt x="1168" y="2423"/>
                </a:lnTo>
                <a:lnTo>
                  <a:pt x="1178" y="2391"/>
                </a:lnTo>
                <a:lnTo>
                  <a:pt x="1178" y="2349"/>
                </a:lnTo>
                <a:lnTo>
                  <a:pt x="1189" y="2318"/>
                </a:lnTo>
                <a:lnTo>
                  <a:pt x="1199" y="2275"/>
                </a:lnTo>
                <a:lnTo>
                  <a:pt x="1210" y="2244"/>
                </a:lnTo>
                <a:lnTo>
                  <a:pt x="1210" y="2202"/>
                </a:lnTo>
                <a:lnTo>
                  <a:pt x="1220" y="2170"/>
                </a:lnTo>
                <a:lnTo>
                  <a:pt x="1220" y="2139"/>
                </a:lnTo>
                <a:lnTo>
                  <a:pt x="1231" y="2107"/>
                </a:lnTo>
                <a:lnTo>
                  <a:pt x="1231" y="2075"/>
                </a:lnTo>
                <a:lnTo>
                  <a:pt x="1241" y="2044"/>
                </a:lnTo>
                <a:lnTo>
                  <a:pt x="1252" y="2012"/>
                </a:lnTo>
                <a:lnTo>
                  <a:pt x="1252" y="1970"/>
                </a:lnTo>
                <a:lnTo>
                  <a:pt x="1262" y="1939"/>
                </a:lnTo>
                <a:lnTo>
                  <a:pt x="1262" y="1907"/>
                </a:lnTo>
                <a:lnTo>
                  <a:pt x="1262" y="1865"/>
                </a:lnTo>
                <a:lnTo>
                  <a:pt x="1262" y="1833"/>
                </a:lnTo>
                <a:lnTo>
                  <a:pt x="1273" y="1802"/>
                </a:lnTo>
                <a:lnTo>
                  <a:pt x="1273" y="1770"/>
                </a:lnTo>
                <a:lnTo>
                  <a:pt x="1273" y="1728"/>
                </a:lnTo>
                <a:lnTo>
                  <a:pt x="1273" y="1686"/>
                </a:lnTo>
                <a:lnTo>
                  <a:pt x="1273" y="1654"/>
                </a:lnTo>
                <a:lnTo>
                  <a:pt x="1283" y="1623"/>
                </a:lnTo>
                <a:lnTo>
                  <a:pt x="1283" y="1591"/>
                </a:lnTo>
                <a:lnTo>
                  <a:pt x="1283" y="1560"/>
                </a:lnTo>
                <a:lnTo>
                  <a:pt x="1283" y="1538"/>
                </a:lnTo>
                <a:lnTo>
                  <a:pt x="1283" y="1507"/>
                </a:lnTo>
                <a:lnTo>
                  <a:pt x="1283" y="1475"/>
                </a:lnTo>
                <a:lnTo>
                  <a:pt x="1283" y="1444"/>
                </a:lnTo>
                <a:lnTo>
                  <a:pt x="1283" y="1412"/>
                </a:lnTo>
                <a:lnTo>
                  <a:pt x="1283" y="1381"/>
                </a:lnTo>
                <a:lnTo>
                  <a:pt x="1283" y="1349"/>
                </a:lnTo>
                <a:lnTo>
                  <a:pt x="1283" y="1317"/>
                </a:lnTo>
                <a:lnTo>
                  <a:pt x="1283" y="1286"/>
                </a:lnTo>
                <a:lnTo>
                  <a:pt x="1283" y="1244"/>
                </a:lnTo>
                <a:lnTo>
                  <a:pt x="1283" y="1202"/>
                </a:lnTo>
                <a:lnTo>
                  <a:pt x="1283" y="1170"/>
                </a:lnTo>
                <a:lnTo>
                  <a:pt x="1273" y="1138"/>
                </a:lnTo>
                <a:lnTo>
                  <a:pt x="1262" y="1096"/>
                </a:lnTo>
                <a:lnTo>
                  <a:pt x="1262" y="1065"/>
                </a:lnTo>
                <a:lnTo>
                  <a:pt x="1241" y="1033"/>
                </a:lnTo>
                <a:lnTo>
                  <a:pt x="1231" y="1002"/>
                </a:lnTo>
                <a:lnTo>
                  <a:pt x="1231" y="970"/>
                </a:lnTo>
                <a:lnTo>
                  <a:pt x="1220" y="938"/>
                </a:lnTo>
                <a:lnTo>
                  <a:pt x="1210" y="896"/>
                </a:lnTo>
                <a:lnTo>
                  <a:pt x="1189" y="812"/>
                </a:lnTo>
                <a:lnTo>
                  <a:pt x="1189" y="770"/>
                </a:lnTo>
                <a:lnTo>
                  <a:pt x="1178" y="738"/>
                </a:lnTo>
                <a:lnTo>
                  <a:pt x="1168" y="696"/>
                </a:lnTo>
                <a:lnTo>
                  <a:pt x="1157" y="665"/>
                </a:lnTo>
                <a:lnTo>
                  <a:pt x="1147" y="633"/>
                </a:lnTo>
                <a:lnTo>
                  <a:pt x="1136" y="602"/>
                </a:lnTo>
                <a:lnTo>
                  <a:pt x="1126" y="580"/>
                </a:lnTo>
                <a:lnTo>
                  <a:pt x="1105" y="538"/>
                </a:lnTo>
                <a:lnTo>
                  <a:pt x="1094" y="507"/>
                </a:lnTo>
                <a:lnTo>
                  <a:pt x="1062" y="475"/>
                </a:lnTo>
                <a:lnTo>
                  <a:pt x="1052" y="444"/>
                </a:lnTo>
                <a:lnTo>
                  <a:pt x="1031" y="412"/>
                </a:lnTo>
                <a:lnTo>
                  <a:pt x="1010" y="380"/>
                </a:lnTo>
                <a:lnTo>
                  <a:pt x="989" y="349"/>
                </a:lnTo>
                <a:lnTo>
                  <a:pt x="968" y="317"/>
                </a:lnTo>
                <a:lnTo>
                  <a:pt x="936" y="275"/>
                </a:lnTo>
                <a:lnTo>
                  <a:pt x="915" y="244"/>
                </a:lnTo>
                <a:lnTo>
                  <a:pt x="894" y="222"/>
                </a:lnTo>
                <a:lnTo>
                  <a:pt x="873" y="180"/>
                </a:lnTo>
                <a:lnTo>
                  <a:pt x="852" y="149"/>
                </a:lnTo>
                <a:lnTo>
                  <a:pt x="820" y="128"/>
                </a:lnTo>
                <a:lnTo>
                  <a:pt x="789" y="96"/>
                </a:lnTo>
                <a:lnTo>
                  <a:pt x="757" y="75"/>
                </a:lnTo>
                <a:lnTo>
                  <a:pt x="726" y="65"/>
                </a:lnTo>
                <a:lnTo>
                  <a:pt x="694" y="44"/>
                </a:lnTo>
                <a:lnTo>
                  <a:pt x="680" y="0"/>
                </a:lnTo>
                <a:lnTo>
                  <a:pt x="680" y="0"/>
                </a:lnTo>
              </a:path>
            </a:pathLst>
          </a:custGeom>
          <a:pattFill prst="dkUpDiag">
            <a:fgClr>
              <a:srgbClr val="CBCBCB"/>
            </a:fgClr>
            <a:bgClr>
              <a:schemeClr val="bg1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6248400" y="2060575"/>
            <a:ext cx="687388" cy="992188"/>
            <a:chOff x="3936" y="1298"/>
            <a:chExt cx="433" cy="625"/>
          </a:xfrm>
        </p:grpSpPr>
        <p:sp>
          <p:nvSpPr>
            <p:cNvPr id="16389" name="Freeform 5"/>
            <p:cNvSpPr>
              <a:spLocks/>
            </p:cNvSpPr>
            <p:nvPr/>
          </p:nvSpPr>
          <p:spPr bwMode="auto">
            <a:xfrm>
              <a:off x="3984" y="1394"/>
              <a:ext cx="337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2" y="9"/>
                </a:cxn>
                <a:cxn ang="0">
                  <a:pos x="69" y="30"/>
                </a:cxn>
                <a:cxn ang="0">
                  <a:pos x="87" y="61"/>
                </a:cxn>
                <a:cxn ang="0">
                  <a:pos x="105" y="93"/>
                </a:cxn>
                <a:cxn ang="0">
                  <a:pos x="115" y="125"/>
                </a:cxn>
                <a:cxn ang="0">
                  <a:pos x="133" y="156"/>
                </a:cxn>
                <a:cxn ang="0">
                  <a:pos x="152" y="188"/>
                </a:cxn>
                <a:cxn ang="0">
                  <a:pos x="179" y="209"/>
                </a:cxn>
                <a:cxn ang="0">
                  <a:pos x="197" y="240"/>
                </a:cxn>
                <a:cxn ang="0">
                  <a:pos x="225" y="251"/>
                </a:cxn>
                <a:cxn ang="0">
                  <a:pos x="253" y="272"/>
                </a:cxn>
                <a:cxn ang="0">
                  <a:pos x="280" y="293"/>
                </a:cxn>
                <a:cxn ang="0">
                  <a:pos x="308" y="314"/>
                </a:cxn>
                <a:cxn ang="0">
                  <a:pos x="336" y="325"/>
                </a:cxn>
                <a:cxn ang="0">
                  <a:pos x="336" y="336"/>
                </a:cxn>
              </a:cxnLst>
              <a:rect l="0" t="0" r="r" b="b"/>
              <a:pathLst>
                <a:path w="337" h="337">
                  <a:moveTo>
                    <a:pt x="0" y="0"/>
                  </a:moveTo>
                  <a:lnTo>
                    <a:pt x="42" y="9"/>
                  </a:lnTo>
                  <a:lnTo>
                    <a:pt x="69" y="30"/>
                  </a:lnTo>
                  <a:lnTo>
                    <a:pt x="87" y="61"/>
                  </a:lnTo>
                  <a:lnTo>
                    <a:pt x="105" y="93"/>
                  </a:lnTo>
                  <a:lnTo>
                    <a:pt x="115" y="125"/>
                  </a:lnTo>
                  <a:lnTo>
                    <a:pt x="133" y="156"/>
                  </a:lnTo>
                  <a:lnTo>
                    <a:pt x="152" y="188"/>
                  </a:lnTo>
                  <a:lnTo>
                    <a:pt x="179" y="209"/>
                  </a:lnTo>
                  <a:lnTo>
                    <a:pt x="197" y="240"/>
                  </a:lnTo>
                  <a:lnTo>
                    <a:pt x="225" y="251"/>
                  </a:lnTo>
                  <a:lnTo>
                    <a:pt x="253" y="272"/>
                  </a:lnTo>
                  <a:lnTo>
                    <a:pt x="280" y="293"/>
                  </a:lnTo>
                  <a:lnTo>
                    <a:pt x="308" y="314"/>
                  </a:lnTo>
                  <a:lnTo>
                    <a:pt x="336" y="325"/>
                  </a:lnTo>
                  <a:lnTo>
                    <a:pt x="336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390" name="Freeform 6"/>
            <p:cNvSpPr>
              <a:spLocks/>
            </p:cNvSpPr>
            <p:nvPr/>
          </p:nvSpPr>
          <p:spPr bwMode="auto">
            <a:xfrm>
              <a:off x="3984" y="1346"/>
              <a:ext cx="385" cy="3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10"/>
                </a:cxn>
                <a:cxn ang="0">
                  <a:pos x="79" y="34"/>
                </a:cxn>
                <a:cxn ang="0">
                  <a:pos x="100" y="69"/>
                </a:cxn>
                <a:cxn ang="0">
                  <a:pos x="121" y="106"/>
                </a:cxn>
                <a:cxn ang="0">
                  <a:pos x="132" y="142"/>
                </a:cxn>
                <a:cxn ang="0">
                  <a:pos x="153" y="178"/>
                </a:cxn>
                <a:cxn ang="0">
                  <a:pos x="174" y="214"/>
                </a:cxn>
                <a:cxn ang="0">
                  <a:pos x="205" y="238"/>
                </a:cxn>
                <a:cxn ang="0">
                  <a:pos x="226" y="274"/>
                </a:cxn>
                <a:cxn ang="0">
                  <a:pos x="258" y="286"/>
                </a:cxn>
                <a:cxn ang="0">
                  <a:pos x="290" y="310"/>
                </a:cxn>
                <a:cxn ang="0">
                  <a:pos x="321" y="334"/>
                </a:cxn>
                <a:cxn ang="0">
                  <a:pos x="353" y="358"/>
                </a:cxn>
                <a:cxn ang="0">
                  <a:pos x="384" y="371"/>
                </a:cxn>
                <a:cxn ang="0">
                  <a:pos x="384" y="384"/>
                </a:cxn>
              </a:cxnLst>
              <a:rect l="0" t="0" r="r" b="b"/>
              <a:pathLst>
                <a:path w="385" h="385">
                  <a:moveTo>
                    <a:pt x="0" y="0"/>
                  </a:moveTo>
                  <a:lnTo>
                    <a:pt x="48" y="10"/>
                  </a:lnTo>
                  <a:lnTo>
                    <a:pt x="79" y="34"/>
                  </a:lnTo>
                  <a:lnTo>
                    <a:pt x="100" y="69"/>
                  </a:lnTo>
                  <a:lnTo>
                    <a:pt x="121" y="106"/>
                  </a:lnTo>
                  <a:lnTo>
                    <a:pt x="132" y="142"/>
                  </a:lnTo>
                  <a:lnTo>
                    <a:pt x="153" y="178"/>
                  </a:lnTo>
                  <a:lnTo>
                    <a:pt x="174" y="214"/>
                  </a:lnTo>
                  <a:lnTo>
                    <a:pt x="205" y="238"/>
                  </a:lnTo>
                  <a:lnTo>
                    <a:pt x="226" y="274"/>
                  </a:lnTo>
                  <a:lnTo>
                    <a:pt x="258" y="286"/>
                  </a:lnTo>
                  <a:lnTo>
                    <a:pt x="290" y="310"/>
                  </a:lnTo>
                  <a:lnTo>
                    <a:pt x="321" y="334"/>
                  </a:lnTo>
                  <a:lnTo>
                    <a:pt x="353" y="358"/>
                  </a:lnTo>
                  <a:lnTo>
                    <a:pt x="384" y="371"/>
                  </a:lnTo>
                  <a:lnTo>
                    <a:pt x="384" y="384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391" name="Freeform 7"/>
            <p:cNvSpPr>
              <a:spLocks/>
            </p:cNvSpPr>
            <p:nvPr/>
          </p:nvSpPr>
          <p:spPr bwMode="auto">
            <a:xfrm>
              <a:off x="3984" y="1298"/>
              <a:ext cx="385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9"/>
                </a:cxn>
                <a:cxn ang="0">
                  <a:pos x="79" y="30"/>
                </a:cxn>
                <a:cxn ang="0">
                  <a:pos x="100" y="61"/>
                </a:cxn>
                <a:cxn ang="0">
                  <a:pos x="121" y="93"/>
                </a:cxn>
                <a:cxn ang="0">
                  <a:pos x="132" y="125"/>
                </a:cxn>
                <a:cxn ang="0">
                  <a:pos x="153" y="156"/>
                </a:cxn>
                <a:cxn ang="0">
                  <a:pos x="174" y="188"/>
                </a:cxn>
                <a:cxn ang="0">
                  <a:pos x="205" y="209"/>
                </a:cxn>
                <a:cxn ang="0">
                  <a:pos x="226" y="240"/>
                </a:cxn>
                <a:cxn ang="0">
                  <a:pos x="258" y="251"/>
                </a:cxn>
                <a:cxn ang="0">
                  <a:pos x="290" y="272"/>
                </a:cxn>
                <a:cxn ang="0">
                  <a:pos x="321" y="293"/>
                </a:cxn>
                <a:cxn ang="0">
                  <a:pos x="353" y="314"/>
                </a:cxn>
                <a:cxn ang="0">
                  <a:pos x="384" y="325"/>
                </a:cxn>
                <a:cxn ang="0">
                  <a:pos x="384" y="336"/>
                </a:cxn>
              </a:cxnLst>
              <a:rect l="0" t="0" r="r" b="b"/>
              <a:pathLst>
                <a:path w="385" h="337">
                  <a:moveTo>
                    <a:pt x="0" y="0"/>
                  </a:moveTo>
                  <a:lnTo>
                    <a:pt x="48" y="9"/>
                  </a:lnTo>
                  <a:lnTo>
                    <a:pt x="79" y="30"/>
                  </a:lnTo>
                  <a:lnTo>
                    <a:pt x="100" y="61"/>
                  </a:lnTo>
                  <a:lnTo>
                    <a:pt x="121" y="93"/>
                  </a:lnTo>
                  <a:lnTo>
                    <a:pt x="132" y="125"/>
                  </a:lnTo>
                  <a:lnTo>
                    <a:pt x="153" y="156"/>
                  </a:lnTo>
                  <a:lnTo>
                    <a:pt x="174" y="188"/>
                  </a:lnTo>
                  <a:lnTo>
                    <a:pt x="205" y="209"/>
                  </a:lnTo>
                  <a:lnTo>
                    <a:pt x="226" y="240"/>
                  </a:lnTo>
                  <a:lnTo>
                    <a:pt x="258" y="251"/>
                  </a:lnTo>
                  <a:lnTo>
                    <a:pt x="290" y="272"/>
                  </a:lnTo>
                  <a:lnTo>
                    <a:pt x="321" y="293"/>
                  </a:lnTo>
                  <a:lnTo>
                    <a:pt x="353" y="314"/>
                  </a:lnTo>
                  <a:lnTo>
                    <a:pt x="384" y="325"/>
                  </a:lnTo>
                  <a:lnTo>
                    <a:pt x="384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392" name="Freeform 8"/>
            <p:cNvSpPr>
              <a:spLocks/>
            </p:cNvSpPr>
            <p:nvPr/>
          </p:nvSpPr>
          <p:spPr bwMode="auto">
            <a:xfrm>
              <a:off x="3936" y="1538"/>
              <a:ext cx="385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9"/>
                </a:cxn>
                <a:cxn ang="0">
                  <a:pos x="79" y="30"/>
                </a:cxn>
                <a:cxn ang="0">
                  <a:pos x="100" y="61"/>
                </a:cxn>
                <a:cxn ang="0">
                  <a:pos x="121" y="93"/>
                </a:cxn>
                <a:cxn ang="0">
                  <a:pos x="132" y="125"/>
                </a:cxn>
                <a:cxn ang="0">
                  <a:pos x="153" y="156"/>
                </a:cxn>
                <a:cxn ang="0">
                  <a:pos x="174" y="188"/>
                </a:cxn>
                <a:cxn ang="0">
                  <a:pos x="205" y="209"/>
                </a:cxn>
                <a:cxn ang="0">
                  <a:pos x="226" y="240"/>
                </a:cxn>
                <a:cxn ang="0">
                  <a:pos x="258" y="251"/>
                </a:cxn>
                <a:cxn ang="0">
                  <a:pos x="290" y="272"/>
                </a:cxn>
                <a:cxn ang="0">
                  <a:pos x="321" y="293"/>
                </a:cxn>
                <a:cxn ang="0">
                  <a:pos x="353" y="314"/>
                </a:cxn>
                <a:cxn ang="0">
                  <a:pos x="384" y="325"/>
                </a:cxn>
                <a:cxn ang="0">
                  <a:pos x="384" y="336"/>
                </a:cxn>
              </a:cxnLst>
              <a:rect l="0" t="0" r="r" b="b"/>
              <a:pathLst>
                <a:path w="385" h="337">
                  <a:moveTo>
                    <a:pt x="0" y="0"/>
                  </a:moveTo>
                  <a:lnTo>
                    <a:pt x="48" y="9"/>
                  </a:lnTo>
                  <a:lnTo>
                    <a:pt x="79" y="30"/>
                  </a:lnTo>
                  <a:lnTo>
                    <a:pt x="100" y="61"/>
                  </a:lnTo>
                  <a:lnTo>
                    <a:pt x="121" y="93"/>
                  </a:lnTo>
                  <a:lnTo>
                    <a:pt x="132" y="125"/>
                  </a:lnTo>
                  <a:lnTo>
                    <a:pt x="153" y="156"/>
                  </a:lnTo>
                  <a:lnTo>
                    <a:pt x="174" y="188"/>
                  </a:lnTo>
                  <a:lnTo>
                    <a:pt x="205" y="209"/>
                  </a:lnTo>
                  <a:lnTo>
                    <a:pt x="226" y="240"/>
                  </a:lnTo>
                  <a:lnTo>
                    <a:pt x="258" y="251"/>
                  </a:lnTo>
                  <a:lnTo>
                    <a:pt x="290" y="272"/>
                  </a:lnTo>
                  <a:lnTo>
                    <a:pt x="321" y="293"/>
                  </a:lnTo>
                  <a:lnTo>
                    <a:pt x="353" y="314"/>
                  </a:lnTo>
                  <a:lnTo>
                    <a:pt x="384" y="325"/>
                  </a:lnTo>
                  <a:lnTo>
                    <a:pt x="384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393" name="Freeform 9"/>
            <p:cNvSpPr>
              <a:spLocks/>
            </p:cNvSpPr>
            <p:nvPr/>
          </p:nvSpPr>
          <p:spPr bwMode="auto">
            <a:xfrm>
              <a:off x="3936" y="1490"/>
              <a:ext cx="385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9"/>
                </a:cxn>
                <a:cxn ang="0">
                  <a:pos x="79" y="30"/>
                </a:cxn>
                <a:cxn ang="0">
                  <a:pos x="100" y="61"/>
                </a:cxn>
                <a:cxn ang="0">
                  <a:pos x="121" y="93"/>
                </a:cxn>
                <a:cxn ang="0">
                  <a:pos x="132" y="125"/>
                </a:cxn>
                <a:cxn ang="0">
                  <a:pos x="153" y="156"/>
                </a:cxn>
                <a:cxn ang="0">
                  <a:pos x="174" y="188"/>
                </a:cxn>
                <a:cxn ang="0">
                  <a:pos x="205" y="209"/>
                </a:cxn>
                <a:cxn ang="0">
                  <a:pos x="226" y="240"/>
                </a:cxn>
                <a:cxn ang="0">
                  <a:pos x="258" y="251"/>
                </a:cxn>
                <a:cxn ang="0">
                  <a:pos x="290" y="272"/>
                </a:cxn>
                <a:cxn ang="0">
                  <a:pos x="321" y="293"/>
                </a:cxn>
                <a:cxn ang="0">
                  <a:pos x="353" y="314"/>
                </a:cxn>
                <a:cxn ang="0">
                  <a:pos x="384" y="325"/>
                </a:cxn>
                <a:cxn ang="0">
                  <a:pos x="384" y="336"/>
                </a:cxn>
              </a:cxnLst>
              <a:rect l="0" t="0" r="r" b="b"/>
              <a:pathLst>
                <a:path w="385" h="337">
                  <a:moveTo>
                    <a:pt x="0" y="0"/>
                  </a:moveTo>
                  <a:lnTo>
                    <a:pt x="48" y="9"/>
                  </a:lnTo>
                  <a:lnTo>
                    <a:pt x="79" y="30"/>
                  </a:lnTo>
                  <a:lnTo>
                    <a:pt x="100" y="61"/>
                  </a:lnTo>
                  <a:lnTo>
                    <a:pt x="121" y="93"/>
                  </a:lnTo>
                  <a:lnTo>
                    <a:pt x="132" y="125"/>
                  </a:lnTo>
                  <a:lnTo>
                    <a:pt x="153" y="156"/>
                  </a:lnTo>
                  <a:lnTo>
                    <a:pt x="174" y="188"/>
                  </a:lnTo>
                  <a:lnTo>
                    <a:pt x="205" y="209"/>
                  </a:lnTo>
                  <a:lnTo>
                    <a:pt x="226" y="240"/>
                  </a:lnTo>
                  <a:lnTo>
                    <a:pt x="258" y="251"/>
                  </a:lnTo>
                  <a:lnTo>
                    <a:pt x="290" y="272"/>
                  </a:lnTo>
                  <a:lnTo>
                    <a:pt x="321" y="293"/>
                  </a:lnTo>
                  <a:lnTo>
                    <a:pt x="353" y="314"/>
                  </a:lnTo>
                  <a:lnTo>
                    <a:pt x="384" y="325"/>
                  </a:lnTo>
                  <a:lnTo>
                    <a:pt x="384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394" name="Freeform 10"/>
            <p:cNvSpPr>
              <a:spLocks/>
            </p:cNvSpPr>
            <p:nvPr/>
          </p:nvSpPr>
          <p:spPr bwMode="auto">
            <a:xfrm>
              <a:off x="3936" y="1442"/>
              <a:ext cx="385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9"/>
                </a:cxn>
                <a:cxn ang="0">
                  <a:pos x="79" y="30"/>
                </a:cxn>
                <a:cxn ang="0">
                  <a:pos x="100" y="61"/>
                </a:cxn>
                <a:cxn ang="0">
                  <a:pos x="121" y="93"/>
                </a:cxn>
                <a:cxn ang="0">
                  <a:pos x="132" y="125"/>
                </a:cxn>
                <a:cxn ang="0">
                  <a:pos x="153" y="156"/>
                </a:cxn>
                <a:cxn ang="0">
                  <a:pos x="174" y="188"/>
                </a:cxn>
                <a:cxn ang="0">
                  <a:pos x="205" y="209"/>
                </a:cxn>
                <a:cxn ang="0">
                  <a:pos x="226" y="240"/>
                </a:cxn>
                <a:cxn ang="0">
                  <a:pos x="258" y="251"/>
                </a:cxn>
                <a:cxn ang="0">
                  <a:pos x="290" y="272"/>
                </a:cxn>
                <a:cxn ang="0">
                  <a:pos x="321" y="293"/>
                </a:cxn>
                <a:cxn ang="0">
                  <a:pos x="353" y="314"/>
                </a:cxn>
                <a:cxn ang="0">
                  <a:pos x="384" y="325"/>
                </a:cxn>
                <a:cxn ang="0">
                  <a:pos x="384" y="336"/>
                </a:cxn>
              </a:cxnLst>
              <a:rect l="0" t="0" r="r" b="b"/>
              <a:pathLst>
                <a:path w="385" h="337">
                  <a:moveTo>
                    <a:pt x="0" y="0"/>
                  </a:moveTo>
                  <a:lnTo>
                    <a:pt x="48" y="9"/>
                  </a:lnTo>
                  <a:lnTo>
                    <a:pt x="79" y="30"/>
                  </a:lnTo>
                  <a:lnTo>
                    <a:pt x="100" y="61"/>
                  </a:lnTo>
                  <a:lnTo>
                    <a:pt x="121" y="93"/>
                  </a:lnTo>
                  <a:lnTo>
                    <a:pt x="132" y="125"/>
                  </a:lnTo>
                  <a:lnTo>
                    <a:pt x="153" y="156"/>
                  </a:lnTo>
                  <a:lnTo>
                    <a:pt x="174" y="188"/>
                  </a:lnTo>
                  <a:lnTo>
                    <a:pt x="205" y="209"/>
                  </a:lnTo>
                  <a:lnTo>
                    <a:pt x="226" y="240"/>
                  </a:lnTo>
                  <a:lnTo>
                    <a:pt x="258" y="251"/>
                  </a:lnTo>
                  <a:lnTo>
                    <a:pt x="290" y="272"/>
                  </a:lnTo>
                  <a:lnTo>
                    <a:pt x="321" y="293"/>
                  </a:lnTo>
                  <a:lnTo>
                    <a:pt x="353" y="314"/>
                  </a:lnTo>
                  <a:lnTo>
                    <a:pt x="384" y="325"/>
                  </a:lnTo>
                  <a:lnTo>
                    <a:pt x="384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395" name="Freeform 11"/>
            <p:cNvSpPr>
              <a:spLocks/>
            </p:cNvSpPr>
            <p:nvPr/>
          </p:nvSpPr>
          <p:spPr bwMode="auto">
            <a:xfrm>
              <a:off x="3936" y="1586"/>
              <a:ext cx="385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9"/>
                </a:cxn>
                <a:cxn ang="0">
                  <a:pos x="79" y="30"/>
                </a:cxn>
                <a:cxn ang="0">
                  <a:pos x="100" y="61"/>
                </a:cxn>
                <a:cxn ang="0">
                  <a:pos x="121" y="93"/>
                </a:cxn>
                <a:cxn ang="0">
                  <a:pos x="132" y="125"/>
                </a:cxn>
                <a:cxn ang="0">
                  <a:pos x="153" y="156"/>
                </a:cxn>
                <a:cxn ang="0">
                  <a:pos x="174" y="188"/>
                </a:cxn>
                <a:cxn ang="0">
                  <a:pos x="205" y="209"/>
                </a:cxn>
                <a:cxn ang="0">
                  <a:pos x="226" y="240"/>
                </a:cxn>
                <a:cxn ang="0">
                  <a:pos x="258" y="251"/>
                </a:cxn>
                <a:cxn ang="0">
                  <a:pos x="290" y="272"/>
                </a:cxn>
                <a:cxn ang="0">
                  <a:pos x="321" y="293"/>
                </a:cxn>
                <a:cxn ang="0">
                  <a:pos x="353" y="314"/>
                </a:cxn>
                <a:cxn ang="0">
                  <a:pos x="384" y="325"/>
                </a:cxn>
                <a:cxn ang="0">
                  <a:pos x="384" y="336"/>
                </a:cxn>
              </a:cxnLst>
              <a:rect l="0" t="0" r="r" b="b"/>
              <a:pathLst>
                <a:path w="385" h="337">
                  <a:moveTo>
                    <a:pt x="0" y="0"/>
                  </a:moveTo>
                  <a:lnTo>
                    <a:pt x="48" y="9"/>
                  </a:lnTo>
                  <a:lnTo>
                    <a:pt x="79" y="30"/>
                  </a:lnTo>
                  <a:lnTo>
                    <a:pt x="100" y="61"/>
                  </a:lnTo>
                  <a:lnTo>
                    <a:pt x="121" y="93"/>
                  </a:lnTo>
                  <a:lnTo>
                    <a:pt x="132" y="125"/>
                  </a:lnTo>
                  <a:lnTo>
                    <a:pt x="153" y="156"/>
                  </a:lnTo>
                  <a:lnTo>
                    <a:pt x="174" y="188"/>
                  </a:lnTo>
                  <a:lnTo>
                    <a:pt x="205" y="209"/>
                  </a:lnTo>
                  <a:lnTo>
                    <a:pt x="226" y="240"/>
                  </a:lnTo>
                  <a:lnTo>
                    <a:pt x="258" y="251"/>
                  </a:lnTo>
                  <a:lnTo>
                    <a:pt x="290" y="272"/>
                  </a:lnTo>
                  <a:lnTo>
                    <a:pt x="321" y="293"/>
                  </a:lnTo>
                  <a:lnTo>
                    <a:pt x="353" y="314"/>
                  </a:lnTo>
                  <a:lnTo>
                    <a:pt x="384" y="325"/>
                  </a:lnTo>
                  <a:lnTo>
                    <a:pt x="384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6397" name="Freeform 13"/>
          <p:cNvSpPr>
            <a:spLocks/>
          </p:cNvSpPr>
          <p:nvPr/>
        </p:nvSpPr>
        <p:spPr bwMode="auto">
          <a:xfrm>
            <a:off x="6172200" y="2746375"/>
            <a:ext cx="611188" cy="534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8" y="9"/>
              </a:cxn>
              <a:cxn ang="0">
                <a:pos x="79" y="30"/>
              </a:cxn>
              <a:cxn ang="0">
                <a:pos x="100" y="61"/>
              </a:cxn>
              <a:cxn ang="0">
                <a:pos x="121" y="93"/>
              </a:cxn>
              <a:cxn ang="0">
                <a:pos x="132" y="125"/>
              </a:cxn>
              <a:cxn ang="0">
                <a:pos x="153" y="156"/>
              </a:cxn>
              <a:cxn ang="0">
                <a:pos x="174" y="188"/>
              </a:cxn>
              <a:cxn ang="0">
                <a:pos x="205" y="209"/>
              </a:cxn>
              <a:cxn ang="0">
                <a:pos x="226" y="240"/>
              </a:cxn>
              <a:cxn ang="0">
                <a:pos x="258" y="251"/>
              </a:cxn>
              <a:cxn ang="0">
                <a:pos x="290" y="272"/>
              </a:cxn>
              <a:cxn ang="0">
                <a:pos x="321" y="293"/>
              </a:cxn>
              <a:cxn ang="0">
                <a:pos x="353" y="314"/>
              </a:cxn>
              <a:cxn ang="0">
                <a:pos x="384" y="325"/>
              </a:cxn>
              <a:cxn ang="0">
                <a:pos x="384" y="336"/>
              </a:cxn>
            </a:cxnLst>
            <a:rect l="0" t="0" r="r" b="b"/>
            <a:pathLst>
              <a:path w="385" h="337">
                <a:moveTo>
                  <a:pt x="0" y="0"/>
                </a:moveTo>
                <a:lnTo>
                  <a:pt x="48" y="9"/>
                </a:lnTo>
                <a:lnTo>
                  <a:pt x="79" y="30"/>
                </a:lnTo>
                <a:lnTo>
                  <a:pt x="100" y="61"/>
                </a:lnTo>
                <a:lnTo>
                  <a:pt x="121" y="93"/>
                </a:lnTo>
                <a:lnTo>
                  <a:pt x="132" y="125"/>
                </a:lnTo>
                <a:lnTo>
                  <a:pt x="153" y="156"/>
                </a:lnTo>
                <a:lnTo>
                  <a:pt x="174" y="188"/>
                </a:lnTo>
                <a:lnTo>
                  <a:pt x="205" y="209"/>
                </a:lnTo>
                <a:lnTo>
                  <a:pt x="226" y="240"/>
                </a:lnTo>
                <a:lnTo>
                  <a:pt x="258" y="251"/>
                </a:lnTo>
                <a:lnTo>
                  <a:pt x="290" y="272"/>
                </a:lnTo>
                <a:lnTo>
                  <a:pt x="321" y="293"/>
                </a:lnTo>
                <a:lnTo>
                  <a:pt x="353" y="314"/>
                </a:lnTo>
                <a:lnTo>
                  <a:pt x="384" y="325"/>
                </a:lnTo>
                <a:lnTo>
                  <a:pt x="384" y="33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398" name="Freeform 14"/>
          <p:cNvSpPr>
            <a:spLocks/>
          </p:cNvSpPr>
          <p:nvPr/>
        </p:nvSpPr>
        <p:spPr bwMode="auto">
          <a:xfrm>
            <a:off x="6248400" y="2593975"/>
            <a:ext cx="611188" cy="4587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8" y="7"/>
              </a:cxn>
              <a:cxn ang="0">
                <a:pos x="79" y="25"/>
              </a:cxn>
              <a:cxn ang="0">
                <a:pos x="100" y="52"/>
              </a:cxn>
              <a:cxn ang="0">
                <a:pos x="121" y="79"/>
              </a:cxn>
              <a:cxn ang="0">
                <a:pos x="132" y="107"/>
              </a:cxn>
              <a:cxn ang="0">
                <a:pos x="153" y="133"/>
              </a:cxn>
              <a:cxn ang="0">
                <a:pos x="174" y="161"/>
              </a:cxn>
              <a:cxn ang="0">
                <a:pos x="205" y="179"/>
              </a:cxn>
              <a:cxn ang="0">
                <a:pos x="226" y="205"/>
              </a:cxn>
              <a:cxn ang="0">
                <a:pos x="258" y="215"/>
              </a:cxn>
              <a:cxn ang="0">
                <a:pos x="290" y="233"/>
              </a:cxn>
              <a:cxn ang="0">
                <a:pos x="321" y="251"/>
              </a:cxn>
              <a:cxn ang="0">
                <a:pos x="353" y="269"/>
              </a:cxn>
              <a:cxn ang="0">
                <a:pos x="384" y="278"/>
              </a:cxn>
              <a:cxn ang="0">
                <a:pos x="384" y="288"/>
              </a:cxn>
            </a:cxnLst>
            <a:rect l="0" t="0" r="r" b="b"/>
            <a:pathLst>
              <a:path w="385" h="289">
                <a:moveTo>
                  <a:pt x="0" y="0"/>
                </a:moveTo>
                <a:lnTo>
                  <a:pt x="48" y="7"/>
                </a:lnTo>
                <a:lnTo>
                  <a:pt x="79" y="25"/>
                </a:lnTo>
                <a:lnTo>
                  <a:pt x="100" y="52"/>
                </a:lnTo>
                <a:lnTo>
                  <a:pt x="121" y="79"/>
                </a:lnTo>
                <a:lnTo>
                  <a:pt x="132" y="107"/>
                </a:lnTo>
                <a:lnTo>
                  <a:pt x="153" y="133"/>
                </a:lnTo>
                <a:lnTo>
                  <a:pt x="174" y="161"/>
                </a:lnTo>
                <a:lnTo>
                  <a:pt x="205" y="179"/>
                </a:lnTo>
                <a:lnTo>
                  <a:pt x="226" y="205"/>
                </a:lnTo>
                <a:lnTo>
                  <a:pt x="258" y="215"/>
                </a:lnTo>
                <a:lnTo>
                  <a:pt x="290" y="233"/>
                </a:lnTo>
                <a:lnTo>
                  <a:pt x="321" y="251"/>
                </a:lnTo>
                <a:lnTo>
                  <a:pt x="353" y="269"/>
                </a:lnTo>
                <a:lnTo>
                  <a:pt x="384" y="278"/>
                </a:lnTo>
                <a:lnTo>
                  <a:pt x="384" y="28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399" name="Freeform 15"/>
          <p:cNvSpPr>
            <a:spLocks/>
          </p:cNvSpPr>
          <p:nvPr/>
        </p:nvSpPr>
        <p:spPr bwMode="auto">
          <a:xfrm>
            <a:off x="6172200" y="2593975"/>
            <a:ext cx="687388" cy="534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4" y="9"/>
              </a:cxn>
              <a:cxn ang="0">
                <a:pos x="88" y="30"/>
              </a:cxn>
              <a:cxn ang="0">
                <a:pos x="112" y="61"/>
              </a:cxn>
              <a:cxn ang="0">
                <a:pos x="136" y="93"/>
              </a:cxn>
              <a:cxn ang="0">
                <a:pos x="148" y="125"/>
              </a:cxn>
              <a:cxn ang="0">
                <a:pos x="172" y="156"/>
              </a:cxn>
              <a:cxn ang="0">
                <a:pos x="195" y="188"/>
              </a:cxn>
              <a:cxn ang="0">
                <a:pos x="230" y="209"/>
              </a:cxn>
              <a:cxn ang="0">
                <a:pos x="254" y="240"/>
              </a:cxn>
              <a:cxn ang="0">
                <a:pos x="290" y="251"/>
              </a:cxn>
              <a:cxn ang="0">
                <a:pos x="326" y="272"/>
              </a:cxn>
              <a:cxn ang="0">
                <a:pos x="361" y="293"/>
              </a:cxn>
              <a:cxn ang="0">
                <a:pos x="397" y="314"/>
              </a:cxn>
              <a:cxn ang="0">
                <a:pos x="432" y="325"/>
              </a:cxn>
              <a:cxn ang="0">
                <a:pos x="432" y="336"/>
              </a:cxn>
            </a:cxnLst>
            <a:rect l="0" t="0" r="r" b="b"/>
            <a:pathLst>
              <a:path w="433" h="337">
                <a:moveTo>
                  <a:pt x="0" y="0"/>
                </a:moveTo>
                <a:lnTo>
                  <a:pt x="54" y="9"/>
                </a:lnTo>
                <a:lnTo>
                  <a:pt x="88" y="30"/>
                </a:lnTo>
                <a:lnTo>
                  <a:pt x="112" y="61"/>
                </a:lnTo>
                <a:lnTo>
                  <a:pt x="136" y="93"/>
                </a:lnTo>
                <a:lnTo>
                  <a:pt x="148" y="125"/>
                </a:lnTo>
                <a:lnTo>
                  <a:pt x="172" y="156"/>
                </a:lnTo>
                <a:lnTo>
                  <a:pt x="195" y="188"/>
                </a:lnTo>
                <a:lnTo>
                  <a:pt x="230" y="209"/>
                </a:lnTo>
                <a:lnTo>
                  <a:pt x="254" y="240"/>
                </a:lnTo>
                <a:lnTo>
                  <a:pt x="290" y="251"/>
                </a:lnTo>
                <a:lnTo>
                  <a:pt x="326" y="272"/>
                </a:lnTo>
                <a:lnTo>
                  <a:pt x="361" y="293"/>
                </a:lnTo>
                <a:lnTo>
                  <a:pt x="397" y="314"/>
                </a:lnTo>
                <a:lnTo>
                  <a:pt x="432" y="325"/>
                </a:lnTo>
                <a:lnTo>
                  <a:pt x="432" y="33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00" name="Freeform 16"/>
          <p:cNvSpPr>
            <a:spLocks/>
          </p:cNvSpPr>
          <p:nvPr/>
        </p:nvSpPr>
        <p:spPr bwMode="auto">
          <a:xfrm>
            <a:off x="6172200" y="2670175"/>
            <a:ext cx="687388" cy="534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4" y="9"/>
              </a:cxn>
              <a:cxn ang="0">
                <a:pos x="88" y="30"/>
              </a:cxn>
              <a:cxn ang="0">
                <a:pos x="112" y="61"/>
              </a:cxn>
              <a:cxn ang="0">
                <a:pos x="136" y="93"/>
              </a:cxn>
              <a:cxn ang="0">
                <a:pos x="148" y="125"/>
              </a:cxn>
              <a:cxn ang="0">
                <a:pos x="172" y="156"/>
              </a:cxn>
              <a:cxn ang="0">
                <a:pos x="195" y="188"/>
              </a:cxn>
              <a:cxn ang="0">
                <a:pos x="230" y="209"/>
              </a:cxn>
              <a:cxn ang="0">
                <a:pos x="254" y="240"/>
              </a:cxn>
              <a:cxn ang="0">
                <a:pos x="290" y="251"/>
              </a:cxn>
              <a:cxn ang="0">
                <a:pos x="326" y="272"/>
              </a:cxn>
              <a:cxn ang="0">
                <a:pos x="361" y="293"/>
              </a:cxn>
              <a:cxn ang="0">
                <a:pos x="397" y="314"/>
              </a:cxn>
              <a:cxn ang="0">
                <a:pos x="432" y="325"/>
              </a:cxn>
              <a:cxn ang="0">
                <a:pos x="432" y="336"/>
              </a:cxn>
            </a:cxnLst>
            <a:rect l="0" t="0" r="r" b="b"/>
            <a:pathLst>
              <a:path w="433" h="337">
                <a:moveTo>
                  <a:pt x="0" y="0"/>
                </a:moveTo>
                <a:lnTo>
                  <a:pt x="54" y="9"/>
                </a:lnTo>
                <a:lnTo>
                  <a:pt x="88" y="30"/>
                </a:lnTo>
                <a:lnTo>
                  <a:pt x="112" y="61"/>
                </a:lnTo>
                <a:lnTo>
                  <a:pt x="136" y="93"/>
                </a:lnTo>
                <a:lnTo>
                  <a:pt x="148" y="125"/>
                </a:lnTo>
                <a:lnTo>
                  <a:pt x="172" y="156"/>
                </a:lnTo>
                <a:lnTo>
                  <a:pt x="195" y="188"/>
                </a:lnTo>
                <a:lnTo>
                  <a:pt x="230" y="209"/>
                </a:lnTo>
                <a:lnTo>
                  <a:pt x="254" y="240"/>
                </a:lnTo>
                <a:lnTo>
                  <a:pt x="290" y="251"/>
                </a:lnTo>
                <a:lnTo>
                  <a:pt x="326" y="272"/>
                </a:lnTo>
                <a:lnTo>
                  <a:pt x="361" y="293"/>
                </a:lnTo>
                <a:lnTo>
                  <a:pt x="397" y="314"/>
                </a:lnTo>
                <a:lnTo>
                  <a:pt x="432" y="325"/>
                </a:lnTo>
                <a:lnTo>
                  <a:pt x="432" y="33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3" name="Group 24"/>
          <p:cNvGrpSpPr>
            <a:grpSpLocks/>
          </p:cNvGrpSpPr>
          <p:nvPr/>
        </p:nvGrpSpPr>
        <p:grpSpPr bwMode="auto">
          <a:xfrm>
            <a:off x="6096000" y="2822575"/>
            <a:ext cx="687388" cy="992188"/>
            <a:chOff x="3840" y="1778"/>
            <a:chExt cx="433" cy="625"/>
          </a:xfrm>
        </p:grpSpPr>
        <p:sp>
          <p:nvSpPr>
            <p:cNvPr id="16401" name="Freeform 17"/>
            <p:cNvSpPr>
              <a:spLocks/>
            </p:cNvSpPr>
            <p:nvPr/>
          </p:nvSpPr>
          <p:spPr bwMode="auto">
            <a:xfrm>
              <a:off x="3888" y="1874"/>
              <a:ext cx="337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2" y="9"/>
                </a:cxn>
                <a:cxn ang="0">
                  <a:pos x="69" y="30"/>
                </a:cxn>
                <a:cxn ang="0">
                  <a:pos x="87" y="61"/>
                </a:cxn>
                <a:cxn ang="0">
                  <a:pos x="105" y="93"/>
                </a:cxn>
                <a:cxn ang="0">
                  <a:pos x="115" y="125"/>
                </a:cxn>
                <a:cxn ang="0">
                  <a:pos x="133" y="156"/>
                </a:cxn>
                <a:cxn ang="0">
                  <a:pos x="152" y="188"/>
                </a:cxn>
                <a:cxn ang="0">
                  <a:pos x="179" y="209"/>
                </a:cxn>
                <a:cxn ang="0">
                  <a:pos x="197" y="240"/>
                </a:cxn>
                <a:cxn ang="0">
                  <a:pos x="225" y="251"/>
                </a:cxn>
                <a:cxn ang="0">
                  <a:pos x="253" y="272"/>
                </a:cxn>
                <a:cxn ang="0">
                  <a:pos x="280" y="293"/>
                </a:cxn>
                <a:cxn ang="0">
                  <a:pos x="308" y="314"/>
                </a:cxn>
                <a:cxn ang="0">
                  <a:pos x="336" y="325"/>
                </a:cxn>
                <a:cxn ang="0">
                  <a:pos x="336" y="336"/>
                </a:cxn>
              </a:cxnLst>
              <a:rect l="0" t="0" r="r" b="b"/>
              <a:pathLst>
                <a:path w="337" h="337">
                  <a:moveTo>
                    <a:pt x="0" y="0"/>
                  </a:moveTo>
                  <a:lnTo>
                    <a:pt x="42" y="9"/>
                  </a:lnTo>
                  <a:lnTo>
                    <a:pt x="69" y="30"/>
                  </a:lnTo>
                  <a:lnTo>
                    <a:pt x="87" y="61"/>
                  </a:lnTo>
                  <a:lnTo>
                    <a:pt x="105" y="93"/>
                  </a:lnTo>
                  <a:lnTo>
                    <a:pt x="115" y="125"/>
                  </a:lnTo>
                  <a:lnTo>
                    <a:pt x="133" y="156"/>
                  </a:lnTo>
                  <a:lnTo>
                    <a:pt x="152" y="188"/>
                  </a:lnTo>
                  <a:lnTo>
                    <a:pt x="179" y="209"/>
                  </a:lnTo>
                  <a:lnTo>
                    <a:pt x="197" y="240"/>
                  </a:lnTo>
                  <a:lnTo>
                    <a:pt x="225" y="251"/>
                  </a:lnTo>
                  <a:lnTo>
                    <a:pt x="253" y="272"/>
                  </a:lnTo>
                  <a:lnTo>
                    <a:pt x="280" y="293"/>
                  </a:lnTo>
                  <a:lnTo>
                    <a:pt x="308" y="314"/>
                  </a:lnTo>
                  <a:lnTo>
                    <a:pt x="336" y="325"/>
                  </a:lnTo>
                  <a:lnTo>
                    <a:pt x="336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402" name="Freeform 18"/>
            <p:cNvSpPr>
              <a:spLocks/>
            </p:cNvSpPr>
            <p:nvPr/>
          </p:nvSpPr>
          <p:spPr bwMode="auto">
            <a:xfrm>
              <a:off x="3888" y="1826"/>
              <a:ext cx="385" cy="3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10"/>
                </a:cxn>
                <a:cxn ang="0">
                  <a:pos x="79" y="34"/>
                </a:cxn>
                <a:cxn ang="0">
                  <a:pos x="100" y="69"/>
                </a:cxn>
                <a:cxn ang="0">
                  <a:pos x="121" y="106"/>
                </a:cxn>
                <a:cxn ang="0">
                  <a:pos x="132" y="142"/>
                </a:cxn>
                <a:cxn ang="0">
                  <a:pos x="153" y="178"/>
                </a:cxn>
                <a:cxn ang="0">
                  <a:pos x="174" y="214"/>
                </a:cxn>
                <a:cxn ang="0">
                  <a:pos x="205" y="238"/>
                </a:cxn>
                <a:cxn ang="0">
                  <a:pos x="226" y="274"/>
                </a:cxn>
                <a:cxn ang="0">
                  <a:pos x="258" y="286"/>
                </a:cxn>
                <a:cxn ang="0">
                  <a:pos x="290" y="310"/>
                </a:cxn>
                <a:cxn ang="0">
                  <a:pos x="321" y="334"/>
                </a:cxn>
                <a:cxn ang="0">
                  <a:pos x="353" y="358"/>
                </a:cxn>
                <a:cxn ang="0">
                  <a:pos x="384" y="371"/>
                </a:cxn>
                <a:cxn ang="0">
                  <a:pos x="384" y="384"/>
                </a:cxn>
              </a:cxnLst>
              <a:rect l="0" t="0" r="r" b="b"/>
              <a:pathLst>
                <a:path w="385" h="385">
                  <a:moveTo>
                    <a:pt x="0" y="0"/>
                  </a:moveTo>
                  <a:lnTo>
                    <a:pt x="48" y="10"/>
                  </a:lnTo>
                  <a:lnTo>
                    <a:pt x="79" y="34"/>
                  </a:lnTo>
                  <a:lnTo>
                    <a:pt x="100" y="69"/>
                  </a:lnTo>
                  <a:lnTo>
                    <a:pt x="121" y="106"/>
                  </a:lnTo>
                  <a:lnTo>
                    <a:pt x="132" y="142"/>
                  </a:lnTo>
                  <a:lnTo>
                    <a:pt x="153" y="178"/>
                  </a:lnTo>
                  <a:lnTo>
                    <a:pt x="174" y="214"/>
                  </a:lnTo>
                  <a:lnTo>
                    <a:pt x="205" y="238"/>
                  </a:lnTo>
                  <a:lnTo>
                    <a:pt x="226" y="274"/>
                  </a:lnTo>
                  <a:lnTo>
                    <a:pt x="258" y="286"/>
                  </a:lnTo>
                  <a:lnTo>
                    <a:pt x="290" y="310"/>
                  </a:lnTo>
                  <a:lnTo>
                    <a:pt x="321" y="334"/>
                  </a:lnTo>
                  <a:lnTo>
                    <a:pt x="353" y="358"/>
                  </a:lnTo>
                  <a:lnTo>
                    <a:pt x="384" y="371"/>
                  </a:lnTo>
                  <a:lnTo>
                    <a:pt x="384" y="384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403" name="Freeform 19"/>
            <p:cNvSpPr>
              <a:spLocks/>
            </p:cNvSpPr>
            <p:nvPr/>
          </p:nvSpPr>
          <p:spPr bwMode="auto">
            <a:xfrm>
              <a:off x="3888" y="1778"/>
              <a:ext cx="385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9"/>
                </a:cxn>
                <a:cxn ang="0">
                  <a:pos x="79" y="30"/>
                </a:cxn>
                <a:cxn ang="0">
                  <a:pos x="100" y="61"/>
                </a:cxn>
                <a:cxn ang="0">
                  <a:pos x="121" y="93"/>
                </a:cxn>
                <a:cxn ang="0">
                  <a:pos x="132" y="125"/>
                </a:cxn>
                <a:cxn ang="0">
                  <a:pos x="153" y="156"/>
                </a:cxn>
                <a:cxn ang="0">
                  <a:pos x="174" y="188"/>
                </a:cxn>
                <a:cxn ang="0">
                  <a:pos x="205" y="209"/>
                </a:cxn>
                <a:cxn ang="0">
                  <a:pos x="226" y="240"/>
                </a:cxn>
                <a:cxn ang="0">
                  <a:pos x="258" y="251"/>
                </a:cxn>
                <a:cxn ang="0">
                  <a:pos x="290" y="272"/>
                </a:cxn>
                <a:cxn ang="0">
                  <a:pos x="321" y="293"/>
                </a:cxn>
                <a:cxn ang="0">
                  <a:pos x="353" y="314"/>
                </a:cxn>
                <a:cxn ang="0">
                  <a:pos x="384" y="325"/>
                </a:cxn>
                <a:cxn ang="0">
                  <a:pos x="384" y="336"/>
                </a:cxn>
              </a:cxnLst>
              <a:rect l="0" t="0" r="r" b="b"/>
              <a:pathLst>
                <a:path w="385" h="337">
                  <a:moveTo>
                    <a:pt x="0" y="0"/>
                  </a:moveTo>
                  <a:lnTo>
                    <a:pt x="48" y="9"/>
                  </a:lnTo>
                  <a:lnTo>
                    <a:pt x="79" y="30"/>
                  </a:lnTo>
                  <a:lnTo>
                    <a:pt x="100" y="61"/>
                  </a:lnTo>
                  <a:lnTo>
                    <a:pt x="121" y="93"/>
                  </a:lnTo>
                  <a:lnTo>
                    <a:pt x="132" y="125"/>
                  </a:lnTo>
                  <a:lnTo>
                    <a:pt x="153" y="156"/>
                  </a:lnTo>
                  <a:lnTo>
                    <a:pt x="174" y="188"/>
                  </a:lnTo>
                  <a:lnTo>
                    <a:pt x="205" y="209"/>
                  </a:lnTo>
                  <a:lnTo>
                    <a:pt x="226" y="240"/>
                  </a:lnTo>
                  <a:lnTo>
                    <a:pt x="258" y="251"/>
                  </a:lnTo>
                  <a:lnTo>
                    <a:pt x="290" y="272"/>
                  </a:lnTo>
                  <a:lnTo>
                    <a:pt x="321" y="293"/>
                  </a:lnTo>
                  <a:lnTo>
                    <a:pt x="353" y="314"/>
                  </a:lnTo>
                  <a:lnTo>
                    <a:pt x="384" y="325"/>
                  </a:lnTo>
                  <a:lnTo>
                    <a:pt x="384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404" name="Freeform 20"/>
            <p:cNvSpPr>
              <a:spLocks/>
            </p:cNvSpPr>
            <p:nvPr/>
          </p:nvSpPr>
          <p:spPr bwMode="auto">
            <a:xfrm>
              <a:off x="3840" y="2018"/>
              <a:ext cx="385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9"/>
                </a:cxn>
                <a:cxn ang="0">
                  <a:pos x="79" y="30"/>
                </a:cxn>
                <a:cxn ang="0">
                  <a:pos x="100" y="61"/>
                </a:cxn>
                <a:cxn ang="0">
                  <a:pos x="121" y="93"/>
                </a:cxn>
                <a:cxn ang="0">
                  <a:pos x="132" y="125"/>
                </a:cxn>
                <a:cxn ang="0">
                  <a:pos x="153" y="156"/>
                </a:cxn>
                <a:cxn ang="0">
                  <a:pos x="174" y="188"/>
                </a:cxn>
                <a:cxn ang="0">
                  <a:pos x="205" y="209"/>
                </a:cxn>
                <a:cxn ang="0">
                  <a:pos x="226" y="240"/>
                </a:cxn>
                <a:cxn ang="0">
                  <a:pos x="258" y="251"/>
                </a:cxn>
                <a:cxn ang="0">
                  <a:pos x="290" y="272"/>
                </a:cxn>
                <a:cxn ang="0">
                  <a:pos x="321" y="293"/>
                </a:cxn>
                <a:cxn ang="0">
                  <a:pos x="353" y="314"/>
                </a:cxn>
                <a:cxn ang="0">
                  <a:pos x="384" y="325"/>
                </a:cxn>
                <a:cxn ang="0">
                  <a:pos x="384" y="336"/>
                </a:cxn>
              </a:cxnLst>
              <a:rect l="0" t="0" r="r" b="b"/>
              <a:pathLst>
                <a:path w="385" h="337">
                  <a:moveTo>
                    <a:pt x="0" y="0"/>
                  </a:moveTo>
                  <a:lnTo>
                    <a:pt x="48" y="9"/>
                  </a:lnTo>
                  <a:lnTo>
                    <a:pt x="79" y="30"/>
                  </a:lnTo>
                  <a:lnTo>
                    <a:pt x="100" y="61"/>
                  </a:lnTo>
                  <a:lnTo>
                    <a:pt x="121" y="93"/>
                  </a:lnTo>
                  <a:lnTo>
                    <a:pt x="132" y="125"/>
                  </a:lnTo>
                  <a:lnTo>
                    <a:pt x="153" y="156"/>
                  </a:lnTo>
                  <a:lnTo>
                    <a:pt x="174" y="188"/>
                  </a:lnTo>
                  <a:lnTo>
                    <a:pt x="205" y="209"/>
                  </a:lnTo>
                  <a:lnTo>
                    <a:pt x="226" y="240"/>
                  </a:lnTo>
                  <a:lnTo>
                    <a:pt x="258" y="251"/>
                  </a:lnTo>
                  <a:lnTo>
                    <a:pt x="290" y="272"/>
                  </a:lnTo>
                  <a:lnTo>
                    <a:pt x="321" y="293"/>
                  </a:lnTo>
                  <a:lnTo>
                    <a:pt x="353" y="314"/>
                  </a:lnTo>
                  <a:lnTo>
                    <a:pt x="384" y="325"/>
                  </a:lnTo>
                  <a:lnTo>
                    <a:pt x="384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405" name="Freeform 21"/>
            <p:cNvSpPr>
              <a:spLocks/>
            </p:cNvSpPr>
            <p:nvPr/>
          </p:nvSpPr>
          <p:spPr bwMode="auto">
            <a:xfrm>
              <a:off x="3840" y="1970"/>
              <a:ext cx="385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9"/>
                </a:cxn>
                <a:cxn ang="0">
                  <a:pos x="79" y="30"/>
                </a:cxn>
                <a:cxn ang="0">
                  <a:pos x="100" y="61"/>
                </a:cxn>
                <a:cxn ang="0">
                  <a:pos x="121" y="93"/>
                </a:cxn>
                <a:cxn ang="0">
                  <a:pos x="132" y="125"/>
                </a:cxn>
                <a:cxn ang="0">
                  <a:pos x="153" y="156"/>
                </a:cxn>
                <a:cxn ang="0">
                  <a:pos x="174" y="188"/>
                </a:cxn>
                <a:cxn ang="0">
                  <a:pos x="205" y="209"/>
                </a:cxn>
                <a:cxn ang="0">
                  <a:pos x="226" y="240"/>
                </a:cxn>
                <a:cxn ang="0">
                  <a:pos x="258" y="251"/>
                </a:cxn>
                <a:cxn ang="0">
                  <a:pos x="290" y="272"/>
                </a:cxn>
                <a:cxn ang="0">
                  <a:pos x="321" y="293"/>
                </a:cxn>
                <a:cxn ang="0">
                  <a:pos x="353" y="314"/>
                </a:cxn>
                <a:cxn ang="0">
                  <a:pos x="384" y="325"/>
                </a:cxn>
                <a:cxn ang="0">
                  <a:pos x="384" y="336"/>
                </a:cxn>
              </a:cxnLst>
              <a:rect l="0" t="0" r="r" b="b"/>
              <a:pathLst>
                <a:path w="385" h="337">
                  <a:moveTo>
                    <a:pt x="0" y="0"/>
                  </a:moveTo>
                  <a:lnTo>
                    <a:pt x="48" y="9"/>
                  </a:lnTo>
                  <a:lnTo>
                    <a:pt x="79" y="30"/>
                  </a:lnTo>
                  <a:lnTo>
                    <a:pt x="100" y="61"/>
                  </a:lnTo>
                  <a:lnTo>
                    <a:pt x="121" y="93"/>
                  </a:lnTo>
                  <a:lnTo>
                    <a:pt x="132" y="125"/>
                  </a:lnTo>
                  <a:lnTo>
                    <a:pt x="153" y="156"/>
                  </a:lnTo>
                  <a:lnTo>
                    <a:pt x="174" y="188"/>
                  </a:lnTo>
                  <a:lnTo>
                    <a:pt x="205" y="209"/>
                  </a:lnTo>
                  <a:lnTo>
                    <a:pt x="226" y="240"/>
                  </a:lnTo>
                  <a:lnTo>
                    <a:pt x="258" y="251"/>
                  </a:lnTo>
                  <a:lnTo>
                    <a:pt x="290" y="272"/>
                  </a:lnTo>
                  <a:lnTo>
                    <a:pt x="321" y="293"/>
                  </a:lnTo>
                  <a:lnTo>
                    <a:pt x="353" y="314"/>
                  </a:lnTo>
                  <a:lnTo>
                    <a:pt x="384" y="325"/>
                  </a:lnTo>
                  <a:lnTo>
                    <a:pt x="384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406" name="Freeform 22"/>
            <p:cNvSpPr>
              <a:spLocks/>
            </p:cNvSpPr>
            <p:nvPr/>
          </p:nvSpPr>
          <p:spPr bwMode="auto">
            <a:xfrm>
              <a:off x="3840" y="1922"/>
              <a:ext cx="385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9"/>
                </a:cxn>
                <a:cxn ang="0">
                  <a:pos x="79" y="30"/>
                </a:cxn>
                <a:cxn ang="0">
                  <a:pos x="100" y="61"/>
                </a:cxn>
                <a:cxn ang="0">
                  <a:pos x="121" y="93"/>
                </a:cxn>
                <a:cxn ang="0">
                  <a:pos x="132" y="125"/>
                </a:cxn>
                <a:cxn ang="0">
                  <a:pos x="153" y="156"/>
                </a:cxn>
                <a:cxn ang="0">
                  <a:pos x="174" y="188"/>
                </a:cxn>
                <a:cxn ang="0">
                  <a:pos x="205" y="209"/>
                </a:cxn>
                <a:cxn ang="0">
                  <a:pos x="226" y="240"/>
                </a:cxn>
                <a:cxn ang="0">
                  <a:pos x="258" y="251"/>
                </a:cxn>
                <a:cxn ang="0">
                  <a:pos x="290" y="272"/>
                </a:cxn>
                <a:cxn ang="0">
                  <a:pos x="321" y="293"/>
                </a:cxn>
                <a:cxn ang="0">
                  <a:pos x="353" y="314"/>
                </a:cxn>
                <a:cxn ang="0">
                  <a:pos x="384" y="325"/>
                </a:cxn>
                <a:cxn ang="0">
                  <a:pos x="384" y="336"/>
                </a:cxn>
              </a:cxnLst>
              <a:rect l="0" t="0" r="r" b="b"/>
              <a:pathLst>
                <a:path w="385" h="337">
                  <a:moveTo>
                    <a:pt x="0" y="0"/>
                  </a:moveTo>
                  <a:lnTo>
                    <a:pt x="48" y="9"/>
                  </a:lnTo>
                  <a:lnTo>
                    <a:pt x="79" y="30"/>
                  </a:lnTo>
                  <a:lnTo>
                    <a:pt x="100" y="61"/>
                  </a:lnTo>
                  <a:lnTo>
                    <a:pt x="121" y="93"/>
                  </a:lnTo>
                  <a:lnTo>
                    <a:pt x="132" y="125"/>
                  </a:lnTo>
                  <a:lnTo>
                    <a:pt x="153" y="156"/>
                  </a:lnTo>
                  <a:lnTo>
                    <a:pt x="174" y="188"/>
                  </a:lnTo>
                  <a:lnTo>
                    <a:pt x="205" y="209"/>
                  </a:lnTo>
                  <a:lnTo>
                    <a:pt x="226" y="240"/>
                  </a:lnTo>
                  <a:lnTo>
                    <a:pt x="258" y="251"/>
                  </a:lnTo>
                  <a:lnTo>
                    <a:pt x="290" y="272"/>
                  </a:lnTo>
                  <a:lnTo>
                    <a:pt x="321" y="293"/>
                  </a:lnTo>
                  <a:lnTo>
                    <a:pt x="353" y="314"/>
                  </a:lnTo>
                  <a:lnTo>
                    <a:pt x="384" y="325"/>
                  </a:lnTo>
                  <a:lnTo>
                    <a:pt x="384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407" name="Freeform 23"/>
            <p:cNvSpPr>
              <a:spLocks/>
            </p:cNvSpPr>
            <p:nvPr/>
          </p:nvSpPr>
          <p:spPr bwMode="auto">
            <a:xfrm>
              <a:off x="3840" y="2066"/>
              <a:ext cx="385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9"/>
                </a:cxn>
                <a:cxn ang="0">
                  <a:pos x="79" y="30"/>
                </a:cxn>
                <a:cxn ang="0">
                  <a:pos x="100" y="61"/>
                </a:cxn>
                <a:cxn ang="0">
                  <a:pos x="121" y="93"/>
                </a:cxn>
                <a:cxn ang="0">
                  <a:pos x="132" y="125"/>
                </a:cxn>
                <a:cxn ang="0">
                  <a:pos x="153" y="156"/>
                </a:cxn>
                <a:cxn ang="0">
                  <a:pos x="174" y="188"/>
                </a:cxn>
                <a:cxn ang="0">
                  <a:pos x="205" y="209"/>
                </a:cxn>
                <a:cxn ang="0">
                  <a:pos x="226" y="240"/>
                </a:cxn>
                <a:cxn ang="0">
                  <a:pos x="258" y="251"/>
                </a:cxn>
                <a:cxn ang="0">
                  <a:pos x="290" y="272"/>
                </a:cxn>
                <a:cxn ang="0">
                  <a:pos x="321" y="293"/>
                </a:cxn>
                <a:cxn ang="0">
                  <a:pos x="353" y="314"/>
                </a:cxn>
                <a:cxn ang="0">
                  <a:pos x="384" y="325"/>
                </a:cxn>
                <a:cxn ang="0">
                  <a:pos x="384" y="336"/>
                </a:cxn>
              </a:cxnLst>
              <a:rect l="0" t="0" r="r" b="b"/>
              <a:pathLst>
                <a:path w="385" h="337">
                  <a:moveTo>
                    <a:pt x="0" y="0"/>
                  </a:moveTo>
                  <a:lnTo>
                    <a:pt x="48" y="9"/>
                  </a:lnTo>
                  <a:lnTo>
                    <a:pt x="79" y="30"/>
                  </a:lnTo>
                  <a:lnTo>
                    <a:pt x="100" y="61"/>
                  </a:lnTo>
                  <a:lnTo>
                    <a:pt x="121" y="93"/>
                  </a:lnTo>
                  <a:lnTo>
                    <a:pt x="132" y="125"/>
                  </a:lnTo>
                  <a:lnTo>
                    <a:pt x="153" y="156"/>
                  </a:lnTo>
                  <a:lnTo>
                    <a:pt x="174" y="188"/>
                  </a:lnTo>
                  <a:lnTo>
                    <a:pt x="205" y="209"/>
                  </a:lnTo>
                  <a:lnTo>
                    <a:pt x="226" y="240"/>
                  </a:lnTo>
                  <a:lnTo>
                    <a:pt x="258" y="251"/>
                  </a:lnTo>
                  <a:lnTo>
                    <a:pt x="290" y="272"/>
                  </a:lnTo>
                  <a:lnTo>
                    <a:pt x="321" y="293"/>
                  </a:lnTo>
                  <a:lnTo>
                    <a:pt x="353" y="314"/>
                  </a:lnTo>
                  <a:lnTo>
                    <a:pt x="384" y="325"/>
                  </a:lnTo>
                  <a:lnTo>
                    <a:pt x="384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6409" name="Freeform 25"/>
          <p:cNvSpPr>
            <a:spLocks/>
          </p:cNvSpPr>
          <p:nvPr/>
        </p:nvSpPr>
        <p:spPr bwMode="auto">
          <a:xfrm>
            <a:off x="6019800" y="3508375"/>
            <a:ext cx="763588" cy="4587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0" y="7"/>
              </a:cxn>
              <a:cxn ang="0">
                <a:pos x="98" y="25"/>
              </a:cxn>
              <a:cxn ang="0">
                <a:pos x="125" y="52"/>
              </a:cxn>
              <a:cxn ang="0">
                <a:pos x="151" y="79"/>
              </a:cxn>
              <a:cxn ang="0">
                <a:pos x="165" y="107"/>
              </a:cxn>
              <a:cxn ang="0">
                <a:pos x="191" y="133"/>
              </a:cxn>
              <a:cxn ang="0">
                <a:pos x="217" y="161"/>
              </a:cxn>
              <a:cxn ang="0">
                <a:pos x="256" y="179"/>
              </a:cxn>
              <a:cxn ang="0">
                <a:pos x="282" y="205"/>
              </a:cxn>
              <a:cxn ang="0">
                <a:pos x="322" y="215"/>
              </a:cxn>
              <a:cxn ang="0">
                <a:pos x="362" y="233"/>
              </a:cxn>
              <a:cxn ang="0">
                <a:pos x="401" y="251"/>
              </a:cxn>
              <a:cxn ang="0">
                <a:pos x="441" y="269"/>
              </a:cxn>
              <a:cxn ang="0">
                <a:pos x="480" y="278"/>
              </a:cxn>
              <a:cxn ang="0">
                <a:pos x="480" y="288"/>
              </a:cxn>
            </a:cxnLst>
            <a:rect l="0" t="0" r="r" b="b"/>
            <a:pathLst>
              <a:path w="481" h="289">
                <a:moveTo>
                  <a:pt x="0" y="0"/>
                </a:moveTo>
                <a:lnTo>
                  <a:pt x="60" y="7"/>
                </a:lnTo>
                <a:lnTo>
                  <a:pt x="98" y="25"/>
                </a:lnTo>
                <a:lnTo>
                  <a:pt x="125" y="52"/>
                </a:lnTo>
                <a:lnTo>
                  <a:pt x="151" y="79"/>
                </a:lnTo>
                <a:lnTo>
                  <a:pt x="165" y="107"/>
                </a:lnTo>
                <a:lnTo>
                  <a:pt x="191" y="133"/>
                </a:lnTo>
                <a:lnTo>
                  <a:pt x="217" y="161"/>
                </a:lnTo>
                <a:lnTo>
                  <a:pt x="256" y="179"/>
                </a:lnTo>
                <a:lnTo>
                  <a:pt x="282" y="205"/>
                </a:lnTo>
                <a:lnTo>
                  <a:pt x="322" y="215"/>
                </a:lnTo>
                <a:lnTo>
                  <a:pt x="362" y="233"/>
                </a:lnTo>
                <a:lnTo>
                  <a:pt x="401" y="251"/>
                </a:lnTo>
                <a:lnTo>
                  <a:pt x="441" y="269"/>
                </a:lnTo>
                <a:lnTo>
                  <a:pt x="480" y="278"/>
                </a:lnTo>
                <a:lnTo>
                  <a:pt x="480" y="28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10" name="Freeform 26"/>
          <p:cNvSpPr>
            <a:spLocks/>
          </p:cNvSpPr>
          <p:nvPr/>
        </p:nvSpPr>
        <p:spPr bwMode="auto">
          <a:xfrm>
            <a:off x="6096000" y="3355975"/>
            <a:ext cx="611188" cy="4587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8" y="7"/>
              </a:cxn>
              <a:cxn ang="0">
                <a:pos x="79" y="25"/>
              </a:cxn>
              <a:cxn ang="0">
                <a:pos x="100" y="52"/>
              </a:cxn>
              <a:cxn ang="0">
                <a:pos x="121" y="79"/>
              </a:cxn>
              <a:cxn ang="0">
                <a:pos x="132" y="107"/>
              </a:cxn>
              <a:cxn ang="0">
                <a:pos x="153" y="133"/>
              </a:cxn>
              <a:cxn ang="0">
                <a:pos x="174" y="161"/>
              </a:cxn>
              <a:cxn ang="0">
                <a:pos x="205" y="179"/>
              </a:cxn>
              <a:cxn ang="0">
                <a:pos x="226" y="205"/>
              </a:cxn>
              <a:cxn ang="0">
                <a:pos x="258" y="215"/>
              </a:cxn>
              <a:cxn ang="0">
                <a:pos x="290" y="233"/>
              </a:cxn>
              <a:cxn ang="0">
                <a:pos x="321" y="251"/>
              </a:cxn>
              <a:cxn ang="0">
                <a:pos x="353" y="269"/>
              </a:cxn>
              <a:cxn ang="0">
                <a:pos x="384" y="278"/>
              </a:cxn>
              <a:cxn ang="0">
                <a:pos x="384" y="288"/>
              </a:cxn>
            </a:cxnLst>
            <a:rect l="0" t="0" r="r" b="b"/>
            <a:pathLst>
              <a:path w="385" h="289">
                <a:moveTo>
                  <a:pt x="0" y="0"/>
                </a:moveTo>
                <a:lnTo>
                  <a:pt x="48" y="7"/>
                </a:lnTo>
                <a:lnTo>
                  <a:pt x="79" y="25"/>
                </a:lnTo>
                <a:lnTo>
                  <a:pt x="100" y="52"/>
                </a:lnTo>
                <a:lnTo>
                  <a:pt x="121" y="79"/>
                </a:lnTo>
                <a:lnTo>
                  <a:pt x="132" y="107"/>
                </a:lnTo>
                <a:lnTo>
                  <a:pt x="153" y="133"/>
                </a:lnTo>
                <a:lnTo>
                  <a:pt x="174" y="161"/>
                </a:lnTo>
                <a:lnTo>
                  <a:pt x="205" y="179"/>
                </a:lnTo>
                <a:lnTo>
                  <a:pt x="226" y="205"/>
                </a:lnTo>
                <a:lnTo>
                  <a:pt x="258" y="215"/>
                </a:lnTo>
                <a:lnTo>
                  <a:pt x="290" y="233"/>
                </a:lnTo>
                <a:lnTo>
                  <a:pt x="321" y="251"/>
                </a:lnTo>
                <a:lnTo>
                  <a:pt x="353" y="269"/>
                </a:lnTo>
                <a:lnTo>
                  <a:pt x="384" y="278"/>
                </a:lnTo>
                <a:lnTo>
                  <a:pt x="384" y="28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11" name="Freeform 27"/>
          <p:cNvSpPr>
            <a:spLocks/>
          </p:cNvSpPr>
          <p:nvPr/>
        </p:nvSpPr>
        <p:spPr bwMode="auto">
          <a:xfrm>
            <a:off x="6019800" y="3355975"/>
            <a:ext cx="687388" cy="534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4" y="9"/>
              </a:cxn>
              <a:cxn ang="0">
                <a:pos x="88" y="30"/>
              </a:cxn>
              <a:cxn ang="0">
                <a:pos x="112" y="61"/>
              </a:cxn>
              <a:cxn ang="0">
                <a:pos x="136" y="93"/>
              </a:cxn>
              <a:cxn ang="0">
                <a:pos x="148" y="125"/>
              </a:cxn>
              <a:cxn ang="0">
                <a:pos x="172" y="156"/>
              </a:cxn>
              <a:cxn ang="0">
                <a:pos x="195" y="188"/>
              </a:cxn>
              <a:cxn ang="0">
                <a:pos x="230" y="209"/>
              </a:cxn>
              <a:cxn ang="0">
                <a:pos x="254" y="240"/>
              </a:cxn>
              <a:cxn ang="0">
                <a:pos x="290" y="251"/>
              </a:cxn>
              <a:cxn ang="0">
                <a:pos x="326" y="272"/>
              </a:cxn>
              <a:cxn ang="0">
                <a:pos x="361" y="293"/>
              </a:cxn>
              <a:cxn ang="0">
                <a:pos x="397" y="314"/>
              </a:cxn>
              <a:cxn ang="0">
                <a:pos x="432" y="325"/>
              </a:cxn>
              <a:cxn ang="0">
                <a:pos x="432" y="336"/>
              </a:cxn>
            </a:cxnLst>
            <a:rect l="0" t="0" r="r" b="b"/>
            <a:pathLst>
              <a:path w="433" h="337">
                <a:moveTo>
                  <a:pt x="0" y="0"/>
                </a:moveTo>
                <a:lnTo>
                  <a:pt x="54" y="9"/>
                </a:lnTo>
                <a:lnTo>
                  <a:pt x="88" y="30"/>
                </a:lnTo>
                <a:lnTo>
                  <a:pt x="112" y="61"/>
                </a:lnTo>
                <a:lnTo>
                  <a:pt x="136" y="93"/>
                </a:lnTo>
                <a:lnTo>
                  <a:pt x="148" y="125"/>
                </a:lnTo>
                <a:lnTo>
                  <a:pt x="172" y="156"/>
                </a:lnTo>
                <a:lnTo>
                  <a:pt x="195" y="188"/>
                </a:lnTo>
                <a:lnTo>
                  <a:pt x="230" y="209"/>
                </a:lnTo>
                <a:lnTo>
                  <a:pt x="254" y="240"/>
                </a:lnTo>
                <a:lnTo>
                  <a:pt x="290" y="251"/>
                </a:lnTo>
                <a:lnTo>
                  <a:pt x="326" y="272"/>
                </a:lnTo>
                <a:lnTo>
                  <a:pt x="361" y="293"/>
                </a:lnTo>
                <a:lnTo>
                  <a:pt x="397" y="314"/>
                </a:lnTo>
                <a:lnTo>
                  <a:pt x="432" y="325"/>
                </a:lnTo>
                <a:lnTo>
                  <a:pt x="432" y="33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12" name="Freeform 28"/>
          <p:cNvSpPr>
            <a:spLocks/>
          </p:cNvSpPr>
          <p:nvPr/>
        </p:nvSpPr>
        <p:spPr bwMode="auto">
          <a:xfrm>
            <a:off x="6019800" y="3432175"/>
            <a:ext cx="763588" cy="534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0" y="9"/>
              </a:cxn>
              <a:cxn ang="0">
                <a:pos x="98" y="30"/>
              </a:cxn>
              <a:cxn ang="0">
                <a:pos x="125" y="61"/>
              </a:cxn>
              <a:cxn ang="0">
                <a:pos x="151" y="93"/>
              </a:cxn>
              <a:cxn ang="0">
                <a:pos x="165" y="125"/>
              </a:cxn>
              <a:cxn ang="0">
                <a:pos x="191" y="156"/>
              </a:cxn>
              <a:cxn ang="0">
                <a:pos x="217" y="188"/>
              </a:cxn>
              <a:cxn ang="0">
                <a:pos x="256" y="209"/>
              </a:cxn>
              <a:cxn ang="0">
                <a:pos x="282" y="240"/>
              </a:cxn>
              <a:cxn ang="0">
                <a:pos x="322" y="251"/>
              </a:cxn>
              <a:cxn ang="0">
                <a:pos x="362" y="272"/>
              </a:cxn>
              <a:cxn ang="0">
                <a:pos x="401" y="293"/>
              </a:cxn>
              <a:cxn ang="0">
                <a:pos x="441" y="314"/>
              </a:cxn>
              <a:cxn ang="0">
                <a:pos x="480" y="325"/>
              </a:cxn>
              <a:cxn ang="0">
                <a:pos x="480" y="336"/>
              </a:cxn>
            </a:cxnLst>
            <a:rect l="0" t="0" r="r" b="b"/>
            <a:pathLst>
              <a:path w="481" h="337">
                <a:moveTo>
                  <a:pt x="0" y="0"/>
                </a:moveTo>
                <a:lnTo>
                  <a:pt x="60" y="9"/>
                </a:lnTo>
                <a:lnTo>
                  <a:pt x="98" y="30"/>
                </a:lnTo>
                <a:lnTo>
                  <a:pt x="125" y="61"/>
                </a:lnTo>
                <a:lnTo>
                  <a:pt x="151" y="93"/>
                </a:lnTo>
                <a:lnTo>
                  <a:pt x="165" y="125"/>
                </a:lnTo>
                <a:lnTo>
                  <a:pt x="191" y="156"/>
                </a:lnTo>
                <a:lnTo>
                  <a:pt x="217" y="188"/>
                </a:lnTo>
                <a:lnTo>
                  <a:pt x="256" y="209"/>
                </a:lnTo>
                <a:lnTo>
                  <a:pt x="282" y="240"/>
                </a:lnTo>
                <a:lnTo>
                  <a:pt x="322" y="251"/>
                </a:lnTo>
                <a:lnTo>
                  <a:pt x="362" y="272"/>
                </a:lnTo>
                <a:lnTo>
                  <a:pt x="401" y="293"/>
                </a:lnTo>
                <a:lnTo>
                  <a:pt x="441" y="314"/>
                </a:lnTo>
                <a:lnTo>
                  <a:pt x="480" y="325"/>
                </a:lnTo>
                <a:lnTo>
                  <a:pt x="480" y="33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13" name="Freeform 29"/>
          <p:cNvSpPr>
            <a:spLocks/>
          </p:cNvSpPr>
          <p:nvPr/>
        </p:nvSpPr>
        <p:spPr bwMode="auto">
          <a:xfrm>
            <a:off x="6096000" y="4041775"/>
            <a:ext cx="687388" cy="2301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4" y="3"/>
              </a:cxn>
              <a:cxn ang="0">
                <a:pos x="88" y="12"/>
              </a:cxn>
              <a:cxn ang="0">
                <a:pos x="112" y="26"/>
              </a:cxn>
              <a:cxn ang="0">
                <a:pos x="136" y="39"/>
              </a:cxn>
              <a:cxn ang="0">
                <a:pos x="148" y="53"/>
              </a:cxn>
              <a:cxn ang="0">
                <a:pos x="172" y="66"/>
              </a:cxn>
              <a:cxn ang="0">
                <a:pos x="195" y="80"/>
              </a:cxn>
              <a:cxn ang="0">
                <a:pos x="230" y="89"/>
              </a:cxn>
              <a:cxn ang="0">
                <a:pos x="254" y="102"/>
              </a:cxn>
              <a:cxn ang="0">
                <a:pos x="290" y="107"/>
              </a:cxn>
              <a:cxn ang="0">
                <a:pos x="326" y="116"/>
              </a:cxn>
              <a:cxn ang="0">
                <a:pos x="361" y="125"/>
              </a:cxn>
              <a:cxn ang="0">
                <a:pos x="397" y="134"/>
              </a:cxn>
              <a:cxn ang="0">
                <a:pos x="432" y="139"/>
              </a:cxn>
              <a:cxn ang="0">
                <a:pos x="432" y="144"/>
              </a:cxn>
            </a:cxnLst>
            <a:rect l="0" t="0" r="r" b="b"/>
            <a:pathLst>
              <a:path w="433" h="145">
                <a:moveTo>
                  <a:pt x="0" y="0"/>
                </a:moveTo>
                <a:lnTo>
                  <a:pt x="54" y="3"/>
                </a:lnTo>
                <a:lnTo>
                  <a:pt x="88" y="12"/>
                </a:lnTo>
                <a:lnTo>
                  <a:pt x="112" y="26"/>
                </a:lnTo>
                <a:lnTo>
                  <a:pt x="136" y="39"/>
                </a:lnTo>
                <a:lnTo>
                  <a:pt x="148" y="53"/>
                </a:lnTo>
                <a:lnTo>
                  <a:pt x="172" y="66"/>
                </a:lnTo>
                <a:lnTo>
                  <a:pt x="195" y="80"/>
                </a:lnTo>
                <a:lnTo>
                  <a:pt x="230" y="89"/>
                </a:lnTo>
                <a:lnTo>
                  <a:pt x="254" y="102"/>
                </a:lnTo>
                <a:lnTo>
                  <a:pt x="290" y="107"/>
                </a:lnTo>
                <a:lnTo>
                  <a:pt x="326" y="116"/>
                </a:lnTo>
                <a:lnTo>
                  <a:pt x="361" y="125"/>
                </a:lnTo>
                <a:lnTo>
                  <a:pt x="397" y="134"/>
                </a:lnTo>
                <a:lnTo>
                  <a:pt x="432" y="139"/>
                </a:lnTo>
                <a:lnTo>
                  <a:pt x="432" y="144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14" name="Freeform 30"/>
          <p:cNvSpPr>
            <a:spLocks/>
          </p:cNvSpPr>
          <p:nvPr/>
        </p:nvSpPr>
        <p:spPr bwMode="auto">
          <a:xfrm>
            <a:off x="6096000" y="3965575"/>
            <a:ext cx="687388" cy="3063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4" y="5"/>
              </a:cxn>
              <a:cxn ang="0">
                <a:pos x="88" y="17"/>
              </a:cxn>
              <a:cxn ang="0">
                <a:pos x="112" y="34"/>
              </a:cxn>
              <a:cxn ang="0">
                <a:pos x="136" y="53"/>
              </a:cxn>
              <a:cxn ang="0">
                <a:pos x="148" y="71"/>
              </a:cxn>
              <a:cxn ang="0">
                <a:pos x="172" y="89"/>
              </a:cxn>
              <a:cxn ang="0">
                <a:pos x="195" y="107"/>
              </a:cxn>
              <a:cxn ang="0">
                <a:pos x="230" y="119"/>
              </a:cxn>
              <a:cxn ang="0">
                <a:pos x="254" y="137"/>
              </a:cxn>
              <a:cxn ang="0">
                <a:pos x="290" y="143"/>
              </a:cxn>
              <a:cxn ang="0">
                <a:pos x="326" y="155"/>
              </a:cxn>
              <a:cxn ang="0">
                <a:pos x="361" y="167"/>
              </a:cxn>
              <a:cxn ang="0">
                <a:pos x="397" y="179"/>
              </a:cxn>
              <a:cxn ang="0">
                <a:pos x="432" y="185"/>
              </a:cxn>
              <a:cxn ang="0">
                <a:pos x="432" y="192"/>
              </a:cxn>
            </a:cxnLst>
            <a:rect l="0" t="0" r="r" b="b"/>
            <a:pathLst>
              <a:path w="433" h="193">
                <a:moveTo>
                  <a:pt x="0" y="0"/>
                </a:moveTo>
                <a:lnTo>
                  <a:pt x="54" y="5"/>
                </a:lnTo>
                <a:lnTo>
                  <a:pt x="88" y="17"/>
                </a:lnTo>
                <a:lnTo>
                  <a:pt x="112" y="34"/>
                </a:lnTo>
                <a:lnTo>
                  <a:pt x="136" y="53"/>
                </a:lnTo>
                <a:lnTo>
                  <a:pt x="148" y="71"/>
                </a:lnTo>
                <a:lnTo>
                  <a:pt x="172" y="89"/>
                </a:lnTo>
                <a:lnTo>
                  <a:pt x="195" y="107"/>
                </a:lnTo>
                <a:lnTo>
                  <a:pt x="230" y="119"/>
                </a:lnTo>
                <a:lnTo>
                  <a:pt x="254" y="137"/>
                </a:lnTo>
                <a:lnTo>
                  <a:pt x="290" y="143"/>
                </a:lnTo>
                <a:lnTo>
                  <a:pt x="326" y="155"/>
                </a:lnTo>
                <a:lnTo>
                  <a:pt x="361" y="167"/>
                </a:lnTo>
                <a:lnTo>
                  <a:pt x="397" y="179"/>
                </a:lnTo>
                <a:lnTo>
                  <a:pt x="432" y="185"/>
                </a:lnTo>
                <a:lnTo>
                  <a:pt x="432" y="192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15" name="Freeform 31"/>
          <p:cNvSpPr>
            <a:spLocks/>
          </p:cNvSpPr>
          <p:nvPr/>
        </p:nvSpPr>
        <p:spPr bwMode="auto">
          <a:xfrm>
            <a:off x="6019800" y="3584575"/>
            <a:ext cx="763588" cy="4587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0" y="7"/>
              </a:cxn>
              <a:cxn ang="0">
                <a:pos x="98" y="25"/>
              </a:cxn>
              <a:cxn ang="0">
                <a:pos x="125" y="52"/>
              </a:cxn>
              <a:cxn ang="0">
                <a:pos x="151" y="79"/>
              </a:cxn>
              <a:cxn ang="0">
                <a:pos x="165" y="107"/>
              </a:cxn>
              <a:cxn ang="0">
                <a:pos x="191" y="133"/>
              </a:cxn>
              <a:cxn ang="0">
                <a:pos x="217" y="161"/>
              </a:cxn>
              <a:cxn ang="0">
                <a:pos x="256" y="179"/>
              </a:cxn>
              <a:cxn ang="0">
                <a:pos x="282" y="205"/>
              </a:cxn>
              <a:cxn ang="0">
                <a:pos x="322" y="215"/>
              </a:cxn>
              <a:cxn ang="0">
                <a:pos x="362" y="233"/>
              </a:cxn>
              <a:cxn ang="0">
                <a:pos x="401" y="251"/>
              </a:cxn>
              <a:cxn ang="0">
                <a:pos x="441" y="269"/>
              </a:cxn>
              <a:cxn ang="0">
                <a:pos x="480" y="278"/>
              </a:cxn>
              <a:cxn ang="0">
                <a:pos x="480" y="288"/>
              </a:cxn>
            </a:cxnLst>
            <a:rect l="0" t="0" r="r" b="b"/>
            <a:pathLst>
              <a:path w="481" h="289">
                <a:moveTo>
                  <a:pt x="0" y="0"/>
                </a:moveTo>
                <a:lnTo>
                  <a:pt x="60" y="7"/>
                </a:lnTo>
                <a:lnTo>
                  <a:pt x="98" y="25"/>
                </a:lnTo>
                <a:lnTo>
                  <a:pt x="125" y="52"/>
                </a:lnTo>
                <a:lnTo>
                  <a:pt x="151" y="79"/>
                </a:lnTo>
                <a:lnTo>
                  <a:pt x="165" y="107"/>
                </a:lnTo>
                <a:lnTo>
                  <a:pt x="191" y="133"/>
                </a:lnTo>
                <a:lnTo>
                  <a:pt x="217" y="161"/>
                </a:lnTo>
                <a:lnTo>
                  <a:pt x="256" y="179"/>
                </a:lnTo>
                <a:lnTo>
                  <a:pt x="282" y="205"/>
                </a:lnTo>
                <a:lnTo>
                  <a:pt x="322" y="215"/>
                </a:lnTo>
                <a:lnTo>
                  <a:pt x="362" y="233"/>
                </a:lnTo>
                <a:lnTo>
                  <a:pt x="401" y="251"/>
                </a:lnTo>
                <a:lnTo>
                  <a:pt x="441" y="269"/>
                </a:lnTo>
                <a:lnTo>
                  <a:pt x="480" y="278"/>
                </a:lnTo>
                <a:lnTo>
                  <a:pt x="480" y="28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16" name="Freeform 32"/>
          <p:cNvSpPr>
            <a:spLocks/>
          </p:cNvSpPr>
          <p:nvPr/>
        </p:nvSpPr>
        <p:spPr bwMode="auto">
          <a:xfrm>
            <a:off x="6096000" y="3889375"/>
            <a:ext cx="611188" cy="3063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8" y="5"/>
              </a:cxn>
              <a:cxn ang="0">
                <a:pos x="79" y="17"/>
              </a:cxn>
              <a:cxn ang="0">
                <a:pos x="100" y="34"/>
              </a:cxn>
              <a:cxn ang="0">
                <a:pos x="121" y="53"/>
              </a:cxn>
              <a:cxn ang="0">
                <a:pos x="132" y="71"/>
              </a:cxn>
              <a:cxn ang="0">
                <a:pos x="153" y="89"/>
              </a:cxn>
              <a:cxn ang="0">
                <a:pos x="174" y="107"/>
              </a:cxn>
              <a:cxn ang="0">
                <a:pos x="205" y="119"/>
              </a:cxn>
              <a:cxn ang="0">
                <a:pos x="226" y="137"/>
              </a:cxn>
              <a:cxn ang="0">
                <a:pos x="258" y="143"/>
              </a:cxn>
              <a:cxn ang="0">
                <a:pos x="290" y="155"/>
              </a:cxn>
              <a:cxn ang="0">
                <a:pos x="321" y="167"/>
              </a:cxn>
              <a:cxn ang="0">
                <a:pos x="353" y="179"/>
              </a:cxn>
              <a:cxn ang="0">
                <a:pos x="384" y="185"/>
              </a:cxn>
              <a:cxn ang="0">
                <a:pos x="384" y="192"/>
              </a:cxn>
            </a:cxnLst>
            <a:rect l="0" t="0" r="r" b="b"/>
            <a:pathLst>
              <a:path w="385" h="193">
                <a:moveTo>
                  <a:pt x="0" y="0"/>
                </a:moveTo>
                <a:lnTo>
                  <a:pt x="48" y="5"/>
                </a:lnTo>
                <a:lnTo>
                  <a:pt x="79" y="17"/>
                </a:lnTo>
                <a:lnTo>
                  <a:pt x="100" y="34"/>
                </a:lnTo>
                <a:lnTo>
                  <a:pt x="121" y="53"/>
                </a:lnTo>
                <a:lnTo>
                  <a:pt x="132" y="71"/>
                </a:lnTo>
                <a:lnTo>
                  <a:pt x="153" y="89"/>
                </a:lnTo>
                <a:lnTo>
                  <a:pt x="174" y="107"/>
                </a:lnTo>
                <a:lnTo>
                  <a:pt x="205" y="119"/>
                </a:lnTo>
                <a:lnTo>
                  <a:pt x="226" y="137"/>
                </a:lnTo>
                <a:lnTo>
                  <a:pt x="258" y="143"/>
                </a:lnTo>
                <a:lnTo>
                  <a:pt x="290" y="155"/>
                </a:lnTo>
                <a:lnTo>
                  <a:pt x="321" y="167"/>
                </a:lnTo>
                <a:lnTo>
                  <a:pt x="353" y="179"/>
                </a:lnTo>
                <a:lnTo>
                  <a:pt x="384" y="185"/>
                </a:lnTo>
                <a:lnTo>
                  <a:pt x="384" y="192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17" name="Freeform 33"/>
          <p:cNvSpPr>
            <a:spLocks/>
          </p:cNvSpPr>
          <p:nvPr/>
        </p:nvSpPr>
        <p:spPr bwMode="auto">
          <a:xfrm>
            <a:off x="6019800" y="3660775"/>
            <a:ext cx="687388" cy="382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4" y="6"/>
              </a:cxn>
              <a:cxn ang="0">
                <a:pos x="88" y="21"/>
              </a:cxn>
              <a:cxn ang="0">
                <a:pos x="112" y="43"/>
              </a:cxn>
              <a:cxn ang="0">
                <a:pos x="136" y="66"/>
              </a:cxn>
              <a:cxn ang="0">
                <a:pos x="148" y="89"/>
              </a:cxn>
              <a:cxn ang="0">
                <a:pos x="172" y="111"/>
              </a:cxn>
              <a:cxn ang="0">
                <a:pos x="195" y="134"/>
              </a:cxn>
              <a:cxn ang="0">
                <a:pos x="230" y="149"/>
              </a:cxn>
              <a:cxn ang="0">
                <a:pos x="254" y="171"/>
              </a:cxn>
              <a:cxn ang="0">
                <a:pos x="290" y="179"/>
              </a:cxn>
              <a:cxn ang="0">
                <a:pos x="326" y="194"/>
              </a:cxn>
              <a:cxn ang="0">
                <a:pos x="361" y="209"/>
              </a:cxn>
              <a:cxn ang="0">
                <a:pos x="397" y="224"/>
              </a:cxn>
              <a:cxn ang="0">
                <a:pos x="432" y="232"/>
              </a:cxn>
              <a:cxn ang="0">
                <a:pos x="432" y="240"/>
              </a:cxn>
            </a:cxnLst>
            <a:rect l="0" t="0" r="r" b="b"/>
            <a:pathLst>
              <a:path w="433" h="241">
                <a:moveTo>
                  <a:pt x="0" y="0"/>
                </a:moveTo>
                <a:lnTo>
                  <a:pt x="54" y="6"/>
                </a:lnTo>
                <a:lnTo>
                  <a:pt x="88" y="21"/>
                </a:lnTo>
                <a:lnTo>
                  <a:pt x="112" y="43"/>
                </a:lnTo>
                <a:lnTo>
                  <a:pt x="136" y="66"/>
                </a:lnTo>
                <a:lnTo>
                  <a:pt x="148" y="89"/>
                </a:lnTo>
                <a:lnTo>
                  <a:pt x="172" y="111"/>
                </a:lnTo>
                <a:lnTo>
                  <a:pt x="195" y="134"/>
                </a:lnTo>
                <a:lnTo>
                  <a:pt x="230" y="149"/>
                </a:lnTo>
                <a:lnTo>
                  <a:pt x="254" y="171"/>
                </a:lnTo>
                <a:lnTo>
                  <a:pt x="290" y="179"/>
                </a:lnTo>
                <a:lnTo>
                  <a:pt x="326" y="194"/>
                </a:lnTo>
                <a:lnTo>
                  <a:pt x="361" y="209"/>
                </a:lnTo>
                <a:lnTo>
                  <a:pt x="397" y="224"/>
                </a:lnTo>
                <a:lnTo>
                  <a:pt x="432" y="232"/>
                </a:lnTo>
                <a:lnTo>
                  <a:pt x="432" y="24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18" name="Freeform 34"/>
          <p:cNvSpPr>
            <a:spLocks/>
          </p:cNvSpPr>
          <p:nvPr/>
        </p:nvSpPr>
        <p:spPr bwMode="auto">
          <a:xfrm>
            <a:off x="6019800" y="3736975"/>
            <a:ext cx="763588" cy="382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0" y="6"/>
              </a:cxn>
              <a:cxn ang="0">
                <a:pos x="98" y="21"/>
              </a:cxn>
              <a:cxn ang="0">
                <a:pos x="125" y="43"/>
              </a:cxn>
              <a:cxn ang="0">
                <a:pos x="151" y="66"/>
              </a:cxn>
              <a:cxn ang="0">
                <a:pos x="165" y="89"/>
              </a:cxn>
              <a:cxn ang="0">
                <a:pos x="191" y="111"/>
              </a:cxn>
              <a:cxn ang="0">
                <a:pos x="217" y="134"/>
              </a:cxn>
              <a:cxn ang="0">
                <a:pos x="256" y="149"/>
              </a:cxn>
              <a:cxn ang="0">
                <a:pos x="282" y="171"/>
              </a:cxn>
              <a:cxn ang="0">
                <a:pos x="322" y="179"/>
              </a:cxn>
              <a:cxn ang="0">
                <a:pos x="362" y="194"/>
              </a:cxn>
              <a:cxn ang="0">
                <a:pos x="401" y="209"/>
              </a:cxn>
              <a:cxn ang="0">
                <a:pos x="441" y="224"/>
              </a:cxn>
              <a:cxn ang="0">
                <a:pos x="480" y="232"/>
              </a:cxn>
              <a:cxn ang="0">
                <a:pos x="480" y="240"/>
              </a:cxn>
            </a:cxnLst>
            <a:rect l="0" t="0" r="r" b="b"/>
            <a:pathLst>
              <a:path w="481" h="241">
                <a:moveTo>
                  <a:pt x="0" y="0"/>
                </a:moveTo>
                <a:lnTo>
                  <a:pt x="60" y="6"/>
                </a:lnTo>
                <a:lnTo>
                  <a:pt x="98" y="21"/>
                </a:lnTo>
                <a:lnTo>
                  <a:pt x="125" y="43"/>
                </a:lnTo>
                <a:lnTo>
                  <a:pt x="151" y="66"/>
                </a:lnTo>
                <a:lnTo>
                  <a:pt x="165" y="89"/>
                </a:lnTo>
                <a:lnTo>
                  <a:pt x="191" y="111"/>
                </a:lnTo>
                <a:lnTo>
                  <a:pt x="217" y="134"/>
                </a:lnTo>
                <a:lnTo>
                  <a:pt x="256" y="149"/>
                </a:lnTo>
                <a:lnTo>
                  <a:pt x="282" y="171"/>
                </a:lnTo>
                <a:lnTo>
                  <a:pt x="322" y="179"/>
                </a:lnTo>
                <a:lnTo>
                  <a:pt x="362" y="194"/>
                </a:lnTo>
                <a:lnTo>
                  <a:pt x="401" y="209"/>
                </a:lnTo>
                <a:lnTo>
                  <a:pt x="441" y="224"/>
                </a:lnTo>
                <a:lnTo>
                  <a:pt x="480" y="232"/>
                </a:lnTo>
                <a:lnTo>
                  <a:pt x="480" y="24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19" name="Freeform 35"/>
          <p:cNvSpPr>
            <a:spLocks/>
          </p:cNvSpPr>
          <p:nvPr/>
        </p:nvSpPr>
        <p:spPr bwMode="auto">
          <a:xfrm>
            <a:off x="6019800" y="3813175"/>
            <a:ext cx="763588" cy="382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0" y="6"/>
              </a:cxn>
              <a:cxn ang="0">
                <a:pos x="98" y="21"/>
              </a:cxn>
              <a:cxn ang="0">
                <a:pos x="125" y="43"/>
              </a:cxn>
              <a:cxn ang="0">
                <a:pos x="151" y="66"/>
              </a:cxn>
              <a:cxn ang="0">
                <a:pos x="165" y="89"/>
              </a:cxn>
              <a:cxn ang="0">
                <a:pos x="191" y="111"/>
              </a:cxn>
              <a:cxn ang="0">
                <a:pos x="217" y="134"/>
              </a:cxn>
              <a:cxn ang="0">
                <a:pos x="256" y="149"/>
              </a:cxn>
              <a:cxn ang="0">
                <a:pos x="282" y="171"/>
              </a:cxn>
              <a:cxn ang="0">
                <a:pos x="322" y="179"/>
              </a:cxn>
              <a:cxn ang="0">
                <a:pos x="362" y="194"/>
              </a:cxn>
              <a:cxn ang="0">
                <a:pos x="401" y="209"/>
              </a:cxn>
              <a:cxn ang="0">
                <a:pos x="441" y="224"/>
              </a:cxn>
              <a:cxn ang="0">
                <a:pos x="480" y="232"/>
              </a:cxn>
              <a:cxn ang="0">
                <a:pos x="480" y="240"/>
              </a:cxn>
            </a:cxnLst>
            <a:rect l="0" t="0" r="r" b="b"/>
            <a:pathLst>
              <a:path w="481" h="241">
                <a:moveTo>
                  <a:pt x="0" y="0"/>
                </a:moveTo>
                <a:lnTo>
                  <a:pt x="60" y="6"/>
                </a:lnTo>
                <a:lnTo>
                  <a:pt x="98" y="21"/>
                </a:lnTo>
                <a:lnTo>
                  <a:pt x="125" y="43"/>
                </a:lnTo>
                <a:lnTo>
                  <a:pt x="151" y="66"/>
                </a:lnTo>
                <a:lnTo>
                  <a:pt x="165" y="89"/>
                </a:lnTo>
                <a:lnTo>
                  <a:pt x="191" y="111"/>
                </a:lnTo>
                <a:lnTo>
                  <a:pt x="217" y="134"/>
                </a:lnTo>
                <a:lnTo>
                  <a:pt x="256" y="149"/>
                </a:lnTo>
                <a:lnTo>
                  <a:pt x="282" y="171"/>
                </a:lnTo>
                <a:lnTo>
                  <a:pt x="322" y="179"/>
                </a:lnTo>
                <a:lnTo>
                  <a:pt x="362" y="194"/>
                </a:lnTo>
                <a:lnTo>
                  <a:pt x="401" y="209"/>
                </a:lnTo>
                <a:lnTo>
                  <a:pt x="441" y="224"/>
                </a:lnTo>
                <a:lnTo>
                  <a:pt x="480" y="232"/>
                </a:lnTo>
                <a:lnTo>
                  <a:pt x="480" y="24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20" name="Freeform 36"/>
          <p:cNvSpPr>
            <a:spLocks/>
          </p:cNvSpPr>
          <p:nvPr/>
        </p:nvSpPr>
        <p:spPr bwMode="auto">
          <a:xfrm>
            <a:off x="6096000" y="4117975"/>
            <a:ext cx="611188" cy="153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8" y="2"/>
              </a:cxn>
              <a:cxn ang="0">
                <a:pos x="79" y="8"/>
              </a:cxn>
              <a:cxn ang="0">
                <a:pos x="100" y="17"/>
              </a:cxn>
              <a:cxn ang="0">
                <a:pos x="121" y="26"/>
              </a:cxn>
              <a:cxn ang="0">
                <a:pos x="132" y="35"/>
              </a:cxn>
              <a:cxn ang="0">
                <a:pos x="153" y="44"/>
              </a:cxn>
              <a:cxn ang="0">
                <a:pos x="174" y="53"/>
              </a:cxn>
              <a:cxn ang="0">
                <a:pos x="205" y="59"/>
              </a:cxn>
              <a:cxn ang="0">
                <a:pos x="226" y="68"/>
              </a:cxn>
              <a:cxn ang="0">
                <a:pos x="258" y="71"/>
              </a:cxn>
              <a:cxn ang="0">
                <a:pos x="290" y="77"/>
              </a:cxn>
              <a:cxn ang="0">
                <a:pos x="321" y="83"/>
              </a:cxn>
              <a:cxn ang="0">
                <a:pos x="353" y="89"/>
              </a:cxn>
              <a:cxn ang="0">
                <a:pos x="384" y="92"/>
              </a:cxn>
              <a:cxn ang="0">
                <a:pos x="384" y="96"/>
              </a:cxn>
            </a:cxnLst>
            <a:rect l="0" t="0" r="r" b="b"/>
            <a:pathLst>
              <a:path w="385" h="97">
                <a:moveTo>
                  <a:pt x="0" y="0"/>
                </a:moveTo>
                <a:lnTo>
                  <a:pt x="48" y="2"/>
                </a:lnTo>
                <a:lnTo>
                  <a:pt x="79" y="8"/>
                </a:lnTo>
                <a:lnTo>
                  <a:pt x="100" y="17"/>
                </a:lnTo>
                <a:lnTo>
                  <a:pt x="121" y="26"/>
                </a:lnTo>
                <a:lnTo>
                  <a:pt x="132" y="35"/>
                </a:lnTo>
                <a:lnTo>
                  <a:pt x="153" y="44"/>
                </a:lnTo>
                <a:lnTo>
                  <a:pt x="174" y="53"/>
                </a:lnTo>
                <a:lnTo>
                  <a:pt x="205" y="59"/>
                </a:lnTo>
                <a:lnTo>
                  <a:pt x="226" y="68"/>
                </a:lnTo>
                <a:lnTo>
                  <a:pt x="258" y="71"/>
                </a:lnTo>
                <a:lnTo>
                  <a:pt x="290" y="77"/>
                </a:lnTo>
                <a:lnTo>
                  <a:pt x="321" y="83"/>
                </a:lnTo>
                <a:lnTo>
                  <a:pt x="353" y="89"/>
                </a:lnTo>
                <a:lnTo>
                  <a:pt x="384" y="92"/>
                </a:lnTo>
                <a:lnTo>
                  <a:pt x="384" y="9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21" name="Freeform 37"/>
          <p:cNvSpPr>
            <a:spLocks/>
          </p:cNvSpPr>
          <p:nvPr/>
        </p:nvSpPr>
        <p:spPr bwMode="auto">
          <a:xfrm>
            <a:off x="6172200" y="4244975"/>
            <a:ext cx="534988" cy="26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2" y="0"/>
              </a:cxn>
              <a:cxn ang="0">
                <a:pos x="69" y="1"/>
              </a:cxn>
              <a:cxn ang="0">
                <a:pos x="87" y="2"/>
              </a:cxn>
              <a:cxn ang="0">
                <a:pos x="105" y="4"/>
              </a:cxn>
              <a:cxn ang="0">
                <a:pos x="115" y="5"/>
              </a:cxn>
              <a:cxn ang="0">
                <a:pos x="133" y="7"/>
              </a:cxn>
              <a:cxn ang="0">
                <a:pos x="152" y="8"/>
              </a:cxn>
              <a:cxn ang="0">
                <a:pos x="179" y="9"/>
              </a:cxn>
              <a:cxn ang="0">
                <a:pos x="197" y="11"/>
              </a:cxn>
              <a:cxn ang="0">
                <a:pos x="225" y="11"/>
              </a:cxn>
              <a:cxn ang="0">
                <a:pos x="253" y="12"/>
              </a:cxn>
              <a:cxn ang="0">
                <a:pos x="280" y="13"/>
              </a:cxn>
              <a:cxn ang="0">
                <a:pos x="308" y="14"/>
              </a:cxn>
              <a:cxn ang="0">
                <a:pos x="336" y="15"/>
              </a:cxn>
              <a:cxn ang="0">
                <a:pos x="336" y="16"/>
              </a:cxn>
            </a:cxnLst>
            <a:rect l="0" t="0" r="r" b="b"/>
            <a:pathLst>
              <a:path w="337" h="17">
                <a:moveTo>
                  <a:pt x="0" y="0"/>
                </a:moveTo>
                <a:lnTo>
                  <a:pt x="42" y="0"/>
                </a:lnTo>
                <a:lnTo>
                  <a:pt x="69" y="1"/>
                </a:lnTo>
                <a:lnTo>
                  <a:pt x="87" y="2"/>
                </a:lnTo>
                <a:lnTo>
                  <a:pt x="105" y="4"/>
                </a:lnTo>
                <a:lnTo>
                  <a:pt x="115" y="5"/>
                </a:lnTo>
                <a:lnTo>
                  <a:pt x="133" y="7"/>
                </a:lnTo>
                <a:lnTo>
                  <a:pt x="152" y="8"/>
                </a:lnTo>
                <a:lnTo>
                  <a:pt x="179" y="9"/>
                </a:lnTo>
                <a:lnTo>
                  <a:pt x="197" y="11"/>
                </a:lnTo>
                <a:lnTo>
                  <a:pt x="225" y="11"/>
                </a:lnTo>
                <a:lnTo>
                  <a:pt x="253" y="12"/>
                </a:lnTo>
                <a:lnTo>
                  <a:pt x="280" y="13"/>
                </a:lnTo>
                <a:lnTo>
                  <a:pt x="308" y="14"/>
                </a:lnTo>
                <a:lnTo>
                  <a:pt x="336" y="15"/>
                </a:lnTo>
                <a:lnTo>
                  <a:pt x="336" y="1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22" name="Freeform 38"/>
          <p:cNvSpPr>
            <a:spLocks/>
          </p:cNvSpPr>
          <p:nvPr/>
        </p:nvSpPr>
        <p:spPr bwMode="auto">
          <a:xfrm>
            <a:off x="6172200" y="4270375"/>
            <a:ext cx="611188" cy="777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8" y="1"/>
              </a:cxn>
              <a:cxn ang="0">
                <a:pos x="79" y="4"/>
              </a:cxn>
              <a:cxn ang="0">
                <a:pos x="100" y="8"/>
              </a:cxn>
              <a:cxn ang="0">
                <a:pos x="121" y="13"/>
              </a:cxn>
              <a:cxn ang="0">
                <a:pos x="132" y="17"/>
              </a:cxn>
              <a:cxn ang="0">
                <a:pos x="153" y="22"/>
              </a:cxn>
              <a:cxn ang="0">
                <a:pos x="174" y="26"/>
              </a:cxn>
              <a:cxn ang="0">
                <a:pos x="205" y="29"/>
              </a:cxn>
              <a:cxn ang="0">
                <a:pos x="226" y="34"/>
              </a:cxn>
              <a:cxn ang="0">
                <a:pos x="258" y="35"/>
              </a:cxn>
              <a:cxn ang="0">
                <a:pos x="290" y="38"/>
              </a:cxn>
              <a:cxn ang="0">
                <a:pos x="321" y="41"/>
              </a:cxn>
              <a:cxn ang="0">
                <a:pos x="353" y="44"/>
              </a:cxn>
              <a:cxn ang="0">
                <a:pos x="384" y="46"/>
              </a:cxn>
              <a:cxn ang="0">
                <a:pos x="384" y="48"/>
              </a:cxn>
            </a:cxnLst>
            <a:rect l="0" t="0" r="r" b="b"/>
            <a:pathLst>
              <a:path w="385" h="49">
                <a:moveTo>
                  <a:pt x="0" y="0"/>
                </a:moveTo>
                <a:lnTo>
                  <a:pt x="48" y="1"/>
                </a:lnTo>
                <a:lnTo>
                  <a:pt x="79" y="4"/>
                </a:lnTo>
                <a:lnTo>
                  <a:pt x="100" y="8"/>
                </a:lnTo>
                <a:lnTo>
                  <a:pt x="121" y="13"/>
                </a:lnTo>
                <a:lnTo>
                  <a:pt x="132" y="17"/>
                </a:lnTo>
                <a:lnTo>
                  <a:pt x="153" y="22"/>
                </a:lnTo>
                <a:lnTo>
                  <a:pt x="174" y="26"/>
                </a:lnTo>
                <a:lnTo>
                  <a:pt x="205" y="29"/>
                </a:lnTo>
                <a:lnTo>
                  <a:pt x="226" y="34"/>
                </a:lnTo>
                <a:lnTo>
                  <a:pt x="258" y="35"/>
                </a:lnTo>
                <a:lnTo>
                  <a:pt x="290" y="38"/>
                </a:lnTo>
                <a:lnTo>
                  <a:pt x="321" y="41"/>
                </a:lnTo>
                <a:lnTo>
                  <a:pt x="353" y="44"/>
                </a:lnTo>
                <a:lnTo>
                  <a:pt x="384" y="46"/>
                </a:lnTo>
                <a:lnTo>
                  <a:pt x="384" y="4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23" name="Freeform 39"/>
          <p:cNvSpPr>
            <a:spLocks/>
          </p:cNvSpPr>
          <p:nvPr/>
        </p:nvSpPr>
        <p:spPr bwMode="auto">
          <a:xfrm>
            <a:off x="6248400" y="4321175"/>
            <a:ext cx="534988" cy="26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2" y="0"/>
              </a:cxn>
              <a:cxn ang="0">
                <a:pos x="69" y="1"/>
              </a:cxn>
              <a:cxn ang="0">
                <a:pos x="87" y="2"/>
              </a:cxn>
              <a:cxn ang="0">
                <a:pos x="105" y="4"/>
              </a:cxn>
              <a:cxn ang="0">
                <a:pos x="115" y="5"/>
              </a:cxn>
              <a:cxn ang="0">
                <a:pos x="133" y="7"/>
              </a:cxn>
              <a:cxn ang="0">
                <a:pos x="152" y="8"/>
              </a:cxn>
              <a:cxn ang="0">
                <a:pos x="179" y="9"/>
              </a:cxn>
              <a:cxn ang="0">
                <a:pos x="197" y="11"/>
              </a:cxn>
              <a:cxn ang="0">
                <a:pos x="225" y="11"/>
              </a:cxn>
              <a:cxn ang="0">
                <a:pos x="253" y="12"/>
              </a:cxn>
              <a:cxn ang="0">
                <a:pos x="280" y="13"/>
              </a:cxn>
              <a:cxn ang="0">
                <a:pos x="308" y="14"/>
              </a:cxn>
              <a:cxn ang="0">
                <a:pos x="336" y="15"/>
              </a:cxn>
              <a:cxn ang="0">
                <a:pos x="336" y="16"/>
              </a:cxn>
            </a:cxnLst>
            <a:rect l="0" t="0" r="r" b="b"/>
            <a:pathLst>
              <a:path w="337" h="17">
                <a:moveTo>
                  <a:pt x="0" y="0"/>
                </a:moveTo>
                <a:lnTo>
                  <a:pt x="42" y="0"/>
                </a:lnTo>
                <a:lnTo>
                  <a:pt x="69" y="1"/>
                </a:lnTo>
                <a:lnTo>
                  <a:pt x="87" y="2"/>
                </a:lnTo>
                <a:lnTo>
                  <a:pt x="105" y="4"/>
                </a:lnTo>
                <a:lnTo>
                  <a:pt x="115" y="5"/>
                </a:lnTo>
                <a:lnTo>
                  <a:pt x="133" y="7"/>
                </a:lnTo>
                <a:lnTo>
                  <a:pt x="152" y="8"/>
                </a:lnTo>
                <a:lnTo>
                  <a:pt x="179" y="9"/>
                </a:lnTo>
                <a:lnTo>
                  <a:pt x="197" y="11"/>
                </a:lnTo>
                <a:lnTo>
                  <a:pt x="225" y="11"/>
                </a:lnTo>
                <a:lnTo>
                  <a:pt x="253" y="12"/>
                </a:lnTo>
                <a:lnTo>
                  <a:pt x="280" y="13"/>
                </a:lnTo>
                <a:lnTo>
                  <a:pt x="308" y="14"/>
                </a:lnTo>
                <a:lnTo>
                  <a:pt x="336" y="15"/>
                </a:lnTo>
                <a:lnTo>
                  <a:pt x="336" y="1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24" name="Freeform 40"/>
          <p:cNvSpPr>
            <a:spLocks/>
          </p:cNvSpPr>
          <p:nvPr/>
        </p:nvSpPr>
        <p:spPr bwMode="auto">
          <a:xfrm>
            <a:off x="6248400" y="4397375"/>
            <a:ext cx="534988" cy="26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2" y="0"/>
              </a:cxn>
              <a:cxn ang="0">
                <a:pos x="69" y="1"/>
              </a:cxn>
              <a:cxn ang="0">
                <a:pos x="87" y="2"/>
              </a:cxn>
              <a:cxn ang="0">
                <a:pos x="105" y="4"/>
              </a:cxn>
              <a:cxn ang="0">
                <a:pos x="115" y="5"/>
              </a:cxn>
              <a:cxn ang="0">
                <a:pos x="133" y="7"/>
              </a:cxn>
              <a:cxn ang="0">
                <a:pos x="152" y="8"/>
              </a:cxn>
              <a:cxn ang="0">
                <a:pos x="179" y="9"/>
              </a:cxn>
              <a:cxn ang="0">
                <a:pos x="197" y="11"/>
              </a:cxn>
              <a:cxn ang="0">
                <a:pos x="225" y="11"/>
              </a:cxn>
              <a:cxn ang="0">
                <a:pos x="253" y="12"/>
              </a:cxn>
              <a:cxn ang="0">
                <a:pos x="280" y="13"/>
              </a:cxn>
              <a:cxn ang="0">
                <a:pos x="308" y="14"/>
              </a:cxn>
              <a:cxn ang="0">
                <a:pos x="336" y="15"/>
              </a:cxn>
              <a:cxn ang="0">
                <a:pos x="336" y="16"/>
              </a:cxn>
            </a:cxnLst>
            <a:rect l="0" t="0" r="r" b="b"/>
            <a:pathLst>
              <a:path w="337" h="17">
                <a:moveTo>
                  <a:pt x="0" y="0"/>
                </a:moveTo>
                <a:lnTo>
                  <a:pt x="42" y="0"/>
                </a:lnTo>
                <a:lnTo>
                  <a:pt x="69" y="1"/>
                </a:lnTo>
                <a:lnTo>
                  <a:pt x="87" y="2"/>
                </a:lnTo>
                <a:lnTo>
                  <a:pt x="105" y="4"/>
                </a:lnTo>
                <a:lnTo>
                  <a:pt x="115" y="5"/>
                </a:lnTo>
                <a:lnTo>
                  <a:pt x="133" y="7"/>
                </a:lnTo>
                <a:lnTo>
                  <a:pt x="152" y="8"/>
                </a:lnTo>
                <a:lnTo>
                  <a:pt x="179" y="9"/>
                </a:lnTo>
                <a:lnTo>
                  <a:pt x="197" y="11"/>
                </a:lnTo>
                <a:lnTo>
                  <a:pt x="225" y="11"/>
                </a:lnTo>
                <a:lnTo>
                  <a:pt x="253" y="12"/>
                </a:lnTo>
                <a:lnTo>
                  <a:pt x="280" y="13"/>
                </a:lnTo>
                <a:lnTo>
                  <a:pt x="308" y="14"/>
                </a:lnTo>
                <a:lnTo>
                  <a:pt x="336" y="15"/>
                </a:lnTo>
                <a:lnTo>
                  <a:pt x="336" y="1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25" name="Freeform 41"/>
          <p:cNvSpPr>
            <a:spLocks/>
          </p:cNvSpPr>
          <p:nvPr/>
        </p:nvSpPr>
        <p:spPr bwMode="auto">
          <a:xfrm>
            <a:off x="6248400" y="4473575"/>
            <a:ext cx="534988" cy="26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2" y="0"/>
              </a:cxn>
              <a:cxn ang="0">
                <a:pos x="69" y="1"/>
              </a:cxn>
              <a:cxn ang="0">
                <a:pos x="87" y="2"/>
              </a:cxn>
              <a:cxn ang="0">
                <a:pos x="105" y="4"/>
              </a:cxn>
              <a:cxn ang="0">
                <a:pos x="115" y="5"/>
              </a:cxn>
              <a:cxn ang="0">
                <a:pos x="133" y="7"/>
              </a:cxn>
              <a:cxn ang="0">
                <a:pos x="152" y="8"/>
              </a:cxn>
              <a:cxn ang="0">
                <a:pos x="179" y="9"/>
              </a:cxn>
              <a:cxn ang="0">
                <a:pos x="197" y="11"/>
              </a:cxn>
              <a:cxn ang="0">
                <a:pos x="225" y="11"/>
              </a:cxn>
              <a:cxn ang="0">
                <a:pos x="253" y="12"/>
              </a:cxn>
              <a:cxn ang="0">
                <a:pos x="280" y="13"/>
              </a:cxn>
              <a:cxn ang="0">
                <a:pos x="308" y="14"/>
              </a:cxn>
              <a:cxn ang="0">
                <a:pos x="336" y="15"/>
              </a:cxn>
              <a:cxn ang="0">
                <a:pos x="336" y="16"/>
              </a:cxn>
            </a:cxnLst>
            <a:rect l="0" t="0" r="r" b="b"/>
            <a:pathLst>
              <a:path w="337" h="17">
                <a:moveTo>
                  <a:pt x="0" y="0"/>
                </a:moveTo>
                <a:lnTo>
                  <a:pt x="42" y="0"/>
                </a:lnTo>
                <a:lnTo>
                  <a:pt x="69" y="1"/>
                </a:lnTo>
                <a:lnTo>
                  <a:pt x="87" y="2"/>
                </a:lnTo>
                <a:lnTo>
                  <a:pt x="105" y="4"/>
                </a:lnTo>
                <a:lnTo>
                  <a:pt x="115" y="5"/>
                </a:lnTo>
                <a:lnTo>
                  <a:pt x="133" y="7"/>
                </a:lnTo>
                <a:lnTo>
                  <a:pt x="152" y="8"/>
                </a:lnTo>
                <a:lnTo>
                  <a:pt x="179" y="9"/>
                </a:lnTo>
                <a:lnTo>
                  <a:pt x="197" y="11"/>
                </a:lnTo>
                <a:lnTo>
                  <a:pt x="225" y="11"/>
                </a:lnTo>
                <a:lnTo>
                  <a:pt x="253" y="12"/>
                </a:lnTo>
                <a:lnTo>
                  <a:pt x="280" y="13"/>
                </a:lnTo>
                <a:lnTo>
                  <a:pt x="308" y="14"/>
                </a:lnTo>
                <a:lnTo>
                  <a:pt x="336" y="15"/>
                </a:lnTo>
                <a:lnTo>
                  <a:pt x="336" y="1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26" name="Freeform 42"/>
          <p:cNvSpPr>
            <a:spLocks/>
          </p:cNvSpPr>
          <p:nvPr/>
        </p:nvSpPr>
        <p:spPr bwMode="auto">
          <a:xfrm>
            <a:off x="6248400" y="4549775"/>
            <a:ext cx="534988" cy="26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2" y="0"/>
              </a:cxn>
              <a:cxn ang="0">
                <a:pos x="69" y="1"/>
              </a:cxn>
              <a:cxn ang="0">
                <a:pos x="87" y="2"/>
              </a:cxn>
              <a:cxn ang="0">
                <a:pos x="105" y="4"/>
              </a:cxn>
              <a:cxn ang="0">
                <a:pos x="115" y="5"/>
              </a:cxn>
              <a:cxn ang="0">
                <a:pos x="133" y="7"/>
              </a:cxn>
              <a:cxn ang="0">
                <a:pos x="152" y="8"/>
              </a:cxn>
              <a:cxn ang="0">
                <a:pos x="179" y="9"/>
              </a:cxn>
              <a:cxn ang="0">
                <a:pos x="197" y="11"/>
              </a:cxn>
              <a:cxn ang="0">
                <a:pos x="225" y="11"/>
              </a:cxn>
              <a:cxn ang="0">
                <a:pos x="253" y="12"/>
              </a:cxn>
              <a:cxn ang="0">
                <a:pos x="280" y="13"/>
              </a:cxn>
              <a:cxn ang="0">
                <a:pos x="308" y="14"/>
              </a:cxn>
              <a:cxn ang="0">
                <a:pos x="336" y="15"/>
              </a:cxn>
              <a:cxn ang="0">
                <a:pos x="336" y="16"/>
              </a:cxn>
            </a:cxnLst>
            <a:rect l="0" t="0" r="r" b="b"/>
            <a:pathLst>
              <a:path w="337" h="17">
                <a:moveTo>
                  <a:pt x="0" y="0"/>
                </a:moveTo>
                <a:lnTo>
                  <a:pt x="42" y="0"/>
                </a:lnTo>
                <a:lnTo>
                  <a:pt x="69" y="1"/>
                </a:lnTo>
                <a:lnTo>
                  <a:pt x="87" y="2"/>
                </a:lnTo>
                <a:lnTo>
                  <a:pt x="105" y="4"/>
                </a:lnTo>
                <a:lnTo>
                  <a:pt x="115" y="5"/>
                </a:lnTo>
                <a:lnTo>
                  <a:pt x="133" y="7"/>
                </a:lnTo>
                <a:lnTo>
                  <a:pt x="152" y="8"/>
                </a:lnTo>
                <a:lnTo>
                  <a:pt x="179" y="9"/>
                </a:lnTo>
                <a:lnTo>
                  <a:pt x="197" y="11"/>
                </a:lnTo>
                <a:lnTo>
                  <a:pt x="225" y="11"/>
                </a:lnTo>
                <a:lnTo>
                  <a:pt x="253" y="12"/>
                </a:lnTo>
                <a:lnTo>
                  <a:pt x="280" y="13"/>
                </a:lnTo>
                <a:lnTo>
                  <a:pt x="308" y="14"/>
                </a:lnTo>
                <a:lnTo>
                  <a:pt x="336" y="15"/>
                </a:lnTo>
                <a:lnTo>
                  <a:pt x="336" y="1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27" name="Freeform 43"/>
          <p:cNvSpPr>
            <a:spLocks/>
          </p:cNvSpPr>
          <p:nvPr/>
        </p:nvSpPr>
        <p:spPr bwMode="auto">
          <a:xfrm>
            <a:off x="6324600" y="2025650"/>
            <a:ext cx="619125" cy="520700"/>
          </a:xfrm>
          <a:custGeom>
            <a:avLst/>
            <a:gdLst/>
            <a:ahLst/>
            <a:cxnLst>
              <a:cxn ang="0">
                <a:pos x="0" y="22"/>
              </a:cxn>
              <a:cxn ang="0">
                <a:pos x="42" y="0"/>
              </a:cxn>
              <a:cxn ang="0">
                <a:pos x="73" y="11"/>
              </a:cxn>
              <a:cxn ang="0">
                <a:pos x="105" y="21"/>
              </a:cxn>
              <a:cxn ang="0">
                <a:pos x="115" y="43"/>
              </a:cxn>
              <a:cxn ang="0">
                <a:pos x="136" y="74"/>
              </a:cxn>
              <a:cxn ang="0">
                <a:pos x="157" y="106"/>
              </a:cxn>
              <a:cxn ang="0">
                <a:pos x="178" y="137"/>
              </a:cxn>
              <a:cxn ang="0">
                <a:pos x="199" y="169"/>
              </a:cxn>
              <a:cxn ang="0">
                <a:pos x="221" y="179"/>
              </a:cxn>
              <a:cxn ang="0">
                <a:pos x="231" y="211"/>
              </a:cxn>
              <a:cxn ang="0">
                <a:pos x="263" y="232"/>
              </a:cxn>
              <a:cxn ang="0">
                <a:pos x="294" y="253"/>
              </a:cxn>
              <a:cxn ang="0">
                <a:pos x="326" y="274"/>
              </a:cxn>
              <a:cxn ang="0">
                <a:pos x="357" y="295"/>
              </a:cxn>
              <a:cxn ang="0">
                <a:pos x="389" y="327"/>
              </a:cxn>
              <a:cxn ang="0">
                <a:pos x="384" y="310"/>
              </a:cxn>
            </a:cxnLst>
            <a:rect l="0" t="0" r="r" b="b"/>
            <a:pathLst>
              <a:path w="390" h="328">
                <a:moveTo>
                  <a:pt x="0" y="22"/>
                </a:moveTo>
                <a:lnTo>
                  <a:pt x="42" y="0"/>
                </a:lnTo>
                <a:lnTo>
                  <a:pt x="73" y="11"/>
                </a:lnTo>
                <a:lnTo>
                  <a:pt x="105" y="21"/>
                </a:lnTo>
                <a:lnTo>
                  <a:pt x="115" y="43"/>
                </a:lnTo>
                <a:lnTo>
                  <a:pt x="136" y="74"/>
                </a:lnTo>
                <a:lnTo>
                  <a:pt x="157" y="106"/>
                </a:lnTo>
                <a:lnTo>
                  <a:pt x="178" y="137"/>
                </a:lnTo>
                <a:lnTo>
                  <a:pt x="199" y="169"/>
                </a:lnTo>
                <a:lnTo>
                  <a:pt x="221" y="179"/>
                </a:lnTo>
                <a:lnTo>
                  <a:pt x="231" y="211"/>
                </a:lnTo>
                <a:lnTo>
                  <a:pt x="263" y="232"/>
                </a:lnTo>
                <a:lnTo>
                  <a:pt x="294" y="253"/>
                </a:lnTo>
                <a:lnTo>
                  <a:pt x="326" y="274"/>
                </a:lnTo>
                <a:lnTo>
                  <a:pt x="357" y="295"/>
                </a:lnTo>
                <a:lnTo>
                  <a:pt x="389" y="327"/>
                </a:lnTo>
                <a:lnTo>
                  <a:pt x="384" y="31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28" name="Freeform 44"/>
          <p:cNvSpPr>
            <a:spLocks/>
          </p:cNvSpPr>
          <p:nvPr/>
        </p:nvSpPr>
        <p:spPr bwMode="auto">
          <a:xfrm>
            <a:off x="6400800" y="1976438"/>
            <a:ext cx="611188" cy="542925"/>
          </a:xfrm>
          <a:custGeom>
            <a:avLst/>
            <a:gdLst/>
            <a:ahLst/>
            <a:cxnLst>
              <a:cxn ang="0">
                <a:pos x="0" y="5"/>
              </a:cxn>
              <a:cxn ang="0">
                <a:pos x="46" y="0"/>
              </a:cxn>
              <a:cxn ang="0">
                <a:pos x="78" y="21"/>
              </a:cxn>
              <a:cxn ang="0">
                <a:pos x="88" y="52"/>
              </a:cxn>
              <a:cxn ang="0">
                <a:pos x="109" y="74"/>
              </a:cxn>
              <a:cxn ang="0">
                <a:pos x="141" y="105"/>
              </a:cxn>
              <a:cxn ang="0">
                <a:pos x="173" y="137"/>
              </a:cxn>
              <a:cxn ang="0">
                <a:pos x="183" y="168"/>
              </a:cxn>
              <a:cxn ang="0">
                <a:pos x="215" y="189"/>
              </a:cxn>
              <a:cxn ang="0">
                <a:pos x="236" y="221"/>
              </a:cxn>
              <a:cxn ang="0">
                <a:pos x="257" y="252"/>
              </a:cxn>
              <a:cxn ang="0">
                <a:pos x="278" y="274"/>
              </a:cxn>
              <a:cxn ang="0">
                <a:pos x="309" y="295"/>
              </a:cxn>
              <a:cxn ang="0">
                <a:pos x="341" y="316"/>
              </a:cxn>
              <a:cxn ang="0">
                <a:pos x="384" y="341"/>
              </a:cxn>
            </a:cxnLst>
            <a:rect l="0" t="0" r="r" b="b"/>
            <a:pathLst>
              <a:path w="385" h="342">
                <a:moveTo>
                  <a:pt x="0" y="5"/>
                </a:moveTo>
                <a:lnTo>
                  <a:pt x="46" y="0"/>
                </a:lnTo>
                <a:lnTo>
                  <a:pt x="78" y="21"/>
                </a:lnTo>
                <a:lnTo>
                  <a:pt x="88" y="52"/>
                </a:lnTo>
                <a:lnTo>
                  <a:pt x="109" y="74"/>
                </a:lnTo>
                <a:lnTo>
                  <a:pt x="141" y="105"/>
                </a:lnTo>
                <a:lnTo>
                  <a:pt x="173" y="137"/>
                </a:lnTo>
                <a:lnTo>
                  <a:pt x="183" y="168"/>
                </a:lnTo>
                <a:lnTo>
                  <a:pt x="215" y="189"/>
                </a:lnTo>
                <a:lnTo>
                  <a:pt x="236" y="221"/>
                </a:lnTo>
                <a:lnTo>
                  <a:pt x="257" y="252"/>
                </a:lnTo>
                <a:lnTo>
                  <a:pt x="278" y="274"/>
                </a:lnTo>
                <a:lnTo>
                  <a:pt x="309" y="295"/>
                </a:lnTo>
                <a:lnTo>
                  <a:pt x="341" y="316"/>
                </a:lnTo>
                <a:lnTo>
                  <a:pt x="384" y="341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29" name="Freeform 45"/>
          <p:cNvSpPr>
            <a:spLocks/>
          </p:cNvSpPr>
          <p:nvPr/>
        </p:nvSpPr>
        <p:spPr bwMode="auto">
          <a:xfrm>
            <a:off x="7086600" y="612775"/>
            <a:ext cx="174625" cy="13731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5" y="48"/>
              </a:cxn>
              <a:cxn ang="0">
                <a:pos x="25" y="80"/>
              </a:cxn>
              <a:cxn ang="0">
                <a:pos x="35" y="111"/>
              </a:cxn>
              <a:cxn ang="0">
                <a:pos x="46" y="143"/>
              </a:cxn>
              <a:cxn ang="0">
                <a:pos x="56" y="174"/>
              </a:cxn>
              <a:cxn ang="0">
                <a:pos x="56" y="196"/>
              </a:cxn>
              <a:cxn ang="0">
                <a:pos x="56" y="227"/>
              </a:cxn>
              <a:cxn ang="0">
                <a:pos x="56" y="269"/>
              </a:cxn>
              <a:cxn ang="0">
                <a:pos x="56" y="301"/>
              </a:cxn>
              <a:cxn ang="0">
                <a:pos x="56" y="332"/>
              </a:cxn>
              <a:cxn ang="0">
                <a:pos x="56" y="364"/>
              </a:cxn>
              <a:cxn ang="0">
                <a:pos x="56" y="396"/>
              </a:cxn>
              <a:cxn ang="0">
                <a:pos x="67" y="427"/>
              </a:cxn>
              <a:cxn ang="0">
                <a:pos x="67" y="459"/>
              </a:cxn>
              <a:cxn ang="0">
                <a:pos x="77" y="490"/>
              </a:cxn>
              <a:cxn ang="0">
                <a:pos x="77" y="522"/>
              </a:cxn>
              <a:cxn ang="0">
                <a:pos x="77" y="554"/>
              </a:cxn>
              <a:cxn ang="0">
                <a:pos x="88" y="585"/>
              </a:cxn>
              <a:cxn ang="0">
                <a:pos x="88" y="617"/>
              </a:cxn>
              <a:cxn ang="0">
                <a:pos x="98" y="648"/>
              </a:cxn>
              <a:cxn ang="0">
                <a:pos x="98" y="680"/>
              </a:cxn>
              <a:cxn ang="0">
                <a:pos x="98" y="711"/>
              </a:cxn>
              <a:cxn ang="0">
                <a:pos x="98" y="743"/>
              </a:cxn>
              <a:cxn ang="0">
                <a:pos x="98" y="775"/>
              </a:cxn>
              <a:cxn ang="0">
                <a:pos x="109" y="806"/>
              </a:cxn>
              <a:cxn ang="0">
                <a:pos x="109" y="838"/>
              </a:cxn>
              <a:cxn ang="0">
                <a:pos x="96" y="864"/>
              </a:cxn>
            </a:cxnLst>
            <a:rect l="0" t="0" r="r" b="b"/>
            <a:pathLst>
              <a:path w="110" h="865">
                <a:moveTo>
                  <a:pt x="0" y="0"/>
                </a:moveTo>
                <a:lnTo>
                  <a:pt x="25" y="48"/>
                </a:lnTo>
                <a:lnTo>
                  <a:pt x="25" y="80"/>
                </a:lnTo>
                <a:lnTo>
                  <a:pt x="35" y="111"/>
                </a:lnTo>
                <a:lnTo>
                  <a:pt x="46" y="143"/>
                </a:lnTo>
                <a:lnTo>
                  <a:pt x="56" y="174"/>
                </a:lnTo>
                <a:lnTo>
                  <a:pt x="56" y="196"/>
                </a:lnTo>
                <a:lnTo>
                  <a:pt x="56" y="227"/>
                </a:lnTo>
                <a:lnTo>
                  <a:pt x="56" y="269"/>
                </a:lnTo>
                <a:lnTo>
                  <a:pt x="56" y="301"/>
                </a:lnTo>
                <a:lnTo>
                  <a:pt x="56" y="332"/>
                </a:lnTo>
                <a:lnTo>
                  <a:pt x="56" y="364"/>
                </a:lnTo>
                <a:lnTo>
                  <a:pt x="56" y="396"/>
                </a:lnTo>
                <a:lnTo>
                  <a:pt x="67" y="427"/>
                </a:lnTo>
                <a:lnTo>
                  <a:pt x="67" y="459"/>
                </a:lnTo>
                <a:lnTo>
                  <a:pt x="77" y="490"/>
                </a:lnTo>
                <a:lnTo>
                  <a:pt x="77" y="522"/>
                </a:lnTo>
                <a:lnTo>
                  <a:pt x="77" y="554"/>
                </a:lnTo>
                <a:lnTo>
                  <a:pt x="88" y="585"/>
                </a:lnTo>
                <a:lnTo>
                  <a:pt x="88" y="617"/>
                </a:lnTo>
                <a:lnTo>
                  <a:pt x="98" y="648"/>
                </a:lnTo>
                <a:lnTo>
                  <a:pt x="98" y="680"/>
                </a:lnTo>
                <a:lnTo>
                  <a:pt x="98" y="711"/>
                </a:lnTo>
                <a:lnTo>
                  <a:pt x="98" y="743"/>
                </a:lnTo>
                <a:lnTo>
                  <a:pt x="98" y="775"/>
                </a:lnTo>
                <a:lnTo>
                  <a:pt x="109" y="806"/>
                </a:lnTo>
                <a:lnTo>
                  <a:pt x="109" y="838"/>
                </a:lnTo>
                <a:lnTo>
                  <a:pt x="96" y="864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30" name="Freeform 46"/>
          <p:cNvSpPr>
            <a:spLocks/>
          </p:cNvSpPr>
          <p:nvPr/>
        </p:nvSpPr>
        <p:spPr bwMode="auto">
          <a:xfrm>
            <a:off x="7010400" y="612775"/>
            <a:ext cx="230188" cy="13811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0" y="48"/>
              </a:cxn>
              <a:cxn ang="0">
                <a:pos x="20" y="80"/>
              </a:cxn>
              <a:cxn ang="0">
                <a:pos x="20" y="111"/>
              </a:cxn>
              <a:cxn ang="0">
                <a:pos x="20" y="143"/>
              </a:cxn>
              <a:cxn ang="0">
                <a:pos x="31" y="174"/>
              </a:cxn>
              <a:cxn ang="0">
                <a:pos x="31" y="196"/>
              </a:cxn>
              <a:cxn ang="0">
                <a:pos x="41" y="227"/>
              </a:cxn>
              <a:cxn ang="0">
                <a:pos x="41" y="259"/>
              </a:cxn>
              <a:cxn ang="0">
                <a:pos x="41" y="290"/>
              </a:cxn>
              <a:cxn ang="0">
                <a:pos x="41" y="322"/>
              </a:cxn>
              <a:cxn ang="0">
                <a:pos x="52" y="353"/>
              </a:cxn>
              <a:cxn ang="0">
                <a:pos x="62" y="375"/>
              </a:cxn>
              <a:cxn ang="0">
                <a:pos x="62" y="406"/>
              </a:cxn>
              <a:cxn ang="0">
                <a:pos x="73" y="438"/>
              </a:cxn>
              <a:cxn ang="0">
                <a:pos x="73" y="469"/>
              </a:cxn>
              <a:cxn ang="0">
                <a:pos x="83" y="501"/>
              </a:cxn>
              <a:cxn ang="0">
                <a:pos x="83" y="532"/>
              </a:cxn>
              <a:cxn ang="0">
                <a:pos x="83" y="554"/>
              </a:cxn>
              <a:cxn ang="0">
                <a:pos x="83" y="585"/>
              </a:cxn>
              <a:cxn ang="0">
                <a:pos x="94" y="617"/>
              </a:cxn>
              <a:cxn ang="0">
                <a:pos x="94" y="648"/>
              </a:cxn>
              <a:cxn ang="0">
                <a:pos x="104" y="680"/>
              </a:cxn>
              <a:cxn ang="0">
                <a:pos x="115" y="711"/>
              </a:cxn>
              <a:cxn ang="0">
                <a:pos x="115" y="743"/>
              </a:cxn>
              <a:cxn ang="0">
                <a:pos x="125" y="775"/>
              </a:cxn>
              <a:cxn ang="0">
                <a:pos x="125" y="806"/>
              </a:cxn>
              <a:cxn ang="0">
                <a:pos x="125" y="838"/>
              </a:cxn>
              <a:cxn ang="0">
                <a:pos x="136" y="869"/>
              </a:cxn>
              <a:cxn ang="0">
                <a:pos x="144" y="864"/>
              </a:cxn>
            </a:cxnLst>
            <a:rect l="0" t="0" r="r" b="b"/>
            <a:pathLst>
              <a:path w="145" h="870">
                <a:moveTo>
                  <a:pt x="0" y="0"/>
                </a:moveTo>
                <a:lnTo>
                  <a:pt x="20" y="48"/>
                </a:lnTo>
                <a:lnTo>
                  <a:pt x="20" y="80"/>
                </a:lnTo>
                <a:lnTo>
                  <a:pt x="20" y="111"/>
                </a:lnTo>
                <a:lnTo>
                  <a:pt x="20" y="143"/>
                </a:lnTo>
                <a:lnTo>
                  <a:pt x="31" y="174"/>
                </a:lnTo>
                <a:lnTo>
                  <a:pt x="31" y="196"/>
                </a:lnTo>
                <a:lnTo>
                  <a:pt x="41" y="227"/>
                </a:lnTo>
                <a:lnTo>
                  <a:pt x="41" y="259"/>
                </a:lnTo>
                <a:lnTo>
                  <a:pt x="41" y="290"/>
                </a:lnTo>
                <a:lnTo>
                  <a:pt x="41" y="322"/>
                </a:lnTo>
                <a:lnTo>
                  <a:pt x="52" y="353"/>
                </a:lnTo>
                <a:lnTo>
                  <a:pt x="62" y="375"/>
                </a:lnTo>
                <a:lnTo>
                  <a:pt x="62" y="406"/>
                </a:lnTo>
                <a:lnTo>
                  <a:pt x="73" y="438"/>
                </a:lnTo>
                <a:lnTo>
                  <a:pt x="73" y="469"/>
                </a:lnTo>
                <a:lnTo>
                  <a:pt x="83" y="501"/>
                </a:lnTo>
                <a:lnTo>
                  <a:pt x="83" y="532"/>
                </a:lnTo>
                <a:lnTo>
                  <a:pt x="83" y="554"/>
                </a:lnTo>
                <a:lnTo>
                  <a:pt x="83" y="585"/>
                </a:lnTo>
                <a:lnTo>
                  <a:pt x="94" y="617"/>
                </a:lnTo>
                <a:lnTo>
                  <a:pt x="94" y="648"/>
                </a:lnTo>
                <a:lnTo>
                  <a:pt x="104" y="680"/>
                </a:lnTo>
                <a:lnTo>
                  <a:pt x="115" y="711"/>
                </a:lnTo>
                <a:lnTo>
                  <a:pt x="115" y="743"/>
                </a:lnTo>
                <a:lnTo>
                  <a:pt x="125" y="775"/>
                </a:lnTo>
                <a:lnTo>
                  <a:pt x="125" y="806"/>
                </a:lnTo>
                <a:lnTo>
                  <a:pt x="125" y="838"/>
                </a:lnTo>
                <a:lnTo>
                  <a:pt x="136" y="869"/>
                </a:lnTo>
                <a:lnTo>
                  <a:pt x="144" y="864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31" name="Freeform 47"/>
          <p:cNvSpPr>
            <a:spLocks/>
          </p:cNvSpPr>
          <p:nvPr/>
        </p:nvSpPr>
        <p:spPr bwMode="auto">
          <a:xfrm>
            <a:off x="6991350" y="688975"/>
            <a:ext cx="185738" cy="1373188"/>
          </a:xfrm>
          <a:custGeom>
            <a:avLst/>
            <a:gdLst/>
            <a:ahLst/>
            <a:cxnLst>
              <a:cxn ang="0">
                <a:pos x="12" y="0"/>
              </a:cxn>
              <a:cxn ang="0">
                <a:pos x="0" y="42"/>
              </a:cxn>
              <a:cxn ang="0">
                <a:pos x="0" y="74"/>
              </a:cxn>
              <a:cxn ang="0">
                <a:pos x="11" y="105"/>
              </a:cxn>
              <a:cxn ang="0">
                <a:pos x="11" y="137"/>
              </a:cxn>
              <a:cxn ang="0">
                <a:pos x="11" y="169"/>
              </a:cxn>
              <a:cxn ang="0">
                <a:pos x="11" y="200"/>
              </a:cxn>
              <a:cxn ang="0">
                <a:pos x="11" y="232"/>
              </a:cxn>
              <a:cxn ang="0">
                <a:pos x="22" y="263"/>
              </a:cxn>
              <a:cxn ang="0">
                <a:pos x="22" y="295"/>
              </a:cxn>
              <a:cxn ang="0">
                <a:pos x="22" y="327"/>
              </a:cxn>
              <a:cxn ang="0">
                <a:pos x="32" y="358"/>
              </a:cxn>
              <a:cxn ang="0">
                <a:pos x="43" y="390"/>
              </a:cxn>
              <a:cxn ang="0">
                <a:pos x="43" y="421"/>
              </a:cxn>
              <a:cxn ang="0">
                <a:pos x="53" y="453"/>
              </a:cxn>
              <a:cxn ang="0">
                <a:pos x="53" y="484"/>
              </a:cxn>
              <a:cxn ang="0">
                <a:pos x="53" y="506"/>
              </a:cxn>
              <a:cxn ang="0">
                <a:pos x="53" y="537"/>
              </a:cxn>
              <a:cxn ang="0">
                <a:pos x="53" y="569"/>
              </a:cxn>
              <a:cxn ang="0">
                <a:pos x="64" y="600"/>
              </a:cxn>
              <a:cxn ang="0">
                <a:pos x="64" y="632"/>
              </a:cxn>
              <a:cxn ang="0">
                <a:pos x="74" y="663"/>
              </a:cxn>
              <a:cxn ang="0">
                <a:pos x="85" y="695"/>
              </a:cxn>
              <a:cxn ang="0">
                <a:pos x="95" y="727"/>
              </a:cxn>
              <a:cxn ang="0">
                <a:pos x="95" y="758"/>
              </a:cxn>
              <a:cxn ang="0">
                <a:pos x="106" y="790"/>
              </a:cxn>
              <a:cxn ang="0">
                <a:pos x="106" y="821"/>
              </a:cxn>
              <a:cxn ang="0">
                <a:pos x="116" y="853"/>
              </a:cxn>
              <a:cxn ang="0">
                <a:pos x="108" y="864"/>
              </a:cxn>
            </a:cxnLst>
            <a:rect l="0" t="0" r="r" b="b"/>
            <a:pathLst>
              <a:path w="117" h="865">
                <a:moveTo>
                  <a:pt x="12" y="0"/>
                </a:moveTo>
                <a:lnTo>
                  <a:pt x="0" y="42"/>
                </a:lnTo>
                <a:lnTo>
                  <a:pt x="0" y="74"/>
                </a:lnTo>
                <a:lnTo>
                  <a:pt x="11" y="105"/>
                </a:lnTo>
                <a:lnTo>
                  <a:pt x="11" y="137"/>
                </a:lnTo>
                <a:lnTo>
                  <a:pt x="11" y="169"/>
                </a:lnTo>
                <a:lnTo>
                  <a:pt x="11" y="200"/>
                </a:lnTo>
                <a:lnTo>
                  <a:pt x="11" y="232"/>
                </a:lnTo>
                <a:lnTo>
                  <a:pt x="22" y="263"/>
                </a:lnTo>
                <a:lnTo>
                  <a:pt x="22" y="295"/>
                </a:lnTo>
                <a:lnTo>
                  <a:pt x="22" y="327"/>
                </a:lnTo>
                <a:lnTo>
                  <a:pt x="32" y="358"/>
                </a:lnTo>
                <a:lnTo>
                  <a:pt x="43" y="390"/>
                </a:lnTo>
                <a:lnTo>
                  <a:pt x="43" y="421"/>
                </a:lnTo>
                <a:lnTo>
                  <a:pt x="53" y="453"/>
                </a:lnTo>
                <a:lnTo>
                  <a:pt x="53" y="484"/>
                </a:lnTo>
                <a:lnTo>
                  <a:pt x="53" y="506"/>
                </a:lnTo>
                <a:lnTo>
                  <a:pt x="53" y="537"/>
                </a:lnTo>
                <a:lnTo>
                  <a:pt x="53" y="569"/>
                </a:lnTo>
                <a:lnTo>
                  <a:pt x="64" y="600"/>
                </a:lnTo>
                <a:lnTo>
                  <a:pt x="64" y="632"/>
                </a:lnTo>
                <a:lnTo>
                  <a:pt x="74" y="663"/>
                </a:lnTo>
                <a:lnTo>
                  <a:pt x="85" y="695"/>
                </a:lnTo>
                <a:lnTo>
                  <a:pt x="95" y="727"/>
                </a:lnTo>
                <a:lnTo>
                  <a:pt x="95" y="758"/>
                </a:lnTo>
                <a:lnTo>
                  <a:pt x="106" y="790"/>
                </a:lnTo>
                <a:lnTo>
                  <a:pt x="106" y="821"/>
                </a:lnTo>
                <a:lnTo>
                  <a:pt x="116" y="853"/>
                </a:lnTo>
                <a:lnTo>
                  <a:pt x="108" y="864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32" name="Freeform 48"/>
          <p:cNvSpPr>
            <a:spLocks/>
          </p:cNvSpPr>
          <p:nvPr/>
        </p:nvSpPr>
        <p:spPr bwMode="auto">
          <a:xfrm>
            <a:off x="6934200" y="688975"/>
            <a:ext cx="230188" cy="14557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" y="49"/>
              </a:cxn>
              <a:cxn ang="0">
                <a:pos x="5" y="82"/>
              </a:cxn>
              <a:cxn ang="0">
                <a:pos x="5" y="105"/>
              </a:cxn>
              <a:cxn ang="0">
                <a:pos x="15" y="138"/>
              </a:cxn>
              <a:cxn ang="0">
                <a:pos x="15" y="172"/>
              </a:cxn>
              <a:cxn ang="0">
                <a:pos x="15" y="204"/>
              </a:cxn>
              <a:cxn ang="0">
                <a:pos x="15" y="249"/>
              </a:cxn>
              <a:cxn ang="0">
                <a:pos x="15" y="282"/>
              </a:cxn>
              <a:cxn ang="0">
                <a:pos x="15" y="316"/>
              </a:cxn>
              <a:cxn ang="0">
                <a:pos x="15" y="349"/>
              </a:cxn>
              <a:cxn ang="0">
                <a:pos x="26" y="383"/>
              </a:cxn>
              <a:cxn ang="0">
                <a:pos x="36" y="415"/>
              </a:cxn>
              <a:cxn ang="0">
                <a:pos x="47" y="449"/>
              </a:cxn>
              <a:cxn ang="0">
                <a:pos x="47" y="483"/>
              </a:cxn>
              <a:cxn ang="0">
                <a:pos x="47" y="516"/>
              </a:cxn>
              <a:cxn ang="0">
                <a:pos x="58" y="549"/>
              </a:cxn>
              <a:cxn ang="0">
                <a:pos x="58" y="582"/>
              </a:cxn>
              <a:cxn ang="0">
                <a:pos x="68" y="616"/>
              </a:cxn>
              <a:cxn ang="0">
                <a:pos x="79" y="649"/>
              </a:cxn>
              <a:cxn ang="0">
                <a:pos x="89" y="682"/>
              </a:cxn>
              <a:cxn ang="0">
                <a:pos x="100" y="716"/>
              </a:cxn>
              <a:cxn ang="0">
                <a:pos x="100" y="749"/>
              </a:cxn>
              <a:cxn ang="0">
                <a:pos x="100" y="783"/>
              </a:cxn>
              <a:cxn ang="0">
                <a:pos x="110" y="815"/>
              </a:cxn>
              <a:cxn ang="0">
                <a:pos x="121" y="849"/>
              </a:cxn>
              <a:cxn ang="0">
                <a:pos x="131" y="883"/>
              </a:cxn>
              <a:cxn ang="0">
                <a:pos x="131" y="916"/>
              </a:cxn>
              <a:cxn ang="0">
                <a:pos x="144" y="911"/>
              </a:cxn>
            </a:cxnLst>
            <a:rect l="0" t="0" r="r" b="b"/>
            <a:pathLst>
              <a:path w="145" h="917">
                <a:moveTo>
                  <a:pt x="0" y="0"/>
                </a:moveTo>
                <a:lnTo>
                  <a:pt x="5" y="49"/>
                </a:lnTo>
                <a:lnTo>
                  <a:pt x="5" y="82"/>
                </a:lnTo>
                <a:lnTo>
                  <a:pt x="5" y="105"/>
                </a:lnTo>
                <a:lnTo>
                  <a:pt x="15" y="138"/>
                </a:lnTo>
                <a:lnTo>
                  <a:pt x="15" y="172"/>
                </a:lnTo>
                <a:lnTo>
                  <a:pt x="15" y="204"/>
                </a:lnTo>
                <a:lnTo>
                  <a:pt x="15" y="249"/>
                </a:lnTo>
                <a:lnTo>
                  <a:pt x="15" y="282"/>
                </a:lnTo>
                <a:lnTo>
                  <a:pt x="15" y="316"/>
                </a:lnTo>
                <a:lnTo>
                  <a:pt x="15" y="349"/>
                </a:lnTo>
                <a:lnTo>
                  <a:pt x="26" y="383"/>
                </a:lnTo>
                <a:lnTo>
                  <a:pt x="36" y="415"/>
                </a:lnTo>
                <a:lnTo>
                  <a:pt x="47" y="449"/>
                </a:lnTo>
                <a:lnTo>
                  <a:pt x="47" y="483"/>
                </a:lnTo>
                <a:lnTo>
                  <a:pt x="47" y="516"/>
                </a:lnTo>
                <a:lnTo>
                  <a:pt x="58" y="549"/>
                </a:lnTo>
                <a:lnTo>
                  <a:pt x="58" y="582"/>
                </a:lnTo>
                <a:lnTo>
                  <a:pt x="68" y="616"/>
                </a:lnTo>
                <a:lnTo>
                  <a:pt x="79" y="649"/>
                </a:lnTo>
                <a:lnTo>
                  <a:pt x="89" y="682"/>
                </a:lnTo>
                <a:lnTo>
                  <a:pt x="100" y="716"/>
                </a:lnTo>
                <a:lnTo>
                  <a:pt x="100" y="749"/>
                </a:lnTo>
                <a:lnTo>
                  <a:pt x="100" y="783"/>
                </a:lnTo>
                <a:lnTo>
                  <a:pt x="110" y="815"/>
                </a:lnTo>
                <a:lnTo>
                  <a:pt x="121" y="849"/>
                </a:lnTo>
                <a:lnTo>
                  <a:pt x="131" y="883"/>
                </a:lnTo>
                <a:lnTo>
                  <a:pt x="131" y="916"/>
                </a:lnTo>
                <a:lnTo>
                  <a:pt x="144" y="911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33" name="Freeform 49"/>
          <p:cNvSpPr>
            <a:spLocks/>
          </p:cNvSpPr>
          <p:nvPr/>
        </p:nvSpPr>
        <p:spPr bwMode="auto">
          <a:xfrm>
            <a:off x="6400800" y="1908175"/>
            <a:ext cx="534988" cy="534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6" y="11"/>
              </a:cxn>
              <a:cxn ang="0">
                <a:pos x="78" y="22"/>
              </a:cxn>
              <a:cxn ang="0">
                <a:pos x="99" y="53"/>
              </a:cxn>
              <a:cxn ang="0">
                <a:pos x="130" y="85"/>
              </a:cxn>
              <a:cxn ang="0">
                <a:pos x="162" y="106"/>
              </a:cxn>
              <a:cxn ang="0">
                <a:pos x="194" y="138"/>
              </a:cxn>
              <a:cxn ang="0">
                <a:pos x="215" y="169"/>
              </a:cxn>
              <a:cxn ang="0">
                <a:pos x="246" y="190"/>
              </a:cxn>
              <a:cxn ang="0">
                <a:pos x="257" y="222"/>
              </a:cxn>
              <a:cxn ang="0">
                <a:pos x="288" y="232"/>
              </a:cxn>
              <a:cxn ang="0">
                <a:pos x="299" y="264"/>
              </a:cxn>
              <a:cxn ang="0">
                <a:pos x="320" y="295"/>
              </a:cxn>
              <a:cxn ang="0">
                <a:pos x="330" y="317"/>
              </a:cxn>
              <a:cxn ang="0">
                <a:pos x="336" y="336"/>
              </a:cxn>
            </a:cxnLst>
            <a:rect l="0" t="0" r="r" b="b"/>
            <a:pathLst>
              <a:path w="337" h="337">
                <a:moveTo>
                  <a:pt x="0" y="0"/>
                </a:moveTo>
                <a:lnTo>
                  <a:pt x="46" y="11"/>
                </a:lnTo>
                <a:lnTo>
                  <a:pt x="78" y="22"/>
                </a:lnTo>
                <a:lnTo>
                  <a:pt x="99" y="53"/>
                </a:lnTo>
                <a:lnTo>
                  <a:pt x="130" y="85"/>
                </a:lnTo>
                <a:lnTo>
                  <a:pt x="162" y="106"/>
                </a:lnTo>
                <a:lnTo>
                  <a:pt x="194" y="138"/>
                </a:lnTo>
                <a:lnTo>
                  <a:pt x="215" y="169"/>
                </a:lnTo>
                <a:lnTo>
                  <a:pt x="246" y="190"/>
                </a:lnTo>
                <a:lnTo>
                  <a:pt x="257" y="222"/>
                </a:lnTo>
                <a:lnTo>
                  <a:pt x="288" y="232"/>
                </a:lnTo>
                <a:lnTo>
                  <a:pt x="299" y="264"/>
                </a:lnTo>
                <a:lnTo>
                  <a:pt x="320" y="295"/>
                </a:lnTo>
                <a:lnTo>
                  <a:pt x="330" y="317"/>
                </a:lnTo>
                <a:lnTo>
                  <a:pt x="336" y="33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34" name="Freeform 50"/>
          <p:cNvSpPr>
            <a:spLocks/>
          </p:cNvSpPr>
          <p:nvPr/>
        </p:nvSpPr>
        <p:spPr bwMode="auto">
          <a:xfrm>
            <a:off x="6858000" y="688975"/>
            <a:ext cx="306388" cy="14557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" y="42"/>
              </a:cxn>
              <a:cxn ang="0">
                <a:pos x="11" y="74"/>
              </a:cxn>
              <a:cxn ang="0">
                <a:pos x="11" y="105"/>
              </a:cxn>
              <a:cxn ang="0">
                <a:pos x="11" y="137"/>
              </a:cxn>
              <a:cxn ang="0">
                <a:pos x="11" y="169"/>
              </a:cxn>
              <a:cxn ang="0">
                <a:pos x="21" y="211"/>
              </a:cxn>
              <a:cxn ang="0">
                <a:pos x="32" y="242"/>
              </a:cxn>
              <a:cxn ang="0">
                <a:pos x="42" y="274"/>
              </a:cxn>
              <a:cxn ang="0">
                <a:pos x="42" y="305"/>
              </a:cxn>
              <a:cxn ang="0">
                <a:pos x="53" y="327"/>
              </a:cxn>
              <a:cxn ang="0">
                <a:pos x="53" y="358"/>
              </a:cxn>
              <a:cxn ang="0">
                <a:pos x="63" y="390"/>
              </a:cxn>
              <a:cxn ang="0">
                <a:pos x="63" y="421"/>
              </a:cxn>
              <a:cxn ang="0">
                <a:pos x="74" y="453"/>
              </a:cxn>
              <a:cxn ang="0">
                <a:pos x="74" y="484"/>
              </a:cxn>
              <a:cxn ang="0">
                <a:pos x="74" y="506"/>
              </a:cxn>
              <a:cxn ang="0">
                <a:pos x="74" y="537"/>
              </a:cxn>
              <a:cxn ang="0">
                <a:pos x="84" y="569"/>
              </a:cxn>
              <a:cxn ang="0">
                <a:pos x="84" y="600"/>
              </a:cxn>
              <a:cxn ang="0">
                <a:pos x="95" y="632"/>
              </a:cxn>
              <a:cxn ang="0">
                <a:pos x="106" y="663"/>
              </a:cxn>
              <a:cxn ang="0">
                <a:pos x="116" y="695"/>
              </a:cxn>
              <a:cxn ang="0">
                <a:pos x="116" y="727"/>
              </a:cxn>
              <a:cxn ang="0">
                <a:pos x="127" y="758"/>
              </a:cxn>
              <a:cxn ang="0">
                <a:pos x="127" y="790"/>
              </a:cxn>
              <a:cxn ang="0">
                <a:pos x="137" y="821"/>
              </a:cxn>
              <a:cxn ang="0">
                <a:pos x="148" y="853"/>
              </a:cxn>
              <a:cxn ang="0">
                <a:pos x="158" y="885"/>
              </a:cxn>
              <a:cxn ang="0">
                <a:pos x="169" y="916"/>
              </a:cxn>
              <a:cxn ang="0">
                <a:pos x="192" y="912"/>
              </a:cxn>
            </a:cxnLst>
            <a:rect l="0" t="0" r="r" b="b"/>
            <a:pathLst>
              <a:path w="193" h="917">
                <a:moveTo>
                  <a:pt x="0" y="0"/>
                </a:moveTo>
                <a:lnTo>
                  <a:pt x="11" y="42"/>
                </a:lnTo>
                <a:lnTo>
                  <a:pt x="11" y="74"/>
                </a:lnTo>
                <a:lnTo>
                  <a:pt x="11" y="105"/>
                </a:lnTo>
                <a:lnTo>
                  <a:pt x="11" y="137"/>
                </a:lnTo>
                <a:lnTo>
                  <a:pt x="11" y="169"/>
                </a:lnTo>
                <a:lnTo>
                  <a:pt x="21" y="211"/>
                </a:lnTo>
                <a:lnTo>
                  <a:pt x="32" y="242"/>
                </a:lnTo>
                <a:lnTo>
                  <a:pt x="42" y="274"/>
                </a:lnTo>
                <a:lnTo>
                  <a:pt x="42" y="305"/>
                </a:lnTo>
                <a:lnTo>
                  <a:pt x="53" y="327"/>
                </a:lnTo>
                <a:lnTo>
                  <a:pt x="53" y="358"/>
                </a:lnTo>
                <a:lnTo>
                  <a:pt x="63" y="390"/>
                </a:lnTo>
                <a:lnTo>
                  <a:pt x="63" y="421"/>
                </a:lnTo>
                <a:lnTo>
                  <a:pt x="74" y="453"/>
                </a:lnTo>
                <a:lnTo>
                  <a:pt x="74" y="484"/>
                </a:lnTo>
                <a:lnTo>
                  <a:pt x="74" y="506"/>
                </a:lnTo>
                <a:lnTo>
                  <a:pt x="74" y="537"/>
                </a:lnTo>
                <a:lnTo>
                  <a:pt x="84" y="569"/>
                </a:lnTo>
                <a:lnTo>
                  <a:pt x="84" y="600"/>
                </a:lnTo>
                <a:lnTo>
                  <a:pt x="95" y="632"/>
                </a:lnTo>
                <a:lnTo>
                  <a:pt x="106" y="663"/>
                </a:lnTo>
                <a:lnTo>
                  <a:pt x="116" y="695"/>
                </a:lnTo>
                <a:lnTo>
                  <a:pt x="116" y="727"/>
                </a:lnTo>
                <a:lnTo>
                  <a:pt x="127" y="758"/>
                </a:lnTo>
                <a:lnTo>
                  <a:pt x="127" y="790"/>
                </a:lnTo>
                <a:lnTo>
                  <a:pt x="137" y="821"/>
                </a:lnTo>
                <a:lnTo>
                  <a:pt x="148" y="853"/>
                </a:lnTo>
                <a:lnTo>
                  <a:pt x="158" y="885"/>
                </a:lnTo>
                <a:lnTo>
                  <a:pt x="169" y="916"/>
                </a:lnTo>
                <a:lnTo>
                  <a:pt x="192" y="912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35" name="Freeform 51"/>
          <p:cNvSpPr>
            <a:spLocks/>
          </p:cNvSpPr>
          <p:nvPr/>
        </p:nvSpPr>
        <p:spPr bwMode="auto">
          <a:xfrm>
            <a:off x="6842125" y="973138"/>
            <a:ext cx="322263" cy="1241425"/>
          </a:xfrm>
          <a:custGeom>
            <a:avLst/>
            <a:gdLst/>
            <a:ahLst/>
            <a:cxnLst>
              <a:cxn ang="0">
                <a:pos x="202" y="781"/>
              </a:cxn>
              <a:cxn ang="0">
                <a:pos x="179" y="737"/>
              </a:cxn>
              <a:cxn ang="0">
                <a:pos x="158" y="706"/>
              </a:cxn>
              <a:cxn ang="0">
                <a:pos x="137" y="684"/>
              </a:cxn>
              <a:cxn ang="0">
                <a:pos x="126" y="653"/>
              </a:cxn>
              <a:cxn ang="0">
                <a:pos x="116" y="621"/>
              </a:cxn>
              <a:cxn ang="0">
                <a:pos x="105" y="590"/>
              </a:cxn>
              <a:cxn ang="0">
                <a:pos x="84" y="558"/>
              </a:cxn>
              <a:cxn ang="0">
                <a:pos x="84" y="527"/>
              </a:cxn>
              <a:cxn ang="0">
                <a:pos x="84" y="505"/>
              </a:cxn>
              <a:cxn ang="0">
                <a:pos x="84" y="474"/>
              </a:cxn>
              <a:cxn ang="0">
                <a:pos x="73" y="442"/>
              </a:cxn>
              <a:cxn ang="0">
                <a:pos x="73" y="411"/>
              </a:cxn>
              <a:cxn ang="0">
                <a:pos x="63" y="379"/>
              </a:cxn>
              <a:cxn ang="0">
                <a:pos x="52" y="348"/>
              </a:cxn>
              <a:cxn ang="0">
                <a:pos x="52" y="316"/>
              </a:cxn>
              <a:cxn ang="0">
                <a:pos x="42" y="284"/>
              </a:cxn>
              <a:cxn ang="0">
                <a:pos x="42" y="253"/>
              </a:cxn>
              <a:cxn ang="0">
                <a:pos x="42" y="221"/>
              </a:cxn>
              <a:cxn ang="0">
                <a:pos x="42" y="190"/>
              </a:cxn>
              <a:cxn ang="0">
                <a:pos x="31" y="158"/>
              </a:cxn>
              <a:cxn ang="0">
                <a:pos x="31" y="126"/>
              </a:cxn>
              <a:cxn ang="0">
                <a:pos x="21" y="95"/>
              </a:cxn>
              <a:cxn ang="0">
                <a:pos x="10" y="63"/>
              </a:cxn>
              <a:cxn ang="0">
                <a:pos x="0" y="32"/>
              </a:cxn>
              <a:cxn ang="0">
                <a:pos x="0" y="0"/>
              </a:cxn>
              <a:cxn ang="0">
                <a:pos x="10" y="13"/>
              </a:cxn>
            </a:cxnLst>
            <a:rect l="0" t="0" r="r" b="b"/>
            <a:pathLst>
              <a:path w="203" h="782">
                <a:moveTo>
                  <a:pt x="202" y="781"/>
                </a:moveTo>
                <a:lnTo>
                  <a:pt x="179" y="737"/>
                </a:lnTo>
                <a:lnTo>
                  <a:pt x="158" y="706"/>
                </a:lnTo>
                <a:lnTo>
                  <a:pt x="137" y="684"/>
                </a:lnTo>
                <a:lnTo>
                  <a:pt x="126" y="653"/>
                </a:lnTo>
                <a:lnTo>
                  <a:pt x="116" y="621"/>
                </a:lnTo>
                <a:lnTo>
                  <a:pt x="105" y="590"/>
                </a:lnTo>
                <a:lnTo>
                  <a:pt x="84" y="558"/>
                </a:lnTo>
                <a:lnTo>
                  <a:pt x="84" y="527"/>
                </a:lnTo>
                <a:lnTo>
                  <a:pt x="84" y="505"/>
                </a:lnTo>
                <a:lnTo>
                  <a:pt x="84" y="474"/>
                </a:lnTo>
                <a:lnTo>
                  <a:pt x="73" y="442"/>
                </a:lnTo>
                <a:lnTo>
                  <a:pt x="73" y="411"/>
                </a:lnTo>
                <a:lnTo>
                  <a:pt x="63" y="379"/>
                </a:lnTo>
                <a:lnTo>
                  <a:pt x="52" y="348"/>
                </a:lnTo>
                <a:lnTo>
                  <a:pt x="52" y="316"/>
                </a:lnTo>
                <a:lnTo>
                  <a:pt x="42" y="284"/>
                </a:lnTo>
                <a:lnTo>
                  <a:pt x="42" y="253"/>
                </a:lnTo>
                <a:lnTo>
                  <a:pt x="42" y="221"/>
                </a:lnTo>
                <a:lnTo>
                  <a:pt x="42" y="190"/>
                </a:lnTo>
                <a:lnTo>
                  <a:pt x="31" y="158"/>
                </a:lnTo>
                <a:lnTo>
                  <a:pt x="31" y="126"/>
                </a:lnTo>
                <a:lnTo>
                  <a:pt x="21" y="95"/>
                </a:lnTo>
                <a:lnTo>
                  <a:pt x="10" y="63"/>
                </a:lnTo>
                <a:lnTo>
                  <a:pt x="0" y="32"/>
                </a:lnTo>
                <a:lnTo>
                  <a:pt x="0" y="0"/>
                </a:lnTo>
                <a:lnTo>
                  <a:pt x="10" y="13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36" name="Freeform 52"/>
          <p:cNvSpPr>
            <a:spLocks/>
          </p:cNvSpPr>
          <p:nvPr/>
        </p:nvSpPr>
        <p:spPr bwMode="auto">
          <a:xfrm>
            <a:off x="6781800" y="1069975"/>
            <a:ext cx="306388" cy="1144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7" y="44"/>
              </a:cxn>
              <a:cxn ang="0">
                <a:pos x="27" y="76"/>
              </a:cxn>
              <a:cxn ang="0">
                <a:pos x="38" y="108"/>
              </a:cxn>
              <a:cxn ang="0">
                <a:pos x="38" y="139"/>
              </a:cxn>
              <a:cxn ang="0">
                <a:pos x="48" y="171"/>
              </a:cxn>
              <a:cxn ang="0">
                <a:pos x="48" y="202"/>
              </a:cxn>
              <a:cxn ang="0">
                <a:pos x="48" y="234"/>
              </a:cxn>
              <a:cxn ang="0">
                <a:pos x="48" y="266"/>
              </a:cxn>
              <a:cxn ang="0">
                <a:pos x="59" y="297"/>
              </a:cxn>
              <a:cxn ang="0">
                <a:pos x="59" y="329"/>
              </a:cxn>
              <a:cxn ang="0">
                <a:pos x="69" y="360"/>
              </a:cxn>
              <a:cxn ang="0">
                <a:pos x="80" y="392"/>
              </a:cxn>
              <a:cxn ang="0">
                <a:pos x="90" y="423"/>
              </a:cxn>
              <a:cxn ang="0">
                <a:pos x="90" y="455"/>
              </a:cxn>
              <a:cxn ang="0">
                <a:pos x="101" y="487"/>
              </a:cxn>
              <a:cxn ang="0">
                <a:pos x="122" y="518"/>
              </a:cxn>
              <a:cxn ang="0">
                <a:pos x="122" y="550"/>
              </a:cxn>
              <a:cxn ang="0">
                <a:pos x="132" y="581"/>
              </a:cxn>
              <a:cxn ang="0">
                <a:pos x="143" y="613"/>
              </a:cxn>
              <a:cxn ang="0">
                <a:pos x="154" y="645"/>
              </a:cxn>
              <a:cxn ang="0">
                <a:pos x="164" y="676"/>
              </a:cxn>
              <a:cxn ang="0">
                <a:pos x="175" y="708"/>
              </a:cxn>
              <a:cxn ang="0">
                <a:pos x="192" y="720"/>
              </a:cxn>
            </a:cxnLst>
            <a:rect l="0" t="0" r="r" b="b"/>
            <a:pathLst>
              <a:path w="193" h="721">
                <a:moveTo>
                  <a:pt x="0" y="0"/>
                </a:moveTo>
                <a:lnTo>
                  <a:pt x="17" y="44"/>
                </a:lnTo>
                <a:lnTo>
                  <a:pt x="27" y="76"/>
                </a:lnTo>
                <a:lnTo>
                  <a:pt x="38" y="108"/>
                </a:lnTo>
                <a:lnTo>
                  <a:pt x="38" y="139"/>
                </a:lnTo>
                <a:lnTo>
                  <a:pt x="48" y="171"/>
                </a:lnTo>
                <a:lnTo>
                  <a:pt x="48" y="202"/>
                </a:lnTo>
                <a:lnTo>
                  <a:pt x="48" y="234"/>
                </a:lnTo>
                <a:lnTo>
                  <a:pt x="48" y="266"/>
                </a:lnTo>
                <a:lnTo>
                  <a:pt x="59" y="297"/>
                </a:lnTo>
                <a:lnTo>
                  <a:pt x="59" y="329"/>
                </a:lnTo>
                <a:lnTo>
                  <a:pt x="69" y="360"/>
                </a:lnTo>
                <a:lnTo>
                  <a:pt x="80" y="392"/>
                </a:lnTo>
                <a:lnTo>
                  <a:pt x="90" y="423"/>
                </a:lnTo>
                <a:lnTo>
                  <a:pt x="90" y="455"/>
                </a:lnTo>
                <a:lnTo>
                  <a:pt x="101" y="487"/>
                </a:lnTo>
                <a:lnTo>
                  <a:pt x="122" y="518"/>
                </a:lnTo>
                <a:lnTo>
                  <a:pt x="122" y="550"/>
                </a:lnTo>
                <a:lnTo>
                  <a:pt x="132" y="581"/>
                </a:lnTo>
                <a:lnTo>
                  <a:pt x="143" y="613"/>
                </a:lnTo>
                <a:lnTo>
                  <a:pt x="154" y="645"/>
                </a:lnTo>
                <a:lnTo>
                  <a:pt x="164" y="676"/>
                </a:lnTo>
                <a:lnTo>
                  <a:pt x="175" y="708"/>
                </a:lnTo>
                <a:lnTo>
                  <a:pt x="192" y="72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37" name="Freeform 53"/>
          <p:cNvSpPr>
            <a:spLocks/>
          </p:cNvSpPr>
          <p:nvPr/>
        </p:nvSpPr>
        <p:spPr bwMode="auto">
          <a:xfrm>
            <a:off x="6477000" y="1755775"/>
            <a:ext cx="534988" cy="6111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0" y="56"/>
              </a:cxn>
              <a:cxn ang="0">
                <a:pos x="61" y="67"/>
              </a:cxn>
              <a:cxn ang="0">
                <a:pos x="93" y="80"/>
              </a:cxn>
              <a:cxn ang="0">
                <a:pos x="125" y="104"/>
              </a:cxn>
              <a:cxn ang="0">
                <a:pos x="146" y="139"/>
              </a:cxn>
              <a:cxn ang="0">
                <a:pos x="167" y="176"/>
              </a:cxn>
              <a:cxn ang="0">
                <a:pos x="188" y="212"/>
              </a:cxn>
              <a:cxn ang="0">
                <a:pos x="209" y="248"/>
              </a:cxn>
              <a:cxn ang="0">
                <a:pos x="230" y="284"/>
              </a:cxn>
              <a:cxn ang="0">
                <a:pos x="261" y="308"/>
              </a:cxn>
              <a:cxn ang="0">
                <a:pos x="293" y="344"/>
              </a:cxn>
              <a:cxn ang="0">
                <a:pos x="314" y="380"/>
              </a:cxn>
              <a:cxn ang="0">
                <a:pos x="336" y="384"/>
              </a:cxn>
            </a:cxnLst>
            <a:rect l="0" t="0" r="r" b="b"/>
            <a:pathLst>
              <a:path w="337" h="385">
                <a:moveTo>
                  <a:pt x="0" y="0"/>
                </a:moveTo>
                <a:lnTo>
                  <a:pt x="30" y="56"/>
                </a:lnTo>
                <a:lnTo>
                  <a:pt x="61" y="67"/>
                </a:lnTo>
                <a:lnTo>
                  <a:pt x="93" y="80"/>
                </a:lnTo>
                <a:lnTo>
                  <a:pt x="125" y="104"/>
                </a:lnTo>
                <a:lnTo>
                  <a:pt x="146" y="139"/>
                </a:lnTo>
                <a:lnTo>
                  <a:pt x="167" y="176"/>
                </a:lnTo>
                <a:lnTo>
                  <a:pt x="188" y="212"/>
                </a:lnTo>
                <a:lnTo>
                  <a:pt x="209" y="248"/>
                </a:lnTo>
                <a:lnTo>
                  <a:pt x="230" y="284"/>
                </a:lnTo>
                <a:lnTo>
                  <a:pt x="261" y="308"/>
                </a:lnTo>
                <a:lnTo>
                  <a:pt x="293" y="344"/>
                </a:lnTo>
                <a:lnTo>
                  <a:pt x="314" y="380"/>
                </a:lnTo>
                <a:lnTo>
                  <a:pt x="336" y="384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38" name="Freeform 54"/>
          <p:cNvSpPr>
            <a:spLocks/>
          </p:cNvSpPr>
          <p:nvPr/>
        </p:nvSpPr>
        <p:spPr bwMode="auto">
          <a:xfrm>
            <a:off x="6775450" y="1146175"/>
            <a:ext cx="252413" cy="1098550"/>
          </a:xfrm>
          <a:custGeom>
            <a:avLst/>
            <a:gdLst/>
            <a:ahLst/>
            <a:cxnLst>
              <a:cxn ang="0">
                <a:pos x="4" y="0"/>
              </a:cxn>
              <a:cxn ang="0">
                <a:pos x="0" y="49"/>
              </a:cxn>
              <a:cxn ang="0">
                <a:pos x="10" y="81"/>
              </a:cxn>
              <a:cxn ang="0">
                <a:pos x="10" y="112"/>
              </a:cxn>
              <a:cxn ang="0">
                <a:pos x="10" y="144"/>
              </a:cxn>
              <a:cxn ang="0">
                <a:pos x="21" y="175"/>
              </a:cxn>
              <a:cxn ang="0">
                <a:pos x="21" y="207"/>
              </a:cxn>
              <a:cxn ang="0">
                <a:pos x="21" y="239"/>
              </a:cxn>
              <a:cxn ang="0">
                <a:pos x="31" y="270"/>
              </a:cxn>
              <a:cxn ang="0">
                <a:pos x="42" y="312"/>
              </a:cxn>
              <a:cxn ang="0">
                <a:pos x="52" y="344"/>
              </a:cxn>
              <a:cxn ang="0">
                <a:pos x="63" y="375"/>
              </a:cxn>
              <a:cxn ang="0">
                <a:pos x="84" y="407"/>
              </a:cxn>
              <a:cxn ang="0">
                <a:pos x="84" y="439"/>
              </a:cxn>
              <a:cxn ang="0">
                <a:pos x="94" y="470"/>
              </a:cxn>
              <a:cxn ang="0">
                <a:pos x="94" y="502"/>
              </a:cxn>
              <a:cxn ang="0">
                <a:pos x="105" y="533"/>
              </a:cxn>
              <a:cxn ang="0">
                <a:pos x="105" y="565"/>
              </a:cxn>
              <a:cxn ang="0">
                <a:pos x="126" y="597"/>
              </a:cxn>
              <a:cxn ang="0">
                <a:pos x="136" y="628"/>
              </a:cxn>
              <a:cxn ang="0">
                <a:pos x="147" y="660"/>
              </a:cxn>
              <a:cxn ang="0">
                <a:pos x="158" y="691"/>
              </a:cxn>
              <a:cxn ang="0">
                <a:pos x="148" y="672"/>
              </a:cxn>
            </a:cxnLst>
            <a:rect l="0" t="0" r="r" b="b"/>
            <a:pathLst>
              <a:path w="159" h="692">
                <a:moveTo>
                  <a:pt x="4" y="0"/>
                </a:moveTo>
                <a:lnTo>
                  <a:pt x="0" y="49"/>
                </a:lnTo>
                <a:lnTo>
                  <a:pt x="10" y="81"/>
                </a:lnTo>
                <a:lnTo>
                  <a:pt x="10" y="112"/>
                </a:lnTo>
                <a:lnTo>
                  <a:pt x="10" y="144"/>
                </a:lnTo>
                <a:lnTo>
                  <a:pt x="21" y="175"/>
                </a:lnTo>
                <a:lnTo>
                  <a:pt x="21" y="207"/>
                </a:lnTo>
                <a:lnTo>
                  <a:pt x="21" y="239"/>
                </a:lnTo>
                <a:lnTo>
                  <a:pt x="31" y="270"/>
                </a:lnTo>
                <a:lnTo>
                  <a:pt x="42" y="312"/>
                </a:lnTo>
                <a:lnTo>
                  <a:pt x="52" y="344"/>
                </a:lnTo>
                <a:lnTo>
                  <a:pt x="63" y="375"/>
                </a:lnTo>
                <a:lnTo>
                  <a:pt x="84" y="407"/>
                </a:lnTo>
                <a:lnTo>
                  <a:pt x="84" y="439"/>
                </a:lnTo>
                <a:lnTo>
                  <a:pt x="94" y="470"/>
                </a:lnTo>
                <a:lnTo>
                  <a:pt x="94" y="502"/>
                </a:lnTo>
                <a:lnTo>
                  <a:pt x="105" y="533"/>
                </a:lnTo>
                <a:lnTo>
                  <a:pt x="105" y="565"/>
                </a:lnTo>
                <a:lnTo>
                  <a:pt x="126" y="597"/>
                </a:lnTo>
                <a:lnTo>
                  <a:pt x="136" y="628"/>
                </a:lnTo>
                <a:lnTo>
                  <a:pt x="147" y="660"/>
                </a:lnTo>
                <a:lnTo>
                  <a:pt x="158" y="691"/>
                </a:lnTo>
                <a:lnTo>
                  <a:pt x="148" y="672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39" name="Freeform 55"/>
          <p:cNvSpPr>
            <a:spLocks/>
          </p:cNvSpPr>
          <p:nvPr/>
        </p:nvSpPr>
        <p:spPr bwMode="auto">
          <a:xfrm>
            <a:off x="6553200" y="1374775"/>
            <a:ext cx="534988" cy="915988"/>
          </a:xfrm>
          <a:custGeom>
            <a:avLst/>
            <a:gdLst/>
            <a:ahLst/>
            <a:cxnLst>
              <a:cxn ang="0">
                <a:pos x="336" y="576"/>
              </a:cxn>
              <a:cxn ang="0">
                <a:pos x="275" y="548"/>
              </a:cxn>
              <a:cxn ang="0">
                <a:pos x="231" y="511"/>
              </a:cxn>
              <a:cxn ang="0">
                <a:pos x="217" y="472"/>
              </a:cxn>
              <a:cxn ang="0">
                <a:pos x="201" y="434"/>
              </a:cxn>
              <a:cxn ang="0">
                <a:pos x="172" y="397"/>
              </a:cxn>
              <a:cxn ang="0">
                <a:pos x="172" y="358"/>
              </a:cxn>
              <a:cxn ang="0">
                <a:pos x="158" y="321"/>
              </a:cxn>
              <a:cxn ang="0">
                <a:pos x="142" y="283"/>
              </a:cxn>
              <a:cxn ang="0">
                <a:pos x="142" y="244"/>
              </a:cxn>
              <a:cxn ang="0">
                <a:pos x="113" y="194"/>
              </a:cxn>
              <a:cxn ang="0">
                <a:pos x="113" y="157"/>
              </a:cxn>
              <a:cxn ang="0">
                <a:pos x="84" y="118"/>
              </a:cxn>
              <a:cxn ang="0">
                <a:pos x="70" y="81"/>
              </a:cxn>
              <a:cxn ang="0">
                <a:pos x="40" y="43"/>
              </a:cxn>
              <a:cxn ang="0">
                <a:pos x="9" y="4"/>
              </a:cxn>
              <a:cxn ang="0">
                <a:pos x="0" y="0"/>
              </a:cxn>
            </a:cxnLst>
            <a:rect l="0" t="0" r="r" b="b"/>
            <a:pathLst>
              <a:path w="337" h="577">
                <a:moveTo>
                  <a:pt x="336" y="576"/>
                </a:moveTo>
                <a:lnTo>
                  <a:pt x="275" y="548"/>
                </a:lnTo>
                <a:lnTo>
                  <a:pt x="231" y="511"/>
                </a:lnTo>
                <a:lnTo>
                  <a:pt x="217" y="472"/>
                </a:lnTo>
                <a:lnTo>
                  <a:pt x="201" y="434"/>
                </a:lnTo>
                <a:lnTo>
                  <a:pt x="172" y="397"/>
                </a:lnTo>
                <a:lnTo>
                  <a:pt x="172" y="358"/>
                </a:lnTo>
                <a:lnTo>
                  <a:pt x="158" y="321"/>
                </a:lnTo>
                <a:lnTo>
                  <a:pt x="142" y="283"/>
                </a:lnTo>
                <a:lnTo>
                  <a:pt x="142" y="244"/>
                </a:lnTo>
                <a:lnTo>
                  <a:pt x="113" y="194"/>
                </a:lnTo>
                <a:lnTo>
                  <a:pt x="113" y="157"/>
                </a:lnTo>
                <a:lnTo>
                  <a:pt x="84" y="118"/>
                </a:lnTo>
                <a:lnTo>
                  <a:pt x="70" y="81"/>
                </a:lnTo>
                <a:lnTo>
                  <a:pt x="40" y="43"/>
                </a:lnTo>
                <a:lnTo>
                  <a:pt x="9" y="4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40" name="Freeform 56"/>
          <p:cNvSpPr>
            <a:spLocks/>
          </p:cNvSpPr>
          <p:nvPr/>
        </p:nvSpPr>
        <p:spPr bwMode="auto">
          <a:xfrm>
            <a:off x="6691313" y="1222375"/>
            <a:ext cx="396875" cy="1073150"/>
          </a:xfrm>
          <a:custGeom>
            <a:avLst/>
            <a:gdLst/>
            <a:ahLst/>
            <a:cxnLst>
              <a:cxn ang="0">
                <a:pos x="9" y="0"/>
              </a:cxn>
              <a:cxn ang="0">
                <a:pos x="0" y="43"/>
              </a:cxn>
              <a:cxn ang="0">
                <a:pos x="11" y="75"/>
              </a:cxn>
              <a:cxn ang="0">
                <a:pos x="21" y="106"/>
              </a:cxn>
              <a:cxn ang="0">
                <a:pos x="21" y="138"/>
              </a:cxn>
              <a:cxn ang="0">
                <a:pos x="32" y="170"/>
              </a:cxn>
              <a:cxn ang="0">
                <a:pos x="42" y="201"/>
              </a:cxn>
              <a:cxn ang="0">
                <a:pos x="53" y="233"/>
              </a:cxn>
              <a:cxn ang="0">
                <a:pos x="63" y="264"/>
              </a:cxn>
              <a:cxn ang="0">
                <a:pos x="63" y="296"/>
              </a:cxn>
              <a:cxn ang="0">
                <a:pos x="74" y="327"/>
              </a:cxn>
              <a:cxn ang="0">
                <a:pos x="84" y="359"/>
              </a:cxn>
              <a:cxn ang="0">
                <a:pos x="95" y="391"/>
              </a:cxn>
              <a:cxn ang="0">
                <a:pos x="116" y="422"/>
              </a:cxn>
              <a:cxn ang="0">
                <a:pos x="126" y="454"/>
              </a:cxn>
              <a:cxn ang="0">
                <a:pos x="137" y="485"/>
              </a:cxn>
              <a:cxn ang="0">
                <a:pos x="147" y="517"/>
              </a:cxn>
              <a:cxn ang="0">
                <a:pos x="147" y="549"/>
              </a:cxn>
              <a:cxn ang="0">
                <a:pos x="168" y="580"/>
              </a:cxn>
              <a:cxn ang="0">
                <a:pos x="179" y="612"/>
              </a:cxn>
              <a:cxn ang="0">
                <a:pos x="200" y="643"/>
              </a:cxn>
              <a:cxn ang="0">
                <a:pos x="221" y="675"/>
              </a:cxn>
              <a:cxn ang="0">
                <a:pos x="249" y="672"/>
              </a:cxn>
            </a:cxnLst>
            <a:rect l="0" t="0" r="r" b="b"/>
            <a:pathLst>
              <a:path w="250" h="676">
                <a:moveTo>
                  <a:pt x="9" y="0"/>
                </a:moveTo>
                <a:lnTo>
                  <a:pt x="0" y="43"/>
                </a:lnTo>
                <a:lnTo>
                  <a:pt x="11" y="75"/>
                </a:lnTo>
                <a:lnTo>
                  <a:pt x="21" y="106"/>
                </a:lnTo>
                <a:lnTo>
                  <a:pt x="21" y="138"/>
                </a:lnTo>
                <a:lnTo>
                  <a:pt x="32" y="170"/>
                </a:lnTo>
                <a:lnTo>
                  <a:pt x="42" y="201"/>
                </a:lnTo>
                <a:lnTo>
                  <a:pt x="53" y="233"/>
                </a:lnTo>
                <a:lnTo>
                  <a:pt x="63" y="264"/>
                </a:lnTo>
                <a:lnTo>
                  <a:pt x="63" y="296"/>
                </a:lnTo>
                <a:lnTo>
                  <a:pt x="74" y="327"/>
                </a:lnTo>
                <a:lnTo>
                  <a:pt x="84" y="359"/>
                </a:lnTo>
                <a:lnTo>
                  <a:pt x="95" y="391"/>
                </a:lnTo>
                <a:lnTo>
                  <a:pt x="116" y="422"/>
                </a:lnTo>
                <a:lnTo>
                  <a:pt x="126" y="454"/>
                </a:lnTo>
                <a:lnTo>
                  <a:pt x="137" y="485"/>
                </a:lnTo>
                <a:lnTo>
                  <a:pt x="147" y="517"/>
                </a:lnTo>
                <a:lnTo>
                  <a:pt x="147" y="549"/>
                </a:lnTo>
                <a:lnTo>
                  <a:pt x="168" y="580"/>
                </a:lnTo>
                <a:lnTo>
                  <a:pt x="179" y="612"/>
                </a:lnTo>
                <a:lnTo>
                  <a:pt x="200" y="643"/>
                </a:lnTo>
                <a:lnTo>
                  <a:pt x="221" y="675"/>
                </a:lnTo>
                <a:lnTo>
                  <a:pt x="249" y="672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41" name="Freeform 57"/>
          <p:cNvSpPr>
            <a:spLocks/>
          </p:cNvSpPr>
          <p:nvPr/>
        </p:nvSpPr>
        <p:spPr bwMode="auto">
          <a:xfrm>
            <a:off x="6553200" y="1527175"/>
            <a:ext cx="458788" cy="8016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4" y="51"/>
              </a:cxn>
              <a:cxn ang="0">
                <a:pos x="45" y="83"/>
              </a:cxn>
              <a:cxn ang="0">
                <a:pos x="55" y="114"/>
              </a:cxn>
              <a:cxn ang="0">
                <a:pos x="66" y="146"/>
              </a:cxn>
              <a:cxn ang="0">
                <a:pos x="87" y="178"/>
              </a:cxn>
              <a:cxn ang="0">
                <a:pos x="98" y="209"/>
              </a:cxn>
              <a:cxn ang="0">
                <a:pos x="108" y="241"/>
              </a:cxn>
              <a:cxn ang="0">
                <a:pos x="129" y="272"/>
              </a:cxn>
              <a:cxn ang="0">
                <a:pos x="140" y="304"/>
              </a:cxn>
              <a:cxn ang="0">
                <a:pos x="161" y="335"/>
              </a:cxn>
              <a:cxn ang="0">
                <a:pos x="182" y="357"/>
              </a:cxn>
              <a:cxn ang="0">
                <a:pos x="192" y="388"/>
              </a:cxn>
              <a:cxn ang="0">
                <a:pos x="213" y="420"/>
              </a:cxn>
              <a:cxn ang="0">
                <a:pos x="234" y="451"/>
              </a:cxn>
              <a:cxn ang="0">
                <a:pos x="266" y="472"/>
              </a:cxn>
              <a:cxn ang="0">
                <a:pos x="276" y="504"/>
              </a:cxn>
              <a:cxn ang="0">
                <a:pos x="288" y="480"/>
              </a:cxn>
            </a:cxnLst>
            <a:rect l="0" t="0" r="r" b="b"/>
            <a:pathLst>
              <a:path w="289" h="505">
                <a:moveTo>
                  <a:pt x="0" y="0"/>
                </a:moveTo>
                <a:lnTo>
                  <a:pt x="24" y="51"/>
                </a:lnTo>
                <a:lnTo>
                  <a:pt x="45" y="83"/>
                </a:lnTo>
                <a:lnTo>
                  <a:pt x="55" y="114"/>
                </a:lnTo>
                <a:lnTo>
                  <a:pt x="66" y="146"/>
                </a:lnTo>
                <a:lnTo>
                  <a:pt x="87" y="178"/>
                </a:lnTo>
                <a:lnTo>
                  <a:pt x="98" y="209"/>
                </a:lnTo>
                <a:lnTo>
                  <a:pt x="108" y="241"/>
                </a:lnTo>
                <a:lnTo>
                  <a:pt x="129" y="272"/>
                </a:lnTo>
                <a:lnTo>
                  <a:pt x="140" y="304"/>
                </a:lnTo>
                <a:lnTo>
                  <a:pt x="161" y="335"/>
                </a:lnTo>
                <a:lnTo>
                  <a:pt x="182" y="357"/>
                </a:lnTo>
                <a:lnTo>
                  <a:pt x="192" y="388"/>
                </a:lnTo>
                <a:lnTo>
                  <a:pt x="213" y="420"/>
                </a:lnTo>
                <a:lnTo>
                  <a:pt x="234" y="451"/>
                </a:lnTo>
                <a:lnTo>
                  <a:pt x="266" y="472"/>
                </a:lnTo>
                <a:lnTo>
                  <a:pt x="276" y="504"/>
                </a:lnTo>
                <a:lnTo>
                  <a:pt x="288" y="48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42" name="Freeform 58"/>
          <p:cNvSpPr>
            <a:spLocks/>
          </p:cNvSpPr>
          <p:nvPr/>
        </p:nvSpPr>
        <p:spPr bwMode="auto">
          <a:xfrm>
            <a:off x="6524625" y="1603375"/>
            <a:ext cx="182563" cy="357188"/>
          </a:xfrm>
          <a:custGeom>
            <a:avLst/>
            <a:gdLst/>
            <a:ahLst/>
            <a:cxnLst>
              <a:cxn ang="0">
                <a:pos x="18" y="0"/>
              </a:cxn>
              <a:cxn ang="0">
                <a:pos x="0" y="45"/>
              </a:cxn>
              <a:cxn ang="0">
                <a:pos x="31" y="77"/>
              </a:cxn>
              <a:cxn ang="0">
                <a:pos x="42" y="108"/>
              </a:cxn>
              <a:cxn ang="0">
                <a:pos x="52" y="130"/>
              </a:cxn>
              <a:cxn ang="0">
                <a:pos x="73" y="161"/>
              </a:cxn>
              <a:cxn ang="0">
                <a:pos x="84" y="193"/>
              </a:cxn>
              <a:cxn ang="0">
                <a:pos x="95" y="224"/>
              </a:cxn>
              <a:cxn ang="0">
                <a:pos x="114" y="192"/>
              </a:cxn>
            </a:cxnLst>
            <a:rect l="0" t="0" r="r" b="b"/>
            <a:pathLst>
              <a:path w="115" h="225">
                <a:moveTo>
                  <a:pt x="18" y="0"/>
                </a:moveTo>
                <a:lnTo>
                  <a:pt x="0" y="45"/>
                </a:lnTo>
                <a:lnTo>
                  <a:pt x="31" y="77"/>
                </a:lnTo>
                <a:lnTo>
                  <a:pt x="42" y="108"/>
                </a:lnTo>
                <a:lnTo>
                  <a:pt x="52" y="130"/>
                </a:lnTo>
                <a:lnTo>
                  <a:pt x="73" y="161"/>
                </a:lnTo>
                <a:lnTo>
                  <a:pt x="84" y="193"/>
                </a:lnTo>
                <a:lnTo>
                  <a:pt x="95" y="224"/>
                </a:lnTo>
                <a:lnTo>
                  <a:pt x="114" y="192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43" name="Freeform 59"/>
          <p:cNvSpPr>
            <a:spLocks/>
          </p:cNvSpPr>
          <p:nvPr/>
        </p:nvSpPr>
        <p:spPr bwMode="auto">
          <a:xfrm>
            <a:off x="6553200" y="1450975"/>
            <a:ext cx="306388" cy="6111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5" y="36"/>
              </a:cxn>
              <a:cxn ang="0">
                <a:pos x="66" y="68"/>
              </a:cxn>
              <a:cxn ang="0">
                <a:pos x="66" y="99"/>
              </a:cxn>
              <a:cxn ang="0">
                <a:pos x="77" y="131"/>
              </a:cxn>
              <a:cxn ang="0">
                <a:pos x="77" y="162"/>
              </a:cxn>
              <a:cxn ang="0">
                <a:pos x="87" y="194"/>
              </a:cxn>
              <a:cxn ang="0">
                <a:pos x="108" y="226"/>
              </a:cxn>
              <a:cxn ang="0">
                <a:pos x="119" y="257"/>
              </a:cxn>
              <a:cxn ang="0">
                <a:pos x="140" y="289"/>
              </a:cxn>
              <a:cxn ang="0">
                <a:pos x="161" y="320"/>
              </a:cxn>
              <a:cxn ang="0">
                <a:pos x="171" y="352"/>
              </a:cxn>
              <a:cxn ang="0">
                <a:pos x="192" y="384"/>
              </a:cxn>
            </a:cxnLst>
            <a:rect l="0" t="0" r="r" b="b"/>
            <a:pathLst>
              <a:path w="193" h="385">
                <a:moveTo>
                  <a:pt x="0" y="0"/>
                </a:moveTo>
                <a:lnTo>
                  <a:pt x="45" y="36"/>
                </a:lnTo>
                <a:lnTo>
                  <a:pt x="66" y="68"/>
                </a:lnTo>
                <a:lnTo>
                  <a:pt x="66" y="99"/>
                </a:lnTo>
                <a:lnTo>
                  <a:pt x="77" y="131"/>
                </a:lnTo>
                <a:lnTo>
                  <a:pt x="77" y="162"/>
                </a:lnTo>
                <a:lnTo>
                  <a:pt x="87" y="194"/>
                </a:lnTo>
                <a:lnTo>
                  <a:pt x="108" y="226"/>
                </a:lnTo>
                <a:lnTo>
                  <a:pt x="119" y="257"/>
                </a:lnTo>
                <a:lnTo>
                  <a:pt x="140" y="289"/>
                </a:lnTo>
                <a:lnTo>
                  <a:pt x="161" y="320"/>
                </a:lnTo>
                <a:lnTo>
                  <a:pt x="171" y="352"/>
                </a:lnTo>
                <a:lnTo>
                  <a:pt x="192" y="384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44" name="Freeform 60"/>
          <p:cNvSpPr>
            <a:spLocks/>
          </p:cNvSpPr>
          <p:nvPr/>
        </p:nvSpPr>
        <p:spPr bwMode="auto">
          <a:xfrm>
            <a:off x="7059613" y="536575"/>
            <a:ext cx="201612" cy="1408113"/>
          </a:xfrm>
          <a:custGeom>
            <a:avLst/>
            <a:gdLst/>
            <a:ahLst/>
            <a:cxnLst>
              <a:cxn ang="0">
                <a:pos x="17" y="0"/>
              </a:cxn>
              <a:cxn ang="0">
                <a:pos x="0" y="44"/>
              </a:cxn>
              <a:cxn ang="0">
                <a:pos x="0" y="75"/>
              </a:cxn>
              <a:cxn ang="0">
                <a:pos x="0" y="107"/>
              </a:cxn>
              <a:cxn ang="0">
                <a:pos x="0" y="138"/>
              </a:cxn>
              <a:cxn ang="0">
                <a:pos x="0" y="170"/>
              </a:cxn>
              <a:cxn ang="0">
                <a:pos x="10" y="201"/>
              </a:cxn>
              <a:cxn ang="0">
                <a:pos x="31" y="233"/>
              </a:cxn>
              <a:cxn ang="0">
                <a:pos x="31" y="265"/>
              </a:cxn>
              <a:cxn ang="0">
                <a:pos x="31" y="296"/>
              </a:cxn>
              <a:cxn ang="0">
                <a:pos x="42" y="328"/>
              </a:cxn>
              <a:cxn ang="0">
                <a:pos x="42" y="359"/>
              </a:cxn>
              <a:cxn ang="0">
                <a:pos x="42" y="391"/>
              </a:cxn>
              <a:cxn ang="0">
                <a:pos x="52" y="423"/>
              </a:cxn>
              <a:cxn ang="0">
                <a:pos x="63" y="454"/>
              </a:cxn>
              <a:cxn ang="0">
                <a:pos x="63" y="486"/>
              </a:cxn>
              <a:cxn ang="0">
                <a:pos x="63" y="517"/>
              </a:cxn>
              <a:cxn ang="0">
                <a:pos x="63" y="549"/>
              </a:cxn>
              <a:cxn ang="0">
                <a:pos x="63" y="580"/>
              </a:cxn>
              <a:cxn ang="0">
                <a:pos x="73" y="602"/>
              </a:cxn>
              <a:cxn ang="0">
                <a:pos x="73" y="633"/>
              </a:cxn>
              <a:cxn ang="0">
                <a:pos x="73" y="665"/>
              </a:cxn>
              <a:cxn ang="0">
                <a:pos x="84" y="696"/>
              </a:cxn>
              <a:cxn ang="0">
                <a:pos x="84" y="728"/>
              </a:cxn>
              <a:cxn ang="0">
                <a:pos x="84" y="759"/>
              </a:cxn>
              <a:cxn ang="0">
                <a:pos x="94" y="791"/>
              </a:cxn>
              <a:cxn ang="0">
                <a:pos x="94" y="823"/>
              </a:cxn>
              <a:cxn ang="0">
                <a:pos x="105" y="854"/>
              </a:cxn>
              <a:cxn ang="0">
                <a:pos x="105" y="886"/>
              </a:cxn>
              <a:cxn ang="0">
                <a:pos x="113" y="864"/>
              </a:cxn>
              <a:cxn ang="0">
                <a:pos x="126" y="886"/>
              </a:cxn>
            </a:cxnLst>
            <a:rect l="0" t="0" r="r" b="b"/>
            <a:pathLst>
              <a:path w="127" h="887">
                <a:moveTo>
                  <a:pt x="17" y="0"/>
                </a:moveTo>
                <a:lnTo>
                  <a:pt x="0" y="44"/>
                </a:lnTo>
                <a:lnTo>
                  <a:pt x="0" y="75"/>
                </a:lnTo>
                <a:lnTo>
                  <a:pt x="0" y="107"/>
                </a:lnTo>
                <a:lnTo>
                  <a:pt x="0" y="138"/>
                </a:lnTo>
                <a:lnTo>
                  <a:pt x="0" y="170"/>
                </a:lnTo>
                <a:lnTo>
                  <a:pt x="10" y="201"/>
                </a:lnTo>
                <a:lnTo>
                  <a:pt x="31" y="233"/>
                </a:lnTo>
                <a:lnTo>
                  <a:pt x="31" y="265"/>
                </a:lnTo>
                <a:lnTo>
                  <a:pt x="31" y="296"/>
                </a:lnTo>
                <a:lnTo>
                  <a:pt x="42" y="328"/>
                </a:lnTo>
                <a:lnTo>
                  <a:pt x="42" y="359"/>
                </a:lnTo>
                <a:lnTo>
                  <a:pt x="42" y="391"/>
                </a:lnTo>
                <a:lnTo>
                  <a:pt x="52" y="423"/>
                </a:lnTo>
                <a:lnTo>
                  <a:pt x="63" y="454"/>
                </a:lnTo>
                <a:lnTo>
                  <a:pt x="63" y="486"/>
                </a:lnTo>
                <a:lnTo>
                  <a:pt x="63" y="517"/>
                </a:lnTo>
                <a:lnTo>
                  <a:pt x="63" y="549"/>
                </a:lnTo>
                <a:lnTo>
                  <a:pt x="63" y="580"/>
                </a:lnTo>
                <a:lnTo>
                  <a:pt x="73" y="602"/>
                </a:lnTo>
                <a:lnTo>
                  <a:pt x="73" y="633"/>
                </a:lnTo>
                <a:lnTo>
                  <a:pt x="73" y="665"/>
                </a:lnTo>
                <a:lnTo>
                  <a:pt x="84" y="696"/>
                </a:lnTo>
                <a:lnTo>
                  <a:pt x="84" y="728"/>
                </a:lnTo>
                <a:lnTo>
                  <a:pt x="84" y="759"/>
                </a:lnTo>
                <a:lnTo>
                  <a:pt x="94" y="791"/>
                </a:lnTo>
                <a:lnTo>
                  <a:pt x="94" y="823"/>
                </a:lnTo>
                <a:lnTo>
                  <a:pt x="105" y="854"/>
                </a:lnTo>
                <a:lnTo>
                  <a:pt x="105" y="886"/>
                </a:lnTo>
                <a:lnTo>
                  <a:pt x="113" y="864"/>
                </a:lnTo>
                <a:lnTo>
                  <a:pt x="126" y="88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45" name="Line 61"/>
          <p:cNvSpPr>
            <a:spLocks noChangeShapeType="1"/>
          </p:cNvSpPr>
          <p:nvPr/>
        </p:nvSpPr>
        <p:spPr bwMode="auto">
          <a:xfrm>
            <a:off x="6324600" y="4727575"/>
            <a:ext cx="457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46" name="Line 62"/>
          <p:cNvSpPr>
            <a:spLocks noChangeShapeType="1"/>
          </p:cNvSpPr>
          <p:nvPr/>
        </p:nvSpPr>
        <p:spPr bwMode="auto">
          <a:xfrm>
            <a:off x="6400800" y="4956175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47" name="Line 63"/>
          <p:cNvSpPr>
            <a:spLocks noChangeShapeType="1"/>
          </p:cNvSpPr>
          <p:nvPr/>
        </p:nvSpPr>
        <p:spPr bwMode="auto">
          <a:xfrm>
            <a:off x="6400800" y="5032375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48" name="Line 64"/>
          <p:cNvSpPr>
            <a:spLocks noChangeShapeType="1"/>
          </p:cNvSpPr>
          <p:nvPr/>
        </p:nvSpPr>
        <p:spPr bwMode="auto">
          <a:xfrm>
            <a:off x="6400800" y="4879975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49" name="Line 65"/>
          <p:cNvSpPr>
            <a:spLocks noChangeShapeType="1"/>
          </p:cNvSpPr>
          <p:nvPr/>
        </p:nvSpPr>
        <p:spPr bwMode="auto">
          <a:xfrm>
            <a:off x="6324600" y="4803775"/>
            <a:ext cx="457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50" name="Line 66"/>
          <p:cNvSpPr>
            <a:spLocks noChangeShapeType="1"/>
          </p:cNvSpPr>
          <p:nvPr/>
        </p:nvSpPr>
        <p:spPr bwMode="auto">
          <a:xfrm>
            <a:off x="6324600" y="4651375"/>
            <a:ext cx="457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51" name="Freeform 67"/>
          <p:cNvSpPr>
            <a:spLocks/>
          </p:cNvSpPr>
          <p:nvPr/>
        </p:nvSpPr>
        <p:spPr bwMode="auto">
          <a:xfrm>
            <a:off x="6324600" y="4683125"/>
            <a:ext cx="458788" cy="46038"/>
          </a:xfrm>
          <a:custGeom>
            <a:avLst/>
            <a:gdLst/>
            <a:ahLst/>
            <a:cxnLst>
              <a:cxn ang="0">
                <a:pos x="288" y="28"/>
              </a:cxn>
              <a:cxn ang="0">
                <a:pos x="242" y="0"/>
              </a:cxn>
              <a:cxn ang="0">
                <a:pos x="210" y="0"/>
              </a:cxn>
              <a:cxn ang="0">
                <a:pos x="178" y="0"/>
              </a:cxn>
              <a:cxn ang="0">
                <a:pos x="147" y="0"/>
              </a:cxn>
              <a:cxn ang="0">
                <a:pos x="115" y="0"/>
              </a:cxn>
              <a:cxn ang="0">
                <a:pos x="84" y="0"/>
              </a:cxn>
              <a:cxn ang="0">
                <a:pos x="52" y="0"/>
              </a:cxn>
              <a:cxn ang="0">
                <a:pos x="21" y="0"/>
              </a:cxn>
              <a:cxn ang="0">
                <a:pos x="0" y="28"/>
              </a:cxn>
            </a:cxnLst>
            <a:rect l="0" t="0" r="r" b="b"/>
            <a:pathLst>
              <a:path w="289" h="29">
                <a:moveTo>
                  <a:pt x="288" y="28"/>
                </a:moveTo>
                <a:lnTo>
                  <a:pt x="242" y="0"/>
                </a:lnTo>
                <a:lnTo>
                  <a:pt x="210" y="0"/>
                </a:lnTo>
                <a:lnTo>
                  <a:pt x="178" y="0"/>
                </a:lnTo>
                <a:lnTo>
                  <a:pt x="147" y="0"/>
                </a:lnTo>
                <a:lnTo>
                  <a:pt x="115" y="0"/>
                </a:lnTo>
                <a:lnTo>
                  <a:pt x="84" y="0"/>
                </a:lnTo>
                <a:lnTo>
                  <a:pt x="52" y="0"/>
                </a:lnTo>
                <a:lnTo>
                  <a:pt x="21" y="0"/>
                </a:lnTo>
                <a:lnTo>
                  <a:pt x="0" y="2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52" name="Freeform 68"/>
          <p:cNvSpPr>
            <a:spLocks/>
          </p:cNvSpPr>
          <p:nvPr/>
        </p:nvSpPr>
        <p:spPr bwMode="auto">
          <a:xfrm>
            <a:off x="6248400" y="4575175"/>
            <a:ext cx="534988" cy="26988"/>
          </a:xfrm>
          <a:custGeom>
            <a:avLst/>
            <a:gdLst/>
            <a:ahLst/>
            <a:cxnLst>
              <a:cxn ang="0">
                <a:pos x="336" y="0"/>
              </a:cxn>
              <a:cxn ang="0">
                <a:pos x="290" y="16"/>
              </a:cxn>
              <a:cxn ang="0">
                <a:pos x="258" y="16"/>
              </a:cxn>
              <a:cxn ang="0">
                <a:pos x="226" y="16"/>
              </a:cxn>
              <a:cxn ang="0">
                <a:pos x="195" y="16"/>
              </a:cxn>
              <a:cxn ang="0">
                <a:pos x="163" y="16"/>
              </a:cxn>
              <a:cxn ang="0">
                <a:pos x="132" y="16"/>
              </a:cxn>
              <a:cxn ang="0">
                <a:pos x="100" y="16"/>
              </a:cxn>
              <a:cxn ang="0">
                <a:pos x="69" y="16"/>
              </a:cxn>
              <a:cxn ang="0">
                <a:pos x="37" y="16"/>
              </a:cxn>
              <a:cxn ang="0">
                <a:pos x="0" y="0"/>
              </a:cxn>
            </a:cxnLst>
            <a:rect l="0" t="0" r="r" b="b"/>
            <a:pathLst>
              <a:path w="337" h="17">
                <a:moveTo>
                  <a:pt x="336" y="0"/>
                </a:moveTo>
                <a:lnTo>
                  <a:pt x="290" y="16"/>
                </a:lnTo>
                <a:lnTo>
                  <a:pt x="258" y="16"/>
                </a:lnTo>
                <a:lnTo>
                  <a:pt x="226" y="16"/>
                </a:lnTo>
                <a:lnTo>
                  <a:pt x="195" y="16"/>
                </a:lnTo>
                <a:lnTo>
                  <a:pt x="163" y="16"/>
                </a:lnTo>
                <a:lnTo>
                  <a:pt x="132" y="16"/>
                </a:lnTo>
                <a:lnTo>
                  <a:pt x="100" y="16"/>
                </a:lnTo>
                <a:lnTo>
                  <a:pt x="69" y="16"/>
                </a:lnTo>
                <a:lnTo>
                  <a:pt x="37" y="16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53" name="Line 69"/>
          <p:cNvSpPr>
            <a:spLocks noChangeShapeType="1"/>
          </p:cNvSpPr>
          <p:nvPr/>
        </p:nvSpPr>
        <p:spPr bwMode="auto">
          <a:xfrm>
            <a:off x="6400800" y="5108575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54" name="Line 70"/>
          <p:cNvSpPr>
            <a:spLocks noChangeShapeType="1"/>
          </p:cNvSpPr>
          <p:nvPr/>
        </p:nvSpPr>
        <p:spPr bwMode="auto">
          <a:xfrm>
            <a:off x="6400800" y="5184775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55" name="Line 71"/>
          <p:cNvSpPr>
            <a:spLocks noChangeShapeType="1"/>
          </p:cNvSpPr>
          <p:nvPr/>
        </p:nvSpPr>
        <p:spPr bwMode="auto">
          <a:xfrm>
            <a:off x="6400800" y="5260975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56" name="Line 72"/>
          <p:cNvSpPr>
            <a:spLocks noChangeShapeType="1"/>
          </p:cNvSpPr>
          <p:nvPr/>
        </p:nvSpPr>
        <p:spPr bwMode="auto">
          <a:xfrm>
            <a:off x="6400800" y="5337175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57" name="Line 73"/>
          <p:cNvSpPr>
            <a:spLocks noChangeShapeType="1"/>
          </p:cNvSpPr>
          <p:nvPr/>
        </p:nvSpPr>
        <p:spPr bwMode="auto">
          <a:xfrm>
            <a:off x="6400800" y="5413375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58" name="Line 74"/>
          <p:cNvSpPr>
            <a:spLocks noChangeShapeType="1"/>
          </p:cNvSpPr>
          <p:nvPr/>
        </p:nvSpPr>
        <p:spPr bwMode="auto">
          <a:xfrm>
            <a:off x="6477000" y="5489575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59" name="Line 75"/>
          <p:cNvSpPr>
            <a:spLocks noChangeShapeType="1"/>
          </p:cNvSpPr>
          <p:nvPr/>
        </p:nvSpPr>
        <p:spPr bwMode="auto">
          <a:xfrm>
            <a:off x="6477000" y="5565775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60" name="Line 76"/>
          <p:cNvSpPr>
            <a:spLocks noChangeShapeType="1"/>
          </p:cNvSpPr>
          <p:nvPr/>
        </p:nvSpPr>
        <p:spPr bwMode="auto">
          <a:xfrm>
            <a:off x="6477000" y="5641975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61" name="Line 77"/>
          <p:cNvSpPr>
            <a:spLocks noChangeShapeType="1"/>
          </p:cNvSpPr>
          <p:nvPr/>
        </p:nvSpPr>
        <p:spPr bwMode="auto">
          <a:xfrm>
            <a:off x="6477000" y="5718175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62" name="Line 78"/>
          <p:cNvSpPr>
            <a:spLocks noChangeShapeType="1"/>
          </p:cNvSpPr>
          <p:nvPr/>
        </p:nvSpPr>
        <p:spPr bwMode="auto">
          <a:xfrm>
            <a:off x="6477000" y="5794375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63" name="Line 79"/>
          <p:cNvSpPr>
            <a:spLocks noChangeShapeType="1"/>
          </p:cNvSpPr>
          <p:nvPr/>
        </p:nvSpPr>
        <p:spPr bwMode="auto">
          <a:xfrm>
            <a:off x="6477000" y="5870575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64" name="Line 80"/>
          <p:cNvSpPr>
            <a:spLocks noChangeShapeType="1"/>
          </p:cNvSpPr>
          <p:nvPr/>
        </p:nvSpPr>
        <p:spPr bwMode="auto">
          <a:xfrm>
            <a:off x="6553200" y="5946775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65" name="Line 81"/>
          <p:cNvSpPr>
            <a:spLocks noChangeShapeType="1"/>
          </p:cNvSpPr>
          <p:nvPr/>
        </p:nvSpPr>
        <p:spPr bwMode="auto">
          <a:xfrm>
            <a:off x="6553200" y="6022975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66" name="Line 82"/>
          <p:cNvSpPr>
            <a:spLocks noChangeShapeType="1"/>
          </p:cNvSpPr>
          <p:nvPr/>
        </p:nvSpPr>
        <p:spPr bwMode="auto">
          <a:xfrm>
            <a:off x="6553200" y="6099175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67" name="Line 83"/>
          <p:cNvSpPr>
            <a:spLocks noChangeShapeType="1"/>
          </p:cNvSpPr>
          <p:nvPr/>
        </p:nvSpPr>
        <p:spPr bwMode="auto">
          <a:xfrm>
            <a:off x="6553200" y="6175375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68" name="Line 84"/>
          <p:cNvSpPr>
            <a:spLocks noChangeShapeType="1"/>
          </p:cNvSpPr>
          <p:nvPr/>
        </p:nvSpPr>
        <p:spPr bwMode="auto">
          <a:xfrm>
            <a:off x="6629400" y="6251575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69" name="Line 85"/>
          <p:cNvSpPr>
            <a:spLocks noChangeShapeType="1"/>
          </p:cNvSpPr>
          <p:nvPr/>
        </p:nvSpPr>
        <p:spPr bwMode="auto">
          <a:xfrm>
            <a:off x="6629400" y="6327775"/>
            <a:ext cx="1524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70" name="Line 86"/>
          <p:cNvSpPr>
            <a:spLocks noChangeShapeType="1"/>
          </p:cNvSpPr>
          <p:nvPr/>
        </p:nvSpPr>
        <p:spPr bwMode="auto">
          <a:xfrm>
            <a:off x="6629400" y="6403975"/>
            <a:ext cx="1524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71" name="Line 87"/>
          <p:cNvSpPr>
            <a:spLocks noChangeShapeType="1"/>
          </p:cNvSpPr>
          <p:nvPr/>
        </p:nvSpPr>
        <p:spPr bwMode="auto">
          <a:xfrm>
            <a:off x="6705600" y="6327775"/>
            <a:ext cx="76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72" name="Line 88"/>
          <p:cNvSpPr>
            <a:spLocks noChangeShapeType="1"/>
          </p:cNvSpPr>
          <p:nvPr/>
        </p:nvSpPr>
        <p:spPr bwMode="auto">
          <a:xfrm>
            <a:off x="6629400" y="6480175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73" name="Freeform 89"/>
          <p:cNvSpPr>
            <a:spLocks/>
          </p:cNvSpPr>
          <p:nvPr/>
        </p:nvSpPr>
        <p:spPr bwMode="auto">
          <a:xfrm>
            <a:off x="6172200" y="4183063"/>
            <a:ext cx="230188" cy="34925"/>
          </a:xfrm>
          <a:custGeom>
            <a:avLst/>
            <a:gdLst/>
            <a:ahLst/>
            <a:cxnLst>
              <a:cxn ang="0">
                <a:pos x="0" y="7"/>
              </a:cxn>
              <a:cxn ang="0">
                <a:pos x="43" y="0"/>
              </a:cxn>
              <a:cxn ang="0">
                <a:pos x="74" y="0"/>
              </a:cxn>
              <a:cxn ang="0">
                <a:pos x="96" y="10"/>
              </a:cxn>
              <a:cxn ang="0">
                <a:pos x="127" y="21"/>
              </a:cxn>
              <a:cxn ang="0">
                <a:pos x="144" y="7"/>
              </a:cxn>
            </a:cxnLst>
            <a:rect l="0" t="0" r="r" b="b"/>
            <a:pathLst>
              <a:path w="145" h="22">
                <a:moveTo>
                  <a:pt x="0" y="7"/>
                </a:moveTo>
                <a:lnTo>
                  <a:pt x="43" y="0"/>
                </a:lnTo>
                <a:lnTo>
                  <a:pt x="74" y="0"/>
                </a:lnTo>
                <a:lnTo>
                  <a:pt x="96" y="10"/>
                </a:lnTo>
                <a:lnTo>
                  <a:pt x="127" y="21"/>
                </a:lnTo>
                <a:lnTo>
                  <a:pt x="144" y="7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74" name="Freeform 90"/>
          <p:cNvSpPr>
            <a:spLocks/>
          </p:cNvSpPr>
          <p:nvPr/>
        </p:nvSpPr>
        <p:spPr bwMode="auto">
          <a:xfrm>
            <a:off x="6248400" y="4422775"/>
            <a:ext cx="458788" cy="77788"/>
          </a:xfrm>
          <a:custGeom>
            <a:avLst/>
            <a:gdLst/>
            <a:ahLst/>
            <a:cxnLst>
              <a:cxn ang="0">
                <a:pos x="288" y="48"/>
              </a:cxn>
              <a:cxn ang="0">
                <a:pos x="237" y="27"/>
              </a:cxn>
              <a:cxn ang="0">
                <a:pos x="205" y="17"/>
              </a:cxn>
              <a:cxn ang="0">
                <a:pos x="174" y="6"/>
              </a:cxn>
              <a:cxn ang="0">
                <a:pos x="142" y="6"/>
              </a:cxn>
              <a:cxn ang="0">
                <a:pos x="111" y="6"/>
              </a:cxn>
              <a:cxn ang="0">
                <a:pos x="79" y="6"/>
              </a:cxn>
              <a:cxn ang="0">
                <a:pos x="48" y="6"/>
              </a:cxn>
              <a:cxn ang="0">
                <a:pos x="26" y="17"/>
              </a:cxn>
              <a:cxn ang="0">
                <a:pos x="0" y="0"/>
              </a:cxn>
            </a:cxnLst>
            <a:rect l="0" t="0" r="r" b="b"/>
            <a:pathLst>
              <a:path w="289" h="49">
                <a:moveTo>
                  <a:pt x="288" y="48"/>
                </a:moveTo>
                <a:lnTo>
                  <a:pt x="237" y="27"/>
                </a:lnTo>
                <a:lnTo>
                  <a:pt x="205" y="17"/>
                </a:lnTo>
                <a:lnTo>
                  <a:pt x="174" y="6"/>
                </a:lnTo>
                <a:lnTo>
                  <a:pt x="142" y="6"/>
                </a:lnTo>
                <a:lnTo>
                  <a:pt x="111" y="6"/>
                </a:lnTo>
                <a:lnTo>
                  <a:pt x="79" y="6"/>
                </a:lnTo>
                <a:lnTo>
                  <a:pt x="48" y="6"/>
                </a:lnTo>
                <a:lnTo>
                  <a:pt x="26" y="17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75" name="Freeform 91"/>
          <p:cNvSpPr>
            <a:spLocks/>
          </p:cNvSpPr>
          <p:nvPr/>
        </p:nvSpPr>
        <p:spPr bwMode="auto">
          <a:xfrm>
            <a:off x="6324600" y="4803775"/>
            <a:ext cx="458788" cy="77788"/>
          </a:xfrm>
          <a:custGeom>
            <a:avLst/>
            <a:gdLst/>
            <a:ahLst/>
            <a:cxnLst>
              <a:cxn ang="0">
                <a:pos x="288" y="0"/>
              </a:cxn>
              <a:cxn ang="0">
                <a:pos x="242" y="19"/>
              </a:cxn>
              <a:cxn ang="0">
                <a:pos x="210" y="19"/>
              </a:cxn>
              <a:cxn ang="0">
                <a:pos x="178" y="19"/>
              </a:cxn>
              <a:cxn ang="0">
                <a:pos x="147" y="19"/>
              </a:cxn>
              <a:cxn ang="0">
                <a:pos x="115" y="19"/>
              </a:cxn>
              <a:cxn ang="0">
                <a:pos x="84" y="19"/>
              </a:cxn>
              <a:cxn ang="0">
                <a:pos x="52" y="19"/>
              </a:cxn>
              <a:cxn ang="0">
                <a:pos x="21" y="30"/>
              </a:cxn>
              <a:cxn ang="0">
                <a:pos x="0" y="48"/>
              </a:cxn>
            </a:cxnLst>
            <a:rect l="0" t="0" r="r" b="b"/>
            <a:pathLst>
              <a:path w="289" h="49">
                <a:moveTo>
                  <a:pt x="288" y="0"/>
                </a:moveTo>
                <a:lnTo>
                  <a:pt x="242" y="19"/>
                </a:lnTo>
                <a:lnTo>
                  <a:pt x="210" y="19"/>
                </a:lnTo>
                <a:lnTo>
                  <a:pt x="178" y="19"/>
                </a:lnTo>
                <a:lnTo>
                  <a:pt x="147" y="19"/>
                </a:lnTo>
                <a:lnTo>
                  <a:pt x="115" y="19"/>
                </a:lnTo>
                <a:lnTo>
                  <a:pt x="84" y="19"/>
                </a:lnTo>
                <a:lnTo>
                  <a:pt x="52" y="19"/>
                </a:lnTo>
                <a:lnTo>
                  <a:pt x="21" y="30"/>
                </a:lnTo>
                <a:lnTo>
                  <a:pt x="0" y="4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76" name="Freeform 92"/>
          <p:cNvSpPr>
            <a:spLocks/>
          </p:cNvSpPr>
          <p:nvPr/>
        </p:nvSpPr>
        <p:spPr bwMode="auto">
          <a:xfrm>
            <a:off x="6400800" y="4956175"/>
            <a:ext cx="382588" cy="77788"/>
          </a:xfrm>
          <a:custGeom>
            <a:avLst/>
            <a:gdLst/>
            <a:ahLst/>
            <a:cxnLst>
              <a:cxn ang="0">
                <a:pos x="240" y="48"/>
              </a:cxn>
              <a:cxn ang="0">
                <a:pos x="194" y="28"/>
              </a:cxn>
              <a:cxn ang="0">
                <a:pos x="162" y="28"/>
              </a:cxn>
              <a:cxn ang="0">
                <a:pos x="130" y="28"/>
              </a:cxn>
              <a:cxn ang="0">
                <a:pos x="99" y="28"/>
              </a:cxn>
              <a:cxn ang="0">
                <a:pos x="67" y="28"/>
              </a:cxn>
              <a:cxn ang="0">
                <a:pos x="25" y="28"/>
              </a:cxn>
              <a:cxn ang="0">
                <a:pos x="0" y="0"/>
              </a:cxn>
            </a:cxnLst>
            <a:rect l="0" t="0" r="r" b="b"/>
            <a:pathLst>
              <a:path w="241" h="49">
                <a:moveTo>
                  <a:pt x="240" y="48"/>
                </a:moveTo>
                <a:lnTo>
                  <a:pt x="194" y="28"/>
                </a:lnTo>
                <a:lnTo>
                  <a:pt x="162" y="28"/>
                </a:lnTo>
                <a:lnTo>
                  <a:pt x="130" y="28"/>
                </a:lnTo>
                <a:lnTo>
                  <a:pt x="99" y="28"/>
                </a:lnTo>
                <a:lnTo>
                  <a:pt x="67" y="28"/>
                </a:lnTo>
                <a:lnTo>
                  <a:pt x="25" y="28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77" name="Freeform 93"/>
          <p:cNvSpPr>
            <a:spLocks/>
          </p:cNvSpPr>
          <p:nvPr/>
        </p:nvSpPr>
        <p:spPr bwMode="auto">
          <a:xfrm>
            <a:off x="6457950" y="5108575"/>
            <a:ext cx="325438" cy="77788"/>
          </a:xfrm>
          <a:custGeom>
            <a:avLst/>
            <a:gdLst/>
            <a:ahLst/>
            <a:cxnLst>
              <a:cxn ang="0">
                <a:pos x="204" y="0"/>
              </a:cxn>
              <a:cxn ang="0">
                <a:pos x="158" y="27"/>
              </a:cxn>
              <a:cxn ang="0">
                <a:pos x="126" y="27"/>
              </a:cxn>
              <a:cxn ang="0">
                <a:pos x="94" y="27"/>
              </a:cxn>
              <a:cxn ang="0">
                <a:pos x="63" y="27"/>
              </a:cxn>
              <a:cxn ang="0">
                <a:pos x="31" y="27"/>
              </a:cxn>
              <a:cxn ang="0">
                <a:pos x="0" y="27"/>
              </a:cxn>
              <a:cxn ang="0">
                <a:pos x="12" y="48"/>
              </a:cxn>
            </a:cxnLst>
            <a:rect l="0" t="0" r="r" b="b"/>
            <a:pathLst>
              <a:path w="205" h="49">
                <a:moveTo>
                  <a:pt x="204" y="0"/>
                </a:moveTo>
                <a:lnTo>
                  <a:pt x="158" y="27"/>
                </a:lnTo>
                <a:lnTo>
                  <a:pt x="126" y="27"/>
                </a:lnTo>
                <a:lnTo>
                  <a:pt x="94" y="27"/>
                </a:lnTo>
                <a:lnTo>
                  <a:pt x="63" y="27"/>
                </a:lnTo>
                <a:lnTo>
                  <a:pt x="31" y="27"/>
                </a:lnTo>
                <a:lnTo>
                  <a:pt x="0" y="27"/>
                </a:lnTo>
                <a:lnTo>
                  <a:pt x="12" y="4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78" name="Freeform 94"/>
          <p:cNvSpPr>
            <a:spLocks/>
          </p:cNvSpPr>
          <p:nvPr/>
        </p:nvSpPr>
        <p:spPr bwMode="auto">
          <a:xfrm>
            <a:off x="6400800" y="5184775"/>
            <a:ext cx="382588" cy="52388"/>
          </a:xfrm>
          <a:custGeom>
            <a:avLst/>
            <a:gdLst/>
            <a:ahLst/>
            <a:cxnLst>
              <a:cxn ang="0">
                <a:pos x="240" y="0"/>
              </a:cxn>
              <a:cxn ang="0">
                <a:pos x="194" y="21"/>
              </a:cxn>
              <a:cxn ang="0">
                <a:pos x="162" y="32"/>
              </a:cxn>
              <a:cxn ang="0">
                <a:pos x="130" y="32"/>
              </a:cxn>
              <a:cxn ang="0">
                <a:pos x="99" y="32"/>
              </a:cxn>
              <a:cxn ang="0">
                <a:pos x="67" y="32"/>
              </a:cxn>
              <a:cxn ang="0">
                <a:pos x="36" y="32"/>
              </a:cxn>
              <a:cxn ang="0">
                <a:pos x="0" y="0"/>
              </a:cxn>
            </a:cxnLst>
            <a:rect l="0" t="0" r="r" b="b"/>
            <a:pathLst>
              <a:path w="241" h="33">
                <a:moveTo>
                  <a:pt x="240" y="0"/>
                </a:moveTo>
                <a:lnTo>
                  <a:pt x="194" y="21"/>
                </a:lnTo>
                <a:lnTo>
                  <a:pt x="162" y="32"/>
                </a:lnTo>
                <a:lnTo>
                  <a:pt x="130" y="32"/>
                </a:lnTo>
                <a:lnTo>
                  <a:pt x="99" y="32"/>
                </a:lnTo>
                <a:lnTo>
                  <a:pt x="67" y="32"/>
                </a:lnTo>
                <a:lnTo>
                  <a:pt x="36" y="32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79" name="Freeform 95"/>
          <p:cNvSpPr>
            <a:spLocks/>
          </p:cNvSpPr>
          <p:nvPr/>
        </p:nvSpPr>
        <p:spPr bwMode="auto">
          <a:xfrm>
            <a:off x="6440488" y="5337175"/>
            <a:ext cx="342900" cy="77788"/>
          </a:xfrm>
          <a:custGeom>
            <a:avLst/>
            <a:gdLst/>
            <a:ahLst/>
            <a:cxnLst>
              <a:cxn ang="0">
                <a:pos x="215" y="48"/>
              </a:cxn>
              <a:cxn ang="0">
                <a:pos x="169" y="31"/>
              </a:cxn>
              <a:cxn ang="0">
                <a:pos x="137" y="31"/>
              </a:cxn>
              <a:cxn ang="0">
                <a:pos x="105" y="31"/>
              </a:cxn>
              <a:cxn ang="0">
                <a:pos x="63" y="31"/>
              </a:cxn>
              <a:cxn ang="0">
                <a:pos x="32" y="31"/>
              </a:cxn>
              <a:cxn ang="0">
                <a:pos x="0" y="20"/>
              </a:cxn>
              <a:cxn ang="0">
                <a:pos x="23" y="0"/>
              </a:cxn>
            </a:cxnLst>
            <a:rect l="0" t="0" r="r" b="b"/>
            <a:pathLst>
              <a:path w="216" h="49">
                <a:moveTo>
                  <a:pt x="215" y="48"/>
                </a:moveTo>
                <a:lnTo>
                  <a:pt x="169" y="31"/>
                </a:lnTo>
                <a:lnTo>
                  <a:pt x="137" y="31"/>
                </a:lnTo>
                <a:lnTo>
                  <a:pt x="105" y="31"/>
                </a:lnTo>
                <a:lnTo>
                  <a:pt x="63" y="31"/>
                </a:lnTo>
                <a:lnTo>
                  <a:pt x="32" y="31"/>
                </a:lnTo>
                <a:lnTo>
                  <a:pt x="0" y="20"/>
                </a:lnTo>
                <a:lnTo>
                  <a:pt x="23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80" name="Freeform 96"/>
          <p:cNvSpPr>
            <a:spLocks/>
          </p:cNvSpPr>
          <p:nvPr/>
        </p:nvSpPr>
        <p:spPr bwMode="auto">
          <a:xfrm>
            <a:off x="6477000" y="5489575"/>
            <a:ext cx="306388" cy="47625"/>
          </a:xfrm>
          <a:custGeom>
            <a:avLst/>
            <a:gdLst/>
            <a:ahLst/>
            <a:cxnLst>
              <a:cxn ang="0">
                <a:pos x="192" y="0"/>
              </a:cxn>
              <a:cxn ang="0">
                <a:pos x="146" y="29"/>
              </a:cxn>
              <a:cxn ang="0">
                <a:pos x="114" y="29"/>
              </a:cxn>
              <a:cxn ang="0">
                <a:pos x="82" y="29"/>
              </a:cxn>
              <a:cxn ang="0">
                <a:pos x="40" y="29"/>
              </a:cxn>
              <a:cxn ang="0">
                <a:pos x="9" y="29"/>
              </a:cxn>
              <a:cxn ang="0">
                <a:pos x="0" y="0"/>
              </a:cxn>
            </a:cxnLst>
            <a:rect l="0" t="0" r="r" b="b"/>
            <a:pathLst>
              <a:path w="193" h="30">
                <a:moveTo>
                  <a:pt x="192" y="0"/>
                </a:moveTo>
                <a:lnTo>
                  <a:pt x="146" y="29"/>
                </a:lnTo>
                <a:lnTo>
                  <a:pt x="114" y="29"/>
                </a:lnTo>
                <a:lnTo>
                  <a:pt x="82" y="29"/>
                </a:lnTo>
                <a:lnTo>
                  <a:pt x="40" y="29"/>
                </a:lnTo>
                <a:lnTo>
                  <a:pt x="9" y="29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81" name="Freeform 97"/>
          <p:cNvSpPr>
            <a:spLocks/>
          </p:cNvSpPr>
          <p:nvPr/>
        </p:nvSpPr>
        <p:spPr bwMode="auto">
          <a:xfrm>
            <a:off x="6477000" y="5641975"/>
            <a:ext cx="306388" cy="30163"/>
          </a:xfrm>
          <a:custGeom>
            <a:avLst/>
            <a:gdLst/>
            <a:ahLst/>
            <a:cxnLst>
              <a:cxn ang="0">
                <a:pos x="192" y="0"/>
              </a:cxn>
              <a:cxn ang="0">
                <a:pos x="146" y="18"/>
              </a:cxn>
              <a:cxn ang="0">
                <a:pos x="114" y="18"/>
              </a:cxn>
              <a:cxn ang="0">
                <a:pos x="82" y="18"/>
              </a:cxn>
              <a:cxn ang="0">
                <a:pos x="51" y="18"/>
              </a:cxn>
              <a:cxn ang="0">
                <a:pos x="19" y="18"/>
              </a:cxn>
              <a:cxn ang="0">
                <a:pos x="0" y="0"/>
              </a:cxn>
            </a:cxnLst>
            <a:rect l="0" t="0" r="r" b="b"/>
            <a:pathLst>
              <a:path w="193" h="19">
                <a:moveTo>
                  <a:pt x="192" y="0"/>
                </a:moveTo>
                <a:lnTo>
                  <a:pt x="146" y="18"/>
                </a:lnTo>
                <a:lnTo>
                  <a:pt x="114" y="18"/>
                </a:lnTo>
                <a:lnTo>
                  <a:pt x="82" y="18"/>
                </a:lnTo>
                <a:lnTo>
                  <a:pt x="51" y="18"/>
                </a:lnTo>
                <a:lnTo>
                  <a:pt x="19" y="18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82" name="Freeform 98"/>
          <p:cNvSpPr>
            <a:spLocks/>
          </p:cNvSpPr>
          <p:nvPr/>
        </p:nvSpPr>
        <p:spPr bwMode="auto">
          <a:xfrm>
            <a:off x="6524625" y="5870575"/>
            <a:ext cx="258763" cy="77788"/>
          </a:xfrm>
          <a:custGeom>
            <a:avLst/>
            <a:gdLst/>
            <a:ahLst/>
            <a:cxnLst>
              <a:cxn ang="0">
                <a:pos x="162" y="48"/>
              </a:cxn>
              <a:cxn ang="0">
                <a:pos x="105" y="42"/>
              </a:cxn>
              <a:cxn ang="0">
                <a:pos x="63" y="31"/>
              </a:cxn>
              <a:cxn ang="0">
                <a:pos x="31" y="31"/>
              </a:cxn>
              <a:cxn ang="0">
                <a:pos x="0" y="31"/>
              </a:cxn>
              <a:cxn ang="0">
                <a:pos x="18" y="0"/>
              </a:cxn>
            </a:cxnLst>
            <a:rect l="0" t="0" r="r" b="b"/>
            <a:pathLst>
              <a:path w="163" h="49">
                <a:moveTo>
                  <a:pt x="162" y="48"/>
                </a:moveTo>
                <a:lnTo>
                  <a:pt x="105" y="42"/>
                </a:lnTo>
                <a:lnTo>
                  <a:pt x="63" y="31"/>
                </a:lnTo>
                <a:lnTo>
                  <a:pt x="31" y="31"/>
                </a:lnTo>
                <a:lnTo>
                  <a:pt x="0" y="31"/>
                </a:lnTo>
                <a:lnTo>
                  <a:pt x="18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83" name="Freeform 99"/>
          <p:cNvSpPr>
            <a:spLocks/>
          </p:cNvSpPr>
          <p:nvPr/>
        </p:nvSpPr>
        <p:spPr bwMode="auto">
          <a:xfrm>
            <a:off x="6629400" y="6480175"/>
            <a:ext cx="153988" cy="26988"/>
          </a:xfrm>
          <a:custGeom>
            <a:avLst/>
            <a:gdLst/>
            <a:ahLst/>
            <a:cxnLst>
              <a:cxn ang="0">
                <a:pos x="96" y="0"/>
              </a:cxn>
              <a:cxn ang="0">
                <a:pos x="50" y="16"/>
              </a:cxn>
              <a:cxn ang="0">
                <a:pos x="18" y="16"/>
              </a:cxn>
              <a:cxn ang="0">
                <a:pos x="0" y="0"/>
              </a:cxn>
            </a:cxnLst>
            <a:rect l="0" t="0" r="r" b="b"/>
            <a:pathLst>
              <a:path w="97" h="17">
                <a:moveTo>
                  <a:pt x="96" y="0"/>
                </a:moveTo>
                <a:lnTo>
                  <a:pt x="50" y="16"/>
                </a:lnTo>
                <a:lnTo>
                  <a:pt x="18" y="16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84" name="Freeform 100"/>
          <p:cNvSpPr>
            <a:spLocks/>
          </p:cNvSpPr>
          <p:nvPr/>
        </p:nvSpPr>
        <p:spPr bwMode="auto">
          <a:xfrm>
            <a:off x="6691313" y="6556375"/>
            <a:ext cx="168275" cy="34925"/>
          </a:xfrm>
          <a:custGeom>
            <a:avLst/>
            <a:gdLst/>
            <a:ahLst/>
            <a:cxnLst>
              <a:cxn ang="0">
                <a:pos x="105" y="0"/>
              </a:cxn>
              <a:cxn ang="0">
                <a:pos x="63" y="21"/>
              </a:cxn>
              <a:cxn ang="0">
                <a:pos x="32" y="21"/>
              </a:cxn>
              <a:cxn ang="0">
                <a:pos x="0" y="21"/>
              </a:cxn>
              <a:cxn ang="0">
                <a:pos x="9" y="0"/>
              </a:cxn>
            </a:cxnLst>
            <a:rect l="0" t="0" r="r" b="b"/>
            <a:pathLst>
              <a:path w="106" h="22">
                <a:moveTo>
                  <a:pt x="105" y="0"/>
                </a:moveTo>
                <a:lnTo>
                  <a:pt x="63" y="21"/>
                </a:lnTo>
                <a:lnTo>
                  <a:pt x="32" y="21"/>
                </a:lnTo>
                <a:lnTo>
                  <a:pt x="0" y="21"/>
                </a:lnTo>
                <a:lnTo>
                  <a:pt x="9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85" name="Freeform 101"/>
          <p:cNvSpPr>
            <a:spLocks/>
          </p:cNvSpPr>
          <p:nvPr/>
        </p:nvSpPr>
        <p:spPr bwMode="auto">
          <a:xfrm>
            <a:off x="6553200" y="5794375"/>
            <a:ext cx="230188" cy="77788"/>
          </a:xfrm>
          <a:custGeom>
            <a:avLst/>
            <a:gdLst/>
            <a:ahLst/>
            <a:cxnLst>
              <a:cxn ang="0">
                <a:pos x="144" y="48"/>
              </a:cxn>
              <a:cxn ang="0">
                <a:pos x="98" y="27"/>
              </a:cxn>
              <a:cxn ang="0">
                <a:pos x="66" y="27"/>
              </a:cxn>
              <a:cxn ang="0">
                <a:pos x="34" y="27"/>
              </a:cxn>
              <a:cxn ang="0">
                <a:pos x="3" y="27"/>
              </a:cxn>
              <a:cxn ang="0">
                <a:pos x="0" y="0"/>
              </a:cxn>
            </a:cxnLst>
            <a:rect l="0" t="0" r="r" b="b"/>
            <a:pathLst>
              <a:path w="145" h="49">
                <a:moveTo>
                  <a:pt x="144" y="48"/>
                </a:moveTo>
                <a:lnTo>
                  <a:pt x="98" y="27"/>
                </a:lnTo>
                <a:lnTo>
                  <a:pt x="66" y="27"/>
                </a:lnTo>
                <a:lnTo>
                  <a:pt x="34" y="27"/>
                </a:lnTo>
                <a:lnTo>
                  <a:pt x="3" y="27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86" name="Freeform 102"/>
          <p:cNvSpPr>
            <a:spLocks/>
          </p:cNvSpPr>
          <p:nvPr/>
        </p:nvSpPr>
        <p:spPr bwMode="auto">
          <a:xfrm>
            <a:off x="6172200" y="4270375"/>
            <a:ext cx="611188" cy="153988"/>
          </a:xfrm>
          <a:custGeom>
            <a:avLst/>
            <a:gdLst/>
            <a:ahLst/>
            <a:cxnLst>
              <a:cxn ang="0">
                <a:pos x="384" y="96"/>
              </a:cxn>
              <a:cxn ang="0">
                <a:pos x="338" y="81"/>
              </a:cxn>
              <a:cxn ang="0">
                <a:pos x="306" y="81"/>
              </a:cxn>
              <a:cxn ang="0">
                <a:pos x="274" y="81"/>
              </a:cxn>
              <a:cxn ang="0">
                <a:pos x="243" y="81"/>
              </a:cxn>
              <a:cxn ang="0">
                <a:pos x="201" y="71"/>
              </a:cxn>
              <a:cxn ang="0">
                <a:pos x="169" y="71"/>
              </a:cxn>
              <a:cxn ang="0">
                <a:pos x="138" y="71"/>
              </a:cxn>
              <a:cxn ang="0">
                <a:pos x="106" y="60"/>
              </a:cxn>
              <a:cxn ang="0">
                <a:pos x="74" y="50"/>
              </a:cxn>
              <a:cxn ang="0">
                <a:pos x="43" y="39"/>
              </a:cxn>
              <a:cxn ang="0">
                <a:pos x="48" y="48"/>
              </a:cxn>
              <a:cxn ang="0">
                <a:pos x="32" y="18"/>
              </a:cxn>
              <a:cxn ang="0">
                <a:pos x="48" y="0"/>
              </a:cxn>
              <a:cxn ang="0">
                <a:pos x="0" y="0"/>
              </a:cxn>
            </a:cxnLst>
            <a:rect l="0" t="0" r="r" b="b"/>
            <a:pathLst>
              <a:path w="385" h="97">
                <a:moveTo>
                  <a:pt x="384" y="96"/>
                </a:moveTo>
                <a:lnTo>
                  <a:pt x="338" y="81"/>
                </a:lnTo>
                <a:lnTo>
                  <a:pt x="306" y="81"/>
                </a:lnTo>
                <a:lnTo>
                  <a:pt x="274" y="81"/>
                </a:lnTo>
                <a:lnTo>
                  <a:pt x="243" y="81"/>
                </a:lnTo>
                <a:lnTo>
                  <a:pt x="201" y="71"/>
                </a:lnTo>
                <a:lnTo>
                  <a:pt x="169" y="71"/>
                </a:lnTo>
                <a:lnTo>
                  <a:pt x="138" y="71"/>
                </a:lnTo>
                <a:lnTo>
                  <a:pt x="106" y="60"/>
                </a:lnTo>
                <a:lnTo>
                  <a:pt x="74" y="50"/>
                </a:lnTo>
                <a:lnTo>
                  <a:pt x="43" y="39"/>
                </a:lnTo>
                <a:lnTo>
                  <a:pt x="48" y="48"/>
                </a:lnTo>
                <a:lnTo>
                  <a:pt x="32" y="18"/>
                </a:lnTo>
                <a:lnTo>
                  <a:pt x="48" y="0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87" name="Freeform 103"/>
          <p:cNvSpPr>
            <a:spLocks/>
          </p:cNvSpPr>
          <p:nvPr/>
        </p:nvSpPr>
        <p:spPr bwMode="auto">
          <a:xfrm>
            <a:off x="6400800" y="1809750"/>
            <a:ext cx="611188" cy="633413"/>
          </a:xfrm>
          <a:custGeom>
            <a:avLst/>
            <a:gdLst/>
            <a:ahLst/>
            <a:cxnLst>
              <a:cxn ang="0">
                <a:pos x="0" y="14"/>
              </a:cxn>
              <a:cxn ang="0">
                <a:pos x="46" y="0"/>
              </a:cxn>
              <a:cxn ang="0">
                <a:pos x="67" y="31"/>
              </a:cxn>
              <a:cxn ang="0">
                <a:pos x="99" y="52"/>
              </a:cxn>
              <a:cxn ang="0">
                <a:pos x="130" y="73"/>
              </a:cxn>
              <a:cxn ang="0">
                <a:pos x="141" y="105"/>
              </a:cxn>
              <a:cxn ang="0">
                <a:pos x="162" y="136"/>
              </a:cxn>
              <a:cxn ang="0">
                <a:pos x="194" y="168"/>
              </a:cxn>
              <a:cxn ang="0">
                <a:pos x="225" y="189"/>
              </a:cxn>
              <a:cxn ang="0">
                <a:pos x="236" y="221"/>
              </a:cxn>
              <a:cxn ang="0">
                <a:pos x="246" y="252"/>
              </a:cxn>
              <a:cxn ang="0">
                <a:pos x="278" y="273"/>
              </a:cxn>
              <a:cxn ang="0">
                <a:pos x="299" y="305"/>
              </a:cxn>
              <a:cxn ang="0">
                <a:pos x="320" y="336"/>
              </a:cxn>
              <a:cxn ang="0">
                <a:pos x="351" y="357"/>
              </a:cxn>
              <a:cxn ang="0">
                <a:pos x="362" y="379"/>
              </a:cxn>
              <a:cxn ang="0">
                <a:pos x="384" y="398"/>
              </a:cxn>
            </a:cxnLst>
            <a:rect l="0" t="0" r="r" b="b"/>
            <a:pathLst>
              <a:path w="385" h="399">
                <a:moveTo>
                  <a:pt x="0" y="14"/>
                </a:moveTo>
                <a:lnTo>
                  <a:pt x="46" y="0"/>
                </a:lnTo>
                <a:lnTo>
                  <a:pt x="67" y="31"/>
                </a:lnTo>
                <a:lnTo>
                  <a:pt x="99" y="52"/>
                </a:lnTo>
                <a:lnTo>
                  <a:pt x="130" y="73"/>
                </a:lnTo>
                <a:lnTo>
                  <a:pt x="141" y="105"/>
                </a:lnTo>
                <a:lnTo>
                  <a:pt x="162" y="136"/>
                </a:lnTo>
                <a:lnTo>
                  <a:pt x="194" y="168"/>
                </a:lnTo>
                <a:lnTo>
                  <a:pt x="225" y="189"/>
                </a:lnTo>
                <a:lnTo>
                  <a:pt x="236" y="221"/>
                </a:lnTo>
                <a:lnTo>
                  <a:pt x="246" y="252"/>
                </a:lnTo>
                <a:lnTo>
                  <a:pt x="278" y="273"/>
                </a:lnTo>
                <a:lnTo>
                  <a:pt x="299" y="305"/>
                </a:lnTo>
                <a:lnTo>
                  <a:pt x="320" y="336"/>
                </a:lnTo>
                <a:lnTo>
                  <a:pt x="351" y="357"/>
                </a:lnTo>
                <a:lnTo>
                  <a:pt x="362" y="379"/>
                </a:lnTo>
                <a:lnTo>
                  <a:pt x="384" y="39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88" name="Freeform 104"/>
          <p:cNvSpPr>
            <a:spLocks/>
          </p:cNvSpPr>
          <p:nvPr/>
        </p:nvSpPr>
        <p:spPr bwMode="auto">
          <a:xfrm>
            <a:off x="6172200" y="2822575"/>
            <a:ext cx="611188" cy="611188"/>
          </a:xfrm>
          <a:custGeom>
            <a:avLst/>
            <a:gdLst/>
            <a:ahLst/>
            <a:cxnLst>
              <a:cxn ang="0">
                <a:pos x="384" y="384"/>
              </a:cxn>
              <a:cxn ang="0">
                <a:pos x="338" y="351"/>
              </a:cxn>
              <a:cxn ang="0">
                <a:pos x="306" y="341"/>
              </a:cxn>
              <a:cxn ang="0">
                <a:pos x="274" y="320"/>
              </a:cxn>
              <a:cxn ang="0">
                <a:pos x="243" y="299"/>
              </a:cxn>
              <a:cxn ang="0">
                <a:pos x="211" y="277"/>
              </a:cxn>
              <a:cxn ang="0">
                <a:pos x="180" y="256"/>
              </a:cxn>
              <a:cxn ang="0">
                <a:pos x="169" y="225"/>
              </a:cxn>
              <a:cxn ang="0">
                <a:pos x="138" y="193"/>
              </a:cxn>
              <a:cxn ang="0">
                <a:pos x="127" y="162"/>
              </a:cxn>
              <a:cxn ang="0">
                <a:pos x="117" y="130"/>
              </a:cxn>
              <a:cxn ang="0">
                <a:pos x="117" y="98"/>
              </a:cxn>
              <a:cxn ang="0">
                <a:pos x="85" y="67"/>
              </a:cxn>
              <a:cxn ang="0">
                <a:pos x="53" y="56"/>
              </a:cxn>
              <a:cxn ang="0">
                <a:pos x="22" y="35"/>
              </a:cxn>
              <a:cxn ang="0">
                <a:pos x="0" y="0"/>
              </a:cxn>
            </a:cxnLst>
            <a:rect l="0" t="0" r="r" b="b"/>
            <a:pathLst>
              <a:path w="385" h="385">
                <a:moveTo>
                  <a:pt x="384" y="384"/>
                </a:moveTo>
                <a:lnTo>
                  <a:pt x="338" y="351"/>
                </a:lnTo>
                <a:lnTo>
                  <a:pt x="306" y="341"/>
                </a:lnTo>
                <a:lnTo>
                  <a:pt x="274" y="320"/>
                </a:lnTo>
                <a:lnTo>
                  <a:pt x="243" y="299"/>
                </a:lnTo>
                <a:lnTo>
                  <a:pt x="211" y="277"/>
                </a:lnTo>
                <a:lnTo>
                  <a:pt x="180" y="256"/>
                </a:lnTo>
                <a:lnTo>
                  <a:pt x="169" y="225"/>
                </a:lnTo>
                <a:lnTo>
                  <a:pt x="138" y="193"/>
                </a:lnTo>
                <a:lnTo>
                  <a:pt x="127" y="162"/>
                </a:lnTo>
                <a:lnTo>
                  <a:pt x="117" y="130"/>
                </a:lnTo>
                <a:lnTo>
                  <a:pt x="117" y="98"/>
                </a:lnTo>
                <a:lnTo>
                  <a:pt x="85" y="67"/>
                </a:lnTo>
                <a:lnTo>
                  <a:pt x="53" y="56"/>
                </a:lnTo>
                <a:lnTo>
                  <a:pt x="22" y="35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89" name="Freeform 105"/>
          <p:cNvSpPr>
            <a:spLocks/>
          </p:cNvSpPr>
          <p:nvPr/>
        </p:nvSpPr>
        <p:spPr bwMode="auto">
          <a:xfrm>
            <a:off x="6172200" y="2744788"/>
            <a:ext cx="611188" cy="460375"/>
          </a:xfrm>
          <a:custGeom>
            <a:avLst/>
            <a:gdLst/>
            <a:ahLst/>
            <a:cxnLst>
              <a:cxn ang="0">
                <a:pos x="384" y="289"/>
              </a:cxn>
              <a:cxn ang="0">
                <a:pos x="338" y="284"/>
              </a:cxn>
              <a:cxn ang="0">
                <a:pos x="317" y="253"/>
              </a:cxn>
              <a:cxn ang="0">
                <a:pos x="295" y="253"/>
              </a:cxn>
              <a:cxn ang="0">
                <a:pos x="264" y="242"/>
              </a:cxn>
              <a:cxn ang="0">
                <a:pos x="232" y="232"/>
              </a:cxn>
              <a:cxn ang="0">
                <a:pos x="211" y="200"/>
              </a:cxn>
              <a:cxn ang="0">
                <a:pos x="190" y="169"/>
              </a:cxn>
              <a:cxn ang="0">
                <a:pos x="180" y="147"/>
              </a:cxn>
              <a:cxn ang="0">
                <a:pos x="159" y="116"/>
              </a:cxn>
              <a:cxn ang="0">
                <a:pos x="148" y="84"/>
              </a:cxn>
              <a:cxn ang="0">
                <a:pos x="138" y="53"/>
              </a:cxn>
              <a:cxn ang="0">
                <a:pos x="106" y="32"/>
              </a:cxn>
              <a:cxn ang="0">
                <a:pos x="74" y="21"/>
              </a:cxn>
              <a:cxn ang="0">
                <a:pos x="43" y="0"/>
              </a:cxn>
              <a:cxn ang="0">
                <a:pos x="0" y="1"/>
              </a:cxn>
            </a:cxnLst>
            <a:rect l="0" t="0" r="r" b="b"/>
            <a:pathLst>
              <a:path w="385" h="290">
                <a:moveTo>
                  <a:pt x="384" y="289"/>
                </a:moveTo>
                <a:lnTo>
                  <a:pt x="338" y="284"/>
                </a:lnTo>
                <a:lnTo>
                  <a:pt x="317" y="253"/>
                </a:lnTo>
                <a:lnTo>
                  <a:pt x="295" y="253"/>
                </a:lnTo>
                <a:lnTo>
                  <a:pt x="264" y="242"/>
                </a:lnTo>
                <a:lnTo>
                  <a:pt x="232" y="232"/>
                </a:lnTo>
                <a:lnTo>
                  <a:pt x="211" y="200"/>
                </a:lnTo>
                <a:lnTo>
                  <a:pt x="190" y="169"/>
                </a:lnTo>
                <a:lnTo>
                  <a:pt x="180" y="147"/>
                </a:lnTo>
                <a:lnTo>
                  <a:pt x="159" y="116"/>
                </a:lnTo>
                <a:lnTo>
                  <a:pt x="148" y="84"/>
                </a:lnTo>
                <a:lnTo>
                  <a:pt x="138" y="53"/>
                </a:lnTo>
                <a:lnTo>
                  <a:pt x="106" y="32"/>
                </a:lnTo>
                <a:lnTo>
                  <a:pt x="74" y="21"/>
                </a:lnTo>
                <a:lnTo>
                  <a:pt x="43" y="0"/>
                </a:lnTo>
                <a:lnTo>
                  <a:pt x="0" y="1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90" name="Freeform 106"/>
          <p:cNvSpPr>
            <a:spLocks/>
          </p:cNvSpPr>
          <p:nvPr/>
        </p:nvSpPr>
        <p:spPr bwMode="auto">
          <a:xfrm>
            <a:off x="6553200" y="2365375"/>
            <a:ext cx="382588" cy="306388"/>
          </a:xfrm>
          <a:custGeom>
            <a:avLst/>
            <a:gdLst/>
            <a:ahLst/>
            <a:cxnLst>
              <a:cxn ang="0">
                <a:pos x="240" y="192"/>
              </a:cxn>
              <a:cxn ang="0">
                <a:pos x="192" y="155"/>
              </a:cxn>
              <a:cxn ang="0">
                <a:pos x="171" y="123"/>
              </a:cxn>
              <a:cxn ang="0">
                <a:pos x="140" y="113"/>
              </a:cxn>
              <a:cxn ang="0">
                <a:pos x="108" y="102"/>
              </a:cxn>
              <a:cxn ang="0">
                <a:pos x="77" y="81"/>
              </a:cxn>
              <a:cxn ang="0">
                <a:pos x="55" y="71"/>
              </a:cxn>
              <a:cxn ang="0">
                <a:pos x="24" y="50"/>
              </a:cxn>
              <a:cxn ang="0">
                <a:pos x="13" y="18"/>
              </a:cxn>
              <a:cxn ang="0">
                <a:pos x="0" y="0"/>
              </a:cxn>
            </a:cxnLst>
            <a:rect l="0" t="0" r="r" b="b"/>
            <a:pathLst>
              <a:path w="241" h="193">
                <a:moveTo>
                  <a:pt x="240" y="192"/>
                </a:moveTo>
                <a:lnTo>
                  <a:pt x="192" y="155"/>
                </a:lnTo>
                <a:lnTo>
                  <a:pt x="171" y="123"/>
                </a:lnTo>
                <a:lnTo>
                  <a:pt x="140" y="113"/>
                </a:lnTo>
                <a:lnTo>
                  <a:pt x="108" y="102"/>
                </a:lnTo>
                <a:lnTo>
                  <a:pt x="77" y="81"/>
                </a:lnTo>
                <a:lnTo>
                  <a:pt x="55" y="71"/>
                </a:lnTo>
                <a:lnTo>
                  <a:pt x="24" y="50"/>
                </a:lnTo>
                <a:lnTo>
                  <a:pt x="13" y="18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91" name="Freeform 107"/>
          <p:cNvSpPr>
            <a:spLocks/>
          </p:cNvSpPr>
          <p:nvPr/>
        </p:nvSpPr>
        <p:spPr bwMode="auto">
          <a:xfrm>
            <a:off x="6307138" y="2276475"/>
            <a:ext cx="628650" cy="503238"/>
          </a:xfrm>
          <a:custGeom>
            <a:avLst/>
            <a:gdLst/>
            <a:ahLst/>
            <a:cxnLst>
              <a:cxn ang="0">
                <a:pos x="395" y="296"/>
              </a:cxn>
              <a:cxn ang="0">
                <a:pos x="347" y="316"/>
              </a:cxn>
              <a:cxn ang="0">
                <a:pos x="305" y="306"/>
              </a:cxn>
              <a:cxn ang="0">
                <a:pos x="274" y="285"/>
              </a:cxn>
              <a:cxn ang="0">
                <a:pos x="242" y="264"/>
              </a:cxn>
              <a:cxn ang="0">
                <a:pos x="232" y="242"/>
              </a:cxn>
              <a:cxn ang="0">
                <a:pos x="210" y="232"/>
              </a:cxn>
              <a:cxn ang="0">
                <a:pos x="189" y="200"/>
              </a:cxn>
              <a:cxn ang="0">
                <a:pos x="168" y="169"/>
              </a:cxn>
              <a:cxn ang="0">
                <a:pos x="137" y="148"/>
              </a:cxn>
              <a:cxn ang="0">
                <a:pos x="126" y="116"/>
              </a:cxn>
              <a:cxn ang="0">
                <a:pos x="105" y="85"/>
              </a:cxn>
              <a:cxn ang="0">
                <a:pos x="84" y="63"/>
              </a:cxn>
              <a:cxn ang="0">
                <a:pos x="63" y="32"/>
              </a:cxn>
              <a:cxn ang="0">
                <a:pos x="32" y="21"/>
              </a:cxn>
              <a:cxn ang="0">
                <a:pos x="0" y="0"/>
              </a:cxn>
              <a:cxn ang="0">
                <a:pos x="11" y="8"/>
              </a:cxn>
            </a:cxnLst>
            <a:rect l="0" t="0" r="r" b="b"/>
            <a:pathLst>
              <a:path w="396" h="317">
                <a:moveTo>
                  <a:pt x="395" y="296"/>
                </a:moveTo>
                <a:lnTo>
                  <a:pt x="347" y="316"/>
                </a:lnTo>
                <a:lnTo>
                  <a:pt x="305" y="306"/>
                </a:lnTo>
                <a:lnTo>
                  <a:pt x="274" y="285"/>
                </a:lnTo>
                <a:lnTo>
                  <a:pt x="242" y="264"/>
                </a:lnTo>
                <a:lnTo>
                  <a:pt x="232" y="242"/>
                </a:lnTo>
                <a:lnTo>
                  <a:pt x="210" y="232"/>
                </a:lnTo>
                <a:lnTo>
                  <a:pt x="189" y="200"/>
                </a:lnTo>
                <a:lnTo>
                  <a:pt x="168" y="169"/>
                </a:lnTo>
                <a:lnTo>
                  <a:pt x="137" y="148"/>
                </a:lnTo>
                <a:lnTo>
                  <a:pt x="126" y="116"/>
                </a:lnTo>
                <a:lnTo>
                  <a:pt x="105" y="85"/>
                </a:lnTo>
                <a:lnTo>
                  <a:pt x="84" y="63"/>
                </a:lnTo>
                <a:lnTo>
                  <a:pt x="63" y="32"/>
                </a:lnTo>
                <a:lnTo>
                  <a:pt x="32" y="21"/>
                </a:lnTo>
                <a:lnTo>
                  <a:pt x="0" y="0"/>
                </a:lnTo>
                <a:lnTo>
                  <a:pt x="11" y="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92" name="Freeform 108"/>
          <p:cNvSpPr>
            <a:spLocks/>
          </p:cNvSpPr>
          <p:nvPr/>
        </p:nvSpPr>
        <p:spPr bwMode="auto">
          <a:xfrm>
            <a:off x="5943600" y="98425"/>
            <a:ext cx="2287588" cy="3716338"/>
          </a:xfrm>
          <a:custGeom>
            <a:avLst/>
            <a:gdLst/>
            <a:ahLst/>
            <a:cxnLst>
              <a:cxn ang="0">
                <a:pos x="1336" y="2201"/>
              </a:cxn>
              <a:cxn ang="0">
                <a:pos x="1377" y="2043"/>
              </a:cxn>
              <a:cxn ang="0">
                <a:pos x="1398" y="1895"/>
              </a:cxn>
              <a:cxn ang="0">
                <a:pos x="1430" y="1727"/>
              </a:cxn>
              <a:cxn ang="0">
                <a:pos x="1430" y="1579"/>
              </a:cxn>
              <a:cxn ang="0">
                <a:pos x="1440" y="1422"/>
              </a:cxn>
              <a:cxn ang="0">
                <a:pos x="1440" y="1264"/>
              </a:cxn>
              <a:cxn ang="0">
                <a:pos x="1440" y="1106"/>
              </a:cxn>
              <a:cxn ang="0">
                <a:pos x="1440" y="948"/>
              </a:cxn>
              <a:cxn ang="0">
                <a:pos x="1440" y="790"/>
              </a:cxn>
              <a:cxn ang="0">
                <a:pos x="1367" y="642"/>
              </a:cxn>
              <a:cxn ang="0">
                <a:pos x="1325" y="485"/>
              </a:cxn>
              <a:cxn ang="0">
                <a:pos x="1243" y="327"/>
              </a:cxn>
              <a:cxn ang="0">
                <a:pos x="1119" y="211"/>
              </a:cxn>
              <a:cxn ang="0">
                <a:pos x="953" y="169"/>
              </a:cxn>
              <a:cxn ang="0">
                <a:pos x="798" y="116"/>
              </a:cxn>
              <a:cxn ang="0">
                <a:pos x="642" y="53"/>
              </a:cxn>
              <a:cxn ang="0">
                <a:pos x="497" y="0"/>
              </a:cxn>
              <a:cxn ang="0">
                <a:pos x="383" y="116"/>
              </a:cxn>
              <a:cxn ang="0">
                <a:pos x="279" y="274"/>
              </a:cxn>
              <a:cxn ang="0">
                <a:pos x="207" y="432"/>
              </a:cxn>
              <a:cxn ang="0">
                <a:pos x="166" y="611"/>
              </a:cxn>
              <a:cxn ang="0">
                <a:pos x="145" y="758"/>
              </a:cxn>
              <a:cxn ang="0">
                <a:pos x="114" y="906"/>
              </a:cxn>
              <a:cxn ang="0">
                <a:pos x="83" y="1064"/>
              </a:cxn>
              <a:cxn ang="0">
                <a:pos x="72" y="1222"/>
              </a:cxn>
              <a:cxn ang="0">
                <a:pos x="41" y="1379"/>
              </a:cxn>
              <a:cxn ang="0">
                <a:pos x="10" y="1537"/>
              </a:cxn>
              <a:cxn ang="0">
                <a:pos x="0" y="1780"/>
              </a:cxn>
              <a:cxn ang="0">
                <a:pos x="0" y="1969"/>
              </a:cxn>
              <a:cxn ang="0">
                <a:pos x="0" y="2127"/>
              </a:cxn>
              <a:cxn ang="0">
                <a:pos x="31" y="2285"/>
              </a:cxn>
              <a:cxn ang="0">
                <a:pos x="72" y="2264"/>
              </a:cxn>
              <a:cxn ang="0">
                <a:pos x="72" y="2106"/>
              </a:cxn>
              <a:cxn ang="0">
                <a:pos x="72" y="1958"/>
              </a:cxn>
              <a:cxn ang="0">
                <a:pos x="72" y="1790"/>
              </a:cxn>
              <a:cxn ang="0">
                <a:pos x="134" y="1622"/>
              </a:cxn>
              <a:cxn ang="0">
                <a:pos x="176" y="1464"/>
              </a:cxn>
              <a:cxn ang="0">
                <a:pos x="228" y="1316"/>
              </a:cxn>
              <a:cxn ang="0">
                <a:pos x="279" y="1169"/>
              </a:cxn>
              <a:cxn ang="0">
                <a:pos x="331" y="1011"/>
              </a:cxn>
              <a:cxn ang="0">
                <a:pos x="393" y="853"/>
              </a:cxn>
              <a:cxn ang="0">
                <a:pos x="466" y="695"/>
              </a:cxn>
              <a:cxn ang="0">
                <a:pos x="528" y="548"/>
              </a:cxn>
              <a:cxn ang="0">
                <a:pos x="601" y="390"/>
              </a:cxn>
              <a:cxn ang="0">
                <a:pos x="736" y="316"/>
              </a:cxn>
              <a:cxn ang="0">
                <a:pos x="880" y="442"/>
              </a:cxn>
              <a:cxn ang="0">
                <a:pos x="984" y="579"/>
              </a:cxn>
              <a:cxn ang="0">
                <a:pos x="1087" y="727"/>
              </a:cxn>
              <a:cxn ang="0">
                <a:pos x="1160" y="874"/>
              </a:cxn>
              <a:cxn ang="0">
                <a:pos x="1212" y="1022"/>
              </a:cxn>
              <a:cxn ang="0">
                <a:pos x="1233" y="1179"/>
              </a:cxn>
              <a:cxn ang="0">
                <a:pos x="1263" y="1337"/>
              </a:cxn>
              <a:cxn ang="0">
                <a:pos x="1305" y="1495"/>
              </a:cxn>
              <a:cxn ang="0">
                <a:pos x="1305" y="1653"/>
              </a:cxn>
              <a:cxn ang="0">
                <a:pos x="1305" y="1811"/>
              </a:cxn>
              <a:cxn ang="0">
                <a:pos x="1305" y="1969"/>
              </a:cxn>
              <a:cxn ang="0">
                <a:pos x="1315" y="2137"/>
              </a:cxn>
              <a:cxn ang="0">
                <a:pos x="1284" y="2285"/>
              </a:cxn>
            </a:cxnLst>
            <a:rect l="0" t="0" r="r" b="b"/>
            <a:pathLst>
              <a:path w="1441" h="2341">
                <a:moveTo>
                  <a:pt x="1291" y="2340"/>
                </a:moveTo>
                <a:lnTo>
                  <a:pt x="1295" y="2295"/>
                </a:lnTo>
                <a:lnTo>
                  <a:pt x="1315" y="2264"/>
                </a:lnTo>
                <a:lnTo>
                  <a:pt x="1325" y="2232"/>
                </a:lnTo>
                <a:lnTo>
                  <a:pt x="1336" y="2201"/>
                </a:lnTo>
                <a:lnTo>
                  <a:pt x="1346" y="2169"/>
                </a:lnTo>
                <a:lnTo>
                  <a:pt x="1357" y="2137"/>
                </a:lnTo>
                <a:lnTo>
                  <a:pt x="1357" y="2106"/>
                </a:lnTo>
                <a:lnTo>
                  <a:pt x="1367" y="2074"/>
                </a:lnTo>
                <a:lnTo>
                  <a:pt x="1377" y="2043"/>
                </a:lnTo>
                <a:lnTo>
                  <a:pt x="1388" y="2011"/>
                </a:lnTo>
                <a:lnTo>
                  <a:pt x="1388" y="1980"/>
                </a:lnTo>
                <a:lnTo>
                  <a:pt x="1398" y="1958"/>
                </a:lnTo>
                <a:lnTo>
                  <a:pt x="1398" y="1927"/>
                </a:lnTo>
                <a:lnTo>
                  <a:pt x="1398" y="1895"/>
                </a:lnTo>
                <a:lnTo>
                  <a:pt x="1409" y="1864"/>
                </a:lnTo>
                <a:lnTo>
                  <a:pt x="1419" y="1832"/>
                </a:lnTo>
                <a:lnTo>
                  <a:pt x="1430" y="1801"/>
                </a:lnTo>
                <a:lnTo>
                  <a:pt x="1430" y="1769"/>
                </a:lnTo>
                <a:lnTo>
                  <a:pt x="1430" y="1727"/>
                </a:lnTo>
                <a:lnTo>
                  <a:pt x="1430" y="1695"/>
                </a:lnTo>
                <a:lnTo>
                  <a:pt x="1430" y="1664"/>
                </a:lnTo>
                <a:lnTo>
                  <a:pt x="1430" y="1632"/>
                </a:lnTo>
                <a:lnTo>
                  <a:pt x="1430" y="1601"/>
                </a:lnTo>
                <a:lnTo>
                  <a:pt x="1430" y="1579"/>
                </a:lnTo>
                <a:lnTo>
                  <a:pt x="1440" y="1548"/>
                </a:lnTo>
                <a:lnTo>
                  <a:pt x="1440" y="1516"/>
                </a:lnTo>
                <a:lnTo>
                  <a:pt x="1440" y="1485"/>
                </a:lnTo>
                <a:lnTo>
                  <a:pt x="1440" y="1453"/>
                </a:lnTo>
                <a:lnTo>
                  <a:pt x="1440" y="1422"/>
                </a:lnTo>
                <a:lnTo>
                  <a:pt x="1440" y="1390"/>
                </a:lnTo>
                <a:lnTo>
                  <a:pt x="1440" y="1358"/>
                </a:lnTo>
                <a:lnTo>
                  <a:pt x="1440" y="1327"/>
                </a:lnTo>
                <a:lnTo>
                  <a:pt x="1440" y="1295"/>
                </a:lnTo>
                <a:lnTo>
                  <a:pt x="1440" y="1264"/>
                </a:lnTo>
                <a:lnTo>
                  <a:pt x="1440" y="1232"/>
                </a:lnTo>
                <a:lnTo>
                  <a:pt x="1440" y="1200"/>
                </a:lnTo>
                <a:lnTo>
                  <a:pt x="1440" y="1169"/>
                </a:lnTo>
                <a:lnTo>
                  <a:pt x="1440" y="1137"/>
                </a:lnTo>
                <a:lnTo>
                  <a:pt x="1440" y="1106"/>
                </a:lnTo>
                <a:lnTo>
                  <a:pt x="1440" y="1074"/>
                </a:lnTo>
                <a:lnTo>
                  <a:pt x="1440" y="1043"/>
                </a:lnTo>
                <a:lnTo>
                  <a:pt x="1440" y="1011"/>
                </a:lnTo>
                <a:lnTo>
                  <a:pt x="1440" y="979"/>
                </a:lnTo>
                <a:lnTo>
                  <a:pt x="1440" y="948"/>
                </a:lnTo>
                <a:lnTo>
                  <a:pt x="1440" y="906"/>
                </a:lnTo>
                <a:lnTo>
                  <a:pt x="1440" y="874"/>
                </a:lnTo>
                <a:lnTo>
                  <a:pt x="1440" y="843"/>
                </a:lnTo>
                <a:lnTo>
                  <a:pt x="1440" y="821"/>
                </a:lnTo>
                <a:lnTo>
                  <a:pt x="1440" y="790"/>
                </a:lnTo>
                <a:lnTo>
                  <a:pt x="1419" y="758"/>
                </a:lnTo>
                <a:lnTo>
                  <a:pt x="1409" y="727"/>
                </a:lnTo>
                <a:lnTo>
                  <a:pt x="1398" y="695"/>
                </a:lnTo>
                <a:lnTo>
                  <a:pt x="1377" y="664"/>
                </a:lnTo>
                <a:lnTo>
                  <a:pt x="1367" y="642"/>
                </a:lnTo>
                <a:lnTo>
                  <a:pt x="1367" y="611"/>
                </a:lnTo>
                <a:lnTo>
                  <a:pt x="1357" y="579"/>
                </a:lnTo>
                <a:lnTo>
                  <a:pt x="1346" y="548"/>
                </a:lnTo>
                <a:lnTo>
                  <a:pt x="1336" y="516"/>
                </a:lnTo>
                <a:lnTo>
                  <a:pt x="1325" y="485"/>
                </a:lnTo>
                <a:lnTo>
                  <a:pt x="1315" y="453"/>
                </a:lnTo>
                <a:lnTo>
                  <a:pt x="1295" y="421"/>
                </a:lnTo>
                <a:lnTo>
                  <a:pt x="1284" y="390"/>
                </a:lnTo>
                <a:lnTo>
                  <a:pt x="1263" y="358"/>
                </a:lnTo>
                <a:lnTo>
                  <a:pt x="1243" y="327"/>
                </a:lnTo>
                <a:lnTo>
                  <a:pt x="1233" y="295"/>
                </a:lnTo>
                <a:lnTo>
                  <a:pt x="1201" y="263"/>
                </a:lnTo>
                <a:lnTo>
                  <a:pt x="1171" y="242"/>
                </a:lnTo>
                <a:lnTo>
                  <a:pt x="1149" y="221"/>
                </a:lnTo>
                <a:lnTo>
                  <a:pt x="1119" y="211"/>
                </a:lnTo>
                <a:lnTo>
                  <a:pt x="1087" y="211"/>
                </a:lnTo>
                <a:lnTo>
                  <a:pt x="1057" y="200"/>
                </a:lnTo>
                <a:lnTo>
                  <a:pt x="1025" y="190"/>
                </a:lnTo>
                <a:lnTo>
                  <a:pt x="995" y="179"/>
                </a:lnTo>
                <a:lnTo>
                  <a:pt x="953" y="169"/>
                </a:lnTo>
                <a:lnTo>
                  <a:pt x="932" y="158"/>
                </a:lnTo>
                <a:lnTo>
                  <a:pt x="901" y="148"/>
                </a:lnTo>
                <a:lnTo>
                  <a:pt x="860" y="137"/>
                </a:lnTo>
                <a:lnTo>
                  <a:pt x="828" y="127"/>
                </a:lnTo>
                <a:lnTo>
                  <a:pt x="798" y="116"/>
                </a:lnTo>
                <a:lnTo>
                  <a:pt x="766" y="106"/>
                </a:lnTo>
                <a:lnTo>
                  <a:pt x="736" y="95"/>
                </a:lnTo>
                <a:lnTo>
                  <a:pt x="714" y="85"/>
                </a:lnTo>
                <a:lnTo>
                  <a:pt x="673" y="74"/>
                </a:lnTo>
                <a:lnTo>
                  <a:pt x="642" y="53"/>
                </a:lnTo>
                <a:lnTo>
                  <a:pt x="611" y="42"/>
                </a:lnTo>
                <a:lnTo>
                  <a:pt x="580" y="32"/>
                </a:lnTo>
                <a:lnTo>
                  <a:pt x="549" y="11"/>
                </a:lnTo>
                <a:lnTo>
                  <a:pt x="518" y="0"/>
                </a:lnTo>
                <a:lnTo>
                  <a:pt x="497" y="0"/>
                </a:lnTo>
                <a:lnTo>
                  <a:pt x="466" y="0"/>
                </a:lnTo>
                <a:lnTo>
                  <a:pt x="445" y="32"/>
                </a:lnTo>
                <a:lnTo>
                  <a:pt x="414" y="63"/>
                </a:lnTo>
                <a:lnTo>
                  <a:pt x="414" y="85"/>
                </a:lnTo>
                <a:lnTo>
                  <a:pt x="383" y="116"/>
                </a:lnTo>
                <a:lnTo>
                  <a:pt x="363" y="148"/>
                </a:lnTo>
                <a:lnTo>
                  <a:pt x="342" y="179"/>
                </a:lnTo>
                <a:lnTo>
                  <a:pt x="321" y="211"/>
                </a:lnTo>
                <a:lnTo>
                  <a:pt x="301" y="242"/>
                </a:lnTo>
                <a:lnTo>
                  <a:pt x="279" y="274"/>
                </a:lnTo>
                <a:lnTo>
                  <a:pt x="258" y="306"/>
                </a:lnTo>
                <a:lnTo>
                  <a:pt x="249" y="337"/>
                </a:lnTo>
                <a:lnTo>
                  <a:pt x="238" y="369"/>
                </a:lnTo>
                <a:lnTo>
                  <a:pt x="217" y="400"/>
                </a:lnTo>
                <a:lnTo>
                  <a:pt x="207" y="432"/>
                </a:lnTo>
                <a:lnTo>
                  <a:pt x="196" y="464"/>
                </a:lnTo>
                <a:lnTo>
                  <a:pt x="187" y="495"/>
                </a:lnTo>
                <a:lnTo>
                  <a:pt x="176" y="537"/>
                </a:lnTo>
                <a:lnTo>
                  <a:pt x="166" y="579"/>
                </a:lnTo>
                <a:lnTo>
                  <a:pt x="166" y="611"/>
                </a:lnTo>
                <a:lnTo>
                  <a:pt x="155" y="642"/>
                </a:lnTo>
                <a:lnTo>
                  <a:pt x="155" y="664"/>
                </a:lnTo>
                <a:lnTo>
                  <a:pt x="155" y="695"/>
                </a:lnTo>
                <a:lnTo>
                  <a:pt x="145" y="727"/>
                </a:lnTo>
                <a:lnTo>
                  <a:pt x="145" y="758"/>
                </a:lnTo>
                <a:lnTo>
                  <a:pt x="134" y="790"/>
                </a:lnTo>
                <a:lnTo>
                  <a:pt x="125" y="821"/>
                </a:lnTo>
                <a:lnTo>
                  <a:pt x="125" y="843"/>
                </a:lnTo>
                <a:lnTo>
                  <a:pt x="114" y="874"/>
                </a:lnTo>
                <a:lnTo>
                  <a:pt x="114" y="906"/>
                </a:lnTo>
                <a:lnTo>
                  <a:pt x="104" y="937"/>
                </a:lnTo>
                <a:lnTo>
                  <a:pt x="93" y="969"/>
                </a:lnTo>
                <a:lnTo>
                  <a:pt x="83" y="1000"/>
                </a:lnTo>
                <a:lnTo>
                  <a:pt x="83" y="1022"/>
                </a:lnTo>
                <a:lnTo>
                  <a:pt x="83" y="1064"/>
                </a:lnTo>
                <a:lnTo>
                  <a:pt x="83" y="1095"/>
                </a:lnTo>
                <a:lnTo>
                  <a:pt x="83" y="1127"/>
                </a:lnTo>
                <a:lnTo>
                  <a:pt x="72" y="1158"/>
                </a:lnTo>
                <a:lnTo>
                  <a:pt x="72" y="1190"/>
                </a:lnTo>
                <a:lnTo>
                  <a:pt x="72" y="1222"/>
                </a:lnTo>
                <a:lnTo>
                  <a:pt x="72" y="1253"/>
                </a:lnTo>
                <a:lnTo>
                  <a:pt x="62" y="1285"/>
                </a:lnTo>
                <a:lnTo>
                  <a:pt x="62" y="1316"/>
                </a:lnTo>
                <a:lnTo>
                  <a:pt x="52" y="1348"/>
                </a:lnTo>
                <a:lnTo>
                  <a:pt x="41" y="1379"/>
                </a:lnTo>
                <a:lnTo>
                  <a:pt x="41" y="1401"/>
                </a:lnTo>
                <a:lnTo>
                  <a:pt x="31" y="1432"/>
                </a:lnTo>
                <a:lnTo>
                  <a:pt x="31" y="1464"/>
                </a:lnTo>
                <a:lnTo>
                  <a:pt x="20" y="1506"/>
                </a:lnTo>
                <a:lnTo>
                  <a:pt x="10" y="1537"/>
                </a:lnTo>
                <a:lnTo>
                  <a:pt x="10" y="1569"/>
                </a:lnTo>
                <a:lnTo>
                  <a:pt x="10" y="1601"/>
                </a:lnTo>
                <a:lnTo>
                  <a:pt x="0" y="1632"/>
                </a:lnTo>
                <a:lnTo>
                  <a:pt x="0" y="1716"/>
                </a:lnTo>
                <a:lnTo>
                  <a:pt x="0" y="1780"/>
                </a:lnTo>
                <a:lnTo>
                  <a:pt x="0" y="1843"/>
                </a:lnTo>
                <a:lnTo>
                  <a:pt x="0" y="1874"/>
                </a:lnTo>
                <a:lnTo>
                  <a:pt x="0" y="1906"/>
                </a:lnTo>
                <a:lnTo>
                  <a:pt x="0" y="1937"/>
                </a:lnTo>
                <a:lnTo>
                  <a:pt x="0" y="1969"/>
                </a:lnTo>
                <a:lnTo>
                  <a:pt x="0" y="2001"/>
                </a:lnTo>
                <a:lnTo>
                  <a:pt x="0" y="2032"/>
                </a:lnTo>
                <a:lnTo>
                  <a:pt x="0" y="2064"/>
                </a:lnTo>
                <a:lnTo>
                  <a:pt x="0" y="2095"/>
                </a:lnTo>
                <a:lnTo>
                  <a:pt x="0" y="2127"/>
                </a:lnTo>
                <a:lnTo>
                  <a:pt x="0" y="2159"/>
                </a:lnTo>
                <a:lnTo>
                  <a:pt x="0" y="2190"/>
                </a:lnTo>
                <a:lnTo>
                  <a:pt x="0" y="2222"/>
                </a:lnTo>
                <a:lnTo>
                  <a:pt x="20" y="2253"/>
                </a:lnTo>
                <a:lnTo>
                  <a:pt x="31" y="2285"/>
                </a:lnTo>
                <a:lnTo>
                  <a:pt x="41" y="2316"/>
                </a:lnTo>
                <a:lnTo>
                  <a:pt x="41" y="2338"/>
                </a:lnTo>
                <a:lnTo>
                  <a:pt x="72" y="2327"/>
                </a:lnTo>
                <a:lnTo>
                  <a:pt x="72" y="2295"/>
                </a:lnTo>
                <a:lnTo>
                  <a:pt x="72" y="2264"/>
                </a:lnTo>
                <a:lnTo>
                  <a:pt x="72" y="2232"/>
                </a:lnTo>
                <a:lnTo>
                  <a:pt x="72" y="2201"/>
                </a:lnTo>
                <a:lnTo>
                  <a:pt x="72" y="2169"/>
                </a:lnTo>
                <a:lnTo>
                  <a:pt x="72" y="2137"/>
                </a:lnTo>
                <a:lnTo>
                  <a:pt x="72" y="2106"/>
                </a:lnTo>
                <a:lnTo>
                  <a:pt x="72" y="2074"/>
                </a:lnTo>
                <a:lnTo>
                  <a:pt x="72" y="2043"/>
                </a:lnTo>
                <a:lnTo>
                  <a:pt x="72" y="2011"/>
                </a:lnTo>
                <a:lnTo>
                  <a:pt x="72" y="1980"/>
                </a:lnTo>
                <a:lnTo>
                  <a:pt x="72" y="1958"/>
                </a:lnTo>
                <a:lnTo>
                  <a:pt x="72" y="1927"/>
                </a:lnTo>
                <a:lnTo>
                  <a:pt x="72" y="1895"/>
                </a:lnTo>
                <a:lnTo>
                  <a:pt x="72" y="1864"/>
                </a:lnTo>
                <a:lnTo>
                  <a:pt x="72" y="1822"/>
                </a:lnTo>
                <a:lnTo>
                  <a:pt x="72" y="1790"/>
                </a:lnTo>
                <a:lnTo>
                  <a:pt x="93" y="1758"/>
                </a:lnTo>
                <a:lnTo>
                  <a:pt x="104" y="1727"/>
                </a:lnTo>
                <a:lnTo>
                  <a:pt x="114" y="1695"/>
                </a:lnTo>
                <a:lnTo>
                  <a:pt x="125" y="1653"/>
                </a:lnTo>
                <a:lnTo>
                  <a:pt x="134" y="1622"/>
                </a:lnTo>
                <a:lnTo>
                  <a:pt x="145" y="1590"/>
                </a:lnTo>
                <a:lnTo>
                  <a:pt x="155" y="1558"/>
                </a:lnTo>
                <a:lnTo>
                  <a:pt x="166" y="1527"/>
                </a:lnTo>
                <a:lnTo>
                  <a:pt x="176" y="1495"/>
                </a:lnTo>
                <a:lnTo>
                  <a:pt x="176" y="1464"/>
                </a:lnTo>
                <a:lnTo>
                  <a:pt x="187" y="1432"/>
                </a:lnTo>
                <a:lnTo>
                  <a:pt x="196" y="1401"/>
                </a:lnTo>
                <a:lnTo>
                  <a:pt x="196" y="1379"/>
                </a:lnTo>
                <a:lnTo>
                  <a:pt x="207" y="1348"/>
                </a:lnTo>
                <a:lnTo>
                  <a:pt x="228" y="1316"/>
                </a:lnTo>
                <a:lnTo>
                  <a:pt x="228" y="1285"/>
                </a:lnTo>
                <a:lnTo>
                  <a:pt x="238" y="1253"/>
                </a:lnTo>
                <a:lnTo>
                  <a:pt x="258" y="1222"/>
                </a:lnTo>
                <a:lnTo>
                  <a:pt x="269" y="1200"/>
                </a:lnTo>
                <a:lnTo>
                  <a:pt x="279" y="1169"/>
                </a:lnTo>
                <a:lnTo>
                  <a:pt x="279" y="1137"/>
                </a:lnTo>
                <a:lnTo>
                  <a:pt x="290" y="1106"/>
                </a:lnTo>
                <a:lnTo>
                  <a:pt x="311" y="1074"/>
                </a:lnTo>
                <a:lnTo>
                  <a:pt x="321" y="1043"/>
                </a:lnTo>
                <a:lnTo>
                  <a:pt x="331" y="1011"/>
                </a:lnTo>
                <a:lnTo>
                  <a:pt x="352" y="979"/>
                </a:lnTo>
                <a:lnTo>
                  <a:pt x="363" y="948"/>
                </a:lnTo>
                <a:lnTo>
                  <a:pt x="373" y="916"/>
                </a:lnTo>
                <a:lnTo>
                  <a:pt x="383" y="885"/>
                </a:lnTo>
                <a:lnTo>
                  <a:pt x="393" y="853"/>
                </a:lnTo>
                <a:lnTo>
                  <a:pt x="404" y="821"/>
                </a:lnTo>
                <a:lnTo>
                  <a:pt x="425" y="790"/>
                </a:lnTo>
                <a:lnTo>
                  <a:pt x="435" y="758"/>
                </a:lnTo>
                <a:lnTo>
                  <a:pt x="455" y="727"/>
                </a:lnTo>
                <a:lnTo>
                  <a:pt x="466" y="695"/>
                </a:lnTo>
                <a:lnTo>
                  <a:pt x="476" y="664"/>
                </a:lnTo>
                <a:lnTo>
                  <a:pt x="487" y="642"/>
                </a:lnTo>
                <a:lnTo>
                  <a:pt x="507" y="611"/>
                </a:lnTo>
                <a:lnTo>
                  <a:pt x="518" y="579"/>
                </a:lnTo>
                <a:lnTo>
                  <a:pt x="528" y="548"/>
                </a:lnTo>
                <a:lnTo>
                  <a:pt x="539" y="516"/>
                </a:lnTo>
                <a:lnTo>
                  <a:pt x="560" y="485"/>
                </a:lnTo>
                <a:lnTo>
                  <a:pt x="569" y="453"/>
                </a:lnTo>
                <a:lnTo>
                  <a:pt x="590" y="421"/>
                </a:lnTo>
                <a:lnTo>
                  <a:pt x="601" y="390"/>
                </a:lnTo>
                <a:lnTo>
                  <a:pt x="622" y="358"/>
                </a:lnTo>
                <a:lnTo>
                  <a:pt x="642" y="327"/>
                </a:lnTo>
                <a:lnTo>
                  <a:pt x="673" y="306"/>
                </a:lnTo>
                <a:lnTo>
                  <a:pt x="704" y="306"/>
                </a:lnTo>
                <a:lnTo>
                  <a:pt x="736" y="316"/>
                </a:lnTo>
                <a:lnTo>
                  <a:pt x="766" y="348"/>
                </a:lnTo>
                <a:lnTo>
                  <a:pt x="798" y="369"/>
                </a:lnTo>
                <a:lnTo>
                  <a:pt x="828" y="390"/>
                </a:lnTo>
                <a:lnTo>
                  <a:pt x="860" y="411"/>
                </a:lnTo>
                <a:lnTo>
                  <a:pt x="880" y="442"/>
                </a:lnTo>
                <a:lnTo>
                  <a:pt x="890" y="464"/>
                </a:lnTo>
                <a:lnTo>
                  <a:pt x="911" y="495"/>
                </a:lnTo>
                <a:lnTo>
                  <a:pt x="942" y="527"/>
                </a:lnTo>
                <a:lnTo>
                  <a:pt x="974" y="548"/>
                </a:lnTo>
                <a:lnTo>
                  <a:pt x="984" y="579"/>
                </a:lnTo>
                <a:lnTo>
                  <a:pt x="1015" y="611"/>
                </a:lnTo>
                <a:lnTo>
                  <a:pt x="1036" y="642"/>
                </a:lnTo>
                <a:lnTo>
                  <a:pt x="1057" y="664"/>
                </a:lnTo>
                <a:lnTo>
                  <a:pt x="1066" y="695"/>
                </a:lnTo>
                <a:lnTo>
                  <a:pt x="1087" y="727"/>
                </a:lnTo>
                <a:lnTo>
                  <a:pt x="1098" y="758"/>
                </a:lnTo>
                <a:lnTo>
                  <a:pt x="1108" y="790"/>
                </a:lnTo>
                <a:lnTo>
                  <a:pt x="1128" y="821"/>
                </a:lnTo>
                <a:lnTo>
                  <a:pt x="1149" y="843"/>
                </a:lnTo>
                <a:lnTo>
                  <a:pt x="1160" y="874"/>
                </a:lnTo>
                <a:lnTo>
                  <a:pt x="1181" y="906"/>
                </a:lnTo>
                <a:lnTo>
                  <a:pt x="1191" y="937"/>
                </a:lnTo>
                <a:lnTo>
                  <a:pt x="1201" y="969"/>
                </a:lnTo>
                <a:lnTo>
                  <a:pt x="1212" y="1000"/>
                </a:lnTo>
                <a:lnTo>
                  <a:pt x="1212" y="1022"/>
                </a:lnTo>
                <a:lnTo>
                  <a:pt x="1222" y="1053"/>
                </a:lnTo>
                <a:lnTo>
                  <a:pt x="1222" y="1085"/>
                </a:lnTo>
                <a:lnTo>
                  <a:pt x="1233" y="1116"/>
                </a:lnTo>
                <a:lnTo>
                  <a:pt x="1233" y="1148"/>
                </a:lnTo>
                <a:lnTo>
                  <a:pt x="1233" y="1179"/>
                </a:lnTo>
                <a:lnTo>
                  <a:pt x="1243" y="1211"/>
                </a:lnTo>
                <a:lnTo>
                  <a:pt x="1253" y="1243"/>
                </a:lnTo>
                <a:lnTo>
                  <a:pt x="1253" y="1274"/>
                </a:lnTo>
                <a:lnTo>
                  <a:pt x="1263" y="1306"/>
                </a:lnTo>
                <a:lnTo>
                  <a:pt x="1263" y="1337"/>
                </a:lnTo>
                <a:lnTo>
                  <a:pt x="1274" y="1369"/>
                </a:lnTo>
                <a:lnTo>
                  <a:pt x="1284" y="1401"/>
                </a:lnTo>
                <a:lnTo>
                  <a:pt x="1295" y="1432"/>
                </a:lnTo>
                <a:lnTo>
                  <a:pt x="1295" y="1464"/>
                </a:lnTo>
                <a:lnTo>
                  <a:pt x="1305" y="1495"/>
                </a:lnTo>
                <a:lnTo>
                  <a:pt x="1305" y="1527"/>
                </a:lnTo>
                <a:lnTo>
                  <a:pt x="1305" y="1558"/>
                </a:lnTo>
                <a:lnTo>
                  <a:pt x="1305" y="1590"/>
                </a:lnTo>
                <a:lnTo>
                  <a:pt x="1305" y="1622"/>
                </a:lnTo>
                <a:lnTo>
                  <a:pt x="1305" y="1653"/>
                </a:lnTo>
                <a:lnTo>
                  <a:pt x="1305" y="1685"/>
                </a:lnTo>
                <a:lnTo>
                  <a:pt x="1305" y="1716"/>
                </a:lnTo>
                <a:lnTo>
                  <a:pt x="1305" y="1748"/>
                </a:lnTo>
                <a:lnTo>
                  <a:pt x="1305" y="1780"/>
                </a:lnTo>
                <a:lnTo>
                  <a:pt x="1305" y="1811"/>
                </a:lnTo>
                <a:lnTo>
                  <a:pt x="1305" y="1843"/>
                </a:lnTo>
                <a:lnTo>
                  <a:pt x="1305" y="1874"/>
                </a:lnTo>
                <a:lnTo>
                  <a:pt x="1305" y="1906"/>
                </a:lnTo>
                <a:lnTo>
                  <a:pt x="1305" y="1937"/>
                </a:lnTo>
                <a:lnTo>
                  <a:pt x="1305" y="1969"/>
                </a:lnTo>
                <a:lnTo>
                  <a:pt x="1315" y="2001"/>
                </a:lnTo>
                <a:lnTo>
                  <a:pt x="1315" y="2032"/>
                </a:lnTo>
                <a:lnTo>
                  <a:pt x="1315" y="2064"/>
                </a:lnTo>
                <a:lnTo>
                  <a:pt x="1315" y="2095"/>
                </a:lnTo>
                <a:lnTo>
                  <a:pt x="1315" y="2137"/>
                </a:lnTo>
                <a:lnTo>
                  <a:pt x="1315" y="2159"/>
                </a:lnTo>
                <a:lnTo>
                  <a:pt x="1315" y="2190"/>
                </a:lnTo>
                <a:lnTo>
                  <a:pt x="1305" y="2222"/>
                </a:lnTo>
                <a:lnTo>
                  <a:pt x="1284" y="2253"/>
                </a:lnTo>
                <a:lnTo>
                  <a:pt x="1284" y="2285"/>
                </a:lnTo>
                <a:lnTo>
                  <a:pt x="1291" y="2340"/>
                </a:lnTo>
                <a:lnTo>
                  <a:pt x="1284" y="2295"/>
                </a:lnTo>
                <a:lnTo>
                  <a:pt x="1291" y="2292"/>
                </a:lnTo>
              </a:path>
            </a:pathLst>
          </a:custGeom>
          <a:pattFill prst="pct90">
            <a:fgClr>
              <a:srgbClr val="FFFFCC"/>
            </a:fgClr>
            <a:bgClr>
              <a:srgbClr val="CC9900"/>
            </a:bgClr>
          </a:pattFill>
          <a:ln w="9525" cap="rnd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93" name="Freeform 109"/>
          <p:cNvSpPr>
            <a:spLocks/>
          </p:cNvSpPr>
          <p:nvPr/>
        </p:nvSpPr>
        <p:spPr bwMode="auto">
          <a:xfrm>
            <a:off x="7042150" y="3811588"/>
            <a:ext cx="938213" cy="2946400"/>
          </a:xfrm>
          <a:custGeom>
            <a:avLst/>
            <a:gdLst/>
            <a:ahLst/>
            <a:cxnLst>
              <a:cxn ang="0">
                <a:pos x="569" y="76"/>
              </a:cxn>
              <a:cxn ang="0">
                <a:pos x="558" y="171"/>
              </a:cxn>
              <a:cxn ang="0">
                <a:pos x="537" y="265"/>
              </a:cxn>
              <a:cxn ang="0">
                <a:pos x="526" y="360"/>
              </a:cxn>
              <a:cxn ang="0">
                <a:pos x="484" y="455"/>
              </a:cxn>
              <a:cxn ang="0">
                <a:pos x="463" y="550"/>
              </a:cxn>
              <a:cxn ang="0">
                <a:pos x="442" y="644"/>
              </a:cxn>
              <a:cxn ang="0">
                <a:pos x="421" y="739"/>
              </a:cxn>
              <a:cxn ang="0">
                <a:pos x="400" y="834"/>
              </a:cxn>
              <a:cxn ang="0">
                <a:pos x="358" y="929"/>
              </a:cxn>
              <a:cxn ang="0">
                <a:pos x="316" y="1023"/>
              </a:cxn>
              <a:cxn ang="0">
                <a:pos x="284" y="1118"/>
              </a:cxn>
              <a:cxn ang="0">
                <a:pos x="263" y="1213"/>
              </a:cxn>
              <a:cxn ang="0">
                <a:pos x="232" y="1297"/>
              </a:cxn>
              <a:cxn ang="0">
                <a:pos x="221" y="1392"/>
              </a:cxn>
              <a:cxn ang="0">
                <a:pos x="190" y="1487"/>
              </a:cxn>
              <a:cxn ang="0">
                <a:pos x="190" y="1581"/>
              </a:cxn>
              <a:cxn ang="0">
                <a:pos x="169" y="1676"/>
              </a:cxn>
              <a:cxn ang="0">
                <a:pos x="116" y="1739"/>
              </a:cxn>
              <a:cxn ang="0">
                <a:pos x="21" y="1760"/>
              </a:cxn>
              <a:cxn ang="0">
                <a:pos x="0" y="1845"/>
              </a:cxn>
              <a:cxn ang="0">
                <a:pos x="95" y="1855"/>
              </a:cxn>
              <a:cxn ang="0">
                <a:pos x="190" y="1834"/>
              </a:cxn>
              <a:cxn ang="0">
                <a:pos x="253" y="1739"/>
              </a:cxn>
              <a:cxn ang="0">
                <a:pos x="295" y="1645"/>
              </a:cxn>
              <a:cxn ang="0">
                <a:pos x="316" y="1560"/>
              </a:cxn>
              <a:cxn ang="0">
                <a:pos x="337" y="1466"/>
              </a:cxn>
              <a:cxn ang="0">
                <a:pos x="348" y="1381"/>
              </a:cxn>
              <a:cxn ang="0">
                <a:pos x="369" y="1276"/>
              </a:cxn>
              <a:cxn ang="0">
                <a:pos x="379" y="1181"/>
              </a:cxn>
              <a:cxn ang="0">
                <a:pos x="390" y="1087"/>
              </a:cxn>
              <a:cxn ang="0">
                <a:pos x="400" y="1002"/>
              </a:cxn>
              <a:cxn ang="0">
                <a:pos x="421" y="908"/>
              </a:cxn>
              <a:cxn ang="0">
                <a:pos x="453" y="823"/>
              </a:cxn>
              <a:cxn ang="0">
                <a:pos x="484" y="729"/>
              </a:cxn>
              <a:cxn ang="0">
                <a:pos x="516" y="634"/>
              </a:cxn>
              <a:cxn ang="0">
                <a:pos x="526" y="539"/>
              </a:cxn>
              <a:cxn ang="0">
                <a:pos x="537" y="444"/>
              </a:cxn>
              <a:cxn ang="0">
                <a:pos x="558" y="350"/>
              </a:cxn>
              <a:cxn ang="0">
                <a:pos x="579" y="255"/>
              </a:cxn>
              <a:cxn ang="0">
                <a:pos x="590" y="160"/>
              </a:cxn>
              <a:cxn ang="0">
                <a:pos x="590" y="65"/>
              </a:cxn>
            </a:cxnLst>
            <a:rect l="0" t="0" r="r" b="b"/>
            <a:pathLst>
              <a:path w="591" h="1856">
                <a:moveTo>
                  <a:pt x="556" y="0"/>
                </a:moveTo>
                <a:lnTo>
                  <a:pt x="569" y="44"/>
                </a:lnTo>
                <a:lnTo>
                  <a:pt x="569" y="76"/>
                </a:lnTo>
                <a:lnTo>
                  <a:pt x="569" y="107"/>
                </a:lnTo>
                <a:lnTo>
                  <a:pt x="558" y="139"/>
                </a:lnTo>
                <a:lnTo>
                  <a:pt x="558" y="171"/>
                </a:lnTo>
                <a:lnTo>
                  <a:pt x="548" y="202"/>
                </a:lnTo>
                <a:lnTo>
                  <a:pt x="537" y="234"/>
                </a:lnTo>
                <a:lnTo>
                  <a:pt x="537" y="265"/>
                </a:lnTo>
                <a:lnTo>
                  <a:pt x="526" y="297"/>
                </a:lnTo>
                <a:lnTo>
                  <a:pt x="526" y="329"/>
                </a:lnTo>
                <a:lnTo>
                  <a:pt x="526" y="360"/>
                </a:lnTo>
                <a:lnTo>
                  <a:pt x="516" y="392"/>
                </a:lnTo>
                <a:lnTo>
                  <a:pt x="505" y="423"/>
                </a:lnTo>
                <a:lnTo>
                  <a:pt x="484" y="455"/>
                </a:lnTo>
                <a:lnTo>
                  <a:pt x="474" y="486"/>
                </a:lnTo>
                <a:lnTo>
                  <a:pt x="474" y="518"/>
                </a:lnTo>
                <a:lnTo>
                  <a:pt x="463" y="550"/>
                </a:lnTo>
                <a:lnTo>
                  <a:pt x="453" y="581"/>
                </a:lnTo>
                <a:lnTo>
                  <a:pt x="442" y="613"/>
                </a:lnTo>
                <a:lnTo>
                  <a:pt x="442" y="644"/>
                </a:lnTo>
                <a:lnTo>
                  <a:pt x="432" y="676"/>
                </a:lnTo>
                <a:lnTo>
                  <a:pt x="432" y="708"/>
                </a:lnTo>
                <a:lnTo>
                  <a:pt x="421" y="739"/>
                </a:lnTo>
                <a:lnTo>
                  <a:pt x="411" y="771"/>
                </a:lnTo>
                <a:lnTo>
                  <a:pt x="400" y="802"/>
                </a:lnTo>
                <a:lnTo>
                  <a:pt x="400" y="834"/>
                </a:lnTo>
                <a:lnTo>
                  <a:pt x="379" y="865"/>
                </a:lnTo>
                <a:lnTo>
                  <a:pt x="369" y="897"/>
                </a:lnTo>
                <a:lnTo>
                  <a:pt x="358" y="929"/>
                </a:lnTo>
                <a:lnTo>
                  <a:pt x="358" y="960"/>
                </a:lnTo>
                <a:lnTo>
                  <a:pt x="337" y="992"/>
                </a:lnTo>
                <a:lnTo>
                  <a:pt x="316" y="1023"/>
                </a:lnTo>
                <a:lnTo>
                  <a:pt x="316" y="1055"/>
                </a:lnTo>
                <a:lnTo>
                  <a:pt x="305" y="1087"/>
                </a:lnTo>
                <a:lnTo>
                  <a:pt x="284" y="1118"/>
                </a:lnTo>
                <a:lnTo>
                  <a:pt x="274" y="1150"/>
                </a:lnTo>
                <a:lnTo>
                  <a:pt x="263" y="1181"/>
                </a:lnTo>
                <a:lnTo>
                  <a:pt x="263" y="1213"/>
                </a:lnTo>
                <a:lnTo>
                  <a:pt x="253" y="1244"/>
                </a:lnTo>
                <a:lnTo>
                  <a:pt x="242" y="1266"/>
                </a:lnTo>
                <a:lnTo>
                  <a:pt x="232" y="1297"/>
                </a:lnTo>
                <a:lnTo>
                  <a:pt x="232" y="1329"/>
                </a:lnTo>
                <a:lnTo>
                  <a:pt x="221" y="1360"/>
                </a:lnTo>
                <a:lnTo>
                  <a:pt x="221" y="1392"/>
                </a:lnTo>
                <a:lnTo>
                  <a:pt x="211" y="1423"/>
                </a:lnTo>
                <a:lnTo>
                  <a:pt x="200" y="1455"/>
                </a:lnTo>
                <a:lnTo>
                  <a:pt x="190" y="1487"/>
                </a:lnTo>
                <a:lnTo>
                  <a:pt x="190" y="1518"/>
                </a:lnTo>
                <a:lnTo>
                  <a:pt x="190" y="1550"/>
                </a:lnTo>
                <a:lnTo>
                  <a:pt x="190" y="1581"/>
                </a:lnTo>
                <a:lnTo>
                  <a:pt x="190" y="1613"/>
                </a:lnTo>
                <a:lnTo>
                  <a:pt x="179" y="1645"/>
                </a:lnTo>
                <a:lnTo>
                  <a:pt x="169" y="1676"/>
                </a:lnTo>
                <a:lnTo>
                  <a:pt x="158" y="1708"/>
                </a:lnTo>
                <a:lnTo>
                  <a:pt x="148" y="1739"/>
                </a:lnTo>
                <a:lnTo>
                  <a:pt x="116" y="1739"/>
                </a:lnTo>
                <a:lnTo>
                  <a:pt x="84" y="1760"/>
                </a:lnTo>
                <a:lnTo>
                  <a:pt x="53" y="1760"/>
                </a:lnTo>
                <a:lnTo>
                  <a:pt x="21" y="1760"/>
                </a:lnTo>
                <a:lnTo>
                  <a:pt x="11" y="1792"/>
                </a:lnTo>
                <a:lnTo>
                  <a:pt x="0" y="1823"/>
                </a:lnTo>
                <a:lnTo>
                  <a:pt x="0" y="1845"/>
                </a:lnTo>
                <a:lnTo>
                  <a:pt x="32" y="1855"/>
                </a:lnTo>
                <a:lnTo>
                  <a:pt x="63" y="1855"/>
                </a:lnTo>
                <a:lnTo>
                  <a:pt x="95" y="1855"/>
                </a:lnTo>
                <a:lnTo>
                  <a:pt x="127" y="1855"/>
                </a:lnTo>
                <a:lnTo>
                  <a:pt x="158" y="1845"/>
                </a:lnTo>
                <a:lnTo>
                  <a:pt x="190" y="1834"/>
                </a:lnTo>
                <a:lnTo>
                  <a:pt x="221" y="1802"/>
                </a:lnTo>
                <a:lnTo>
                  <a:pt x="232" y="1771"/>
                </a:lnTo>
                <a:lnTo>
                  <a:pt x="253" y="1739"/>
                </a:lnTo>
                <a:lnTo>
                  <a:pt x="263" y="1708"/>
                </a:lnTo>
                <a:lnTo>
                  <a:pt x="274" y="1676"/>
                </a:lnTo>
                <a:lnTo>
                  <a:pt x="295" y="1645"/>
                </a:lnTo>
                <a:lnTo>
                  <a:pt x="295" y="1623"/>
                </a:lnTo>
                <a:lnTo>
                  <a:pt x="305" y="1592"/>
                </a:lnTo>
                <a:lnTo>
                  <a:pt x="316" y="1560"/>
                </a:lnTo>
                <a:lnTo>
                  <a:pt x="327" y="1529"/>
                </a:lnTo>
                <a:lnTo>
                  <a:pt x="337" y="1497"/>
                </a:lnTo>
                <a:lnTo>
                  <a:pt x="337" y="1466"/>
                </a:lnTo>
                <a:lnTo>
                  <a:pt x="348" y="1444"/>
                </a:lnTo>
                <a:lnTo>
                  <a:pt x="348" y="1413"/>
                </a:lnTo>
                <a:lnTo>
                  <a:pt x="348" y="1381"/>
                </a:lnTo>
                <a:lnTo>
                  <a:pt x="358" y="1339"/>
                </a:lnTo>
                <a:lnTo>
                  <a:pt x="369" y="1308"/>
                </a:lnTo>
                <a:lnTo>
                  <a:pt x="369" y="1276"/>
                </a:lnTo>
                <a:lnTo>
                  <a:pt x="379" y="1244"/>
                </a:lnTo>
                <a:lnTo>
                  <a:pt x="379" y="1213"/>
                </a:lnTo>
                <a:lnTo>
                  <a:pt x="379" y="1181"/>
                </a:lnTo>
                <a:lnTo>
                  <a:pt x="379" y="1150"/>
                </a:lnTo>
                <a:lnTo>
                  <a:pt x="379" y="1118"/>
                </a:lnTo>
                <a:lnTo>
                  <a:pt x="390" y="1087"/>
                </a:lnTo>
                <a:lnTo>
                  <a:pt x="390" y="1065"/>
                </a:lnTo>
                <a:lnTo>
                  <a:pt x="390" y="1034"/>
                </a:lnTo>
                <a:lnTo>
                  <a:pt x="400" y="1002"/>
                </a:lnTo>
                <a:lnTo>
                  <a:pt x="411" y="971"/>
                </a:lnTo>
                <a:lnTo>
                  <a:pt x="421" y="939"/>
                </a:lnTo>
                <a:lnTo>
                  <a:pt x="421" y="908"/>
                </a:lnTo>
                <a:lnTo>
                  <a:pt x="432" y="886"/>
                </a:lnTo>
                <a:lnTo>
                  <a:pt x="442" y="855"/>
                </a:lnTo>
                <a:lnTo>
                  <a:pt x="453" y="823"/>
                </a:lnTo>
                <a:lnTo>
                  <a:pt x="463" y="792"/>
                </a:lnTo>
                <a:lnTo>
                  <a:pt x="474" y="760"/>
                </a:lnTo>
                <a:lnTo>
                  <a:pt x="484" y="729"/>
                </a:lnTo>
                <a:lnTo>
                  <a:pt x="495" y="697"/>
                </a:lnTo>
                <a:lnTo>
                  <a:pt x="505" y="665"/>
                </a:lnTo>
                <a:lnTo>
                  <a:pt x="516" y="634"/>
                </a:lnTo>
                <a:lnTo>
                  <a:pt x="516" y="602"/>
                </a:lnTo>
                <a:lnTo>
                  <a:pt x="516" y="571"/>
                </a:lnTo>
                <a:lnTo>
                  <a:pt x="526" y="539"/>
                </a:lnTo>
                <a:lnTo>
                  <a:pt x="526" y="507"/>
                </a:lnTo>
                <a:lnTo>
                  <a:pt x="537" y="476"/>
                </a:lnTo>
                <a:lnTo>
                  <a:pt x="537" y="444"/>
                </a:lnTo>
                <a:lnTo>
                  <a:pt x="548" y="413"/>
                </a:lnTo>
                <a:lnTo>
                  <a:pt x="558" y="381"/>
                </a:lnTo>
                <a:lnTo>
                  <a:pt x="558" y="350"/>
                </a:lnTo>
                <a:lnTo>
                  <a:pt x="569" y="318"/>
                </a:lnTo>
                <a:lnTo>
                  <a:pt x="579" y="286"/>
                </a:lnTo>
                <a:lnTo>
                  <a:pt x="579" y="255"/>
                </a:lnTo>
                <a:lnTo>
                  <a:pt x="579" y="223"/>
                </a:lnTo>
                <a:lnTo>
                  <a:pt x="579" y="192"/>
                </a:lnTo>
                <a:lnTo>
                  <a:pt x="590" y="160"/>
                </a:lnTo>
                <a:lnTo>
                  <a:pt x="590" y="128"/>
                </a:lnTo>
                <a:lnTo>
                  <a:pt x="590" y="97"/>
                </a:lnTo>
                <a:lnTo>
                  <a:pt x="590" y="65"/>
                </a:lnTo>
                <a:lnTo>
                  <a:pt x="558" y="44"/>
                </a:lnTo>
                <a:lnTo>
                  <a:pt x="556" y="0"/>
                </a:lnTo>
              </a:path>
            </a:pathLst>
          </a:custGeom>
          <a:pattFill prst="lgConfetti">
            <a:fgClr>
              <a:srgbClr val="080808"/>
            </a:fgClr>
            <a:bgClr>
              <a:srgbClr val="EAEAEA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94" name="Freeform 110"/>
          <p:cNvSpPr>
            <a:spLocks/>
          </p:cNvSpPr>
          <p:nvPr/>
        </p:nvSpPr>
        <p:spPr bwMode="auto">
          <a:xfrm>
            <a:off x="5989638" y="3811588"/>
            <a:ext cx="869950" cy="2979737"/>
          </a:xfrm>
          <a:custGeom>
            <a:avLst/>
            <a:gdLst/>
            <a:ahLst/>
            <a:cxnLst>
              <a:cxn ang="0">
                <a:pos x="55" y="76"/>
              </a:cxn>
              <a:cxn ang="0">
                <a:pos x="87" y="171"/>
              </a:cxn>
              <a:cxn ang="0">
                <a:pos x="120" y="265"/>
              </a:cxn>
              <a:cxn ang="0">
                <a:pos x="164" y="360"/>
              </a:cxn>
              <a:cxn ang="0">
                <a:pos x="186" y="455"/>
              </a:cxn>
              <a:cxn ang="0">
                <a:pos x="197" y="550"/>
              </a:cxn>
              <a:cxn ang="0">
                <a:pos x="229" y="644"/>
              </a:cxn>
              <a:cxn ang="0">
                <a:pos x="241" y="739"/>
              </a:cxn>
              <a:cxn ang="0">
                <a:pos x="263" y="834"/>
              </a:cxn>
              <a:cxn ang="0">
                <a:pos x="273" y="929"/>
              </a:cxn>
              <a:cxn ang="0">
                <a:pos x="273" y="1023"/>
              </a:cxn>
              <a:cxn ang="0">
                <a:pos x="284" y="1118"/>
              </a:cxn>
              <a:cxn ang="0">
                <a:pos x="295" y="1213"/>
              </a:cxn>
              <a:cxn ang="0">
                <a:pos x="317" y="1297"/>
              </a:cxn>
              <a:cxn ang="0">
                <a:pos x="340" y="1392"/>
              </a:cxn>
              <a:cxn ang="0">
                <a:pos x="361" y="1487"/>
              </a:cxn>
              <a:cxn ang="0">
                <a:pos x="383" y="1581"/>
              </a:cxn>
              <a:cxn ang="0">
                <a:pos x="405" y="1676"/>
              </a:cxn>
              <a:cxn ang="0">
                <a:pos x="427" y="1771"/>
              </a:cxn>
              <a:cxn ang="0">
                <a:pos x="514" y="1792"/>
              </a:cxn>
              <a:cxn ang="0">
                <a:pos x="547" y="1845"/>
              </a:cxn>
              <a:cxn ang="0">
                <a:pos x="471" y="1876"/>
              </a:cxn>
              <a:cxn ang="0">
                <a:pos x="383" y="1823"/>
              </a:cxn>
              <a:cxn ang="0">
                <a:pos x="295" y="1750"/>
              </a:cxn>
              <a:cxn ang="0">
                <a:pos x="273" y="1655"/>
              </a:cxn>
              <a:cxn ang="0">
                <a:pos x="263" y="1560"/>
              </a:cxn>
              <a:cxn ang="0">
                <a:pos x="251" y="1466"/>
              </a:cxn>
              <a:cxn ang="0">
                <a:pos x="229" y="1381"/>
              </a:cxn>
              <a:cxn ang="0">
                <a:pos x="229" y="1287"/>
              </a:cxn>
              <a:cxn ang="0">
                <a:pos x="229" y="1192"/>
              </a:cxn>
              <a:cxn ang="0">
                <a:pos x="219" y="1097"/>
              </a:cxn>
              <a:cxn ang="0">
                <a:pos x="219" y="1002"/>
              </a:cxn>
              <a:cxn ang="0">
                <a:pos x="207" y="908"/>
              </a:cxn>
              <a:cxn ang="0">
                <a:pos x="197" y="823"/>
              </a:cxn>
              <a:cxn ang="0">
                <a:pos x="186" y="729"/>
              </a:cxn>
              <a:cxn ang="0">
                <a:pos x="164" y="634"/>
              </a:cxn>
              <a:cxn ang="0">
                <a:pos x="132" y="539"/>
              </a:cxn>
              <a:cxn ang="0">
                <a:pos x="98" y="444"/>
              </a:cxn>
              <a:cxn ang="0">
                <a:pos x="76" y="350"/>
              </a:cxn>
              <a:cxn ang="0">
                <a:pos x="33" y="255"/>
              </a:cxn>
              <a:cxn ang="0">
                <a:pos x="0" y="160"/>
              </a:cxn>
              <a:cxn ang="0">
                <a:pos x="0" y="65"/>
              </a:cxn>
            </a:cxnLst>
            <a:rect l="0" t="0" r="r" b="b"/>
            <a:pathLst>
              <a:path w="548" h="1877">
                <a:moveTo>
                  <a:pt x="19" y="0"/>
                </a:moveTo>
                <a:lnTo>
                  <a:pt x="33" y="44"/>
                </a:lnTo>
                <a:lnTo>
                  <a:pt x="55" y="76"/>
                </a:lnTo>
                <a:lnTo>
                  <a:pt x="65" y="107"/>
                </a:lnTo>
                <a:lnTo>
                  <a:pt x="76" y="139"/>
                </a:lnTo>
                <a:lnTo>
                  <a:pt x="87" y="171"/>
                </a:lnTo>
                <a:lnTo>
                  <a:pt x="98" y="202"/>
                </a:lnTo>
                <a:lnTo>
                  <a:pt x="110" y="234"/>
                </a:lnTo>
                <a:lnTo>
                  <a:pt x="120" y="265"/>
                </a:lnTo>
                <a:lnTo>
                  <a:pt x="132" y="297"/>
                </a:lnTo>
                <a:lnTo>
                  <a:pt x="142" y="329"/>
                </a:lnTo>
                <a:lnTo>
                  <a:pt x="164" y="360"/>
                </a:lnTo>
                <a:lnTo>
                  <a:pt x="175" y="392"/>
                </a:lnTo>
                <a:lnTo>
                  <a:pt x="186" y="423"/>
                </a:lnTo>
                <a:lnTo>
                  <a:pt x="186" y="455"/>
                </a:lnTo>
                <a:lnTo>
                  <a:pt x="186" y="486"/>
                </a:lnTo>
                <a:lnTo>
                  <a:pt x="197" y="518"/>
                </a:lnTo>
                <a:lnTo>
                  <a:pt x="197" y="550"/>
                </a:lnTo>
                <a:lnTo>
                  <a:pt x="207" y="581"/>
                </a:lnTo>
                <a:lnTo>
                  <a:pt x="207" y="613"/>
                </a:lnTo>
                <a:lnTo>
                  <a:pt x="229" y="644"/>
                </a:lnTo>
                <a:lnTo>
                  <a:pt x="241" y="676"/>
                </a:lnTo>
                <a:lnTo>
                  <a:pt x="241" y="708"/>
                </a:lnTo>
                <a:lnTo>
                  <a:pt x="241" y="739"/>
                </a:lnTo>
                <a:lnTo>
                  <a:pt x="251" y="771"/>
                </a:lnTo>
                <a:lnTo>
                  <a:pt x="251" y="802"/>
                </a:lnTo>
                <a:lnTo>
                  <a:pt x="263" y="834"/>
                </a:lnTo>
                <a:lnTo>
                  <a:pt x="263" y="865"/>
                </a:lnTo>
                <a:lnTo>
                  <a:pt x="263" y="897"/>
                </a:lnTo>
                <a:lnTo>
                  <a:pt x="273" y="929"/>
                </a:lnTo>
                <a:lnTo>
                  <a:pt x="273" y="960"/>
                </a:lnTo>
                <a:lnTo>
                  <a:pt x="273" y="992"/>
                </a:lnTo>
                <a:lnTo>
                  <a:pt x="273" y="1023"/>
                </a:lnTo>
                <a:lnTo>
                  <a:pt x="273" y="1055"/>
                </a:lnTo>
                <a:lnTo>
                  <a:pt x="284" y="1087"/>
                </a:lnTo>
                <a:lnTo>
                  <a:pt x="284" y="1118"/>
                </a:lnTo>
                <a:lnTo>
                  <a:pt x="295" y="1150"/>
                </a:lnTo>
                <a:lnTo>
                  <a:pt x="295" y="1181"/>
                </a:lnTo>
                <a:lnTo>
                  <a:pt x="295" y="1213"/>
                </a:lnTo>
                <a:lnTo>
                  <a:pt x="306" y="1244"/>
                </a:lnTo>
                <a:lnTo>
                  <a:pt x="317" y="1266"/>
                </a:lnTo>
                <a:lnTo>
                  <a:pt x="317" y="1297"/>
                </a:lnTo>
                <a:lnTo>
                  <a:pt x="328" y="1329"/>
                </a:lnTo>
                <a:lnTo>
                  <a:pt x="328" y="1360"/>
                </a:lnTo>
                <a:lnTo>
                  <a:pt x="340" y="1392"/>
                </a:lnTo>
                <a:lnTo>
                  <a:pt x="340" y="1423"/>
                </a:lnTo>
                <a:lnTo>
                  <a:pt x="350" y="1455"/>
                </a:lnTo>
                <a:lnTo>
                  <a:pt x="361" y="1487"/>
                </a:lnTo>
                <a:lnTo>
                  <a:pt x="372" y="1518"/>
                </a:lnTo>
                <a:lnTo>
                  <a:pt x="372" y="1550"/>
                </a:lnTo>
                <a:lnTo>
                  <a:pt x="383" y="1581"/>
                </a:lnTo>
                <a:lnTo>
                  <a:pt x="383" y="1613"/>
                </a:lnTo>
                <a:lnTo>
                  <a:pt x="394" y="1645"/>
                </a:lnTo>
                <a:lnTo>
                  <a:pt x="405" y="1676"/>
                </a:lnTo>
                <a:lnTo>
                  <a:pt x="415" y="1708"/>
                </a:lnTo>
                <a:lnTo>
                  <a:pt x="427" y="1739"/>
                </a:lnTo>
                <a:lnTo>
                  <a:pt x="427" y="1771"/>
                </a:lnTo>
                <a:lnTo>
                  <a:pt x="449" y="1802"/>
                </a:lnTo>
                <a:lnTo>
                  <a:pt x="481" y="1802"/>
                </a:lnTo>
                <a:lnTo>
                  <a:pt x="514" y="1792"/>
                </a:lnTo>
                <a:lnTo>
                  <a:pt x="547" y="1792"/>
                </a:lnTo>
                <a:lnTo>
                  <a:pt x="547" y="1823"/>
                </a:lnTo>
                <a:lnTo>
                  <a:pt x="547" y="1845"/>
                </a:lnTo>
                <a:lnTo>
                  <a:pt x="536" y="1876"/>
                </a:lnTo>
                <a:lnTo>
                  <a:pt x="503" y="1876"/>
                </a:lnTo>
                <a:lnTo>
                  <a:pt x="471" y="1876"/>
                </a:lnTo>
                <a:lnTo>
                  <a:pt x="437" y="1876"/>
                </a:lnTo>
                <a:lnTo>
                  <a:pt x="405" y="1845"/>
                </a:lnTo>
                <a:lnTo>
                  <a:pt x="383" y="1823"/>
                </a:lnTo>
                <a:lnTo>
                  <a:pt x="350" y="1802"/>
                </a:lnTo>
                <a:lnTo>
                  <a:pt x="328" y="1771"/>
                </a:lnTo>
                <a:lnTo>
                  <a:pt x="295" y="1750"/>
                </a:lnTo>
                <a:lnTo>
                  <a:pt x="284" y="1718"/>
                </a:lnTo>
                <a:lnTo>
                  <a:pt x="273" y="1687"/>
                </a:lnTo>
                <a:lnTo>
                  <a:pt x="273" y="1655"/>
                </a:lnTo>
                <a:lnTo>
                  <a:pt x="263" y="1623"/>
                </a:lnTo>
                <a:lnTo>
                  <a:pt x="263" y="1592"/>
                </a:lnTo>
                <a:lnTo>
                  <a:pt x="263" y="1560"/>
                </a:lnTo>
                <a:lnTo>
                  <a:pt x="263" y="1529"/>
                </a:lnTo>
                <a:lnTo>
                  <a:pt x="263" y="1497"/>
                </a:lnTo>
                <a:lnTo>
                  <a:pt x="251" y="1466"/>
                </a:lnTo>
                <a:lnTo>
                  <a:pt x="251" y="1444"/>
                </a:lnTo>
                <a:lnTo>
                  <a:pt x="241" y="1413"/>
                </a:lnTo>
                <a:lnTo>
                  <a:pt x="229" y="1381"/>
                </a:lnTo>
                <a:lnTo>
                  <a:pt x="229" y="1350"/>
                </a:lnTo>
                <a:lnTo>
                  <a:pt x="229" y="1318"/>
                </a:lnTo>
                <a:lnTo>
                  <a:pt x="229" y="1287"/>
                </a:lnTo>
                <a:lnTo>
                  <a:pt x="229" y="1255"/>
                </a:lnTo>
                <a:lnTo>
                  <a:pt x="229" y="1223"/>
                </a:lnTo>
                <a:lnTo>
                  <a:pt x="229" y="1192"/>
                </a:lnTo>
                <a:lnTo>
                  <a:pt x="219" y="1160"/>
                </a:lnTo>
                <a:lnTo>
                  <a:pt x="219" y="1129"/>
                </a:lnTo>
                <a:lnTo>
                  <a:pt x="219" y="1097"/>
                </a:lnTo>
                <a:lnTo>
                  <a:pt x="219" y="1065"/>
                </a:lnTo>
                <a:lnTo>
                  <a:pt x="219" y="1034"/>
                </a:lnTo>
                <a:lnTo>
                  <a:pt x="219" y="1002"/>
                </a:lnTo>
                <a:lnTo>
                  <a:pt x="219" y="971"/>
                </a:lnTo>
                <a:lnTo>
                  <a:pt x="219" y="939"/>
                </a:lnTo>
                <a:lnTo>
                  <a:pt x="207" y="908"/>
                </a:lnTo>
                <a:lnTo>
                  <a:pt x="207" y="886"/>
                </a:lnTo>
                <a:lnTo>
                  <a:pt x="207" y="855"/>
                </a:lnTo>
                <a:lnTo>
                  <a:pt x="197" y="823"/>
                </a:lnTo>
                <a:lnTo>
                  <a:pt x="197" y="792"/>
                </a:lnTo>
                <a:lnTo>
                  <a:pt x="186" y="760"/>
                </a:lnTo>
                <a:lnTo>
                  <a:pt x="186" y="729"/>
                </a:lnTo>
                <a:lnTo>
                  <a:pt x="175" y="697"/>
                </a:lnTo>
                <a:lnTo>
                  <a:pt x="175" y="665"/>
                </a:lnTo>
                <a:lnTo>
                  <a:pt x="164" y="634"/>
                </a:lnTo>
                <a:lnTo>
                  <a:pt x="153" y="602"/>
                </a:lnTo>
                <a:lnTo>
                  <a:pt x="132" y="571"/>
                </a:lnTo>
                <a:lnTo>
                  <a:pt x="132" y="539"/>
                </a:lnTo>
                <a:lnTo>
                  <a:pt x="120" y="507"/>
                </a:lnTo>
                <a:lnTo>
                  <a:pt x="110" y="476"/>
                </a:lnTo>
                <a:lnTo>
                  <a:pt x="98" y="444"/>
                </a:lnTo>
                <a:lnTo>
                  <a:pt x="87" y="413"/>
                </a:lnTo>
                <a:lnTo>
                  <a:pt x="87" y="381"/>
                </a:lnTo>
                <a:lnTo>
                  <a:pt x="76" y="350"/>
                </a:lnTo>
                <a:lnTo>
                  <a:pt x="65" y="318"/>
                </a:lnTo>
                <a:lnTo>
                  <a:pt x="43" y="286"/>
                </a:lnTo>
                <a:lnTo>
                  <a:pt x="33" y="255"/>
                </a:lnTo>
                <a:lnTo>
                  <a:pt x="21" y="223"/>
                </a:lnTo>
                <a:lnTo>
                  <a:pt x="11" y="192"/>
                </a:lnTo>
                <a:lnTo>
                  <a:pt x="0" y="160"/>
                </a:lnTo>
                <a:lnTo>
                  <a:pt x="0" y="128"/>
                </a:lnTo>
                <a:lnTo>
                  <a:pt x="0" y="97"/>
                </a:lnTo>
                <a:lnTo>
                  <a:pt x="0" y="65"/>
                </a:lnTo>
                <a:lnTo>
                  <a:pt x="19" y="0"/>
                </a:lnTo>
                <a:lnTo>
                  <a:pt x="19" y="0"/>
                </a:lnTo>
              </a:path>
            </a:pathLst>
          </a:custGeom>
          <a:pattFill prst="lgConfetti">
            <a:fgClr>
              <a:srgbClr val="080808"/>
            </a:fgClr>
            <a:bgClr>
              <a:srgbClr val="EAEAEA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4" name="Group 115"/>
          <p:cNvGrpSpPr>
            <a:grpSpLocks/>
          </p:cNvGrpSpPr>
          <p:nvPr/>
        </p:nvGrpSpPr>
        <p:grpSpPr bwMode="auto">
          <a:xfrm>
            <a:off x="1973263" y="2673350"/>
            <a:ext cx="1922462" cy="2676525"/>
            <a:chOff x="1243" y="1684"/>
            <a:chExt cx="1211" cy="1686"/>
          </a:xfrm>
        </p:grpSpPr>
        <p:sp>
          <p:nvSpPr>
            <p:cNvPr id="16495" name="Rectangle 111"/>
            <p:cNvSpPr>
              <a:spLocks noChangeArrowheads="1"/>
            </p:cNvSpPr>
            <p:nvPr/>
          </p:nvSpPr>
          <p:spPr bwMode="auto">
            <a:xfrm>
              <a:off x="1251" y="1750"/>
              <a:ext cx="1136" cy="1597"/>
            </a:xfrm>
            <a:prstGeom prst="rect">
              <a:avLst/>
            </a:prstGeom>
            <a:pattFill prst="pct90">
              <a:fgClr>
                <a:srgbClr val="FFFFCC"/>
              </a:fgClr>
              <a:bgClr>
                <a:srgbClr val="CC9900"/>
              </a:bgClr>
            </a:patt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96" name="Freeform 112"/>
            <p:cNvSpPr>
              <a:spLocks/>
            </p:cNvSpPr>
            <p:nvPr/>
          </p:nvSpPr>
          <p:spPr bwMode="auto">
            <a:xfrm>
              <a:off x="1243" y="1684"/>
              <a:ext cx="1211" cy="1672"/>
            </a:xfrm>
            <a:custGeom>
              <a:avLst/>
              <a:gdLst/>
              <a:ahLst/>
              <a:cxnLst>
                <a:cxn ang="0">
                  <a:pos x="41" y="1574"/>
                </a:cxn>
                <a:cxn ang="0">
                  <a:pos x="41" y="1465"/>
                </a:cxn>
                <a:cxn ang="0">
                  <a:pos x="140" y="1437"/>
                </a:cxn>
                <a:cxn ang="0">
                  <a:pos x="169" y="1342"/>
                </a:cxn>
                <a:cxn ang="0">
                  <a:pos x="211" y="1273"/>
                </a:cxn>
                <a:cxn ang="0">
                  <a:pos x="280" y="1190"/>
                </a:cxn>
                <a:cxn ang="0">
                  <a:pos x="351" y="1109"/>
                </a:cxn>
                <a:cxn ang="0">
                  <a:pos x="422" y="999"/>
                </a:cxn>
                <a:cxn ang="0">
                  <a:pos x="478" y="890"/>
                </a:cxn>
                <a:cxn ang="0">
                  <a:pos x="591" y="863"/>
                </a:cxn>
                <a:cxn ang="0">
                  <a:pos x="632" y="767"/>
                </a:cxn>
                <a:cxn ang="0">
                  <a:pos x="759" y="740"/>
                </a:cxn>
                <a:cxn ang="0">
                  <a:pos x="759" y="630"/>
                </a:cxn>
                <a:cxn ang="0">
                  <a:pos x="858" y="561"/>
                </a:cxn>
                <a:cxn ang="0">
                  <a:pos x="872" y="438"/>
                </a:cxn>
                <a:cxn ang="0">
                  <a:pos x="984" y="384"/>
                </a:cxn>
                <a:cxn ang="0">
                  <a:pos x="1012" y="274"/>
                </a:cxn>
                <a:cxn ang="0">
                  <a:pos x="1069" y="192"/>
                </a:cxn>
                <a:cxn ang="0">
                  <a:pos x="1097" y="123"/>
                </a:cxn>
                <a:cxn ang="0">
                  <a:pos x="1196" y="28"/>
                </a:cxn>
                <a:cxn ang="0">
                  <a:pos x="1182" y="68"/>
                </a:cxn>
                <a:cxn ang="0">
                  <a:pos x="1182" y="178"/>
                </a:cxn>
                <a:cxn ang="0">
                  <a:pos x="1182" y="301"/>
                </a:cxn>
                <a:cxn ang="0">
                  <a:pos x="1153" y="411"/>
                </a:cxn>
                <a:cxn ang="0">
                  <a:pos x="1166" y="534"/>
                </a:cxn>
                <a:cxn ang="0">
                  <a:pos x="1182" y="657"/>
                </a:cxn>
                <a:cxn ang="0">
                  <a:pos x="1182" y="780"/>
                </a:cxn>
                <a:cxn ang="0">
                  <a:pos x="1139" y="944"/>
                </a:cxn>
                <a:cxn ang="0">
                  <a:pos x="1111" y="1054"/>
                </a:cxn>
                <a:cxn ang="0">
                  <a:pos x="1139" y="1177"/>
                </a:cxn>
                <a:cxn ang="0">
                  <a:pos x="1153" y="1286"/>
                </a:cxn>
                <a:cxn ang="0">
                  <a:pos x="1153" y="1423"/>
                </a:cxn>
                <a:cxn ang="0">
                  <a:pos x="1153" y="1561"/>
                </a:cxn>
                <a:cxn ang="0">
                  <a:pos x="1111" y="1656"/>
                </a:cxn>
                <a:cxn ang="0">
                  <a:pos x="998" y="1642"/>
                </a:cxn>
                <a:cxn ang="0">
                  <a:pos x="844" y="1615"/>
                </a:cxn>
                <a:cxn ang="0">
                  <a:pos x="731" y="1615"/>
                </a:cxn>
                <a:cxn ang="0">
                  <a:pos x="618" y="1615"/>
                </a:cxn>
                <a:cxn ang="0">
                  <a:pos x="492" y="1615"/>
                </a:cxn>
                <a:cxn ang="0">
                  <a:pos x="365" y="1615"/>
                </a:cxn>
                <a:cxn ang="0">
                  <a:pos x="239" y="1615"/>
                </a:cxn>
                <a:cxn ang="0">
                  <a:pos x="112" y="1642"/>
                </a:cxn>
                <a:cxn ang="0">
                  <a:pos x="0" y="1671"/>
                </a:cxn>
              </a:cxnLst>
              <a:rect l="0" t="0" r="r" b="b"/>
              <a:pathLst>
                <a:path w="1211" h="1672">
                  <a:moveTo>
                    <a:pt x="0" y="1671"/>
                  </a:moveTo>
                  <a:lnTo>
                    <a:pt x="27" y="1615"/>
                  </a:lnTo>
                  <a:lnTo>
                    <a:pt x="41" y="1574"/>
                  </a:lnTo>
                  <a:lnTo>
                    <a:pt x="41" y="1546"/>
                  </a:lnTo>
                  <a:lnTo>
                    <a:pt x="41" y="1505"/>
                  </a:lnTo>
                  <a:lnTo>
                    <a:pt x="41" y="1465"/>
                  </a:lnTo>
                  <a:lnTo>
                    <a:pt x="70" y="1465"/>
                  </a:lnTo>
                  <a:lnTo>
                    <a:pt x="112" y="1465"/>
                  </a:lnTo>
                  <a:lnTo>
                    <a:pt x="140" y="1437"/>
                  </a:lnTo>
                  <a:lnTo>
                    <a:pt x="169" y="1423"/>
                  </a:lnTo>
                  <a:lnTo>
                    <a:pt x="169" y="1382"/>
                  </a:lnTo>
                  <a:lnTo>
                    <a:pt x="169" y="1342"/>
                  </a:lnTo>
                  <a:lnTo>
                    <a:pt x="169" y="1313"/>
                  </a:lnTo>
                  <a:lnTo>
                    <a:pt x="169" y="1273"/>
                  </a:lnTo>
                  <a:lnTo>
                    <a:pt x="211" y="1273"/>
                  </a:lnTo>
                  <a:lnTo>
                    <a:pt x="253" y="1273"/>
                  </a:lnTo>
                  <a:lnTo>
                    <a:pt x="280" y="1232"/>
                  </a:lnTo>
                  <a:lnTo>
                    <a:pt x="280" y="1190"/>
                  </a:lnTo>
                  <a:lnTo>
                    <a:pt x="280" y="1150"/>
                  </a:lnTo>
                  <a:lnTo>
                    <a:pt x="310" y="1136"/>
                  </a:lnTo>
                  <a:lnTo>
                    <a:pt x="351" y="1109"/>
                  </a:lnTo>
                  <a:lnTo>
                    <a:pt x="393" y="1081"/>
                  </a:lnTo>
                  <a:lnTo>
                    <a:pt x="407" y="1040"/>
                  </a:lnTo>
                  <a:lnTo>
                    <a:pt x="422" y="999"/>
                  </a:lnTo>
                  <a:lnTo>
                    <a:pt x="422" y="944"/>
                  </a:lnTo>
                  <a:lnTo>
                    <a:pt x="436" y="890"/>
                  </a:lnTo>
                  <a:lnTo>
                    <a:pt x="478" y="890"/>
                  </a:lnTo>
                  <a:lnTo>
                    <a:pt x="520" y="890"/>
                  </a:lnTo>
                  <a:lnTo>
                    <a:pt x="549" y="890"/>
                  </a:lnTo>
                  <a:lnTo>
                    <a:pt x="591" y="863"/>
                  </a:lnTo>
                  <a:lnTo>
                    <a:pt x="591" y="834"/>
                  </a:lnTo>
                  <a:lnTo>
                    <a:pt x="591" y="794"/>
                  </a:lnTo>
                  <a:lnTo>
                    <a:pt x="632" y="767"/>
                  </a:lnTo>
                  <a:lnTo>
                    <a:pt x="675" y="767"/>
                  </a:lnTo>
                  <a:lnTo>
                    <a:pt x="717" y="767"/>
                  </a:lnTo>
                  <a:lnTo>
                    <a:pt x="759" y="740"/>
                  </a:lnTo>
                  <a:lnTo>
                    <a:pt x="759" y="711"/>
                  </a:lnTo>
                  <a:lnTo>
                    <a:pt x="759" y="671"/>
                  </a:lnTo>
                  <a:lnTo>
                    <a:pt x="759" y="630"/>
                  </a:lnTo>
                  <a:lnTo>
                    <a:pt x="802" y="616"/>
                  </a:lnTo>
                  <a:lnTo>
                    <a:pt x="844" y="602"/>
                  </a:lnTo>
                  <a:lnTo>
                    <a:pt x="858" y="561"/>
                  </a:lnTo>
                  <a:lnTo>
                    <a:pt x="885" y="520"/>
                  </a:lnTo>
                  <a:lnTo>
                    <a:pt x="885" y="479"/>
                  </a:lnTo>
                  <a:lnTo>
                    <a:pt x="872" y="438"/>
                  </a:lnTo>
                  <a:lnTo>
                    <a:pt x="913" y="424"/>
                  </a:lnTo>
                  <a:lnTo>
                    <a:pt x="942" y="411"/>
                  </a:lnTo>
                  <a:lnTo>
                    <a:pt x="984" y="384"/>
                  </a:lnTo>
                  <a:lnTo>
                    <a:pt x="984" y="355"/>
                  </a:lnTo>
                  <a:lnTo>
                    <a:pt x="984" y="315"/>
                  </a:lnTo>
                  <a:lnTo>
                    <a:pt x="1012" y="274"/>
                  </a:lnTo>
                  <a:lnTo>
                    <a:pt x="1055" y="261"/>
                  </a:lnTo>
                  <a:lnTo>
                    <a:pt x="1069" y="232"/>
                  </a:lnTo>
                  <a:lnTo>
                    <a:pt x="1069" y="192"/>
                  </a:lnTo>
                  <a:lnTo>
                    <a:pt x="1069" y="151"/>
                  </a:lnTo>
                  <a:lnTo>
                    <a:pt x="1055" y="123"/>
                  </a:lnTo>
                  <a:lnTo>
                    <a:pt x="1097" y="123"/>
                  </a:lnTo>
                  <a:lnTo>
                    <a:pt x="1139" y="109"/>
                  </a:lnTo>
                  <a:lnTo>
                    <a:pt x="1166" y="68"/>
                  </a:lnTo>
                  <a:lnTo>
                    <a:pt x="1196" y="28"/>
                  </a:lnTo>
                  <a:lnTo>
                    <a:pt x="1210" y="0"/>
                  </a:lnTo>
                  <a:lnTo>
                    <a:pt x="1196" y="28"/>
                  </a:lnTo>
                  <a:lnTo>
                    <a:pt x="1182" y="68"/>
                  </a:lnTo>
                  <a:lnTo>
                    <a:pt x="1182" y="109"/>
                  </a:lnTo>
                  <a:lnTo>
                    <a:pt x="1182" y="137"/>
                  </a:lnTo>
                  <a:lnTo>
                    <a:pt x="1182" y="178"/>
                  </a:lnTo>
                  <a:lnTo>
                    <a:pt x="1182" y="219"/>
                  </a:lnTo>
                  <a:lnTo>
                    <a:pt x="1182" y="261"/>
                  </a:lnTo>
                  <a:lnTo>
                    <a:pt x="1182" y="301"/>
                  </a:lnTo>
                  <a:lnTo>
                    <a:pt x="1166" y="342"/>
                  </a:lnTo>
                  <a:lnTo>
                    <a:pt x="1153" y="370"/>
                  </a:lnTo>
                  <a:lnTo>
                    <a:pt x="1153" y="411"/>
                  </a:lnTo>
                  <a:lnTo>
                    <a:pt x="1166" y="451"/>
                  </a:lnTo>
                  <a:lnTo>
                    <a:pt x="1166" y="493"/>
                  </a:lnTo>
                  <a:lnTo>
                    <a:pt x="1166" y="534"/>
                  </a:lnTo>
                  <a:lnTo>
                    <a:pt x="1166" y="575"/>
                  </a:lnTo>
                  <a:lnTo>
                    <a:pt x="1166" y="616"/>
                  </a:lnTo>
                  <a:lnTo>
                    <a:pt x="1182" y="657"/>
                  </a:lnTo>
                  <a:lnTo>
                    <a:pt x="1182" y="698"/>
                  </a:lnTo>
                  <a:lnTo>
                    <a:pt x="1182" y="740"/>
                  </a:lnTo>
                  <a:lnTo>
                    <a:pt x="1182" y="780"/>
                  </a:lnTo>
                  <a:lnTo>
                    <a:pt x="1166" y="821"/>
                  </a:lnTo>
                  <a:lnTo>
                    <a:pt x="1153" y="849"/>
                  </a:lnTo>
                  <a:lnTo>
                    <a:pt x="1139" y="944"/>
                  </a:lnTo>
                  <a:lnTo>
                    <a:pt x="1125" y="972"/>
                  </a:lnTo>
                  <a:lnTo>
                    <a:pt x="1111" y="1013"/>
                  </a:lnTo>
                  <a:lnTo>
                    <a:pt x="1111" y="1054"/>
                  </a:lnTo>
                  <a:lnTo>
                    <a:pt x="1125" y="1095"/>
                  </a:lnTo>
                  <a:lnTo>
                    <a:pt x="1139" y="1136"/>
                  </a:lnTo>
                  <a:lnTo>
                    <a:pt x="1139" y="1177"/>
                  </a:lnTo>
                  <a:lnTo>
                    <a:pt x="1153" y="1205"/>
                  </a:lnTo>
                  <a:lnTo>
                    <a:pt x="1153" y="1246"/>
                  </a:lnTo>
                  <a:lnTo>
                    <a:pt x="1153" y="1286"/>
                  </a:lnTo>
                  <a:lnTo>
                    <a:pt x="1153" y="1328"/>
                  </a:lnTo>
                  <a:lnTo>
                    <a:pt x="1153" y="1382"/>
                  </a:lnTo>
                  <a:lnTo>
                    <a:pt x="1153" y="1423"/>
                  </a:lnTo>
                  <a:lnTo>
                    <a:pt x="1153" y="1451"/>
                  </a:lnTo>
                  <a:lnTo>
                    <a:pt x="1153" y="1505"/>
                  </a:lnTo>
                  <a:lnTo>
                    <a:pt x="1153" y="1561"/>
                  </a:lnTo>
                  <a:lnTo>
                    <a:pt x="1153" y="1602"/>
                  </a:lnTo>
                  <a:lnTo>
                    <a:pt x="1153" y="1642"/>
                  </a:lnTo>
                  <a:lnTo>
                    <a:pt x="1111" y="1656"/>
                  </a:lnTo>
                  <a:lnTo>
                    <a:pt x="1069" y="1656"/>
                  </a:lnTo>
                  <a:lnTo>
                    <a:pt x="1040" y="1656"/>
                  </a:lnTo>
                  <a:lnTo>
                    <a:pt x="998" y="1642"/>
                  </a:lnTo>
                  <a:lnTo>
                    <a:pt x="956" y="1629"/>
                  </a:lnTo>
                  <a:lnTo>
                    <a:pt x="899" y="1629"/>
                  </a:lnTo>
                  <a:lnTo>
                    <a:pt x="844" y="1615"/>
                  </a:lnTo>
                  <a:lnTo>
                    <a:pt x="802" y="1615"/>
                  </a:lnTo>
                  <a:lnTo>
                    <a:pt x="773" y="1615"/>
                  </a:lnTo>
                  <a:lnTo>
                    <a:pt x="731" y="1615"/>
                  </a:lnTo>
                  <a:lnTo>
                    <a:pt x="689" y="1615"/>
                  </a:lnTo>
                  <a:lnTo>
                    <a:pt x="660" y="1615"/>
                  </a:lnTo>
                  <a:lnTo>
                    <a:pt x="618" y="1615"/>
                  </a:lnTo>
                  <a:lnTo>
                    <a:pt x="577" y="1615"/>
                  </a:lnTo>
                  <a:lnTo>
                    <a:pt x="534" y="1615"/>
                  </a:lnTo>
                  <a:lnTo>
                    <a:pt x="492" y="1615"/>
                  </a:lnTo>
                  <a:lnTo>
                    <a:pt x="450" y="1615"/>
                  </a:lnTo>
                  <a:lnTo>
                    <a:pt x="407" y="1615"/>
                  </a:lnTo>
                  <a:lnTo>
                    <a:pt x="365" y="1615"/>
                  </a:lnTo>
                  <a:lnTo>
                    <a:pt x="324" y="1615"/>
                  </a:lnTo>
                  <a:lnTo>
                    <a:pt x="280" y="1615"/>
                  </a:lnTo>
                  <a:lnTo>
                    <a:pt x="239" y="1615"/>
                  </a:lnTo>
                  <a:lnTo>
                    <a:pt x="197" y="1629"/>
                  </a:lnTo>
                  <a:lnTo>
                    <a:pt x="154" y="1629"/>
                  </a:lnTo>
                  <a:lnTo>
                    <a:pt x="112" y="1642"/>
                  </a:lnTo>
                  <a:lnTo>
                    <a:pt x="70" y="1656"/>
                  </a:lnTo>
                  <a:lnTo>
                    <a:pt x="0" y="1671"/>
                  </a:lnTo>
                  <a:lnTo>
                    <a:pt x="0" y="1671"/>
                  </a:lnTo>
                </a:path>
              </a:pathLst>
            </a:custGeom>
            <a:pattFill prst="dkUpDiag">
              <a:fgClr>
                <a:srgbClr val="CBCBCB"/>
              </a:fgClr>
              <a:bgClr>
                <a:schemeClr val="bg1"/>
              </a:bgClr>
            </a:pattFill>
            <a:ln w="254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497" name="Freeform 113"/>
            <p:cNvSpPr>
              <a:spLocks/>
            </p:cNvSpPr>
            <p:nvPr/>
          </p:nvSpPr>
          <p:spPr bwMode="auto">
            <a:xfrm>
              <a:off x="1302" y="1781"/>
              <a:ext cx="1135" cy="1589"/>
            </a:xfrm>
            <a:custGeom>
              <a:avLst/>
              <a:gdLst/>
              <a:ahLst/>
              <a:cxnLst>
                <a:cxn ang="0">
                  <a:pos x="54" y="1573"/>
                </a:cxn>
                <a:cxn ang="0">
                  <a:pos x="133" y="1573"/>
                </a:cxn>
                <a:cxn ang="0">
                  <a:pos x="213" y="1573"/>
                </a:cxn>
                <a:cxn ang="0">
                  <a:pos x="294" y="1588"/>
                </a:cxn>
                <a:cxn ang="0">
                  <a:pos x="373" y="1588"/>
                </a:cxn>
                <a:cxn ang="0">
                  <a:pos x="440" y="1588"/>
                </a:cxn>
                <a:cxn ang="0">
                  <a:pos x="534" y="1588"/>
                </a:cxn>
                <a:cxn ang="0">
                  <a:pos x="626" y="1588"/>
                </a:cxn>
                <a:cxn ang="0">
                  <a:pos x="693" y="1588"/>
                </a:cxn>
                <a:cxn ang="0">
                  <a:pos x="774" y="1588"/>
                </a:cxn>
                <a:cxn ang="0">
                  <a:pos x="853" y="1588"/>
                </a:cxn>
                <a:cxn ang="0">
                  <a:pos x="920" y="1588"/>
                </a:cxn>
                <a:cxn ang="0">
                  <a:pos x="1000" y="1588"/>
                </a:cxn>
                <a:cxn ang="0">
                  <a:pos x="1080" y="1588"/>
                </a:cxn>
                <a:cxn ang="0">
                  <a:pos x="1134" y="1560"/>
                </a:cxn>
                <a:cxn ang="0">
                  <a:pos x="1134" y="1481"/>
                </a:cxn>
                <a:cxn ang="0">
                  <a:pos x="1134" y="1413"/>
                </a:cxn>
                <a:cxn ang="0">
                  <a:pos x="1134" y="1346"/>
                </a:cxn>
                <a:cxn ang="0">
                  <a:pos x="1134" y="1267"/>
                </a:cxn>
                <a:cxn ang="0">
                  <a:pos x="1134" y="1187"/>
                </a:cxn>
                <a:cxn ang="0">
                  <a:pos x="1134" y="1106"/>
                </a:cxn>
                <a:cxn ang="0">
                  <a:pos x="1134" y="1027"/>
                </a:cxn>
                <a:cxn ang="0">
                  <a:pos x="1134" y="960"/>
                </a:cxn>
                <a:cxn ang="0">
                  <a:pos x="1134" y="879"/>
                </a:cxn>
                <a:cxn ang="0">
                  <a:pos x="1134" y="800"/>
                </a:cxn>
                <a:cxn ang="0">
                  <a:pos x="1134" y="720"/>
                </a:cxn>
                <a:cxn ang="0">
                  <a:pos x="1134" y="652"/>
                </a:cxn>
                <a:cxn ang="0">
                  <a:pos x="1134" y="573"/>
                </a:cxn>
                <a:cxn ang="0">
                  <a:pos x="1134" y="493"/>
                </a:cxn>
                <a:cxn ang="0">
                  <a:pos x="1134" y="412"/>
                </a:cxn>
                <a:cxn ang="0">
                  <a:pos x="1134" y="333"/>
                </a:cxn>
                <a:cxn ang="0">
                  <a:pos x="1134" y="253"/>
                </a:cxn>
                <a:cxn ang="0">
                  <a:pos x="1134" y="186"/>
                </a:cxn>
                <a:cxn ang="0">
                  <a:pos x="1134" y="106"/>
                </a:cxn>
                <a:cxn ang="0">
                  <a:pos x="1120" y="26"/>
                </a:cxn>
                <a:cxn ang="0">
                  <a:pos x="1053" y="0"/>
                </a:cxn>
                <a:cxn ang="0">
                  <a:pos x="1000" y="80"/>
                </a:cxn>
                <a:cxn ang="0">
                  <a:pos x="1014" y="159"/>
                </a:cxn>
                <a:cxn ang="0">
                  <a:pos x="1027" y="240"/>
                </a:cxn>
                <a:cxn ang="0">
                  <a:pos x="1027" y="307"/>
                </a:cxn>
                <a:cxn ang="0">
                  <a:pos x="986" y="360"/>
                </a:cxn>
                <a:cxn ang="0">
                  <a:pos x="960" y="427"/>
                </a:cxn>
                <a:cxn ang="0">
                  <a:pos x="894" y="506"/>
                </a:cxn>
                <a:cxn ang="0">
                  <a:pos x="826" y="600"/>
                </a:cxn>
                <a:cxn ang="0">
                  <a:pos x="760" y="680"/>
                </a:cxn>
                <a:cxn ang="0">
                  <a:pos x="706" y="840"/>
                </a:cxn>
                <a:cxn ang="0">
                  <a:pos x="654" y="933"/>
                </a:cxn>
                <a:cxn ang="0">
                  <a:pos x="613" y="986"/>
                </a:cxn>
                <a:cxn ang="0">
                  <a:pos x="547" y="1053"/>
                </a:cxn>
                <a:cxn ang="0">
                  <a:pos x="466" y="1134"/>
                </a:cxn>
                <a:cxn ang="0">
                  <a:pos x="400" y="1213"/>
                </a:cxn>
                <a:cxn ang="0">
                  <a:pos x="346" y="1254"/>
                </a:cxn>
                <a:cxn ang="0">
                  <a:pos x="253" y="1320"/>
                </a:cxn>
                <a:cxn ang="0">
                  <a:pos x="160" y="1400"/>
                </a:cxn>
                <a:cxn ang="0">
                  <a:pos x="93" y="1440"/>
                </a:cxn>
                <a:cxn ang="0">
                  <a:pos x="39" y="1494"/>
                </a:cxn>
                <a:cxn ang="0">
                  <a:pos x="0" y="1574"/>
                </a:cxn>
              </a:cxnLst>
              <a:rect l="0" t="0" r="r" b="b"/>
              <a:pathLst>
                <a:path w="1135" h="1589">
                  <a:moveTo>
                    <a:pt x="0" y="1574"/>
                  </a:moveTo>
                  <a:lnTo>
                    <a:pt x="54" y="1573"/>
                  </a:lnTo>
                  <a:lnTo>
                    <a:pt x="93" y="1573"/>
                  </a:lnTo>
                  <a:lnTo>
                    <a:pt x="133" y="1573"/>
                  </a:lnTo>
                  <a:lnTo>
                    <a:pt x="160" y="1573"/>
                  </a:lnTo>
                  <a:lnTo>
                    <a:pt x="213" y="1573"/>
                  </a:lnTo>
                  <a:lnTo>
                    <a:pt x="253" y="1588"/>
                  </a:lnTo>
                  <a:lnTo>
                    <a:pt x="294" y="1588"/>
                  </a:lnTo>
                  <a:lnTo>
                    <a:pt x="333" y="1588"/>
                  </a:lnTo>
                  <a:lnTo>
                    <a:pt x="373" y="1588"/>
                  </a:lnTo>
                  <a:lnTo>
                    <a:pt x="400" y="1588"/>
                  </a:lnTo>
                  <a:lnTo>
                    <a:pt x="440" y="1588"/>
                  </a:lnTo>
                  <a:lnTo>
                    <a:pt x="480" y="1588"/>
                  </a:lnTo>
                  <a:lnTo>
                    <a:pt x="534" y="1588"/>
                  </a:lnTo>
                  <a:lnTo>
                    <a:pt x="586" y="1588"/>
                  </a:lnTo>
                  <a:lnTo>
                    <a:pt x="626" y="1588"/>
                  </a:lnTo>
                  <a:lnTo>
                    <a:pt x="654" y="1588"/>
                  </a:lnTo>
                  <a:lnTo>
                    <a:pt x="693" y="1588"/>
                  </a:lnTo>
                  <a:lnTo>
                    <a:pt x="733" y="1588"/>
                  </a:lnTo>
                  <a:lnTo>
                    <a:pt x="774" y="1588"/>
                  </a:lnTo>
                  <a:lnTo>
                    <a:pt x="813" y="1588"/>
                  </a:lnTo>
                  <a:lnTo>
                    <a:pt x="853" y="1588"/>
                  </a:lnTo>
                  <a:lnTo>
                    <a:pt x="880" y="1588"/>
                  </a:lnTo>
                  <a:lnTo>
                    <a:pt x="920" y="1588"/>
                  </a:lnTo>
                  <a:lnTo>
                    <a:pt x="973" y="1588"/>
                  </a:lnTo>
                  <a:lnTo>
                    <a:pt x="1000" y="1588"/>
                  </a:lnTo>
                  <a:lnTo>
                    <a:pt x="1040" y="1588"/>
                  </a:lnTo>
                  <a:lnTo>
                    <a:pt x="1080" y="1588"/>
                  </a:lnTo>
                  <a:lnTo>
                    <a:pt x="1120" y="1588"/>
                  </a:lnTo>
                  <a:lnTo>
                    <a:pt x="1134" y="1560"/>
                  </a:lnTo>
                  <a:lnTo>
                    <a:pt x="1134" y="1520"/>
                  </a:lnTo>
                  <a:lnTo>
                    <a:pt x="1134" y="1481"/>
                  </a:lnTo>
                  <a:lnTo>
                    <a:pt x="1134" y="1453"/>
                  </a:lnTo>
                  <a:lnTo>
                    <a:pt x="1134" y="1413"/>
                  </a:lnTo>
                  <a:lnTo>
                    <a:pt x="1134" y="1374"/>
                  </a:lnTo>
                  <a:lnTo>
                    <a:pt x="1134" y="1346"/>
                  </a:lnTo>
                  <a:lnTo>
                    <a:pt x="1134" y="1307"/>
                  </a:lnTo>
                  <a:lnTo>
                    <a:pt x="1134" y="1267"/>
                  </a:lnTo>
                  <a:lnTo>
                    <a:pt x="1134" y="1226"/>
                  </a:lnTo>
                  <a:lnTo>
                    <a:pt x="1134" y="1187"/>
                  </a:lnTo>
                  <a:lnTo>
                    <a:pt x="1134" y="1147"/>
                  </a:lnTo>
                  <a:lnTo>
                    <a:pt x="1134" y="1106"/>
                  </a:lnTo>
                  <a:lnTo>
                    <a:pt x="1134" y="1067"/>
                  </a:lnTo>
                  <a:lnTo>
                    <a:pt x="1134" y="1027"/>
                  </a:lnTo>
                  <a:lnTo>
                    <a:pt x="1134" y="999"/>
                  </a:lnTo>
                  <a:lnTo>
                    <a:pt x="1134" y="960"/>
                  </a:lnTo>
                  <a:lnTo>
                    <a:pt x="1134" y="920"/>
                  </a:lnTo>
                  <a:lnTo>
                    <a:pt x="1134" y="879"/>
                  </a:lnTo>
                  <a:lnTo>
                    <a:pt x="1134" y="840"/>
                  </a:lnTo>
                  <a:lnTo>
                    <a:pt x="1134" y="800"/>
                  </a:lnTo>
                  <a:lnTo>
                    <a:pt x="1134" y="759"/>
                  </a:lnTo>
                  <a:lnTo>
                    <a:pt x="1134" y="720"/>
                  </a:lnTo>
                  <a:lnTo>
                    <a:pt x="1134" y="680"/>
                  </a:lnTo>
                  <a:lnTo>
                    <a:pt x="1134" y="652"/>
                  </a:lnTo>
                  <a:lnTo>
                    <a:pt x="1134" y="613"/>
                  </a:lnTo>
                  <a:lnTo>
                    <a:pt x="1134" y="573"/>
                  </a:lnTo>
                  <a:lnTo>
                    <a:pt x="1134" y="532"/>
                  </a:lnTo>
                  <a:lnTo>
                    <a:pt x="1134" y="493"/>
                  </a:lnTo>
                  <a:lnTo>
                    <a:pt x="1134" y="453"/>
                  </a:lnTo>
                  <a:lnTo>
                    <a:pt x="1134" y="412"/>
                  </a:lnTo>
                  <a:lnTo>
                    <a:pt x="1134" y="373"/>
                  </a:lnTo>
                  <a:lnTo>
                    <a:pt x="1134" y="333"/>
                  </a:lnTo>
                  <a:lnTo>
                    <a:pt x="1134" y="292"/>
                  </a:lnTo>
                  <a:lnTo>
                    <a:pt x="1134" y="253"/>
                  </a:lnTo>
                  <a:lnTo>
                    <a:pt x="1134" y="213"/>
                  </a:lnTo>
                  <a:lnTo>
                    <a:pt x="1134" y="186"/>
                  </a:lnTo>
                  <a:lnTo>
                    <a:pt x="1134" y="146"/>
                  </a:lnTo>
                  <a:lnTo>
                    <a:pt x="1134" y="106"/>
                  </a:lnTo>
                  <a:lnTo>
                    <a:pt x="1134" y="66"/>
                  </a:lnTo>
                  <a:lnTo>
                    <a:pt x="1120" y="26"/>
                  </a:lnTo>
                  <a:lnTo>
                    <a:pt x="1093" y="13"/>
                  </a:lnTo>
                  <a:lnTo>
                    <a:pt x="1053" y="0"/>
                  </a:lnTo>
                  <a:lnTo>
                    <a:pt x="1014" y="39"/>
                  </a:lnTo>
                  <a:lnTo>
                    <a:pt x="1000" y="80"/>
                  </a:lnTo>
                  <a:lnTo>
                    <a:pt x="1014" y="120"/>
                  </a:lnTo>
                  <a:lnTo>
                    <a:pt x="1014" y="159"/>
                  </a:lnTo>
                  <a:lnTo>
                    <a:pt x="1027" y="200"/>
                  </a:lnTo>
                  <a:lnTo>
                    <a:pt x="1027" y="240"/>
                  </a:lnTo>
                  <a:lnTo>
                    <a:pt x="1027" y="279"/>
                  </a:lnTo>
                  <a:lnTo>
                    <a:pt x="1027" y="307"/>
                  </a:lnTo>
                  <a:lnTo>
                    <a:pt x="1014" y="346"/>
                  </a:lnTo>
                  <a:lnTo>
                    <a:pt x="986" y="360"/>
                  </a:lnTo>
                  <a:lnTo>
                    <a:pt x="973" y="399"/>
                  </a:lnTo>
                  <a:lnTo>
                    <a:pt x="960" y="427"/>
                  </a:lnTo>
                  <a:lnTo>
                    <a:pt x="920" y="466"/>
                  </a:lnTo>
                  <a:lnTo>
                    <a:pt x="894" y="506"/>
                  </a:lnTo>
                  <a:lnTo>
                    <a:pt x="853" y="560"/>
                  </a:lnTo>
                  <a:lnTo>
                    <a:pt x="826" y="600"/>
                  </a:lnTo>
                  <a:lnTo>
                    <a:pt x="774" y="652"/>
                  </a:lnTo>
                  <a:lnTo>
                    <a:pt x="760" y="680"/>
                  </a:lnTo>
                  <a:lnTo>
                    <a:pt x="733" y="759"/>
                  </a:lnTo>
                  <a:lnTo>
                    <a:pt x="706" y="840"/>
                  </a:lnTo>
                  <a:lnTo>
                    <a:pt x="667" y="894"/>
                  </a:lnTo>
                  <a:lnTo>
                    <a:pt x="654" y="933"/>
                  </a:lnTo>
                  <a:lnTo>
                    <a:pt x="626" y="947"/>
                  </a:lnTo>
                  <a:lnTo>
                    <a:pt x="613" y="986"/>
                  </a:lnTo>
                  <a:lnTo>
                    <a:pt x="573" y="1014"/>
                  </a:lnTo>
                  <a:lnTo>
                    <a:pt x="547" y="1053"/>
                  </a:lnTo>
                  <a:lnTo>
                    <a:pt x="506" y="1106"/>
                  </a:lnTo>
                  <a:lnTo>
                    <a:pt x="466" y="1134"/>
                  </a:lnTo>
                  <a:lnTo>
                    <a:pt x="440" y="1173"/>
                  </a:lnTo>
                  <a:lnTo>
                    <a:pt x="400" y="1213"/>
                  </a:lnTo>
                  <a:lnTo>
                    <a:pt x="373" y="1226"/>
                  </a:lnTo>
                  <a:lnTo>
                    <a:pt x="346" y="1254"/>
                  </a:lnTo>
                  <a:lnTo>
                    <a:pt x="307" y="1280"/>
                  </a:lnTo>
                  <a:lnTo>
                    <a:pt x="253" y="1320"/>
                  </a:lnTo>
                  <a:lnTo>
                    <a:pt x="200" y="1361"/>
                  </a:lnTo>
                  <a:lnTo>
                    <a:pt x="160" y="1400"/>
                  </a:lnTo>
                  <a:lnTo>
                    <a:pt x="133" y="1413"/>
                  </a:lnTo>
                  <a:lnTo>
                    <a:pt x="93" y="1440"/>
                  </a:lnTo>
                  <a:lnTo>
                    <a:pt x="67" y="1467"/>
                  </a:lnTo>
                  <a:lnTo>
                    <a:pt x="39" y="1494"/>
                  </a:lnTo>
                  <a:lnTo>
                    <a:pt x="0" y="1574"/>
                  </a:lnTo>
                  <a:lnTo>
                    <a:pt x="0" y="1574"/>
                  </a:lnTo>
                </a:path>
              </a:pathLst>
            </a:custGeom>
            <a:pattFill prst="dkUpDiag">
              <a:fgClr>
                <a:srgbClr val="CBCBCB"/>
              </a:fgClr>
              <a:bgClr>
                <a:schemeClr val="bg1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498" name="Freeform 114"/>
            <p:cNvSpPr>
              <a:spLocks/>
            </p:cNvSpPr>
            <p:nvPr/>
          </p:nvSpPr>
          <p:spPr bwMode="auto">
            <a:xfrm>
              <a:off x="2279" y="1742"/>
              <a:ext cx="128" cy="231"/>
            </a:xfrm>
            <a:custGeom>
              <a:avLst/>
              <a:gdLst/>
              <a:ahLst/>
              <a:cxnLst>
                <a:cxn ang="0">
                  <a:pos x="0" y="230"/>
                </a:cxn>
                <a:cxn ang="0">
                  <a:pos x="21" y="171"/>
                </a:cxn>
                <a:cxn ang="0">
                  <a:pos x="21" y="131"/>
                </a:cxn>
                <a:cxn ang="0">
                  <a:pos x="21" y="104"/>
                </a:cxn>
                <a:cxn ang="0">
                  <a:pos x="47" y="64"/>
                </a:cxn>
                <a:cxn ang="0">
                  <a:pos x="87" y="51"/>
                </a:cxn>
                <a:cxn ang="0">
                  <a:pos x="127" y="25"/>
                </a:cxn>
                <a:cxn ang="0">
                  <a:pos x="115" y="0"/>
                </a:cxn>
              </a:cxnLst>
              <a:rect l="0" t="0" r="r" b="b"/>
              <a:pathLst>
                <a:path w="128" h="231">
                  <a:moveTo>
                    <a:pt x="0" y="230"/>
                  </a:moveTo>
                  <a:lnTo>
                    <a:pt x="21" y="171"/>
                  </a:lnTo>
                  <a:lnTo>
                    <a:pt x="21" y="131"/>
                  </a:lnTo>
                  <a:lnTo>
                    <a:pt x="21" y="104"/>
                  </a:lnTo>
                  <a:lnTo>
                    <a:pt x="47" y="64"/>
                  </a:lnTo>
                  <a:lnTo>
                    <a:pt x="87" y="51"/>
                  </a:lnTo>
                  <a:lnTo>
                    <a:pt x="127" y="25"/>
                  </a:lnTo>
                  <a:lnTo>
                    <a:pt x="115" y="0"/>
                  </a:lnTo>
                </a:path>
              </a:pathLst>
            </a:custGeom>
            <a:noFill/>
            <a:ln w="254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6500" name="Line 116"/>
          <p:cNvSpPr>
            <a:spLocks noChangeShapeType="1"/>
          </p:cNvSpPr>
          <p:nvPr/>
        </p:nvSpPr>
        <p:spPr bwMode="auto">
          <a:xfrm flipH="1">
            <a:off x="3886200" y="1600200"/>
            <a:ext cx="2667000" cy="1143000"/>
          </a:xfrm>
          <a:prstGeom prst="line">
            <a:avLst/>
          </a:prstGeom>
          <a:noFill/>
          <a:ln w="50800">
            <a:solidFill>
              <a:schemeClr val="bg2"/>
            </a:solidFill>
            <a:prstDash val="dash"/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01" name="Freeform 117"/>
          <p:cNvSpPr>
            <a:spLocks/>
          </p:cNvSpPr>
          <p:nvPr/>
        </p:nvSpPr>
        <p:spPr bwMode="auto">
          <a:xfrm>
            <a:off x="2209800" y="4343400"/>
            <a:ext cx="839788" cy="992188"/>
          </a:xfrm>
          <a:custGeom>
            <a:avLst/>
            <a:gdLst/>
            <a:ahLst/>
            <a:cxnLst>
              <a:cxn ang="0">
                <a:pos x="528" y="624"/>
              </a:cxn>
              <a:cxn ang="0">
                <a:pos x="477" y="613"/>
              </a:cxn>
              <a:cxn ang="0">
                <a:pos x="443" y="591"/>
              </a:cxn>
              <a:cxn ang="0">
                <a:pos x="421" y="558"/>
              </a:cxn>
              <a:cxn ang="0">
                <a:pos x="399" y="535"/>
              </a:cxn>
              <a:cxn ang="0">
                <a:pos x="388" y="502"/>
              </a:cxn>
              <a:cxn ang="0">
                <a:pos x="366" y="469"/>
              </a:cxn>
              <a:cxn ang="0">
                <a:pos x="343" y="447"/>
              </a:cxn>
              <a:cxn ang="0">
                <a:pos x="343" y="424"/>
              </a:cxn>
              <a:cxn ang="0">
                <a:pos x="332" y="391"/>
              </a:cxn>
              <a:cxn ang="0">
                <a:pos x="321" y="358"/>
              </a:cxn>
              <a:cxn ang="0">
                <a:pos x="321" y="335"/>
              </a:cxn>
              <a:cxn ang="0">
                <a:pos x="299" y="302"/>
              </a:cxn>
              <a:cxn ang="0">
                <a:pos x="277" y="269"/>
              </a:cxn>
              <a:cxn ang="0">
                <a:pos x="243" y="247"/>
              </a:cxn>
              <a:cxn ang="0">
                <a:pos x="221" y="224"/>
              </a:cxn>
              <a:cxn ang="0">
                <a:pos x="188" y="191"/>
              </a:cxn>
              <a:cxn ang="0">
                <a:pos x="154" y="169"/>
              </a:cxn>
              <a:cxn ang="0">
                <a:pos x="132" y="146"/>
              </a:cxn>
              <a:cxn ang="0">
                <a:pos x="99" y="124"/>
              </a:cxn>
              <a:cxn ang="0">
                <a:pos x="66" y="102"/>
              </a:cxn>
              <a:cxn ang="0">
                <a:pos x="43" y="80"/>
              </a:cxn>
              <a:cxn ang="0">
                <a:pos x="21" y="46"/>
              </a:cxn>
              <a:cxn ang="0">
                <a:pos x="10" y="13"/>
              </a:cxn>
              <a:cxn ang="0">
                <a:pos x="0" y="0"/>
              </a:cxn>
            </a:cxnLst>
            <a:rect l="0" t="0" r="r" b="b"/>
            <a:pathLst>
              <a:path w="529" h="625">
                <a:moveTo>
                  <a:pt x="528" y="624"/>
                </a:moveTo>
                <a:lnTo>
                  <a:pt x="477" y="613"/>
                </a:lnTo>
                <a:lnTo>
                  <a:pt x="443" y="591"/>
                </a:lnTo>
                <a:lnTo>
                  <a:pt x="421" y="558"/>
                </a:lnTo>
                <a:lnTo>
                  <a:pt x="399" y="535"/>
                </a:lnTo>
                <a:lnTo>
                  <a:pt x="388" y="502"/>
                </a:lnTo>
                <a:lnTo>
                  <a:pt x="366" y="469"/>
                </a:lnTo>
                <a:lnTo>
                  <a:pt x="343" y="447"/>
                </a:lnTo>
                <a:lnTo>
                  <a:pt x="343" y="424"/>
                </a:lnTo>
                <a:lnTo>
                  <a:pt x="332" y="391"/>
                </a:lnTo>
                <a:lnTo>
                  <a:pt x="321" y="358"/>
                </a:lnTo>
                <a:lnTo>
                  <a:pt x="321" y="335"/>
                </a:lnTo>
                <a:lnTo>
                  <a:pt x="299" y="302"/>
                </a:lnTo>
                <a:lnTo>
                  <a:pt x="277" y="269"/>
                </a:lnTo>
                <a:lnTo>
                  <a:pt x="243" y="247"/>
                </a:lnTo>
                <a:lnTo>
                  <a:pt x="221" y="224"/>
                </a:lnTo>
                <a:lnTo>
                  <a:pt x="188" y="191"/>
                </a:lnTo>
                <a:lnTo>
                  <a:pt x="154" y="169"/>
                </a:lnTo>
                <a:lnTo>
                  <a:pt x="132" y="146"/>
                </a:lnTo>
                <a:lnTo>
                  <a:pt x="99" y="124"/>
                </a:lnTo>
                <a:lnTo>
                  <a:pt x="66" y="102"/>
                </a:lnTo>
                <a:lnTo>
                  <a:pt x="43" y="80"/>
                </a:lnTo>
                <a:lnTo>
                  <a:pt x="21" y="46"/>
                </a:lnTo>
                <a:lnTo>
                  <a:pt x="10" y="13"/>
                </a:lnTo>
                <a:lnTo>
                  <a:pt x="0" y="0"/>
                </a:lnTo>
              </a:path>
            </a:pathLst>
          </a:custGeom>
          <a:noFill/>
          <a:ln w="254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16502" name="Rectangle 118"/>
          <p:cNvSpPr>
            <a:spLocks noChangeArrowheads="1"/>
          </p:cNvSpPr>
          <p:nvPr/>
        </p:nvSpPr>
        <p:spPr bwMode="auto">
          <a:xfrm>
            <a:off x="0" y="3203575"/>
            <a:ext cx="1831877" cy="95475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u="sng" dirty="0">
                <a:solidFill>
                  <a:srgbClr val="FF0000"/>
                </a:solidFill>
                <a:latin typeface="Arial" charset="0"/>
              </a:rPr>
              <a:t>ENAMEL SPINDLE</a:t>
            </a:r>
          </a:p>
        </p:txBody>
      </p:sp>
      <p:sp>
        <p:nvSpPr>
          <p:cNvPr id="16503" name="Rectangle 119"/>
          <p:cNvSpPr>
            <a:spLocks noChangeArrowheads="1"/>
          </p:cNvSpPr>
          <p:nvPr/>
        </p:nvSpPr>
        <p:spPr bwMode="auto">
          <a:xfrm>
            <a:off x="228600" y="5337176"/>
            <a:ext cx="5867400" cy="138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B0F0"/>
                </a:solidFill>
                <a:latin typeface="Arial" charset="0"/>
              </a:rPr>
              <a:t>Odontoblast process stuck into enamel matrix </a:t>
            </a:r>
            <a:r>
              <a:rPr lang="en-US" sz="2800" b="1" dirty="0" smtClean="0">
                <a:solidFill>
                  <a:srgbClr val="00B0F0"/>
                </a:solidFill>
                <a:latin typeface="Arial" charset="0"/>
              </a:rPr>
              <a:t>and form </a:t>
            </a:r>
            <a:r>
              <a:rPr lang="en-US" sz="2800" b="1" dirty="0" err="1" smtClean="0">
                <a:solidFill>
                  <a:srgbClr val="00B0F0"/>
                </a:solidFill>
                <a:latin typeface="Arial" charset="0"/>
              </a:rPr>
              <a:t>nonmineralised</a:t>
            </a:r>
            <a:r>
              <a:rPr lang="en-US" sz="2800" b="1" dirty="0" smtClean="0">
                <a:solidFill>
                  <a:srgbClr val="00B0F0"/>
                </a:solidFill>
                <a:latin typeface="Arial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Arial" charset="0"/>
              </a:rPr>
              <a:t>spindles</a:t>
            </a:r>
            <a:endParaRPr lang="ru-RU" sz="28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6504" name="Arc 120"/>
          <p:cNvSpPr>
            <a:spLocks/>
          </p:cNvSpPr>
          <p:nvPr/>
        </p:nvSpPr>
        <p:spPr bwMode="auto">
          <a:xfrm>
            <a:off x="1295400" y="4191000"/>
            <a:ext cx="914400" cy="304800"/>
          </a:xfrm>
          <a:custGeom>
            <a:avLst/>
            <a:gdLst>
              <a:gd name="G0" fmla="+- 21600 0 0"/>
              <a:gd name="G1" fmla="+- 0 0 0"/>
              <a:gd name="G2" fmla="+- 21600 0 0"/>
              <a:gd name="T0" fmla="*/ 2160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</a:path>
              <a:path w="21600" h="21600" stroke="0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25400" cap="rnd">
            <a:solidFill>
              <a:srgbClr val="C00000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05" name="Rectangle 121"/>
          <p:cNvSpPr>
            <a:spLocks noChangeArrowheads="1"/>
          </p:cNvSpPr>
          <p:nvPr/>
        </p:nvSpPr>
        <p:spPr bwMode="auto">
          <a:xfrm>
            <a:off x="1981200" y="2743200"/>
            <a:ext cx="1295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rgbClr val="CC6600"/>
                </a:solidFill>
                <a:latin typeface="Arial" charset="0"/>
              </a:rPr>
              <a:t>E</a:t>
            </a:r>
          </a:p>
        </p:txBody>
      </p:sp>
      <p:sp>
        <p:nvSpPr>
          <p:cNvPr id="16506" name="Rectangle 122"/>
          <p:cNvSpPr>
            <a:spLocks noChangeArrowheads="1"/>
          </p:cNvSpPr>
          <p:nvPr/>
        </p:nvSpPr>
        <p:spPr bwMode="auto">
          <a:xfrm>
            <a:off x="3505200" y="4953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latin typeface="Arial" charset="0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0"/>
          <p:cNvGrpSpPr>
            <a:grpSpLocks/>
          </p:cNvGrpSpPr>
          <p:nvPr/>
        </p:nvGrpSpPr>
        <p:grpSpPr bwMode="auto">
          <a:xfrm>
            <a:off x="-1" y="76200"/>
            <a:ext cx="9144001" cy="6781800"/>
            <a:chOff x="0" y="48"/>
            <a:chExt cx="5760" cy="4272"/>
          </a:xfrm>
        </p:grpSpPr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0" y="516"/>
              <a:ext cx="4662" cy="3804"/>
              <a:chOff x="0" y="516"/>
              <a:chExt cx="4662" cy="3804"/>
            </a:xfrm>
          </p:grpSpPr>
          <p:sp>
            <p:nvSpPr>
              <p:cNvPr id="32770" name="Freeform 2"/>
              <p:cNvSpPr>
                <a:spLocks/>
              </p:cNvSpPr>
              <p:nvPr/>
            </p:nvSpPr>
            <p:spPr bwMode="auto">
              <a:xfrm>
                <a:off x="991" y="1883"/>
                <a:ext cx="2821" cy="2437"/>
              </a:xfrm>
              <a:custGeom>
                <a:avLst/>
                <a:gdLst/>
                <a:ahLst/>
                <a:cxnLst>
                  <a:cxn ang="0">
                    <a:pos x="337" y="2329"/>
                  </a:cxn>
                  <a:cxn ang="0">
                    <a:pos x="337" y="2185"/>
                  </a:cxn>
                  <a:cxn ang="0">
                    <a:pos x="337" y="2041"/>
                  </a:cxn>
                  <a:cxn ang="0">
                    <a:pos x="372" y="1857"/>
                  </a:cxn>
                  <a:cxn ang="0">
                    <a:pos x="407" y="1714"/>
                  </a:cxn>
                  <a:cxn ang="0">
                    <a:pos x="407" y="1559"/>
                  </a:cxn>
                  <a:cxn ang="0">
                    <a:pos x="443" y="1347"/>
                  </a:cxn>
                  <a:cxn ang="0">
                    <a:pos x="549" y="1174"/>
                  </a:cxn>
                  <a:cxn ang="0">
                    <a:pos x="620" y="962"/>
                  </a:cxn>
                  <a:cxn ang="0">
                    <a:pos x="834" y="817"/>
                  </a:cxn>
                  <a:cxn ang="0">
                    <a:pos x="1082" y="721"/>
                  </a:cxn>
                  <a:cxn ang="0">
                    <a:pos x="1473" y="721"/>
                  </a:cxn>
                  <a:cxn ang="0">
                    <a:pos x="1720" y="798"/>
                  </a:cxn>
                  <a:cxn ang="0">
                    <a:pos x="1916" y="962"/>
                  </a:cxn>
                  <a:cxn ang="0">
                    <a:pos x="2004" y="1106"/>
                  </a:cxn>
                  <a:cxn ang="0">
                    <a:pos x="2004" y="1289"/>
                  </a:cxn>
                  <a:cxn ang="0">
                    <a:pos x="2022" y="1482"/>
                  </a:cxn>
                  <a:cxn ang="0">
                    <a:pos x="2022" y="1636"/>
                  </a:cxn>
                  <a:cxn ang="0">
                    <a:pos x="2039" y="1829"/>
                  </a:cxn>
                  <a:cxn ang="0">
                    <a:pos x="2093" y="1993"/>
                  </a:cxn>
                  <a:cxn ang="0">
                    <a:pos x="2164" y="2204"/>
                  </a:cxn>
                  <a:cxn ang="0">
                    <a:pos x="2235" y="2339"/>
                  </a:cxn>
                  <a:cxn ang="0">
                    <a:pos x="2447" y="2436"/>
                  </a:cxn>
                  <a:cxn ang="0">
                    <a:pos x="2501" y="2320"/>
                  </a:cxn>
                  <a:cxn ang="0">
                    <a:pos x="2501" y="2176"/>
                  </a:cxn>
                  <a:cxn ang="0">
                    <a:pos x="2501" y="2021"/>
                  </a:cxn>
                  <a:cxn ang="0">
                    <a:pos x="2466" y="1857"/>
                  </a:cxn>
                  <a:cxn ang="0">
                    <a:pos x="2447" y="1665"/>
                  </a:cxn>
                  <a:cxn ang="0">
                    <a:pos x="2447" y="1319"/>
                  </a:cxn>
                  <a:cxn ang="0">
                    <a:pos x="2466" y="991"/>
                  </a:cxn>
                  <a:cxn ang="0">
                    <a:pos x="2518" y="847"/>
                  </a:cxn>
                  <a:cxn ang="0">
                    <a:pos x="2626" y="674"/>
                  </a:cxn>
                  <a:cxn ang="0">
                    <a:pos x="2678" y="461"/>
                  </a:cxn>
                  <a:cxn ang="0">
                    <a:pos x="2749" y="317"/>
                  </a:cxn>
                  <a:cxn ang="0">
                    <a:pos x="2820" y="172"/>
                  </a:cxn>
                  <a:cxn ang="0">
                    <a:pos x="2820" y="28"/>
                  </a:cxn>
                  <a:cxn ang="0">
                    <a:pos x="2553" y="57"/>
                  </a:cxn>
                  <a:cxn ang="0">
                    <a:pos x="2289" y="172"/>
                  </a:cxn>
                  <a:cxn ang="0">
                    <a:pos x="1933" y="202"/>
                  </a:cxn>
                  <a:cxn ang="0">
                    <a:pos x="1525" y="202"/>
                  </a:cxn>
                  <a:cxn ang="0">
                    <a:pos x="1171" y="202"/>
                  </a:cxn>
                  <a:cxn ang="0">
                    <a:pos x="620" y="202"/>
                  </a:cxn>
                  <a:cxn ang="0">
                    <a:pos x="461" y="115"/>
                  </a:cxn>
                  <a:cxn ang="0">
                    <a:pos x="106" y="9"/>
                  </a:cxn>
                  <a:cxn ang="0">
                    <a:pos x="0" y="115"/>
                  </a:cxn>
                  <a:cxn ang="0">
                    <a:pos x="0" y="298"/>
                  </a:cxn>
                  <a:cxn ang="0">
                    <a:pos x="0" y="519"/>
                  </a:cxn>
                  <a:cxn ang="0">
                    <a:pos x="0" y="731"/>
                  </a:cxn>
                  <a:cxn ang="0">
                    <a:pos x="0" y="933"/>
                  </a:cxn>
                  <a:cxn ang="0">
                    <a:pos x="35" y="1116"/>
                  </a:cxn>
                  <a:cxn ang="0">
                    <a:pos x="35" y="1299"/>
                  </a:cxn>
                  <a:cxn ang="0">
                    <a:pos x="35" y="1482"/>
                  </a:cxn>
                  <a:cxn ang="0">
                    <a:pos x="35" y="1627"/>
                  </a:cxn>
                  <a:cxn ang="0">
                    <a:pos x="35" y="1781"/>
                  </a:cxn>
                  <a:cxn ang="0">
                    <a:pos x="35" y="1935"/>
                  </a:cxn>
                  <a:cxn ang="0">
                    <a:pos x="53" y="2070"/>
                  </a:cxn>
                  <a:cxn ang="0">
                    <a:pos x="106" y="2214"/>
                  </a:cxn>
                  <a:cxn ang="0">
                    <a:pos x="124" y="2359"/>
                  </a:cxn>
                </a:cxnLst>
                <a:rect l="0" t="0" r="r" b="b"/>
                <a:pathLst>
                  <a:path w="2821" h="2437">
                    <a:moveTo>
                      <a:pt x="209" y="2420"/>
                    </a:moveTo>
                    <a:lnTo>
                      <a:pt x="283" y="2416"/>
                    </a:lnTo>
                    <a:lnTo>
                      <a:pt x="318" y="2388"/>
                    </a:lnTo>
                    <a:lnTo>
                      <a:pt x="318" y="2368"/>
                    </a:lnTo>
                    <a:lnTo>
                      <a:pt x="337" y="2329"/>
                    </a:lnTo>
                    <a:lnTo>
                      <a:pt x="337" y="2301"/>
                    </a:lnTo>
                    <a:lnTo>
                      <a:pt x="337" y="2272"/>
                    </a:lnTo>
                    <a:lnTo>
                      <a:pt x="337" y="2243"/>
                    </a:lnTo>
                    <a:lnTo>
                      <a:pt x="337" y="2214"/>
                    </a:lnTo>
                    <a:lnTo>
                      <a:pt x="337" y="2185"/>
                    </a:lnTo>
                    <a:lnTo>
                      <a:pt x="337" y="2156"/>
                    </a:lnTo>
                    <a:lnTo>
                      <a:pt x="337" y="2127"/>
                    </a:lnTo>
                    <a:lnTo>
                      <a:pt x="337" y="2099"/>
                    </a:lnTo>
                    <a:lnTo>
                      <a:pt x="337" y="2070"/>
                    </a:lnTo>
                    <a:lnTo>
                      <a:pt x="337" y="2041"/>
                    </a:lnTo>
                    <a:lnTo>
                      <a:pt x="337" y="2012"/>
                    </a:lnTo>
                    <a:lnTo>
                      <a:pt x="355" y="1935"/>
                    </a:lnTo>
                    <a:lnTo>
                      <a:pt x="355" y="1906"/>
                    </a:lnTo>
                    <a:lnTo>
                      <a:pt x="372" y="1877"/>
                    </a:lnTo>
                    <a:lnTo>
                      <a:pt x="372" y="1857"/>
                    </a:lnTo>
                    <a:lnTo>
                      <a:pt x="391" y="1829"/>
                    </a:lnTo>
                    <a:lnTo>
                      <a:pt x="391" y="1800"/>
                    </a:lnTo>
                    <a:lnTo>
                      <a:pt x="407" y="1771"/>
                    </a:lnTo>
                    <a:lnTo>
                      <a:pt x="407" y="1742"/>
                    </a:lnTo>
                    <a:lnTo>
                      <a:pt x="407" y="1714"/>
                    </a:lnTo>
                    <a:lnTo>
                      <a:pt x="407" y="1694"/>
                    </a:lnTo>
                    <a:lnTo>
                      <a:pt x="407" y="1665"/>
                    </a:lnTo>
                    <a:lnTo>
                      <a:pt x="407" y="1636"/>
                    </a:lnTo>
                    <a:lnTo>
                      <a:pt x="407" y="1598"/>
                    </a:lnTo>
                    <a:lnTo>
                      <a:pt x="407" y="1559"/>
                    </a:lnTo>
                    <a:lnTo>
                      <a:pt x="407" y="1482"/>
                    </a:lnTo>
                    <a:lnTo>
                      <a:pt x="426" y="1444"/>
                    </a:lnTo>
                    <a:lnTo>
                      <a:pt x="426" y="1415"/>
                    </a:lnTo>
                    <a:lnTo>
                      <a:pt x="426" y="1386"/>
                    </a:lnTo>
                    <a:lnTo>
                      <a:pt x="443" y="1347"/>
                    </a:lnTo>
                    <a:lnTo>
                      <a:pt x="478" y="1309"/>
                    </a:lnTo>
                    <a:lnTo>
                      <a:pt x="497" y="1270"/>
                    </a:lnTo>
                    <a:lnTo>
                      <a:pt x="532" y="1232"/>
                    </a:lnTo>
                    <a:lnTo>
                      <a:pt x="549" y="1203"/>
                    </a:lnTo>
                    <a:lnTo>
                      <a:pt x="549" y="1174"/>
                    </a:lnTo>
                    <a:lnTo>
                      <a:pt x="549" y="1136"/>
                    </a:lnTo>
                    <a:lnTo>
                      <a:pt x="568" y="1097"/>
                    </a:lnTo>
                    <a:lnTo>
                      <a:pt x="568" y="1059"/>
                    </a:lnTo>
                    <a:lnTo>
                      <a:pt x="603" y="1020"/>
                    </a:lnTo>
                    <a:lnTo>
                      <a:pt x="620" y="962"/>
                    </a:lnTo>
                    <a:lnTo>
                      <a:pt x="655" y="933"/>
                    </a:lnTo>
                    <a:lnTo>
                      <a:pt x="691" y="904"/>
                    </a:lnTo>
                    <a:lnTo>
                      <a:pt x="728" y="876"/>
                    </a:lnTo>
                    <a:lnTo>
                      <a:pt x="780" y="837"/>
                    </a:lnTo>
                    <a:lnTo>
                      <a:pt x="834" y="817"/>
                    </a:lnTo>
                    <a:lnTo>
                      <a:pt x="869" y="789"/>
                    </a:lnTo>
                    <a:lnTo>
                      <a:pt x="922" y="770"/>
                    </a:lnTo>
                    <a:lnTo>
                      <a:pt x="975" y="740"/>
                    </a:lnTo>
                    <a:lnTo>
                      <a:pt x="1028" y="731"/>
                    </a:lnTo>
                    <a:lnTo>
                      <a:pt x="1082" y="721"/>
                    </a:lnTo>
                    <a:lnTo>
                      <a:pt x="1136" y="721"/>
                    </a:lnTo>
                    <a:lnTo>
                      <a:pt x="1242" y="721"/>
                    </a:lnTo>
                    <a:lnTo>
                      <a:pt x="1313" y="721"/>
                    </a:lnTo>
                    <a:lnTo>
                      <a:pt x="1365" y="721"/>
                    </a:lnTo>
                    <a:lnTo>
                      <a:pt x="1473" y="721"/>
                    </a:lnTo>
                    <a:lnTo>
                      <a:pt x="1525" y="721"/>
                    </a:lnTo>
                    <a:lnTo>
                      <a:pt x="1579" y="721"/>
                    </a:lnTo>
                    <a:lnTo>
                      <a:pt x="1650" y="751"/>
                    </a:lnTo>
                    <a:lnTo>
                      <a:pt x="1702" y="770"/>
                    </a:lnTo>
                    <a:lnTo>
                      <a:pt x="1720" y="798"/>
                    </a:lnTo>
                    <a:lnTo>
                      <a:pt x="1737" y="827"/>
                    </a:lnTo>
                    <a:lnTo>
                      <a:pt x="1791" y="866"/>
                    </a:lnTo>
                    <a:lnTo>
                      <a:pt x="1827" y="895"/>
                    </a:lnTo>
                    <a:lnTo>
                      <a:pt x="1862" y="923"/>
                    </a:lnTo>
                    <a:lnTo>
                      <a:pt x="1916" y="962"/>
                    </a:lnTo>
                    <a:lnTo>
                      <a:pt x="1951" y="991"/>
                    </a:lnTo>
                    <a:lnTo>
                      <a:pt x="1968" y="1020"/>
                    </a:lnTo>
                    <a:lnTo>
                      <a:pt x="2004" y="1049"/>
                    </a:lnTo>
                    <a:lnTo>
                      <a:pt x="2004" y="1078"/>
                    </a:lnTo>
                    <a:lnTo>
                      <a:pt x="2004" y="1106"/>
                    </a:lnTo>
                    <a:lnTo>
                      <a:pt x="2004" y="1136"/>
                    </a:lnTo>
                    <a:lnTo>
                      <a:pt x="2004" y="1164"/>
                    </a:lnTo>
                    <a:lnTo>
                      <a:pt x="2004" y="1184"/>
                    </a:lnTo>
                    <a:lnTo>
                      <a:pt x="2004" y="1261"/>
                    </a:lnTo>
                    <a:lnTo>
                      <a:pt x="2004" y="1289"/>
                    </a:lnTo>
                    <a:lnTo>
                      <a:pt x="2004" y="1319"/>
                    </a:lnTo>
                    <a:lnTo>
                      <a:pt x="2004" y="1357"/>
                    </a:lnTo>
                    <a:lnTo>
                      <a:pt x="2022" y="1425"/>
                    </a:lnTo>
                    <a:lnTo>
                      <a:pt x="2022" y="1453"/>
                    </a:lnTo>
                    <a:lnTo>
                      <a:pt x="2022" y="1482"/>
                    </a:lnTo>
                    <a:lnTo>
                      <a:pt x="2022" y="1511"/>
                    </a:lnTo>
                    <a:lnTo>
                      <a:pt x="2022" y="1531"/>
                    </a:lnTo>
                    <a:lnTo>
                      <a:pt x="2022" y="1569"/>
                    </a:lnTo>
                    <a:lnTo>
                      <a:pt x="2022" y="1598"/>
                    </a:lnTo>
                    <a:lnTo>
                      <a:pt x="2022" y="1636"/>
                    </a:lnTo>
                    <a:lnTo>
                      <a:pt x="2022" y="1674"/>
                    </a:lnTo>
                    <a:lnTo>
                      <a:pt x="2039" y="1733"/>
                    </a:lnTo>
                    <a:lnTo>
                      <a:pt x="2039" y="1771"/>
                    </a:lnTo>
                    <a:lnTo>
                      <a:pt x="2039" y="1800"/>
                    </a:lnTo>
                    <a:lnTo>
                      <a:pt x="2039" y="1829"/>
                    </a:lnTo>
                    <a:lnTo>
                      <a:pt x="2058" y="1867"/>
                    </a:lnTo>
                    <a:lnTo>
                      <a:pt x="2074" y="1906"/>
                    </a:lnTo>
                    <a:lnTo>
                      <a:pt x="2074" y="1935"/>
                    </a:lnTo>
                    <a:lnTo>
                      <a:pt x="2074" y="1963"/>
                    </a:lnTo>
                    <a:lnTo>
                      <a:pt x="2093" y="1993"/>
                    </a:lnTo>
                    <a:lnTo>
                      <a:pt x="2093" y="2031"/>
                    </a:lnTo>
                    <a:lnTo>
                      <a:pt x="2128" y="2108"/>
                    </a:lnTo>
                    <a:lnTo>
                      <a:pt x="2145" y="2146"/>
                    </a:lnTo>
                    <a:lnTo>
                      <a:pt x="2145" y="2176"/>
                    </a:lnTo>
                    <a:lnTo>
                      <a:pt x="2164" y="2204"/>
                    </a:lnTo>
                    <a:lnTo>
                      <a:pt x="2164" y="2224"/>
                    </a:lnTo>
                    <a:lnTo>
                      <a:pt x="2181" y="2253"/>
                    </a:lnTo>
                    <a:lnTo>
                      <a:pt x="2199" y="2282"/>
                    </a:lnTo>
                    <a:lnTo>
                      <a:pt x="2218" y="2310"/>
                    </a:lnTo>
                    <a:lnTo>
                      <a:pt x="2235" y="2339"/>
                    </a:lnTo>
                    <a:lnTo>
                      <a:pt x="2253" y="2368"/>
                    </a:lnTo>
                    <a:lnTo>
                      <a:pt x="2289" y="2388"/>
                    </a:lnTo>
                    <a:lnTo>
                      <a:pt x="2341" y="2416"/>
                    </a:lnTo>
                    <a:lnTo>
                      <a:pt x="2395" y="2426"/>
                    </a:lnTo>
                    <a:lnTo>
                      <a:pt x="2447" y="2436"/>
                    </a:lnTo>
                    <a:lnTo>
                      <a:pt x="2501" y="2436"/>
                    </a:lnTo>
                    <a:lnTo>
                      <a:pt x="2501" y="2407"/>
                    </a:lnTo>
                    <a:lnTo>
                      <a:pt x="2501" y="2378"/>
                    </a:lnTo>
                    <a:lnTo>
                      <a:pt x="2501" y="2349"/>
                    </a:lnTo>
                    <a:lnTo>
                      <a:pt x="2501" y="2320"/>
                    </a:lnTo>
                    <a:lnTo>
                      <a:pt x="2501" y="2291"/>
                    </a:lnTo>
                    <a:lnTo>
                      <a:pt x="2501" y="2263"/>
                    </a:lnTo>
                    <a:lnTo>
                      <a:pt x="2501" y="2233"/>
                    </a:lnTo>
                    <a:lnTo>
                      <a:pt x="2501" y="2204"/>
                    </a:lnTo>
                    <a:lnTo>
                      <a:pt x="2501" y="2176"/>
                    </a:lnTo>
                    <a:lnTo>
                      <a:pt x="2501" y="2137"/>
                    </a:lnTo>
                    <a:lnTo>
                      <a:pt x="2501" y="2099"/>
                    </a:lnTo>
                    <a:lnTo>
                      <a:pt x="2501" y="2070"/>
                    </a:lnTo>
                    <a:lnTo>
                      <a:pt x="2501" y="2041"/>
                    </a:lnTo>
                    <a:lnTo>
                      <a:pt x="2501" y="2021"/>
                    </a:lnTo>
                    <a:lnTo>
                      <a:pt x="2501" y="1993"/>
                    </a:lnTo>
                    <a:lnTo>
                      <a:pt x="2501" y="1954"/>
                    </a:lnTo>
                    <a:lnTo>
                      <a:pt x="2501" y="1916"/>
                    </a:lnTo>
                    <a:lnTo>
                      <a:pt x="2482" y="1887"/>
                    </a:lnTo>
                    <a:lnTo>
                      <a:pt x="2466" y="1857"/>
                    </a:lnTo>
                    <a:lnTo>
                      <a:pt x="2466" y="1829"/>
                    </a:lnTo>
                    <a:lnTo>
                      <a:pt x="2466" y="1800"/>
                    </a:lnTo>
                    <a:lnTo>
                      <a:pt x="2466" y="1771"/>
                    </a:lnTo>
                    <a:lnTo>
                      <a:pt x="2466" y="1742"/>
                    </a:lnTo>
                    <a:lnTo>
                      <a:pt x="2447" y="1665"/>
                    </a:lnTo>
                    <a:lnTo>
                      <a:pt x="2447" y="1608"/>
                    </a:lnTo>
                    <a:lnTo>
                      <a:pt x="2447" y="1550"/>
                    </a:lnTo>
                    <a:lnTo>
                      <a:pt x="2447" y="1472"/>
                    </a:lnTo>
                    <a:lnTo>
                      <a:pt x="2447" y="1376"/>
                    </a:lnTo>
                    <a:lnTo>
                      <a:pt x="2447" y="1319"/>
                    </a:lnTo>
                    <a:lnTo>
                      <a:pt x="2447" y="1261"/>
                    </a:lnTo>
                    <a:lnTo>
                      <a:pt x="2447" y="1184"/>
                    </a:lnTo>
                    <a:lnTo>
                      <a:pt x="2447" y="1126"/>
                    </a:lnTo>
                    <a:lnTo>
                      <a:pt x="2466" y="1049"/>
                    </a:lnTo>
                    <a:lnTo>
                      <a:pt x="2466" y="991"/>
                    </a:lnTo>
                    <a:lnTo>
                      <a:pt x="2466" y="962"/>
                    </a:lnTo>
                    <a:lnTo>
                      <a:pt x="2482" y="933"/>
                    </a:lnTo>
                    <a:lnTo>
                      <a:pt x="2482" y="904"/>
                    </a:lnTo>
                    <a:lnTo>
                      <a:pt x="2501" y="876"/>
                    </a:lnTo>
                    <a:lnTo>
                      <a:pt x="2518" y="847"/>
                    </a:lnTo>
                    <a:lnTo>
                      <a:pt x="2536" y="808"/>
                    </a:lnTo>
                    <a:lnTo>
                      <a:pt x="2572" y="770"/>
                    </a:lnTo>
                    <a:lnTo>
                      <a:pt x="2590" y="731"/>
                    </a:lnTo>
                    <a:lnTo>
                      <a:pt x="2607" y="702"/>
                    </a:lnTo>
                    <a:lnTo>
                      <a:pt x="2626" y="674"/>
                    </a:lnTo>
                    <a:lnTo>
                      <a:pt x="2643" y="644"/>
                    </a:lnTo>
                    <a:lnTo>
                      <a:pt x="2643" y="568"/>
                    </a:lnTo>
                    <a:lnTo>
                      <a:pt x="2661" y="529"/>
                    </a:lnTo>
                    <a:lnTo>
                      <a:pt x="2661" y="490"/>
                    </a:lnTo>
                    <a:lnTo>
                      <a:pt x="2678" y="461"/>
                    </a:lnTo>
                    <a:lnTo>
                      <a:pt x="2678" y="432"/>
                    </a:lnTo>
                    <a:lnTo>
                      <a:pt x="2713" y="404"/>
                    </a:lnTo>
                    <a:lnTo>
                      <a:pt x="2713" y="375"/>
                    </a:lnTo>
                    <a:lnTo>
                      <a:pt x="2732" y="346"/>
                    </a:lnTo>
                    <a:lnTo>
                      <a:pt x="2749" y="317"/>
                    </a:lnTo>
                    <a:lnTo>
                      <a:pt x="2767" y="288"/>
                    </a:lnTo>
                    <a:lnTo>
                      <a:pt x="2784" y="259"/>
                    </a:lnTo>
                    <a:lnTo>
                      <a:pt x="2803" y="230"/>
                    </a:lnTo>
                    <a:lnTo>
                      <a:pt x="2803" y="202"/>
                    </a:lnTo>
                    <a:lnTo>
                      <a:pt x="2820" y="172"/>
                    </a:lnTo>
                    <a:lnTo>
                      <a:pt x="2820" y="143"/>
                    </a:lnTo>
                    <a:lnTo>
                      <a:pt x="2820" y="115"/>
                    </a:lnTo>
                    <a:lnTo>
                      <a:pt x="2820" y="85"/>
                    </a:lnTo>
                    <a:lnTo>
                      <a:pt x="2820" y="57"/>
                    </a:lnTo>
                    <a:lnTo>
                      <a:pt x="2820" y="28"/>
                    </a:lnTo>
                    <a:lnTo>
                      <a:pt x="2767" y="9"/>
                    </a:lnTo>
                    <a:lnTo>
                      <a:pt x="2696" y="9"/>
                    </a:lnTo>
                    <a:lnTo>
                      <a:pt x="2643" y="19"/>
                    </a:lnTo>
                    <a:lnTo>
                      <a:pt x="2590" y="38"/>
                    </a:lnTo>
                    <a:lnTo>
                      <a:pt x="2553" y="57"/>
                    </a:lnTo>
                    <a:lnTo>
                      <a:pt x="2518" y="85"/>
                    </a:lnTo>
                    <a:lnTo>
                      <a:pt x="2466" y="105"/>
                    </a:lnTo>
                    <a:lnTo>
                      <a:pt x="2412" y="134"/>
                    </a:lnTo>
                    <a:lnTo>
                      <a:pt x="2341" y="153"/>
                    </a:lnTo>
                    <a:lnTo>
                      <a:pt x="2289" y="172"/>
                    </a:lnTo>
                    <a:lnTo>
                      <a:pt x="2235" y="182"/>
                    </a:lnTo>
                    <a:lnTo>
                      <a:pt x="2181" y="192"/>
                    </a:lnTo>
                    <a:lnTo>
                      <a:pt x="2110" y="202"/>
                    </a:lnTo>
                    <a:lnTo>
                      <a:pt x="2039" y="202"/>
                    </a:lnTo>
                    <a:lnTo>
                      <a:pt x="1933" y="202"/>
                    </a:lnTo>
                    <a:lnTo>
                      <a:pt x="1881" y="202"/>
                    </a:lnTo>
                    <a:lnTo>
                      <a:pt x="1808" y="202"/>
                    </a:lnTo>
                    <a:lnTo>
                      <a:pt x="1702" y="202"/>
                    </a:lnTo>
                    <a:lnTo>
                      <a:pt x="1631" y="202"/>
                    </a:lnTo>
                    <a:lnTo>
                      <a:pt x="1525" y="202"/>
                    </a:lnTo>
                    <a:lnTo>
                      <a:pt x="1454" y="202"/>
                    </a:lnTo>
                    <a:lnTo>
                      <a:pt x="1383" y="202"/>
                    </a:lnTo>
                    <a:lnTo>
                      <a:pt x="1277" y="202"/>
                    </a:lnTo>
                    <a:lnTo>
                      <a:pt x="1223" y="202"/>
                    </a:lnTo>
                    <a:lnTo>
                      <a:pt x="1171" y="202"/>
                    </a:lnTo>
                    <a:lnTo>
                      <a:pt x="1063" y="202"/>
                    </a:lnTo>
                    <a:lnTo>
                      <a:pt x="940" y="202"/>
                    </a:lnTo>
                    <a:lnTo>
                      <a:pt x="798" y="202"/>
                    </a:lnTo>
                    <a:lnTo>
                      <a:pt x="691" y="202"/>
                    </a:lnTo>
                    <a:lnTo>
                      <a:pt x="620" y="202"/>
                    </a:lnTo>
                    <a:lnTo>
                      <a:pt x="549" y="202"/>
                    </a:lnTo>
                    <a:lnTo>
                      <a:pt x="497" y="192"/>
                    </a:lnTo>
                    <a:lnTo>
                      <a:pt x="478" y="163"/>
                    </a:lnTo>
                    <a:lnTo>
                      <a:pt x="461" y="143"/>
                    </a:lnTo>
                    <a:lnTo>
                      <a:pt x="461" y="115"/>
                    </a:lnTo>
                    <a:lnTo>
                      <a:pt x="443" y="85"/>
                    </a:lnTo>
                    <a:lnTo>
                      <a:pt x="337" y="66"/>
                    </a:lnTo>
                    <a:lnTo>
                      <a:pt x="266" y="38"/>
                    </a:lnTo>
                    <a:lnTo>
                      <a:pt x="212" y="19"/>
                    </a:lnTo>
                    <a:lnTo>
                      <a:pt x="106" y="9"/>
                    </a:lnTo>
                    <a:lnTo>
                      <a:pt x="53" y="0"/>
                    </a:lnTo>
                    <a:lnTo>
                      <a:pt x="18" y="28"/>
                    </a:lnTo>
                    <a:lnTo>
                      <a:pt x="0" y="57"/>
                    </a:lnTo>
                    <a:lnTo>
                      <a:pt x="0" y="85"/>
                    </a:lnTo>
                    <a:lnTo>
                      <a:pt x="0" y="115"/>
                    </a:lnTo>
                    <a:lnTo>
                      <a:pt x="0" y="143"/>
                    </a:lnTo>
                    <a:lnTo>
                      <a:pt x="0" y="172"/>
                    </a:lnTo>
                    <a:lnTo>
                      <a:pt x="0" y="202"/>
                    </a:lnTo>
                    <a:lnTo>
                      <a:pt x="0" y="230"/>
                    </a:lnTo>
                    <a:lnTo>
                      <a:pt x="0" y="298"/>
                    </a:lnTo>
                    <a:lnTo>
                      <a:pt x="0" y="355"/>
                    </a:lnTo>
                    <a:lnTo>
                      <a:pt x="0" y="394"/>
                    </a:lnTo>
                    <a:lnTo>
                      <a:pt x="0" y="432"/>
                    </a:lnTo>
                    <a:lnTo>
                      <a:pt x="0" y="461"/>
                    </a:lnTo>
                    <a:lnTo>
                      <a:pt x="0" y="519"/>
                    </a:lnTo>
                    <a:lnTo>
                      <a:pt x="0" y="596"/>
                    </a:lnTo>
                    <a:lnTo>
                      <a:pt x="0" y="654"/>
                    </a:lnTo>
                    <a:lnTo>
                      <a:pt x="0" y="674"/>
                    </a:lnTo>
                    <a:lnTo>
                      <a:pt x="0" y="702"/>
                    </a:lnTo>
                    <a:lnTo>
                      <a:pt x="0" y="731"/>
                    </a:lnTo>
                    <a:lnTo>
                      <a:pt x="0" y="770"/>
                    </a:lnTo>
                    <a:lnTo>
                      <a:pt x="0" y="798"/>
                    </a:lnTo>
                    <a:lnTo>
                      <a:pt x="0" y="857"/>
                    </a:lnTo>
                    <a:lnTo>
                      <a:pt x="0" y="895"/>
                    </a:lnTo>
                    <a:lnTo>
                      <a:pt x="0" y="933"/>
                    </a:lnTo>
                    <a:lnTo>
                      <a:pt x="0" y="962"/>
                    </a:lnTo>
                    <a:lnTo>
                      <a:pt x="18" y="991"/>
                    </a:lnTo>
                    <a:lnTo>
                      <a:pt x="18" y="1030"/>
                    </a:lnTo>
                    <a:lnTo>
                      <a:pt x="18" y="1087"/>
                    </a:lnTo>
                    <a:lnTo>
                      <a:pt x="35" y="1116"/>
                    </a:lnTo>
                    <a:lnTo>
                      <a:pt x="35" y="1145"/>
                    </a:lnTo>
                    <a:lnTo>
                      <a:pt x="35" y="1174"/>
                    </a:lnTo>
                    <a:lnTo>
                      <a:pt x="35" y="1203"/>
                    </a:lnTo>
                    <a:lnTo>
                      <a:pt x="35" y="1242"/>
                    </a:lnTo>
                    <a:lnTo>
                      <a:pt x="35" y="1299"/>
                    </a:lnTo>
                    <a:lnTo>
                      <a:pt x="35" y="1328"/>
                    </a:lnTo>
                    <a:lnTo>
                      <a:pt x="35" y="1357"/>
                    </a:lnTo>
                    <a:lnTo>
                      <a:pt x="35" y="1395"/>
                    </a:lnTo>
                    <a:lnTo>
                      <a:pt x="35" y="1425"/>
                    </a:lnTo>
                    <a:lnTo>
                      <a:pt x="35" y="1482"/>
                    </a:lnTo>
                    <a:lnTo>
                      <a:pt x="35" y="1511"/>
                    </a:lnTo>
                    <a:lnTo>
                      <a:pt x="35" y="1531"/>
                    </a:lnTo>
                    <a:lnTo>
                      <a:pt x="35" y="1559"/>
                    </a:lnTo>
                    <a:lnTo>
                      <a:pt x="35" y="1588"/>
                    </a:lnTo>
                    <a:lnTo>
                      <a:pt x="35" y="1627"/>
                    </a:lnTo>
                    <a:lnTo>
                      <a:pt x="35" y="1665"/>
                    </a:lnTo>
                    <a:lnTo>
                      <a:pt x="35" y="1694"/>
                    </a:lnTo>
                    <a:lnTo>
                      <a:pt x="35" y="1714"/>
                    </a:lnTo>
                    <a:lnTo>
                      <a:pt x="35" y="1742"/>
                    </a:lnTo>
                    <a:lnTo>
                      <a:pt x="35" y="1781"/>
                    </a:lnTo>
                    <a:lnTo>
                      <a:pt x="35" y="1810"/>
                    </a:lnTo>
                    <a:lnTo>
                      <a:pt x="35" y="1838"/>
                    </a:lnTo>
                    <a:lnTo>
                      <a:pt x="35" y="1867"/>
                    </a:lnTo>
                    <a:lnTo>
                      <a:pt x="35" y="1897"/>
                    </a:lnTo>
                    <a:lnTo>
                      <a:pt x="35" y="1935"/>
                    </a:lnTo>
                    <a:lnTo>
                      <a:pt x="35" y="1963"/>
                    </a:lnTo>
                    <a:lnTo>
                      <a:pt x="35" y="1993"/>
                    </a:lnTo>
                    <a:lnTo>
                      <a:pt x="35" y="2021"/>
                    </a:lnTo>
                    <a:lnTo>
                      <a:pt x="53" y="2041"/>
                    </a:lnTo>
                    <a:lnTo>
                      <a:pt x="53" y="2070"/>
                    </a:lnTo>
                    <a:lnTo>
                      <a:pt x="53" y="2099"/>
                    </a:lnTo>
                    <a:lnTo>
                      <a:pt x="70" y="2127"/>
                    </a:lnTo>
                    <a:lnTo>
                      <a:pt x="70" y="2156"/>
                    </a:lnTo>
                    <a:lnTo>
                      <a:pt x="89" y="2185"/>
                    </a:lnTo>
                    <a:lnTo>
                      <a:pt x="106" y="2214"/>
                    </a:lnTo>
                    <a:lnTo>
                      <a:pt x="124" y="2243"/>
                    </a:lnTo>
                    <a:lnTo>
                      <a:pt x="124" y="2272"/>
                    </a:lnTo>
                    <a:lnTo>
                      <a:pt x="124" y="2301"/>
                    </a:lnTo>
                    <a:lnTo>
                      <a:pt x="124" y="2329"/>
                    </a:lnTo>
                    <a:lnTo>
                      <a:pt x="124" y="2359"/>
                    </a:lnTo>
                    <a:lnTo>
                      <a:pt x="124" y="2388"/>
                    </a:lnTo>
                    <a:lnTo>
                      <a:pt x="209" y="2420"/>
                    </a:lnTo>
                    <a:lnTo>
                      <a:pt x="209" y="2420"/>
                    </a:lnTo>
                  </a:path>
                </a:pathLst>
              </a:custGeom>
              <a:pattFill prst="pct70">
                <a:fgClr>
                  <a:srgbClr val="FFCCCC"/>
                </a:fgClr>
                <a:bgClr>
                  <a:schemeClr val="bg1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771" name="Freeform 3"/>
              <p:cNvSpPr>
                <a:spLocks/>
              </p:cNvSpPr>
              <p:nvPr/>
            </p:nvSpPr>
            <p:spPr bwMode="auto">
              <a:xfrm>
                <a:off x="0" y="516"/>
                <a:ext cx="4662" cy="2999"/>
              </a:xfrm>
              <a:custGeom>
                <a:avLst/>
                <a:gdLst/>
                <a:ahLst/>
                <a:cxnLst>
                  <a:cxn ang="0">
                    <a:pos x="513" y="2714"/>
                  </a:cxn>
                  <a:cxn ang="0">
                    <a:pos x="247" y="2430"/>
                  </a:cxn>
                  <a:cxn ang="0">
                    <a:pos x="106" y="2111"/>
                  </a:cxn>
                  <a:cxn ang="0">
                    <a:pos x="35" y="1791"/>
                  </a:cxn>
                  <a:cxn ang="0">
                    <a:pos x="0" y="1454"/>
                  </a:cxn>
                  <a:cxn ang="0">
                    <a:pos x="0" y="1135"/>
                  </a:cxn>
                  <a:cxn ang="0">
                    <a:pos x="0" y="834"/>
                  </a:cxn>
                  <a:cxn ang="0">
                    <a:pos x="35" y="513"/>
                  </a:cxn>
                  <a:cxn ang="0">
                    <a:pos x="266" y="212"/>
                  </a:cxn>
                  <a:cxn ang="0">
                    <a:pos x="584" y="70"/>
                  </a:cxn>
                  <a:cxn ang="0">
                    <a:pos x="921" y="16"/>
                  </a:cxn>
                  <a:cxn ang="0">
                    <a:pos x="1258" y="16"/>
                  </a:cxn>
                  <a:cxn ang="0">
                    <a:pos x="1559" y="106"/>
                  </a:cxn>
                  <a:cxn ang="0">
                    <a:pos x="1896" y="230"/>
                  </a:cxn>
                  <a:cxn ang="0">
                    <a:pos x="2215" y="372"/>
                  </a:cxn>
                  <a:cxn ang="0">
                    <a:pos x="2339" y="655"/>
                  </a:cxn>
                  <a:cxn ang="0">
                    <a:pos x="2391" y="549"/>
                  </a:cxn>
                  <a:cxn ang="0">
                    <a:pos x="2622" y="266"/>
                  </a:cxn>
                  <a:cxn ang="0">
                    <a:pos x="2942" y="70"/>
                  </a:cxn>
                  <a:cxn ang="0">
                    <a:pos x="3261" y="0"/>
                  </a:cxn>
                  <a:cxn ang="0">
                    <a:pos x="3687" y="52"/>
                  </a:cxn>
                  <a:cxn ang="0">
                    <a:pos x="4024" y="160"/>
                  </a:cxn>
                  <a:cxn ang="0">
                    <a:pos x="4325" y="301"/>
                  </a:cxn>
                  <a:cxn ang="0">
                    <a:pos x="4502" y="603"/>
                  </a:cxn>
                  <a:cxn ang="0">
                    <a:pos x="4608" y="904"/>
                  </a:cxn>
                  <a:cxn ang="0">
                    <a:pos x="4661" y="1223"/>
                  </a:cxn>
                  <a:cxn ang="0">
                    <a:pos x="4661" y="1579"/>
                  </a:cxn>
                  <a:cxn ang="0">
                    <a:pos x="4573" y="1916"/>
                  </a:cxn>
                  <a:cxn ang="0">
                    <a:pos x="4448" y="2234"/>
                  </a:cxn>
                  <a:cxn ang="0">
                    <a:pos x="4288" y="2536"/>
                  </a:cxn>
                  <a:cxn ang="0">
                    <a:pos x="4059" y="2802"/>
                  </a:cxn>
                  <a:cxn ang="0">
                    <a:pos x="3793" y="2910"/>
                  </a:cxn>
                  <a:cxn ang="0">
                    <a:pos x="3934" y="2608"/>
                  </a:cxn>
                  <a:cxn ang="0">
                    <a:pos x="4059" y="2307"/>
                  </a:cxn>
                  <a:cxn ang="0">
                    <a:pos x="4130" y="2005"/>
                  </a:cxn>
                  <a:cxn ang="0">
                    <a:pos x="4201" y="1685"/>
                  </a:cxn>
                  <a:cxn ang="0">
                    <a:pos x="4217" y="1366"/>
                  </a:cxn>
                  <a:cxn ang="0">
                    <a:pos x="4217" y="1046"/>
                  </a:cxn>
                  <a:cxn ang="0">
                    <a:pos x="3988" y="763"/>
                  </a:cxn>
                  <a:cxn ang="0">
                    <a:pos x="3704" y="567"/>
                  </a:cxn>
                  <a:cxn ang="0">
                    <a:pos x="3385" y="549"/>
                  </a:cxn>
                  <a:cxn ang="0">
                    <a:pos x="3065" y="549"/>
                  </a:cxn>
                  <a:cxn ang="0">
                    <a:pos x="2764" y="763"/>
                  </a:cxn>
                  <a:cxn ang="0">
                    <a:pos x="2445" y="940"/>
                  </a:cxn>
                  <a:cxn ang="0">
                    <a:pos x="2127" y="940"/>
                  </a:cxn>
                  <a:cxn ang="0">
                    <a:pos x="1878" y="692"/>
                  </a:cxn>
                  <a:cxn ang="0">
                    <a:pos x="1576" y="549"/>
                  </a:cxn>
                  <a:cxn ang="0">
                    <a:pos x="1222" y="513"/>
                  </a:cxn>
                  <a:cxn ang="0">
                    <a:pos x="886" y="513"/>
                  </a:cxn>
                  <a:cxn ang="0">
                    <a:pos x="565" y="655"/>
                  </a:cxn>
                  <a:cxn ang="0">
                    <a:pos x="407" y="957"/>
                  </a:cxn>
                  <a:cxn ang="0">
                    <a:pos x="407" y="1294"/>
                  </a:cxn>
                  <a:cxn ang="0">
                    <a:pos x="424" y="1595"/>
                  </a:cxn>
                  <a:cxn ang="0">
                    <a:pos x="478" y="1932"/>
                  </a:cxn>
                  <a:cxn ang="0">
                    <a:pos x="584" y="2234"/>
                  </a:cxn>
                  <a:cxn ang="0">
                    <a:pos x="690" y="2571"/>
                  </a:cxn>
                  <a:cxn ang="0">
                    <a:pos x="779" y="2998"/>
                  </a:cxn>
                </a:cxnLst>
                <a:rect l="0" t="0" r="r" b="b"/>
                <a:pathLst>
                  <a:path w="4662" h="2999">
                    <a:moveTo>
                      <a:pt x="796" y="2913"/>
                    </a:moveTo>
                    <a:lnTo>
                      <a:pt x="726" y="2873"/>
                    </a:lnTo>
                    <a:lnTo>
                      <a:pt x="673" y="2837"/>
                    </a:lnTo>
                    <a:lnTo>
                      <a:pt x="619" y="2802"/>
                    </a:lnTo>
                    <a:lnTo>
                      <a:pt x="565" y="2750"/>
                    </a:lnTo>
                    <a:lnTo>
                      <a:pt x="513" y="2714"/>
                    </a:lnTo>
                    <a:lnTo>
                      <a:pt x="459" y="2679"/>
                    </a:lnTo>
                    <a:lnTo>
                      <a:pt x="407" y="2644"/>
                    </a:lnTo>
                    <a:lnTo>
                      <a:pt x="353" y="2590"/>
                    </a:lnTo>
                    <a:lnTo>
                      <a:pt x="318" y="2536"/>
                    </a:lnTo>
                    <a:lnTo>
                      <a:pt x="282" y="2484"/>
                    </a:lnTo>
                    <a:lnTo>
                      <a:pt x="247" y="2430"/>
                    </a:lnTo>
                    <a:lnTo>
                      <a:pt x="212" y="2377"/>
                    </a:lnTo>
                    <a:lnTo>
                      <a:pt x="193" y="2323"/>
                    </a:lnTo>
                    <a:lnTo>
                      <a:pt x="158" y="2269"/>
                    </a:lnTo>
                    <a:lnTo>
                      <a:pt x="141" y="2217"/>
                    </a:lnTo>
                    <a:lnTo>
                      <a:pt x="122" y="2163"/>
                    </a:lnTo>
                    <a:lnTo>
                      <a:pt x="106" y="2111"/>
                    </a:lnTo>
                    <a:lnTo>
                      <a:pt x="106" y="2057"/>
                    </a:lnTo>
                    <a:lnTo>
                      <a:pt x="87" y="2005"/>
                    </a:lnTo>
                    <a:lnTo>
                      <a:pt x="70" y="1951"/>
                    </a:lnTo>
                    <a:lnTo>
                      <a:pt x="52" y="1897"/>
                    </a:lnTo>
                    <a:lnTo>
                      <a:pt x="52" y="1845"/>
                    </a:lnTo>
                    <a:lnTo>
                      <a:pt x="35" y="1791"/>
                    </a:lnTo>
                    <a:lnTo>
                      <a:pt x="35" y="1739"/>
                    </a:lnTo>
                    <a:lnTo>
                      <a:pt x="16" y="1685"/>
                    </a:lnTo>
                    <a:lnTo>
                      <a:pt x="16" y="1631"/>
                    </a:lnTo>
                    <a:lnTo>
                      <a:pt x="0" y="1560"/>
                    </a:lnTo>
                    <a:lnTo>
                      <a:pt x="0" y="1508"/>
                    </a:lnTo>
                    <a:lnTo>
                      <a:pt x="0" y="1454"/>
                    </a:lnTo>
                    <a:lnTo>
                      <a:pt x="0" y="1402"/>
                    </a:lnTo>
                    <a:lnTo>
                      <a:pt x="0" y="1348"/>
                    </a:lnTo>
                    <a:lnTo>
                      <a:pt x="0" y="1294"/>
                    </a:lnTo>
                    <a:lnTo>
                      <a:pt x="0" y="1242"/>
                    </a:lnTo>
                    <a:lnTo>
                      <a:pt x="0" y="1188"/>
                    </a:lnTo>
                    <a:lnTo>
                      <a:pt x="0" y="1135"/>
                    </a:lnTo>
                    <a:lnTo>
                      <a:pt x="0" y="1081"/>
                    </a:lnTo>
                    <a:lnTo>
                      <a:pt x="0" y="1029"/>
                    </a:lnTo>
                    <a:lnTo>
                      <a:pt x="0" y="992"/>
                    </a:lnTo>
                    <a:lnTo>
                      <a:pt x="0" y="940"/>
                    </a:lnTo>
                    <a:lnTo>
                      <a:pt x="0" y="886"/>
                    </a:lnTo>
                    <a:lnTo>
                      <a:pt x="0" y="834"/>
                    </a:lnTo>
                    <a:lnTo>
                      <a:pt x="0" y="780"/>
                    </a:lnTo>
                    <a:lnTo>
                      <a:pt x="0" y="728"/>
                    </a:lnTo>
                    <a:lnTo>
                      <a:pt x="0" y="674"/>
                    </a:lnTo>
                    <a:lnTo>
                      <a:pt x="0" y="620"/>
                    </a:lnTo>
                    <a:lnTo>
                      <a:pt x="16" y="567"/>
                    </a:lnTo>
                    <a:lnTo>
                      <a:pt x="35" y="513"/>
                    </a:lnTo>
                    <a:lnTo>
                      <a:pt x="70" y="461"/>
                    </a:lnTo>
                    <a:lnTo>
                      <a:pt x="106" y="407"/>
                    </a:lnTo>
                    <a:lnTo>
                      <a:pt x="122" y="353"/>
                    </a:lnTo>
                    <a:lnTo>
                      <a:pt x="176" y="318"/>
                    </a:lnTo>
                    <a:lnTo>
                      <a:pt x="212" y="266"/>
                    </a:lnTo>
                    <a:lnTo>
                      <a:pt x="266" y="212"/>
                    </a:lnTo>
                    <a:lnTo>
                      <a:pt x="318" y="176"/>
                    </a:lnTo>
                    <a:lnTo>
                      <a:pt x="372" y="141"/>
                    </a:lnTo>
                    <a:lnTo>
                      <a:pt x="424" y="124"/>
                    </a:lnTo>
                    <a:lnTo>
                      <a:pt x="478" y="89"/>
                    </a:lnTo>
                    <a:lnTo>
                      <a:pt x="530" y="70"/>
                    </a:lnTo>
                    <a:lnTo>
                      <a:pt x="584" y="70"/>
                    </a:lnTo>
                    <a:lnTo>
                      <a:pt x="638" y="52"/>
                    </a:lnTo>
                    <a:lnTo>
                      <a:pt x="709" y="52"/>
                    </a:lnTo>
                    <a:lnTo>
                      <a:pt x="761" y="35"/>
                    </a:lnTo>
                    <a:lnTo>
                      <a:pt x="815" y="35"/>
                    </a:lnTo>
                    <a:lnTo>
                      <a:pt x="867" y="16"/>
                    </a:lnTo>
                    <a:lnTo>
                      <a:pt x="921" y="16"/>
                    </a:lnTo>
                    <a:lnTo>
                      <a:pt x="992" y="16"/>
                    </a:lnTo>
                    <a:lnTo>
                      <a:pt x="1046" y="16"/>
                    </a:lnTo>
                    <a:lnTo>
                      <a:pt x="1098" y="16"/>
                    </a:lnTo>
                    <a:lnTo>
                      <a:pt x="1152" y="16"/>
                    </a:lnTo>
                    <a:lnTo>
                      <a:pt x="1204" y="16"/>
                    </a:lnTo>
                    <a:lnTo>
                      <a:pt x="1258" y="16"/>
                    </a:lnTo>
                    <a:lnTo>
                      <a:pt x="1310" y="35"/>
                    </a:lnTo>
                    <a:lnTo>
                      <a:pt x="1347" y="35"/>
                    </a:lnTo>
                    <a:lnTo>
                      <a:pt x="1399" y="52"/>
                    </a:lnTo>
                    <a:lnTo>
                      <a:pt x="1453" y="70"/>
                    </a:lnTo>
                    <a:lnTo>
                      <a:pt x="1505" y="89"/>
                    </a:lnTo>
                    <a:lnTo>
                      <a:pt x="1559" y="106"/>
                    </a:lnTo>
                    <a:lnTo>
                      <a:pt x="1612" y="124"/>
                    </a:lnTo>
                    <a:lnTo>
                      <a:pt x="1665" y="124"/>
                    </a:lnTo>
                    <a:lnTo>
                      <a:pt x="1719" y="141"/>
                    </a:lnTo>
                    <a:lnTo>
                      <a:pt x="1772" y="176"/>
                    </a:lnTo>
                    <a:lnTo>
                      <a:pt x="1842" y="195"/>
                    </a:lnTo>
                    <a:lnTo>
                      <a:pt x="1896" y="230"/>
                    </a:lnTo>
                    <a:lnTo>
                      <a:pt x="1948" y="247"/>
                    </a:lnTo>
                    <a:lnTo>
                      <a:pt x="2002" y="266"/>
                    </a:lnTo>
                    <a:lnTo>
                      <a:pt x="2055" y="283"/>
                    </a:lnTo>
                    <a:lnTo>
                      <a:pt x="2092" y="301"/>
                    </a:lnTo>
                    <a:lnTo>
                      <a:pt x="2144" y="337"/>
                    </a:lnTo>
                    <a:lnTo>
                      <a:pt x="2215" y="372"/>
                    </a:lnTo>
                    <a:lnTo>
                      <a:pt x="2269" y="390"/>
                    </a:lnTo>
                    <a:lnTo>
                      <a:pt x="2285" y="443"/>
                    </a:lnTo>
                    <a:lnTo>
                      <a:pt x="2304" y="497"/>
                    </a:lnTo>
                    <a:lnTo>
                      <a:pt x="2321" y="549"/>
                    </a:lnTo>
                    <a:lnTo>
                      <a:pt x="2339" y="603"/>
                    </a:lnTo>
                    <a:lnTo>
                      <a:pt x="2339" y="655"/>
                    </a:lnTo>
                    <a:lnTo>
                      <a:pt x="2339" y="692"/>
                    </a:lnTo>
                    <a:lnTo>
                      <a:pt x="2339" y="744"/>
                    </a:lnTo>
                    <a:lnTo>
                      <a:pt x="2375" y="692"/>
                    </a:lnTo>
                    <a:lnTo>
                      <a:pt x="2391" y="655"/>
                    </a:lnTo>
                    <a:lnTo>
                      <a:pt x="2391" y="603"/>
                    </a:lnTo>
                    <a:lnTo>
                      <a:pt x="2391" y="549"/>
                    </a:lnTo>
                    <a:lnTo>
                      <a:pt x="2410" y="497"/>
                    </a:lnTo>
                    <a:lnTo>
                      <a:pt x="2445" y="443"/>
                    </a:lnTo>
                    <a:lnTo>
                      <a:pt x="2499" y="407"/>
                    </a:lnTo>
                    <a:lnTo>
                      <a:pt x="2516" y="353"/>
                    </a:lnTo>
                    <a:lnTo>
                      <a:pt x="2570" y="301"/>
                    </a:lnTo>
                    <a:lnTo>
                      <a:pt x="2622" y="266"/>
                    </a:lnTo>
                    <a:lnTo>
                      <a:pt x="2676" y="230"/>
                    </a:lnTo>
                    <a:lnTo>
                      <a:pt x="2728" y="195"/>
                    </a:lnTo>
                    <a:lnTo>
                      <a:pt x="2782" y="160"/>
                    </a:lnTo>
                    <a:lnTo>
                      <a:pt x="2836" y="124"/>
                    </a:lnTo>
                    <a:lnTo>
                      <a:pt x="2888" y="106"/>
                    </a:lnTo>
                    <a:lnTo>
                      <a:pt x="2942" y="70"/>
                    </a:lnTo>
                    <a:lnTo>
                      <a:pt x="2995" y="52"/>
                    </a:lnTo>
                    <a:lnTo>
                      <a:pt x="3048" y="35"/>
                    </a:lnTo>
                    <a:lnTo>
                      <a:pt x="3101" y="16"/>
                    </a:lnTo>
                    <a:lnTo>
                      <a:pt x="3155" y="0"/>
                    </a:lnTo>
                    <a:lnTo>
                      <a:pt x="3208" y="0"/>
                    </a:lnTo>
                    <a:lnTo>
                      <a:pt x="3261" y="0"/>
                    </a:lnTo>
                    <a:lnTo>
                      <a:pt x="3315" y="0"/>
                    </a:lnTo>
                    <a:lnTo>
                      <a:pt x="3367" y="0"/>
                    </a:lnTo>
                    <a:lnTo>
                      <a:pt x="3421" y="16"/>
                    </a:lnTo>
                    <a:lnTo>
                      <a:pt x="3562" y="35"/>
                    </a:lnTo>
                    <a:lnTo>
                      <a:pt x="3616" y="52"/>
                    </a:lnTo>
                    <a:lnTo>
                      <a:pt x="3687" y="52"/>
                    </a:lnTo>
                    <a:lnTo>
                      <a:pt x="3739" y="89"/>
                    </a:lnTo>
                    <a:lnTo>
                      <a:pt x="3793" y="89"/>
                    </a:lnTo>
                    <a:lnTo>
                      <a:pt x="3845" y="106"/>
                    </a:lnTo>
                    <a:lnTo>
                      <a:pt x="3899" y="124"/>
                    </a:lnTo>
                    <a:lnTo>
                      <a:pt x="3970" y="124"/>
                    </a:lnTo>
                    <a:lnTo>
                      <a:pt x="4024" y="160"/>
                    </a:lnTo>
                    <a:lnTo>
                      <a:pt x="4076" y="176"/>
                    </a:lnTo>
                    <a:lnTo>
                      <a:pt x="4130" y="195"/>
                    </a:lnTo>
                    <a:lnTo>
                      <a:pt x="4182" y="212"/>
                    </a:lnTo>
                    <a:lnTo>
                      <a:pt x="4236" y="247"/>
                    </a:lnTo>
                    <a:lnTo>
                      <a:pt x="4288" y="266"/>
                    </a:lnTo>
                    <a:lnTo>
                      <a:pt x="4325" y="301"/>
                    </a:lnTo>
                    <a:lnTo>
                      <a:pt x="4361" y="353"/>
                    </a:lnTo>
                    <a:lnTo>
                      <a:pt x="4396" y="390"/>
                    </a:lnTo>
                    <a:lnTo>
                      <a:pt x="4431" y="443"/>
                    </a:lnTo>
                    <a:lnTo>
                      <a:pt x="4467" y="497"/>
                    </a:lnTo>
                    <a:lnTo>
                      <a:pt x="4484" y="549"/>
                    </a:lnTo>
                    <a:lnTo>
                      <a:pt x="4502" y="603"/>
                    </a:lnTo>
                    <a:lnTo>
                      <a:pt x="4519" y="655"/>
                    </a:lnTo>
                    <a:lnTo>
                      <a:pt x="4538" y="692"/>
                    </a:lnTo>
                    <a:lnTo>
                      <a:pt x="4554" y="744"/>
                    </a:lnTo>
                    <a:lnTo>
                      <a:pt x="4573" y="798"/>
                    </a:lnTo>
                    <a:lnTo>
                      <a:pt x="4608" y="851"/>
                    </a:lnTo>
                    <a:lnTo>
                      <a:pt x="4608" y="904"/>
                    </a:lnTo>
                    <a:lnTo>
                      <a:pt x="4625" y="957"/>
                    </a:lnTo>
                    <a:lnTo>
                      <a:pt x="4644" y="1011"/>
                    </a:lnTo>
                    <a:lnTo>
                      <a:pt x="4644" y="1065"/>
                    </a:lnTo>
                    <a:lnTo>
                      <a:pt x="4644" y="1117"/>
                    </a:lnTo>
                    <a:lnTo>
                      <a:pt x="4644" y="1171"/>
                    </a:lnTo>
                    <a:lnTo>
                      <a:pt x="4661" y="1223"/>
                    </a:lnTo>
                    <a:lnTo>
                      <a:pt x="4661" y="1277"/>
                    </a:lnTo>
                    <a:lnTo>
                      <a:pt x="4661" y="1331"/>
                    </a:lnTo>
                    <a:lnTo>
                      <a:pt x="4661" y="1383"/>
                    </a:lnTo>
                    <a:lnTo>
                      <a:pt x="4661" y="1454"/>
                    </a:lnTo>
                    <a:lnTo>
                      <a:pt x="4661" y="1508"/>
                    </a:lnTo>
                    <a:lnTo>
                      <a:pt x="4661" y="1579"/>
                    </a:lnTo>
                    <a:lnTo>
                      <a:pt x="4661" y="1649"/>
                    </a:lnTo>
                    <a:lnTo>
                      <a:pt x="4644" y="1703"/>
                    </a:lnTo>
                    <a:lnTo>
                      <a:pt x="4644" y="1755"/>
                    </a:lnTo>
                    <a:lnTo>
                      <a:pt x="4608" y="1809"/>
                    </a:lnTo>
                    <a:lnTo>
                      <a:pt x="4590" y="1862"/>
                    </a:lnTo>
                    <a:lnTo>
                      <a:pt x="4573" y="1916"/>
                    </a:lnTo>
                    <a:lnTo>
                      <a:pt x="4554" y="1970"/>
                    </a:lnTo>
                    <a:lnTo>
                      <a:pt x="4554" y="2022"/>
                    </a:lnTo>
                    <a:lnTo>
                      <a:pt x="4519" y="2076"/>
                    </a:lnTo>
                    <a:lnTo>
                      <a:pt x="4502" y="2128"/>
                    </a:lnTo>
                    <a:lnTo>
                      <a:pt x="4484" y="2182"/>
                    </a:lnTo>
                    <a:lnTo>
                      <a:pt x="4448" y="2234"/>
                    </a:lnTo>
                    <a:lnTo>
                      <a:pt x="4431" y="2288"/>
                    </a:lnTo>
                    <a:lnTo>
                      <a:pt x="4396" y="2342"/>
                    </a:lnTo>
                    <a:lnTo>
                      <a:pt x="4361" y="2394"/>
                    </a:lnTo>
                    <a:lnTo>
                      <a:pt x="4342" y="2448"/>
                    </a:lnTo>
                    <a:lnTo>
                      <a:pt x="4325" y="2500"/>
                    </a:lnTo>
                    <a:lnTo>
                      <a:pt x="4288" y="2536"/>
                    </a:lnTo>
                    <a:lnTo>
                      <a:pt x="4271" y="2590"/>
                    </a:lnTo>
                    <a:lnTo>
                      <a:pt x="4217" y="2625"/>
                    </a:lnTo>
                    <a:lnTo>
                      <a:pt x="4201" y="2679"/>
                    </a:lnTo>
                    <a:lnTo>
                      <a:pt x="4147" y="2714"/>
                    </a:lnTo>
                    <a:lnTo>
                      <a:pt x="4111" y="2767"/>
                    </a:lnTo>
                    <a:lnTo>
                      <a:pt x="4059" y="2802"/>
                    </a:lnTo>
                    <a:lnTo>
                      <a:pt x="4005" y="2837"/>
                    </a:lnTo>
                    <a:lnTo>
                      <a:pt x="3953" y="2873"/>
                    </a:lnTo>
                    <a:lnTo>
                      <a:pt x="3916" y="2891"/>
                    </a:lnTo>
                    <a:lnTo>
                      <a:pt x="3864" y="2927"/>
                    </a:lnTo>
                    <a:lnTo>
                      <a:pt x="3810" y="2962"/>
                    </a:lnTo>
                    <a:lnTo>
                      <a:pt x="3793" y="2910"/>
                    </a:lnTo>
                    <a:lnTo>
                      <a:pt x="3810" y="2873"/>
                    </a:lnTo>
                    <a:lnTo>
                      <a:pt x="3828" y="2821"/>
                    </a:lnTo>
                    <a:lnTo>
                      <a:pt x="3864" y="2767"/>
                    </a:lnTo>
                    <a:lnTo>
                      <a:pt x="3881" y="2714"/>
                    </a:lnTo>
                    <a:lnTo>
                      <a:pt x="3916" y="2660"/>
                    </a:lnTo>
                    <a:lnTo>
                      <a:pt x="3934" y="2608"/>
                    </a:lnTo>
                    <a:lnTo>
                      <a:pt x="3953" y="2571"/>
                    </a:lnTo>
                    <a:lnTo>
                      <a:pt x="3988" y="2519"/>
                    </a:lnTo>
                    <a:lnTo>
                      <a:pt x="4005" y="2465"/>
                    </a:lnTo>
                    <a:lnTo>
                      <a:pt x="4024" y="2413"/>
                    </a:lnTo>
                    <a:lnTo>
                      <a:pt x="4041" y="2359"/>
                    </a:lnTo>
                    <a:lnTo>
                      <a:pt x="4059" y="2307"/>
                    </a:lnTo>
                    <a:lnTo>
                      <a:pt x="4059" y="2269"/>
                    </a:lnTo>
                    <a:lnTo>
                      <a:pt x="4076" y="2217"/>
                    </a:lnTo>
                    <a:lnTo>
                      <a:pt x="4095" y="2163"/>
                    </a:lnTo>
                    <a:lnTo>
                      <a:pt x="4111" y="2111"/>
                    </a:lnTo>
                    <a:lnTo>
                      <a:pt x="4130" y="2057"/>
                    </a:lnTo>
                    <a:lnTo>
                      <a:pt x="4130" y="2005"/>
                    </a:lnTo>
                    <a:lnTo>
                      <a:pt x="4147" y="1951"/>
                    </a:lnTo>
                    <a:lnTo>
                      <a:pt x="4165" y="1897"/>
                    </a:lnTo>
                    <a:lnTo>
                      <a:pt x="4182" y="1845"/>
                    </a:lnTo>
                    <a:lnTo>
                      <a:pt x="4182" y="1791"/>
                    </a:lnTo>
                    <a:lnTo>
                      <a:pt x="4201" y="1739"/>
                    </a:lnTo>
                    <a:lnTo>
                      <a:pt x="4201" y="1685"/>
                    </a:lnTo>
                    <a:lnTo>
                      <a:pt x="4201" y="1631"/>
                    </a:lnTo>
                    <a:lnTo>
                      <a:pt x="4201" y="1579"/>
                    </a:lnTo>
                    <a:lnTo>
                      <a:pt x="4201" y="1525"/>
                    </a:lnTo>
                    <a:lnTo>
                      <a:pt x="4217" y="1472"/>
                    </a:lnTo>
                    <a:lnTo>
                      <a:pt x="4217" y="1418"/>
                    </a:lnTo>
                    <a:lnTo>
                      <a:pt x="4217" y="1366"/>
                    </a:lnTo>
                    <a:lnTo>
                      <a:pt x="4217" y="1312"/>
                    </a:lnTo>
                    <a:lnTo>
                      <a:pt x="4217" y="1258"/>
                    </a:lnTo>
                    <a:lnTo>
                      <a:pt x="4217" y="1206"/>
                    </a:lnTo>
                    <a:lnTo>
                      <a:pt x="4217" y="1152"/>
                    </a:lnTo>
                    <a:lnTo>
                      <a:pt x="4217" y="1100"/>
                    </a:lnTo>
                    <a:lnTo>
                      <a:pt x="4217" y="1046"/>
                    </a:lnTo>
                    <a:lnTo>
                      <a:pt x="4217" y="992"/>
                    </a:lnTo>
                    <a:lnTo>
                      <a:pt x="4165" y="957"/>
                    </a:lnTo>
                    <a:lnTo>
                      <a:pt x="4111" y="904"/>
                    </a:lnTo>
                    <a:lnTo>
                      <a:pt x="4076" y="851"/>
                    </a:lnTo>
                    <a:lnTo>
                      <a:pt x="4024" y="815"/>
                    </a:lnTo>
                    <a:lnTo>
                      <a:pt x="3988" y="763"/>
                    </a:lnTo>
                    <a:lnTo>
                      <a:pt x="3934" y="728"/>
                    </a:lnTo>
                    <a:lnTo>
                      <a:pt x="3881" y="692"/>
                    </a:lnTo>
                    <a:lnTo>
                      <a:pt x="3864" y="655"/>
                    </a:lnTo>
                    <a:lnTo>
                      <a:pt x="3810" y="620"/>
                    </a:lnTo>
                    <a:lnTo>
                      <a:pt x="3758" y="584"/>
                    </a:lnTo>
                    <a:lnTo>
                      <a:pt x="3704" y="567"/>
                    </a:lnTo>
                    <a:lnTo>
                      <a:pt x="3651" y="549"/>
                    </a:lnTo>
                    <a:lnTo>
                      <a:pt x="3598" y="549"/>
                    </a:lnTo>
                    <a:lnTo>
                      <a:pt x="3544" y="549"/>
                    </a:lnTo>
                    <a:lnTo>
                      <a:pt x="3491" y="549"/>
                    </a:lnTo>
                    <a:lnTo>
                      <a:pt x="3438" y="549"/>
                    </a:lnTo>
                    <a:lnTo>
                      <a:pt x="3385" y="549"/>
                    </a:lnTo>
                    <a:lnTo>
                      <a:pt x="3331" y="549"/>
                    </a:lnTo>
                    <a:lnTo>
                      <a:pt x="3279" y="549"/>
                    </a:lnTo>
                    <a:lnTo>
                      <a:pt x="3225" y="549"/>
                    </a:lnTo>
                    <a:lnTo>
                      <a:pt x="3171" y="549"/>
                    </a:lnTo>
                    <a:lnTo>
                      <a:pt x="3119" y="549"/>
                    </a:lnTo>
                    <a:lnTo>
                      <a:pt x="3065" y="549"/>
                    </a:lnTo>
                    <a:lnTo>
                      <a:pt x="3013" y="567"/>
                    </a:lnTo>
                    <a:lnTo>
                      <a:pt x="2959" y="603"/>
                    </a:lnTo>
                    <a:lnTo>
                      <a:pt x="2907" y="638"/>
                    </a:lnTo>
                    <a:lnTo>
                      <a:pt x="2853" y="674"/>
                    </a:lnTo>
                    <a:lnTo>
                      <a:pt x="2799" y="709"/>
                    </a:lnTo>
                    <a:lnTo>
                      <a:pt x="2764" y="763"/>
                    </a:lnTo>
                    <a:lnTo>
                      <a:pt x="2712" y="798"/>
                    </a:lnTo>
                    <a:lnTo>
                      <a:pt x="2658" y="851"/>
                    </a:lnTo>
                    <a:lnTo>
                      <a:pt x="2605" y="886"/>
                    </a:lnTo>
                    <a:lnTo>
                      <a:pt x="2552" y="904"/>
                    </a:lnTo>
                    <a:lnTo>
                      <a:pt x="2499" y="940"/>
                    </a:lnTo>
                    <a:lnTo>
                      <a:pt x="2445" y="940"/>
                    </a:lnTo>
                    <a:lnTo>
                      <a:pt x="2391" y="940"/>
                    </a:lnTo>
                    <a:lnTo>
                      <a:pt x="2339" y="940"/>
                    </a:lnTo>
                    <a:lnTo>
                      <a:pt x="2285" y="940"/>
                    </a:lnTo>
                    <a:lnTo>
                      <a:pt x="2233" y="940"/>
                    </a:lnTo>
                    <a:lnTo>
                      <a:pt x="2179" y="940"/>
                    </a:lnTo>
                    <a:lnTo>
                      <a:pt x="2127" y="940"/>
                    </a:lnTo>
                    <a:lnTo>
                      <a:pt x="2073" y="921"/>
                    </a:lnTo>
                    <a:lnTo>
                      <a:pt x="2019" y="869"/>
                    </a:lnTo>
                    <a:lnTo>
                      <a:pt x="2002" y="815"/>
                    </a:lnTo>
                    <a:lnTo>
                      <a:pt x="1948" y="780"/>
                    </a:lnTo>
                    <a:lnTo>
                      <a:pt x="1932" y="728"/>
                    </a:lnTo>
                    <a:lnTo>
                      <a:pt x="1878" y="692"/>
                    </a:lnTo>
                    <a:lnTo>
                      <a:pt x="1861" y="655"/>
                    </a:lnTo>
                    <a:lnTo>
                      <a:pt x="1807" y="638"/>
                    </a:lnTo>
                    <a:lnTo>
                      <a:pt x="1755" y="603"/>
                    </a:lnTo>
                    <a:lnTo>
                      <a:pt x="1701" y="584"/>
                    </a:lnTo>
                    <a:lnTo>
                      <a:pt x="1630" y="567"/>
                    </a:lnTo>
                    <a:lnTo>
                      <a:pt x="1576" y="549"/>
                    </a:lnTo>
                    <a:lnTo>
                      <a:pt x="1524" y="532"/>
                    </a:lnTo>
                    <a:lnTo>
                      <a:pt x="1453" y="532"/>
                    </a:lnTo>
                    <a:lnTo>
                      <a:pt x="1382" y="513"/>
                    </a:lnTo>
                    <a:lnTo>
                      <a:pt x="1329" y="513"/>
                    </a:lnTo>
                    <a:lnTo>
                      <a:pt x="1275" y="513"/>
                    </a:lnTo>
                    <a:lnTo>
                      <a:pt x="1222" y="513"/>
                    </a:lnTo>
                    <a:lnTo>
                      <a:pt x="1169" y="513"/>
                    </a:lnTo>
                    <a:lnTo>
                      <a:pt x="1116" y="513"/>
                    </a:lnTo>
                    <a:lnTo>
                      <a:pt x="1046" y="513"/>
                    </a:lnTo>
                    <a:lnTo>
                      <a:pt x="992" y="513"/>
                    </a:lnTo>
                    <a:lnTo>
                      <a:pt x="938" y="513"/>
                    </a:lnTo>
                    <a:lnTo>
                      <a:pt x="886" y="513"/>
                    </a:lnTo>
                    <a:lnTo>
                      <a:pt x="832" y="532"/>
                    </a:lnTo>
                    <a:lnTo>
                      <a:pt x="779" y="549"/>
                    </a:lnTo>
                    <a:lnTo>
                      <a:pt x="726" y="567"/>
                    </a:lnTo>
                    <a:lnTo>
                      <a:pt x="673" y="603"/>
                    </a:lnTo>
                    <a:lnTo>
                      <a:pt x="619" y="620"/>
                    </a:lnTo>
                    <a:lnTo>
                      <a:pt x="565" y="655"/>
                    </a:lnTo>
                    <a:lnTo>
                      <a:pt x="530" y="692"/>
                    </a:lnTo>
                    <a:lnTo>
                      <a:pt x="513" y="744"/>
                    </a:lnTo>
                    <a:lnTo>
                      <a:pt x="459" y="798"/>
                    </a:lnTo>
                    <a:lnTo>
                      <a:pt x="443" y="851"/>
                    </a:lnTo>
                    <a:lnTo>
                      <a:pt x="424" y="904"/>
                    </a:lnTo>
                    <a:lnTo>
                      <a:pt x="407" y="957"/>
                    </a:lnTo>
                    <a:lnTo>
                      <a:pt x="407" y="1011"/>
                    </a:lnTo>
                    <a:lnTo>
                      <a:pt x="407" y="1065"/>
                    </a:lnTo>
                    <a:lnTo>
                      <a:pt x="407" y="1117"/>
                    </a:lnTo>
                    <a:lnTo>
                      <a:pt x="407" y="1171"/>
                    </a:lnTo>
                    <a:lnTo>
                      <a:pt x="407" y="1223"/>
                    </a:lnTo>
                    <a:lnTo>
                      <a:pt x="407" y="1294"/>
                    </a:lnTo>
                    <a:lnTo>
                      <a:pt x="407" y="1331"/>
                    </a:lnTo>
                    <a:lnTo>
                      <a:pt x="407" y="1383"/>
                    </a:lnTo>
                    <a:lnTo>
                      <a:pt x="407" y="1437"/>
                    </a:lnTo>
                    <a:lnTo>
                      <a:pt x="407" y="1489"/>
                    </a:lnTo>
                    <a:lnTo>
                      <a:pt x="407" y="1543"/>
                    </a:lnTo>
                    <a:lnTo>
                      <a:pt x="424" y="1595"/>
                    </a:lnTo>
                    <a:lnTo>
                      <a:pt x="424" y="1649"/>
                    </a:lnTo>
                    <a:lnTo>
                      <a:pt x="443" y="1703"/>
                    </a:lnTo>
                    <a:lnTo>
                      <a:pt x="443" y="1774"/>
                    </a:lnTo>
                    <a:lnTo>
                      <a:pt x="443" y="1826"/>
                    </a:lnTo>
                    <a:lnTo>
                      <a:pt x="459" y="1880"/>
                    </a:lnTo>
                    <a:lnTo>
                      <a:pt x="478" y="1932"/>
                    </a:lnTo>
                    <a:lnTo>
                      <a:pt x="495" y="1970"/>
                    </a:lnTo>
                    <a:lnTo>
                      <a:pt x="495" y="2022"/>
                    </a:lnTo>
                    <a:lnTo>
                      <a:pt x="513" y="2076"/>
                    </a:lnTo>
                    <a:lnTo>
                      <a:pt x="530" y="2128"/>
                    </a:lnTo>
                    <a:lnTo>
                      <a:pt x="565" y="2182"/>
                    </a:lnTo>
                    <a:lnTo>
                      <a:pt x="584" y="2234"/>
                    </a:lnTo>
                    <a:lnTo>
                      <a:pt x="584" y="2307"/>
                    </a:lnTo>
                    <a:lnTo>
                      <a:pt x="603" y="2359"/>
                    </a:lnTo>
                    <a:lnTo>
                      <a:pt x="619" y="2413"/>
                    </a:lnTo>
                    <a:lnTo>
                      <a:pt x="638" y="2465"/>
                    </a:lnTo>
                    <a:lnTo>
                      <a:pt x="673" y="2519"/>
                    </a:lnTo>
                    <a:lnTo>
                      <a:pt x="690" y="2571"/>
                    </a:lnTo>
                    <a:lnTo>
                      <a:pt x="709" y="2608"/>
                    </a:lnTo>
                    <a:lnTo>
                      <a:pt x="726" y="2660"/>
                    </a:lnTo>
                    <a:lnTo>
                      <a:pt x="744" y="2714"/>
                    </a:lnTo>
                    <a:lnTo>
                      <a:pt x="744" y="2821"/>
                    </a:lnTo>
                    <a:lnTo>
                      <a:pt x="796" y="2913"/>
                    </a:lnTo>
                    <a:lnTo>
                      <a:pt x="779" y="2998"/>
                    </a:lnTo>
                    <a:lnTo>
                      <a:pt x="796" y="2913"/>
                    </a:lnTo>
                    <a:lnTo>
                      <a:pt x="726" y="2910"/>
                    </a:lnTo>
                    <a:lnTo>
                      <a:pt x="726" y="2873"/>
                    </a:lnTo>
                    <a:lnTo>
                      <a:pt x="715" y="2913"/>
                    </a:lnTo>
                  </a:path>
                </a:pathLst>
              </a:custGeom>
              <a:pattFill prst="smConfetti">
                <a:fgClr>
                  <a:srgbClr val="080808"/>
                </a:fgClr>
                <a:bgClr>
                  <a:schemeClr val="bg1"/>
                </a:bgClr>
              </a:patt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772" name="Freeform 4"/>
              <p:cNvSpPr>
                <a:spLocks/>
              </p:cNvSpPr>
              <p:nvPr/>
            </p:nvSpPr>
            <p:spPr bwMode="auto">
              <a:xfrm>
                <a:off x="1259" y="2155"/>
                <a:ext cx="2075" cy="2165"/>
              </a:xfrm>
              <a:custGeom>
                <a:avLst/>
                <a:gdLst/>
                <a:ahLst/>
                <a:cxnLst>
                  <a:cxn ang="0">
                    <a:pos x="0" y="1959"/>
                  </a:cxn>
                  <a:cxn ang="0">
                    <a:pos x="0" y="1788"/>
                  </a:cxn>
                  <a:cxn ang="0">
                    <a:pos x="0" y="1628"/>
                  </a:cxn>
                  <a:cxn ang="0">
                    <a:pos x="0" y="1469"/>
                  </a:cxn>
                  <a:cxn ang="0">
                    <a:pos x="16" y="1309"/>
                  </a:cxn>
                  <a:cxn ang="0">
                    <a:pos x="35" y="1139"/>
                  </a:cxn>
                  <a:cxn ang="0">
                    <a:pos x="35" y="968"/>
                  </a:cxn>
                  <a:cxn ang="0">
                    <a:pos x="35" y="797"/>
                  </a:cxn>
                  <a:cxn ang="0">
                    <a:pos x="106" y="626"/>
                  </a:cxn>
                  <a:cxn ang="0">
                    <a:pos x="160" y="455"/>
                  </a:cxn>
                  <a:cxn ang="0">
                    <a:pos x="195" y="284"/>
                  </a:cxn>
                  <a:cxn ang="0">
                    <a:pos x="266" y="113"/>
                  </a:cxn>
                  <a:cxn ang="0">
                    <a:pos x="513" y="33"/>
                  </a:cxn>
                  <a:cxn ang="0">
                    <a:pos x="796" y="0"/>
                  </a:cxn>
                  <a:cxn ang="0">
                    <a:pos x="1046" y="0"/>
                  </a:cxn>
                  <a:cxn ang="0">
                    <a:pos x="1312" y="0"/>
                  </a:cxn>
                  <a:cxn ang="0">
                    <a:pos x="1578" y="22"/>
                  </a:cxn>
                  <a:cxn ang="0">
                    <a:pos x="1843" y="125"/>
                  </a:cxn>
                  <a:cxn ang="0">
                    <a:pos x="1913" y="296"/>
                  </a:cxn>
                  <a:cxn ang="0">
                    <a:pos x="1913" y="466"/>
                  </a:cxn>
                  <a:cxn ang="0">
                    <a:pos x="1913" y="637"/>
                  </a:cxn>
                  <a:cxn ang="0">
                    <a:pos x="1913" y="820"/>
                  </a:cxn>
                  <a:cxn ang="0">
                    <a:pos x="1913" y="991"/>
                  </a:cxn>
                  <a:cxn ang="0">
                    <a:pos x="1913" y="1150"/>
                  </a:cxn>
                  <a:cxn ang="0">
                    <a:pos x="1897" y="1333"/>
                  </a:cxn>
                  <a:cxn ang="0">
                    <a:pos x="1897" y="1514"/>
                  </a:cxn>
                  <a:cxn ang="0">
                    <a:pos x="1932" y="1685"/>
                  </a:cxn>
                  <a:cxn ang="0">
                    <a:pos x="1986" y="1856"/>
                  </a:cxn>
                  <a:cxn ang="0">
                    <a:pos x="2057" y="2038"/>
                  </a:cxn>
                  <a:cxn ang="0">
                    <a:pos x="2021" y="2164"/>
                  </a:cxn>
                  <a:cxn ang="0">
                    <a:pos x="1826" y="2027"/>
                  </a:cxn>
                  <a:cxn ang="0">
                    <a:pos x="1737" y="1856"/>
                  </a:cxn>
                  <a:cxn ang="0">
                    <a:pos x="1684" y="1696"/>
                  </a:cxn>
                  <a:cxn ang="0">
                    <a:pos x="1666" y="1469"/>
                  </a:cxn>
                  <a:cxn ang="0">
                    <a:pos x="1649" y="1309"/>
                  </a:cxn>
                  <a:cxn ang="0">
                    <a:pos x="1630" y="1139"/>
                  </a:cxn>
                  <a:cxn ang="0">
                    <a:pos x="1630" y="968"/>
                  </a:cxn>
                  <a:cxn ang="0">
                    <a:pos x="1630" y="797"/>
                  </a:cxn>
                  <a:cxn ang="0">
                    <a:pos x="1506" y="637"/>
                  </a:cxn>
                  <a:cxn ang="0">
                    <a:pos x="1258" y="535"/>
                  </a:cxn>
                  <a:cxn ang="0">
                    <a:pos x="975" y="500"/>
                  </a:cxn>
                  <a:cxn ang="0">
                    <a:pos x="690" y="500"/>
                  </a:cxn>
                  <a:cxn ang="0">
                    <a:pos x="478" y="649"/>
                  </a:cxn>
                  <a:cxn ang="0">
                    <a:pos x="336" y="797"/>
                  </a:cxn>
                  <a:cxn ang="0">
                    <a:pos x="283" y="991"/>
                  </a:cxn>
                  <a:cxn ang="0">
                    <a:pos x="283" y="1150"/>
                  </a:cxn>
                  <a:cxn ang="0">
                    <a:pos x="247" y="1321"/>
                  </a:cxn>
                  <a:cxn ang="0">
                    <a:pos x="195" y="1549"/>
                  </a:cxn>
                  <a:cxn ang="0">
                    <a:pos x="176" y="1720"/>
                  </a:cxn>
                  <a:cxn ang="0">
                    <a:pos x="160" y="1890"/>
                  </a:cxn>
                  <a:cxn ang="0">
                    <a:pos x="124" y="2061"/>
                  </a:cxn>
                  <a:cxn ang="0">
                    <a:pos x="23" y="2116"/>
                  </a:cxn>
                </a:cxnLst>
                <a:rect l="0" t="0" r="r" b="b"/>
                <a:pathLst>
                  <a:path w="2075" h="2165">
                    <a:moveTo>
                      <a:pt x="23" y="2116"/>
                    </a:moveTo>
                    <a:lnTo>
                      <a:pt x="0" y="2061"/>
                    </a:lnTo>
                    <a:lnTo>
                      <a:pt x="0" y="2027"/>
                    </a:lnTo>
                    <a:lnTo>
                      <a:pt x="0" y="1993"/>
                    </a:lnTo>
                    <a:lnTo>
                      <a:pt x="0" y="1959"/>
                    </a:lnTo>
                    <a:lnTo>
                      <a:pt x="0" y="1924"/>
                    </a:lnTo>
                    <a:lnTo>
                      <a:pt x="0" y="1890"/>
                    </a:lnTo>
                    <a:lnTo>
                      <a:pt x="0" y="1856"/>
                    </a:lnTo>
                    <a:lnTo>
                      <a:pt x="0" y="1822"/>
                    </a:lnTo>
                    <a:lnTo>
                      <a:pt x="0" y="1788"/>
                    </a:lnTo>
                    <a:lnTo>
                      <a:pt x="0" y="1753"/>
                    </a:lnTo>
                    <a:lnTo>
                      <a:pt x="0" y="1720"/>
                    </a:lnTo>
                    <a:lnTo>
                      <a:pt x="0" y="1696"/>
                    </a:lnTo>
                    <a:lnTo>
                      <a:pt x="0" y="1663"/>
                    </a:lnTo>
                    <a:lnTo>
                      <a:pt x="0" y="1628"/>
                    </a:lnTo>
                    <a:lnTo>
                      <a:pt x="0" y="1594"/>
                    </a:lnTo>
                    <a:lnTo>
                      <a:pt x="0" y="1560"/>
                    </a:lnTo>
                    <a:lnTo>
                      <a:pt x="0" y="1526"/>
                    </a:lnTo>
                    <a:lnTo>
                      <a:pt x="0" y="1502"/>
                    </a:lnTo>
                    <a:lnTo>
                      <a:pt x="0" y="1469"/>
                    </a:lnTo>
                    <a:lnTo>
                      <a:pt x="0" y="1434"/>
                    </a:lnTo>
                    <a:lnTo>
                      <a:pt x="0" y="1401"/>
                    </a:lnTo>
                    <a:lnTo>
                      <a:pt x="0" y="1366"/>
                    </a:lnTo>
                    <a:lnTo>
                      <a:pt x="16" y="1333"/>
                    </a:lnTo>
                    <a:lnTo>
                      <a:pt x="16" y="1309"/>
                    </a:lnTo>
                    <a:lnTo>
                      <a:pt x="35" y="1275"/>
                    </a:lnTo>
                    <a:lnTo>
                      <a:pt x="35" y="1241"/>
                    </a:lnTo>
                    <a:lnTo>
                      <a:pt x="35" y="1207"/>
                    </a:lnTo>
                    <a:lnTo>
                      <a:pt x="35" y="1172"/>
                    </a:lnTo>
                    <a:lnTo>
                      <a:pt x="35" y="1139"/>
                    </a:lnTo>
                    <a:lnTo>
                      <a:pt x="35" y="1104"/>
                    </a:lnTo>
                    <a:lnTo>
                      <a:pt x="35" y="1070"/>
                    </a:lnTo>
                    <a:lnTo>
                      <a:pt x="35" y="1036"/>
                    </a:lnTo>
                    <a:lnTo>
                      <a:pt x="35" y="1001"/>
                    </a:lnTo>
                    <a:lnTo>
                      <a:pt x="35" y="968"/>
                    </a:lnTo>
                    <a:lnTo>
                      <a:pt x="35" y="933"/>
                    </a:lnTo>
                    <a:lnTo>
                      <a:pt x="35" y="899"/>
                    </a:lnTo>
                    <a:lnTo>
                      <a:pt x="35" y="865"/>
                    </a:lnTo>
                    <a:lnTo>
                      <a:pt x="35" y="830"/>
                    </a:lnTo>
                    <a:lnTo>
                      <a:pt x="35" y="797"/>
                    </a:lnTo>
                    <a:lnTo>
                      <a:pt x="35" y="762"/>
                    </a:lnTo>
                    <a:lnTo>
                      <a:pt x="52" y="729"/>
                    </a:lnTo>
                    <a:lnTo>
                      <a:pt x="70" y="694"/>
                    </a:lnTo>
                    <a:lnTo>
                      <a:pt x="89" y="660"/>
                    </a:lnTo>
                    <a:lnTo>
                      <a:pt x="106" y="626"/>
                    </a:lnTo>
                    <a:lnTo>
                      <a:pt x="106" y="591"/>
                    </a:lnTo>
                    <a:lnTo>
                      <a:pt x="106" y="558"/>
                    </a:lnTo>
                    <a:lnTo>
                      <a:pt x="124" y="523"/>
                    </a:lnTo>
                    <a:lnTo>
                      <a:pt x="141" y="489"/>
                    </a:lnTo>
                    <a:lnTo>
                      <a:pt x="160" y="455"/>
                    </a:lnTo>
                    <a:lnTo>
                      <a:pt x="160" y="420"/>
                    </a:lnTo>
                    <a:lnTo>
                      <a:pt x="160" y="387"/>
                    </a:lnTo>
                    <a:lnTo>
                      <a:pt x="176" y="352"/>
                    </a:lnTo>
                    <a:lnTo>
                      <a:pt x="176" y="319"/>
                    </a:lnTo>
                    <a:lnTo>
                      <a:pt x="195" y="284"/>
                    </a:lnTo>
                    <a:lnTo>
                      <a:pt x="195" y="249"/>
                    </a:lnTo>
                    <a:lnTo>
                      <a:pt x="212" y="216"/>
                    </a:lnTo>
                    <a:lnTo>
                      <a:pt x="212" y="181"/>
                    </a:lnTo>
                    <a:lnTo>
                      <a:pt x="230" y="148"/>
                    </a:lnTo>
                    <a:lnTo>
                      <a:pt x="266" y="113"/>
                    </a:lnTo>
                    <a:lnTo>
                      <a:pt x="318" y="78"/>
                    </a:lnTo>
                    <a:lnTo>
                      <a:pt x="372" y="68"/>
                    </a:lnTo>
                    <a:lnTo>
                      <a:pt x="424" y="45"/>
                    </a:lnTo>
                    <a:lnTo>
                      <a:pt x="461" y="33"/>
                    </a:lnTo>
                    <a:lnTo>
                      <a:pt x="513" y="33"/>
                    </a:lnTo>
                    <a:lnTo>
                      <a:pt x="567" y="10"/>
                    </a:lnTo>
                    <a:lnTo>
                      <a:pt x="638" y="10"/>
                    </a:lnTo>
                    <a:lnTo>
                      <a:pt x="690" y="10"/>
                    </a:lnTo>
                    <a:lnTo>
                      <a:pt x="744" y="0"/>
                    </a:lnTo>
                    <a:lnTo>
                      <a:pt x="796" y="0"/>
                    </a:lnTo>
                    <a:lnTo>
                      <a:pt x="833" y="0"/>
                    </a:lnTo>
                    <a:lnTo>
                      <a:pt x="886" y="0"/>
                    </a:lnTo>
                    <a:lnTo>
                      <a:pt x="940" y="0"/>
                    </a:lnTo>
                    <a:lnTo>
                      <a:pt x="992" y="0"/>
                    </a:lnTo>
                    <a:lnTo>
                      <a:pt x="1046" y="0"/>
                    </a:lnTo>
                    <a:lnTo>
                      <a:pt x="1098" y="0"/>
                    </a:lnTo>
                    <a:lnTo>
                      <a:pt x="1152" y="0"/>
                    </a:lnTo>
                    <a:lnTo>
                      <a:pt x="1206" y="0"/>
                    </a:lnTo>
                    <a:lnTo>
                      <a:pt x="1258" y="0"/>
                    </a:lnTo>
                    <a:lnTo>
                      <a:pt x="1312" y="0"/>
                    </a:lnTo>
                    <a:lnTo>
                      <a:pt x="1364" y="10"/>
                    </a:lnTo>
                    <a:lnTo>
                      <a:pt x="1418" y="10"/>
                    </a:lnTo>
                    <a:lnTo>
                      <a:pt x="1470" y="10"/>
                    </a:lnTo>
                    <a:lnTo>
                      <a:pt x="1524" y="22"/>
                    </a:lnTo>
                    <a:lnTo>
                      <a:pt x="1578" y="22"/>
                    </a:lnTo>
                    <a:lnTo>
                      <a:pt x="1630" y="33"/>
                    </a:lnTo>
                    <a:lnTo>
                      <a:pt x="1684" y="56"/>
                    </a:lnTo>
                    <a:lnTo>
                      <a:pt x="1755" y="78"/>
                    </a:lnTo>
                    <a:lnTo>
                      <a:pt x="1790" y="102"/>
                    </a:lnTo>
                    <a:lnTo>
                      <a:pt x="1843" y="125"/>
                    </a:lnTo>
                    <a:lnTo>
                      <a:pt x="1878" y="159"/>
                    </a:lnTo>
                    <a:lnTo>
                      <a:pt x="1897" y="193"/>
                    </a:lnTo>
                    <a:lnTo>
                      <a:pt x="1913" y="227"/>
                    </a:lnTo>
                    <a:lnTo>
                      <a:pt x="1913" y="261"/>
                    </a:lnTo>
                    <a:lnTo>
                      <a:pt x="1913" y="296"/>
                    </a:lnTo>
                    <a:lnTo>
                      <a:pt x="1913" y="330"/>
                    </a:lnTo>
                    <a:lnTo>
                      <a:pt x="1913" y="364"/>
                    </a:lnTo>
                    <a:lnTo>
                      <a:pt x="1913" y="398"/>
                    </a:lnTo>
                    <a:lnTo>
                      <a:pt x="1913" y="432"/>
                    </a:lnTo>
                    <a:lnTo>
                      <a:pt x="1913" y="466"/>
                    </a:lnTo>
                    <a:lnTo>
                      <a:pt x="1913" y="500"/>
                    </a:lnTo>
                    <a:lnTo>
                      <a:pt x="1913" y="535"/>
                    </a:lnTo>
                    <a:lnTo>
                      <a:pt x="1913" y="569"/>
                    </a:lnTo>
                    <a:lnTo>
                      <a:pt x="1913" y="603"/>
                    </a:lnTo>
                    <a:lnTo>
                      <a:pt x="1913" y="637"/>
                    </a:lnTo>
                    <a:lnTo>
                      <a:pt x="1913" y="671"/>
                    </a:lnTo>
                    <a:lnTo>
                      <a:pt x="1913" y="717"/>
                    </a:lnTo>
                    <a:lnTo>
                      <a:pt x="1913" y="751"/>
                    </a:lnTo>
                    <a:lnTo>
                      <a:pt x="1913" y="785"/>
                    </a:lnTo>
                    <a:lnTo>
                      <a:pt x="1913" y="820"/>
                    </a:lnTo>
                    <a:lnTo>
                      <a:pt x="1913" y="853"/>
                    </a:lnTo>
                    <a:lnTo>
                      <a:pt x="1913" y="888"/>
                    </a:lnTo>
                    <a:lnTo>
                      <a:pt x="1913" y="922"/>
                    </a:lnTo>
                    <a:lnTo>
                      <a:pt x="1913" y="956"/>
                    </a:lnTo>
                    <a:lnTo>
                      <a:pt x="1913" y="991"/>
                    </a:lnTo>
                    <a:lnTo>
                      <a:pt x="1913" y="1024"/>
                    </a:lnTo>
                    <a:lnTo>
                      <a:pt x="1913" y="1059"/>
                    </a:lnTo>
                    <a:lnTo>
                      <a:pt x="1913" y="1092"/>
                    </a:lnTo>
                    <a:lnTo>
                      <a:pt x="1913" y="1116"/>
                    </a:lnTo>
                    <a:lnTo>
                      <a:pt x="1913" y="1150"/>
                    </a:lnTo>
                    <a:lnTo>
                      <a:pt x="1913" y="1195"/>
                    </a:lnTo>
                    <a:lnTo>
                      <a:pt x="1897" y="1241"/>
                    </a:lnTo>
                    <a:lnTo>
                      <a:pt x="1897" y="1275"/>
                    </a:lnTo>
                    <a:lnTo>
                      <a:pt x="1897" y="1309"/>
                    </a:lnTo>
                    <a:lnTo>
                      <a:pt x="1897" y="1333"/>
                    </a:lnTo>
                    <a:lnTo>
                      <a:pt x="1897" y="1378"/>
                    </a:lnTo>
                    <a:lnTo>
                      <a:pt x="1897" y="1412"/>
                    </a:lnTo>
                    <a:lnTo>
                      <a:pt x="1897" y="1446"/>
                    </a:lnTo>
                    <a:lnTo>
                      <a:pt x="1897" y="1480"/>
                    </a:lnTo>
                    <a:lnTo>
                      <a:pt x="1897" y="1514"/>
                    </a:lnTo>
                    <a:lnTo>
                      <a:pt x="1897" y="1549"/>
                    </a:lnTo>
                    <a:lnTo>
                      <a:pt x="1897" y="1582"/>
                    </a:lnTo>
                    <a:lnTo>
                      <a:pt x="1932" y="1617"/>
                    </a:lnTo>
                    <a:lnTo>
                      <a:pt x="1932" y="1651"/>
                    </a:lnTo>
                    <a:lnTo>
                      <a:pt x="1932" y="1685"/>
                    </a:lnTo>
                    <a:lnTo>
                      <a:pt x="1932" y="1720"/>
                    </a:lnTo>
                    <a:lnTo>
                      <a:pt x="1951" y="1753"/>
                    </a:lnTo>
                    <a:lnTo>
                      <a:pt x="1951" y="1788"/>
                    </a:lnTo>
                    <a:lnTo>
                      <a:pt x="1967" y="1822"/>
                    </a:lnTo>
                    <a:lnTo>
                      <a:pt x="1986" y="1856"/>
                    </a:lnTo>
                    <a:lnTo>
                      <a:pt x="2003" y="1890"/>
                    </a:lnTo>
                    <a:lnTo>
                      <a:pt x="2021" y="1936"/>
                    </a:lnTo>
                    <a:lnTo>
                      <a:pt x="2038" y="1970"/>
                    </a:lnTo>
                    <a:lnTo>
                      <a:pt x="2038" y="2004"/>
                    </a:lnTo>
                    <a:lnTo>
                      <a:pt x="2057" y="2038"/>
                    </a:lnTo>
                    <a:lnTo>
                      <a:pt x="2074" y="2073"/>
                    </a:lnTo>
                    <a:lnTo>
                      <a:pt x="2074" y="2106"/>
                    </a:lnTo>
                    <a:lnTo>
                      <a:pt x="2074" y="2130"/>
                    </a:lnTo>
                    <a:lnTo>
                      <a:pt x="2074" y="2164"/>
                    </a:lnTo>
                    <a:lnTo>
                      <a:pt x="2021" y="2164"/>
                    </a:lnTo>
                    <a:lnTo>
                      <a:pt x="1986" y="2130"/>
                    </a:lnTo>
                    <a:lnTo>
                      <a:pt x="1951" y="2106"/>
                    </a:lnTo>
                    <a:lnTo>
                      <a:pt x="1913" y="2083"/>
                    </a:lnTo>
                    <a:lnTo>
                      <a:pt x="1861" y="2061"/>
                    </a:lnTo>
                    <a:lnTo>
                      <a:pt x="1826" y="2027"/>
                    </a:lnTo>
                    <a:lnTo>
                      <a:pt x="1807" y="1993"/>
                    </a:lnTo>
                    <a:lnTo>
                      <a:pt x="1790" y="1959"/>
                    </a:lnTo>
                    <a:lnTo>
                      <a:pt x="1772" y="1924"/>
                    </a:lnTo>
                    <a:lnTo>
                      <a:pt x="1755" y="1890"/>
                    </a:lnTo>
                    <a:lnTo>
                      <a:pt x="1737" y="1856"/>
                    </a:lnTo>
                    <a:lnTo>
                      <a:pt x="1720" y="1822"/>
                    </a:lnTo>
                    <a:lnTo>
                      <a:pt x="1701" y="1788"/>
                    </a:lnTo>
                    <a:lnTo>
                      <a:pt x="1684" y="1753"/>
                    </a:lnTo>
                    <a:lnTo>
                      <a:pt x="1684" y="1720"/>
                    </a:lnTo>
                    <a:lnTo>
                      <a:pt x="1684" y="1696"/>
                    </a:lnTo>
                    <a:lnTo>
                      <a:pt x="1684" y="1605"/>
                    </a:lnTo>
                    <a:lnTo>
                      <a:pt x="1684" y="1572"/>
                    </a:lnTo>
                    <a:lnTo>
                      <a:pt x="1684" y="1537"/>
                    </a:lnTo>
                    <a:lnTo>
                      <a:pt x="1666" y="1502"/>
                    </a:lnTo>
                    <a:lnTo>
                      <a:pt x="1666" y="1469"/>
                    </a:lnTo>
                    <a:lnTo>
                      <a:pt x="1666" y="1434"/>
                    </a:lnTo>
                    <a:lnTo>
                      <a:pt x="1666" y="1401"/>
                    </a:lnTo>
                    <a:lnTo>
                      <a:pt x="1666" y="1366"/>
                    </a:lnTo>
                    <a:lnTo>
                      <a:pt x="1649" y="1333"/>
                    </a:lnTo>
                    <a:lnTo>
                      <a:pt x="1649" y="1309"/>
                    </a:lnTo>
                    <a:lnTo>
                      <a:pt x="1649" y="1275"/>
                    </a:lnTo>
                    <a:lnTo>
                      <a:pt x="1630" y="1241"/>
                    </a:lnTo>
                    <a:lnTo>
                      <a:pt x="1630" y="1207"/>
                    </a:lnTo>
                    <a:lnTo>
                      <a:pt x="1630" y="1172"/>
                    </a:lnTo>
                    <a:lnTo>
                      <a:pt x="1630" y="1139"/>
                    </a:lnTo>
                    <a:lnTo>
                      <a:pt x="1630" y="1104"/>
                    </a:lnTo>
                    <a:lnTo>
                      <a:pt x="1630" y="1070"/>
                    </a:lnTo>
                    <a:lnTo>
                      <a:pt x="1630" y="1036"/>
                    </a:lnTo>
                    <a:lnTo>
                      <a:pt x="1630" y="1001"/>
                    </a:lnTo>
                    <a:lnTo>
                      <a:pt x="1630" y="968"/>
                    </a:lnTo>
                    <a:lnTo>
                      <a:pt x="1630" y="933"/>
                    </a:lnTo>
                    <a:lnTo>
                      <a:pt x="1630" y="899"/>
                    </a:lnTo>
                    <a:lnTo>
                      <a:pt x="1630" y="865"/>
                    </a:lnTo>
                    <a:lnTo>
                      <a:pt x="1630" y="830"/>
                    </a:lnTo>
                    <a:lnTo>
                      <a:pt x="1630" y="797"/>
                    </a:lnTo>
                    <a:lnTo>
                      <a:pt x="1614" y="762"/>
                    </a:lnTo>
                    <a:lnTo>
                      <a:pt x="1614" y="729"/>
                    </a:lnTo>
                    <a:lnTo>
                      <a:pt x="1595" y="694"/>
                    </a:lnTo>
                    <a:lnTo>
                      <a:pt x="1560" y="660"/>
                    </a:lnTo>
                    <a:lnTo>
                      <a:pt x="1506" y="637"/>
                    </a:lnTo>
                    <a:lnTo>
                      <a:pt x="1470" y="603"/>
                    </a:lnTo>
                    <a:lnTo>
                      <a:pt x="1418" y="581"/>
                    </a:lnTo>
                    <a:lnTo>
                      <a:pt x="1364" y="558"/>
                    </a:lnTo>
                    <a:lnTo>
                      <a:pt x="1312" y="546"/>
                    </a:lnTo>
                    <a:lnTo>
                      <a:pt x="1258" y="535"/>
                    </a:lnTo>
                    <a:lnTo>
                      <a:pt x="1206" y="523"/>
                    </a:lnTo>
                    <a:lnTo>
                      <a:pt x="1152" y="512"/>
                    </a:lnTo>
                    <a:lnTo>
                      <a:pt x="1081" y="500"/>
                    </a:lnTo>
                    <a:lnTo>
                      <a:pt x="1027" y="500"/>
                    </a:lnTo>
                    <a:lnTo>
                      <a:pt x="975" y="500"/>
                    </a:lnTo>
                    <a:lnTo>
                      <a:pt x="904" y="500"/>
                    </a:lnTo>
                    <a:lnTo>
                      <a:pt x="850" y="500"/>
                    </a:lnTo>
                    <a:lnTo>
                      <a:pt x="796" y="500"/>
                    </a:lnTo>
                    <a:lnTo>
                      <a:pt x="744" y="500"/>
                    </a:lnTo>
                    <a:lnTo>
                      <a:pt x="690" y="500"/>
                    </a:lnTo>
                    <a:lnTo>
                      <a:pt x="638" y="523"/>
                    </a:lnTo>
                    <a:lnTo>
                      <a:pt x="584" y="546"/>
                    </a:lnTo>
                    <a:lnTo>
                      <a:pt x="549" y="581"/>
                    </a:lnTo>
                    <a:lnTo>
                      <a:pt x="513" y="614"/>
                    </a:lnTo>
                    <a:lnTo>
                      <a:pt x="478" y="649"/>
                    </a:lnTo>
                    <a:lnTo>
                      <a:pt x="461" y="682"/>
                    </a:lnTo>
                    <a:lnTo>
                      <a:pt x="424" y="694"/>
                    </a:lnTo>
                    <a:lnTo>
                      <a:pt x="407" y="729"/>
                    </a:lnTo>
                    <a:lnTo>
                      <a:pt x="372" y="762"/>
                    </a:lnTo>
                    <a:lnTo>
                      <a:pt x="336" y="797"/>
                    </a:lnTo>
                    <a:lnTo>
                      <a:pt x="318" y="842"/>
                    </a:lnTo>
                    <a:lnTo>
                      <a:pt x="301" y="876"/>
                    </a:lnTo>
                    <a:lnTo>
                      <a:pt x="283" y="911"/>
                    </a:lnTo>
                    <a:lnTo>
                      <a:pt x="283" y="956"/>
                    </a:lnTo>
                    <a:lnTo>
                      <a:pt x="283" y="991"/>
                    </a:lnTo>
                    <a:lnTo>
                      <a:pt x="283" y="1024"/>
                    </a:lnTo>
                    <a:lnTo>
                      <a:pt x="283" y="1059"/>
                    </a:lnTo>
                    <a:lnTo>
                      <a:pt x="283" y="1092"/>
                    </a:lnTo>
                    <a:lnTo>
                      <a:pt x="283" y="1116"/>
                    </a:lnTo>
                    <a:lnTo>
                      <a:pt x="283" y="1150"/>
                    </a:lnTo>
                    <a:lnTo>
                      <a:pt x="283" y="1184"/>
                    </a:lnTo>
                    <a:lnTo>
                      <a:pt x="283" y="1218"/>
                    </a:lnTo>
                    <a:lnTo>
                      <a:pt x="266" y="1252"/>
                    </a:lnTo>
                    <a:lnTo>
                      <a:pt x="266" y="1286"/>
                    </a:lnTo>
                    <a:lnTo>
                      <a:pt x="247" y="1321"/>
                    </a:lnTo>
                    <a:lnTo>
                      <a:pt x="247" y="1355"/>
                    </a:lnTo>
                    <a:lnTo>
                      <a:pt x="230" y="1434"/>
                    </a:lnTo>
                    <a:lnTo>
                      <a:pt x="195" y="1480"/>
                    </a:lnTo>
                    <a:lnTo>
                      <a:pt x="195" y="1514"/>
                    </a:lnTo>
                    <a:lnTo>
                      <a:pt x="195" y="1549"/>
                    </a:lnTo>
                    <a:lnTo>
                      <a:pt x="176" y="1582"/>
                    </a:lnTo>
                    <a:lnTo>
                      <a:pt x="176" y="1617"/>
                    </a:lnTo>
                    <a:lnTo>
                      <a:pt x="176" y="1651"/>
                    </a:lnTo>
                    <a:lnTo>
                      <a:pt x="176" y="1685"/>
                    </a:lnTo>
                    <a:lnTo>
                      <a:pt x="176" y="1720"/>
                    </a:lnTo>
                    <a:lnTo>
                      <a:pt x="176" y="1753"/>
                    </a:lnTo>
                    <a:lnTo>
                      <a:pt x="176" y="1788"/>
                    </a:lnTo>
                    <a:lnTo>
                      <a:pt x="176" y="1822"/>
                    </a:lnTo>
                    <a:lnTo>
                      <a:pt x="176" y="1856"/>
                    </a:lnTo>
                    <a:lnTo>
                      <a:pt x="160" y="1890"/>
                    </a:lnTo>
                    <a:lnTo>
                      <a:pt x="160" y="1924"/>
                    </a:lnTo>
                    <a:lnTo>
                      <a:pt x="160" y="1959"/>
                    </a:lnTo>
                    <a:lnTo>
                      <a:pt x="141" y="1993"/>
                    </a:lnTo>
                    <a:lnTo>
                      <a:pt x="141" y="2027"/>
                    </a:lnTo>
                    <a:lnTo>
                      <a:pt x="124" y="2061"/>
                    </a:lnTo>
                    <a:lnTo>
                      <a:pt x="124" y="2095"/>
                    </a:lnTo>
                    <a:lnTo>
                      <a:pt x="124" y="2130"/>
                    </a:lnTo>
                    <a:lnTo>
                      <a:pt x="106" y="2164"/>
                    </a:lnTo>
                    <a:lnTo>
                      <a:pt x="23" y="2116"/>
                    </a:lnTo>
                    <a:lnTo>
                      <a:pt x="23" y="2116"/>
                    </a:lnTo>
                  </a:path>
                </a:pathLst>
              </a:custGeom>
              <a:pattFill prst="dkUpDiag">
                <a:fgClr>
                  <a:schemeClr val="accent1"/>
                </a:fgClr>
                <a:bgClr>
                  <a:schemeClr val="bg2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773" name="Freeform 5"/>
              <p:cNvSpPr>
                <a:spLocks/>
              </p:cNvSpPr>
              <p:nvPr/>
            </p:nvSpPr>
            <p:spPr bwMode="auto">
              <a:xfrm>
                <a:off x="227" y="922"/>
                <a:ext cx="4094" cy="3377"/>
              </a:xfrm>
              <a:custGeom>
                <a:avLst/>
                <a:gdLst/>
                <a:ahLst/>
                <a:cxnLst>
                  <a:cxn ang="0">
                    <a:pos x="213" y="163"/>
                  </a:cxn>
                  <a:cxn ang="0">
                    <a:pos x="35" y="500"/>
                  </a:cxn>
                  <a:cxn ang="0">
                    <a:pos x="0" y="820"/>
                  </a:cxn>
                  <a:cxn ang="0">
                    <a:pos x="35" y="1139"/>
                  </a:cxn>
                  <a:cxn ang="0">
                    <a:pos x="107" y="1459"/>
                  </a:cxn>
                  <a:cxn ang="0">
                    <a:pos x="195" y="1778"/>
                  </a:cxn>
                  <a:cxn ang="0">
                    <a:pos x="284" y="2098"/>
                  </a:cxn>
                  <a:cxn ang="0">
                    <a:pos x="479" y="2400"/>
                  </a:cxn>
                  <a:cxn ang="0">
                    <a:pos x="585" y="2718"/>
                  </a:cxn>
                  <a:cxn ang="0">
                    <a:pos x="585" y="3038"/>
                  </a:cxn>
                  <a:cxn ang="0">
                    <a:pos x="708" y="3340"/>
                  </a:cxn>
                  <a:cxn ang="0">
                    <a:pos x="939" y="3268"/>
                  </a:cxn>
                  <a:cxn ang="0">
                    <a:pos x="887" y="2931"/>
                  </a:cxn>
                  <a:cxn ang="0">
                    <a:pos x="851" y="2629"/>
                  </a:cxn>
                  <a:cxn ang="0">
                    <a:pos x="851" y="2292"/>
                  </a:cxn>
                  <a:cxn ang="0">
                    <a:pos x="851" y="1973"/>
                  </a:cxn>
                  <a:cxn ang="0">
                    <a:pos x="851" y="1653"/>
                  </a:cxn>
                  <a:cxn ang="0">
                    <a:pos x="833" y="1334"/>
                  </a:cxn>
                  <a:cxn ang="0">
                    <a:pos x="939" y="1103"/>
                  </a:cxn>
                  <a:cxn ang="0">
                    <a:pos x="1240" y="1139"/>
                  </a:cxn>
                  <a:cxn ang="0">
                    <a:pos x="1560" y="1157"/>
                  </a:cxn>
                  <a:cxn ang="0">
                    <a:pos x="1878" y="1193"/>
                  </a:cxn>
                  <a:cxn ang="0">
                    <a:pos x="2197" y="1193"/>
                  </a:cxn>
                  <a:cxn ang="0">
                    <a:pos x="2533" y="1174"/>
                  </a:cxn>
                  <a:cxn ang="0">
                    <a:pos x="2853" y="1157"/>
                  </a:cxn>
                  <a:cxn ang="0">
                    <a:pos x="3155" y="1157"/>
                  </a:cxn>
                  <a:cxn ang="0">
                    <a:pos x="3456" y="1139"/>
                  </a:cxn>
                  <a:cxn ang="0">
                    <a:pos x="3296" y="1424"/>
                  </a:cxn>
                  <a:cxn ang="0">
                    <a:pos x="3172" y="1725"/>
                  </a:cxn>
                  <a:cxn ang="0">
                    <a:pos x="3136" y="2063"/>
                  </a:cxn>
                  <a:cxn ang="0">
                    <a:pos x="3136" y="2400"/>
                  </a:cxn>
                  <a:cxn ang="0">
                    <a:pos x="3136" y="2718"/>
                  </a:cxn>
                  <a:cxn ang="0">
                    <a:pos x="3136" y="3038"/>
                  </a:cxn>
                  <a:cxn ang="0">
                    <a:pos x="3261" y="3357"/>
                  </a:cxn>
                  <a:cxn ang="0">
                    <a:pos x="3402" y="3126"/>
                  </a:cxn>
                  <a:cxn ang="0">
                    <a:pos x="3456" y="2807"/>
                  </a:cxn>
                  <a:cxn ang="0">
                    <a:pos x="3614" y="2487"/>
                  </a:cxn>
                  <a:cxn ang="0">
                    <a:pos x="3810" y="2150"/>
                  </a:cxn>
                  <a:cxn ang="0">
                    <a:pos x="3970" y="1778"/>
                  </a:cxn>
                  <a:cxn ang="0">
                    <a:pos x="4040" y="1441"/>
                  </a:cxn>
                  <a:cxn ang="0">
                    <a:pos x="4076" y="1050"/>
                  </a:cxn>
                  <a:cxn ang="0">
                    <a:pos x="4093" y="712"/>
                  </a:cxn>
                  <a:cxn ang="0">
                    <a:pos x="3916" y="411"/>
                  </a:cxn>
                  <a:cxn ang="0">
                    <a:pos x="3650" y="198"/>
                  </a:cxn>
                  <a:cxn ang="0">
                    <a:pos x="3331" y="74"/>
                  </a:cxn>
                  <a:cxn ang="0">
                    <a:pos x="3012" y="74"/>
                  </a:cxn>
                  <a:cxn ang="0">
                    <a:pos x="2693" y="74"/>
                  </a:cxn>
                  <a:cxn ang="0">
                    <a:pos x="2392" y="288"/>
                  </a:cxn>
                  <a:cxn ang="0">
                    <a:pos x="2091" y="465"/>
                  </a:cxn>
                  <a:cxn ang="0">
                    <a:pos x="1772" y="340"/>
                  </a:cxn>
                  <a:cxn ang="0">
                    <a:pos x="1471" y="128"/>
                  </a:cxn>
                  <a:cxn ang="0">
                    <a:pos x="1116" y="38"/>
                  </a:cxn>
                  <a:cxn ang="0">
                    <a:pos x="727" y="3"/>
                  </a:cxn>
                </a:cxnLst>
                <a:rect l="0" t="0" r="r" b="b"/>
                <a:pathLst>
                  <a:path w="4094" h="3377">
                    <a:moveTo>
                      <a:pt x="489" y="0"/>
                    </a:moveTo>
                    <a:lnTo>
                      <a:pt x="390" y="38"/>
                    </a:lnTo>
                    <a:lnTo>
                      <a:pt x="336" y="74"/>
                    </a:lnTo>
                    <a:lnTo>
                      <a:pt x="284" y="109"/>
                    </a:lnTo>
                    <a:lnTo>
                      <a:pt x="266" y="146"/>
                    </a:lnTo>
                    <a:lnTo>
                      <a:pt x="213" y="163"/>
                    </a:lnTo>
                    <a:lnTo>
                      <a:pt x="159" y="217"/>
                    </a:lnTo>
                    <a:lnTo>
                      <a:pt x="124" y="288"/>
                    </a:lnTo>
                    <a:lnTo>
                      <a:pt x="89" y="359"/>
                    </a:lnTo>
                    <a:lnTo>
                      <a:pt x="53" y="411"/>
                    </a:lnTo>
                    <a:lnTo>
                      <a:pt x="53" y="448"/>
                    </a:lnTo>
                    <a:lnTo>
                      <a:pt x="35" y="500"/>
                    </a:lnTo>
                    <a:lnTo>
                      <a:pt x="18" y="554"/>
                    </a:lnTo>
                    <a:lnTo>
                      <a:pt x="18" y="606"/>
                    </a:lnTo>
                    <a:lnTo>
                      <a:pt x="18" y="660"/>
                    </a:lnTo>
                    <a:lnTo>
                      <a:pt x="0" y="712"/>
                    </a:lnTo>
                    <a:lnTo>
                      <a:pt x="0" y="766"/>
                    </a:lnTo>
                    <a:lnTo>
                      <a:pt x="0" y="820"/>
                    </a:lnTo>
                    <a:lnTo>
                      <a:pt x="0" y="873"/>
                    </a:lnTo>
                    <a:lnTo>
                      <a:pt x="0" y="927"/>
                    </a:lnTo>
                    <a:lnTo>
                      <a:pt x="0" y="979"/>
                    </a:lnTo>
                    <a:lnTo>
                      <a:pt x="0" y="1033"/>
                    </a:lnTo>
                    <a:lnTo>
                      <a:pt x="18" y="1087"/>
                    </a:lnTo>
                    <a:lnTo>
                      <a:pt x="35" y="1139"/>
                    </a:lnTo>
                    <a:lnTo>
                      <a:pt x="35" y="1193"/>
                    </a:lnTo>
                    <a:lnTo>
                      <a:pt x="53" y="1245"/>
                    </a:lnTo>
                    <a:lnTo>
                      <a:pt x="72" y="1299"/>
                    </a:lnTo>
                    <a:lnTo>
                      <a:pt x="89" y="1351"/>
                    </a:lnTo>
                    <a:lnTo>
                      <a:pt x="107" y="1405"/>
                    </a:lnTo>
                    <a:lnTo>
                      <a:pt x="107" y="1459"/>
                    </a:lnTo>
                    <a:lnTo>
                      <a:pt x="124" y="1511"/>
                    </a:lnTo>
                    <a:lnTo>
                      <a:pt x="124" y="1565"/>
                    </a:lnTo>
                    <a:lnTo>
                      <a:pt x="159" y="1618"/>
                    </a:lnTo>
                    <a:lnTo>
                      <a:pt x="178" y="1671"/>
                    </a:lnTo>
                    <a:lnTo>
                      <a:pt x="195" y="1725"/>
                    </a:lnTo>
                    <a:lnTo>
                      <a:pt x="195" y="1778"/>
                    </a:lnTo>
                    <a:lnTo>
                      <a:pt x="195" y="1832"/>
                    </a:lnTo>
                    <a:lnTo>
                      <a:pt x="213" y="1884"/>
                    </a:lnTo>
                    <a:lnTo>
                      <a:pt x="230" y="1938"/>
                    </a:lnTo>
                    <a:lnTo>
                      <a:pt x="249" y="1990"/>
                    </a:lnTo>
                    <a:lnTo>
                      <a:pt x="266" y="2044"/>
                    </a:lnTo>
                    <a:lnTo>
                      <a:pt x="284" y="2098"/>
                    </a:lnTo>
                    <a:lnTo>
                      <a:pt x="319" y="2150"/>
                    </a:lnTo>
                    <a:lnTo>
                      <a:pt x="336" y="2204"/>
                    </a:lnTo>
                    <a:lnTo>
                      <a:pt x="355" y="2256"/>
                    </a:lnTo>
                    <a:lnTo>
                      <a:pt x="390" y="2310"/>
                    </a:lnTo>
                    <a:lnTo>
                      <a:pt x="444" y="2346"/>
                    </a:lnTo>
                    <a:lnTo>
                      <a:pt x="479" y="2400"/>
                    </a:lnTo>
                    <a:lnTo>
                      <a:pt x="532" y="2452"/>
                    </a:lnTo>
                    <a:lnTo>
                      <a:pt x="550" y="2506"/>
                    </a:lnTo>
                    <a:lnTo>
                      <a:pt x="567" y="2558"/>
                    </a:lnTo>
                    <a:lnTo>
                      <a:pt x="585" y="2612"/>
                    </a:lnTo>
                    <a:lnTo>
                      <a:pt x="585" y="2666"/>
                    </a:lnTo>
                    <a:lnTo>
                      <a:pt x="585" y="2718"/>
                    </a:lnTo>
                    <a:lnTo>
                      <a:pt x="585" y="2772"/>
                    </a:lnTo>
                    <a:lnTo>
                      <a:pt x="585" y="2824"/>
                    </a:lnTo>
                    <a:lnTo>
                      <a:pt x="585" y="2878"/>
                    </a:lnTo>
                    <a:lnTo>
                      <a:pt x="585" y="2931"/>
                    </a:lnTo>
                    <a:lnTo>
                      <a:pt x="585" y="2984"/>
                    </a:lnTo>
                    <a:lnTo>
                      <a:pt x="585" y="3038"/>
                    </a:lnTo>
                    <a:lnTo>
                      <a:pt x="585" y="3091"/>
                    </a:lnTo>
                    <a:lnTo>
                      <a:pt x="585" y="3145"/>
                    </a:lnTo>
                    <a:lnTo>
                      <a:pt x="602" y="3197"/>
                    </a:lnTo>
                    <a:lnTo>
                      <a:pt x="621" y="3251"/>
                    </a:lnTo>
                    <a:lnTo>
                      <a:pt x="656" y="3305"/>
                    </a:lnTo>
                    <a:lnTo>
                      <a:pt x="708" y="3340"/>
                    </a:lnTo>
                    <a:lnTo>
                      <a:pt x="762" y="3376"/>
                    </a:lnTo>
                    <a:lnTo>
                      <a:pt x="816" y="3376"/>
                    </a:lnTo>
                    <a:lnTo>
                      <a:pt x="868" y="3376"/>
                    </a:lnTo>
                    <a:lnTo>
                      <a:pt x="922" y="3376"/>
                    </a:lnTo>
                    <a:lnTo>
                      <a:pt x="939" y="3322"/>
                    </a:lnTo>
                    <a:lnTo>
                      <a:pt x="939" y="3268"/>
                    </a:lnTo>
                    <a:lnTo>
                      <a:pt x="922" y="3215"/>
                    </a:lnTo>
                    <a:lnTo>
                      <a:pt x="887" y="3161"/>
                    </a:lnTo>
                    <a:lnTo>
                      <a:pt x="887" y="3109"/>
                    </a:lnTo>
                    <a:lnTo>
                      <a:pt x="887" y="3055"/>
                    </a:lnTo>
                    <a:lnTo>
                      <a:pt x="887" y="2984"/>
                    </a:lnTo>
                    <a:lnTo>
                      <a:pt x="887" y="2931"/>
                    </a:lnTo>
                    <a:lnTo>
                      <a:pt x="887" y="2878"/>
                    </a:lnTo>
                    <a:lnTo>
                      <a:pt x="868" y="2824"/>
                    </a:lnTo>
                    <a:lnTo>
                      <a:pt x="851" y="2772"/>
                    </a:lnTo>
                    <a:lnTo>
                      <a:pt x="851" y="2718"/>
                    </a:lnTo>
                    <a:lnTo>
                      <a:pt x="851" y="2666"/>
                    </a:lnTo>
                    <a:lnTo>
                      <a:pt x="851" y="2629"/>
                    </a:lnTo>
                    <a:lnTo>
                      <a:pt x="851" y="2577"/>
                    </a:lnTo>
                    <a:lnTo>
                      <a:pt x="851" y="2523"/>
                    </a:lnTo>
                    <a:lnTo>
                      <a:pt x="851" y="2470"/>
                    </a:lnTo>
                    <a:lnTo>
                      <a:pt x="851" y="2416"/>
                    </a:lnTo>
                    <a:lnTo>
                      <a:pt x="851" y="2346"/>
                    </a:lnTo>
                    <a:lnTo>
                      <a:pt x="851" y="2292"/>
                    </a:lnTo>
                    <a:lnTo>
                      <a:pt x="851" y="2239"/>
                    </a:lnTo>
                    <a:lnTo>
                      <a:pt x="851" y="2186"/>
                    </a:lnTo>
                    <a:lnTo>
                      <a:pt x="851" y="2133"/>
                    </a:lnTo>
                    <a:lnTo>
                      <a:pt x="851" y="2079"/>
                    </a:lnTo>
                    <a:lnTo>
                      <a:pt x="851" y="2025"/>
                    </a:lnTo>
                    <a:lnTo>
                      <a:pt x="851" y="1973"/>
                    </a:lnTo>
                    <a:lnTo>
                      <a:pt x="851" y="1919"/>
                    </a:lnTo>
                    <a:lnTo>
                      <a:pt x="851" y="1867"/>
                    </a:lnTo>
                    <a:lnTo>
                      <a:pt x="851" y="1813"/>
                    </a:lnTo>
                    <a:lnTo>
                      <a:pt x="851" y="1761"/>
                    </a:lnTo>
                    <a:lnTo>
                      <a:pt x="851" y="1707"/>
                    </a:lnTo>
                    <a:lnTo>
                      <a:pt x="851" y="1653"/>
                    </a:lnTo>
                    <a:lnTo>
                      <a:pt x="851" y="1601"/>
                    </a:lnTo>
                    <a:lnTo>
                      <a:pt x="851" y="1547"/>
                    </a:lnTo>
                    <a:lnTo>
                      <a:pt x="851" y="1495"/>
                    </a:lnTo>
                    <a:lnTo>
                      <a:pt x="851" y="1441"/>
                    </a:lnTo>
                    <a:lnTo>
                      <a:pt x="851" y="1387"/>
                    </a:lnTo>
                    <a:lnTo>
                      <a:pt x="833" y="1334"/>
                    </a:lnTo>
                    <a:lnTo>
                      <a:pt x="833" y="1280"/>
                    </a:lnTo>
                    <a:lnTo>
                      <a:pt x="833" y="1228"/>
                    </a:lnTo>
                    <a:lnTo>
                      <a:pt x="833" y="1174"/>
                    </a:lnTo>
                    <a:lnTo>
                      <a:pt x="833" y="1122"/>
                    </a:lnTo>
                    <a:lnTo>
                      <a:pt x="887" y="1103"/>
                    </a:lnTo>
                    <a:lnTo>
                      <a:pt x="939" y="1103"/>
                    </a:lnTo>
                    <a:lnTo>
                      <a:pt x="993" y="1103"/>
                    </a:lnTo>
                    <a:lnTo>
                      <a:pt x="1045" y="1103"/>
                    </a:lnTo>
                    <a:lnTo>
                      <a:pt x="1099" y="1103"/>
                    </a:lnTo>
                    <a:lnTo>
                      <a:pt x="1151" y="1122"/>
                    </a:lnTo>
                    <a:lnTo>
                      <a:pt x="1188" y="1139"/>
                    </a:lnTo>
                    <a:lnTo>
                      <a:pt x="1240" y="1139"/>
                    </a:lnTo>
                    <a:lnTo>
                      <a:pt x="1294" y="1139"/>
                    </a:lnTo>
                    <a:lnTo>
                      <a:pt x="1346" y="1157"/>
                    </a:lnTo>
                    <a:lnTo>
                      <a:pt x="1400" y="1157"/>
                    </a:lnTo>
                    <a:lnTo>
                      <a:pt x="1453" y="1157"/>
                    </a:lnTo>
                    <a:lnTo>
                      <a:pt x="1506" y="1157"/>
                    </a:lnTo>
                    <a:lnTo>
                      <a:pt x="1560" y="1157"/>
                    </a:lnTo>
                    <a:lnTo>
                      <a:pt x="1612" y="1157"/>
                    </a:lnTo>
                    <a:lnTo>
                      <a:pt x="1666" y="1174"/>
                    </a:lnTo>
                    <a:lnTo>
                      <a:pt x="1719" y="1174"/>
                    </a:lnTo>
                    <a:lnTo>
                      <a:pt x="1772" y="1174"/>
                    </a:lnTo>
                    <a:lnTo>
                      <a:pt x="1825" y="1193"/>
                    </a:lnTo>
                    <a:lnTo>
                      <a:pt x="1878" y="1193"/>
                    </a:lnTo>
                    <a:lnTo>
                      <a:pt x="1932" y="1193"/>
                    </a:lnTo>
                    <a:lnTo>
                      <a:pt x="1985" y="1193"/>
                    </a:lnTo>
                    <a:lnTo>
                      <a:pt x="2038" y="1193"/>
                    </a:lnTo>
                    <a:lnTo>
                      <a:pt x="2091" y="1193"/>
                    </a:lnTo>
                    <a:lnTo>
                      <a:pt x="2144" y="1193"/>
                    </a:lnTo>
                    <a:lnTo>
                      <a:pt x="2197" y="1193"/>
                    </a:lnTo>
                    <a:lnTo>
                      <a:pt x="2251" y="1193"/>
                    </a:lnTo>
                    <a:lnTo>
                      <a:pt x="2304" y="1193"/>
                    </a:lnTo>
                    <a:lnTo>
                      <a:pt x="2375" y="1193"/>
                    </a:lnTo>
                    <a:lnTo>
                      <a:pt x="2427" y="1193"/>
                    </a:lnTo>
                    <a:lnTo>
                      <a:pt x="2481" y="1174"/>
                    </a:lnTo>
                    <a:lnTo>
                      <a:pt x="2533" y="1174"/>
                    </a:lnTo>
                    <a:lnTo>
                      <a:pt x="2587" y="1174"/>
                    </a:lnTo>
                    <a:lnTo>
                      <a:pt x="2639" y="1157"/>
                    </a:lnTo>
                    <a:lnTo>
                      <a:pt x="2677" y="1157"/>
                    </a:lnTo>
                    <a:lnTo>
                      <a:pt x="2729" y="1157"/>
                    </a:lnTo>
                    <a:lnTo>
                      <a:pt x="2783" y="1157"/>
                    </a:lnTo>
                    <a:lnTo>
                      <a:pt x="2853" y="1157"/>
                    </a:lnTo>
                    <a:lnTo>
                      <a:pt x="2906" y="1157"/>
                    </a:lnTo>
                    <a:lnTo>
                      <a:pt x="2959" y="1157"/>
                    </a:lnTo>
                    <a:lnTo>
                      <a:pt x="3012" y="1157"/>
                    </a:lnTo>
                    <a:lnTo>
                      <a:pt x="3049" y="1157"/>
                    </a:lnTo>
                    <a:lnTo>
                      <a:pt x="3101" y="1157"/>
                    </a:lnTo>
                    <a:lnTo>
                      <a:pt x="3155" y="1157"/>
                    </a:lnTo>
                    <a:lnTo>
                      <a:pt x="3207" y="1157"/>
                    </a:lnTo>
                    <a:lnTo>
                      <a:pt x="3261" y="1157"/>
                    </a:lnTo>
                    <a:lnTo>
                      <a:pt x="3313" y="1139"/>
                    </a:lnTo>
                    <a:lnTo>
                      <a:pt x="3367" y="1087"/>
                    </a:lnTo>
                    <a:lnTo>
                      <a:pt x="3421" y="1087"/>
                    </a:lnTo>
                    <a:lnTo>
                      <a:pt x="3456" y="1139"/>
                    </a:lnTo>
                    <a:lnTo>
                      <a:pt x="3456" y="1193"/>
                    </a:lnTo>
                    <a:lnTo>
                      <a:pt x="3421" y="1245"/>
                    </a:lnTo>
                    <a:lnTo>
                      <a:pt x="3384" y="1280"/>
                    </a:lnTo>
                    <a:lnTo>
                      <a:pt x="3348" y="1334"/>
                    </a:lnTo>
                    <a:lnTo>
                      <a:pt x="3313" y="1387"/>
                    </a:lnTo>
                    <a:lnTo>
                      <a:pt x="3296" y="1424"/>
                    </a:lnTo>
                    <a:lnTo>
                      <a:pt x="3261" y="1476"/>
                    </a:lnTo>
                    <a:lnTo>
                      <a:pt x="3242" y="1530"/>
                    </a:lnTo>
                    <a:lnTo>
                      <a:pt x="3225" y="1582"/>
                    </a:lnTo>
                    <a:lnTo>
                      <a:pt x="3207" y="1636"/>
                    </a:lnTo>
                    <a:lnTo>
                      <a:pt x="3190" y="1688"/>
                    </a:lnTo>
                    <a:lnTo>
                      <a:pt x="3172" y="1725"/>
                    </a:lnTo>
                    <a:lnTo>
                      <a:pt x="3172" y="1778"/>
                    </a:lnTo>
                    <a:lnTo>
                      <a:pt x="3155" y="1848"/>
                    </a:lnTo>
                    <a:lnTo>
                      <a:pt x="3155" y="1902"/>
                    </a:lnTo>
                    <a:lnTo>
                      <a:pt x="3155" y="1955"/>
                    </a:lnTo>
                    <a:lnTo>
                      <a:pt x="3136" y="2009"/>
                    </a:lnTo>
                    <a:lnTo>
                      <a:pt x="3136" y="2063"/>
                    </a:lnTo>
                    <a:lnTo>
                      <a:pt x="3136" y="2115"/>
                    </a:lnTo>
                    <a:lnTo>
                      <a:pt x="3136" y="2169"/>
                    </a:lnTo>
                    <a:lnTo>
                      <a:pt x="3136" y="2221"/>
                    </a:lnTo>
                    <a:lnTo>
                      <a:pt x="3136" y="2275"/>
                    </a:lnTo>
                    <a:lnTo>
                      <a:pt x="3136" y="2346"/>
                    </a:lnTo>
                    <a:lnTo>
                      <a:pt x="3136" y="2400"/>
                    </a:lnTo>
                    <a:lnTo>
                      <a:pt x="3136" y="2452"/>
                    </a:lnTo>
                    <a:lnTo>
                      <a:pt x="3136" y="2506"/>
                    </a:lnTo>
                    <a:lnTo>
                      <a:pt x="3136" y="2558"/>
                    </a:lnTo>
                    <a:lnTo>
                      <a:pt x="3136" y="2612"/>
                    </a:lnTo>
                    <a:lnTo>
                      <a:pt x="3136" y="2666"/>
                    </a:lnTo>
                    <a:lnTo>
                      <a:pt x="3136" y="2718"/>
                    </a:lnTo>
                    <a:lnTo>
                      <a:pt x="3136" y="2772"/>
                    </a:lnTo>
                    <a:lnTo>
                      <a:pt x="3136" y="2824"/>
                    </a:lnTo>
                    <a:lnTo>
                      <a:pt x="3136" y="2878"/>
                    </a:lnTo>
                    <a:lnTo>
                      <a:pt x="3136" y="2931"/>
                    </a:lnTo>
                    <a:lnTo>
                      <a:pt x="3136" y="2984"/>
                    </a:lnTo>
                    <a:lnTo>
                      <a:pt x="3136" y="3038"/>
                    </a:lnTo>
                    <a:lnTo>
                      <a:pt x="3136" y="3091"/>
                    </a:lnTo>
                    <a:lnTo>
                      <a:pt x="3155" y="3145"/>
                    </a:lnTo>
                    <a:lnTo>
                      <a:pt x="3155" y="3197"/>
                    </a:lnTo>
                    <a:lnTo>
                      <a:pt x="3190" y="3251"/>
                    </a:lnTo>
                    <a:lnTo>
                      <a:pt x="3225" y="3305"/>
                    </a:lnTo>
                    <a:lnTo>
                      <a:pt x="3261" y="3357"/>
                    </a:lnTo>
                    <a:lnTo>
                      <a:pt x="3313" y="3376"/>
                    </a:lnTo>
                    <a:lnTo>
                      <a:pt x="3367" y="3340"/>
                    </a:lnTo>
                    <a:lnTo>
                      <a:pt x="3367" y="3286"/>
                    </a:lnTo>
                    <a:lnTo>
                      <a:pt x="3384" y="3232"/>
                    </a:lnTo>
                    <a:lnTo>
                      <a:pt x="3384" y="3180"/>
                    </a:lnTo>
                    <a:lnTo>
                      <a:pt x="3402" y="3126"/>
                    </a:lnTo>
                    <a:lnTo>
                      <a:pt x="3421" y="3074"/>
                    </a:lnTo>
                    <a:lnTo>
                      <a:pt x="3421" y="3020"/>
                    </a:lnTo>
                    <a:lnTo>
                      <a:pt x="3438" y="2966"/>
                    </a:lnTo>
                    <a:lnTo>
                      <a:pt x="3456" y="2914"/>
                    </a:lnTo>
                    <a:lnTo>
                      <a:pt x="3456" y="2860"/>
                    </a:lnTo>
                    <a:lnTo>
                      <a:pt x="3456" y="2807"/>
                    </a:lnTo>
                    <a:lnTo>
                      <a:pt x="3473" y="2754"/>
                    </a:lnTo>
                    <a:lnTo>
                      <a:pt x="3508" y="2701"/>
                    </a:lnTo>
                    <a:lnTo>
                      <a:pt x="3527" y="2647"/>
                    </a:lnTo>
                    <a:lnTo>
                      <a:pt x="3562" y="2593"/>
                    </a:lnTo>
                    <a:lnTo>
                      <a:pt x="3579" y="2541"/>
                    </a:lnTo>
                    <a:lnTo>
                      <a:pt x="3614" y="2487"/>
                    </a:lnTo>
                    <a:lnTo>
                      <a:pt x="3650" y="2435"/>
                    </a:lnTo>
                    <a:lnTo>
                      <a:pt x="3685" y="2381"/>
                    </a:lnTo>
                    <a:lnTo>
                      <a:pt x="3720" y="2327"/>
                    </a:lnTo>
                    <a:lnTo>
                      <a:pt x="3756" y="2256"/>
                    </a:lnTo>
                    <a:lnTo>
                      <a:pt x="3793" y="2204"/>
                    </a:lnTo>
                    <a:lnTo>
                      <a:pt x="3810" y="2150"/>
                    </a:lnTo>
                    <a:lnTo>
                      <a:pt x="3845" y="2098"/>
                    </a:lnTo>
                    <a:lnTo>
                      <a:pt x="3880" y="2025"/>
                    </a:lnTo>
                    <a:lnTo>
                      <a:pt x="3899" y="1973"/>
                    </a:lnTo>
                    <a:lnTo>
                      <a:pt x="3934" y="1902"/>
                    </a:lnTo>
                    <a:lnTo>
                      <a:pt x="3951" y="1848"/>
                    </a:lnTo>
                    <a:lnTo>
                      <a:pt x="3970" y="1778"/>
                    </a:lnTo>
                    <a:lnTo>
                      <a:pt x="4005" y="1707"/>
                    </a:lnTo>
                    <a:lnTo>
                      <a:pt x="4005" y="1653"/>
                    </a:lnTo>
                    <a:lnTo>
                      <a:pt x="4022" y="1601"/>
                    </a:lnTo>
                    <a:lnTo>
                      <a:pt x="4022" y="1547"/>
                    </a:lnTo>
                    <a:lnTo>
                      <a:pt x="4040" y="1495"/>
                    </a:lnTo>
                    <a:lnTo>
                      <a:pt x="4040" y="1441"/>
                    </a:lnTo>
                    <a:lnTo>
                      <a:pt x="4057" y="1387"/>
                    </a:lnTo>
                    <a:lnTo>
                      <a:pt x="4076" y="1316"/>
                    </a:lnTo>
                    <a:lnTo>
                      <a:pt x="4076" y="1264"/>
                    </a:lnTo>
                    <a:lnTo>
                      <a:pt x="4076" y="1193"/>
                    </a:lnTo>
                    <a:lnTo>
                      <a:pt x="4076" y="1122"/>
                    </a:lnTo>
                    <a:lnTo>
                      <a:pt x="4076" y="1050"/>
                    </a:lnTo>
                    <a:lnTo>
                      <a:pt x="4076" y="979"/>
                    </a:lnTo>
                    <a:lnTo>
                      <a:pt x="4093" y="927"/>
                    </a:lnTo>
                    <a:lnTo>
                      <a:pt x="4093" y="873"/>
                    </a:lnTo>
                    <a:lnTo>
                      <a:pt x="4093" y="820"/>
                    </a:lnTo>
                    <a:lnTo>
                      <a:pt x="4093" y="766"/>
                    </a:lnTo>
                    <a:lnTo>
                      <a:pt x="4093" y="712"/>
                    </a:lnTo>
                    <a:lnTo>
                      <a:pt x="4093" y="660"/>
                    </a:lnTo>
                    <a:lnTo>
                      <a:pt x="4040" y="625"/>
                    </a:lnTo>
                    <a:lnTo>
                      <a:pt x="4005" y="571"/>
                    </a:lnTo>
                    <a:lnTo>
                      <a:pt x="3970" y="519"/>
                    </a:lnTo>
                    <a:lnTo>
                      <a:pt x="3951" y="465"/>
                    </a:lnTo>
                    <a:lnTo>
                      <a:pt x="3916" y="411"/>
                    </a:lnTo>
                    <a:lnTo>
                      <a:pt x="3899" y="359"/>
                    </a:lnTo>
                    <a:lnTo>
                      <a:pt x="3864" y="305"/>
                    </a:lnTo>
                    <a:lnTo>
                      <a:pt x="3828" y="252"/>
                    </a:lnTo>
                    <a:lnTo>
                      <a:pt x="3774" y="234"/>
                    </a:lnTo>
                    <a:lnTo>
                      <a:pt x="3704" y="217"/>
                    </a:lnTo>
                    <a:lnTo>
                      <a:pt x="3650" y="198"/>
                    </a:lnTo>
                    <a:lnTo>
                      <a:pt x="3598" y="163"/>
                    </a:lnTo>
                    <a:lnTo>
                      <a:pt x="3544" y="163"/>
                    </a:lnTo>
                    <a:lnTo>
                      <a:pt x="3491" y="128"/>
                    </a:lnTo>
                    <a:lnTo>
                      <a:pt x="3421" y="109"/>
                    </a:lnTo>
                    <a:lnTo>
                      <a:pt x="3384" y="92"/>
                    </a:lnTo>
                    <a:lnTo>
                      <a:pt x="3331" y="74"/>
                    </a:lnTo>
                    <a:lnTo>
                      <a:pt x="3278" y="74"/>
                    </a:lnTo>
                    <a:lnTo>
                      <a:pt x="3225" y="74"/>
                    </a:lnTo>
                    <a:lnTo>
                      <a:pt x="3172" y="74"/>
                    </a:lnTo>
                    <a:lnTo>
                      <a:pt x="3119" y="74"/>
                    </a:lnTo>
                    <a:lnTo>
                      <a:pt x="3065" y="74"/>
                    </a:lnTo>
                    <a:lnTo>
                      <a:pt x="3012" y="74"/>
                    </a:lnTo>
                    <a:lnTo>
                      <a:pt x="2959" y="74"/>
                    </a:lnTo>
                    <a:lnTo>
                      <a:pt x="2906" y="74"/>
                    </a:lnTo>
                    <a:lnTo>
                      <a:pt x="2853" y="74"/>
                    </a:lnTo>
                    <a:lnTo>
                      <a:pt x="2799" y="74"/>
                    </a:lnTo>
                    <a:lnTo>
                      <a:pt x="2747" y="74"/>
                    </a:lnTo>
                    <a:lnTo>
                      <a:pt x="2693" y="74"/>
                    </a:lnTo>
                    <a:lnTo>
                      <a:pt x="2639" y="109"/>
                    </a:lnTo>
                    <a:lnTo>
                      <a:pt x="2604" y="146"/>
                    </a:lnTo>
                    <a:lnTo>
                      <a:pt x="2552" y="163"/>
                    </a:lnTo>
                    <a:lnTo>
                      <a:pt x="2498" y="217"/>
                    </a:lnTo>
                    <a:lnTo>
                      <a:pt x="2446" y="252"/>
                    </a:lnTo>
                    <a:lnTo>
                      <a:pt x="2392" y="288"/>
                    </a:lnTo>
                    <a:lnTo>
                      <a:pt x="2340" y="323"/>
                    </a:lnTo>
                    <a:lnTo>
                      <a:pt x="2286" y="359"/>
                    </a:lnTo>
                    <a:lnTo>
                      <a:pt x="2232" y="411"/>
                    </a:lnTo>
                    <a:lnTo>
                      <a:pt x="2197" y="448"/>
                    </a:lnTo>
                    <a:lnTo>
                      <a:pt x="2144" y="465"/>
                    </a:lnTo>
                    <a:lnTo>
                      <a:pt x="2091" y="465"/>
                    </a:lnTo>
                    <a:lnTo>
                      <a:pt x="2038" y="465"/>
                    </a:lnTo>
                    <a:lnTo>
                      <a:pt x="1985" y="465"/>
                    </a:lnTo>
                    <a:lnTo>
                      <a:pt x="1914" y="448"/>
                    </a:lnTo>
                    <a:lnTo>
                      <a:pt x="1878" y="411"/>
                    </a:lnTo>
                    <a:lnTo>
                      <a:pt x="1825" y="375"/>
                    </a:lnTo>
                    <a:lnTo>
                      <a:pt x="1772" y="340"/>
                    </a:lnTo>
                    <a:lnTo>
                      <a:pt x="1737" y="288"/>
                    </a:lnTo>
                    <a:lnTo>
                      <a:pt x="1683" y="252"/>
                    </a:lnTo>
                    <a:lnTo>
                      <a:pt x="1631" y="234"/>
                    </a:lnTo>
                    <a:lnTo>
                      <a:pt x="1577" y="198"/>
                    </a:lnTo>
                    <a:lnTo>
                      <a:pt x="1523" y="163"/>
                    </a:lnTo>
                    <a:lnTo>
                      <a:pt x="1471" y="128"/>
                    </a:lnTo>
                    <a:lnTo>
                      <a:pt x="1417" y="109"/>
                    </a:lnTo>
                    <a:lnTo>
                      <a:pt x="1365" y="92"/>
                    </a:lnTo>
                    <a:lnTo>
                      <a:pt x="1294" y="74"/>
                    </a:lnTo>
                    <a:lnTo>
                      <a:pt x="1240" y="57"/>
                    </a:lnTo>
                    <a:lnTo>
                      <a:pt x="1170" y="38"/>
                    </a:lnTo>
                    <a:lnTo>
                      <a:pt x="1116" y="38"/>
                    </a:lnTo>
                    <a:lnTo>
                      <a:pt x="1045" y="21"/>
                    </a:lnTo>
                    <a:lnTo>
                      <a:pt x="993" y="21"/>
                    </a:lnTo>
                    <a:lnTo>
                      <a:pt x="922" y="3"/>
                    </a:lnTo>
                    <a:lnTo>
                      <a:pt x="868" y="3"/>
                    </a:lnTo>
                    <a:lnTo>
                      <a:pt x="798" y="3"/>
                    </a:lnTo>
                    <a:lnTo>
                      <a:pt x="727" y="3"/>
                    </a:lnTo>
                    <a:lnTo>
                      <a:pt x="673" y="3"/>
                    </a:lnTo>
                    <a:lnTo>
                      <a:pt x="621" y="3"/>
                    </a:lnTo>
                    <a:lnTo>
                      <a:pt x="567" y="3"/>
                    </a:lnTo>
                    <a:lnTo>
                      <a:pt x="489" y="0"/>
                    </a:lnTo>
                    <a:lnTo>
                      <a:pt x="489" y="0"/>
                    </a:lnTo>
                  </a:path>
                </a:pathLst>
              </a:custGeom>
              <a:pattFill prst="dkUpDiag">
                <a:fgClr>
                  <a:schemeClr val="accent1"/>
                </a:fgClr>
                <a:bgClr>
                  <a:schemeClr val="bg2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 useBgFill="1">
          <p:nvSpPr>
            <p:cNvPr id="32775" name="Rectangle 7"/>
            <p:cNvSpPr>
              <a:spLocks noChangeArrowheads="1"/>
            </p:cNvSpPr>
            <p:nvPr/>
          </p:nvSpPr>
          <p:spPr bwMode="auto">
            <a:xfrm>
              <a:off x="4610" y="576"/>
              <a:ext cx="1150" cy="1009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 b="1" dirty="0" smtClean="0">
                  <a:solidFill>
                    <a:srgbClr val="FF0000"/>
                  </a:solidFill>
                  <a:latin typeface="Arial" charset="0"/>
                </a:rPr>
                <a:t>Plates, bunches</a:t>
              </a:r>
            </a:p>
            <a:p>
              <a:pPr>
                <a:spcBef>
                  <a:spcPct val="50000"/>
                </a:spcBef>
              </a:pPr>
              <a:r>
                <a:rPr lang="en-US" sz="2800" b="1" dirty="0" smtClean="0">
                  <a:solidFill>
                    <a:srgbClr val="FF0000"/>
                  </a:solidFill>
                  <a:latin typeface="Arial" charset="0"/>
                </a:rPr>
                <a:t>(tuft)</a:t>
              </a:r>
              <a:endParaRPr lang="ru-RU" sz="28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 useBgFill="1">
          <p:nvSpPr>
            <p:cNvPr id="32776" name="Rectangle 8"/>
            <p:cNvSpPr>
              <a:spLocks noChangeArrowheads="1"/>
            </p:cNvSpPr>
            <p:nvPr/>
          </p:nvSpPr>
          <p:spPr bwMode="auto">
            <a:xfrm>
              <a:off x="4848" y="2255"/>
              <a:ext cx="911" cy="252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endParaRPr lang="ru-RU" sz="2000" b="1" dirty="0">
                <a:solidFill>
                  <a:srgbClr val="FF9999"/>
                </a:solidFill>
                <a:latin typeface="Arial" charset="0"/>
              </a:endParaRPr>
            </a:p>
          </p:txBody>
        </p:sp>
        <p:sp>
          <p:nvSpPr>
            <p:cNvPr id="32777" name="Rectangle 9"/>
            <p:cNvSpPr>
              <a:spLocks noChangeArrowheads="1"/>
            </p:cNvSpPr>
            <p:nvPr/>
          </p:nvSpPr>
          <p:spPr bwMode="auto">
            <a:xfrm>
              <a:off x="144" y="48"/>
              <a:ext cx="5136" cy="601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800" b="1" dirty="0">
                  <a:solidFill>
                    <a:schemeClr val="accent2"/>
                  </a:solidFill>
                  <a:latin typeface="Arial" charset="0"/>
                </a:rPr>
                <a:t>ENAMEL: </a:t>
              </a:r>
              <a:r>
                <a:rPr lang="en-US" sz="2800" b="1" dirty="0" smtClean="0">
                  <a:solidFill>
                    <a:schemeClr val="accent2"/>
                  </a:solidFill>
                  <a:latin typeface="Arial" charset="0"/>
                </a:rPr>
                <a:t>plates, bunches, spindles – low </a:t>
              </a:r>
              <a:r>
                <a:rPr lang="en-US" sz="2800" b="1" dirty="0" err="1" smtClean="0">
                  <a:solidFill>
                    <a:schemeClr val="accent2"/>
                  </a:solidFill>
                  <a:latin typeface="Arial" charset="0"/>
                </a:rPr>
                <a:t>mineralised</a:t>
              </a:r>
              <a:r>
                <a:rPr lang="en-US" sz="2800" b="1" dirty="0" smtClean="0">
                  <a:solidFill>
                    <a:schemeClr val="accent2"/>
                  </a:solidFill>
                  <a:latin typeface="Arial" charset="0"/>
                </a:rPr>
                <a:t> sites for infection </a:t>
              </a:r>
              <a:endParaRPr lang="ru-RU" sz="2800" b="1" dirty="0">
                <a:solidFill>
                  <a:schemeClr val="accent2"/>
                </a:solidFill>
                <a:latin typeface="Arial" charset="0"/>
              </a:endParaRPr>
            </a:p>
          </p:txBody>
        </p:sp>
        <p:sp useBgFill="1">
          <p:nvSpPr>
            <p:cNvPr id="32778" name="Rectangle 10"/>
            <p:cNvSpPr>
              <a:spLocks noChangeArrowheads="1"/>
            </p:cNvSpPr>
            <p:nvPr/>
          </p:nvSpPr>
          <p:spPr bwMode="auto">
            <a:xfrm>
              <a:off x="4321" y="2975"/>
              <a:ext cx="1151" cy="233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endParaRPr lang="ru-RU" b="1" dirty="0">
                <a:solidFill>
                  <a:srgbClr val="FF33CC"/>
                </a:solidFill>
                <a:latin typeface="Arial" charset="0"/>
              </a:endParaRPr>
            </a:p>
          </p:txBody>
        </p:sp>
        <p:grpSp>
          <p:nvGrpSpPr>
            <p:cNvPr id="4" name="Group 25"/>
            <p:cNvGrpSpPr>
              <a:grpSpLocks/>
            </p:cNvGrpSpPr>
            <p:nvPr/>
          </p:nvGrpSpPr>
          <p:grpSpPr bwMode="auto">
            <a:xfrm>
              <a:off x="0" y="576"/>
              <a:ext cx="4658" cy="1118"/>
              <a:chOff x="0" y="576"/>
              <a:chExt cx="4658" cy="1118"/>
            </a:xfrm>
          </p:grpSpPr>
          <p:sp useBgFill="1">
            <p:nvSpPr>
              <p:cNvPr id="32779" name="Rectangle 11"/>
              <p:cNvSpPr>
                <a:spLocks noChangeArrowheads="1"/>
              </p:cNvSpPr>
              <p:nvPr/>
            </p:nvSpPr>
            <p:spPr bwMode="auto">
              <a:xfrm flipV="1">
                <a:off x="0" y="576"/>
                <a:ext cx="29" cy="233"/>
              </a:xfrm>
              <a:prstGeom prst="rect">
                <a:avLst/>
              </a:prstGeom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lIns="92075" tIns="46038" rIns="92075" bIns="46038"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ru-RU" b="1" dirty="0">
                  <a:solidFill>
                    <a:srgbClr val="99FFFF"/>
                  </a:solidFill>
                  <a:latin typeface="Arial" charset="0"/>
                </a:endParaRPr>
              </a:p>
            </p:txBody>
          </p:sp>
          <p:grpSp>
            <p:nvGrpSpPr>
              <p:cNvPr id="5" name="Group 18"/>
              <p:cNvGrpSpPr>
                <a:grpSpLocks/>
              </p:cNvGrpSpPr>
              <p:nvPr/>
            </p:nvGrpSpPr>
            <p:grpSpPr bwMode="auto">
              <a:xfrm>
                <a:off x="4032" y="960"/>
                <a:ext cx="193" cy="241"/>
                <a:chOff x="4032" y="960"/>
                <a:chExt cx="193" cy="241"/>
              </a:xfrm>
            </p:grpSpPr>
            <p:sp>
              <p:nvSpPr>
                <p:cNvPr id="32781" name="Freeform 13"/>
                <p:cNvSpPr>
                  <a:spLocks/>
                </p:cNvSpPr>
                <p:nvPr/>
              </p:nvSpPr>
              <p:spPr bwMode="auto">
                <a:xfrm>
                  <a:off x="4063" y="960"/>
                  <a:ext cx="22" cy="241"/>
                </a:xfrm>
                <a:custGeom>
                  <a:avLst/>
                  <a:gdLst/>
                  <a:ahLst/>
                  <a:cxnLst>
                    <a:cxn ang="0">
                      <a:pos x="17" y="0"/>
                    </a:cxn>
                    <a:cxn ang="0">
                      <a:pos x="0" y="48"/>
                    </a:cxn>
                    <a:cxn ang="0">
                      <a:pos x="11" y="79"/>
                    </a:cxn>
                    <a:cxn ang="0">
                      <a:pos x="21" y="111"/>
                    </a:cxn>
                    <a:cxn ang="0">
                      <a:pos x="21" y="143"/>
                    </a:cxn>
                    <a:cxn ang="0">
                      <a:pos x="21" y="174"/>
                    </a:cxn>
                    <a:cxn ang="0">
                      <a:pos x="21" y="206"/>
                    </a:cxn>
                    <a:cxn ang="0">
                      <a:pos x="21" y="237"/>
                    </a:cxn>
                    <a:cxn ang="0">
                      <a:pos x="17" y="240"/>
                    </a:cxn>
                  </a:cxnLst>
                  <a:rect l="0" t="0" r="r" b="b"/>
                  <a:pathLst>
                    <a:path w="22" h="241">
                      <a:moveTo>
                        <a:pt x="17" y="0"/>
                      </a:moveTo>
                      <a:lnTo>
                        <a:pt x="0" y="48"/>
                      </a:lnTo>
                      <a:lnTo>
                        <a:pt x="11" y="79"/>
                      </a:lnTo>
                      <a:lnTo>
                        <a:pt x="21" y="111"/>
                      </a:lnTo>
                      <a:lnTo>
                        <a:pt x="21" y="143"/>
                      </a:lnTo>
                      <a:lnTo>
                        <a:pt x="21" y="174"/>
                      </a:lnTo>
                      <a:lnTo>
                        <a:pt x="21" y="206"/>
                      </a:lnTo>
                      <a:lnTo>
                        <a:pt x="21" y="237"/>
                      </a:lnTo>
                      <a:lnTo>
                        <a:pt x="17" y="240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2782" name="Freeform 14"/>
                <p:cNvSpPr>
                  <a:spLocks/>
                </p:cNvSpPr>
                <p:nvPr/>
              </p:nvSpPr>
              <p:spPr bwMode="auto">
                <a:xfrm>
                  <a:off x="4074" y="960"/>
                  <a:ext cx="55" cy="241"/>
                </a:xfrm>
                <a:custGeom>
                  <a:avLst/>
                  <a:gdLst/>
                  <a:ahLst/>
                  <a:cxnLst>
                    <a:cxn ang="0">
                      <a:pos x="54" y="0"/>
                    </a:cxn>
                    <a:cxn ang="0">
                      <a:pos x="31" y="48"/>
                    </a:cxn>
                    <a:cxn ang="0">
                      <a:pos x="10" y="79"/>
                    </a:cxn>
                    <a:cxn ang="0">
                      <a:pos x="0" y="111"/>
                    </a:cxn>
                    <a:cxn ang="0">
                      <a:pos x="0" y="143"/>
                    </a:cxn>
                    <a:cxn ang="0">
                      <a:pos x="0" y="174"/>
                    </a:cxn>
                    <a:cxn ang="0">
                      <a:pos x="0" y="206"/>
                    </a:cxn>
                    <a:cxn ang="0">
                      <a:pos x="6" y="240"/>
                    </a:cxn>
                  </a:cxnLst>
                  <a:rect l="0" t="0" r="r" b="b"/>
                  <a:pathLst>
                    <a:path w="55" h="241">
                      <a:moveTo>
                        <a:pt x="54" y="0"/>
                      </a:moveTo>
                      <a:lnTo>
                        <a:pt x="31" y="48"/>
                      </a:lnTo>
                      <a:lnTo>
                        <a:pt x="10" y="79"/>
                      </a:lnTo>
                      <a:lnTo>
                        <a:pt x="0" y="111"/>
                      </a:lnTo>
                      <a:lnTo>
                        <a:pt x="0" y="143"/>
                      </a:lnTo>
                      <a:lnTo>
                        <a:pt x="0" y="174"/>
                      </a:lnTo>
                      <a:lnTo>
                        <a:pt x="0" y="206"/>
                      </a:lnTo>
                      <a:lnTo>
                        <a:pt x="6" y="240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2783" name="Freeform 15"/>
                <p:cNvSpPr>
                  <a:spLocks/>
                </p:cNvSpPr>
                <p:nvPr/>
              </p:nvSpPr>
              <p:spPr bwMode="auto">
                <a:xfrm>
                  <a:off x="4080" y="960"/>
                  <a:ext cx="97" cy="241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57" y="48"/>
                    </a:cxn>
                    <a:cxn ang="0">
                      <a:pos x="46" y="79"/>
                    </a:cxn>
                    <a:cxn ang="0">
                      <a:pos x="25" y="111"/>
                    </a:cxn>
                    <a:cxn ang="0">
                      <a:pos x="25" y="143"/>
                    </a:cxn>
                    <a:cxn ang="0">
                      <a:pos x="15" y="174"/>
                    </a:cxn>
                    <a:cxn ang="0">
                      <a:pos x="4" y="206"/>
                    </a:cxn>
                    <a:cxn ang="0">
                      <a:pos x="4" y="237"/>
                    </a:cxn>
                    <a:cxn ang="0">
                      <a:pos x="0" y="240"/>
                    </a:cxn>
                  </a:cxnLst>
                  <a:rect l="0" t="0" r="r" b="b"/>
                  <a:pathLst>
                    <a:path w="97" h="241">
                      <a:moveTo>
                        <a:pt x="96" y="0"/>
                      </a:moveTo>
                      <a:lnTo>
                        <a:pt x="57" y="48"/>
                      </a:lnTo>
                      <a:lnTo>
                        <a:pt x="46" y="79"/>
                      </a:lnTo>
                      <a:lnTo>
                        <a:pt x="25" y="111"/>
                      </a:lnTo>
                      <a:lnTo>
                        <a:pt x="25" y="143"/>
                      </a:lnTo>
                      <a:lnTo>
                        <a:pt x="15" y="174"/>
                      </a:lnTo>
                      <a:lnTo>
                        <a:pt x="4" y="206"/>
                      </a:lnTo>
                      <a:lnTo>
                        <a:pt x="4" y="237"/>
                      </a:lnTo>
                      <a:lnTo>
                        <a:pt x="0" y="240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2784" name="Freeform 16"/>
                <p:cNvSpPr>
                  <a:spLocks/>
                </p:cNvSpPr>
                <p:nvPr/>
              </p:nvSpPr>
              <p:spPr bwMode="auto">
                <a:xfrm>
                  <a:off x="4032" y="1008"/>
                  <a:ext cx="193" cy="193"/>
                </a:xfrm>
                <a:custGeom>
                  <a:avLst/>
                  <a:gdLst/>
                  <a:ahLst/>
                  <a:cxnLst>
                    <a:cxn ang="0">
                      <a:pos x="192" y="0"/>
                    </a:cxn>
                    <a:cxn ang="0">
                      <a:pos x="147" y="0"/>
                    </a:cxn>
                    <a:cxn ang="0">
                      <a:pos x="137" y="31"/>
                    </a:cxn>
                    <a:cxn ang="0">
                      <a:pos x="115" y="52"/>
                    </a:cxn>
                    <a:cxn ang="0">
                      <a:pos x="105" y="74"/>
                    </a:cxn>
                    <a:cxn ang="0">
                      <a:pos x="94" y="105"/>
                    </a:cxn>
                    <a:cxn ang="0">
                      <a:pos x="63" y="126"/>
                    </a:cxn>
                    <a:cxn ang="0">
                      <a:pos x="42" y="158"/>
                    </a:cxn>
                    <a:cxn ang="0">
                      <a:pos x="21" y="189"/>
                    </a:cxn>
                    <a:cxn ang="0">
                      <a:pos x="0" y="192"/>
                    </a:cxn>
                  </a:cxnLst>
                  <a:rect l="0" t="0" r="r" b="b"/>
                  <a:pathLst>
                    <a:path w="193" h="193">
                      <a:moveTo>
                        <a:pt x="192" y="0"/>
                      </a:moveTo>
                      <a:lnTo>
                        <a:pt x="147" y="0"/>
                      </a:lnTo>
                      <a:lnTo>
                        <a:pt x="137" y="31"/>
                      </a:lnTo>
                      <a:lnTo>
                        <a:pt x="115" y="52"/>
                      </a:lnTo>
                      <a:lnTo>
                        <a:pt x="105" y="74"/>
                      </a:lnTo>
                      <a:lnTo>
                        <a:pt x="94" y="105"/>
                      </a:lnTo>
                      <a:lnTo>
                        <a:pt x="63" y="126"/>
                      </a:lnTo>
                      <a:lnTo>
                        <a:pt x="42" y="158"/>
                      </a:lnTo>
                      <a:lnTo>
                        <a:pt x="21" y="189"/>
                      </a:lnTo>
                      <a:lnTo>
                        <a:pt x="0" y="192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2785" name="Freeform 17"/>
                <p:cNvSpPr>
                  <a:spLocks/>
                </p:cNvSpPr>
                <p:nvPr/>
              </p:nvSpPr>
              <p:spPr bwMode="auto">
                <a:xfrm>
                  <a:off x="4080" y="1008"/>
                  <a:ext cx="145" cy="193"/>
                </a:xfrm>
                <a:custGeom>
                  <a:avLst/>
                  <a:gdLst/>
                  <a:ahLst/>
                  <a:cxnLst>
                    <a:cxn ang="0">
                      <a:pos x="144" y="0"/>
                    </a:cxn>
                    <a:cxn ang="0">
                      <a:pos x="120" y="42"/>
                    </a:cxn>
                    <a:cxn ang="0">
                      <a:pos x="99" y="74"/>
                    </a:cxn>
                    <a:cxn ang="0">
                      <a:pos x="67" y="95"/>
                    </a:cxn>
                    <a:cxn ang="0">
                      <a:pos x="57" y="126"/>
                    </a:cxn>
                    <a:cxn ang="0">
                      <a:pos x="25" y="137"/>
                    </a:cxn>
                    <a:cxn ang="0">
                      <a:pos x="4" y="168"/>
                    </a:cxn>
                    <a:cxn ang="0">
                      <a:pos x="0" y="192"/>
                    </a:cxn>
                  </a:cxnLst>
                  <a:rect l="0" t="0" r="r" b="b"/>
                  <a:pathLst>
                    <a:path w="145" h="193">
                      <a:moveTo>
                        <a:pt x="144" y="0"/>
                      </a:moveTo>
                      <a:lnTo>
                        <a:pt x="120" y="42"/>
                      </a:lnTo>
                      <a:lnTo>
                        <a:pt x="99" y="74"/>
                      </a:lnTo>
                      <a:lnTo>
                        <a:pt x="67" y="95"/>
                      </a:lnTo>
                      <a:lnTo>
                        <a:pt x="57" y="126"/>
                      </a:lnTo>
                      <a:lnTo>
                        <a:pt x="25" y="137"/>
                      </a:lnTo>
                      <a:lnTo>
                        <a:pt x="4" y="168"/>
                      </a:lnTo>
                      <a:lnTo>
                        <a:pt x="0" y="192"/>
                      </a:lnTo>
                    </a:path>
                  </a:pathLst>
                </a:custGeom>
                <a:noFill/>
                <a:ln w="254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2787" name="Arc 19"/>
              <p:cNvSpPr>
                <a:spLocks/>
              </p:cNvSpPr>
              <p:nvPr/>
            </p:nvSpPr>
            <p:spPr bwMode="auto">
              <a:xfrm>
                <a:off x="4224" y="809"/>
                <a:ext cx="386" cy="199"/>
              </a:xfrm>
              <a:custGeom>
                <a:avLst/>
                <a:gdLst>
                  <a:gd name="G0" fmla="+- 21600 0 0"/>
                  <a:gd name="G1" fmla="+- 21600 0 0"/>
                  <a:gd name="G2" fmla="+- 21600 0 0"/>
                  <a:gd name="T0" fmla="*/ 0 w 21600"/>
                  <a:gd name="T1" fmla="*/ 21600 h 21600"/>
                  <a:gd name="T2" fmla="*/ 21562 w 21600"/>
                  <a:gd name="T3" fmla="*/ 0 h 21600"/>
                  <a:gd name="T4" fmla="*/ 2160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0" y="21600"/>
                    </a:moveTo>
                    <a:cubicBezTo>
                      <a:pt x="0" y="9685"/>
                      <a:pt x="9647" y="20"/>
                      <a:pt x="21562" y="0"/>
                    </a:cubicBezTo>
                  </a:path>
                  <a:path w="21600" h="21600" stroke="0" extrusionOk="0">
                    <a:moveTo>
                      <a:pt x="0" y="21600"/>
                    </a:moveTo>
                    <a:cubicBezTo>
                      <a:pt x="0" y="9685"/>
                      <a:pt x="9647" y="20"/>
                      <a:pt x="21562" y="0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25400" cap="rnd">
                <a:solidFill>
                  <a:srgbClr val="996600"/>
                </a:solidFill>
                <a:round/>
                <a:headEnd type="stealth" w="med" len="lg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788" name="Freeform 20"/>
              <p:cNvSpPr>
                <a:spLocks/>
              </p:cNvSpPr>
              <p:nvPr/>
            </p:nvSpPr>
            <p:spPr bwMode="auto">
              <a:xfrm>
                <a:off x="4241" y="1392"/>
                <a:ext cx="369" cy="206"/>
              </a:xfrm>
              <a:custGeom>
                <a:avLst/>
                <a:gdLst/>
                <a:ahLst/>
                <a:cxnLst>
                  <a:cxn ang="0">
                    <a:pos x="319" y="0"/>
                  </a:cxn>
                  <a:cxn ang="0">
                    <a:pos x="274" y="28"/>
                  </a:cxn>
                  <a:cxn ang="0">
                    <a:pos x="252" y="49"/>
                  </a:cxn>
                  <a:cxn ang="0">
                    <a:pos x="221" y="80"/>
                  </a:cxn>
                  <a:cxn ang="0">
                    <a:pos x="189" y="91"/>
                  </a:cxn>
                  <a:cxn ang="0">
                    <a:pos x="158" y="112"/>
                  </a:cxn>
                  <a:cxn ang="0">
                    <a:pos x="116" y="133"/>
                  </a:cxn>
                  <a:cxn ang="0">
                    <a:pos x="84" y="154"/>
                  </a:cxn>
                  <a:cxn ang="0">
                    <a:pos x="53" y="175"/>
                  </a:cxn>
                  <a:cxn ang="0">
                    <a:pos x="31" y="186"/>
                  </a:cxn>
                  <a:cxn ang="0">
                    <a:pos x="0" y="207"/>
                  </a:cxn>
                  <a:cxn ang="0">
                    <a:pos x="10" y="238"/>
                  </a:cxn>
                  <a:cxn ang="0">
                    <a:pos x="31" y="270"/>
                  </a:cxn>
                  <a:cxn ang="0">
                    <a:pos x="53" y="291"/>
                  </a:cxn>
                  <a:cxn ang="0">
                    <a:pos x="84" y="301"/>
                  </a:cxn>
                  <a:cxn ang="0">
                    <a:pos x="126" y="291"/>
                  </a:cxn>
                  <a:cxn ang="0">
                    <a:pos x="158" y="270"/>
                  </a:cxn>
                  <a:cxn ang="0">
                    <a:pos x="189" y="249"/>
                  </a:cxn>
                  <a:cxn ang="0">
                    <a:pos x="221" y="238"/>
                  </a:cxn>
                  <a:cxn ang="0">
                    <a:pos x="252" y="217"/>
                  </a:cxn>
                  <a:cxn ang="0">
                    <a:pos x="274" y="207"/>
                  </a:cxn>
                  <a:cxn ang="0">
                    <a:pos x="305" y="196"/>
                  </a:cxn>
                  <a:cxn ang="0">
                    <a:pos x="337" y="186"/>
                  </a:cxn>
                  <a:cxn ang="0">
                    <a:pos x="368" y="154"/>
                  </a:cxn>
                  <a:cxn ang="0">
                    <a:pos x="368" y="122"/>
                  </a:cxn>
                  <a:cxn ang="0">
                    <a:pos x="358" y="91"/>
                  </a:cxn>
                  <a:cxn ang="0">
                    <a:pos x="347" y="59"/>
                  </a:cxn>
                  <a:cxn ang="0">
                    <a:pos x="319" y="0"/>
                  </a:cxn>
                  <a:cxn ang="0">
                    <a:pos x="319" y="0"/>
                  </a:cxn>
                </a:cxnLst>
                <a:rect l="0" t="0" r="r" b="b"/>
                <a:pathLst>
                  <a:path w="369" h="302">
                    <a:moveTo>
                      <a:pt x="319" y="0"/>
                    </a:moveTo>
                    <a:lnTo>
                      <a:pt x="274" y="28"/>
                    </a:lnTo>
                    <a:lnTo>
                      <a:pt x="252" y="49"/>
                    </a:lnTo>
                    <a:lnTo>
                      <a:pt x="221" y="80"/>
                    </a:lnTo>
                    <a:lnTo>
                      <a:pt x="189" y="91"/>
                    </a:lnTo>
                    <a:lnTo>
                      <a:pt x="158" y="112"/>
                    </a:lnTo>
                    <a:lnTo>
                      <a:pt x="116" y="133"/>
                    </a:lnTo>
                    <a:lnTo>
                      <a:pt x="84" y="154"/>
                    </a:lnTo>
                    <a:lnTo>
                      <a:pt x="53" y="175"/>
                    </a:lnTo>
                    <a:lnTo>
                      <a:pt x="31" y="186"/>
                    </a:lnTo>
                    <a:lnTo>
                      <a:pt x="0" y="207"/>
                    </a:lnTo>
                    <a:lnTo>
                      <a:pt x="10" y="238"/>
                    </a:lnTo>
                    <a:lnTo>
                      <a:pt x="31" y="270"/>
                    </a:lnTo>
                    <a:lnTo>
                      <a:pt x="53" y="291"/>
                    </a:lnTo>
                    <a:lnTo>
                      <a:pt x="84" y="301"/>
                    </a:lnTo>
                    <a:lnTo>
                      <a:pt x="126" y="291"/>
                    </a:lnTo>
                    <a:lnTo>
                      <a:pt x="158" y="270"/>
                    </a:lnTo>
                    <a:lnTo>
                      <a:pt x="189" y="249"/>
                    </a:lnTo>
                    <a:lnTo>
                      <a:pt x="221" y="238"/>
                    </a:lnTo>
                    <a:lnTo>
                      <a:pt x="252" y="217"/>
                    </a:lnTo>
                    <a:lnTo>
                      <a:pt x="274" y="207"/>
                    </a:lnTo>
                    <a:lnTo>
                      <a:pt x="305" y="196"/>
                    </a:lnTo>
                    <a:lnTo>
                      <a:pt x="337" y="186"/>
                    </a:lnTo>
                    <a:lnTo>
                      <a:pt x="368" y="154"/>
                    </a:lnTo>
                    <a:lnTo>
                      <a:pt x="368" y="122"/>
                    </a:lnTo>
                    <a:lnTo>
                      <a:pt x="358" y="91"/>
                    </a:lnTo>
                    <a:lnTo>
                      <a:pt x="347" y="59"/>
                    </a:lnTo>
                    <a:lnTo>
                      <a:pt x="319" y="0"/>
                    </a:lnTo>
                    <a:lnTo>
                      <a:pt x="319" y="0"/>
                    </a:lnTo>
                  </a:path>
                </a:pathLst>
              </a:custGeom>
              <a:pattFill prst="narVert">
                <a:fgClr>
                  <a:schemeClr val="bg2"/>
                </a:fgClr>
                <a:bgClr>
                  <a:schemeClr val="bg1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789" name="Freeform 21"/>
              <p:cNvSpPr>
                <a:spLocks/>
              </p:cNvSpPr>
              <p:nvPr/>
            </p:nvSpPr>
            <p:spPr bwMode="auto">
              <a:xfrm>
                <a:off x="4289" y="1392"/>
                <a:ext cx="369" cy="302"/>
              </a:xfrm>
              <a:custGeom>
                <a:avLst/>
                <a:gdLst/>
                <a:ahLst/>
                <a:cxnLst>
                  <a:cxn ang="0">
                    <a:pos x="319" y="0"/>
                  </a:cxn>
                  <a:cxn ang="0">
                    <a:pos x="274" y="28"/>
                  </a:cxn>
                  <a:cxn ang="0">
                    <a:pos x="252" y="49"/>
                  </a:cxn>
                  <a:cxn ang="0">
                    <a:pos x="221" y="80"/>
                  </a:cxn>
                  <a:cxn ang="0">
                    <a:pos x="189" y="91"/>
                  </a:cxn>
                  <a:cxn ang="0">
                    <a:pos x="158" y="112"/>
                  </a:cxn>
                  <a:cxn ang="0">
                    <a:pos x="116" y="133"/>
                  </a:cxn>
                  <a:cxn ang="0">
                    <a:pos x="84" y="154"/>
                  </a:cxn>
                  <a:cxn ang="0">
                    <a:pos x="53" y="175"/>
                  </a:cxn>
                  <a:cxn ang="0">
                    <a:pos x="31" y="186"/>
                  </a:cxn>
                  <a:cxn ang="0">
                    <a:pos x="0" y="207"/>
                  </a:cxn>
                  <a:cxn ang="0">
                    <a:pos x="10" y="238"/>
                  </a:cxn>
                  <a:cxn ang="0">
                    <a:pos x="31" y="270"/>
                  </a:cxn>
                  <a:cxn ang="0">
                    <a:pos x="53" y="291"/>
                  </a:cxn>
                  <a:cxn ang="0">
                    <a:pos x="84" y="301"/>
                  </a:cxn>
                  <a:cxn ang="0">
                    <a:pos x="126" y="291"/>
                  </a:cxn>
                  <a:cxn ang="0">
                    <a:pos x="158" y="270"/>
                  </a:cxn>
                  <a:cxn ang="0">
                    <a:pos x="189" y="249"/>
                  </a:cxn>
                  <a:cxn ang="0">
                    <a:pos x="221" y="238"/>
                  </a:cxn>
                  <a:cxn ang="0">
                    <a:pos x="252" y="217"/>
                  </a:cxn>
                  <a:cxn ang="0">
                    <a:pos x="274" y="207"/>
                  </a:cxn>
                  <a:cxn ang="0">
                    <a:pos x="305" y="196"/>
                  </a:cxn>
                  <a:cxn ang="0">
                    <a:pos x="337" y="186"/>
                  </a:cxn>
                  <a:cxn ang="0">
                    <a:pos x="368" y="154"/>
                  </a:cxn>
                  <a:cxn ang="0">
                    <a:pos x="368" y="122"/>
                  </a:cxn>
                  <a:cxn ang="0">
                    <a:pos x="358" y="91"/>
                  </a:cxn>
                  <a:cxn ang="0">
                    <a:pos x="347" y="59"/>
                  </a:cxn>
                  <a:cxn ang="0">
                    <a:pos x="319" y="0"/>
                  </a:cxn>
                  <a:cxn ang="0">
                    <a:pos x="319" y="0"/>
                  </a:cxn>
                </a:cxnLst>
                <a:rect l="0" t="0" r="r" b="b"/>
                <a:pathLst>
                  <a:path w="369" h="302">
                    <a:moveTo>
                      <a:pt x="319" y="0"/>
                    </a:moveTo>
                    <a:lnTo>
                      <a:pt x="274" y="28"/>
                    </a:lnTo>
                    <a:lnTo>
                      <a:pt x="252" y="49"/>
                    </a:lnTo>
                    <a:lnTo>
                      <a:pt x="221" y="80"/>
                    </a:lnTo>
                    <a:lnTo>
                      <a:pt x="189" y="91"/>
                    </a:lnTo>
                    <a:lnTo>
                      <a:pt x="158" y="112"/>
                    </a:lnTo>
                    <a:lnTo>
                      <a:pt x="116" y="133"/>
                    </a:lnTo>
                    <a:lnTo>
                      <a:pt x="84" y="154"/>
                    </a:lnTo>
                    <a:lnTo>
                      <a:pt x="53" y="175"/>
                    </a:lnTo>
                    <a:lnTo>
                      <a:pt x="31" y="186"/>
                    </a:lnTo>
                    <a:lnTo>
                      <a:pt x="0" y="207"/>
                    </a:lnTo>
                    <a:lnTo>
                      <a:pt x="10" y="238"/>
                    </a:lnTo>
                    <a:lnTo>
                      <a:pt x="31" y="270"/>
                    </a:lnTo>
                    <a:lnTo>
                      <a:pt x="53" y="291"/>
                    </a:lnTo>
                    <a:lnTo>
                      <a:pt x="84" y="301"/>
                    </a:lnTo>
                    <a:lnTo>
                      <a:pt x="126" y="291"/>
                    </a:lnTo>
                    <a:lnTo>
                      <a:pt x="158" y="270"/>
                    </a:lnTo>
                    <a:lnTo>
                      <a:pt x="189" y="249"/>
                    </a:lnTo>
                    <a:lnTo>
                      <a:pt x="221" y="238"/>
                    </a:lnTo>
                    <a:lnTo>
                      <a:pt x="252" y="217"/>
                    </a:lnTo>
                    <a:lnTo>
                      <a:pt x="274" y="207"/>
                    </a:lnTo>
                    <a:lnTo>
                      <a:pt x="305" y="196"/>
                    </a:lnTo>
                    <a:lnTo>
                      <a:pt x="337" y="186"/>
                    </a:lnTo>
                    <a:lnTo>
                      <a:pt x="368" y="154"/>
                    </a:lnTo>
                    <a:lnTo>
                      <a:pt x="368" y="122"/>
                    </a:lnTo>
                    <a:lnTo>
                      <a:pt x="358" y="91"/>
                    </a:lnTo>
                    <a:lnTo>
                      <a:pt x="347" y="59"/>
                    </a:lnTo>
                    <a:lnTo>
                      <a:pt x="319" y="0"/>
                    </a:lnTo>
                    <a:lnTo>
                      <a:pt x="319" y="0"/>
                    </a:lnTo>
                  </a:path>
                </a:pathLst>
              </a:custGeom>
              <a:pattFill prst="narHorz">
                <a:fgClr>
                  <a:schemeClr val="bg2"/>
                </a:fgClr>
                <a:bgClr>
                  <a:schemeClr val="bg1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790" name="Freeform 22"/>
              <p:cNvSpPr>
                <a:spLocks/>
              </p:cNvSpPr>
              <p:nvPr/>
            </p:nvSpPr>
            <p:spPr bwMode="auto">
              <a:xfrm>
                <a:off x="4320" y="1556"/>
                <a:ext cx="337" cy="124"/>
              </a:xfrm>
              <a:custGeom>
                <a:avLst/>
                <a:gdLst/>
                <a:ahLst/>
                <a:cxnLst>
                  <a:cxn ang="0">
                    <a:pos x="308" y="0"/>
                  </a:cxn>
                  <a:cxn ang="0">
                    <a:pos x="264" y="22"/>
                  </a:cxn>
                  <a:cxn ang="0">
                    <a:pos x="242" y="39"/>
                  </a:cxn>
                  <a:cxn ang="0">
                    <a:pos x="210" y="66"/>
                  </a:cxn>
                  <a:cxn ang="0">
                    <a:pos x="181" y="72"/>
                  </a:cxn>
                  <a:cxn ang="0">
                    <a:pos x="151" y="89"/>
                  </a:cxn>
                  <a:cxn ang="0">
                    <a:pos x="111" y="104"/>
                  </a:cxn>
                  <a:cxn ang="0">
                    <a:pos x="80" y="120"/>
                  </a:cxn>
                  <a:cxn ang="0">
                    <a:pos x="50" y="138"/>
                  </a:cxn>
                  <a:cxn ang="0">
                    <a:pos x="29" y="145"/>
                  </a:cxn>
                  <a:cxn ang="0">
                    <a:pos x="0" y="162"/>
                  </a:cxn>
                  <a:cxn ang="0">
                    <a:pos x="4" y="194"/>
                  </a:cxn>
                  <a:cxn ang="0">
                    <a:pos x="19" y="229"/>
                  </a:cxn>
                  <a:cxn ang="0">
                    <a:pos x="36" y="252"/>
                  </a:cxn>
                  <a:cxn ang="0">
                    <a:pos x="62" y="268"/>
                  </a:cxn>
                  <a:cxn ang="0">
                    <a:pos x="100" y="263"/>
                  </a:cxn>
                  <a:cxn ang="0">
                    <a:pos x="132" y="246"/>
                  </a:cxn>
                  <a:cxn ang="0">
                    <a:pos x="161" y="230"/>
                  </a:cxn>
                  <a:cxn ang="0">
                    <a:pos x="191" y="223"/>
                  </a:cxn>
                  <a:cxn ang="0">
                    <a:pos x="221" y="207"/>
                  </a:cxn>
                  <a:cxn ang="0">
                    <a:pos x="242" y="200"/>
                  </a:cxn>
                  <a:cxn ang="0">
                    <a:pos x="270" y="193"/>
                  </a:cxn>
                  <a:cxn ang="0">
                    <a:pos x="300" y="188"/>
                  </a:cxn>
                  <a:cxn ang="0">
                    <a:pos x="332" y="161"/>
                  </a:cxn>
                  <a:cxn ang="0">
                    <a:pos x="336" y="128"/>
                  </a:cxn>
                  <a:cxn ang="0">
                    <a:pos x="331" y="96"/>
                  </a:cxn>
                  <a:cxn ang="0">
                    <a:pos x="325" y="63"/>
                  </a:cxn>
                  <a:cxn ang="0">
                    <a:pos x="308" y="0"/>
                  </a:cxn>
                  <a:cxn ang="0">
                    <a:pos x="308" y="0"/>
                  </a:cxn>
                </a:cxnLst>
                <a:rect l="0" t="0" r="r" b="b"/>
                <a:pathLst>
                  <a:path w="337" h="269">
                    <a:moveTo>
                      <a:pt x="308" y="0"/>
                    </a:moveTo>
                    <a:lnTo>
                      <a:pt x="264" y="22"/>
                    </a:lnTo>
                    <a:lnTo>
                      <a:pt x="242" y="39"/>
                    </a:lnTo>
                    <a:lnTo>
                      <a:pt x="210" y="66"/>
                    </a:lnTo>
                    <a:lnTo>
                      <a:pt x="181" y="72"/>
                    </a:lnTo>
                    <a:lnTo>
                      <a:pt x="151" y="89"/>
                    </a:lnTo>
                    <a:lnTo>
                      <a:pt x="111" y="104"/>
                    </a:lnTo>
                    <a:lnTo>
                      <a:pt x="80" y="120"/>
                    </a:lnTo>
                    <a:lnTo>
                      <a:pt x="50" y="138"/>
                    </a:lnTo>
                    <a:lnTo>
                      <a:pt x="29" y="145"/>
                    </a:lnTo>
                    <a:lnTo>
                      <a:pt x="0" y="162"/>
                    </a:lnTo>
                    <a:lnTo>
                      <a:pt x="4" y="194"/>
                    </a:lnTo>
                    <a:lnTo>
                      <a:pt x="19" y="229"/>
                    </a:lnTo>
                    <a:lnTo>
                      <a:pt x="36" y="252"/>
                    </a:lnTo>
                    <a:lnTo>
                      <a:pt x="62" y="268"/>
                    </a:lnTo>
                    <a:lnTo>
                      <a:pt x="100" y="263"/>
                    </a:lnTo>
                    <a:lnTo>
                      <a:pt x="132" y="246"/>
                    </a:lnTo>
                    <a:lnTo>
                      <a:pt x="161" y="230"/>
                    </a:lnTo>
                    <a:lnTo>
                      <a:pt x="191" y="223"/>
                    </a:lnTo>
                    <a:lnTo>
                      <a:pt x="221" y="207"/>
                    </a:lnTo>
                    <a:lnTo>
                      <a:pt x="242" y="200"/>
                    </a:lnTo>
                    <a:lnTo>
                      <a:pt x="270" y="193"/>
                    </a:lnTo>
                    <a:lnTo>
                      <a:pt x="300" y="188"/>
                    </a:lnTo>
                    <a:lnTo>
                      <a:pt x="332" y="161"/>
                    </a:lnTo>
                    <a:lnTo>
                      <a:pt x="336" y="128"/>
                    </a:lnTo>
                    <a:lnTo>
                      <a:pt x="331" y="96"/>
                    </a:lnTo>
                    <a:lnTo>
                      <a:pt x="325" y="63"/>
                    </a:lnTo>
                    <a:lnTo>
                      <a:pt x="308" y="0"/>
                    </a:lnTo>
                    <a:lnTo>
                      <a:pt x="308" y="0"/>
                    </a:lnTo>
                  </a:path>
                </a:pathLst>
              </a:custGeom>
              <a:pattFill prst="smCheck">
                <a:fgClr>
                  <a:schemeClr val="bg2"/>
                </a:fgClr>
                <a:bgClr>
                  <a:schemeClr val="bg1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 useBgFill="1">
          <p:nvSpPr>
            <p:cNvPr id="32794" name="Rectangle 26"/>
            <p:cNvSpPr>
              <a:spLocks noChangeArrowheads="1"/>
            </p:cNvSpPr>
            <p:nvPr/>
          </p:nvSpPr>
          <p:spPr bwMode="auto">
            <a:xfrm>
              <a:off x="4416" y="3432"/>
              <a:ext cx="1248" cy="330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800" b="1" dirty="0">
                  <a:solidFill>
                    <a:srgbClr val="FF0000"/>
                  </a:solidFill>
                  <a:latin typeface="Arial" charset="0"/>
                </a:rPr>
                <a:t>SPINDLE</a:t>
              </a:r>
            </a:p>
          </p:txBody>
        </p:sp>
        <p:sp>
          <p:nvSpPr>
            <p:cNvPr id="32795" name="Freeform 27"/>
            <p:cNvSpPr>
              <a:spLocks/>
            </p:cNvSpPr>
            <p:nvPr/>
          </p:nvSpPr>
          <p:spPr bwMode="auto">
            <a:xfrm>
              <a:off x="3360" y="3213"/>
              <a:ext cx="673" cy="100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46" y="10"/>
                </a:cxn>
                <a:cxn ang="0">
                  <a:pos x="78" y="10"/>
                </a:cxn>
                <a:cxn ang="0">
                  <a:pos x="109" y="0"/>
                </a:cxn>
                <a:cxn ang="0">
                  <a:pos x="141" y="0"/>
                </a:cxn>
                <a:cxn ang="0">
                  <a:pos x="172" y="0"/>
                </a:cxn>
                <a:cxn ang="0">
                  <a:pos x="194" y="0"/>
                </a:cxn>
                <a:cxn ang="0">
                  <a:pos x="225" y="0"/>
                </a:cxn>
                <a:cxn ang="0">
                  <a:pos x="257" y="0"/>
                </a:cxn>
                <a:cxn ang="0">
                  <a:pos x="288" y="0"/>
                </a:cxn>
                <a:cxn ang="0">
                  <a:pos x="320" y="0"/>
                </a:cxn>
                <a:cxn ang="0">
                  <a:pos x="351" y="0"/>
                </a:cxn>
                <a:cxn ang="0">
                  <a:pos x="383" y="0"/>
                </a:cxn>
                <a:cxn ang="0">
                  <a:pos x="425" y="10"/>
                </a:cxn>
                <a:cxn ang="0">
                  <a:pos x="457" y="21"/>
                </a:cxn>
                <a:cxn ang="0">
                  <a:pos x="488" y="21"/>
                </a:cxn>
                <a:cxn ang="0">
                  <a:pos x="520" y="31"/>
                </a:cxn>
                <a:cxn ang="0">
                  <a:pos x="551" y="42"/>
                </a:cxn>
                <a:cxn ang="0">
                  <a:pos x="583" y="52"/>
                </a:cxn>
                <a:cxn ang="0">
                  <a:pos x="614" y="63"/>
                </a:cxn>
                <a:cxn ang="0">
                  <a:pos x="636" y="63"/>
                </a:cxn>
                <a:cxn ang="0">
                  <a:pos x="667" y="84"/>
                </a:cxn>
                <a:cxn ang="0">
                  <a:pos x="672" y="99"/>
                </a:cxn>
              </a:cxnLst>
              <a:rect l="0" t="0" r="r" b="b"/>
              <a:pathLst>
                <a:path w="673" h="100">
                  <a:moveTo>
                    <a:pt x="0" y="3"/>
                  </a:moveTo>
                  <a:lnTo>
                    <a:pt x="46" y="10"/>
                  </a:lnTo>
                  <a:lnTo>
                    <a:pt x="78" y="10"/>
                  </a:lnTo>
                  <a:lnTo>
                    <a:pt x="109" y="0"/>
                  </a:lnTo>
                  <a:lnTo>
                    <a:pt x="141" y="0"/>
                  </a:lnTo>
                  <a:lnTo>
                    <a:pt x="172" y="0"/>
                  </a:lnTo>
                  <a:lnTo>
                    <a:pt x="194" y="0"/>
                  </a:lnTo>
                  <a:lnTo>
                    <a:pt x="225" y="0"/>
                  </a:lnTo>
                  <a:lnTo>
                    <a:pt x="257" y="0"/>
                  </a:lnTo>
                  <a:lnTo>
                    <a:pt x="288" y="0"/>
                  </a:lnTo>
                  <a:lnTo>
                    <a:pt x="320" y="0"/>
                  </a:lnTo>
                  <a:lnTo>
                    <a:pt x="351" y="0"/>
                  </a:lnTo>
                  <a:lnTo>
                    <a:pt x="383" y="0"/>
                  </a:lnTo>
                  <a:lnTo>
                    <a:pt x="425" y="10"/>
                  </a:lnTo>
                  <a:lnTo>
                    <a:pt x="457" y="21"/>
                  </a:lnTo>
                  <a:lnTo>
                    <a:pt x="488" y="21"/>
                  </a:lnTo>
                  <a:lnTo>
                    <a:pt x="520" y="31"/>
                  </a:lnTo>
                  <a:lnTo>
                    <a:pt x="551" y="42"/>
                  </a:lnTo>
                  <a:lnTo>
                    <a:pt x="583" y="52"/>
                  </a:lnTo>
                  <a:lnTo>
                    <a:pt x="614" y="63"/>
                  </a:lnTo>
                  <a:lnTo>
                    <a:pt x="636" y="63"/>
                  </a:lnTo>
                  <a:lnTo>
                    <a:pt x="667" y="84"/>
                  </a:lnTo>
                  <a:lnTo>
                    <a:pt x="672" y="99"/>
                  </a:lnTo>
                </a:path>
              </a:pathLst>
            </a:custGeom>
            <a:noFill/>
            <a:ln w="25400" cap="rnd" cmpd="sng">
              <a:solidFill>
                <a:srgbClr val="006633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796" name="Rectangle 28"/>
            <p:cNvSpPr>
              <a:spLocks noChangeArrowheads="1"/>
            </p:cNvSpPr>
            <p:nvPr/>
          </p:nvSpPr>
          <p:spPr bwMode="auto">
            <a:xfrm>
              <a:off x="3272" y="3176"/>
              <a:ext cx="80" cy="32"/>
            </a:xfrm>
            <a:prstGeom prst="rect">
              <a:avLst/>
            </a:prstGeom>
            <a:solidFill>
              <a:srgbClr val="006633"/>
            </a:solidFill>
            <a:ln w="25400">
              <a:solidFill>
                <a:srgbClr val="006633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797" name="Line 29"/>
            <p:cNvSpPr>
              <a:spLocks noChangeShapeType="1"/>
            </p:cNvSpPr>
            <p:nvPr/>
          </p:nvSpPr>
          <p:spPr bwMode="auto">
            <a:xfrm>
              <a:off x="3984" y="3312"/>
              <a:ext cx="384" cy="240"/>
            </a:xfrm>
            <a:prstGeom prst="line">
              <a:avLst/>
            </a:prstGeom>
            <a:ln>
              <a:headEnd type="stealth" w="med" len="lg"/>
              <a:tailEnd type="none" w="sm" len="sm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2362200" y="152400"/>
            <a:ext cx="2743200" cy="51911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 smtClean="0">
                <a:solidFill>
                  <a:schemeClr val="accent2"/>
                </a:solidFill>
                <a:latin typeface="Arial" charset="0"/>
              </a:rPr>
              <a:t>DENTINE</a:t>
            </a:r>
            <a:endParaRPr lang="ru-RU" sz="28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2819400" y="990600"/>
            <a:ext cx="5562600" cy="341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dirty="0" smtClean="0">
                <a:solidFill>
                  <a:srgbClr val="FF0000"/>
                </a:solidFill>
                <a:latin typeface="Arial" charset="0"/>
              </a:rPr>
              <a:t>is </a:t>
            </a:r>
            <a:r>
              <a:rPr lang="ru-RU" sz="3600" dirty="0">
                <a:solidFill>
                  <a:srgbClr val="FF0000"/>
                </a:solidFill>
                <a:latin typeface="Arial" charset="0"/>
              </a:rPr>
              <a:t>the major </a:t>
            </a:r>
            <a:r>
              <a:rPr lang="en-US" sz="3600" dirty="0" smtClean="0">
                <a:solidFill>
                  <a:srgbClr val="FF0000"/>
                </a:solidFill>
                <a:latin typeface="Arial" charset="0"/>
              </a:rPr>
              <a:t>part</a:t>
            </a:r>
            <a:r>
              <a:rPr lang="ru-RU" sz="3600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sz="3600" dirty="0">
                <a:solidFill>
                  <a:srgbClr val="FF0000"/>
                </a:solidFill>
                <a:latin typeface="Arial" charset="0"/>
              </a:rPr>
              <a:t>of the tooth, </a:t>
            </a:r>
            <a:endParaRPr lang="en-US" sz="3600" dirty="0" smtClean="0">
              <a:solidFill>
                <a:srgbClr val="FF0000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n-US" sz="3600" dirty="0" smtClean="0">
              <a:solidFill>
                <a:srgbClr val="FF0000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r>
              <a:rPr lang="en-US" sz="36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The inner d. is not calcified called </a:t>
            </a:r>
            <a:r>
              <a:rPr lang="en-US" sz="3600" u="sng" dirty="0" err="1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predentine</a:t>
            </a:r>
            <a:r>
              <a:rPr lang="en-US" sz="3600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 </a:t>
            </a:r>
            <a:endParaRPr lang="ru-RU" sz="3600" dirty="0">
              <a:solidFill>
                <a:schemeClr val="accent3">
                  <a:lumMod val="50000"/>
                </a:schemeClr>
              </a:solidFill>
              <a:latin typeface="Arial" charset="0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381000" y="0"/>
            <a:ext cx="1655763" cy="6588050"/>
            <a:chOff x="204" y="46"/>
            <a:chExt cx="1043" cy="4056"/>
          </a:xfrm>
        </p:grpSpPr>
        <p:sp>
          <p:nvSpPr>
            <p:cNvPr id="5124" name="Freeform 4"/>
            <p:cNvSpPr>
              <a:spLocks/>
            </p:cNvSpPr>
            <p:nvPr/>
          </p:nvSpPr>
          <p:spPr bwMode="auto">
            <a:xfrm>
              <a:off x="516" y="1495"/>
              <a:ext cx="458" cy="2604"/>
            </a:xfrm>
            <a:custGeom>
              <a:avLst/>
              <a:gdLst/>
              <a:ahLst/>
              <a:cxnLst>
                <a:cxn ang="0">
                  <a:pos x="260" y="81"/>
                </a:cxn>
                <a:cxn ang="0">
                  <a:pos x="196" y="163"/>
                </a:cxn>
                <a:cxn ang="0">
                  <a:pos x="113" y="244"/>
                </a:cxn>
                <a:cxn ang="0">
                  <a:pos x="49" y="343"/>
                </a:cxn>
                <a:cxn ang="0">
                  <a:pos x="16" y="441"/>
                </a:cxn>
                <a:cxn ang="0">
                  <a:pos x="0" y="540"/>
                </a:cxn>
                <a:cxn ang="0">
                  <a:pos x="0" y="637"/>
                </a:cxn>
                <a:cxn ang="0">
                  <a:pos x="0" y="736"/>
                </a:cxn>
                <a:cxn ang="0">
                  <a:pos x="0" y="834"/>
                </a:cxn>
                <a:cxn ang="0">
                  <a:pos x="16" y="933"/>
                </a:cxn>
                <a:cxn ang="0">
                  <a:pos x="49" y="1030"/>
                </a:cxn>
                <a:cxn ang="0">
                  <a:pos x="49" y="1129"/>
                </a:cxn>
                <a:cxn ang="0">
                  <a:pos x="80" y="1227"/>
                </a:cxn>
                <a:cxn ang="0">
                  <a:pos x="97" y="1326"/>
                </a:cxn>
                <a:cxn ang="0">
                  <a:pos x="113" y="1423"/>
                </a:cxn>
                <a:cxn ang="0">
                  <a:pos x="113" y="1522"/>
                </a:cxn>
                <a:cxn ang="0">
                  <a:pos x="113" y="1620"/>
                </a:cxn>
                <a:cxn ang="0">
                  <a:pos x="113" y="1719"/>
                </a:cxn>
                <a:cxn ang="0">
                  <a:pos x="130" y="1816"/>
                </a:cxn>
                <a:cxn ang="0">
                  <a:pos x="130" y="1914"/>
                </a:cxn>
                <a:cxn ang="0">
                  <a:pos x="130" y="2013"/>
                </a:cxn>
                <a:cxn ang="0">
                  <a:pos x="146" y="2110"/>
                </a:cxn>
                <a:cxn ang="0">
                  <a:pos x="163" y="2209"/>
                </a:cxn>
                <a:cxn ang="0">
                  <a:pos x="163" y="2307"/>
                </a:cxn>
                <a:cxn ang="0">
                  <a:pos x="163" y="2406"/>
                </a:cxn>
                <a:cxn ang="0">
                  <a:pos x="163" y="2503"/>
                </a:cxn>
                <a:cxn ang="0">
                  <a:pos x="179" y="2603"/>
                </a:cxn>
                <a:cxn ang="0">
                  <a:pos x="245" y="2553"/>
                </a:cxn>
                <a:cxn ang="0">
                  <a:pos x="277" y="2455"/>
                </a:cxn>
                <a:cxn ang="0">
                  <a:pos x="310" y="2356"/>
                </a:cxn>
                <a:cxn ang="0">
                  <a:pos x="310" y="2259"/>
                </a:cxn>
                <a:cxn ang="0">
                  <a:pos x="326" y="2160"/>
                </a:cxn>
                <a:cxn ang="0">
                  <a:pos x="326" y="2062"/>
                </a:cxn>
                <a:cxn ang="0">
                  <a:pos x="326" y="1963"/>
                </a:cxn>
                <a:cxn ang="0">
                  <a:pos x="326" y="1866"/>
                </a:cxn>
                <a:cxn ang="0">
                  <a:pos x="326" y="1767"/>
                </a:cxn>
                <a:cxn ang="0">
                  <a:pos x="326" y="1653"/>
                </a:cxn>
                <a:cxn ang="0">
                  <a:pos x="326" y="1554"/>
                </a:cxn>
                <a:cxn ang="0">
                  <a:pos x="343" y="1456"/>
                </a:cxn>
                <a:cxn ang="0">
                  <a:pos x="376" y="1357"/>
                </a:cxn>
                <a:cxn ang="0">
                  <a:pos x="392" y="1260"/>
                </a:cxn>
                <a:cxn ang="0">
                  <a:pos x="425" y="1129"/>
                </a:cxn>
                <a:cxn ang="0">
                  <a:pos x="440" y="1030"/>
                </a:cxn>
                <a:cxn ang="0">
                  <a:pos x="457" y="933"/>
                </a:cxn>
                <a:cxn ang="0">
                  <a:pos x="457" y="834"/>
                </a:cxn>
                <a:cxn ang="0">
                  <a:pos x="457" y="736"/>
                </a:cxn>
                <a:cxn ang="0">
                  <a:pos x="457" y="637"/>
                </a:cxn>
                <a:cxn ang="0">
                  <a:pos x="457" y="540"/>
                </a:cxn>
                <a:cxn ang="0">
                  <a:pos x="457" y="441"/>
                </a:cxn>
                <a:cxn ang="0">
                  <a:pos x="457" y="343"/>
                </a:cxn>
                <a:cxn ang="0">
                  <a:pos x="457" y="244"/>
                </a:cxn>
                <a:cxn ang="0">
                  <a:pos x="440" y="147"/>
                </a:cxn>
                <a:cxn ang="0">
                  <a:pos x="392" y="48"/>
                </a:cxn>
                <a:cxn ang="0">
                  <a:pos x="274" y="3"/>
                </a:cxn>
              </a:cxnLst>
              <a:rect l="0" t="0" r="r" b="b"/>
              <a:pathLst>
                <a:path w="458" h="2604">
                  <a:moveTo>
                    <a:pt x="274" y="3"/>
                  </a:moveTo>
                  <a:lnTo>
                    <a:pt x="260" y="81"/>
                  </a:lnTo>
                  <a:lnTo>
                    <a:pt x="212" y="114"/>
                  </a:lnTo>
                  <a:lnTo>
                    <a:pt x="196" y="163"/>
                  </a:lnTo>
                  <a:lnTo>
                    <a:pt x="146" y="196"/>
                  </a:lnTo>
                  <a:lnTo>
                    <a:pt x="113" y="244"/>
                  </a:lnTo>
                  <a:lnTo>
                    <a:pt x="80" y="294"/>
                  </a:lnTo>
                  <a:lnTo>
                    <a:pt x="49" y="343"/>
                  </a:lnTo>
                  <a:lnTo>
                    <a:pt x="16" y="393"/>
                  </a:lnTo>
                  <a:lnTo>
                    <a:pt x="16" y="441"/>
                  </a:lnTo>
                  <a:lnTo>
                    <a:pt x="16" y="490"/>
                  </a:lnTo>
                  <a:lnTo>
                    <a:pt x="0" y="540"/>
                  </a:lnTo>
                  <a:lnTo>
                    <a:pt x="0" y="588"/>
                  </a:lnTo>
                  <a:lnTo>
                    <a:pt x="0" y="637"/>
                  </a:lnTo>
                  <a:lnTo>
                    <a:pt x="0" y="687"/>
                  </a:lnTo>
                  <a:lnTo>
                    <a:pt x="0" y="736"/>
                  </a:lnTo>
                  <a:lnTo>
                    <a:pt x="0" y="784"/>
                  </a:lnTo>
                  <a:lnTo>
                    <a:pt x="0" y="834"/>
                  </a:lnTo>
                  <a:lnTo>
                    <a:pt x="0" y="883"/>
                  </a:lnTo>
                  <a:lnTo>
                    <a:pt x="16" y="933"/>
                  </a:lnTo>
                  <a:lnTo>
                    <a:pt x="16" y="981"/>
                  </a:lnTo>
                  <a:lnTo>
                    <a:pt x="49" y="1030"/>
                  </a:lnTo>
                  <a:lnTo>
                    <a:pt x="49" y="1080"/>
                  </a:lnTo>
                  <a:lnTo>
                    <a:pt x="49" y="1129"/>
                  </a:lnTo>
                  <a:lnTo>
                    <a:pt x="65" y="1177"/>
                  </a:lnTo>
                  <a:lnTo>
                    <a:pt x="80" y="1227"/>
                  </a:lnTo>
                  <a:lnTo>
                    <a:pt x="80" y="1276"/>
                  </a:lnTo>
                  <a:lnTo>
                    <a:pt x="97" y="1326"/>
                  </a:lnTo>
                  <a:lnTo>
                    <a:pt x="113" y="1374"/>
                  </a:lnTo>
                  <a:lnTo>
                    <a:pt x="113" y="1423"/>
                  </a:lnTo>
                  <a:lnTo>
                    <a:pt x="113" y="1473"/>
                  </a:lnTo>
                  <a:lnTo>
                    <a:pt x="113" y="1522"/>
                  </a:lnTo>
                  <a:lnTo>
                    <a:pt x="113" y="1570"/>
                  </a:lnTo>
                  <a:lnTo>
                    <a:pt x="113" y="1620"/>
                  </a:lnTo>
                  <a:lnTo>
                    <a:pt x="113" y="1669"/>
                  </a:lnTo>
                  <a:lnTo>
                    <a:pt x="113" y="1719"/>
                  </a:lnTo>
                  <a:lnTo>
                    <a:pt x="113" y="1767"/>
                  </a:lnTo>
                  <a:lnTo>
                    <a:pt x="130" y="1816"/>
                  </a:lnTo>
                  <a:lnTo>
                    <a:pt x="130" y="1866"/>
                  </a:lnTo>
                  <a:lnTo>
                    <a:pt x="130" y="1914"/>
                  </a:lnTo>
                  <a:lnTo>
                    <a:pt x="130" y="1963"/>
                  </a:lnTo>
                  <a:lnTo>
                    <a:pt x="130" y="2013"/>
                  </a:lnTo>
                  <a:lnTo>
                    <a:pt x="146" y="2062"/>
                  </a:lnTo>
                  <a:lnTo>
                    <a:pt x="146" y="2110"/>
                  </a:lnTo>
                  <a:lnTo>
                    <a:pt x="146" y="2160"/>
                  </a:lnTo>
                  <a:lnTo>
                    <a:pt x="163" y="2209"/>
                  </a:lnTo>
                  <a:lnTo>
                    <a:pt x="163" y="2259"/>
                  </a:lnTo>
                  <a:lnTo>
                    <a:pt x="163" y="2307"/>
                  </a:lnTo>
                  <a:lnTo>
                    <a:pt x="163" y="2356"/>
                  </a:lnTo>
                  <a:lnTo>
                    <a:pt x="163" y="2406"/>
                  </a:lnTo>
                  <a:lnTo>
                    <a:pt x="163" y="2455"/>
                  </a:lnTo>
                  <a:lnTo>
                    <a:pt x="163" y="2503"/>
                  </a:lnTo>
                  <a:lnTo>
                    <a:pt x="179" y="2553"/>
                  </a:lnTo>
                  <a:lnTo>
                    <a:pt x="179" y="2603"/>
                  </a:lnTo>
                  <a:lnTo>
                    <a:pt x="229" y="2603"/>
                  </a:lnTo>
                  <a:lnTo>
                    <a:pt x="245" y="2553"/>
                  </a:lnTo>
                  <a:lnTo>
                    <a:pt x="260" y="2503"/>
                  </a:lnTo>
                  <a:lnTo>
                    <a:pt x="277" y="2455"/>
                  </a:lnTo>
                  <a:lnTo>
                    <a:pt x="293" y="2406"/>
                  </a:lnTo>
                  <a:lnTo>
                    <a:pt x="310" y="2356"/>
                  </a:lnTo>
                  <a:lnTo>
                    <a:pt x="310" y="2307"/>
                  </a:lnTo>
                  <a:lnTo>
                    <a:pt x="310" y="2259"/>
                  </a:lnTo>
                  <a:lnTo>
                    <a:pt x="326" y="2209"/>
                  </a:lnTo>
                  <a:lnTo>
                    <a:pt x="326" y="2160"/>
                  </a:lnTo>
                  <a:lnTo>
                    <a:pt x="326" y="2110"/>
                  </a:lnTo>
                  <a:lnTo>
                    <a:pt x="326" y="2062"/>
                  </a:lnTo>
                  <a:lnTo>
                    <a:pt x="326" y="2013"/>
                  </a:lnTo>
                  <a:lnTo>
                    <a:pt x="326" y="1963"/>
                  </a:lnTo>
                  <a:lnTo>
                    <a:pt x="326" y="1914"/>
                  </a:lnTo>
                  <a:lnTo>
                    <a:pt x="326" y="1866"/>
                  </a:lnTo>
                  <a:lnTo>
                    <a:pt x="326" y="1816"/>
                  </a:lnTo>
                  <a:lnTo>
                    <a:pt x="326" y="1767"/>
                  </a:lnTo>
                  <a:lnTo>
                    <a:pt x="326" y="1702"/>
                  </a:lnTo>
                  <a:lnTo>
                    <a:pt x="326" y="1653"/>
                  </a:lnTo>
                  <a:lnTo>
                    <a:pt x="326" y="1603"/>
                  </a:lnTo>
                  <a:lnTo>
                    <a:pt x="326" y="1554"/>
                  </a:lnTo>
                  <a:lnTo>
                    <a:pt x="343" y="1506"/>
                  </a:lnTo>
                  <a:lnTo>
                    <a:pt x="343" y="1456"/>
                  </a:lnTo>
                  <a:lnTo>
                    <a:pt x="359" y="1407"/>
                  </a:lnTo>
                  <a:lnTo>
                    <a:pt x="376" y="1357"/>
                  </a:lnTo>
                  <a:lnTo>
                    <a:pt x="376" y="1309"/>
                  </a:lnTo>
                  <a:lnTo>
                    <a:pt x="392" y="1260"/>
                  </a:lnTo>
                  <a:lnTo>
                    <a:pt x="409" y="1194"/>
                  </a:lnTo>
                  <a:lnTo>
                    <a:pt x="425" y="1129"/>
                  </a:lnTo>
                  <a:lnTo>
                    <a:pt x="440" y="1080"/>
                  </a:lnTo>
                  <a:lnTo>
                    <a:pt x="440" y="1030"/>
                  </a:lnTo>
                  <a:lnTo>
                    <a:pt x="440" y="981"/>
                  </a:lnTo>
                  <a:lnTo>
                    <a:pt x="457" y="933"/>
                  </a:lnTo>
                  <a:lnTo>
                    <a:pt x="457" y="883"/>
                  </a:lnTo>
                  <a:lnTo>
                    <a:pt x="457" y="834"/>
                  </a:lnTo>
                  <a:lnTo>
                    <a:pt x="457" y="784"/>
                  </a:lnTo>
                  <a:lnTo>
                    <a:pt x="457" y="736"/>
                  </a:lnTo>
                  <a:lnTo>
                    <a:pt x="457" y="687"/>
                  </a:lnTo>
                  <a:lnTo>
                    <a:pt x="457" y="637"/>
                  </a:lnTo>
                  <a:lnTo>
                    <a:pt x="457" y="588"/>
                  </a:lnTo>
                  <a:lnTo>
                    <a:pt x="457" y="540"/>
                  </a:lnTo>
                  <a:lnTo>
                    <a:pt x="457" y="490"/>
                  </a:lnTo>
                  <a:lnTo>
                    <a:pt x="457" y="441"/>
                  </a:lnTo>
                  <a:lnTo>
                    <a:pt x="457" y="393"/>
                  </a:lnTo>
                  <a:lnTo>
                    <a:pt x="457" y="343"/>
                  </a:lnTo>
                  <a:lnTo>
                    <a:pt x="457" y="294"/>
                  </a:lnTo>
                  <a:lnTo>
                    <a:pt x="457" y="244"/>
                  </a:lnTo>
                  <a:lnTo>
                    <a:pt x="457" y="196"/>
                  </a:lnTo>
                  <a:lnTo>
                    <a:pt x="440" y="147"/>
                  </a:lnTo>
                  <a:lnTo>
                    <a:pt x="409" y="97"/>
                  </a:lnTo>
                  <a:lnTo>
                    <a:pt x="392" y="48"/>
                  </a:lnTo>
                  <a:lnTo>
                    <a:pt x="359" y="0"/>
                  </a:lnTo>
                  <a:lnTo>
                    <a:pt x="274" y="3"/>
                  </a:lnTo>
                  <a:lnTo>
                    <a:pt x="274" y="3"/>
                  </a:lnTo>
                </a:path>
              </a:pathLst>
            </a:custGeom>
            <a:pattFill prst="pct70">
              <a:fgClr>
                <a:srgbClr val="FFCCCC"/>
              </a:fgClr>
              <a:bgClr>
                <a:schemeClr val="bg1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25" name="Freeform 5"/>
            <p:cNvSpPr>
              <a:spLocks/>
            </p:cNvSpPr>
            <p:nvPr/>
          </p:nvSpPr>
          <p:spPr bwMode="auto">
            <a:xfrm>
              <a:off x="204" y="703"/>
              <a:ext cx="1013" cy="3256"/>
            </a:xfrm>
            <a:custGeom>
              <a:avLst/>
              <a:gdLst/>
              <a:ahLst/>
              <a:cxnLst>
                <a:cxn ang="0">
                  <a:pos x="426" y="176"/>
                </a:cxn>
                <a:cxn ang="0">
                  <a:pos x="316" y="408"/>
                </a:cxn>
                <a:cxn ang="0">
                  <a:pos x="236" y="606"/>
                </a:cxn>
                <a:cxn ang="0">
                  <a:pos x="158" y="837"/>
                </a:cxn>
                <a:cxn ang="0">
                  <a:pos x="30" y="1101"/>
                </a:cxn>
                <a:cxn ang="0">
                  <a:pos x="0" y="1314"/>
                </a:cxn>
                <a:cxn ang="0">
                  <a:pos x="0" y="1512"/>
                </a:cxn>
                <a:cxn ang="0">
                  <a:pos x="14" y="1710"/>
                </a:cxn>
                <a:cxn ang="0">
                  <a:pos x="94" y="1908"/>
                </a:cxn>
                <a:cxn ang="0">
                  <a:pos x="173" y="2106"/>
                </a:cxn>
                <a:cxn ang="0">
                  <a:pos x="236" y="2304"/>
                </a:cxn>
                <a:cxn ang="0">
                  <a:pos x="316" y="2536"/>
                </a:cxn>
                <a:cxn ang="0">
                  <a:pos x="347" y="2817"/>
                </a:cxn>
                <a:cxn ang="0">
                  <a:pos x="363" y="3030"/>
                </a:cxn>
                <a:cxn ang="0">
                  <a:pos x="394" y="3228"/>
                </a:cxn>
                <a:cxn ang="0">
                  <a:pos x="458" y="3426"/>
                </a:cxn>
                <a:cxn ang="0">
                  <a:pos x="521" y="3294"/>
                </a:cxn>
                <a:cxn ang="0">
                  <a:pos x="521" y="3096"/>
                </a:cxn>
                <a:cxn ang="0">
                  <a:pos x="506" y="2898"/>
                </a:cxn>
                <a:cxn ang="0">
                  <a:pos x="506" y="2700"/>
                </a:cxn>
                <a:cxn ang="0">
                  <a:pos x="490" y="2486"/>
                </a:cxn>
                <a:cxn ang="0">
                  <a:pos x="490" y="2288"/>
                </a:cxn>
                <a:cxn ang="0">
                  <a:pos x="458" y="2090"/>
                </a:cxn>
                <a:cxn ang="0">
                  <a:pos x="394" y="1892"/>
                </a:cxn>
                <a:cxn ang="0">
                  <a:pos x="347" y="1679"/>
                </a:cxn>
                <a:cxn ang="0">
                  <a:pos x="347" y="1481"/>
                </a:cxn>
                <a:cxn ang="0">
                  <a:pos x="378" y="1283"/>
                </a:cxn>
                <a:cxn ang="0">
                  <a:pos x="490" y="1085"/>
                </a:cxn>
                <a:cxn ang="0">
                  <a:pos x="600" y="887"/>
                </a:cxn>
                <a:cxn ang="0">
                  <a:pos x="648" y="1085"/>
                </a:cxn>
                <a:cxn ang="0">
                  <a:pos x="679" y="1283"/>
                </a:cxn>
                <a:cxn ang="0">
                  <a:pos x="695" y="1481"/>
                </a:cxn>
                <a:cxn ang="0">
                  <a:pos x="695" y="1694"/>
                </a:cxn>
                <a:cxn ang="0">
                  <a:pos x="695" y="1892"/>
                </a:cxn>
                <a:cxn ang="0">
                  <a:pos x="648" y="2090"/>
                </a:cxn>
                <a:cxn ang="0">
                  <a:pos x="600" y="2288"/>
                </a:cxn>
                <a:cxn ang="0">
                  <a:pos x="600" y="2486"/>
                </a:cxn>
                <a:cxn ang="0">
                  <a:pos x="600" y="2684"/>
                </a:cxn>
                <a:cxn ang="0">
                  <a:pos x="600" y="2882"/>
                </a:cxn>
                <a:cxn ang="0">
                  <a:pos x="600" y="3080"/>
                </a:cxn>
                <a:cxn ang="0">
                  <a:pos x="584" y="3278"/>
                </a:cxn>
                <a:cxn ang="0">
                  <a:pos x="616" y="3443"/>
                </a:cxn>
                <a:cxn ang="0">
                  <a:pos x="726" y="3294"/>
                </a:cxn>
                <a:cxn ang="0">
                  <a:pos x="758" y="3096"/>
                </a:cxn>
                <a:cxn ang="0">
                  <a:pos x="758" y="2898"/>
                </a:cxn>
                <a:cxn ang="0">
                  <a:pos x="758" y="2684"/>
                </a:cxn>
                <a:cxn ang="0">
                  <a:pos x="774" y="2469"/>
                </a:cxn>
                <a:cxn ang="0">
                  <a:pos x="853" y="2256"/>
                </a:cxn>
                <a:cxn ang="0">
                  <a:pos x="900" y="2058"/>
                </a:cxn>
                <a:cxn ang="0">
                  <a:pos x="948" y="1860"/>
                </a:cxn>
                <a:cxn ang="0">
                  <a:pos x="980" y="1662"/>
                </a:cxn>
                <a:cxn ang="0">
                  <a:pos x="980" y="1464"/>
                </a:cxn>
                <a:cxn ang="0">
                  <a:pos x="996" y="1249"/>
                </a:cxn>
                <a:cxn ang="0">
                  <a:pos x="1012" y="1035"/>
                </a:cxn>
                <a:cxn ang="0">
                  <a:pos x="1012" y="837"/>
                </a:cxn>
                <a:cxn ang="0">
                  <a:pos x="932" y="639"/>
                </a:cxn>
                <a:cxn ang="0">
                  <a:pos x="822" y="441"/>
                </a:cxn>
                <a:cxn ang="0">
                  <a:pos x="695" y="243"/>
                </a:cxn>
                <a:cxn ang="0">
                  <a:pos x="533" y="0"/>
                </a:cxn>
              </a:cxnLst>
              <a:rect l="0" t="0" r="r" b="b"/>
              <a:pathLst>
                <a:path w="1013" h="3444">
                  <a:moveTo>
                    <a:pt x="533" y="0"/>
                  </a:moveTo>
                  <a:lnTo>
                    <a:pt x="490" y="78"/>
                  </a:lnTo>
                  <a:lnTo>
                    <a:pt x="474" y="128"/>
                  </a:lnTo>
                  <a:lnTo>
                    <a:pt x="426" y="176"/>
                  </a:lnTo>
                  <a:lnTo>
                    <a:pt x="394" y="243"/>
                  </a:lnTo>
                  <a:lnTo>
                    <a:pt x="363" y="293"/>
                  </a:lnTo>
                  <a:lnTo>
                    <a:pt x="347" y="358"/>
                  </a:lnTo>
                  <a:lnTo>
                    <a:pt x="316" y="408"/>
                  </a:lnTo>
                  <a:lnTo>
                    <a:pt x="300" y="457"/>
                  </a:lnTo>
                  <a:lnTo>
                    <a:pt x="284" y="507"/>
                  </a:lnTo>
                  <a:lnTo>
                    <a:pt x="252" y="556"/>
                  </a:lnTo>
                  <a:lnTo>
                    <a:pt x="236" y="606"/>
                  </a:lnTo>
                  <a:lnTo>
                    <a:pt x="220" y="655"/>
                  </a:lnTo>
                  <a:lnTo>
                    <a:pt x="204" y="722"/>
                  </a:lnTo>
                  <a:lnTo>
                    <a:pt x="173" y="787"/>
                  </a:lnTo>
                  <a:lnTo>
                    <a:pt x="158" y="837"/>
                  </a:lnTo>
                  <a:lnTo>
                    <a:pt x="126" y="903"/>
                  </a:lnTo>
                  <a:lnTo>
                    <a:pt x="94" y="968"/>
                  </a:lnTo>
                  <a:lnTo>
                    <a:pt x="62" y="1035"/>
                  </a:lnTo>
                  <a:lnTo>
                    <a:pt x="30" y="1101"/>
                  </a:lnTo>
                  <a:lnTo>
                    <a:pt x="14" y="1166"/>
                  </a:lnTo>
                  <a:lnTo>
                    <a:pt x="0" y="1216"/>
                  </a:lnTo>
                  <a:lnTo>
                    <a:pt x="0" y="1266"/>
                  </a:lnTo>
                  <a:lnTo>
                    <a:pt x="0" y="1314"/>
                  </a:lnTo>
                  <a:lnTo>
                    <a:pt x="0" y="1364"/>
                  </a:lnTo>
                  <a:lnTo>
                    <a:pt x="0" y="1414"/>
                  </a:lnTo>
                  <a:lnTo>
                    <a:pt x="0" y="1464"/>
                  </a:lnTo>
                  <a:lnTo>
                    <a:pt x="0" y="1512"/>
                  </a:lnTo>
                  <a:lnTo>
                    <a:pt x="0" y="1562"/>
                  </a:lnTo>
                  <a:lnTo>
                    <a:pt x="0" y="1612"/>
                  </a:lnTo>
                  <a:lnTo>
                    <a:pt x="0" y="1662"/>
                  </a:lnTo>
                  <a:lnTo>
                    <a:pt x="14" y="1710"/>
                  </a:lnTo>
                  <a:lnTo>
                    <a:pt x="30" y="1760"/>
                  </a:lnTo>
                  <a:lnTo>
                    <a:pt x="46" y="1810"/>
                  </a:lnTo>
                  <a:lnTo>
                    <a:pt x="62" y="1860"/>
                  </a:lnTo>
                  <a:lnTo>
                    <a:pt x="94" y="1908"/>
                  </a:lnTo>
                  <a:lnTo>
                    <a:pt x="110" y="1958"/>
                  </a:lnTo>
                  <a:lnTo>
                    <a:pt x="142" y="2008"/>
                  </a:lnTo>
                  <a:lnTo>
                    <a:pt x="158" y="2058"/>
                  </a:lnTo>
                  <a:lnTo>
                    <a:pt x="173" y="2106"/>
                  </a:lnTo>
                  <a:lnTo>
                    <a:pt x="189" y="2156"/>
                  </a:lnTo>
                  <a:lnTo>
                    <a:pt x="204" y="2206"/>
                  </a:lnTo>
                  <a:lnTo>
                    <a:pt x="220" y="2256"/>
                  </a:lnTo>
                  <a:lnTo>
                    <a:pt x="236" y="2304"/>
                  </a:lnTo>
                  <a:lnTo>
                    <a:pt x="268" y="2371"/>
                  </a:lnTo>
                  <a:lnTo>
                    <a:pt x="268" y="2421"/>
                  </a:lnTo>
                  <a:lnTo>
                    <a:pt x="284" y="2486"/>
                  </a:lnTo>
                  <a:lnTo>
                    <a:pt x="316" y="2536"/>
                  </a:lnTo>
                  <a:lnTo>
                    <a:pt x="332" y="2586"/>
                  </a:lnTo>
                  <a:lnTo>
                    <a:pt x="332" y="2635"/>
                  </a:lnTo>
                  <a:lnTo>
                    <a:pt x="347" y="2700"/>
                  </a:lnTo>
                  <a:lnTo>
                    <a:pt x="347" y="2817"/>
                  </a:lnTo>
                  <a:lnTo>
                    <a:pt x="347" y="2882"/>
                  </a:lnTo>
                  <a:lnTo>
                    <a:pt x="347" y="2932"/>
                  </a:lnTo>
                  <a:lnTo>
                    <a:pt x="363" y="2982"/>
                  </a:lnTo>
                  <a:lnTo>
                    <a:pt x="363" y="3030"/>
                  </a:lnTo>
                  <a:lnTo>
                    <a:pt x="378" y="3080"/>
                  </a:lnTo>
                  <a:lnTo>
                    <a:pt x="378" y="3130"/>
                  </a:lnTo>
                  <a:lnTo>
                    <a:pt x="394" y="3180"/>
                  </a:lnTo>
                  <a:lnTo>
                    <a:pt x="394" y="3228"/>
                  </a:lnTo>
                  <a:lnTo>
                    <a:pt x="410" y="3278"/>
                  </a:lnTo>
                  <a:lnTo>
                    <a:pt x="426" y="3328"/>
                  </a:lnTo>
                  <a:lnTo>
                    <a:pt x="458" y="3378"/>
                  </a:lnTo>
                  <a:lnTo>
                    <a:pt x="458" y="3426"/>
                  </a:lnTo>
                  <a:lnTo>
                    <a:pt x="506" y="3443"/>
                  </a:lnTo>
                  <a:lnTo>
                    <a:pt x="521" y="3394"/>
                  </a:lnTo>
                  <a:lnTo>
                    <a:pt x="521" y="3344"/>
                  </a:lnTo>
                  <a:lnTo>
                    <a:pt x="521" y="3294"/>
                  </a:lnTo>
                  <a:lnTo>
                    <a:pt x="521" y="3245"/>
                  </a:lnTo>
                  <a:lnTo>
                    <a:pt x="521" y="3196"/>
                  </a:lnTo>
                  <a:lnTo>
                    <a:pt x="521" y="3146"/>
                  </a:lnTo>
                  <a:lnTo>
                    <a:pt x="521" y="3096"/>
                  </a:lnTo>
                  <a:lnTo>
                    <a:pt x="506" y="3047"/>
                  </a:lnTo>
                  <a:lnTo>
                    <a:pt x="506" y="2998"/>
                  </a:lnTo>
                  <a:lnTo>
                    <a:pt x="506" y="2948"/>
                  </a:lnTo>
                  <a:lnTo>
                    <a:pt x="506" y="2898"/>
                  </a:lnTo>
                  <a:lnTo>
                    <a:pt x="506" y="2849"/>
                  </a:lnTo>
                  <a:lnTo>
                    <a:pt x="506" y="2800"/>
                  </a:lnTo>
                  <a:lnTo>
                    <a:pt x="506" y="2750"/>
                  </a:lnTo>
                  <a:lnTo>
                    <a:pt x="506" y="2700"/>
                  </a:lnTo>
                  <a:lnTo>
                    <a:pt x="490" y="2651"/>
                  </a:lnTo>
                  <a:lnTo>
                    <a:pt x="490" y="2602"/>
                  </a:lnTo>
                  <a:lnTo>
                    <a:pt x="490" y="2536"/>
                  </a:lnTo>
                  <a:lnTo>
                    <a:pt x="490" y="2486"/>
                  </a:lnTo>
                  <a:lnTo>
                    <a:pt x="490" y="2437"/>
                  </a:lnTo>
                  <a:lnTo>
                    <a:pt x="490" y="2388"/>
                  </a:lnTo>
                  <a:lnTo>
                    <a:pt x="490" y="2338"/>
                  </a:lnTo>
                  <a:lnTo>
                    <a:pt x="490" y="2288"/>
                  </a:lnTo>
                  <a:lnTo>
                    <a:pt x="490" y="2239"/>
                  </a:lnTo>
                  <a:lnTo>
                    <a:pt x="474" y="2190"/>
                  </a:lnTo>
                  <a:lnTo>
                    <a:pt x="458" y="2140"/>
                  </a:lnTo>
                  <a:lnTo>
                    <a:pt x="458" y="2090"/>
                  </a:lnTo>
                  <a:lnTo>
                    <a:pt x="442" y="2041"/>
                  </a:lnTo>
                  <a:lnTo>
                    <a:pt x="426" y="1992"/>
                  </a:lnTo>
                  <a:lnTo>
                    <a:pt x="410" y="1942"/>
                  </a:lnTo>
                  <a:lnTo>
                    <a:pt x="394" y="1892"/>
                  </a:lnTo>
                  <a:lnTo>
                    <a:pt x="378" y="1843"/>
                  </a:lnTo>
                  <a:lnTo>
                    <a:pt x="363" y="1794"/>
                  </a:lnTo>
                  <a:lnTo>
                    <a:pt x="363" y="1727"/>
                  </a:lnTo>
                  <a:lnTo>
                    <a:pt x="347" y="1679"/>
                  </a:lnTo>
                  <a:lnTo>
                    <a:pt x="347" y="1629"/>
                  </a:lnTo>
                  <a:lnTo>
                    <a:pt x="347" y="1579"/>
                  </a:lnTo>
                  <a:lnTo>
                    <a:pt x="347" y="1529"/>
                  </a:lnTo>
                  <a:lnTo>
                    <a:pt x="347" y="1481"/>
                  </a:lnTo>
                  <a:lnTo>
                    <a:pt x="347" y="1431"/>
                  </a:lnTo>
                  <a:lnTo>
                    <a:pt x="347" y="1381"/>
                  </a:lnTo>
                  <a:lnTo>
                    <a:pt x="363" y="1331"/>
                  </a:lnTo>
                  <a:lnTo>
                    <a:pt x="378" y="1283"/>
                  </a:lnTo>
                  <a:lnTo>
                    <a:pt x="410" y="1233"/>
                  </a:lnTo>
                  <a:lnTo>
                    <a:pt x="442" y="1183"/>
                  </a:lnTo>
                  <a:lnTo>
                    <a:pt x="474" y="1133"/>
                  </a:lnTo>
                  <a:lnTo>
                    <a:pt x="490" y="1085"/>
                  </a:lnTo>
                  <a:lnTo>
                    <a:pt x="521" y="1035"/>
                  </a:lnTo>
                  <a:lnTo>
                    <a:pt x="552" y="985"/>
                  </a:lnTo>
                  <a:lnTo>
                    <a:pt x="568" y="935"/>
                  </a:lnTo>
                  <a:lnTo>
                    <a:pt x="600" y="887"/>
                  </a:lnTo>
                  <a:lnTo>
                    <a:pt x="616" y="935"/>
                  </a:lnTo>
                  <a:lnTo>
                    <a:pt x="616" y="985"/>
                  </a:lnTo>
                  <a:lnTo>
                    <a:pt x="616" y="1035"/>
                  </a:lnTo>
                  <a:lnTo>
                    <a:pt x="648" y="1085"/>
                  </a:lnTo>
                  <a:lnTo>
                    <a:pt x="648" y="1133"/>
                  </a:lnTo>
                  <a:lnTo>
                    <a:pt x="664" y="1183"/>
                  </a:lnTo>
                  <a:lnTo>
                    <a:pt x="664" y="1233"/>
                  </a:lnTo>
                  <a:lnTo>
                    <a:pt x="679" y="1283"/>
                  </a:lnTo>
                  <a:lnTo>
                    <a:pt x="695" y="1331"/>
                  </a:lnTo>
                  <a:lnTo>
                    <a:pt x="695" y="1381"/>
                  </a:lnTo>
                  <a:lnTo>
                    <a:pt x="695" y="1431"/>
                  </a:lnTo>
                  <a:lnTo>
                    <a:pt x="695" y="1481"/>
                  </a:lnTo>
                  <a:lnTo>
                    <a:pt x="695" y="1546"/>
                  </a:lnTo>
                  <a:lnTo>
                    <a:pt x="695" y="1596"/>
                  </a:lnTo>
                  <a:lnTo>
                    <a:pt x="695" y="1645"/>
                  </a:lnTo>
                  <a:lnTo>
                    <a:pt x="695" y="1694"/>
                  </a:lnTo>
                  <a:lnTo>
                    <a:pt x="695" y="1744"/>
                  </a:lnTo>
                  <a:lnTo>
                    <a:pt x="695" y="1794"/>
                  </a:lnTo>
                  <a:lnTo>
                    <a:pt x="695" y="1843"/>
                  </a:lnTo>
                  <a:lnTo>
                    <a:pt x="695" y="1892"/>
                  </a:lnTo>
                  <a:lnTo>
                    <a:pt x="679" y="1942"/>
                  </a:lnTo>
                  <a:lnTo>
                    <a:pt x="679" y="1992"/>
                  </a:lnTo>
                  <a:lnTo>
                    <a:pt x="664" y="2041"/>
                  </a:lnTo>
                  <a:lnTo>
                    <a:pt x="648" y="2090"/>
                  </a:lnTo>
                  <a:lnTo>
                    <a:pt x="632" y="2140"/>
                  </a:lnTo>
                  <a:lnTo>
                    <a:pt x="616" y="2190"/>
                  </a:lnTo>
                  <a:lnTo>
                    <a:pt x="616" y="2239"/>
                  </a:lnTo>
                  <a:lnTo>
                    <a:pt x="600" y="2288"/>
                  </a:lnTo>
                  <a:lnTo>
                    <a:pt x="600" y="2338"/>
                  </a:lnTo>
                  <a:lnTo>
                    <a:pt x="600" y="2388"/>
                  </a:lnTo>
                  <a:lnTo>
                    <a:pt x="600" y="2437"/>
                  </a:lnTo>
                  <a:lnTo>
                    <a:pt x="600" y="2486"/>
                  </a:lnTo>
                  <a:lnTo>
                    <a:pt x="600" y="2536"/>
                  </a:lnTo>
                  <a:lnTo>
                    <a:pt x="600" y="2586"/>
                  </a:lnTo>
                  <a:lnTo>
                    <a:pt x="600" y="2635"/>
                  </a:lnTo>
                  <a:lnTo>
                    <a:pt x="600" y="2684"/>
                  </a:lnTo>
                  <a:lnTo>
                    <a:pt x="600" y="2734"/>
                  </a:lnTo>
                  <a:lnTo>
                    <a:pt x="600" y="2784"/>
                  </a:lnTo>
                  <a:lnTo>
                    <a:pt x="600" y="2833"/>
                  </a:lnTo>
                  <a:lnTo>
                    <a:pt x="600" y="2882"/>
                  </a:lnTo>
                  <a:lnTo>
                    <a:pt x="600" y="2932"/>
                  </a:lnTo>
                  <a:lnTo>
                    <a:pt x="600" y="2982"/>
                  </a:lnTo>
                  <a:lnTo>
                    <a:pt x="600" y="3030"/>
                  </a:lnTo>
                  <a:lnTo>
                    <a:pt x="600" y="3080"/>
                  </a:lnTo>
                  <a:lnTo>
                    <a:pt x="600" y="3130"/>
                  </a:lnTo>
                  <a:lnTo>
                    <a:pt x="600" y="3180"/>
                  </a:lnTo>
                  <a:lnTo>
                    <a:pt x="584" y="3228"/>
                  </a:lnTo>
                  <a:lnTo>
                    <a:pt x="584" y="3278"/>
                  </a:lnTo>
                  <a:lnTo>
                    <a:pt x="584" y="3328"/>
                  </a:lnTo>
                  <a:lnTo>
                    <a:pt x="584" y="3378"/>
                  </a:lnTo>
                  <a:lnTo>
                    <a:pt x="568" y="3426"/>
                  </a:lnTo>
                  <a:lnTo>
                    <a:pt x="616" y="3443"/>
                  </a:lnTo>
                  <a:lnTo>
                    <a:pt x="664" y="3443"/>
                  </a:lnTo>
                  <a:lnTo>
                    <a:pt x="695" y="3394"/>
                  </a:lnTo>
                  <a:lnTo>
                    <a:pt x="711" y="3344"/>
                  </a:lnTo>
                  <a:lnTo>
                    <a:pt x="726" y="3294"/>
                  </a:lnTo>
                  <a:lnTo>
                    <a:pt x="726" y="3245"/>
                  </a:lnTo>
                  <a:lnTo>
                    <a:pt x="742" y="3196"/>
                  </a:lnTo>
                  <a:lnTo>
                    <a:pt x="742" y="3146"/>
                  </a:lnTo>
                  <a:lnTo>
                    <a:pt x="758" y="3096"/>
                  </a:lnTo>
                  <a:lnTo>
                    <a:pt x="758" y="3047"/>
                  </a:lnTo>
                  <a:lnTo>
                    <a:pt x="758" y="2998"/>
                  </a:lnTo>
                  <a:lnTo>
                    <a:pt x="758" y="2948"/>
                  </a:lnTo>
                  <a:lnTo>
                    <a:pt x="758" y="2898"/>
                  </a:lnTo>
                  <a:lnTo>
                    <a:pt x="758" y="2849"/>
                  </a:lnTo>
                  <a:lnTo>
                    <a:pt x="758" y="2800"/>
                  </a:lnTo>
                  <a:lnTo>
                    <a:pt x="758" y="2734"/>
                  </a:lnTo>
                  <a:lnTo>
                    <a:pt x="758" y="2684"/>
                  </a:lnTo>
                  <a:lnTo>
                    <a:pt x="758" y="2635"/>
                  </a:lnTo>
                  <a:lnTo>
                    <a:pt x="758" y="2586"/>
                  </a:lnTo>
                  <a:lnTo>
                    <a:pt x="774" y="2536"/>
                  </a:lnTo>
                  <a:lnTo>
                    <a:pt x="774" y="2469"/>
                  </a:lnTo>
                  <a:lnTo>
                    <a:pt x="790" y="2404"/>
                  </a:lnTo>
                  <a:lnTo>
                    <a:pt x="822" y="2354"/>
                  </a:lnTo>
                  <a:lnTo>
                    <a:pt x="838" y="2304"/>
                  </a:lnTo>
                  <a:lnTo>
                    <a:pt x="853" y="2256"/>
                  </a:lnTo>
                  <a:lnTo>
                    <a:pt x="853" y="2206"/>
                  </a:lnTo>
                  <a:lnTo>
                    <a:pt x="869" y="2156"/>
                  </a:lnTo>
                  <a:lnTo>
                    <a:pt x="885" y="2106"/>
                  </a:lnTo>
                  <a:lnTo>
                    <a:pt x="900" y="2058"/>
                  </a:lnTo>
                  <a:lnTo>
                    <a:pt x="916" y="2008"/>
                  </a:lnTo>
                  <a:lnTo>
                    <a:pt x="916" y="1958"/>
                  </a:lnTo>
                  <a:lnTo>
                    <a:pt x="932" y="1908"/>
                  </a:lnTo>
                  <a:lnTo>
                    <a:pt x="948" y="1860"/>
                  </a:lnTo>
                  <a:lnTo>
                    <a:pt x="964" y="1810"/>
                  </a:lnTo>
                  <a:lnTo>
                    <a:pt x="964" y="1760"/>
                  </a:lnTo>
                  <a:lnTo>
                    <a:pt x="980" y="1710"/>
                  </a:lnTo>
                  <a:lnTo>
                    <a:pt x="980" y="1662"/>
                  </a:lnTo>
                  <a:lnTo>
                    <a:pt x="980" y="1612"/>
                  </a:lnTo>
                  <a:lnTo>
                    <a:pt x="980" y="1562"/>
                  </a:lnTo>
                  <a:lnTo>
                    <a:pt x="980" y="1512"/>
                  </a:lnTo>
                  <a:lnTo>
                    <a:pt x="980" y="1464"/>
                  </a:lnTo>
                  <a:lnTo>
                    <a:pt x="996" y="1414"/>
                  </a:lnTo>
                  <a:lnTo>
                    <a:pt x="996" y="1364"/>
                  </a:lnTo>
                  <a:lnTo>
                    <a:pt x="996" y="1314"/>
                  </a:lnTo>
                  <a:lnTo>
                    <a:pt x="996" y="1249"/>
                  </a:lnTo>
                  <a:lnTo>
                    <a:pt x="996" y="1200"/>
                  </a:lnTo>
                  <a:lnTo>
                    <a:pt x="1012" y="1150"/>
                  </a:lnTo>
                  <a:lnTo>
                    <a:pt x="1012" y="1085"/>
                  </a:lnTo>
                  <a:lnTo>
                    <a:pt x="1012" y="1035"/>
                  </a:lnTo>
                  <a:lnTo>
                    <a:pt x="1012" y="985"/>
                  </a:lnTo>
                  <a:lnTo>
                    <a:pt x="1012" y="935"/>
                  </a:lnTo>
                  <a:lnTo>
                    <a:pt x="1012" y="887"/>
                  </a:lnTo>
                  <a:lnTo>
                    <a:pt x="1012" y="837"/>
                  </a:lnTo>
                  <a:lnTo>
                    <a:pt x="996" y="787"/>
                  </a:lnTo>
                  <a:lnTo>
                    <a:pt x="996" y="737"/>
                  </a:lnTo>
                  <a:lnTo>
                    <a:pt x="964" y="689"/>
                  </a:lnTo>
                  <a:lnTo>
                    <a:pt x="932" y="639"/>
                  </a:lnTo>
                  <a:lnTo>
                    <a:pt x="916" y="589"/>
                  </a:lnTo>
                  <a:lnTo>
                    <a:pt x="885" y="541"/>
                  </a:lnTo>
                  <a:lnTo>
                    <a:pt x="853" y="491"/>
                  </a:lnTo>
                  <a:lnTo>
                    <a:pt x="822" y="441"/>
                  </a:lnTo>
                  <a:lnTo>
                    <a:pt x="790" y="391"/>
                  </a:lnTo>
                  <a:lnTo>
                    <a:pt x="758" y="343"/>
                  </a:lnTo>
                  <a:lnTo>
                    <a:pt x="726" y="293"/>
                  </a:lnTo>
                  <a:lnTo>
                    <a:pt x="695" y="243"/>
                  </a:lnTo>
                  <a:lnTo>
                    <a:pt x="664" y="193"/>
                  </a:lnTo>
                  <a:lnTo>
                    <a:pt x="616" y="145"/>
                  </a:lnTo>
                  <a:lnTo>
                    <a:pt x="600" y="95"/>
                  </a:lnTo>
                  <a:lnTo>
                    <a:pt x="533" y="0"/>
                  </a:lnTo>
                  <a:lnTo>
                    <a:pt x="533" y="0"/>
                  </a:lnTo>
                </a:path>
              </a:pathLst>
            </a:custGeom>
            <a:pattFill prst="narVert">
              <a:fgClr>
                <a:schemeClr val="accent1"/>
              </a:fgClr>
              <a:bgClr>
                <a:srgbClr val="006600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26" name="Freeform 6"/>
            <p:cNvSpPr>
              <a:spLocks/>
            </p:cNvSpPr>
            <p:nvPr/>
          </p:nvSpPr>
          <p:spPr bwMode="auto">
            <a:xfrm>
              <a:off x="204" y="46"/>
              <a:ext cx="1018" cy="2317"/>
            </a:xfrm>
            <a:custGeom>
              <a:avLst/>
              <a:gdLst/>
              <a:ahLst/>
              <a:cxnLst>
                <a:cxn ang="0">
                  <a:pos x="509" y="594"/>
                </a:cxn>
                <a:cxn ang="0">
                  <a:pos x="426" y="696"/>
                </a:cxn>
                <a:cxn ang="0">
                  <a:pos x="362" y="798"/>
                </a:cxn>
                <a:cxn ang="0">
                  <a:pos x="295" y="900"/>
                </a:cxn>
                <a:cxn ang="0">
                  <a:pos x="262" y="1001"/>
                </a:cxn>
                <a:cxn ang="0">
                  <a:pos x="213" y="1121"/>
                </a:cxn>
                <a:cxn ang="0">
                  <a:pos x="181" y="1222"/>
                </a:cxn>
                <a:cxn ang="0">
                  <a:pos x="148" y="1325"/>
                </a:cxn>
                <a:cxn ang="0">
                  <a:pos x="132" y="1443"/>
                </a:cxn>
                <a:cxn ang="0">
                  <a:pos x="115" y="1544"/>
                </a:cxn>
                <a:cxn ang="0">
                  <a:pos x="99" y="1647"/>
                </a:cxn>
                <a:cxn ang="0">
                  <a:pos x="66" y="1748"/>
                </a:cxn>
                <a:cxn ang="0">
                  <a:pos x="16" y="1748"/>
                </a:cxn>
                <a:cxn ang="0">
                  <a:pos x="0" y="1647"/>
                </a:cxn>
                <a:cxn ang="0">
                  <a:pos x="0" y="1544"/>
                </a:cxn>
                <a:cxn ang="0">
                  <a:pos x="0" y="1443"/>
                </a:cxn>
                <a:cxn ang="0">
                  <a:pos x="0" y="1341"/>
                </a:cxn>
                <a:cxn ang="0">
                  <a:pos x="0" y="1239"/>
                </a:cxn>
                <a:cxn ang="0">
                  <a:pos x="16" y="1138"/>
                </a:cxn>
                <a:cxn ang="0">
                  <a:pos x="66" y="1036"/>
                </a:cxn>
                <a:cxn ang="0">
                  <a:pos x="99" y="935"/>
                </a:cxn>
                <a:cxn ang="0">
                  <a:pos x="132" y="832"/>
                </a:cxn>
                <a:cxn ang="0">
                  <a:pos x="165" y="731"/>
                </a:cxn>
                <a:cxn ang="0">
                  <a:pos x="213" y="628"/>
                </a:cxn>
                <a:cxn ang="0">
                  <a:pos x="262" y="510"/>
                </a:cxn>
                <a:cxn ang="0">
                  <a:pos x="295" y="407"/>
                </a:cxn>
                <a:cxn ang="0">
                  <a:pos x="345" y="306"/>
                </a:cxn>
                <a:cxn ang="0">
                  <a:pos x="393" y="203"/>
                </a:cxn>
                <a:cxn ang="0">
                  <a:pos x="443" y="102"/>
                </a:cxn>
                <a:cxn ang="0">
                  <a:pos x="492" y="0"/>
                </a:cxn>
                <a:cxn ang="0">
                  <a:pos x="573" y="85"/>
                </a:cxn>
                <a:cxn ang="0">
                  <a:pos x="656" y="169"/>
                </a:cxn>
                <a:cxn ang="0">
                  <a:pos x="706" y="272"/>
                </a:cxn>
                <a:cxn ang="0">
                  <a:pos x="754" y="373"/>
                </a:cxn>
                <a:cxn ang="0">
                  <a:pos x="820" y="476"/>
                </a:cxn>
                <a:cxn ang="0">
                  <a:pos x="917" y="560"/>
                </a:cxn>
                <a:cxn ang="0">
                  <a:pos x="950" y="662"/>
                </a:cxn>
                <a:cxn ang="0">
                  <a:pos x="1000" y="763"/>
                </a:cxn>
                <a:cxn ang="0">
                  <a:pos x="1000" y="866"/>
                </a:cxn>
                <a:cxn ang="0">
                  <a:pos x="1017" y="967"/>
                </a:cxn>
                <a:cxn ang="0">
                  <a:pos x="1017" y="1070"/>
                </a:cxn>
                <a:cxn ang="0">
                  <a:pos x="1017" y="1171"/>
                </a:cxn>
                <a:cxn ang="0">
                  <a:pos x="1017" y="1274"/>
                </a:cxn>
                <a:cxn ang="0">
                  <a:pos x="1017" y="1375"/>
                </a:cxn>
                <a:cxn ang="0">
                  <a:pos x="1017" y="1477"/>
                </a:cxn>
                <a:cxn ang="0">
                  <a:pos x="1017" y="1579"/>
                </a:cxn>
                <a:cxn ang="0">
                  <a:pos x="1000" y="1681"/>
                </a:cxn>
                <a:cxn ang="0">
                  <a:pos x="967" y="1681"/>
                </a:cxn>
                <a:cxn ang="0">
                  <a:pos x="950" y="1579"/>
                </a:cxn>
                <a:cxn ang="0">
                  <a:pos x="934" y="1477"/>
                </a:cxn>
                <a:cxn ang="0">
                  <a:pos x="917" y="1375"/>
                </a:cxn>
                <a:cxn ang="0">
                  <a:pos x="917" y="1274"/>
                </a:cxn>
                <a:cxn ang="0">
                  <a:pos x="917" y="1171"/>
                </a:cxn>
                <a:cxn ang="0">
                  <a:pos x="902" y="1053"/>
                </a:cxn>
                <a:cxn ang="0">
                  <a:pos x="886" y="950"/>
                </a:cxn>
                <a:cxn ang="0">
                  <a:pos x="853" y="849"/>
                </a:cxn>
                <a:cxn ang="0">
                  <a:pos x="770" y="763"/>
                </a:cxn>
                <a:cxn ang="0">
                  <a:pos x="706" y="679"/>
                </a:cxn>
                <a:cxn ang="0">
                  <a:pos x="623" y="577"/>
                </a:cxn>
                <a:cxn ang="0">
                  <a:pos x="537" y="510"/>
                </a:cxn>
              </a:cxnLst>
              <a:rect l="0" t="0" r="r" b="b"/>
              <a:pathLst>
                <a:path w="1018" h="1801">
                  <a:moveTo>
                    <a:pt x="537" y="510"/>
                  </a:moveTo>
                  <a:lnTo>
                    <a:pt x="509" y="594"/>
                  </a:lnTo>
                  <a:lnTo>
                    <a:pt x="476" y="645"/>
                  </a:lnTo>
                  <a:lnTo>
                    <a:pt x="426" y="696"/>
                  </a:lnTo>
                  <a:lnTo>
                    <a:pt x="393" y="746"/>
                  </a:lnTo>
                  <a:lnTo>
                    <a:pt x="362" y="798"/>
                  </a:lnTo>
                  <a:lnTo>
                    <a:pt x="328" y="849"/>
                  </a:lnTo>
                  <a:lnTo>
                    <a:pt x="295" y="900"/>
                  </a:lnTo>
                  <a:lnTo>
                    <a:pt x="279" y="950"/>
                  </a:lnTo>
                  <a:lnTo>
                    <a:pt x="262" y="1001"/>
                  </a:lnTo>
                  <a:lnTo>
                    <a:pt x="229" y="1070"/>
                  </a:lnTo>
                  <a:lnTo>
                    <a:pt x="213" y="1121"/>
                  </a:lnTo>
                  <a:lnTo>
                    <a:pt x="196" y="1171"/>
                  </a:lnTo>
                  <a:lnTo>
                    <a:pt x="181" y="1222"/>
                  </a:lnTo>
                  <a:lnTo>
                    <a:pt x="165" y="1274"/>
                  </a:lnTo>
                  <a:lnTo>
                    <a:pt x="148" y="1325"/>
                  </a:lnTo>
                  <a:lnTo>
                    <a:pt x="148" y="1375"/>
                  </a:lnTo>
                  <a:lnTo>
                    <a:pt x="132" y="1443"/>
                  </a:lnTo>
                  <a:lnTo>
                    <a:pt x="132" y="1495"/>
                  </a:lnTo>
                  <a:lnTo>
                    <a:pt x="115" y="1544"/>
                  </a:lnTo>
                  <a:lnTo>
                    <a:pt x="99" y="1596"/>
                  </a:lnTo>
                  <a:lnTo>
                    <a:pt x="99" y="1647"/>
                  </a:lnTo>
                  <a:lnTo>
                    <a:pt x="82" y="1698"/>
                  </a:lnTo>
                  <a:lnTo>
                    <a:pt x="66" y="1748"/>
                  </a:lnTo>
                  <a:lnTo>
                    <a:pt x="66" y="1800"/>
                  </a:lnTo>
                  <a:lnTo>
                    <a:pt x="16" y="1748"/>
                  </a:lnTo>
                  <a:lnTo>
                    <a:pt x="16" y="1698"/>
                  </a:lnTo>
                  <a:lnTo>
                    <a:pt x="0" y="1647"/>
                  </a:lnTo>
                  <a:lnTo>
                    <a:pt x="0" y="1596"/>
                  </a:lnTo>
                  <a:lnTo>
                    <a:pt x="0" y="1544"/>
                  </a:lnTo>
                  <a:lnTo>
                    <a:pt x="0" y="1495"/>
                  </a:lnTo>
                  <a:lnTo>
                    <a:pt x="0" y="1443"/>
                  </a:lnTo>
                  <a:lnTo>
                    <a:pt x="0" y="1392"/>
                  </a:lnTo>
                  <a:lnTo>
                    <a:pt x="0" y="1341"/>
                  </a:lnTo>
                  <a:lnTo>
                    <a:pt x="0" y="1291"/>
                  </a:lnTo>
                  <a:lnTo>
                    <a:pt x="0" y="1239"/>
                  </a:lnTo>
                  <a:lnTo>
                    <a:pt x="0" y="1188"/>
                  </a:lnTo>
                  <a:lnTo>
                    <a:pt x="16" y="1138"/>
                  </a:lnTo>
                  <a:lnTo>
                    <a:pt x="49" y="1087"/>
                  </a:lnTo>
                  <a:lnTo>
                    <a:pt x="66" y="1036"/>
                  </a:lnTo>
                  <a:lnTo>
                    <a:pt x="82" y="984"/>
                  </a:lnTo>
                  <a:lnTo>
                    <a:pt x="99" y="935"/>
                  </a:lnTo>
                  <a:lnTo>
                    <a:pt x="115" y="883"/>
                  </a:lnTo>
                  <a:lnTo>
                    <a:pt x="132" y="832"/>
                  </a:lnTo>
                  <a:lnTo>
                    <a:pt x="148" y="780"/>
                  </a:lnTo>
                  <a:lnTo>
                    <a:pt x="165" y="731"/>
                  </a:lnTo>
                  <a:lnTo>
                    <a:pt x="181" y="679"/>
                  </a:lnTo>
                  <a:lnTo>
                    <a:pt x="213" y="628"/>
                  </a:lnTo>
                  <a:lnTo>
                    <a:pt x="229" y="577"/>
                  </a:lnTo>
                  <a:lnTo>
                    <a:pt x="262" y="510"/>
                  </a:lnTo>
                  <a:lnTo>
                    <a:pt x="279" y="458"/>
                  </a:lnTo>
                  <a:lnTo>
                    <a:pt x="295" y="407"/>
                  </a:lnTo>
                  <a:lnTo>
                    <a:pt x="328" y="356"/>
                  </a:lnTo>
                  <a:lnTo>
                    <a:pt x="345" y="306"/>
                  </a:lnTo>
                  <a:lnTo>
                    <a:pt x="377" y="255"/>
                  </a:lnTo>
                  <a:lnTo>
                    <a:pt x="393" y="203"/>
                  </a:lnTo>
                  <a:lnTo>
                    <a:pt x="426" y="154"/>
                  </a:lnTo>
                  <a:lnTo>
                    <a:pt x="443" y="102"/>
                  </a:lnTo>
                  <a:lnTo>
                    <a:pt x="476" y="51"/>
                  </a:lnTo>
                  <a:lnTo>
                    <a:pt x="492" y="0"/>
                  </a:lnTo>
                  <a:lnTo>
                    <a:pt x="542" y="34"/>
                  </a:lnTo>
                  <a:lnTo>
                    <a:pt x="573" y="85"/>
                  </a:lnTo>
                  <a:lnTo>
                    <a:pt x="606" y="136"/>
                  </a:lnTo>
                  <a:lnTo>
                    <a:pt x="656" y="169"/>
                  </a:lnTo>
                  <a:lnTo>
                    <a:pt x="672" y="220"/>
                  </a:lnTo>
                  <a:lnTo>
                    <a:pt x="706" y="272"/>
                  </a:lnTo>
                  <a:lnTo>
                    <a:pt x="722" y="323"/>
                  </a:lnTo>
                  <a:lnTo>
                    <a:pt x="754" y="373"/>
                  </a:lnTo>
                  <a:lnTo>
                    <a:pt x="787" y="424"/>
                  </a:lnTo>
                  <a:lnTo>
                    <a:pt x="820" y="476"/>
                  </a:lnTo>
                  <a:lnTo>
                    <a:pt x="869" y="527"/>
                  </a:lnTo>
                  <a:lnTo>
                    <a:pt x="917" y="560"/>
                  </a:lnTo>
                  <a:lnTo>
                    <a:pt x="934" y="611"/>
                  </a:lnTo>
                  <a:lnTo>
                    <a:pt x="950" y="662"/>
                  </a:lnTo>
                  <a:lnTo>
                    <a:pt x="983" y="714"/>
                  </a:lnTo>
                  <a:lnTo>
                    <a:pt x="1000" y="763"/>
                  </a:lnTo>
                  <a:lnTo>
                    <a:pt x="1000" y="815"/>
                  </a:lnTo>
                  <a:lnTo>
                    <a:pt x="1000" y="866"/>
                  </a:lnTo>
                  <a:lnTo>
                    <a:pt x="1017" y="917"/>
                  </a:lnTo>
                  <a:lnTo>
                    <a:pt x="1017" y="967"/>
                  </a:lnTo>
                  <a:lnTo>
                    <a:pt x="1017" y="1019"/>
                  </a:lnTo>
                  <a:lnTo>
                    <a:pt x="1017" y="1070"/>
                  </a:lnTo>
                  <a:lnTo>
                    <a:pt x="1017" y="1121"/>
                  </a:lnTo>
                  <a:lnTo>
                    <a:pt x="1017" y="1171"/>
                  </a:lnTo>
                  <a:lnTo>
                    <a:pt x="1017" y="1222"/>
                  </a:lnTo>
                  <a:lnTo>
                    <a:pt x="1017" y="1274"/>
                  </a:lnTo>
                  <a:lnTo>
                    <a:pt x="1017" y="1325"/>
                  </a:lnTo>
                  <a:lnTo>
                    <a:pt x="1017" y="1375"/>
                  </a:lnTo>
                  <a:lnTo>
                    <a:pt x="1017" y="1426"/>
                  </a:lnTo>
                  <a:lnTo>
                    <a:pt x="1017" y="1477"/>
                  </a:lnTo>
                  <a:lnTo>
                    <a:pt x="1017" y="1529"/>
                  </a:lnTo>
                  <a:lnTo>
                    <a:pt x="1017" y="1579"/>
                  </a:lnTo>
                  <a:lnTo>
                    <a:pt x="1000" y="1630"/>
                  </a:lnTo>
                  <a:lnTo>
                    <a:pt x="1000" y="1681"/>
                  </a:lnTo>
                  <a:lnTo>
                    <a:pt x="983" y="1731"/>
                  </a:lnTo>
                  <a:lnTo>
                    <a:pt x="967" y="1681"/>
                  </a:lnTo>
                  <a:lnTo>
                    <a:pt x="950" y="1630"/>
                  </a:lnTo>
                  <a:lnTo>
                    <a:pt x="950" y="1579"/>
                  </a:lnTo>
                  <a:lnTo>
                    <a:pt x="934" y="1529"/>
                  </a:lnTo>
                  <a:lnTo>
                    <a:pt x="934" y="1477"/>
                  </a:lnTo>
                  <a:lnTo>
                    <a:pt x="934" y="1426"/>
                  </a:lnTo>
                  <a:lnTo>
                    <a:pt x="917" y="1375"/>
                  </a:lnTo>
                  <a:lnTo>
                    <a:pt x="917" y="1325"/>
                  </a:lnTo>
                  <a:lnTo>
                    <a:pt x="917" y="1274"/>
                  </a:lnTo>
                  <a:lnTo>
                    <a:pt x="917" y="1222"/>
                  </a:lnTo>
                  <a:lnTo>
                    <a:pt x="917" y="1171"/>
                  </a:lnTo>
                  <a:lnTo>
                    <a:pt x="902" y="1121"/>
                  </a:lnTo>
                  <a:lnTo>
                    <a:pt x="902" y="1053"/>
                  </a:lnTo>
                  <a:lnTo>
                    <a:pt x="886" y="1001"/>
                  </a:lnTo>
                  <a:lnTo>
                    <a:pt x="886" y="950"/>
                  </a:lnTo>
                  <a:lnTo>
                    <a:pt x="869" y="900"/>
                  </a:lnTo>
                  <a:lnTo>
                    <a:pt x="853" y="849"/>
                  </a:lnTo>
                  <a:lnTo>
                    <a:pt x="820" y="798"/>
                  </a:lnTo>
                  <a:lnTo>
                    <a:pt x="770" y="763"/>
                  </a:lnTo>
                  <a:lnTo>
                    <a:pt x="754" y="714"/>
                  </a:lnTo>
                  <a:lnTo>
                    <a:pt x="706" y="679"/>
                  </a:lnTo>
                  <a:lnTo>
                    <a:pt x="672" y="628"/>
                  </a:lnTo>
                  <a:lnTo>
                    <a:pt x="623" y="577"/>
                  </a:lnTo>
                  <a:lnTo>
                    <a:pt x="537" y="510"/>
                  </a:lnTo>
                  <a:lnTo>
                    <a:pt x="537" y="510"/>
                  </a:lnTo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127" name="Freeform 7"/>
            <p:cNvSpPr>
              <a:spLocks/>
            </p:cNvSpPr>
            <p:nvPr/>
          </p:nvSpPr>
          <p:spPr bwMode="auto">
            <a:xfrm>
              <a:off x="238" y="2361"/>
              <a:ext cx="433" cy="169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6" y="69"/>
                </a:cxn>
                <a:cxn ang="0">
                  <a:pos x="16" y="118"/>
                </a:cxn>
                <a:cxn ang="0">
                  <a:pos x="49" y="166"/>
                </a:cxn>
                <a:cxn ang="0">
                  <a:pos x="66" y="216"/>
                </a:cxn>
                <a:cxn ang="0">
                  <a:pos x="82" y="265"/>
                </a:cxn>
                <a:cxn ang="0">
                  <a:pos x="115" y="315"/>
                </a:cxn>
                <a:cxn ang="0">
                  <a:pos x="132" y="363"/>
                </a:cxn>
                <a:cxn ang="0">
                  <a:pos x="148" y="412"/>
                </a:cxn>
                <a:cxn ang="0">
                  <a:pos x="180" y="462"/>
                </a:cxn>
                <a:cxn ang="0">
                  <a:pos x="196" y="511"/>
                </a:cxn>
                <a:cxn ang="0">
                  <a:pos x="196" y="559"/>
                </a:cxn>
                <a:cxn ang="0">
                  <a:pos x="213" y="609"/>
                </a:cxn>
                <a:cxn ang="0">
                  <a:pos x="213" y="658"/>
                </a:cxn>
                <a:cxn ang="0">
                  <a:pos x="229" y="723"/>
                </a:cxn>
                <a:cxn ang="0">
                  <a:pos x="262" y="789"/>
                </a:cxn>
                <a:cxn ang="0">
                  <a:pos x="279" y="838"/>
                </a:cxn>
                <a:cxn ang="0">
                  <a:pos x="279" y="888"/>
                </a:cxn>
                <a:cxn ang="0">
                  <a:pos x="295" y="953"/>
                </a:cxn>
                <a:cxn ang="0">
                  <a:pos x="312" y="1002"/>
                </a:cxn>
                <a:cxn ang="0">
                  <a:pos x="328" y="1052"/>
                </a:cxn>
                <a:cxn ang="0">
                  <a:pos x="343" y="1100"/>
                </a:cxn>
                <a:cxn ang="0">
                  <a:pos x="343" y="1149"/>
                </a:cxn>
                <a:cxn ang="0">
                  <a:pos x="343" y="1199"/>
                </a:cxn>
                <a:cxn ang="0">
                  <a:pos x="343" y="1248"/>
                </a:cxn>
                <a:cxn ang="0">
                  <a:pos x="343" y="1296"/>
                </a:cxn>
                <a:cxn ang="0">
                  <a:pos x="343" y="1346"/>
                </a:cxn>
                <a:cxn ang="0">
                  <a:pos x="360" y="1395"/>
                </a:cxn>
                <a:cxn ang="0">
                  <a:pos x="360" y="1445"/>
                </a:cxn>
                <a:cxn ang="0">
                  <a:pos x="360" y="1493"/>
                </a:cxn>
                <a:cxn ang="0">
                  <a:pos x="376" y="1542"/>
                </a:cxn>
                <a:cxn ang="0">
                  <a:pos x="376" y="1592"/>
                </a:cxn>
                <a:cxn ang="0">
                  <a:pos x="393" y="1641"/>
                </a:cxn>
                <a:cxn ang="0">
                  <a:pos x="409" y="1690"/>
                </a:cxn>
                <a:cxn ang="0">
                  <a:pos x="432" y="1656"/>
                </a:cxn>
              </a:cxnLst>
              <a:rect l="0" t="0" r="r" b="b"/>
              <a:pathLst>
                <a:path w="433" h="1691">
                  <a:moveTo>
                    <a:pt x="0" y="0"/>
                  </a:moveTo>
                  <a:lnTo>
                    <a:pt x="16" y="69"/>
                  </a:lnTo>
                  <a:lnTo>
                    <a:pt x="16" y="118"/>
                  </a:lnTo>
                  <a:lnTo>
                    <a:pt x="49" y="166"/>
                  </a:lnTo>
                  <a:lnTo>
                    <a:pt x="66" y="216"/>
                  </a:lnTo>
                  <a:lnTo>
                    <a:pt x="82" y="265"/>
                  </a:lnTo>
                  <a:lnTo>
                    <a:pt x="115" y="315"/>
                  </a:lnTo>
                  <a:lnTo>
                    <a:pt x="132" y="363"/>
                  </a:lnTo>
                  <a:lnTo>
                    <a:pt x="148" y="412"/>
                  </a:lnTo>
                  <a:lnTo>
                    <a:pt x="180" y="462"/>
                  </a:lnTo>
                  <a:lnTo>
                    <a:pt x="196" y="511"/>
                  </a:lnTo>
                  <a:lnTo>
                    <a:pt x="196" y="559"/>
                  </a:lnTo>
                  <a:lnTo>
                    <a:pt x="213" y="609"/>
                  </a:lnTo>
                  <a:lnTo>
                    <a:pt x="213" y="658"/>
                  </a:lnTo>
                  <a:lnTo>
                    <a:pt x="229" y="723"/>
                  </a:lnTo>
                  <a:lnTo>
                    <a:pt x="262" y="789"/>
                  </a:lnTo>
                  <a:lnTo>
                    <a:pt x="279" y="838"/>
                  </a:lnTo>
                  <a:lnTo>
                    <a:pt x="279" y="888"/>
                  </a:lnTo>
                  <a:lnTo>
                    <a:pt x="295" y="953"/>
                  </a:lnTo>
                  <a:lnTo>
                    <a:pt x="312" y="1002"/>
                  </a:lnTo>
                  <a:lnTo>
                    <a:pt x="328" y="1052"/>
                  </a:lnTo>
                  <a:lnTo>
                    <a:pt x="343" y="1100"/>
                  </a:lnTo>
                  <a:lnTo>
                    <a:pt x="343" y="1149"/>
                  </a:lnTo>
                  <a:lnTo>
                    <a:pt x="343" y="1199"/>
                  </a:lnTo>
                  <a:lnTo>
                    <a:pt x="343" y="1248"/>
                  </a:lnTo>
                  <a:lnTo>
                    <a:pt x="343" y="1296"/>
                  </a:lnTo>
                  <a:lnTo>
                    <a:pt x="343" y="1346"/>
                  </a:lnTo>
                  <a:lnTo>
                    <a:pt x="360" y="1395"/>
                  </a:lnTo>
                  <a:lnTo>
                    <a:pt x="360" y="1445"/>
                  </a:lnTo>
                  <a:lnTo>
                    <a:pt x="360" y="1493"/>
                  </a:lnTo>
                  <a:lnTo>
                    <a:pt x="376" y="1542"/>
                  </a:lnTo>
                  <a:lnTo>
                    <a:pt x="376" y="1592"/>
                  </a:lnTo>
                  <a:lnTo>
                    <a:pt x="393" y="1641"/>
                  </a:lnTo>
                  <a:lnTo>
                    <a:pt x="409" y="1690"/>
                  </a:lnTo>
                  <a:lnTo>
                    <a:pt x="432" y="1656"/>
                  </a:lnTo>
                </a:path>
              </a:pathLst>
            </a:custGeom>
            <a:noFill/>
            <a:ln w="101600" cap="rnd" cmpd="sng">
              <a:solidFill>
                <a:srgbClr val="FFFF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28" name="Freeform 8"/>
            <p:cNvSpPr>
              <a:spLocks/>
            </p:cNvSpPr>
            <p:nvPr/>
          </p:nvSpPr>
          <p:spPr bwMode="auto">
            <a:xfrm>
              <a:off x="814" y="2290"/>
              <a:ext cx="433" cy="1812"/>
            </a:xfrm>
            <a:custGeom>
              <a:avLst/>
              <a:gdLst/>
              <a:ahLst/>
              <a:cxnLst>
                <a:cxn ang="0">
                  <a:pos x="432" y="0"/>
                </a:cxn>
                <a:cxn ang="0">
                  <a:pos x="406" y="75"/>
                </a:cxn>
                <a:cxn ang="0">
                  <a:pos x="390" y="124"/>
                </a:cxn>
                <a:cxn ang="0">
                  <a:pos x="373" y="174"/>
                </a:cxn>
                <a:cxn ang="0">
                  <a:pos x="357" y="222"/>
                </a:cxn>
                <a:cxn ang="0">
                  <a:pos x="340" y="271"/>
                </a:cxn>
                <a:cxn ang="0">
                  <a:pos x="324" y="321"/>
                </a:cxn>
                <a:cxn ang="0">
                  <a:pos x="292" y="370"/>
                </a:cxn>
                <a:cxn ang="0">
                  <a:pos x="292" y="418"/>
                </a:cxn>
                <a:cxn ang="0">
                  <a:pos x="276" y="468"/>
                </a:cxn>
                <a:cxn ang="0">
                  <a:pos x="259" y="517"/>
                </a:cxn>
                <a:cxn ang="0">
                  <a:pos x="243" y="567"/>
                </a:cxn>
                <a:cxn ang="0">
                  <a:pos x="226" y="615"/>
                </a:cxn>
                <a:cxn ang="0">
                  <a:pos x="210" y="664"/>
                </a:cxn>
                <a:cxn ang="0">
                  <a:pos x="210" y="714"/>
                </a:cxn>
                <a:cxn ang="0">
                  <a:pos x="210" y="763"/>
                </a:cxn>
                <a:cxn ang="0">
                  <a:pos x="177" y="811"/>
                </a:cxn>
                <a:cxn ang="0">
                  <a:pos x="177" y="861"/>
                </a:cxn>
                <a:cxn ang="0">
                  <a:pos x="177" y="910"/>
                </a:cxn>
                <a:cxn ang="0">
                  <a:pos x="160" y="960"/>
                </a:cxn>
                <a:cxn ang="0">
                  <a:pos x="160" y="1008"/>
                </a:cxn>
                <a:cxn ang="0">
                  <a:pos x="160" y="1057"/>
                </a:cxn>
                <a:cxn ang="0">
                  <a:pos x="144" y="1107"/>
                </a:cxn>
                <a:cxn ang="0">
                  <a:pos x="144" y="1156"/>
                </a:cxn>
                <a:cxn ang="0">
                  <a:pos x="144" y="1204"/>
                </a:cxn>
                <a:cxn ang="0">
                  <a:pos x="144" y="1254"/>
                </a:cxn>
                <a:cxn ang="0">
                  <a:pos x="144" y="1303"/>
                </a:cxn>
                <a:cxn ang="0">
                  <a:pos x="144" y="1351"/>
                </a:cxn>
                <a:cxn ang="0">
                  <a:pos x="127" y="1401"/>
                </a:cxn>
                <a:cxn ang="0">
                  <a:pos x="127" y="1450"/>
                </a:cxn>
                <a:cxn ang="0">
                  <a:pos x="127" y="1500"/>
                </a:cxn>
                <a:cxn ang="0">
                  <a:pos x="127" y="1548"/>
                </a:cxn>
                <a:cxn ang="0">
                  <a:pos x="127" y="1597"/>
                </a:cxn>
                <a:cxn ang="0">
                  <a:pos x="112" y="1647"/>
                </a:cxn>
                <a:cxn ang="0">
                  <a:pos x="96" y="1696"/>
                </a:cxn>
                <a:cxn ang="0">
                  <a:pos x="96" y="1744"/>
                </a:cxn>
                <a:cxn ang="0">
                  <a:pos x="79" y="1794"/>
                </a:cxn>
                <a:cxn ang="0">
                  <a:pos x="30" y="1811"/>
                </a:cxn>
                <a:cxn ang="0">
                  <a:pos x="0" y="1800"/>
                </a:cxn>
              </a:cxnLst>
              <a:rect l="0" t="0" r="r" b="b"/>
              <a:pathLst>
                <a:path w="433" h="1812">
                  <a:moveTo>
                    <a:pt x="432" y="0"/>
                  </a:moveTo>
                  <a:lnTo>
                    <a:pt x="406" y="75"/>
                  </a:lnTo>
                  <a:lnTo>
                    <a:pt x="390" y="124"/>
                  </a:lnTo>
                  <a:lnTo>
                    <a:pt x="373" y="174"/>
                  </a:lnTo>
                  <a:lnTo>
                    <a:pt x="357" y="222"/>
                  </a:lnTo>
                  <a:lnTo>
                    <a:pt x="340" y="271"/>
                  </a:lnTo>
                  <a:lnTo>
                    <a:pt x="324" y="321"/>
                  </a:lnTo>
                  <a:lnTo>
                    <a:pt x="292" y="370"/>
                  </a:lnTo>
                  <a:lnTo>
                    <a:pt x="292" y="418"/>
                  </a:lnTo>
                  <a:lnTo>
                    <a:pt x="276" y="468"/>
                  </a:lnTo>
                  <a:lnTo>
                    <a:pt x="259" y="517"/>
                  </a:lnTo>
                  <a:lnTo>
                    <a:pt x="243" y="567"/>
                  </a:lnTo>
                  <a:lnTo>
                    <a:pt x="226" y="615"/>
                  </a:lnTo>
                  <a:lnTo>
                    <a:pt x="210" y="664"/>
                  </a:lnTo>
                  <a:lnTo>
                    <a:pt x="210" y="714"/>
                  </a:lnTo>
                  <a:lnTo>
                    <a:pt x="210" y="763"/>
                  </a:lnTo>
                  <a:lnTo>
                    <a:pt x="177" y="811"/>
                  </a:lnTo>
                  <a:lnTo>
                    <a:pt x="177" y="861"/>
                  </a:lnTo>
                  <a:lnTo>
                    <a:pt x="177" y="910"/>
                  </a:lnTo>
                  <a:lnTo>
                    <a:pt x="160" y="960"/>
                  </a:lnTo>
                  <a:lnTo>
                    <a:pt x="160" y="1008"/>
                  </a:lnTo>
                  <a:lnTo>
                    <a:pt x="160" y="1057"/>
                  </a:lnTo>
                  <a:lnTo>
                    <a:pt x="144" y="1107"/>
                  </a:lnTo>
                  <a:lnTo>
                    <a:pt x="144" y="1156"/>
                  </a:lnTo>
                  <a:lnTo>
                    <a:pt x="144" y="1204"/>
                  </a:lnTo>
                  <a:lnTo>
                    <a:pt x="144" y="1254"/>
                  </a:lnTo>
                  <a:lnTo>
                    <a:pt x="144" y="1303"/>
                  </a:lnTo>
                  <a:lnTo>
                    <a:pt x="144" y="1351"/>
                  </a:lnTo>
                  <a:lnTo>
                    <a:pt x="127" y="1401"/>
                  </a:lnTo>
                  <a:lnTo>
                    <a:pt x="127" y="1450"/>
                  </a:lnTo>
                  <a:lnTo>
                    <a:pt x="127" y="1500"/>
                  </a:lnTo>
                  <a:lnTo>
                    <a:pt x="127" y="1548"/>
                  </a:lnTo>
                  <a:lnTo>
                    <a:pt x="127" y="1597"/>
                  </a:lnTo>
                  <a:lnTo>
                    <a:pt x="112" y="1647"/>
                  </a:lnTo>
                  <a:lnTo>
                    <a:pt x="96" y="1696"/>
                  </a:lnTo>
                  <a:lnTo>
                    <a:pt x="96" y="1744"/>
                  </a:lnTo>
                  <a:lnTo>
                    <a:pt x="79" y="1794"/>
                  </a:lnTo>
                  <a:lnTo>
                    <a:pt x="30" y="1811"/>
                  </a:lnTo>
                  <a:lnTo>
                    <a:pt x="0" y="1800"/>
                  </a:lnTo>
                </a:path>
              </a:pathLst>
            </a:custGeom>
            <a:noFill/>
            <a:ln w="76200" cap="rnd" cmpd="sng">
              <a:solidFill>
                <a:srgbClr val="FFFF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30" name="Line 10"/>
          <p:cNvSpPr>
            <a:spLocks noChangeShapeType="1"/>
          </p:cNvSpPr>
          <p:nvPr/>
        </p:nvSpPr>
        <p:spPr bwMode="auto">
          <a:xfrm flipH="1">
            <a:off x="1447800" y="762000"/>
            <a:ext cx="1143000" cy="121920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1322363" y="2602523"/>
            <a:ext cx="168812" cy="1778844"/>
          </a:xfrm>
          <a:custGeom>
            <a:avLst/>
            <a:gdLst>
              <a:gd name="connsiteX0" fmla="*/ 0 w 168812"/>
              <a:gd name="connsiteY0" fmla="*/ 0 h 1778844"/>
              <a:gd name="connsiteX1" fmla="*/ 42203 w 168812"/>
              <a:gd name="connsiteY1" fmla="*/ 140677 h 1778844"/>
              <a:gd name="connsiteX2" fmla="*/ 70339 w 168812"/>
              <a:gd name="connsiteY2" fmla="*/ 225083 h 1778844"/>
              <a:gd name="connsiteX3" fmla="*/ 84406 w 168812"/>
              <a:gd name="connsiteY3" fmla="*/ 267286 h 1778844"/>
              <a:gd name="connsiteX4" fmla="*/ 98474 w 168812"/>
              <a:gd name="connsiteY4" fmla="*/ 309489 h 1778844"/>
              <a:gd name="connsiteX5" fmla="*/ 112542 w 168812"/>
              <a:gd name="connsiteY5" fmla="*/ 379828 h 1778844"/>
              <a:gd name="connsiteX6" fmla="*/ 126609 w 168812"/>
              <a:gd name="connsiteY6" fmla="*/ 436099 h 1778844"/>
              <a:gd name="connsiteX7" fmla="*/ 154745 w 168812"/>
              <a:gd name="connsiteY7" fmla="*/ 576775 h 1778844"/>
              <a:gd name="connsiteX8" fmla="*/ 140677 w 168812"/>
              <a:gd name="connsiteY8" fmla="*/ 689317 h 1778844"/>
              <a:gd name="connsiteX9" fmla="*/ 154745 w 168812"/>
              <a:gd name="connsiteY9" fmla="*/ 773723 h 1778844"/>
              <a:gd name="connsiteX10" fmla="*/ 126609 w 168812"/>
              <a:gd name="connsiteY10" fmla="*/ 1026942 h 1778844"/>
              <a:gd name="connsiteX11" fmla="*/ 140677 w 168812"/>
              <a:gd name="connsiteY11" fmla="*/ 1167619 h 1778844"/>
              <a:gd name="connsiteX12" fmla="*/ 168812 w 168812"/>
              <a:gd name="connsiteY12" fmla="*/ 1266092 h 1778844"/>
              <a:gd name="connsiteX13" fmla="*/ 154745 w 168812"/>
              <a:gd name="connsiteY13" fmla="*/ 1519311 h 1778844"/>
              <a:gd name="connsiteX14" fmla="*/ 140677 w 168812"/>
              <a:gd name="connsiteY14" fmla="*/ 1561514 h 1778844"/>
              <a:gd name="connsiteX15" fmla="*/ 112542 w 168812"/>
              <a:gd name="connsiteY15" fmla="*/ 1702191 h 1778844"/>
              <a:gd name="connsiteX16" fmla="*/ 98474 w 168812"/>
              <a:gd name="connsiteY16" fmla="*/ 1772529 h 1778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68812" h="1778844">
                <a:moveTo>
                  <a:pt x="0" y="0"/>
                </a:moveTo>
                <a:cubicBezTo>
                  <a:pt x="54427" y="81641"/>
                  <a:pt x="10253" y="2229"/>
                  <a:pt x="42203" y="140677"/>
                </a:cubicBezTo>
                <a:cubicBezTo>
                  <a:pt x="48872" y="169575"/>
                  <a:pt x="60961" y="196948"/>
                  <a:pt x="70339" y="225083"/>
                </a:cubicBezTo>
                <a:lnTo>
                  <a:pt x="84406" y="267286"/>
                </a:lnTo>
                <a:cubicBezTo>
                  <a:pt x="89095" y="281354"/>
                  <a:pt x="95566" y="294948"/>
                  <a:pt x="98474" y="309489"/>
                </a:cubicBezTo>
                <a:cubicBezTo>
                  <a:pt x="103163" y="332935"/>
                  <a:pt x="107355" y="356487"/>
                  <a:pt x="112542" y="379828"/>
                </a:cubicBezTo>
                <a:cubicBezTo>
                  <a:pt x="116736" y="398702"/>
                  <a:pt x="122817" y="417140"/>
                  <a:pt x="126609" y="436099"/>
                </a:cubicBezTo>
                <a:cubicBezTo>
                  <a:pt x="161095" y="608530"/>
                  <a:pt x="122074" y="446094"/>
                  <a:pt x="154745" y="576775"/>
                </a:cubicBezTo>
                <a:cubicBezTo>
                  <a:pt x="150056" y="614289"/>
                  <a:pt x="140677" y="651511"/>
                  <a:pt x="140677" y="689317"/>
                </a:cubicBezTo>
                <a:cubicBezTo>
                  <a:pt x="140677" y="717840"/>
                  <a:pt x="154745" y="745200"/>
                  <a:pt x="154745" y="773723"/>
                </a:cubicBezTo>
                <a:cubicBezTo>
                  <a:pt x="154745" y="928175"/>
                  <a:pt x="152103" y="924968"/>
                  <a:pt x="126609" y="1026942"/>
                </a:cubicBezTo>
                <a:cubicBezTo>
                  <a:pt x="131298" y="1073834"/>
                  <a:pt x="134012" y="1120966"/>
                  <a:pt x="140677" y="1167619"/>
                </a:cubicBezTo>
                <a:cubicBezTo>
                  <a:pt x="145092" y="1198525"/>
                  <a:pt x="158793" y="1236034"/>
                  <a:pt x="168812" y="1266092"/>
                </a:cubicBezTo>
                <a:cubicBezTo>
                  <a:pt x="164123" y="1350498"/>
                  <a:pt x="162760" y="1435155"/>
                  <a:pt x="154745" y="1519311"/>
                </a:cubicBezTo>
                <a:cubicBezTo>
                  <a:pt x="153339" y="1534073"/>
                  <a:pt x="144751" y="1547256"/>
                  <a:pt x="140677" y="1561514"/>
                </a:cubicBezTo>
                <a:cubicBezTo>
                  <a:pt x="112648" y="1659614"/>
                  <a:pt x="140178" y="1577827"/>
                  <a:pt x="112542" y="1702191"/>
                </a:cubicBezTo>
                <a:cubicBezTo>
                  <a:pt x="95508" y="1778844"/>
                  <a:pt x="98474" y="1713405"/>
                  <a:pt x="98474" y="1772529"/>
                </a:cubicBezTo>
              </a:path>
            </a:pathLst>
          </a:custGeom>
          <a:ln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>
            <a:endCxn id="13" idx="12"/>
          </p:cNvCxnSpPr>
          <p:nvPr/>
        </p:nvCxnSpPr>
        <p:spPr>
          <a:xfrm flipH="1" flipV="1">
            <a:off x="1491175" y="3868615"/>
            <a:ext cx="1099625" cy="24618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2362200" y="152400"/>
            <a:ext cx="3962400" cy="51911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chemeClr val="accent2"/>
                </a:solidFill>
                <a:latin typeface="Arial" charset="0"/>
              </a:rPr>
              <a:t>DENTINE: Boundaries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2819400" y="990600"/>
            <a:ext cx="4724400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FF00CC"/>
                </a:solidFill>
                <a:latin typeface="Arial" charset="0"/>
              </a:rPr>
              <a:t>Dentino-enamel junction   DEJ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2819400" y="4419600"/>
            <a:ext cx="4953000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chemeClr val="hlink"/>
                </a:solidFill>
                <a:latin typeface="Arial" charset="0"/>
              </a:rPr>
              <a:t>Dentino-cemental junction   DCJ</a:t>
            </a: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2895600" y="2438400"/>
            <a:ext cx="2514600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FF7C80"/>
                </a:solidFill>
                <a:latin typeface="Arial" charset="0"/>
              </a:rPr>
              <a:t>Pulp surface</a:t>
            </a: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1828800" y="6324600"/>
            <a:ext cx="3962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chemeClr val="bg1"/>
                </a:solidFill>
                <a:latin typeface="Arial" charset="0"/>
              </a:rPr>
              <a:t>APICAL FORAMEN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304800" y="609600"/>
            <a:ext cx="1655763" cy="5619750"/>
            <a:chOff x="204" y="370"/>
            <a:chExt cx="1043" cy="3540"/>
          </a:xfrm>
        </p:grpSpPr>
        <p:sp>
          <p:nvSpPr>
            <p:cNvPr id="8199" name="Freeform 7"/>
            <p:cNvSpPr>
              <a:spLocks/>
            </p:cNvSpPr>
            <p:nvPr/>
          </p:nvSpPr>
          <p:spPr bwMode="auto">
            <a:xfrm>
              <a:off x="516" y="1303"/>
              <a:ext cx="458" cy="2604"/>
            </a:xfrm>
            <a:custGeom>
              <a:avLst/>
              <a:gdLst/>
              <a:ahLst/>
              <a:cxnLst>
                <a:cxn ang="0">
                  <a:pos x="260" y="81"/>
                </a:cxn>
                <a:cxn ang="0">
                  <a:pos x="196" y="163"/>
                </a:cxn>
                <a:cxn ang="0">
                  <a:pos x="113" y="244"/>
                </a:cxn>
                <a:cxn ang="0">
                  <a:pos x="49" y="343"/>
                </a:cxn>
                <a:cxn ang="0">
                  <a:pos x="16" y="441"/>
                </a:cxn>
                <a:cxn ang="0">
                  <a:pos x="0" y="540"/>
                </a:cxn>
                <a:cxn ang="0">
                  <a:pos x="0" y="637"/>
                </a:cxn>
                <a:cxn ang="0">
                  <a:pos x="0" y="736"/>
                </a:cxn>
                <a:cxn ang="0">
                  <a:pos x="0" y="834"/>
                </a:cxn>
                <a:cxn ang="0">
                  <a:pos x="16" y="933"/>
                </a:cxn>
                <a:cxn ang="0">
                  <a:pos x="49" y="1030"/>
                </a:cxn>
                <a:cxn ang="0">
                  <a:pos x="49" y="1129"/>
                </a:cxn>
                <a:cxn ang="0">
                  <a:pos x="80" y="1227"/>
                </a:cxn>
                <a:cxn ang="0">
                  <a:pos x="97" y="1326"/>
                </a:cxn>
                <a:cxn ang="0">
                  <a:pos x="113" y="1423"/>
                </a:cxn>
                <a:cxn ang="0">
                  <a:pos x="113" y="1522"/>
                </a:cxn>
                <a:cxn ang="0">
                  <a:pos x="113" y="1620"/>
                </a:cxn>
                <a:cxn ang="0">
                  <a:pos x="113" y="1719"/>
                </a:cxn>
                <a:cxn ang="0">
                  <a:pos x="130" y="1816"/>
                </a:cxn>
                <a:cxn ang="0">
                  <a:pos x="130" y="1914"/>
                </a:cxn>
                <a:cxn ang="0">
                  <a:pos x="130" y="2013"/>
                </a:cxn>
                <a:cxn ang="0">
                  <a:pos x="146" y="2110"/>
                </a:cxn>
                <a:cxn ang="0">
                  <a:pos x="163" y="2209"/>
                </a:cxn>
                <a:cxn ang="0">
                  <a:pos x="163" y="2307"/>
                </a:cxn>
                <a:cxn ang="0">
                  <a:pos x="163" y="2406"/>
                </a:cxn>
                <a:cxn ang="0">
                  <a:pos x="163" y="2503"/>
                </a:cxn>
                <a:cxn ang="0">
                  <a:pos x="179" y="2603"/>
                </a:cxn>
                <a:cxn ang="0">
                  <a:pos x="245" y="2553"/>
                </a:cxn>
                <a:cxn ang="0">
                  <a:pos x="277" y="2455"/>
                </a:cxn>
                <a:cxn ang="0">
                  <a:pos x="310" y="2356"/>
                </a:cxn>
                <a:cxn ang="0">
                  <a:pos x="310" y="2259"/>
                </a:cxn>
                <a:cxn ang="0">
                  <a:pos x="326" y="2160"/>
                </a:cxn>
                <a:cxn ang="0">
                  <a:pos x="326" y="2062"/>
                </a:cxn>
                <a:cxn ang="0">
                  <a:pos x="326" y="1963"/>
                </a:cxn>
                <a:cxn ang="0">
                  <a:pos x="326" y="1866"/>
                </a:cxn>
                <a:cxn ang="0">
                  <a:pos x="326" y="1767"/>
                </a:cxn>
                <a:cxn ang="0">
                  <a:pos x="326" y="1653"/>
                </a:cxn>
                <a:cxn ang="0">
                  <a:pos x="326" y="1554"/>
                </a:cxn>
                <a:cxn ang="0">
                  <a:pos x="343" y="1456"/>
                </a:cxn>
                <a:cxn ang="0">
                  <a:pos x="376" y="1357"/>
                </a:cxn>
                <a:cxn ang="0">
                  <a:pos x="392" y="1260"/>
                </a:cxn>
                <a:cxn ang="0">
                  <a:pos x="425" y="1129"/>
                </a:cxn>
                <a:cxn ang="0">
                  <a:pos x="440" y="1030"/>
                </a:cxn>
                <a:cxn ang="0">
                  <a:pos x="457" y="933"/>
                </a:cxn>
                <a:cxn ang="0">
                  <a:pos x="457" y="834"/>
                </a:cxn>
                <a:cxn ang="0">
                  <a:pos x="457" y="736"/>
                </a:cxn>
                <a:cxn ang="0">
                  <a:pos x="457" y="637"/>
                </a:cxn>
                <a:cxn ang="0">
                  <a:pos x="457" y="540"/>
                </a:cxn>
                <a:cxn ang="0">
                  <a:pos x="457" y="441"/>
                </a:cxn>
                <a:cxn ang="0">
                  <a:pos x="457" y="343"/>
                </a:cxn>
                <a:cxn ang="0">
                  <a:pos x="457" y="244"/>
                </a:cxn>
                <a:cxn ang="0">
                  <a:pos x="440" y="147"/>
                </a:cxn>
                <a:cxn ang="0">
                  <a:pos x="392" y="48"/>
                </a:cxn>
                <a:cxn ang="0">
                  <a:pos x="274" y="3"/>
                </a:cxn>
              </a:cxnLst>
              <a:rect l="0" t="0" r="r" b="b"/>
              <a:pathLst>
                <a:path w="458" h="2604">
                  <a:moveTo>
                    <a:pt x="274" y="3"/>
                  </a:moveTo>
                  <a:lnTo>
                    <a:pt x="260" y="81"/>
                  </a:lnTo>
                  <a:lnTo>
                    <a:pt x="212" y="114"/>
                  </a:lnTo>
                  <a:lnTo>
                    <a:pt x="196" y="163"/>
                  </a:lnTo>
                  <a:lnTo>
                    <a:pt x="146" y="196"/>
                  </a:lnTo>
                  <a:lnTo>
                    <a:pt x="113" y="244"/>
                  </a:lnTo>
                  <a:lnTo>
                    <a:pt x="80" y="294"/>
                  </a:lnTo>
                  <a:lnTo>
                    <a:pt x="49" y="343"/>
                  </a:lnTo>
                  <a:lnTo>
                    <a:pt x="16" y="393"/>
                  </a:lnTo>
                  <a:lnTo>
                    <a:pt x="16" y="441"/>
                  </a:lnTo>
                  <a:lnTo>
                    <a:pt x="16" y="490"/>
                  </a:lnTo>
                  <a:lnTo>
                    <a:pt x="0" y="540"/>
                  </a:lnTo>
                  <a:lnTo>
                    <a:pt x="0" y="588"/>
                  </a:lnTo>
                  <a:lnTo>
                    <a:pt x="0" y="637"/>
                  </a:lnTo>
                  <a:lnTo>
                    <a:pt x="0" y="687"/>
                  </a:lnTo>
                  <a:lnTo>
                    <a:pt x="0" y="736"/>
                  </a:lnTo>
                  <a:lnTo>
                    <a:pt x="0" y="784"/>
                  </a:lnTo>
                  <a:lnTo>
                    <a:pt x="0" y="834"/>
                  </a:lnTo>
                  <a:lnTo>
                    <a:pt x="0" y="883"/>
                  </a:lnTo>
                  <a:lnTo>
                    <a:pt x="16" y="933"/>
                  </a:lnTo>
                  <a:lnTo>
                    <a:pt x="16" y="981"/>
                  </a:lnTo>
                  <a:lnTo>
                    <a:pt x="49" y="1030"/>
                  </a:lnTo>
                  <a:lnTo>
                    <a:pt x="49" y="1080"/>
                  </a:lnTo>
                  <a:lnTo>
                    <a:pt x="49" y="1129"/>
                  </a:lnTo>
                  <a:lnTo>
                    <a:pt x="65" y="1177"/>
                  </a:lnTo>
                  <a:lnTo>
                    <a:pt x="80" y="1227"/>
                  </a:lnTo>
                  <a:lnTo>
                    <a:pt x="80" y="1276"/>
                  </a:lnTo>
                  <a:lnTo>
                    <a:pt x="97" y="1326"/>
                  </a:lnTo>
                  <a:lnTo>
                    <a:pt x="113" y="1374"/>
                  </a:lnTo>
                  <a:lnTo>
                    <a:pt x="113" y="1423"/>
                  </a:lnTo>
                  <a:lnTo>
                    <a:pt x="113" y="1473"/>
                  </a:lnTo>
                  <a:lnTo>
                    <a:pt x="113" y="1522"/>
                  </a:lnTo>
                  <a:lnTo>
                    <a:pt x="113" y="1570"/>
                  </a:lnTo>
                  <a:lnTo>
                    <a:pt x="113" y="1620"/>
                  </a:lnTo>
                  <a:lnTo>
                    <a:pt x="113" y="1669"/>
                  </a:lnTo>
                  <a:lnTo>
                    <a:pt x="113" y="1719"/>
                  </a:lnTo>
                  <a:lnTo>
                    <a:pt x="113" y="1767"/>
                  </a:lnTo>
                  <a:lnTo>
                    <a:pt x="130" y="1816"/>
                  </a:lnTo>
                  <a:lnTo>
                    <a:pt x="130" y="1866"/>
                  </a:lnTo>
                  <a:lnTo>
                    <a:pt x="130" y="1914"/>
                  </a:lnTo>
                  <a:lnTo>
                    <a:pt x="130" y="1963"/>
                  </a:lnTo>
                  <a:lnTo>
                    <a:pt x="130" y="2013"/>
                  </a:lnTo>
                  <a:lnTo>
                    <a:pt x="146" y="2062"/>
                  </a:lnTo>
                  <a:lnTo>
                    <a:pt x="146" y="2110"/>
                  </a:lnTo>
                  <a:lnTo>
                    <a:pt x="146" y="2160"/>
                  </a:lnTo>
                  <a:lnTo>
                    <a:pt x="163" y="2209"/>
                  </a:lnTo>
                  <a:lnTo>
                    <a:pt x="163" y="2259"/>
                  </a:lnTo>
                  <a:lnTo>
                    <a:pt x="163" y="2307"/>
                  </a:lnTo>
                  <a:lnTo>
                    <a:pt x="163" y="2356"/>
                  </a:lnTo>
                  <a:lnTo>
                    <a:pt x="163" y="2406"/>
                  </a:lnTo>
                  <a:lnTo>
                    <a:pt x="163" y="2455"/>
                  </a:lnTo>
                  <a:lnTo>
                    <a:pt x="163" y="2503"/>
                  </a:lnTo>
                  <a:lnTo>
                    <a:pt x="179" y="2553"/>
                  </a:lnTo>
                  <a:lnTo>
                    <a:pt x="179" y="2603"/>
                  </a:lnTo>
                  <a:lnTo>
                    <a:pt x="229" y="2603"/>
                  </a:lnTo>
                  <a:lnTo>
                    <a:pt x="245" y="2553"/>
                  </a:lnTo>
                  <a:lnTo>
                    <a:pt x="260" y="2503"/>
                  </a:lnTo>
                  <a:lnTo>
                    <a:pt x="277" y="2455"/>
                  </a:lnTo>
                  <a:lnTo>
                    <a:pt x="293" y="2406"/>
                  </a:lnTo>
                  <a:lnTo>
                    <a:pt x="310" y="2356"/>
                  </a:lnTo>
                  <a:lnTo>
                    <a:pt x="310" y="2307"/>
                  </a:lnTo>
                  <a:lnTo>
                    <a:pt x="310" y="2259"/>
                  </a:lnTo>
                  <a:lnTo>
                    <a:pt x="326" y="2209"/>
                  </a:lnTo>
                  <a:lnTo>
                    <a:pt x="326" y="2160"/>
                  </a:lnTo>
                  <a:lnTo>
                    <a:pt x="326" y="2110"/>
                  </a:lnTo>
                  <a:lnTo>
                    <a:pt x="326" y="2062"/>
                  </a:lnTo>
                  <a:lnTo>
                    <a:pt x="326" y="2013"/>
                  </a:lnTo>
                  <a:lnTo>
                    <a:pt x="326" y="1963"/>
                  </a:lnTo>
                  <a:lnTo>
                    <a:pt x="326" y="1914"/>
                  </a:lnTo>
                  <a:lnTo>
                    <a:pt x="326" y="1866"/>
                  </a:lnTo>
                  <a:lnTo>
                    <a:pt x="326" y="1816"/>
                  </a:lnTo>
                  <a:lnTo>
                    <a:pt x="326" y="1767"/>
                  </a:lnTo>
                  <a:lnTo>
                    <a:pt x="326" y="1702"/>
                  </a:lnTo>
                  <a:lnTo>
                    <a:pt x="326" y="1653"/>
                  </a:lnTo>
                  <a:lnTo>
                    <a:pt x="326" y="1603"/>
                  </a:lnTo>
                  <a:lnTo>
                    <a:pt x="326" y="1554"/>
                  </a:lnTo>
                  <a:lnTo>
                    <a:pt x="343" y="1506"/>
                  </a:lnTo>
                  <a:lnTo>
                    <a:pt x="343" y="1456"/>
                  </a:lnTo>
                  <a:lnTo>
                    <a:pt x="359" y="1407"/>
                  </a:lnTo>
                  <a:lnTo>
                    <a:pt x="376" y="1357"/>
                  </a:lnTo>
                  <a:lnTo>
                    <a:pt x="376" y="1309"/>
                  </a:lnTo>
                  <a:lnTo>
                    <a:pt x="392" y="1260"/>
                  </a:lnTo>
                  <a:lnTo>
                    <a:pt x="409" y="1194"/>
                  </a:lnTo>
                  <a:lnTo>
                    <a:pt x="425" y="1129"/>
                  </a:lnTo>
                  <a:lnTo>
                    <a:pt x="440" y="1080"/>
                  </a:lnTo>
                  <a:lnTo>
                    <a:pt x="440" y="1030"/>
                  </a:lnTo>
                  <a:lnTo>
                    <a:pt x="440" y="981"/>
                  </a:lnTo>
                  <a:lnTo>
                    <a:pt x="457" y="933"/>
                  </a:lnTo>
                  <a:lnTo>
                    <a:pt x="457" y="883"/>
                  </a:lnTo>
                  <a:lnTo>
                    <a:pt x="457" y="834"/>
                  </a:lnTo>
                  <a:lnTo>
                    <a:pt x="457" y="784"/>
                  </a:lnTo>
                  <a:lnTo>
                    <a:pt x="457" y="736"/>
                  </a:lnTo>
                  <a:lnTo>
                    <a:pt x="457" y="687"/>
                  </a:lnTo>
                  <a:lnTo>
                    <a:pt x="457" y="637"/>
                  </a:lnTo>
                  <a:lnTo>
                    <a:pt x="457" y="588"/>
                  </a:lnTo>
                  <a:lnTo>
                    <a:pt x="457" y="540"/>
                  </a:lnTo>
                  <a:lnTo>
                    <a:pt x="457" y="490"/>
                  </a:lnTo>
                  <a:lnTo>
                    <a:pt x="457" y="441"/>
                  </a:lnTo>
                  <a:lnTo>
                    <a:pt x="457" y="393"/>
                  </a:lnTo>
                  <a:lnTo>
                    <a:pt x="457" y="343"/>
                  </a:lnTo>
                  <a:lnTo>
                    <a:pt x="457" y="294"/>
                  </a:lnTo>
                  <a:lnTo>
                    <a:pt x="457" y="244"/>
                  </a:lnTo>
                  <a:lnTo>
                    <a:pt x="457" y="196"/>
                  </a:lnTo>
                  <a:lnTo>
                    <a:pt x="440" y="147"/>
                  </a:lnTo>
                  <a:lnTo>
                    <a:pt x="409" y="97"/>
                  </a:lnTo>
                  <a:lnTo>
                    <a:pt x="392" y="48"/>
                  </a:lnTo>
                  <a:lnTo>
                    <a:pt x="359" y="0"/>
                  </a:lnTo>
                  <a:lnTo>
                    <a:pt x="274" y="3"/>
                  </a:lnTo>
                  <a:lnTo>
                    <a:pt x="274" y="3"/>
                  </a:lnTo>
                </a:path>
              </a:pathLst>
            </a:custGeom>
            <a:pattFill prst="pct70">
              <a:fgClr>
                <a:srgbClr val="FFCCCC"/>
              </a:fgClr>
              <a:bgClr>
                <a:schemeClr val="bg1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200" name="Freeform 8"/>
            <p:cNvSpPr>
              <a:spLocks/>
            </p:cNvSpPr>
            <p:nvPr/>
          </p:nvSpPr>
          <p:spPr bwMode="auto">
            <a:xfrm>
              <a:off x="211" y="442"/>
              <a:ext cx="1013" cy="3444"/>
            </a:xfrm>
            <a:custGeom>
              <a:avLst/>
              <a:gdLst/>
              <a:ahLst/>
              <a:cxnLst>
                <a:cxn ang="0">
                  <a:pos x="426" y="176"/>
                </a:cxn>
                <a:cxn ang="0">
                  <a:pos x="316" y="408"/>
                </a:cxn>
                <a:cxn ang="0">
                  <a:pos x="236" y="606"/>
                </a:cxn>
                <a:cxn ang="0">
                  <a:pos x="158" y="837"/>
                </a:cxn>
                <a:cxn ang="0">
                  <a:pos x="30" y="1101"/>
                </a:cxn>
                <a:cxn ang="0">
                  <a:pos x="0" y="1314"/>
                </a:cxn>
                <a:cxn ang="0">
                  <a:pos x="0" y="1512"/>
                </a:cxn>
                <a:cxn ang="0">
                  <a:pos x="14" y="1710"/>
                </a:cxn>
                <a:cxn ang="0">
                  <a:pos x="94" y="1908"/>
                </a:cxn>
                <a:cxn ang="0">
                  <a:pos x="173" y="2106"/>
                </a:cxn>
                <a:cxn ang="0">
                  <a:pos x="236" y="2304"/>
                </a:cxn>
                <a:cxn ang="0">
                  <a:pos x="316" y="2536"/>
                </a:cxn>
                <a:cxn ang="0">
                  <a:pos x="347" y="2817"/>
                </a:cxn>
                <a:cxn ang="0">
                  <a:pos x="363" y="3030"/>
                </a:cxn>
                <a:cxn ang="0">
                  <a:pos x="394" y="3228"/>
                </a:cxn>
                <a:cxn ang="0">
                  <a:pos x="458" y="3426"/>
                </a:cxn>
                <a:cxn ang="0">
                  <a:pos x="521" y="3294"/>
                </a:cxn>
                <a:cxn ang="0">
                  <a:pos x="521" y="3096"/>
                </a:cxn>
                <a:cxn ang="0">
                  <a:pos x="506" y="2898"/>
                </a:cxn>
                <a:cxn ang="0">
                  <a:pos x="506" y="2700"/>
                </a:cxn>
                <a:cxn ang="0">
                  <a:pos x="490" y="2486"/>
                </a:cxn>
                <a:cxn ang="0">
                  <a:pos x="490" y="2288"/>
                </a:cxn>
                <a:cxn ang="0">
                  <a:pos x="458" y="2090"/>
                </a:cxn>
                <a:cxn ang="0">
                  <a:pos x="394" y="1892"/>
                </a:cxn>
                <a:cxn ang="0">
                  <a:pos x="347" y="1679"/>
                </a:cxn>
                <a:cxn ang="0">
                  <a:pos x="347" y="1481"/>
                </a:cxn>
                <a:cxn ang="0">
                  <a:pos x="378" y="1283"/>
                </a:cxn>
                <a:cxn ang="0">
                  <a:pos x="490" y="1085"/>
                </a:cxn>
                <a:cxn ang="0">
                  <a:pos x="600" y="887"/>
                </a:cxn>
                <a:cxn ang="0">
                  <a:pos x="648" y="1085"/>
                </a:cxn>
                <a:cxn ang="0">
                  <a:pos x="679" y="1283"/>
                </a:cxn>
                <a:cxn ang="0">
                  <a:pos x="695" y="1481"/>
                </a:cxn>
                <a:cxn ang="0">
                  <a:pos x="695" y="1694"/>
                </a:cxn>
                <a:cxn ang="0">
                  <a:pos x="695" y="1892"/>
                </a:cxn>
                <a:cxn ang="0">
                  <a:pos x="648" y="2090"/>
                </a:cxn>
                <a:cxn ang="0">
                  <a:pos x="600" y="2288"/>
                </a:cxn>
                <a:cxn ang="0">
                  <a:pos x="600" y="2486"/>
                </a:cxn>
                <a:cxn ang="0">
                  <a:pos x="600" y="2684"/>
                </a:cxn>
                <a:cxn ang="0">
                  <a:pos x="600" y="2882"/>
                </a:cxn>
                <a:cxn ang="0">
                  <a:pos x="600" y="3080"/>
                </a:cxn>
                <a:cxn ang="0">
                  <a:pos x="584" y="3278"/>
                </a:cxn>
                <a:cxn ang="0">
                  <a:pos x="616" y="3443"/>
                </a:cxn>
                <a:cxn ang="0">
                  <a:pos x="726" y="3294"/>
                </a:cxn>
                <a:cxn ang="0">
                  <a:pos x="758" y="3096"/>
                </a:cxn>
                <a:cxn ang="0">
                  <a:pos x="758" y="2898"/>
                </a:cxn>
                <a:cxn ang="0">
                  <a:pos x="758" y="2684"/>
                </a:cxn>
                <a:cxn ang="0">
                  <a:pos x="774" y="2469"/>
                </a:cxn>
                <a:cxn ang="0">
                  <a:pos x="853" y="2256"/>
                </a:cxn>
                <a:cxn ang="0">
                  <a:pos x="900" y="2058"/>
                </a:cxn>
                <a:cxn ang="0">
                  <a:pos x="948" y="1860"/>
                </a:cxn>
                <a:cxn ang="0">
                  <a:pos x="980" y="1662"/>
                </a:cxn>
                <a:cxn ang="0">
                  <a:pos x="980" y="1464"/>
                </a:cxn>
                <a:cxn ang="0">
                  <a:pos x="996" y="1249"/>
                </a:cxn>
                <a:cxn ang="0">
                  <a:pos x="1012" y="1035"/>
                </a:cxn>
                <a:cxn ang="0">
                  <a:pos x="1012" y="837"/>
                </a:cxn>
                <a:cxn ang="0">
                  <a:pos x="932" y="639"/>
                </a:cxn>
                <a:cxn ang="0">
                  <a:pos x="822" y="441"/>
                </a:cxn>
                <a:cxn ang="0">
                  <a:pos x="695" y="243"/>
                </a:cxn>
                <a:cxn ang="0">
                  <a:pos x="533" y="0"/>
                </a:cxn>
              </a:cxnLst>
              <a:rect l="0" t="0" r="r" b="b"/>
              <a:pathLst>
                <a:path w="1013" h="3444">
                  <a:moveTo>
                    <a:pt x="533" y="0"/>
                  </a:moveTo>
                  <a:lnTo>
                    <a:pt x="490" y="78"/>
                  </a:lnTo>
                  <a:lnTo>
                    <a:pt x="474" y="128"/>
                  </a:lnTo>
                  <a:lnTo>
                    <a:pt x="426" y="176"/>
                  </a:lnTo>
                  <a:lnTo>
                    <a:pt x="394" y="243"/>
                  </a:lnTo>
                  <a:lnTo>
                    <a:pt x="363" y="293"/>
                  </a:lnTo>
                  <a:lnTo>
                    <a:pt x="347" y="358"/>
                  </a:lnTo>
                  <a:lnTo>
                    <a:pt x="316" y="408"/>
                  </a:lnTo>
                  <a:lnTo>
                    <a:pt x="300" y="457"/>
                  </a:lnTo>
                  <a:lnTo>
                    <a:pt x="284" y="507"/>
                  </a:lnTo>
                  <a:lnTo>
                    <a:pt x="252" y="556"/>
                  </a:lnTo>
                  <a:lnTo>
                    <a:pt x="236" y="606"/>
                  </a:lnTo>
                  <a:lnTo>
                    <a:pt x="220" y="655"/>
                  </a:lnTo>
                  <a:lnTo>
                    <a:pt x="204" y="722"/>
                  </a:lnTo>
                  <a:lnTo>
                    <a:pt x="173" y="787"/>
                  </a:lnTo>
                  <a:lnTo>
                    <a:pt x="158" y="837"/>
                  </a:lnTo>
                  <a:lnTo>
                    <a:pt x="126" y="903"/>
                  </a:lnTo>
                  <a:lnTo>
                    <a:pt x="94" y="968"/>
                  </a:lnTo>
                  <a:lnTo>
                    <a:pt x="62" y="1035"/>
                  </a:lnTo>
                  <a:lnTo>
                    <a:pt x="30" y="1101"/>
                  </a:lnTo>
                  <a:lnTo>
                    <a:pt x="14" y="1166"/>
                  </a:lnTo>
                  <a:lnTo>
                    <a:pt x="0" y="1216"/>
                  </a:lnTo>
                  <a:lnTo>
                    <a:pt x="0" y="1266"/>
                  </a:lnTo>
                  <a:lnTo>
                    <a:pt x="0" y="1314"/>
                  </a:lnTo>
                  <a:lnTo>
                    <a:pt x="0" y="1364"/>
                  </a:lnTo>
                  <a:lnTo>
                    <a:pt x="0" y="1414"/>
                  </a:lnTo>
                  <a:lnTo>
                    <a:pt x="0" y="1464"/>
                  </a:lnTo>
                  <a:lnTo>
                    <a:pt x="0" y="1512"/>
                  </a:lnTo>
                  <a:lnTo>
                    <a:pt x="0" y="1562"/>
                  </a:lnTo>
                  <a:lnTo>
                    <a:pt x="0" y="1612"/>
                  </a:lnTo>
                  <a:lnTo>
                    <a:pt x="0" y="1662"/>
                  </a:lnTo>
                  <a:lnTo>
                    <a:pt x="14" y="1710"/>
                  </a:lnTo>
                  <a:lnTo>
                    <a:pt x="30" y="1760"/>
                  </a:lnTo>
                  <a:lnTo>
                    <a:pt x="46" y="1810"/>
                  </a:lnTo>
                  <a:lnTo>
                    <a:pt x="62" y="1860"/>
                  </a:lnTo>
                  <a:lnTo>
                    <a:pt x="94" y="1908"/>
                  </a:lnTo>
                  <a:lnTo>
                    <a:pt x="110" y="1958"/>
                  </a:lnTo>
                  <a:lnTo>
                    <a:pt x="142" y="2008"/>
                  </a:lnTo>
                  <a:lnTo>
                    <a:pt x="158" y="2058"/>
                  </a:lnTo>
                  <a:lnTo>
                    <a:pt x="173" y="2106"/>
                  </a:lnTo>
                  <a:lnTo>
                    <a:pt x="189" y="2156"/>
                  </a:lnTo>
                  <a:lnTo>
                    <a:pt x="204" y="2206"/>
                  </a:lnTo>
                  <a:lnTo>
                    <a:pt x="220" y="2256"/>
                  </a:lnTo>
                  <a:lnTo>
                    <a:pt x="236" y="2304"/>
                  </a:lnTo>
                  <a:lnTo>
                    <a:pt x="268" y="2371"/>
                  </a:lnTo>
                  <a:lnTo>
                    <a:pt x="268" y="2421"/>
                  </a:lnTo>
                  <a:lnTo>
                    <a:pt x="284" y="2486"/>
                  </a:lnTo>
                  <a:lnTo>
                    <a:pt x="316" y="2536"/>
                  </a:lnTo>
                  <a:lnTo>
                    <a:pt x="332" y="2586"/>
                  </a:lnTo>
                  <a:lnTo>
                    <a:pt x="332" y="2635"/>
                  </a:lnTo>
                  <a:lnTo>
                    <a:pt x="347" y="2700"/>
                  </a:lnTo>
                  <a:lnTo>
                    <a:pt x="347" y="2817"/>
                  </a:lnTo>
                  <a:lnTo>
                    <a:pt x="347" y="2882"/>
                  </a:lnTo>
                  <a:lnTo>
                    <a:pt x="347" y="2932"/>
                  </a:lnTo>
                  <a:lnTo>
                    <a:pt x="363" y="2982"/>
                  </a:lnTo>
                  <a:lnTo>
                    <a:pt x="363" y="3030"/>
                  </a:lnTo>
                  <a:lnTo>
                    <a:pt x="378" y="3080"/>
                  </a:lnTo>
                  <a:lnTo>
                    <a:pt x="378" y="3130"/>
                  </a:lnTo>
                  <a:lnTo>
                    <a:pt x="394" y="3180"/>
                  </a:lnTo>
                  <a:lnTo>
                    <a:pt x="394" y="3228"/>
                  </a:lnTo>
                  <a:lnTo>
                    <a:pt x="410" y="3278"/>
                  </a:lnTo>
                  <a:lnTo>
                    <a:pt x="426" y="3328"/>
                  </a:lnTo>
                  <a:lnTo>
                    <a:pt x="458" y="3378"/>
                  </a:lnTo>
                  <a:lnTo>
                    <a:pt x="458" y="3426"/>
                  </a:lnTo>
                  <a:lnTo>
                    <a:pt x="506" y="3443"/>
                  </a:lnTo>
                  <a:lnTo>
                    <a:pt x="521" y="3394"/>
                  </a:lnTo>
                  <a:lnTo>
                    <a:pt x="521" y="3344"/>
                  </a:lnTo>
                  <a:lnTo>
                    <a:pt x="521" y="3294"/>
                  </a:lnTo>
                  <a:lnTo>
                    <a:pt x="521" y="3245"/>
                  </a:lnTo>
                  <a:lnTo>
                    <a:pt x="521" y="3196"/>
                  </a:lnTo>
                  <a:lnTo>
                    <a:pt x="521" y="3146"/>
                  </a:lnTo>
                  <a:lnTo>
                    <a:pt x="521" y="3096"/>
                  </a:lnTo>
                  <a:lnTo>
                    <a:pt x="506" y="3047"/>
                  </a:lnTo>
                  <a:lnTo>
                    <a:pt x="506" y="2998"/>
                  </a:lnTo>
                  <a:lnTo>
                    <a:pt x="506" y="2948"/>
                  </a:lnTo>
                  <a:lnTo>
                    <a:pt x="506" y="2898"/>
                  </a:lnTo>
                  <a:lnTo>
                    <a:pt x="506" y="2849"/>
                  </a:lnTo>
                  <a:lnTo>
                    <a:pt x="506" y="2800"/>
                  </a:lnTo>
                  <a:lnTo>
                    <a:pt x="506" y="2750"/>
                  </a:lnTo>
                  <a:lnTo>
                    <a:pt x="506" y="2700"/>
                  </a:lnTo>
                  <a:lnTo>
                    <a:pt x="490" y="2651"/>
                  </a:lnTo>
                  <a:lnTo>
                    <a:pt x="490" y="2602"/>
                  </a:lnTo>
                  <a:lnTo>
                    <a:pt x="490" y="2536"/>
                  </a:lnTo>
                  <a:lnTo>
                    <a:pt x="490" y="2486"/>
                  </a:lnTo>
                  <a:lnTo>
                    <a:pt x="490" y="2437"/>
                  </a:lnTo>
                  <a:lnTo>
                    <a:pt x="490" y="2388"/>
                  </a:lnTo>
                  <a:lnTo>
                    <a:pt x="490" y="2338"/>
                  </a:lnTo>
                  <a:lnTo>
                    <a:pt x="490" y="2288"/>
                  </a:lnTo>
                  <a:lnTo>
                    <a:pt x="490" y="2239"/>
                  </a:lnTo>
                  <a:lnTo>
                    <a:pt x="474" y="2190"/>
                  </a:lnTo>
                  <a:lnTo>
                    <a:pt x="458" y="2140"/>
                  </a:lnTo>
                  <a:lnTo>
                    <a:pt x="458" y="2090"/>
                  </a:lnTo>
                  <a:lnTo>
                    <a:pt x="442" y="2041"/>
                  </a:lnTo>
                  <a:lnTo>
                    <a:pt x="426" y="1992"/>
                  </a:lnTo>
                  <a:lnTo>
                    <a:pt x="410" y="1942"/>
                  </a:lnTo>
                  <a:lnTo>
                    <a:pt x="394" y="1892"/>
                  </a:lnTo>
                  <a:lnTo>
                    <a:pt x="378" y="1843"/>
                  </a:lnTo>
                  <a:lnTo>
                    <a:pt x="363" y="1794"/>
                  </a:lnTo>
                  <a:lnTo>
                    <a:pt x="363" y="1727"/>
                  </a:lnTo>
                  <a:lnTo>
                    <a:pt x="347" y="1679"/>
                  </a:lnTo>
                  <a:lnTo>
                    <a:pt x="347" y="1629"/>
                  </a:lnTo>
                  <a:lnTo>
                    <a:pt x="347" y="1579"/>
                  </a:lnTo>
                  <a:lnTo>
                    <a:pt x="347" y="1529"/>
                  </a:lnTo>
                  <a:lnTo>
                    <a:pt x="347" y="1481"/>
                  </a:lnTo>
                  <a:lnTo>
                    <a:pt x="347" y="1431"/>
                  </a:lnTo>
                  <a:lnTo>
                    <a:pt x="347" y="1381"/>
                  </a:lnTo>
                  <a:lnTo>
                    <a:pt x="363" y="1331"/>
                  </a:lnTo>
                  <a:lnTo>
                    <a:pt x="378" y="1283"/>
                  </a:lnTo>
                  <a:lnTo>
                    <a:pt x="410" y="1233"/>
                  </a:lnTo>
                  <a:lnTo>
                    <a:pt x="442" y="1183"/>
                  </a:lnTo>
                  <a:lnTo>
                    <a:pt x="474" y="1133"/>
                  </a:lnTo>
                  <a:lnTo>
                    <a:pt x="490" y="1085"/>
                  </a:lnTo>
                  <a:lnTo>
                    <a:pt x="521" y="1035"/>
                  </a:lnTo>
                  <a:lnTo>
                    <a:pt x="552" y="985"/>
                  </a:lnTo>
                  <a:lnTo>
                    <a:pt x="568" y="935"/>
                  </a:lnTo>
                  <a:lnTo>
                    <a:pt x="600" y="887"/>
                  </a:lnTo>
                  <a:lnTo>
                    <a:pt x="616" y="935"/>
                  </a:lnTo>
                  <a:lnTo>
                    <a:pt x="616" y="985"/>
                  </a:lnTo>
                  <a:lnTo>
                    <a:pt x="616" y="1035"/>
                  </a:lnTo>
                  <a:lnTo>
                    <a:pt x="648" y="1085"/>
                  </a:lnTo>
                  <a:lnTo>
                    <a:pt x="648" y="1133"/>
                  </a:lnTo>
                  <a:lnTo>
                    <a:pt x="664" y="1183"/>
                  </a:lnTo>
                  <a:lnTo>
                    <a:pt x="664" y="1233"/>
                  </a:lnTo>
                  <a:lnTo>
                    <a:pt x="679" y="1283"/>
                  </a:lnTo>
                  <a:lnTo>
                    <a:pt x="695" y="1331"/>
                  </a:lnTo>
                  <a:lnTo>
                    <a:pt x="695" y="1381"/>
                  </a:lnTo>
                  <a:lnTo>
                    <a:pt x="695" y="1431"/>
                  </a:lnTo>
                  <a:lnTo>
                    <a:pt x="695" y="1481"/>
                  </a:lnTo>
                  <a:lnTo>
                    <a:pt x="695" y="1546"/>
                  </a:lnTo>
                  <a:lnTo>
                    <a:pt x="695" y="1596"/>
                  </a:lnTo>
                  <a:lnTo>
                    <a:pt x="695" y="1645"/>
                  </a:lnTo>
                  <a:lnTo>
                    <a:pt x="695" y="1694"/>
                  </a:lnTo>
                  <a:lnTo>
                    <a:pt x="695" y="1744"/>
                  </a:lnTo>
                  <a:lnTo>
                    <a:pt x="695" y="1794"/>
                  </a:lnTo>
                  <a:lnTo>
                    <a:pt x="695" y="1843"/>
                  </a:lnTo>
                  <a:lnTo>
                    <a:pt x="695" y="1892"/>
                  </a:lnTo>
                  <a:lnTo>
                    <a:pt x="679" y="1942"/>
                  </a:lnTo>
                  <a:lnTo>
                    <a:pt x="679" y="1992"/>
                  </a:lnTo>
                  <a:lnTo>
                    <a:pt x="664" y="2041"/>
                  </a:lnTo>
                  <a:lnTo>
                    <a:pt x="648" y="2090"/>
                  </a:lnTo>
                  <a:lnTo>
                    <a:pt x="632" y="2140"/>
                  </a:lnTo>
                  <a:lnTo>
                    <a:pt x="616" y="2190"/>
                  </a:lnTo>
                  <a:lnTo>
                    <a:pt x="616" y="2239"/>
                  </a:lnTo>
                  <a:lnTo>
                    <a:pt x="600" y="2288"/>
                  </a:lnTo>
                  <a:lnTo>
                    <a:pt x="600" y="2338"/>
                  </a:lnTo>
                  <a:lnTo>
                    <a:pt x="600" y="2388"/>
                  </a:lnTo>
                  <a:lnTo>
                    <a:pt x="600" y="2437"/>
                  </a:lnTo>
                  <a:lnTo>
                    <a:pt x="600" y="2486"/>
                  </a:lnTo>
                  <a:lnTo>
                    <a:pt x="600" y="2536"/>
                  </a:lnTo>
                  <a:lnTo>
                    <a:pt x="600" y="2586"/>
                  </a:lnTo>
                  <a:lnTo>
                    <a:pt x="600" y="2635"/>
                  </a:lnTo>
                  <a:lnTo>
                    <a:pt x="600" y="2684"/>
                  </a:lnTo>
                  <a:lnTo>
                    <a:pt x="600" y="2734"/>
                  </a:lnTo>
                  <a:lnTo>
                    <a:pt x="600" y="2784"/>
                  </a:lnTo>
                  <a:lnTo>
                    <a:pt x="600" y="2833"/>
                  </a:lnTo>
                  <a:lnTo>
                    <a:pt x="600" y="2882"/>
                  </a:lnTo>
                  <a:lnTo>
                    <a:pt x="600" y="2932"/>
                  </a:lnTo>
                  <a:lnTo>
                    <a:pt x="600" y="2982"/>
                  </a:lnTo>
                  <a:lnTo>
                    <a:pt x="600" y="3030"/>
                  </a:lnTo>
                  <a:lnTo>
                    <a:pt x="600" y="3080"/>
                  </a:lnTo>
                  <a:lnTo>
                    <a:pt x="600" y="3130"/>
                  </a:lnTo>
                  <a:lnTo>
                    <a:pt x="600" y="3180"/>
                  </a:lnTo>
                  <a:lnTo>
                    <a:pt x="584" y="3228"/>
                  </a:lnTo>
                  <a:lnTo>
                    <a:pt x="584" y="3278"/>
                  </a:lnTo>
                  <a:lnTo>
                    <a:pt x="584" y="3328"/>
                  </a:lnTo>
                  <a:lnTo>
                    <a:pt x="584" y="3378"/>
                  </a:lnTo>
                  <a:lnTo>
                    <a:pt x="568" y="3426"/>
                  </a:lnTo>
                  <a:lnTo>
                    <a:pt x="616" y="3443"/>
                  </a:lnTo>
                  <a:lnTo>
                    <a:pt x="664" y="3443"/>
                  </a:lnTo>
                  <a:lnTo>
                    <a:pt x="695" y="3394"/>
                  </a:lnTo>
                  <a:lnTo>
                    <a:pt x="711" y="3344"/>
                  </a:lnTo>
                  <a:lnTo>
                    <a:pt x="726" y="3294"/>
                  </a:lnTo>
                  <a:lnTo>
                    <a:pt x="726" y="3245"/>
                  </a:lnTo>
                  <a:lnTo>
                    <a:pt x="742" y="3196"/>
                  </a:lnTo>
                  <a:lnTo>
                    <a:pt x="742" y="3146"/>
                  </a:lnTo>
                  <a:lnTo>
                    <a:pt x="758" y="3096"/>
                  </a:lnTo>
                  <a:lnTo>
                    <a:pt x="758" y="3047"/>
                  </a:lnTo>
                  <a:lnTo>
                    <a:pt x="758" y="2998"/>
                  </a:lnTo>
                  <a:lnTo>
                    <a:pt x="758" y="2948"/>
                  </a:lnTo>
                  <a:lnTo>
                    <a:pt x="758" y="2898"/>
                  </a:lnTo>
                  <a:lnTo>
                    <a:pt x="758" y="2849"/>
                  </a:lnTo>
                  <a:lnTo>
                    <a:pt x="758" y="2800"/>
                  </a:lnTo>
                  <a:lnTo>
                    <a:pt x="758" y="2734"/>
                  </a:lnTo>
                  <a:lnTo>
                    <a:pt x="758" y="2684"/>
                  </a:lnTo>
                  <a:lnTo>
                    <a:pt x="758" y="2635"/>
                  </a:lnTo>
                  <a:lnTo>
                    <a:pt x="758" y="2586"/>
                  </a:lnTo>
                  <a:lnTo>
                    <a:pt x="774" y="2536"/>
                  </a:lnTo>
                  <a:lnTo>
                    <a:pt x="774" y="2469"/>
                  </a:lnTo>
                  <a:lnTo>
                    <a:pt x="790" y="2404"/>
                  </a:lnTo>
                  <a:lnTo>
                    <a:pt x="822" y="2354"/>
                  </a:lnTo>
                  <a:lnTo>
                    <a:pt x="838" y="2304"/>
                  </a:lnTo>
                  <a:lnTo>
                    <a:pt x="853" y="2256"/>
                  </a:lnTo>
                  <a:lnTo>
                    <a:pt x="853" y="2206"/>
                  </a:lnTo>
                  <a:lnTo>
                    <a:pt x="869" y="2156"/>
                  </a:lnTo>
                  <a:lnTo>
                    <a:pt x="885" y="2106"/>
                  </a:lnTo>
                  <a:lnTo>
                    <a:pt x="900" y="2058"/>
                  </a:lnTo>
                  <a:lnTo>
                    <a:pt x="916" y="2008"/>
                  </a:lnTo>
                  <a:lnTo>
                    <a:pt x="916" y="1958"/>
                  </a:lnTo>
                  <a:lnTo>
                    <a:pt x="932" y="1908"/>
                  </a:lnTo>
                  <a:lnTo>
                    <a:pt x="948" y="1860"/>
                  </a:lnTo>
                  <a:lnTo>
                    <a:pt x="964" y="1810"/>
                  </a:lnTo>
                  <a:lnTo>
                    <a:pt x="964" y="1760"/>
                  </a:lnTo>
                  <a:lnTo>
                    <a:pt x="980" y="1710"/>
                  </a:lnTo>
                  <a:lnTo>
                    <a:pt x="980" y="1662"/>
                  </a:lnTo>
                  <a:lnTo>
                    <a:pt x="980" y="1612"/>
                  </a:lnTo>
                  <a:lnTo>
                    <a:pt x="980" y="1562"/>
                  </a:lnTo>
                  <a:lnTo>
                    <a:pt x="980" y="1512"/>
                  </a:lnTo>
                  <a:lnTo>
                    <a:pt x="980" y="1464"/>
                  </a:lnTo>
                  <a:lnTo>
                    <a:pt x="996" y="1414"/>
                  </a:lnTo>
                  <a:lnTo>
                    <a:pt x="996" y="1364"/>
                  </a:lnTo>
                  <a:lnTo>
                    <a:pt x="996" y="1314"/>
                  </a:lnTo>
                  <a:lnTo>
                    <a:pt x="996" y="1249"/>
                  </a:lnTo>
                  <a:lnTo>
                    <a:pt x="996" y="1200"/>
                  </a:lnTo>
                  <a:lnTo>
                    <a:pt x="1012" y="1150"/>
                  </a:lnTo>
                  <a:lnTo>
                    <a:pt x="1012" y="1085"/>
                  </a:lnTo>
                  <a:lnTo>
                    <a:pt x="1012" y="1035"/>
                  </a:lnTo>
                  <a:lnTo>
                    <a:pt x="1012" y="985"/>
                  </a:lnTo>
                  <a:lnTo>
                    <a:pt x="1012" y="935"/>
                  </a:lnTo>
                  <a:lnTo>
                    <a:pt x="1012" y="887"/>
                  </a:lnTo>
                  <a:lnTo>
                    <a:pt x="1012" y="837"/>
                  </a:lnTo>
                  <a:lnTo>
                    <a:pt x="996" y="787"/>
                  </a:lnTo>
                  <a:lnTo>
                    <a:pt x="996" y="737"/>
                  </a:lnTo>
                  <a:lnTo>
                    <a:pt x="964" y="689"/>
                  </a:lnTo>
                  <a:lnTo>
                    <a:pt x="932" y="639"/>
                  </a:lnTo>
                  <a:lnTo>
                    <a:pt x="916" y="589"/>
                  </a:lnTo>
                  <a:lnTo>
                    <a:pt x="885" y="541"/>
                  </a:lnTo>
                  <a:lnTo>
                    <a:pt x="853" y="491"/>
                  </a:lnTo>
                  <a:lnTo>
                    <a:pt x="822" y="441"/>
                  </a:lnTo>
                  <a:lnTo>
                    <a:pt x="790" y="391"/>
                  </a:lnTo>
                  <a:lnTo>
                    <a:pt x="758" y="343"/>
                  </a:lnTo>
                  <a:lnTo>
                    <a:pt x="726" y="293"/>
                  </a:lnTo>
                  <a:lnTo>
                    <a:pt x="695" y="243"/>
                  </a:lnTo>
                  <a:lnTo>
                    <a:pt x="664" y="193"/>
                  </a:lnTo>
                  <a:lnTo>
                    <a:pt x="616" y="145"/>
                  </a:lnTo>
                  <a:lnTo>
                    <a:pt x="600" y="95"/>
                  </a:lnTo>
                  <a:lnTo>
                    <a:pt x="533" y="0"/>
                  </a:lnTo>
                  <a:lnTo>
                    <a:pt x="533" y="0"/>
                  </a:lnTo>
                </a:path>
              </a:pathLst>
            </a:custGeom>
            <a:pattFill prst="narVert">
              <a:fgClr>
                <a:schemeClr val="accent1"/>
              </a:fgClr>
              <a:bgClr>
                <a:srgbClr val="006600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201" name="Freeform 9"/>
            <p:cNvSpPr>
              <a:spLocks/>
            </p:cNvSpPr>
            <p:nvPr/>
          </p:nvSpPr>
          <p:spPr bwMode="auto">
            <a:xfrm>
              <a:off x="204" y="370"/>
              <a:ext cx="1018" cy="1801"/>
            </a:xfrm>
            <a:custGeom>
              <a:avLst/>
              <a:gdLst/>
              <a:ahLst/>
              <a:cxnLst>
                <a:cxn ang="0">
                  <a:pos x="509" y="594"/>
                </a:cxn>
                <a:cxn ang="0">
                  <a:pos x="426" y="696"/>
                </a:cxn>
                <a:cxn ang="0">
                  <a:pos x="362" y="798"/>
                </a:cxn>
                <a:cxn ang="0">
                  <a:pos x="295" y="900"/>
                </a:cxn>
                <a:cxn ang="0">
                  <a:pos x="262" y="1001"/>
                </a:cxn>
                <a:cxn ang="0">
                  <a:pos x="213" y="1121"/>
                </a:cxn>
                <a:cxn ang="0">
                  <a:pos x="181" y="1222"/>
                </a:cxn>
                <a:cxn ang="0">
                  <a:pos x="148" y="1325"/>
                </a:cxn>
                <a:cxn ang="0">
                  <a:pos x="132" y="1443"/>
                </a:cxn>
                <a:cxn ang="0">
                  <a:pos x="115" y="1544"/>
                </a:cxn>
                <a:cxn ang="0">
                  <a:pos x="99" y="1647"/>
                </a:cxn>
                <a:cxn ang="0">
                  <a:pos x="66" y="1748"/>
                </a:cxn>
                <a:cxn ang="0">
                  <a:pos x="16" y="1748"/>
                </a:cxn>
                <a:cxn ang="0">
                  <a:pos x="0" y="1647"/>
                </a:cxn>
                <a:cxn ang="0">
                  <a:pos x="0" y="1544"/>
                </a:cxn>
                <a:cxn ang="0">
                  <a:pos x="0" y="1443"/>
                </a:cxn>
                <a:cxn ang="0">
                  <a:pos x="0" y="1341"/>
                </a:cxn>
                <a:cxn ang="0">
                  <a:pos x="0" y="1239"/>
                </a:cxn>
                <a:cxn ang="0">
                  <a:pos x="16" y="1138"/>
                </a:cxn>
                <a:cxn ang="0">
                  <a:pos x="66" y="1036"/>
                </a:cxn>
                <a:cxn ang="0">
                  <a:pos x="99" y="935"/>
                </a:cxn>
                <a:cxn ang="0">
                  <a:pos x="132" y="832"/>
                </a:cxn>
                <a:cxn ang="0">
                  <a:pos x="165" y="731"/>
                </a:cxn>
                <a:cxn ang="0">
                  <a:pos x="213" y="628"/>
                </a:cxn>
                <a:cxn ang="0">
                  <a:pos x="262" y="510"/>
                </a:cxn>
                <a:cxn ang="0">
                  <a:pos x="295" y="407"/>
                </a:cxn>
                <a:cxn ang="0">
                  <a:pos x="345" y="306"/>
                </a:cxn>
                <a:cxn ang="0">
                  <a:pos x="393" y="203"/>
                </a:cxn>
                <a:cxn ang="0">
                  <a:pos x="443" y="102"/>
                </a:cxn>
                <a:cxn ang="0">
                  <a:pos x="492" y="0"/>
                </a:cxn>
                <a:cxn ang="0">
                  <a:pos x="573" y="85"/>
                </a:cxn>
                <a:cxn ang="0">
                  <a:pos x="656" y="169"/>
                </a:cxn>
                <a:cxn ang="0">
                  <a:pos x="706" y="272"/>
                </a:cxn>
                <a:cxn ang="0">
                  <a:pos x="754" y="373"/>
                </a:cxn>
                <a:cxn ang="0">
                  <a:pos x="820" y="476"/>
                </a:cxn>
                <a:cxn ang="0">
                  <a:pos x="917" y="560"/>
                </a:cxn>
                <a:cxn ang="0">
                  <a:pos x="950" y="662"/>
                </a:cxn>
                <a:cxn ang="0">
                  <a:pos x="1000" y="763"/>
                </a:cxn>
                <a:cxn ang="0">
                  <a:pos x="1000" y="866"/>
                </a:cxn>
                <a:cxn ang="0">
                  <a:pos x="1017" y="967"/>
                </a:cxn>
                <a:cxn ang="0">
                  <a:pos x="1017" y="1070"/>
                </a:cxn>
                <a:cxn ang="0">
                  <a:pos x="1017" y="1171"/>
                </a:cxn>
                <a:cxn ang="0">
                  <a:pos x="1017" y="1274"/>
                </a:cxn>
                <a:cxn ang="0">
                  <a:pos x="1017" y="1375"/>
                </a:cxn>
                <a:cxn ang="0">
                  <a:pos x="1017" y="1477"/>
                </a:cxn>
                <a:cxn ang="0">
                  <a:pos x="1017" y="1579"/>
                </a:cxn>
                <a:cxn ang="0">
                  <a:pos x="1000" y="1681"/>
                </a:cxn>
                <a:cxn ang="0">
                  <a:pos x="967" y="1681"/>
                </a:cxn>
                <a:cxn ang="0">
                  <a:pos x="950" y="1579"/>
                </a:cxn>
                <a:cxn ang="0">
                  <a:pos x="934" y="1477"/>
                </a:cxn>
                <a:cxn ang="0">
                  <a:pos x="917" y="1375"/>
                </a:cxn>
                <a:cxn ang="0">
                  <a:pos x="917" y="1274"/>
                </a:cxn>
                <a:cxn ang="0">
                  <a:pos x="917" y="1171"/>
                </a:cxn>
                <a:cxn ang="0">
                  <a:pos x="902" y="1053"/>
                </a:cxn>
                <a:cxn ang="0">
                  <a:pos x="886" y="950"/>
                </a:cxn>
                <a:cxn ang="0">
                  <a:pos x="853" y="849"/>
                </a:cxn>
                <a:cxn ang="0">
                  <a:pos x="770" y="763"/>
                </a:cxn>
                <a:cxn ang="0">
                  <a:pos x="706" y="679"/>
                </a:cxn>
                <a:cxn ang="0">
                  <a:pos x="623" y="577"/>
                </a:cxn>
                <a:cxn ang="0">
                  <a:pos x="537" y="510"/>
                </a:cxn>
              </a:cxnLst>
              <a:rect l="0" t="0" r="r" b="b"/>
              <a:pathLst>
                <a:path w="1018" h="1801">
                  <a:moveTo>
                    <a:pt x="537" y="510"/>
                  </a:moveTo>
                  <a:lnTo>
                    <a:pt x="509" y="594"/>
                  </a:lnTo>
                  <a:lnTo>
                    <a:pt x="476" y="645"/>
                  </a:lnTo>
                  <a:lnTo>
                    <a:pt x="426" y="696"/>
                  </a:lnTo>
                  <a:lnTo>
                    <a:pt x="393" y="746"/>
                  </a:lnTo>
                  <a:lnTo>
                    <a:pt x="362" y="798"/>
                  </a:lnTo>
                  <a:lnTo>
                    <a:pt x="328" y="849"/>
                  </a:lnTo>
                  <a:lnTo>
                    <a:pt x="295" y="900"/>
                  </a:lnTo>
                  <a:lnTo>
                    <a:pt x="279" y="950"/>
                  </a:lnTo>
                  <a:lnTo>
                    <a:pt x="262" y="1001"/>
                  </a:lnTo>
                  <a:lnTo>
                    <a:pt x="229" y="1070"/>
                  </a:lnTo>
                  <a:lnTo>
                    <a:pt x="213" y="1121"/>
                  </a:lnTo>
                  <a:lnTo>
                    <a:pt x="196" y="1171"/>
                  </a:lnTo>
                  <a:lnTo>
                    <a:pt x="181" y="1222"/>
                  </a:lnTo>
                  <a:lnTo>
                    <a:pt x="165" y="1274"/>
                  </a:lnTo>
                  <a:lnTo>
                    <a:pt x="148" y="1325"/>
                  </a:lnTo>
                  <a:lnTo>
                    <a:pt x="148" y="1375"/>
                  </a:lnTo>
                  <a:lnTo>
                    <a:pt x="132" y="1443"/>
                  </a:lnTo>
                  <a:lnTo>
                    <a:pt x="132" y="1495"/>
                  </a:lnTo>
                  <a:lnTo>
                    <a:pt x="115" y="1544"/>
                  </a:lnTo>
                  <a:lnTo>
                    <a:pt x="99" y="1596"/>
                  </a:lnTo>
                  <a:lnTo>
                    <a:pt x="99" y="1647"/>
                  </a:lnTo>
                  <a:lnTo>
                    <a:pt x="82" y="1698"/>
                  </a:lnTo>
                  <a:lnTo>
                    <a:pt x="66" y="1748"/>
                  </a:lnTo>
                  <a:lnTo>
                    <a:pt x="66" y="1800"/>
                  </a:lnTo>
                  <a:lnTo>
                    <a:pt x="16" y="1748"/>
                  </a:lnTo>
                  <a:lnTo>
                    <a:pt x="16" y="1698"/>
                  </a:lnTo>
                  <a:lnTo>
                    <a:pt x="0" y="1647"/>
                  </a:lnTo>
                  <a:lnTo>
                    <a:pt x="0" y="1596"/>
                  </a:lnTo>
                  <a:lnTo>
                    <a:pt x="0" y="1544"/>
                  </a:lnTo>
                  <a:lnTo>
                    <a:pt x="0" y="1495"/>
                  </a:lnTo>
                  <a:lnTo>
                    <a:pt x="0" y="1443"/>
                  </a:lnTo>
                  <a:lnTo>
                    <a:pt x="0" y="1392"/>
                  </a:lnTo>
                  <a:lnTo>
                    <a:pt x="0" y="1341"/>
                  </a:lnTo>
                  <a:lnTo>
                    <a:pt x="0" y="1291"/>
                  </a:lnTo>
                  <a:lnTo>
                    <a:pt x="0" y="1239"/>
                  </a:lnTo>
                  <a:lnTo>
                    <a:pt x="0" y="1188"/>
                  </a:lnTo>
                  <a:lnTo>
                    <a:pt x="16" y="1138"/>
                  </a:lnTo>
                  <a:lnTo>
                    <a:pt x="49" y="1087"/>
                  </a:lnTo>
                  <a:lnTo>
                    <a:pt x="66" y="1036"/>
                  </a:lnTo>
                  <a:lnTo>
                    <a:pt x="82" y="984"/>
                  </a:lnTo>
                  <a:lnTo>
                    <a:pt x="99" y="935"/>
                  </a:lnTo>
                  <a:lnTo>
                    <a:pt x="115" y="883"/>
                  </a:lnTo>
                  <a:lnTo>
                    <a:pt x="132" y="832"/>
                  </a:lnTo>
                  <a:lnTo>
                    <a:pt x="148" y="780"/>
                  </a:lnTo>
                  <a:lnTo>
                    <a:pt x="165" y="731"/>
                  </a:lnTo>
                  <a:lnTo>
                    <a:pt x="181" y="679"/>
                  </a:lnTo>
                  <a:lnTo>
                    <a:pt x="213" y="628"/>
                  </a:lnTo>
                  <a:lnTo>
                    <a:pt x="229" y="577"/>
                  </a:lnTo>
                  <a:lnTo>
                    <a:pt x="262" y="510"/>
                  </a:lnTo>
                  <a:lnTo>
                    <a:pt x="279" y="458"/>
                  </a:lnTo>
                  <a:lnTo>
                    <a:pt x="295" y="407"/>
                  </a:lnTo>
                  <a:lnTo>
                    <a:pt x="328" y="356"/>
                  </a:lnTo>
                  <a:lnTo>
                    <a:pt x="345" y="306"/>
                  </a:lnTo>
                  <a:lnTo>
                    <a:pt x="377" y="255"/>
                  </a:lnTo>
                  <a:lnTo>
                    <a:pt x="393" y="203"/>
                  </a:lnTo>
                  <a:lnTo>
                    <a:pt x="426" y="154"/>
                  </a:lnTo>
                  <a:lnTo>
                    <a:pt x="443" y="102"/>
                  </a:lnTo>
                  <a:lnTo>
                    <a:pt x="476" y="51"/>
                  </a:lnTo>
                  <a:lnTo>
                    <a:pt x="492" y="0"/>
                  </a:lnTo>
                  <a:lnTo>
                    <a:pt x="542" y="34"/>
                  </a:lnTo>
                  <a:lnTo>
                    <a:pt x="573" y="85"/>
                  </a:lnTo>
                  <a:lnTo>
                    <a:pt x="606" y="136"/>
                  </a:lnTo>
                  <a:lnTo>
                    <a:pt x="656" y="169"/>
                  </a:lnTo>
                  <a:lnTo>
                    <a:pt x="672" y="220"/>
                  </a:lnTo>
                  <a:lnTo>
                    <a:pt x="706" y="272"/>
                  </a:lnTo>
                  <a:lnTo>
                    <a:pt x="722" y="323"/>
                  </a:lnTo>
                  <a:lnTo>
                    <a:pt x="754" y="373"/>
                  </a:lnTo>
                  <a:lnTo>
                    <a:pt x="787" y="424"/>
                  </a:lnTo>
                  <a:lnTo>
                    <a:pt x="820" y="476"/>
                  </a:lnTo>
                  <a:lnTo>
                    <a:pt x="869" y="527"/>
                  </a:lnTo>
                  <a:lnTo>
                    <a:pt x="917" y="560"/>
                  </a:lnTo>
                  <a:lnTo>
                    <a:pt x="934" y="611"/>
                  </a:lnTo>
                  <a:lnTo>
                    <a:pt x="950" y="662"/>
                  </a:lnTo>
                  <a:lnTo>
                    <a:pt x="983" y="714"/>
                  </a:lnTo>
                  <a:lnTo>
                    <a:pt x="1000" y="763"/>
                  </a:lnTo>
                  <a:lnTo>
                    <a:pt x="1000" y="815"/>
                  </a:lnTo>
                  <a:lnTo>
                    <a:pt x="1000" y="866"/>
                  </a:lnTo>
                  <a:lnTo>
                    <a:pt x="1017" y="917"/>
                  </a:lnTo>
                  <a:lnTo>
                    <a:pt x="1017" y="967"/>
                  </a:lnTo>
                  <a:lnTo>
                    <a:pt x="1017" y="1019"/>
                  </a:lnTo>
                  <a:lnTo>
                    <a:pt x="1017" y="1070"/>
                  </a:lnTo>
                  <a:lnTo>
                    <a:pt x="1017" y="1121"/>
                  </a:lnTo>
                  <a:lnTo>
                    <a:pt x="1017" y="1171"/>
                  </a:lnTo>
                  <a:lnTo>
                    <a:pt x="1017" y="1222"/>
                  </a:lnTo>
                  <a:lnTo>
                    <a:pt x="1017" y="1274"/>
                  </a:lnTo>
                  <a:lnTo>
                    <a:pt x="1017" y="1325"/>
                  </a:lnTo>
                  <a:lnTo>
                    <a:pt x="1017" y="1375"/>
                  </a:lnTo>
                  <a:lnTo>
                    <a:pt x="1017" y="1426"/>
                  </a:lnTo>
                  <a:lnTo>
                    <a:pt x="1017" y="1477"/>
                  </a:lnTo>
                  <a:lnTo>
                    <a:pt x="1017" y="1529"/>
                  </a:lnTo>
                  <a:lnTo>
                    <a:pt x="1017" y="1579"/>
                  </a:lnTo>
                  <a:lnTo>
                    <a:pt x="1000" y="1630"/>
                  </a:lnTo>
                  <a:lnTo>
                    <a:pt x="1000" y="1681"/>
                  </a:lnTo>
                  <a:lnTo>
                    <a:pt x="983" y="1731"/>
                  </a:lnTo>
                  <a:lnTo>
                    <a:pt x="967" y="1681"/>
                  </a:lnTo>
                  <a:lnTo>
                    <a:pt x="950" y="1630"/>
                  </a:lnTo>
                  <a:lnTo>
                    <a:pt x="950" y="1579"/>
                  </a:lnTo>
                  <a:lnTo>
                    <a:pt x="934" y="1529"/>
                  </a:lnTo>
                  <a:lnTo>
                    <a:pt x="934" y="1477"/>
                  </a:lnTo>
                  <a:lnTo>
                    <a:pt x="934" y="1426"/>
                  </a:lnTo>
                  <a:lnTo>
                    <a:pt x="917" y="1375"/>
                  </a:lnTo>
                  <a:lnTo>
                    <a:pt x="917" y="1325"/>
                  </a:lnTo>
                  <a:lnTo>
                    <a:pt x="917" y="1274"/>
                  </a:lnTo>
                  <a:lnTo>
                    <a:pt x="917" y="1222"/>
                  </a:lnTo>
                  <a:lnTo>
                    <a:pt x="917" y="1171"/>
                  </a:lnTo>
                  <a:lnTo>
                    <a:pt x="902" y="1121"/>
                  </a:lnTo>
                  <a:lnTo>
                    <a:pt x="902" y="1053"/>
                  </a:lnTo>
                  <a:lnTo>
                    <a:pt x="886" y="1001"/>
                  </a:lnTo>
                  <a:lnTo>
                    <a:pt x="886" y="950"/>
                  </a:lnTo>
                  <a:lnTo>
                    <a:pt x="869" y="900"/>
                  </a:lnTo>
                  <a:lnTo>
                    <a:pt x="853" y="849"/>
                  </a:lnTo>
                  <a:lnTo>
                    <a:pt x="820" y="798"/>
                  </a:lnTo>
                  <a:lnTo>
                    <a:pt x="770" y="763"/>
                  </a:lnTo>
                  <a:lnTo>
                    <a:pt x="754" y="714"/>
                  </a:lnTo>
                  <a:lnTo>
                    <a:pt x="706" y="679"/>
                  </a:lnTo>
                  <a:lnTo>
                    <a:pt x="672" y="628"/>
                  </a:lnTo>
                  <a:lnTo>
                    <a:pt x="623" y="577"/>
                  </a:lnTo>
                  <a:lnTo>
                    <a:pt x="537" y="510"/>
                  </a:lnTo>
                  <a:lnTo>
                    <a:pt x="537" y="510"/>
                  </a:lnTo>
                </a:path>
              </a:pathLst>
            </a:custGeom>
            <a:solidFill>
              <a:schemeClr val="bg1"/>
            </a:solidFill>
            <a:ln w="9525" cap="rnd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202" name="Freeform 10"/>
            <p:cNvSpPr>
              <a:spLocks/>
            </p:cNvSpPr>
            <p:nvPr/>
          </p:nvSpPr>
          <p:spPr bwMode="auto">
            <a:xfrm>
              <a:off x="238" y="2169"/>
              <a:ext cx="433" cy="169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6" y="69"/>
                </a:cxn>
                <a:cxn ang="0">
                  <a:pos x="16" y="118"/>
                </a:cxn>
                <a:cxn ang="0">
                  <a:pos x="49" y="166"/>
                </a:cxn>
                <a:cxn ang="0">
                  <a:pos x="66" y="216"/>
                </a:cxn>
                <a:cxn ang="0">
                  <a:pos x="82" y="265"/>
                </a:cxn>
                <a:cxn ang="0">
                  <a:pos x="115" y="315"/>
                </a:cxn>
                <a:cxn ang="0">
                  <a:pos x="132" y="363"/>
                </a:cxn>
                <a:cxn ang="0">
                  <a:pos x="148" y="412"/>
                </a:cxn>
                <a:cxn ang="0">
                  <a:pos x="180" y="462"/>
                </a:cxn>
                <a:cxn ang="0">
                  <a:pos x="196" y="511"/>
                </a:cxn>
                <a:cxn ang="0">
                  <a:pos x="196" y="559"/>
                </a:cxn>
                <a:cxn ang="0">
                  <a:pos x="213" y="609"/>
                </a:cxn>
                <a:cxn ang="0">
                  <a:pos x="213" y="658"/>
                </a:cxn>
                <a:cxn ang="0">
                  <a:pos x="229" y="723"/>
                </a:cxn>
                <a:cxn ang="0">
                  <a:pos x="262" y="789"/>
                </a:cxn>
                <a:cxn ang="0">
                  <a:pos x="279" y="838"/>
                </a:cxn>
                <a:cxn ang="0">
                  <a:pos x="279" y="888"/>
                </a:cxn>
                <a:cxn ang="0">
                  <a:pos x="295" y="953"/>
                </a:cxn>
                <a:cxn ang="0">
                  <a:pos x="312" y="1002"/>
                </a:cxn>
                <a:cxn ang="0">
                  <a:pos x="328" y="1052"/>
                </a:cxn>
                <a:cxn ang="0">
                  <a:pos x="343" y="1100"/>
                </a:cxn>
                <a:cxn ang="0">
                  <a:pos x="343" y="1149"/>
                </a:cxn>
                <a:cxn ang="0">
                  <a:pos x="343" y="1199"/>
                </a:cxn>
                <a:cxn ang="0">
                  <a:pos x="343" y="1248"/>
                </a:cxn>
                <a:cxn ang="0">
                  <a:pos x="343" y="1296"/>
                </a:cxn>
                <a:cxn ang="0">
                  <a:pos x="343" y="1346"/>
                </a:cxn>
                <a:cxn ang="0">
                  <a:pos x="360" y="1395"/>
                </a:cxn>
                <a:cxn ang="0">
                  <a:pos x="360" y="1445"/>
                </a:cxn>
                <a:cxn ang="0">
                  <a:pos x="360" y="1493"/>
                </a:cxn>
                <a:cxn ang="0">
                  <a:pos x="376" y="1542"/>
                </a:cxn>
                <a:cxn ang="0">
                  <a:pos x="376" y="1592"/>
                </a:cxn>
                <a:cxn ang="0">
                  <a:pos x="393" y="1641"/>
                </a:cxn>
                <a:cxn ang="0">
                  <a:pos x="409" y="1690"/>
                </a:cxn>
                <a:cxn ang="0">
                  <a:pos x="432" y="1656"/>
                </a:cxn>
              </a:cxnLst>
              <a:rect l="0" t="0" r="r" b="b"/>
              <a:pathLst>
                <a:path w="433" h="1691">
                  <a:moveTo>
                    <a:pt x="0" y="0"/>
                  </a:moveTo>
                  <a:lnTo>
                    <a:pt x="16" y="69"/>
                  </a:lnTo>
                  <a:lnTo>
                    <a:pt x="16" y="118"/>
                  </a:lnTo>
                  <a:lnTo>
                    <a:pt x="49" y="166"/>
                  </a:lnTo>
                  <a:lnTo>
                    <a:pt x="66" y="216"/>
                  </a:lnTo>
                  <a:lnTo>
                    <a:pt x="82" y="265"/>
                  </a:lnTo>
                  <a:lnTo>
                    <a:pt x="115" y="315"/>
                  </a:lnTo>
                  <a:lnTo>
                    <a:pt x="132" y="363"/>
                  </a:lnTo>
                  <a:lnTo>
                    <a:pt x="148" y="412"/>
                  </a:lnTo>
                  <a:lnTo>
                    <a:pt x="180" y="462"/>
                  </a:lnTo>
                  <a:lnTo>
                    <a:pt x="196" y="511"/>
                  </a:lnTo>
                  <a:lnTo>
                    <a:pt x="196" y="559"/>
                  </a:lnTo>
                  <a:lnTo>
                    <a:pt x="213" y="609"/>
                  </a:lnTo>
                  <a:lnTo>
                    <a:pt x="213" y="658"/>
                  </a:lnTo>
                  <a:lnTo>
                    <a:pt x="229" y="723"/>
                  </a:lnTo>
                  <a:lnTo>
                    <a:pt x="262" y="789"/>
                  </a:lnTo>
                  <a:lnTo>
                    <a:pt x="279" y="838"/>
                  </a:lnTo>
                  <a:lnTo>
                    <a:pt x="279" y="888"/>
                  </a:lnTo>
                  <a:lnTo>
                    <a:pt x="295" y="953"/>
                  </a:lnTo>
                  <a:lnTo>
                    <a:pt x="312" y="1002"/>
                  </a:lnTo>
                  <a:lnTo>
                    <a:pt x="328" y="1052"/>
                  </a:lnTo>
                  <a:lnTo>
                    <a:pt x="343" y="1100"/>
                  </a:lnTo>
                  <a:lnTo>
                    <a:pt x="343" y="1149"/>
                  </a:lnTo>
                  <a:lnTo>
                    <a:pt x="343" y="1199"/>
                  </a:lnTo>
                  <a:lnTo>
                    <a:pt x="343" y="1248"/>
                  </a:lnTo>
                  <a:lnTo>
                    <a:pt x="343" y="1296"/>
                  </a:lnTo>
                  <a:lnTo>
                    <a:pt x="343" y="1346"/>
                  </a:lnTo>
                  <a:lnTo>
                    <a:pt x="360" y="1395"/>
                  </a:lnTo>
                  <a:lnTo>
                    <a:pt x="360" y="1445"/>
                  </a:lnTo>
                  <a:lnTo>
                    <a:pt x="360" y="1493"/>
                  </a:lnTo>
                  <a:lnTo>
                    <a:pt x="376" y="1542"/>
                  </a:lnTo>
                  <a:lnTo>
                    <a:pt x="376" y="1592"/>
                  </a:lnTo>
                  <a:lnTo>
                    <a:pt x="393" y="1641"/>
                  </a:lnTo>
                  <a:lnTo>
                    <a:pt x="409" y="1690"/>
                  </a:lnTo>
                  <a:lnTo>
                    <a:pt x="432" y="1656"/>
                  </a:lnTo>
                </a:path>
              </a:pathLst>
            </a:custGeom>
            <a:noFill/>
            <a:ln w="101600" cap="rnd" cmpd="sng">
              <a:solidFill>
                <a:srgbClr val="FFFF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203" name="Freeform 11"/>
            <p:cNvSpPr>
              <a:spLocks/>
            </p:cNvSpPr>
            <p:nvPr/>
          </p:nvSpPr>
          <p:spPr bwMode="auto">
            <a:xfrm>
              <a:off x="814" y="2098"/>
              <a:ext cx="433" cy="1812"/>
            </a:xfrm>
            <a:custGeom>
              <a:avLst/>
              <a:gdLst/>
              <a:ahLst/>
              <a:cxnLst>
                <a:cxn ang="0">
                  <a:pos x="432" y="0"/>
                </a:cxn>
                <a:cxn ang="0">
                  <a:pos x="406" y="75"/>
                </a:cxn>
                <a:cxn ang="0">
                  <a:pos x="390" y="124"/>
                </a:cxn>
                <a:cxn ang="0">
                  <a:pos x="373" y="174"/>
                </a:cxn>
                <a:cxn ang="0">
                  <a:pos x="357" y="222"/>
                </a:cxn>
                <a:cxn ang="0">
                  <a:pos x="340" y="271"/>
                </a:cxn>
                <a:cxn ang="0">
                  <a:pos x="324" y="321"/>
                </a:cxn>
                <a:cxn ang="0">
                  <a:pos x="292" y="370"/>
                </a:cxn>
                <a:cxn ang="0">
                  <a:pos x="292" y="418"/>
                </a:cxn>
                <a:cxn ang="0">
                  <a:pos x="276" y="468"/>
                </a:cxn>
                <a:cxn ang="0">
                  <a:pos x="259" y="517"/>
                </a:cxn>
                <a:cxn ang="0">
                  <a:pos x="243" y="567"/>
                </a:cxn>
                <a:cxn ang="0">
                  <a:pos x="226" y="615"/>
                </a:cxn>
                <a:cxn ang="0">
                  <a:pos x="210" y="664"/>
                </a:cxn>
                <a:cxn ang="0">
                  <a:pos x="210" y="714"/>
                </a:cxn>
                <a:cxn ang="0">
                  <a:pos x="210" y="763"/>
                </a:cxn>
                <a:cxn ang="0">
                  <a:pos x="177" y="811"/>
                </a:cxn>
                <a:cxn ang="0">
                  <a:pos x="177" y="861"/>
                </a:cxn>
                <a:cxn ang="0">
                  <a:pos x="177" y="910"/>
                </a:cxn>
                <a:cxn ang="0">
                  <a:pos x="160" y="960"/>
                </a:cxn>
                <a:cxn ang="0">
                  <a:pos x="160" y="1008"/>
                </a:cxn>
                <a:cxn ang="0">
                  <a:pos x="160" y="1057"/>
                </a:cxn>
                <a:cxn ang="0">
                  <a:pos x="144" y="1107"/>
                </a:cxn>
                <a:cxn ang="0">
                  <a:pos x="144" y="1156"/>
                </a:cxn>
                <a:cxn ang="0">
                  <a:pos x="144" y="1204"/>
                </a:cxn>
                <a:cxn ang="0">
                  <a:pos x="144" y="1254"/>
                </a:cxn>
                <a:cxn ang="0">
                  <a:pos x="144" y="1303"/>
                </a:cxn>
                <a:cxn ang="0">
                  <a:pos x="144" y="1351"/>
                </a:cxn>
                <a:cxn ang="0">
                  <a:pos x="127" y="1401"/>
                </a:cxn>
                <a:cxn ang="0">
                  <a:pos x="127" y="1450"/>
                </a:cxn>
                <a:cxn ang="0">
                  <a:pos x="127" y="1500"/>
                </a:cxn>
                <a:cxn ang="0">
                  <a:pos x="127" y="1548"/>
                </a:cxn>
                <a:cxn ang="0">
                  <a:pos x="127" y="1597"/>
                </a:cxn>
                <a:cxn ang="0">
                  <a:pos x="112" y="1647"/>
                </a:cxn>
                <a:cxn ang="0">
                  <a:pos x="96" y="1696"/>
                </a:cxn>
                <a:cxn ang="0">
                  <a:pos x="96" y="1744"/>
                </a:cxn>
                <a:cxn ang="0">
                  <a:pos x="79" y="1794"/>
                </a:cxn>
                <a:cxn ang="0">
                  <a:pos x="30" y="1811"/>
                </a:cxn>
                <a:cxn ang="0">
                  <a:pos x="0" y="1800"/>
                </a:cxn>
              </a:cxnLst>
              <a:rect l="0" t="0" r="r" b="b"/>
              <a:pathLst>
                <a:path w="433" h="1812">
                  <a:moveTo>
                    <a:pt x="432" y="0"/>
                  </a:moveTo>
                  <a:lnTo>
                    <a:pt x="406" y="75"/>
                  </a:lnTo>
                  <a:lnTo>
                    <a:pt x="390" y="124"/>
                  </a:lnTo>
                  <a:lnTo>
                    <a:pt x="373" y="174"/>
                  </a:lnTo>
                  <a:lnTo>
                    <a:pt x="357" y="222"/>
                  </a:lnTo>
                  <a:lnTo>
                    <a:pt x="340" y="271"/>
                  </a:lnTo>
                  <a:lnTo>
                    <a:pt x="324" y="321"/>
                  </a:lnTo>
                  <a:lnTo>
                    <a:pt x="292" y="370"/>
                  </a:lnTo>
                  <a:lnTo>
                    <a:pt x="292" y="418"/>
                  </a:lnTo>
                  <a:lnTo>
                    <a:pt x="276" y="468"/>
                  </a:lnTo>
                  <a:lnTo>
                    <a:pt x="259" y="517"/>
                  </a:lnTo>
                  <a:lnTo>
                    <a:pt x="243" y="567"/>
                  </a:lnTo>
                  <a:lnTo>
                    <a:pt x="226" y="615"/>
                  </a:lnTo>
                  <a:lnTo>
                    <a:pt x="210" y="664"/>
                  </a:lnTo>
                  <a:lnTo>
                    <a:pt x="210" y="714"/>
                  </a:lnTo>
                  <a:lnTo>
                    <a:pt x="210" y="763"/>
                  </a:lnTo>
                  <a:lnTo>
                    <a:pt x="177" y="811"/>
                  </a:lnTo>
                  <a:lnTo>
                    <a:pt x="177" y="861"/>
                  </a:lnTo>
                  <a:lnTo>
                    <a:pt x="177" y="910"/>
                  </a:lnTo>
                  <a:lnTo>
                    <a:pt x="160" y="960"/>
                  </a:lnTo>
                  <a:lnTo>
                    <a:pt x="160" y="1008"/>
                  </a:lnTo>
                  <a:lnTo>
                    <a:pt x="160" y="1057"/>
                  </a:lnTo>
                  <a:lnTo>
                    <a:pt x="144" y="1107"/>
                  </a:lnTo>
                  <a:lnTo>
                    <a:pt x="144" y="1156"/>
                  </a:lnTo>
                  <a:lnTo>
                    <a:pt x="144" y="1204"/>
                  </a:lnTo>
                  <a:lnTo>
                    <a:pt x="144" y="1254"/>
                  </a:lnTo>
                  <a:lnTo>
                    <a:pt x="144" y="1303"/>
                  </a:lnTo>
                  <a:lnTo>
                    <a:pt x="144" y="1351"/>
                  </a:lnTo>
                  <a:lnTo>
                    <a:pt x="127" y="1401"/>
                  </a:lnTo>
                  <a:lnTo>
                    <a:pt x="127" y="1450"/>
                  </a:lnTo>
                  <a:lnTo>
                    <a:pt x="127" y="1500"/>
                  </a:lnTo>
                  <a:lnTo>
                    <a:pt x="127" y="1548"/>
                  </a:lnTo>
                  <a:lnTo>
                    <a:pt x="127" y="1597"/>
                  </a:lnTo>
                  <a:lnTo>
                    <a:pt x="112" y="1647"/>
                  </a:lnTo>
                  <a:lnTo>
                    <a:pt x="96" y="1696"/>
                  </a:lnTo>
                  <a:lnTo>
                    <a:pt x="96" y="1744"/>
                  </a:lnTo>
                  <a:lnTo>
                    <a:pt x="79" y="1794"/>
                  </a:lnTo>
                  <a:lnTo>
                    <a:pt x="30" y="1811"/>
                  </a:lnTo>
                  <a:lnTo>
                    <a:pt x="0" y="1800"/>
                  </a:lnTo>
                </a:path>
              </a:pathLst>
            </a:custGeom>
            <a:noFill/>
            <a:ln w="76200" cap="rnd" cmpd="sng">
              <a:solidFill>
                <a:srgbClr val="FFFF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205" name="Line 13"/>
          <p:cNvSpPr>
            <a:spLocks noChangeShapeType="1"/>
          </p:cNvSpPr>
          <p:nvPr/>
        </p:nvSpPr>
        <p:spPr bwMode="auto">
          <a:xfrm flipH="1">
            <a:off x="1447800" y="1219200"/>
            <a:ext cx="1371600" cy="457200"/>
          </a:xfrm>
          <a:prstGeom prst="line">
            <a:avLst/>
          </a:prstGeom>
          <a:noFill/>
          <a:ln w="25400">
            <a:solidFill>
              <a:srgbClr val="FF00CC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206" name="Freeform 14"/>
          <p:cNvSpPr>
            <a:spLocks/>
          </p:cNvSpPr>
          <p:nvPr/>
        </p:nvSpPr>
        <p:spPr bwMode="auto">
          <a:xfrm>
            <a:off x="381000" y="1436688"/>
            <a:ext cx="1525588" cy="1993900"/>
          </a:xfrm>
          <a:custGeom>
            <a:avLst/>
            <a:gdLst/>
            <a:ahLst/>
            <a:cxnLst>
              <a:cxn ang="0">
                <a:pos x="20" y="1210"/>
              </a:cxn>
              <a:cxn ang="0">
                <a:pos x="41" y="1147"/>
              </a:cxn>
              <a:cxn ang="0">
                <a:pos x="72" y="1084"/>
              </a:cxn>
              <a:cxn ang="0">
                <a:pos x="83" y="1021"/>
              </a:cxn>
              <a:cxn ang="0">
                <a:pos x="93" y="958"/>
              </a:cxn>
              <a:cxn ang="0">
                <a:pos x="104" y="895"/>
              </a:cxn>
              <a:cxn ang="0">
                <a:pos x="114" y="842"/>
              </a:cxn>
              <a:cxn ang="0">
                <a:pos x="125" y="779"/>
              </a:cxn>
              <a:cxn ang="0">
                <a:pos x="135" y="716"/>
              </a:cxn>
              <a:cxn ang="0">
                <a:pos x="156" y="652"/>
              </a:cxn>
              <a:cxn ang="0">
                <a:pos x="177" y="589"/>
              </a:cxn>
              <a:cxn ang="0">
                <a:pos x="198" y="526"/>
              </a:cxn>
              <a:cxn ang="0">
                <a:pos x="220" y="463"/>
              </a:cxn>
              <a:cxn ang="0">
                <a:pos x="251" y="400"/>
              </a:cxn>
              <a:cxn ang="0">
                <a:pos x="283" y="337"/>
              </a:cxn>
              <a:cxn ang="0">
                <a:pos x="325" y="273"/>
              </a:cxn>
              <a:cxn ang="0">
                <a:pos x="356" y="210"/>
              </a:cxn>
              <a:cxn ang="0">
                <a:pos x="409" y="158"/>
              </a:cxn>
              <a:cxn ang="0">
                <a:pos x="451" y="94"/>
              </a:cxn>
              <a:cxn ang="0">
                <a:pos x="483" y="31"/>
              </a:cxn>
              <a:cxn ang="0">
                <a:pos x="504" y="31"/>
              </a:cxn>
              <a:cxn ang="0">
                <a:pos x="567" y="52"/>
              </a:cxn>
              <a:cxn ang="0">
                <a:pos x="619" y="105"/>
              </a:cxn>
              <a:cxn ang="0">
                <a:pos x="662" y="147"/>
              </a:cxn>
              <a:cxn ang="0">
                <a:pos x="704" y="189"/>
              </a:cxn>
              <a:cxn ang="0">
                <a:pos x="735" y="252"/>
              </a:cxn>
              <a:cxn ang="0">
                <a:pos x="788" y="305"/>
              </a:cxn>
              <a:cxn ang="0">
                <a:pos x="809" y="368"/>
              </a:cxn>
              <a:cxn ang="0">
                <a:pos x="840" y="431"/>
              </a:cxn>
              <a:cxn ang="0">
                <a:pos x="840" y="494"/>
              </a:cxn>
              <a:cxn ang="0">
                <a:pos x="851" y="547"/>
              </a:cxn>
              <a:cxn ang="0">
                <a:pos x="861" y="610"/>
              </a:cxn>
              <a:cxn ang="0">
                <a:pos x="861" y="673"/>
              </a:cxn>
              <a:cxn ang="0">
                <a:pos x="861" y="726"/>
              </a:cxn>
              <a:cxn ang="0">
                <a:pos x="861" y="789"/>
              </a:cxn>
              <a:cxn ang="0">
                <a:pos x="861" y="852"/>
              </a:cxn>
              <a:cxn ang="0">
                <a:pos x="872" y="916"/>
              </a:cxn>
              <a:cxn ang="0">
                <a:pos x="893" y="979"/>
              </a:cxn>
              <a:cxn ang="0">
                <a:pos x="914" y="1042"/>
              </a:cxn>
              <a:cxn ang="0">
                <a:pos x="935" y="1105"/>
              </a:cxn>
              <a:cxn ang="0">
                <a:pos x="946" y="1168"/>
              </a:cxn>
              <a:cxn ang="0">
                <a:pos x="960" y="1207"/>
              </a:cxn>
            </a:cxnLst>
            <a:rect l="0" t="0" r="r" b="b"/>
            <a:pathLst>
              <a:path w="961" h="1256">
                <a:moveTo>
                  <a:pt x="0" y="1255"/>
                </a:moveTo>
                <a:lnTo>
                  <a:pt x="20" y="1210"/>
                </a:lnTo>
                <a:lnTo>
                  <a:pt x="30" y="1179"/>
                </a:lnTo>
                <a:lnTo>
                  <a:pt x="41" y="1147"/>
                </a:lnTo>
                <a:lnTo>
                  <a:pt x="51" y="1116"/>
                </a:lnTo>
                <a:lnTo>
                  <a:pt x="72" y="1084"/>
                </a:lnTo>
                <a:lnTo>
                  <a:pt x="72" y="1052"/>
                </a:lnTo>
                <a:lnTo>
                  <a:pt x="83" y="1021"/>
                </a:lnTo>
                <a:lnTo>
                  <a:pt x="83" y="989"/>
                </a:lnTo>
                <a:lnTo>
                  <a:pt x="93" y="958"/>
                </a:lnTo>
                <a:lnTo>
                  <a:pt x="104" y="926"/>
                </a:lnTo>
                <a:lnTo>
                  <a:pt x="104" y="895"/>
                </a:lnTo>
                <a:lnTo>
                  <a:pt x="114" y="873"/>
                </a:lnTo>
                <a:lnTo>
                  <a:pt x="114" y="842"/>
                </a:lnTo>
                <a:lnTo>
                  <a:pt x="125" y="810"/>
                </a:lnTo>
                <a:lnTo>
                  <a:pt x="125" y="779"/>
                </a:lnTo>
                <a:lnTo>
                  <a:pt x="135" y="747"/>
                </a:lnTo>
                <a:lnTo>
                  <a:pt x="135" y="716"/>
                </a:lnTo>
                <a:lnTo>
                  <a:pt x="146" y="684"/>
                </a:lnTo>
                <a:lnTo>
                  <a:pt x="156" y="652"/>
                </a:lnTo>
                <a:lnTo>
                  <a:pt x="167" y="621"/>
                </a:lnTo>
                <a:lnTo>
                  <a:pt x="177" y="589"/>
                </a:lnTo>
                <a:lnTo>
                  <a:pt x="188" y="558"/>
                </a:lnTo>
                <a:lnTo>
                  <a:pt x="198" y="526"/>
                </a:lnTo>
                <a:lnTo>
                  <a:pt x="209" y="494"/>
                </a:lnTo>
                <a:lnTo>
                  <a:pt x="220" y="463"/>
                </a:lnTo>
                <a:lnTo>
                  <a:pt x="241" y="431"/>
                </a:lnTo>
                <a:lnTo>
                  <a:pt x="251" y="400"/>
                </a:lnTo>
                <a:lnTo>
                  <a:pt x="272" y="368"/>
                </a:lnTo>
                <a:lnTo>
                  <a:pt x="283" y="337"/>
                </a:lnTo>
                <a:lnTo>
                  <a:pt x="304" y="305"/>
                </a:lnTo>
                <a:lnTo>
                  <a:pt x="325" y="273"/>
                </a:lnTo>
                <a:lnTo>
                  <a:pt x="335" y="242"/>
                </a:lnTo>
                <a:lnTo>
                  <a:pt x="356" y="210"/>
                </a:lnTo>
                <a:lnTo>
                  <a:pt x="377" y="179"/>
                </a:lnTo>
                <a:lnTo>
                  <a:pt x="409" y="158"/>
                </a:lnTo>
                <a:lnTo>
                  <a:pt x="430" y="126"/>
                </a:lnTo>
                <a:lnTo>
                  <a:pt x="451" y="94"/>
                </a:lnTo>
                <a:lnTo>
                  <a:pt x="462" y="63"/>
                </a:lnTo>
                <a:lnTo>
                  <a:pt x="483" y="31"/>
                </a:lnTo>
                <a:lnTo>
                  <a:pt x="493" y="0"/>
                </a:lnTo>
                <a:lnTo>
                  <a:pt x="504" y="31"/>
                </a:lnTo>
                <a:lnTo>
                  <a:pt x="535" y="31"/>
                </a:lnTo>
                <a:lnTo>
                  <a:pt x="567" y="52"/>
                </a:lnTo>
                <a:lnTo>
                  <a:pt x="588" y="84"/>
                </a:lnTo>
                <a:lnTo>
                  <a:pt x="619" y="105"/>
                </a:lnTo>
                <a:lnTo>
                  <a:pt x="630" y="137"/>
                </a:lnTo>
                <a:lnTo>
                  <a:pt x="662" y="147"/>
                </a:lnTo>
                <a:lnTo>
                  <a:pt x="672" y="179"/>
                </a:lnTo>
                <a:lnTo>
                  <a:pt x="704" y="189"/>
                </a:lnTo>
                <a:lnTo>
                  <a:pt x="714" y="221"/>
                </a:lnTo>
                <a:lnTo>
                  <a:pt x="735" y="252"/>
                </a:lnTo>
                <a:lnTo>
                  <a:pt x="756" y="284"/>
                </a:lnTo>
                <a:lnTo>
                  <a:pt x="788" y="305"/>
                </a:lnTo>
                <a:lnTo>
                  <a:pt x="798" y="337"/>
                </a:lnTo>
                <a:lnTo>
                  <a:pt x="809" y="368"/>
                </a:lnTo>
                <a:lnTo>
                  <a:pt x="830" y="400"/>
                </a:lnTo>
                <a:lnTo>
                  <a:pt x="840" y="431"/>
                </a:lnTo>
                <a:lnTo>
                  <a:pt x="840" y="463"/>
                </a:lnTo>
                <a:lnTo>
                  <a:pt x="840" y="494"/>
                </a:lnTo>
                <a:lnTo>
                  <a:pt x="840" y="516"/>
                </a:lnTo>
                <a:lnTo>
                  <a:pt x="851" y="547"/>
                </a:lnTo>
                <a:lnTo>
                  <a:pt x="851" y="579"/>
                </a:lnTo>
                <a:lnTo>
                  <a:pt x="861" y="610"/>
                </a:lnTo>
                <a:lnTo>
                  <a:pt x="861" y="642"/>
                </a:lnTo>
                <a:lnTo>
                  <a:pt x="861" y="673"/>
                </a:lnTo>
                <a:lnTo>
                  <a:pt x="861" y="695"/>
                </a:lnTo>
                <a:lnTo>
                  <a:pt x="861" y="726"/>
                </a:lnTo>
                <a:lnTo>
                  <a:pt x="861" y="758"/>
                </a:lnTo>
                <a:lnTo>
                  <a:pt x="861" y="789"/>
                </a:lnTo>
                <a:lnTo>
                  <a:pt x="861" y="821"/>
                </a:lnTo>
                <a:lnTo>
                  <a:pt x="861" y="852"/>
                </a:lnTo>
                <a:lnTo>
                  <a:pt x="872" y="884"/>
                </a:lnTo>
                <a:lnTo>
                  <a:pt x="872" y="916"/>
                </a:lnTo>
                <a:lnTo>
                  <a:pt x="883" y="947"/>
                </a:lnTo>
                <a:lnTo>
                  <a:pt x="893" y="979"/>
                </a:lnTo>
                <a:lnTo>
                  <a:pt x="914" y="1010"/>
                </a:lnTo>
                <a:lnTo>
                  <a:pt x="914" y="1042"/>
                </a:lnTo>
                <a:lnTo>
                  <a:pt x="925" y="1074"/>
                </a:lnTo>
                <a:lnTo>
                  <a:pt x="935" y="1105"/>
                </a:lnTo>
                <a:lnTo>
                  <a:pt x="935" y="1137"/>
                </a:lnTo>
                <a:lnTo>
                  <a:pt x="946" y="1168"/>
                </a:lnTo>
                <a:lnTo>
                  <a:pt x="946" y="1200"/>
                </a:lnTo>
                <a:lnTo>
                  <a:pt x="960" y="1207"/>
                </a:lnTo>
              </a:path>
            </a:pathLst>
          </a:custGeom>
          <a:noFill/>
          <a:ln w="50800" cap="rnd" cmpd="sng">
            <a:solidFill>
              <a:srgbClr val="FF00CC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207" name="Freeform 15"/>
          <p:cNvSpPr>
            <a:spLocks/>
          </p:cNvSpPr>
          <p:nvPr/>
        </p:nvSpPr>
        <p:spPr bwMode="auto">
          <a:xfrm>
            <a:off x="381000" y="3429000"/>
            <a:ext cx="701675" cy="2668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0" y="50"/>
              </a:cxn>
              <a:cxn ang="0">
                <a:pos x="41" y="82"/>
              </a:cxn>
              <a:cxn ang="0">
                <a:pos x="62" y="113"/>
              </a:cxn>
              <a:cxn ang="0">
                <a:pos x="62" y="145"/>
              </a:cxn>
              <a:cxn ang="0">
                <a:pos x="72" y="176"/>
              </a:cxn>
              <a:cxn ang="0">
                <a:pos x="83" y="198"/>
              </a:cxn>
              <a:cxn ang="0">
                <a:pos x="104" y="229"/>
              </a:cxn>
              <a:cxn ang="0">
                <a:pos x="114" y="261"/>
              </a:cxn>
              <a:cxn ang="0">
                <a:pos x="135" y="292"/>
              </a:cxn>
              <a:cxn ang="0">
                <a:pos x="146" y="324"/>
              </a:cxn>
              <a:cxn ang="0">
                <a:pos x="156" y="355"/>
              </a:cxn>
              <a:cxn ang="0">
                <a:pos x="167" y="377"/>
              </a:cxn>
              <a:cxn ang="0">
                <a:pos x="177" y="408"/>
              </a:cxn>
              <a:cxn ang="0">
                <a:pos x="188" y="440"/>
              </a:cxn>
              <a:cxn ang="0">
                <a:pos x="198" y="471"/>
              </a:cxn>
              <a:cxn ang="0">
                <a:pos x="209" y="503"/>
              </a:cxn>
              <a:cxn ang="0">
                <a:pos x="230" y="534"/>
              </a:cxn>
              <a:cxn ang="0">
                <a:pos x="241" y="566"/>
              </a:cxn>
              <a:cxn ang="0">
                <a:pos x="241" y="598"/>
              </a:cxn>
              <a:cxn ang="0">
                <a:pos x="251" y="629"/>
              </a:cxn>
              <a:cxn ang="0">
                <a:pos x="251" y="661"/>
              </a:cxn>
              <a:cxn ang="0">
                <a:pos x="262" y="692"/>
              </a:cxn>
              <a:cxn ang="0">
                <a:pos x="272" y="724"/>
              </a:cxn>
              <a:cxn ang="0">
                <a:pos x="272" y="756"/>
              </a:cxn>
              <a:cxn ang="0">
                <a:pos x="283" y="787"/>
              </a:cxn>
              <a:cxn ang="0">
                <a:pos x="283" y="819"/>
              </a:cxn>
              <a:cxn ang="0">
                <a:pos x="283" y="850"/>
              </a:cxn>
              <a:cxn ang="0">
                <a:pos x="283" y="882"/>
              </a:cxn>
              <a:cxn ang="0">
                <a:pos x="293" y="913"/>
              </a:cxn>
              <a:cxn ang="0">
                <a:pos x="304" y="945"/>
              </a:cxn>
              <a:cxn ang="0">
                <a:pos x="325" y="977"/>
              </a:cxn>
              <a:cxn ang="0">
                <a:pos x="325" y="1008"/>
              </a:cxn>
              <a:cxn ang="0">
                <a:pos x="346" y="1040"/>
              </a:cxn>
              <a:cxn ang="0">
                <a:pos x="356" y="1071"/>
              </a:cxn>
              <a:cxn ang="0">
                <a:pos x="367" y="1103"/>
              </a:cxn>
              <a:cxn ang="0">
                <a:pos x="367" y="1135"/>
              </a:cxn>
              <a:cxn ang="0">
                <a:pos x="367" y="1166"/>
              </a:cxn>
              <a:cxn ang="0">
                <a:pos x="367" y="1198"/>
              </a:cxn>
              <a:cxn ang="0">
                <a:pos x="377" y="1229"/>
              </a:cxn>
              <a:cxn ang="0">
                <a:pos x="377" y="1261"/>
              </a:cxn>
              <a:cxn ang="0">
                <a:pos x="377" y="1292"/>
              </a:cxn>
              <a:cxn ang="0">
                <a:pos x="377" y="1314"/>
              </a:cxn>
              <a:cxn ang="0">
                <a:pos x="377" y="1345"/>
              </a:cxn>
              <a:cxn ang="0">
                <a:pos x="377" y="1377"/>
              </a:cxn>
              <a:cxn ang="0">
                <a:pos x="377" y="1408"/>
              </a:cxn>
              <a:cxn ang="0">
                <a:pos x="388" y="1440"/>
              </a:cxn>
              <a:cxn ang="0">
                <a:pos x="388" y="1471"/>
              </a:cxn>
              <a:cxn ang="0">
                <a:pos x="398" y="1503"/>
              </a:cxn>
              <a:cxn ang="0">
                <a:pos x="398" y="1535"/>
              </a:cxn>
              <a:cxn ang="0">
                <a:pos x="398" y="1577"/>
              </a:cxn>
              <a:cxn ang="0">
                <a:pos x="398" y="1608"/>
              </a:cxn>
              <a:cxn ang="0">
                <a:pos x="409" y="1640"/>
              </a:cxn>
              <a:cxn ang="0">
                <a:pos x="441" y="1650"/>
              </a:cxn>
              <a:cxn ang="0">
                <a:pos x="432" y="1680"/>
              </a:cxn>
            </a:cxnLst>
            <a:rect l="0" t="0" r="r" b="b"/>
            <a:pathLst>
              <a:path w="442" h="1681">
                <a:moveTo>
                  <a:pt x="0" y="0"/>
                </a:moveTo>
                <a:lnTo>
                  <a:pt x="20" y="50"/>
                </a:lnTo>
                <a:lnTo>
                  <a:pt x="41" y="82"/>
                </a:lnTo>
                <a:lnTo>
                  <a:pt x="62" y="113"/>
                </a:lnTo>
                <a:lnTo>
                  <a:pt x="62" y="145"/>
                </a:lnTo>
                <a:lnTo>
                  <a:pt x="72" y="176"/>
                </a:lnTo>
                <a:lnTo>
                  <a:pt x="83" y="198"/>
                </a:lnTo>
                <a:lnTo>
                  <a:pt x="104" y="229"/>
                </a:lnTo>
                <a:lnTo>
                  <a:pt x="114" y="261"/>
                </a:lnTo>
                <a:lnTo>
                  <a:pt x="135" y="292"/>
                </a:lnTo>
                <a:lnTo>
                  <a:pt x="146" y="324"/>
                </a:lnTo>
                <a:lnTo>
                  <a:pt x="156" y="355"/>
                </a:lnTo>
                <a:lnTo>
                  <a:pt x="167" y="377"/>
                </a:lnTo>
                <a:lnTo>
                  <a:pt x="177" y="408"/>
                </a:lnTo>
                <a:lnTo>
                  <a:pt x="188" y="440"/>
                </a:lnTo>
                <a:lnTo>
                  <a:pt x="198" y="471"/>
                </a:lnTo>
                <a:lnTo>
                  <a:pt x="209" y="503"/>
                </a:lnTo>
                <a:lnTo>
                  <a:pt x="230" y="534"/>
                </a:lnTo>
                <a:lnTo>
                  <a:pt x="241" y="566"/>
                </a:lnTo>
                <a:lnTo>
                  <a:pt x="241" y="598"/>
                </a:lnTo>
                <a:lnTo>
                  <a:pt x="251" y="629"/>
                </a:lnTo>
                <a:lnTo>
                  <a:pt x="251" y="661"/>
                </a:lnTo>
                <a:lnTo>
                  <a:pt x="262" y="692"/>
                </a:lnTo>
                <a:lnTo>
                  <a:pt x="272" y="724"/>
                </a:lnTo>
                <a:lnTo>
                  <a:pt x="272" y="756"/>
                </a:lnTo>
                <a:lnTo>
                  <a:pt x="283" y="787"/>
                </a:lnTo>
                <a:lnTo>
                  <a:pt x="283" y="819"/>
                </a:lnTo>
                <a:lnTo>
                  <a:pt x="283" y="850"/>
                </a:lnTo>
                <a:lnTo>
                  <a:pt x="283" y="882"/>
                </a:lnTo>
                <a:lnTo>
                  <a:pt x="293" y="913"/>
                </a:lnTo>
                <a:lnTo>
                  <a:pt x="304" y="945"/>
                </a:lnTo>
                <a:lnTo>
                  <a:pt x="325" y="977"/>
                </a:lnTo>
                <a:lnTo>
                  <a:pt x="325" y="1008"/>
                </a:lnTo>
                <a:lnTo>
                  <a:pt x="346" y="1040"/>
                </a:lnTo>
                <a:lnTo>
                  <a:pt x="356" y="1071"/>
                </a:lnTo>
                <a:lnTo>
                  <a:pt x="367" y="1103"/>
                </a:lnTo>
                <a:lnTo>
                  <a:pt x="367" y="1135"/>
                </a:lnTo>
                <a:lnTo>
                  <a:pt x="367" y="1166"/>
                </a:lnTo>
                <a:lnTo>
                  <a:pt x="367" y="1198"/>
                </a:lnTo>
                <a:lnTo>
                  <a:pt x="377" y="1229"/>
                </a:lnTo>
                <a:lnTo>
                  <a:pt x="377" y="1261"/>
                </a:lnTo>
                <a:lnTo>
                  <a:pt x="377" y="1292"/>
                </a:lnTo>
                <a:lnTo>
                  <a:pt x="377" y="1314"/>
                </a:lnTo>
                <a:lnTo>
                  <a:pt x="377" y="1345"/>
                </a:lnTo>
                <a:lnTo>
                  <a:pt x="377" y="1377"/>
                </a:lnTo>
                <a:lnTo>
                  <a:pt x="377" y="1408"/>
                </a:lnTo>
                <a:lnTo>
                  <a:pt x="388" y="1440"/>
                </a:lnTo>
                <a:lnTo>
                  <a:pt x="388" y="1471"/>
                </a:lnTo>
                <a:lnTo>
                  <a:pt x="398" y="1503"/>
                </a:lnTo>
                <a:lnTo>
                  <a:pt x="398" y="1535"/>
                </a:lnTo>
                <a:lnTo>
                  <a:pt x="398" y="1577"/>
                </a:lnTo>
                <a:lnTo>
                  <a:pt x="398" y="1608"/>
                </a:lnTo>
                <a:lnTo>
                  <a:pt x="409" y="1640"/>
                </a:lnTo>
                <a:lnTo>
                  <a:pt x="441" y="1650"/>
                </a:lnTo>
                <a:lnTo>
                  <a:pt x="432" y="1680"/>
                </a:lnTo>
              </a:path>
            </a:pathLst>
          </a:custGeom>
          <a:noFill/>
          <a:ln w="50800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208" name="Freeform 16"/>
          <p:cNvSpPr>
            <a:spLocks/>
          </p:cNvSpPr>
          <p:nvPr/>
        </p:nvSpPr>
        <p:spPr bwMode="auto">
          <a:xfrm>
            <a:off x="1281113" y="3352800"/>
            <a:ext cx="625475" cy="2798763"/>
          </a:xfrm>
          <a:custGeom>
            <a:avLst/>
            <a:gdLst/>
            <a:ahLst/>
            <a:cxnLst>
              <a:cxn ang="0">
                <a:pos x="393" y="0"/>
              </a:cxn>
              <a:cxn ang="0">
                <a:pos x="389" y="46"/>
              </a:cxn>
              <a:cxn ang="0">
                <a:pos x="389" y="77"/>
              </a:cxn>
              <a:cxn ang="0">
                <a:pos x="389" y="109"/>
              </a:cxn>
              <a:cxn ang="0">
                <a:pos x="368" y="140"/>
              </a:cxn>
              <a:cxn ang="0">
                <a:pos x="347" y="172"/>
              </a:cxn>
              <a:cxn ang="0">
                <a:pos x="326" y="203"/>
              </a:cxn>
              <a:cxn ang="0">
                <a:pos x="326" y="235"/>
              </a:cxn>
              <a:cxn ang="0">
                <a:pos x="316" y="267"/>
              </a:cxn>
              <a:cxn ang="0">
                <a:pos x="294" y="298"/>
              </a:cxn>
              <a:cxn ang="0">
                <a:pos x="284" y="330"/>
              </a:cxn>
              <a:cxn ang="0">
                <a:pos x="273" y="361"/>
              </a:cxn>
              <a:cxn ang="0">
                <a:pos x="263" y="393"/>
              </a:cxn>
              <a:cxn ang="0">
                <a:pos x="252" y="425"/>
              </a:cxn>
              <a:cxn ang="0">
                <a:pos x="242" y="456"/>
              </a:cxn>
              <a:cxn ang="0">
                <a:pos x="231" y="488"/>
              </a:cxn>
              <a:cxn ang="0">
                <a:pos x="221" y="519"/>
              </a:cxn>
              <a:cxn ang="0">
                <a:pos x="210" y="551"/>
              </a:cxn>
              <a:cxn ang="0">
                <a:pos x="200" y="582"/>
              </a:cxn>
              <a:cxn ang="0">
                <a:pos x="200" y="614"/>
              </a:cxn>
              <a:cxn ang="0">
                <a:pos x="189" y="646"/>
              </a:cxn>
              <a:cxn ang="0">
                <a:pos x="179" y="677"/>
              </a:cxn>
              <a:cxn ang="0">
                <a:pos x="158" y="709"/>
              </a:cxn>
              <a:cxn ang="0">
                <a:pos x="158" y="740"/>
              </a:cxn>
              <a:cxn ang="0">
                <a:pos x="158" y="772"/>
              </a:cxn>
              <a:cxn ang="0">
                <a:pos x="147" y="804"/>
              </a:cxn>
              <a:cxn ang="0">
                <a:pos x="137" y="835"/>
              </a:cxn>
              <a:cxn ang="0">
                <a:pos x="137" y="867"/>
              </a:cxn>
              <a:cxn ang="0">
                <a:pos x="137" y="898"/>
              </a:cxn>
              <a:cxn ang="0">
                <a:pos x="137" y="930"/>
              </a:cxn>
              <a:cxn ang="0">
                <a:pos x="137" y="961"/>
              </a:cxn>
              <a:cxn ang="0">
                <a:pos x="137" y="993"/>
              </a:cxn>
              <a:cxn ang="0">
                <a:pos x="137" y="1025"/>
              </a:cxn>
              <a:cxn ang="0">
                <a:pos x="137" y="1056"/>
              </a:cxn>
              <a:cxn ang="0">
                <a:pos x="137" y="1088"/>
              </a:cxn>
              <a:cxn ang="0">
                <a:pos x="126" y="1119"/>
              </a:cxn>
              <a:cxn ang="0">
                <a:pos x="116" y="1151"/>
              </a:cxn>
              <a:cxn ang="0">
                <a:pos x="116" y="1183"/>
              </a:cxn>
              <a:cxn ang="0">
                <a:pos x="116" y="1214"/>
              </a:cxn>
              <a:cxn ang="0">
                <a:pos x="116" y="1246"/>
              </a:cxn>
              <a:cxn ang="0">
                <a:pos x="116" y="1277"/>
              </a:cxn>
              <a:cxn ang="0">
                <a:pos x="116" y="1309"/>
              </a:cxn>
              <a:cxn ang="0">
                <a:pos x="116" y="1340"/>
              </a:cxn>
              <a:cxn ang="0">
                <a:pos x="105" y="1362"/>
              </a:cxn>
              <a:cxn ang="0">
                <a:pos x="105" y="1393"/>
              </a:cxn>
              <a:cxn ang="0">
                <a:pos x="105" y="1425"/>
              </a:cxn>
              <a:cxn ang="0">
                <a:pos x="105" y="1456"/>
              </a:cxn>
              <a:cxn ang="0">
                <a:pos x="105" y="1488"/>
              </a:cxn>
              <a:cxn ang="0">
                <a:pos x="105" y="1519"/>
              </a:cxn>
              <a:cxn ang="0">
                <a:pos x="105" y="1551"/>
              </a:cxn>
              <a:cxn ang="0">
                <a:pos x="105" y="1583"/>
              </a:cxn>
              <a:cxn ang="0">
                <a:pos x="105" y="1614"/>
              </a:cxn>
              <a:cxn ang="0">
                <a:pos x="95" y="1646"/>
              </a:cxn>
              <a:cxn ang="0">
                <a:pos x="84" y="1677"/>
              </a:cxn>
              <a:cxn ang="0">
                <a:pos x="73" y="1709"/>
              </a:cxn>
              <a:cxn ang="0">
                <a:pos x="63" y="1741"/>
              </a:cxn>
              <a:cxn ang="0">
                <a:pos x="31" y="1762"/>
              </a:cxn>
              <a:cxn ang="0">
                <a:pos x="0" y="1751"/>
              </a:cxn>
              <a:cxn ang="0">
                <a:pos x="9" y="1728"/>
              </a:cxn>
            </a:cxnLst>
            <a:rect l="0" t="0" r="r" b="b"/>
            <a:pathLst>
              <a:path w="394" h="1763">
                <a:moveTo>
                  <a:pt x="393" y="0"/>
                </a:moveTo>
                <a:lnTo>
                  <a:pt x="389" y="46"/>
                </a:lnTo>
                <a:lnTo>
                  <a:pt x="389" y="77"/>
                </a:lnTo>
                <a:lnTo>
                  <a:pt x="389" y="109"/>
                </a:lnTo>
                <a:lnTo>
                  <a:pt x="368" y="140"/>
                </a:lnTo>
                <a:lnTo>
                  <a:pt x="347" y="172"/>
                </a:lnTo>
                <a:lnTo>
                  <a:pt x="326" y="203"/>
                </a:lnTo>
                <a:lnTo>
                  <a:pt x="326" y="235"/>
                </a:lnTo>
                <a:lnTo>
                  <a:pt x="316" y="267"/>
                </a:lnTo>
                <a:lnTo>
                  <a:pt x="294" y="298"/>
                </a:lnTo>
                <a:lnTo>
                  <a:pt x="284" y="330"/>
                </a:lnTo>
                <a:lnTo>
                  <a:pt x="273" y="361"/>
                </a:lnTo>
                <a:lnTo>
                  <a:pt x="263" y="393"/>
                </a:lnTo>
                <a:lnTo>
                  <a:pt x="252" y="425"/>
                </a:lnTo>
                <a:lnTo>
                  <a:pt x="242" y="456"/>
                </a:lnTo>
                <a:lnTo>
                  <a:pt x="231" y="488"/>
                </a:lnTo>
                <a:lnTo>
                  <a:pt x="221" y="519"/>
                </a:lnTo>
                <a:lnTo>
                  <a:pt x="210" y="551"/>
                </a:lnTo>
                <a:lnTo>
                  <a:pt x="200" y="582"/>
                </a:lnTo>
                <a:lnTo>
                  <a:pt x="200" y="614"/>
                </a:lnTo>
                <a:lnTo>
                  <a:pt x="189" y="646"/>
                </a:lnTo>
                <a:lnTo>
                  <a:pt x="179" y="677"/>
                </a:lnTo>
                <a:lnTo>
                  <a:pt x="158" y="709"/>
                </a:lnTo>
                <a:lnTo>
                  <a:pt x="158" y="740"/>
                </a:lnTo>
                <a:lnTo>
                  <a:pt x="158" y="772"/>
                </a:lnTo>
                <a:lnTo>
                  <a:pt x="147" y="804"/>
                </a:lnTo>
                <a:lnTo>
                  <a:pt x="137" y="835"/>
                </a:lnTo>
                <a:lnTo>
                  <a:pt x="137" y="867"/>
                </a:lnTo>
                <a:lnTo>
                  <a:pt x="137" y="898"/>
                </a:lnTo>
                <a:lnTo>
                  <a:pt x="137" y="930"/>
                </a:lnTo>
                <a:lnTo>
                  <a:pt x="137" y="961"/>
                </a:lnTo>
                <a:lnTo>
                  <a:pt x="137" y="993"/>
                </a:lnTo>
                <a:lnTo>
                  <a:pt x="137" y="1025"/>
                </a:lnTo>
                <a:lnTo>
                  <a:pt x="137" y="1056"/>
                </a:lnTo>
                <a:lnTo>
                  <a:pt x="137" y="1088"/>
                </a:lnTo>
                <a:lnTo>
                  <a:pt x="126" y="1119"/>
                </a:lnTo>
                <a:lnTo>
                  <a:pt x="116" y="1151"/>
                </a:lnTo>
                <a:lnTo>
                  <a:pt x="116" y="1183"/>
                </a:lnTo>
                <a:lnTo>
                  <a:pt x="116" y="1214"/>
                </a:lnTo>
                <a:lnTo>
                  <a:pt x="116" y="1246"/>
                </a:lnTo>
                <a:lnTo>
                  <a:pt x="116" y="1277"/>
                </a:lnTo>
                <a:lnTo>
                  <a:pt x="116" y="1309"/>
                </a:lnTo>
                <a:lnTo>
                  <a:pt x="116" y="1340"/>
                </a:lnTo>
                <a:lnTo>
                  <a:pt x="105" y="1362"/>
                </a:lnTo>
                <a:lnTo>
                  <a:pt x="105" y="1393"/>
                </a:lnTo>
                <a:lnTo>
                  <a:pt x="105" y="1425"/>
                </a:lnTo>
                <a:lnTo>
                  <a:pt x="105" y="1456"/>
                </a:lnTo>
                <a:lnTo>
                  <a:pt x="105" y="1488"/>
                </a:lnTo>
                <a:lnTo>
                  <a:pt x="105" y="1519"/>
                </a:lnTo>
                <a:lnTo>
                  <a:pt x="105" y="1551"/>
                </a:lnTo>
                <a:lnTo>
                  <a:pt x="105" y="1583"/>
                </a:lnTo>
                <a:lnTo>
                  <a:pt x="105" y="1614"/>
                </a:lnTo>
                <a:lnTo>
                  <a:pt x="95" y="1646"/>
                </a:lnTo>
                <a:lnTo>
                  <a:pt x="84" y="1677"/>
                </a:lnTo>
                <a:lnTo>
                  <a:pt x="73" y="1709"/>
                </a:lnTo>
                <a:lnTo>
                  <a:pt x="63" y="1741"/>
                </a:lnTo>
                <a:lnTo>
                  <a:pt x="31" y="1762"/>
                </a:lnTo>
                <a:lnTo>
                  <a:pt x="0" y="1751"/>
                </a:lnTo>
                <a:lnTo>
                  <a:pt x="9" y="1728"/>
                </a:lnTo>
              </a:path>
            </a:pathLst>
          </a:custGeom>
          <a:noFill/>
          <a:ln w="50800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209" name="Line 17"/>
          <p:cNvSpPr>
            <a:spLocks noChangeShapeType="1"/>
          </p:cNvSpPr>
          <p:nvPr/>
        </p:nvSpPr>
        <p:spPr bwMode="auto">
          <a:xfrm flipH="1" flipV="1">
            <a:off x="1600200" y="4267200"/>
            <a:ext cx="1066800" cy="30480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210" name="Freeform 18"/>
          <p:cNvSpPr>
            <a:spLocks/>
          </p:cNvSpPr>
          <p:nvPr/>
        </p:nvSpPr>
        <p:spPr bwMode="auto">
          <a:xfrm>
            <a:off x="846138" y="2138363"/>
            <a:ext cx="587375" cy="3959225"/>
          </a:xfrm>
          <a:custGeom>
            <a:avLst/>
            <a:gdLst/>
            <a:ahLst/>
            <a:cxnLst>
              <a:cxn ang="0">
                <a:pos x="190" y="2411"/>
              </a:cxn>
              <a:cxn ang="0">
                <a:pos x="190" y="2316"/>
              </a:cxn>
              <a:cxn ang="0">
                <a:pos x="190" y="2221"/>
              </a:cxn>
              <a:cxn ang="0">
                <a:pos x="169" y="2127"/>
              </a:cxn>
              <a:cxn ang="0">
                <a:pos x="169" y="2042"/>
              </a:cxn>
              <a:cxn ang="0">
                <a:pos x="169" y="1948"/>
              </a:cxn>
              <a:cxn ang="0">
                <a:pos x="169" y="1863"/>
              </a:cxn>
              <a:cxn ang="0">
                <a:pos x="158" y="1769"/>
              </a:cxn>
              <a:cxn ang="0">
                <a:pos x="158" y="1684"/>
              </a:cxn>
              <a:cxn ang="0">
                <a:pos x="158" y="1590"/>
              </a:cxn>
              <a:cxn ang="0">
                <a:pos x="158" y="1495"/>
              </a:cxn>
              <a:cxn ang="0">
                <a:pos x="158" y="1400"/>
              </a:cxn>
              <a:cxn ang="0">
                <a:pos x="126" y="1305"/>
              </a:cxn>
              <a:cxn ang="0">
                <a:pos x="116" y="1211"/>
              </a:cxn>
              <a:cxn ang="0">
                <a:pos x="84" y="1116"/>
              </a:cxn>
              <a:cxn ang="0">
                <a:pos x="74" y="1021"/>
              </a:cxn>
              <a:cxn ang="0">
                <a:pos x="53" y="926"/>
              </a:cxn>
              <a:cxn ang="0">
                <a:pos x="32" y="832"/>
              </a:cxn>
              <a:cxn ang="0">
                <a:pos x="0" y="747"/>
              </a:cxn>
              <a:cxn ang="0">
                <a:pos x="0" y="653"/>
              </a:cxn>
              <a:cxn ang="0">
                <a:pos x="0" y="558"/>
              </a:cxn>
              <a:cxn ang="0">
                <a:pos x="21" y="463"/>
              </a:cxn>
              <a:cxn ang="0">
                <a:pos x="53" y="368"/>
              </a:cxn>
              <a:cxn ang="0">
                <a:pos x="95" y="274"/>
              </a:cxn>
              <a:cxn ang="0">
                <a:pos x="137" y="179"/>
              </a:cxn>
              <a:cxn ang="0">
                <a:pos x="190" y="84"/>
              </a:cxn>
              <a:cxn ang="0">
                <a:pos x="263" y="0"/>
              </a:cxn>
              <a:cxn ang="0">
                <a:pos x="295" y="95"/>
              </a:cxn>
              <a:cxn ang="0">
                <a:pos x="316" y="189"/>
              </a:cxn>
              <a:cxn ang="0">
                <a:pos x="326" y="284"/>
              </a:cxn>
              <a:cxn ang="0">
                <a:pos x="358" y="379"/>
              </a:cxn>
              <a:cxn ang="0">
                <a:pos x="369" y="474"/>
              </a:cxn>
              <a:cxn ang="0">
                <a:pos x="369" y="568"/>
              </a:cxn>
              <a:cxn ang="0">
                <a:pos x="369" y="663"/>
              </a:cxn>
              <a:cxn ang="0">
                <a:pos x="369" y="758"/>
              </a:cxn>
              <a:cxn ang="0">
                <a:pos x="369" y="842"/>
              </a:cxn>
              <a:cxn ang="0">
                <a:pos x="369" y="937"/>
              </a:cxn>
              <a:cxn ang="0">
                <a:pos x="369" y="1032"/>
              </a:cxn>
              <a:cxn ang="0">
                <a:pos x="358" y="1126"/>
              </a:cxn>
              <a:cxn ang="0">
                <a:pos x="305" y="1221"/>
              </a:cxn>
              <a:cxn ang="0">
                <a:pos x="274" y="1316"/>
              </a:cxn>
              <a:cxn ang="0">
                <a:pos x="263" y="1411"/>
              </a:cxn>
              <a:cxn ang="0">
                <a:pos x="263" y="1505"/>
              </a:cxn>
              <a:cxn ang="0">
                <a:pos x="263" y="1600"/>
              </a:cxn>
              <a:cxn ang="0">
                <a:pos x="263" y="1695"/>
              </a:cxn>
              <a:cxn ang="0">
                <a:pos x="263" y="1790"/>
              </a:cxn>
              <a:cxn ang="0">
                <a:pos x="263" y="1884"/>
              </a:cxn>
              <a:cxn ang="0">
                <a:pos x="263" y="1979"/>
              </a:cxn>
              <a:cxn ang="0">
                <a:pos x="263" y="2074"/>
              </a:cxn>
              <a:cxn ang="0">
                <a:pos x="263" y="2158"/>
              </a:cxn>
              <a:cxn ang="0">
                <a:pos x="263" y="2253"/>
              </a:cxn>
              <a:cxn ang="0">
                <a:pos x="263" y="2348"/>
              </a:cxn>
              <a:cxn ang="0">
                <a:pos x="263" y="2442"/>
              </a:cxn>
            </a:cxnLst>
            <a:rect l="0" t="0" r="r" b="b"/>
            <a:pathLst>
              <a:path w="370" h="2494">
                <a:moveTo>
                  <a:pt x="187" y="2493"/>
                </a:moveTo>
                <a:lnTo>
                  <a:pt x="179" y="2442"/>
                </a:lnTo>
                <a:lnTo>
                  <a:pt x="190" y="2411"/>
                </a:lnTo>
                <a:lnTo>
                  <a:pt x="190" y="2379"/>
                </a:lnTo>
                <a:lnTo>
                  <a:pt x="190" y="2348"/>
                </a:lnTo>
                <a:lnTo>
                  <a:pt x="190" y="2316"/>
                </a:lnTo>
                <a:lnTo>
                  <a:pt x="190" y="2284"/>
                </a:lnTo>
                <a:lnTo>
                  <a:pt x="190" y="2253"/>
                </a:lnTo>
                <a:lnTo>
                  <a:pt x="190" y="2221"/>
                </a:lnTo>
                <a:lnTo>
                  <a:pt x="190" y="2190"/>
                </a:lnTo>
                <a:lnTo>
                  <a:pt x="179" y="2158"/>
                </a:lnTo>
                <a:lnTo>
                  <a:pt x="169" y="2127"/>
                </a:lnTo>
                <a:lnTo>
                  <a:pt x="169" y="2105"/>
                </a:lnTo>
                <a:lnTo>
                  <a:pt x="169" y="2074"/>
                </a:lnTo>
                <a:lnTo>
                  <a:pt x="169" y="2042"/>
                </a:lnTo>
                <a:lnTo>
                  <a:pt x="169" y="2011"/>
                </a:lnTo>
                <a:lnTo>
                  <a:pt x="169" y="1979"/>
                </a:lnTo>
                <a:lnTo>
                  <a:pt x="169" y="1948"/>
                </a:lnTo>
                <a:lnTo>
                  <a:pt x="169" y="1926"/>
                </a:lnTo>
                <a:lnTo>
                  <a:pt x="169" y="1895"/>
                </a:lnTo>
                <a:lnTo>
                  <a:pt x="169" y="1863"/>
                </a:lnTo>
                <a:lnTo>
                  <a:pt x="169" y="1832"/>
                </a:lnTo>
                <a:lnTo>
                  <a:pt x="169" y="1800"/>
                </a:lnTo>
                <a:lnTo>
                  <a:pt x="158" y="1769"/>
                </a:lnTo>
                <a:lnTo>
                  <a:pt x="158" y="1747"/>
                </a:lnTo>
                <a:lnTo>
                  <a:pt x="158" y="1716"/>
                </a:lnTo>
                <a:lnTo>
                  <a:pt x="158" y="1684"/>
                </a:lnTo>
                <a:lnTo>
                  <a:pt x="158" y="1653"/>
                </a:lnTo>
                <a:lnTo>
                  <a:pt x="158" y="1621"/>
                </a:lnTo>
                <a:lnTo>
                  <a:pt x="158" y="1590"/>
                </a:lnTo>
                <a:lnTo>
                  <a:pt x="158" y="1558"/>
                </a:lnTo>
                <a:lnTo>
                  <a:pt x="158" y="1526"/>
                </a:lnTo>
                <a:lnTo>
                  <a:pt x="158" y="1495"/>
                </a:lnTo>
                <a:lnTo>
                  <a:pt x="158" y="1463"/>
                </a:lnTo>
                <a:lnTo>
                  <a:pt x="158" y="1432"/>
                </a:lnTo>
                <a:lnTo>
                  <a:pt x="158" y="1400"/>
                </a:lnTo>
                <a:lnTo>
                  <a:pt x="148" y="1368"/>
                </a:lnTo>
                <a:lnTo>
                  <a:pt x="137" y="1337"/>
                </a:lnTo>
                <a:lnTo>
                  <a:pt x="126" y="1305"/>
                </a:lnTo>
                <a:lnTo>
                  <a:pt x="126" y="1274"/>
                </a:lnTo>
                <a:lnTo>
                  <a:pt x="116" y="1242"/>
                </a:lnTo>
                <a:lnTo>
                  <a:pt x="116" y="1211"/>
                </a:lnTo>
                <a:lnTo>
                  <a:pt x="105" y="1179"/>
                </a:lnTo>
                <a:lnTo>
                  <a:pt x="95" y="1147"/>
                </a:lnTo>
                <a:lnTo>
                  <a:pt x="84" y="1116"/>
                </a:lnTo>
                <a:lnTo>
                  <a:pt x="74" y="1084"/>
                </a:lnTo>
                <a:lnTo>
                  <a:pt x="74" y="1053"/>
                </a:lnTo>
                <a:lnTo>
                  <a:pt x="74" y="1021"/>
                </a:lnTo>
                <a:lnTo>
                  <a:pt x="63" y="989"/>
                </a:lnTo>
                <a:lnTo>
                  <a:pt x="63" y="958"/>
                </a:lnTo>
                <a:lnTo>
                  <a:pt x="53" y="926"/>
                </a:lnTo>
                <a:lnTo>
                  <a:pt x="42" y="895"/>
                </a:lnTo>
                <a:lnTo>
                  <a:pt x="32" y="863"/>
                </a:lnTo>
                <a:lnTo>
                  <a:pt x="32" y="832"/>
                </a:lnTo>
                <a:lnTo>
                  <a:pt x="32" y="800"/>
                </a:lnTo>
                <a:lnTo>
                  <a:pt x="32" y="768"/>
                </a:lnTo>
                <a:lnTo>
                  <a:pt x="0" y="747"/>
                </a:lnTo>
                <a:lnTo>
                  <a:pt x="0" y="716"/>
                </a:lnTo>
                <a:lnTo>
                  <a:pt x="0" y="684"/>
                </a:lnTo>
                <a:lnTo>
                  <a:pt x="0" y="653"/>
                </a:lnTo>
                <a:lnTo>
                  <a:pt x="0" y="621"/>
                </a:lnTo>
                <a:lnTo>
                  <a:pt x="0" y="589"/>
                </a:lnTo>
                <a:lnTo>
                  <a:pt x="0" y="558"/>
                </a:lnTo>
                <a:lnTo>
                  <a:pt x="0" y="526"/>
                </a:lnTo>
                <a:lnTo>
                  <a:pt x="11" y="495"/>
                </a:lnTo>
                <a:lnTo>
                  <a:pt x="21" y="463"/>
                </a:lnTo>
                <a:lnTo>
                  <a:pt x="32" y="431"/>
                </a:lnTo>
                <a:lnTo>
                  <a:pt x="42" y="400"/>
                </a:lnTo>
                <a:lnTo>
                  <a:pt x="53" y="368"/>
                </a:lnTo>
                <a:lnTo>
                  <a:pt x="63" y="337"/>
                </a:lnTo>
                <a:lnTo>
                  <a:pt x="74" y="305"/>
                </a:lnTo>
                <a:lnTo>
                  <a:pt x="95" y="274"/>
                </a:lnTo>
                <a:lnTo>
                  <a:pt x="105" y="242"/>
                </a:lnTo>
                <a:lnTo>
                  <a:pt x="126" y="210"/>
                </a:lnTo>
                <a:lnTo>
                  <a:pt x="137" y="179"/>
                </a:lnTo>
                <a:lnTo>
                  <a:pt x="158" y="147"/>
                </a:lnTo>
                <a:lnTo>
                  <a:pt x="169" y="116"/>
                </a:lnTo>
                <a:lnTo>
                  <a:pt x="190" y="84"/>
                </a:lnTo>
                <a:lnTo>
                  <a:pt x="200" y="52"/>
                </a:lnTo>
                <a:lnTo>
                  <a:pt x="232" y="21"/>
                </a:lnTo>
                <a:lnTo>
                  <a:pt x="263" y="0"/>
                </a:lnTo>
                <a:lnTo>
                  <a:pt x="274" y="31"/>
                </a:lnTo>
                <a:lnTo>
                  <a:pt x="274" y="63"/>
                </a:lnTo>
                <a:lnTo>
                  <a:pt x="295" y="95"/>
                </a:lnTo>
                <a:lnTo>
                  <a:pt x="305" y="126"/>
                </a:lnTo>
                <a:lnTo>
                  <a:pt x="305" y="158"/>
                </a:lnTo>
                <a:lnTo>
                  <a:pt x="316" y="189"/>
                </a:lnTo>
                <a:lnTo>
                  <a:pt x="316" y="221"/>
                </a:lnTo>
                <a:lnTo>
                  <a:pt x="316" y="253"/>
                </a:lnTo>
                <a:lnTo>
                  <a:pt x="326" y="284"/>
                </a:lnTo>
                <a:lnTo>
                  <a:pt x="337" y="316"/>
                </a:lnTo>
                <a:lnTo>
                  <a:pt x="347" y="347"/>
                </a:lnTo>
                <a:lnTo>
                  <a:pt x="358" y="379"/>
                </a:lnTo>
                <a:lnTo>
                  <a:pt x="358" y="410"/>
                </a:lnTo>
                <a:lnTo>
                  <a:pt x="369" y="442"/>
                </a:lnTo>
                <a:lnTo>
                  <a:pt x="369" y="474"/>
                </a:lnTo>
                <a:lnTo>
                  <a:pt x="369" y="505"/>
                </a:lnTo>
                <a:lnTo>
                  <a:pt x="369" y="537"/>
                </a:lnTo>
                <a:lnTo>
                  <a:pt x="369" y="568"/>
                </a:lnTo>
                <a:lnTo>
                  <a:pt x="369" y="600"/>
                </a:lnTo>
                <a:lnTo>
                  <a:pt x="369" y="632"/>
                </a:lnTo>
                <a:lnTo>
                  <a:pt x="369" y="663"/>
                </a:lnTo>
                <a:lnTo>
                  <a:pt x="369" y="695"/>
                </a:lnTo>
                <a:lnTo>
                  <a:pt x="369" y="726"/>
                </a:lnTo>
                <a:lnTo>
                  <a:pt x="369" y="758"/>
                </a:lnTo>
                <a:lnTo>
                  <a:pt x="369" y="789"/>
                </a:lnTo>
                <a:lnTo>
                  <a:pt x="369" y="811"/>
                </a:lnTo>
                <a:lnTo>
                  <a:pt x="369" y="842"/>
                </a:lnTo>
                <a:lnTo>
                  <a:pt x="369" y="874"/>
                </a:lnTo>
                <a:lnTo>
                  <a:pt x="369" y="905"/>
                </a:lnTo>
                <a:lnTo>
                  <a:pt x="369" y="937"/>
                </a:lnTo>
                <a:lnTo>
                  <a:pt x="369" y="968"/>
                </a:lnTo>
                <a:lnTo>
                  <a:pt x="369" y="1000"/>
                </a:lnTo>
                <a:lnTo>
                  <a:pt x="369" y="1032"/>
                </a:lnTo>
                <a:lnTo>
                  <a:pt x="369" y="1063"/>
                </a:lnTo>
                <a:lnTo>
                  <a:pt x="369" y="1095"/>
                </a:lnTo>
                <a:lnTo>
                  <a:pt x="358" y="1126"/>
                </a:lnTo>
                <a:lnTo>
                  <a:pt x="337" y="1158"/>
                </a:lnTo>
                <a:lnTo>
                  <a:pt x="316" y="1190"/>
                </a:lnTo>
                <a:lnTo>
                  <a:pt x="305" y="1221"/>
                </a:lnTo>
                <a:lnTo>
                  <a:pt x="284" y="1253"/>
                </a:lnTo>
                <a:lnTo>
                  <a:pt x="284" y="1284"/>
                </a:lnTo>
                <a:lnTo>
                  <a:pt x="274" y="1316"/>
                </a:lnTo>
                <a:lnTo>
                  <a:pt x="274" y="1347"/>
                </a:lnTo>
                <a:lnTo>
                  <a:pt x="263" y="1379"/>
                </a:lnTo>
                <a:lnTo>
                  <a:pt x="263" y="1411"/>
                </a:lnTo>
                <a:lnTo>
                  <a:pt x="263" y="1442"/>
                </a:lnTo>
                <a:lnTo>
                  <a:pt x="263" y="1474"/>
                </a:lnTo>
                <a:lnTo>
                  <a:pt x="263" y="1505"/>
                </a:lnTo>
                <a:lnTo>
                  <a:pt x="263" y="1537"/>
                </a:lnTo>
                <a:lnTo>
                  <a:pt x="263" y="1569"/>
                </a:lnTo>
                <a:lnTo>
                  <a:pt x="263" y="1600"/>
                </a:lnTo>
                <a:lnTo>
                  <a:pt x="263" y="1632"/>
                </a:lnTo>
                <a:lnTo>
                  <a:pt x="263" y="1663"/>
                </a:lnTo>
                <a:lnTo>
                  <a:pt x="263" y="1695"/>
                </a:lnTo>
                <a:lnTo>
                  <a:pt x="263" y="1726"/>
                </a:lnTo>
                <a:lnTo>
                  <a:pt x="263" y="1758"/>
                </a:lnTo>
                <a:lnTo>
                  <a:pt x="263" y="1790"/>
                </a:lnTo>
                <a:lnTo>
                  <a:pt x="263" y="1821"/>
                </a:lnTo>
                <a:lnTo>
                  <a:pt x="263" y="1853"/>
                </a:lnTo>
                <a:lnTo>
                  <a:pt x="263" y="1884"/>
                </a:lnTo>
                <a:lnTo>
                  <a:pt x="263" y="1916"/>
                </a:lnTo>
                <a:lnTo>
                  <a:pt x="263" y="1948"/>
                </a:lnTo>
                <a:lnTo>
                  <a:pt x="263" y="1979"/>
                </a:lnTo>
                <a:lnTo>
                  <a:pt x="263" y="2011"/>
                </a:lnTo>
                <a:lnTo>
                  <a:pt x="263" y="2042"/>
                </a:lnTo>
                <a:lnTo>
                  <a:pt x="263" y="2074"/>
                </a:lnTo>
                <a:lnTo>
                  <a:pt x="263" y="2105"/>
                </a:lnTo>
                <a:lnTo>
                  <a:pt x="263" y="2127"/>
                </a:lnTo>
                <a:lnTo>
                  <a:pt x="263" y="2158"/>
                </a:lnTo>
                <a:lnTo>
                  <a:pt x="263" y="2190"/>
                </a:lnTo>
                <a:lnTo>
                  <a:pt x="263" y="2221"/>
                </a:lnTo>
                <a:lnTo>
                  <a:pt x="263" y="2253"/>
                </a:lnTo>
                <a:lnTo>
                  <a:pt x="263" y="2284"/>
                </a:lnTo>
                <a:lnTo>
                  <a:pt x="263" y="2316"/>
                </a:lnTo>
                <a:lnTo>
                  <a:pt x="263" y="2348"/>
                </a:lnTo>
                <a:lnTo>
                  <a:pt x="263" y="2379"/>
                </a:lnTo>
                <a:lnTo>
                  <a:pt x="263" y="2411"/>
                </a:lnTo>
                <a:lnTo>
                  <a:pt x="263" y="2442"/>
                </a:lnTo>
                <a:lnTo>
                  <a:pt x="263" y="2474"/>
                </a:lnTo>
                <a:lnTo>
                  <a:pt x="283" y="2493"/>
                </a:lnTo>
              </a:path>
            </a:pathLst>
          </a:custGeom>
          <a:noFill/>
          <a:ln w="50800" cap="rnd" cmpd="sng">
            <a:solidFill>
              <a:srgbClr val="FF7C8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211" name="Line 19"/>
          <p:cNvSpPr>
            <a:spLocks noChangeShapeType="1"/>
          </p:cNvSpPr>
          <p:nvPr/>
        </p:nvSpPr>
        <p:spPr bwMode="auto">
          <a:xfrm flipH="1">
            <a:off x="1447800" y="2667000"/>
            <a:ext cx="1447800" cy="228600"/>
          </a:xfrm>
          <a:prstGeom prst="line">
            <a:avLst/>
          </a:prstGeom>
          <a:noFill/>
          <a:ln w="25400">
            <a:solidFill>
              <a:srgbClr val="FF7C80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212" name="Arc 20"/>
          <p:cNvSpPr>
            <a:spLocks/>
          </p:cNvSpPr>
          <p:nvPr/>
        </p:nvSpPr>
        <p:spPr bwMode="auto">
          <a:xfrm>
            <a:off x="1219200" y="6172200"/>
            <a:ext cx="685800" cy="304800"/>
          </a:xfrm>
          <a:custGeom>
            <a:avLst/>
            <a:gdLst>
              <a:gd name="G0" fmla="+- 21600 0 0"/>
              <a:gd name="G1" fmla="+- 0 0 0"/>
              <a:gd name="G2" fmla="+- 21600 0 0"/>
              <a:gd name="T0" fmla="*/ 2160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</a:path>
              <a:path w="21600" h="21600" stroke="0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12700" cap="rnd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8213" name="Freeform 21"/>
          <p:cNvSpPr>
            <a:spLocks/>
          </p:cNvSpPr>
          <p:nvPr/>
        </p:nvSpPr>
        <p:spPr bwMode="auto">
          <a:xfrm>
            <a:off x="1782763" y="3200400"/>
            <a:ext cx="334962" cy="514350"/>
          </a:xfrm>
          <a:custGeom>
            <a:avLst/>
            <a:gdLst/>
            <a:ahLst/>
            <a:cxnLst>
              <a:cxn ang="0">
                <a:pos x="173" y="0"/>
              </a:cxn>
              <a:cxn ang="0">
                <a:pos x="126" y="39"/>
              </a:cxn>
              <a:cxn ang="0">
                <a:pos x="94" y="39"/>
              </a:cxn>
              <a:cxn ang="0">
                <a:pos x="63" y="49"/>
              </a:cxn>
              <a:cxn ang="0">
                <a:pos x="52" y="81"/>
              </a:cxn>
              <a:cxn ang="0">
                <a:pos x="31" y="112"/>
              </a:cxn>
              <a:cxn ang="0">
                <a:pos x="10" y="144"/>
              </a:cxn>
              <a:cxn ang="0">
                <a:pos x="0" y="176"/>
              </a:cxn>
              <a:cxn ang="0">
                <a:pos x="0" y="207"/>
              </a:cxn>
              <a:cxn ang="0">
                <a:pos x="0" y="239"/>
              </a:cxn>
              <a:cxn ang="0">
                <a:pos x="0" y="270"/>
              </a:cxn>
              <a:cxn ang="0">
                <a:pos x="21" y="302"/>
              </a:cxn>
              <a:cxn ang="0">
                <a:pos x="52" y="323"/>
              </a:cxn>
              <a:cxn ang="0">
                <a:pos x="84" y="323"/>
              </a:cxn>
              <a:cxn ang="0">
                <a:pos x="115" y="323"/>
              </a:cxn>
              <a:cxn ang="0">
                <a:pos x="147" y="302"/>
              </a:cxn>
              <a:cxn ang="0">
                <a:pos x="157" y="270"/>
              </a:cxn>
              <a:cxn ang="0">
                <a:pos x="178" y="239"/>
              </a:cxn>
              <a:cxn ang="0">
                <a:pos x="189" y="207"/>
              </a:cxn>
              <a:cxn ang="0">
                <a:pos x="189" y="176"/>
              </a:cxn>
              <a:cxn ang="0">
                <a:pos x="199" y="144"/>
              </a:cxn>
              <a:cxn ang="0">
                <a:pos x="210" y="112"/>
              </a:cxn>
              <a:cxn ang="0">
                <a:pos x="210" y="81"/>
              </a:cxn>
              <a:cxn ang="0">
                <a:pos x="210" y="49"/>
              </a:cxn>
              <a:cxn ang="0">
                <a:pos x="173" y="0"/>
              </a:cxn>
              <a:cxn ang="0">
                <a:pos x="173" y="0"/>
              </a:cxn>
            </a:cxnLst>
            <a:rect l="0" t="0" r="r" b="b"/>
            <a:pathLst>
              <a:path w="211" h="324">
                <a:moveTo>
                  <a:pt x="173" y="0"/>
                </a:moveTo>
                <a:lnTo>
                  <a:pt x="126" y="39"/>
                </a:lnTo>
                <a:lnTo>
                  <a:pt x="94" y="39"/>
                </a:lnTo>
                <a:lnTo>
                  <a:pt x="63" y="49"/>
                </a:lnTo>
                <a:lnTo>
                  <a:pt x="52" y="81"/>
                </a:lnTo>
                <a:lnTo>
                  <a:pt x="31" y="112"/>
                </a:lnTo>
                <a:lnTo>
                  <a:pt x="10" y="144"/>
                </a:lnTo>
                <a:lnTo>
                  <a:pt x="0" y="176"/>
                </a:lnTo>
                <a:lnTo>
                  <a:pt x="0" y="207"/>
                </a:lnTo>
                <a:lnTo>
                  <a:pt x="0" y="239"/>
                </a:lnTo>
                <a:lnTo>
                  <a:pt x="0" y="270"/>
                </a:lnTo>
                <a:lnTo>
                  <a:pt x="21" y="302"/>
                </a:lnTo>
                <a:lnTo>
                  <a:pt x="52" y="323"/>
                </a:lnTo>
                <a:lnTo>
                  <a:pt x="84" y="323"/>
                </a:lnTo>
                <a:lnTo>
                  <a:pt x="115" y="323"/>
                </a:lnTo>
                <a:lnTo>
                  <a:pt x="147" y="302"/>
                </a:lnTo>
                <a:lnTo>
                  <a:pt x="157" y="270"/>
                </a:lnTo>
                <a:lnTo>
                  <a:pt x="178" y="239"/>
                </a:lnTo>
                <a:lnTo>
                  <a:pt x="189" y="207"/>
                </a:lnTo>
                <a:lnTo>
                  <a:pt x="189" y="176"/>
                </a:lnTo>
                <a:lnTo>
                  <a:pt x="199" y="144"/>
                </a:lnTo>
                <a:lnTo>
                  <a:pt x="210" y="112"/>
                </a:lnTo>
                <a:lnTo>
                  <a:pt x="210" y="81"/>
                </a:lnTo>
                <a:lnTo>
                  <a:pt x="210" y="49"/>
                </a:lnTo>
                <a:lnTo>
                  <a:pt x="173" y="0"/>
                </a:lnTo>
                <a:lnTo>
                  <a:pt x="173" y="0"/>
                </a:lnTo>
              </a:path>
            </a:pathLst>
          </a:custGeom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214" name="Rectangle 22"/>
          <p:cNvSpPr>
            <a:spLocks noChangeArrowheads="1"/>
          </p:cNvSpPr>
          <p:nvPr/>
        </p:nvSpPr>
        <p:spPr bwMode="auto">
          <a:xfrm>
            <a:off x="2819400" y="3352800"/>
            <a:ext cx="4953000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00B050"/>
                </a:solidFill>
                <a:latin typeface="Arial" charset="0"/>
              </a:rPr>
              <a:t>Orally exposed - </a:t>
            </a:r>
            <a:r>
              <a:rPr lang="ru-RU" sz="2400" b="1" i="1" dirty="0">
                <a:solidFill>
                  <a:srgbClr val="00B050"/>
                </a:solidFill>
                <a:latin typeface="Arial" charset="0"/>
              </a:rPr>
              <a:t>pathological</a:t>
            </a:r>
          </a:p>
        </p:txBody>
      </p:sp>
      <p:sp>
        <p:nvSpPr>
          <p:cNvPr id="8215" name="Line 23"/>
          <p:cNvSpPr>
            <a:spLocks noChangeShapeType="1"/>
          </p:cNvSpPr>
          <p:nvPr/>
        </p:nvSpPr>
        <p:spPr bwMode="auto">
          <a:xfrm>
            <a:off x="1828800" y="3505200"/>
            <a:ext cx="990600" cy="0"/>
          </a:xfrm>
          <a:prstGeom prst="line">
            <a:avLst/>
          </a:prstGeom>
          <a:ln>
            <a:headEnd type="stealth" w="med" len="lg"/>
            <a:tailEnd type="none" w="sm" len="sm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95275" y="304800"/>
            <a:ext cx="1103313" cy="3746500"/>
            <a:chOff x="186" y="192"/>
            <a:chExt cx="695" cy="2360"/>
          </a:xfrm>
        </p:grpSpPr>
        <p:sp>
          <p:nvSpPr>
            <p:cNvPr id="9218" name="Freeform 2"/>
            <p:cNvSpPr>
              <a:spLocks/>
            </p:cNvSpPr>
            <p:nvPr/>
          </p:nvSpPr>
          <p:spPr bwMode="auto">
            <a:xfrm>
              <a:off x="393" y="814"/>
              <a:ext cx="306" cy="1736"/>
            </a:xfrm>
            <a:custGeom>
              <a:avLst/>
              <a:gdLst/>
              <a:ahLst/>
              <a:cxnLst>
                <a:cxn ang="0">
                  <a:pos x="174" y="54"/>
                </a:cxn>
                <a:cxn ang="0">
                  <a:pos x="131" y="109"/>
                </a:cxn>
                <a:cxn ang="0">
                  <a:pos x="76" y="163"/>
                </a:cxn>
                <a:cxn ang="0">
                  <a:pos x="33" y="229"/>
                </a:cxn>
                <a:cxn ang="0">
                  <a:pos x="11" y="294"/>
                </a:cxn>
                <a:cxn ang="0">
                  <a:pos x="0" y="360"/>
                </a:cxn>
                <a:cxn ang="0">
                  <a:pos x="0" y="425"/>
                </a:cxn>
                <a:cxn ang="0">
                  <a:pos x="0" y="491"/>
                </a:cxn>
                <a:cxn ang="0">
                  <a:pos x="0" y="556"/>
                </a:cxn>
                <a:cxn ang="0">
                  <a:pos x="11" y="622"/>
                </a:cxn>
                <a:cxn ang="0">
                  <a:pos x="33" y="687"/>
                </a:cxn>
                <a:cxn ang="0">
                  <a:pos x="33" y="753"/>
                </a:cxn>
                <a:cxn ang="0">
                  <a:pos x="54" y="818"/>
                </a:cxn>
                <a:cxn ang="0">
                  <a:pos x="65" y="884"/>
                </a:cxn>
                <a:cxn ang="0">
                  <a:pos x="76" y="949"/>
                </a:cxn>
                <a:cxn ang="0">
                  <a:pos x="76" y="1015"/>
                </a:cxn>
                <a:cxn ang="0">
                  <a:pos x="76" y="1080"/>
                </a:cxn>
                <a:cxn ang="0">
                  <a:pos x="76" y="1146"/>
                </a:cxn>
                <a:cxn ang="0">
                  <a:pos x="87" y="1211"/>
                </a:cxn>
                <a:cxn ang="0">
                  <a:pos x="87" y="1276"/>
                </a:cxn>
                <a:cxn ang="0">
                  <a:pos x="87" y="1342"/>
                </a:cxn>
                <a:cxn ang="0">
                  <a:pos x="98" y="1407"/>
                </a:cxn>
                <a:cxn ang="0">
                  <a:pos x="109" y="1473"/>
                </a:cxn>
                <a:cxn ang="0">
                  <a:pos x="109" y="1538"/>
                </a:cxn>
                <a:cxn ang="0">
                  <a:pos x="109" y="1604"/>
                </a:cxn>
                <a:cxn ang="0">
                  <a:pos x="109" y="1669"/>
                </a:cxn>
                <a:cxn ang="0">
                  <a:pos x="120" y="1735"/>
                </a:cxn>
                <a:cxn ang="0">
                  <a:pos x="164" y="1702"/>
                </a:cxn>
                <a:cxn ang="0">
                  <a:pos x="185" y="1637"/>
                </a:cxn>
                <a:cxn ang="0">
                  <a:pos x="207" y="1571"/>
                </a:cxn>
                <a:cxn ang="0">
                  <a:pos x="207" y="1506"/>
                </a:cxn>
                <a:cxn ang="0">
                  <a:pos x="218" y="1440"/>
                </a:cxn>
                <a:cxn ang="0">
                  <a:pos x="218" y="1375"/>
                </a:cxn>
                <a:cxn ang="0">
                  <a:pos x="218" y="1309"/>
                </a:cxn>
                <a:cxn ang="0">
                  <a:pos x="218" y="1244"/>
                </a:cxn>
                <a:cxn ang="0">
                  <a:pos x="218" y="1178"/>
                </a:cxn>
                <a:cxn ang="0">
                  <a:pos x="218" y="1102"/>
                </a:cxn>
                <a:cxn ang="0">
                  <a:pos x="218" y="1036"/>
                </a:cxn>
                <a:cxn ang="0">
                  <a:pos x="229" y="971"/>
                </a:cxn>
                <a:cxn ang="0">
                  <a:pos x="251" y="905"/>
                </a:cxn>
                <a:cxn ang="0">
                  <a:pos x="262" y="840"/>
                </a:cxn>
                <a:cxn ang="0">
                  <a:pos x="284" y="753"/>
                </a:cxn>
                <a:cxn ang="0">
                  <a:pos x="294" y="687"/>
                </a:cxn>
                <a:cxn ang="0">
                  <a:pos x="305" y="622"/>
                </a:cxn>
                <a:cxn ang="0">
                  <a:pos x="305" y="556"/>
                </a:cxn>
                <a:cxn ang="0">
                  <a:pos x="305" y="491"/>
                </a:cxn>
                <a:cxn ang="0">
                  <a:pos x="305" y="425"/>
                </a:cxn>
                <a:cxn ang="0">
                  <a:pos x="305" y="360"/>
                </a:cxn>
                <a:cxn ang="0">
                  <a:pos x="305" y="294"/>
                </a:cxn>
                <a:cxn ang="0">
                  <a:pos x="305" y="229"/>
                </a:cxn>
                <a:cxn ang="0">
                  <a:pos x="305" y="163"/>
                </a:cxn>
                <a:cxn ang="0">
                  <a:pos x="294" y="98"/>
                </a:cxn>
                <a:cxn ang="0">
                  <a:pos x="262" y="32"/>
                </a:cxn>
                <a:cxn ang="0">
                  <a:pos x="183" y="2"/>
                </a:cxn>
              </a:cxnLst>
              <a:rect l="0" t="0" r="r" b="b"/>
              <a:pathLst>
                <a:path w="306" h="1736">
                  <a:moveTo>
                    <a:pt x="183" y="2"/>
                  </a:moveTo>
                  <a:lnTo>
                    <a:pt x="174" y="54"/>
                  </a:lnTo>
                  <a:lnTo>
                    <a:pt x="142" y="76"/>
                  </a:lnTo>
                  <a:lnTo>
                    <a:pt x="131" y="109"/>
                  </a:lnTo>
                  <a:lnTo>
                    <a:pt x="98" y="131"/>
                  </a:lnTo>
                  <a:lnTo>
                    <a:pt x="76" y="163"/>
                  </a:lnTo>
                  <a:lnTo>
                    <a:pt x="54" y="196"/>
                  </a:lnTo>
                  <a:lnTo>
                    <a:pt x="33" y="229"/>
                  </a:lnTo>
                  <a:lnTo>
                    <a:pt x="11" y="262"/>
                  </a:lnTo>
                  <a:lnTo>
                    <a:pt x="11" y="294"/>
                  </a:lnTo>
                  <a:lnTo>
                    <a:pt x="11" y="327"/>
                  </a:lnTo>
                  <a:lnTo>
                    <a:pt x="0" y="360"/>
                  </a:lnTo>
                  <a:lnTo>
                    <a:pt x="0" y="392"/>
                  </a:lnTo>
                  <a:lnTo>
                    <a:pt x="0" y="425"/>
                  </a:lnTo>
                  <a:lnTo>
                    <a:pt x="0" y="458"/>
                  </a:lnTo>
                  <a:lnTo>
                    <a:pt x="0" y="491"/>
                  </a:lnTo>
                  <a:lnTo>
                    <a:pt x="0" y="523"/>
                  </a:lnTo>
                  <a:lnTo>
                    <a:pt x="0" y="556"/>
                  </a:lnTo>
                  <a:lnTo>
                    <a:pt x="0" y="589"/>
                  </a:lnTo>
                  <a:lnTo>
                    <a:pt x="11" y="622"/>
                  </a:lnTo>
                  <a:lnTo>
                    <a:pt x="11" y="654"/>
                  </a:lnTo>
                  <a:lnTo>
                    <a:pt x="33" y="687"/>
                  </a:lnTo>
                  <a:lnTo>
                    <a:pt x="33" y="720"/>
                  </a:lnTo>
                  <a:lnTo>
                    <a:pt x="33" y="753"/>
                  </a:lnTo>
                  <a:lnTo>
                    <a:pt x="44" y="785"/>
                  </a:lnTo>
                  <a:lnTo>
                    <a:pt x="54" y="818"/>
                  </a:lnTo>
                  <a:lnTo>
                    <a:pt x="54" y="851"/>
                  </a:lnTo>
                  <a:lnTo>
                    <a:pt x="65" y="884"/>
                  </a:lnTo>
                  <a:lnTo>
                    <a:pt x="76" y="916"/>
                  </a:lnTo>
                  <a:lnTo>
                    <a:pt x="76" y="949"/>
                  </a:lnTo>
                  <a:lnTo>
                    <a:pt x="76" y="982"/>
                  </a:lnTo>
                  <a:lnTo>
                    <a:pt x="76" y="1015"/>
                  </a:lnTo>
                  <a:lnTo>
                    <a:pt x="76" y="1047"/>
                  </a:lnTo>
                  <a:lnTo>
                    <a:pt x="76" y="1080"/>
                  </a:lnTo>
                  <a:lnTo>
                    <a:pt x="76" y="1113"/>
                  </a:lnTo>
                  <a:lnTo>
                    <a:pt x="76" y="1146"/>
                  </a:lnTo>
                  <a:lnTo>
                    <a:pt x="76" y="1178"/>
                  </a:lnTo>
                  <a:lnTo>
                    <a:pt x="87" y="1211"/>
                  </a:lnTo>
                  <a:lnTo>
                    <a:pt x="87" y="1244"/>
                  </a:lnTo>
                  <a:lnTo>
                    <a:pt x="87" y="1276"/>
                  </a:lnTo>
                  <a:lnTo>
                    <a:pt x="87" y="1309"/>
                  </a:lnTo>
                  <a:lnTo>
                    <a:pt x="87" y="1342"/>
                  </a:lnTo>
                  <a:lnTo>
                    <a:pt x="98" y="1375"/>
                  </a:lnTo>
                  <a:lnTo>
                    <a:pt x="98" y="1407"/>
                  </a:lnTo>
                  <a:lnTo>
                    <a:pt x="98" y="1440"/>
                  </a:lnTo>
                  <a:lnTo>
                    <a:pt x="109" y="1473"/>
                  </a:lnTo>
                  <a:lnTo>
                    <a:pt x="109" y="1506"/>
                  </a:lnTo>
                  <a:lnTo>
                    <a:pt x="109" y="1538"/>
                  </a:lnTo>
                  <a:lnTo>
                    <a:pt x="109" y="1571"/>
                  </a:lnTo>
                  <a:lnTo>
                    <a:pt x="109" y="1604"/>
                  </a:lnTo>
                  <a:lnTo>
                    <a:pt x="109" y="1637"/>
                  </a:lnTo>
                  <a:lnTo>
                    <a:pt x="109" y="1669"/>
                  </a:lnTo>
                  <a:lnTo>
                    <a:pt x="120" y="1702"/>
                  </a:lnTo>
                  <a:lnTo>
                    <a:pt x="120" y="1735"/>
                  </a:lnTo>
                  <a:lnTo>
                    <a:pt x="153" y="1735"/>
                  </a:lnTo>
                  <a:lnTo>
                    <a:pt x="164" y="1702"/>
                  </a:lnTo>
                  <a:lnTo>
                    <a:pt x="174" y="1669"/>
                  </a:lnTo>
                  <a:lnTo>
                    <a:pt x="185" y="1637"/>
                  </a:lnTo>
                  <a:lnTo>
                    <a:pt x="196" y="1604"/>
                  </a:lnTo>
                  <a:lnTo>
                    <a:pt x="207" y="1571"/>
                  </a:lnTo>
                  <a:lnTo>
                    <a:pt x="207" y="1538"/>
                  </a:lnTo>
                  <a:lnTo>
                    <a:pt x="207" y="1506"/>
                  </a:lnTo>
                  <a:lnTo>
                    <a:pt x="218" y="1473"/>
                  </a:lnTo>
                  <a:lnTo>
                    <a:pt x="218" y="1440"/>
                  </a:lnTo>
                  <a:lnTo>
                    <a:pt x="218" y="1407"/>
                  </a:lnTo>
                  <a:lnTo>
                    <a:pt x="218" y="1375"/>
                  </a:lnTo>
                  <a:lnTo>
                    <a:pt x="218" y="1342"/>
                  </a:lnTo>
                  <a:lnTo>
                    <a:pt x="218" y="1309"/>
                  </a:lnTo>
                  <a:lnTo>
                    <a:pt x="218" y="1276"/>
                  </a:lnTo>
                  <a:lnTo>
                    <a:pt x="218" y="1244"/>
                  </a:lnTo>
                  <a:lnTo>
                    <a:pt x="218" y="1211"/>
                  </a:lnTo>
                  <a:lnTo>
                    <a:pt x="218" y="1178"/>
                  </a:lnTo>
                  <a:lnTo>
                    <a:pt x="218" y="1135"/>
                  </a:lnTo>
                  <a:lnTo>
                    <a:pt x="218" y="1102"/>
                  </a:lnTo>
                  <a:lnTo>
                    <a:pt x="218" y="1069"/>
                  </a:lnTo>
                  <a:lnTo>
                    <a:pt x="218" y="1036"/>
                  </a:lnTo>
                  <a:lnTo>
                    <a:pt x="229" y="1004"/>
                  </a:lnTo>
                  <a:lnTo>
                    <a:pt x="229" y="971"/>
                  </a:lnTo>
                  <a:lnTo>
                    <a:pt x="240" y="938"/>
                  </a:lnTo>
                  <a:lnTo>
                    <a:pt x="251" y="905"/>
                  </a:lnTo>
                  <a:lnTo>
                    <a:pt x="251" y="873"/>
                  </a:lnTo>
                  <a:lnTo>
                    <a:pt x="262" y="840"/>
                  </a:lnTo>
                  <a:lnTo>
                    <a:pt x="273" y="796"/>
                  </a:lnTo>
                  <a:lnTo>
                    <a:pt x="284" y="753"/>
                  </a:lnTo>
                  <a:lnTo>
                    <a:pt x="294" y="720"/>
                  </a:lnTo>
                  <a:lnTo>
                    <a:pt x="294" y="687"/>
                  </a:lnTo>
                  <a:lnTo>
                    <a:pt x="294" y="654"/>
                  </a:lnTo>
                  <a:lnTo>
                    <a:pt x="305" y="622"/>
                  </a:lnTo>
                  <a:lnTo>
                    <a:pt x="305" y="589"/>
                  </a:lnTo>
                  <a:lnTo>
                    <a:pt x="305" y="556"/>
                  </a:lnTo>
                  <a:lnTo>
                    <a:pt x="305" y="523"/>
                  </a:lnTo>
                  <a:lnTo>
                    <a:pt x="305" y="491"/>
                  </a:lnTo>
                  <a:lnTo>
                    <a:pt x="305" y="458"/>
                  </a:lnTo>
                  <a:lnTo>
                    <a:pt x="305" y="425"/>
                  </a:lnTo>
                  <a:lnTo>
                    <a:pt x="305" y="392"/>
                  </a:lnTo>
                  <a:lnTo>
                    <a:pt x="305" y="360"/>
                  </a:lnTo>
                  <a:lnTo>
                    <a:pt x="305" y="327"/>
                  </a:lnTo>
                  <a:lnTo>
                    <a:pt x="305" y="294"/>
                  </a:lnTo>
                  <a:lnTo>
                    <a:pt x="305" y="262"/>
                  </a:lnTo>
                  <a:lnTo>
                    <a:pt x="305" y="229"/>
                  </a:lnTo>
                  <a:lnTo>
                    <a:pt x="305" y="196"/>
                  </a:lnTo>
                  <a:lnTo>
                    <a:pt x="305" y="163"/>
                  </a:lnTo>
                  <a:lnTo>
                    <a:pt x="305" y="131"/>
                  </a:lnTo>
                  <a:lnTo>
                    <a:pt x="294" y="98"/>
                  </a:lnTo>
                  <a:lnTo>
                    <a:pt x="273" y="65"/>
                  </a:lnTo>
                  <a:lnTo>
                    <a:pt x="262" y="32"/>
                  </a:lnTo>
                  <a:lnTo>
                    <a:pt x="240" y="0"/>
                  </a:lnTo>
                  <a:lnTo>
                    <a:pt x="183" y="2"/>
                  </a:lnTo>
                  <a:lnTo>
                    <a:pt x="183" y="2"/>
                  </a:lnTo>
                </a:path>
              </a:pathLst>
            </a:custGeom>
            <a:pattFill prst="pct70">
              <a:fgClr>
                <a:srgbClr val="FFCCCC"/>
              </a:fgClr>
              <a:bgClr>
                <a:schemeClr val="bg1"/>
              </a:bgClr>
            </a:patt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219" name="Freeform 3"/>
            <p:cNvSpPr>
              <a:spLocks/>
            </p:cNvSpPr>
            <p:nvPr/>
          </p:nvSpPr>
          <p:spPr bwMode="auto">
            <a:xfrm>
              <a:off x="189" y="240"/>
              <a:ext cx="676" cy="2296"/>
            </a:xfrm>
            <a:custGeom>
              <a:avLst/>
              <a:gdLst/>
              <a:ahLst/>
              <a:cxnLst>
                <a:cxn ang="0">
                  <a:pos x="284" y="117"/>
                </a:cxn>
                <a:cxn ang="0">
                  <a:pos x="210" y="272"/>
                </a:cxn>
                <a:cxn ang="0">
                  <a:pos x="157" y="403"/>
                </a:cxn>
                <a:cxn ang="0">
                  <a:pos x="105" y="558"/>
                </a:cxn>
                <a:cxn ang="0">
                  <a:pos x="20" y="734"/>
                </a:cxn>
                <a:cxn ang="0">
                  <a:pos x="0" y="876"/>
                </a:cxn>
                <a:cxn ang="0">
                  <a:pos x="0" y="1008"/>
                </a:cxn>
                <a:cxn ang="0">
                  <a:pos x="9" y="1140"/>
                </a:cxn>
                <a:cxn ang="0">
                  <a:pos x="62" y="1272"/>
                </a:cxn>
                <a:cxn ang="0">
                  <a:pos x="116" y="1404"/>
                </a:cxn>
                <a:cxn ang="0">
                  <a:pos x="157" y="1536"/>
                </a:cxn>
                <a:cxn ang="0">
                  <a:pos x="210" y="1690"/>
                </a:cxn>
                <a:cxn ang="0">
                  <a:pos x="232" y="1877"/>
                </a:cxn>
                <a:cxn ang="0">
                  <a:pos x="242" y="2019"/>
                </a:cxn>
                <a:cxn ang="0">
                  <a:pos x="263" y="2151"/>
                </a:cxn>
                <a:cxn ang="0">
                  <a:pos x="305" y="2283"/>
                </a:cxn>
                <a:cxn ang="0">
                  <a:pos x="348" y="2196"/>
                </a:cxn>
                <a:cxn ang="0">
                  <a:pos x="348" y="2064"/>
                </a:cxn>
                <a:cxn ang="0">
                  <a:pos x="337" y="1932"/>
                </a:cxn>
                <a:cxn ang="0">
                  <a:pos x="337" y="1800"/>
                </a:cxn>
                <a:cxn ang="0">
                  <a:pos x="326" y="1657"/>
                </a:cxn>
                <a:cxn ang="0">
                  <a:pos x="326" y="1525"/>
                </a:cxn>
                <a:cxn ang="0">
                  <a:pos x="305" y="1393"/>
                </a:cxn>
                <a:cxn ang="0">
                  <a:pos x="263" y="1261"/>
                </a:cxn>
                <a:cxn ang="0">
                  <a:pos x="232" y="1119"/>
                </a:cxn>
                <a:cxn ang="0">
                  <a:pos x="232" y="987"/>
                </a:cxn>
                <a:cxn ang="0">
                  <a:pos x="252" y="855"/>
                </a:cxn>
                <a:cxn ang="0">
                  <a:pos x="326" y="723"/>
                </a:cxn>
                <a:cxn ang="0">
                  <a:pos x="400" y="591"/>
                </a:cxn>
                <a:cxn ang="0">
                  <a:pos x="432" y="723"/>
                </a:cxn>
                <a:cxn ang="0">
                  <a:pos x="453" y="855"/>
                </a:cxn>
                <a:cxn ang="0">
                  <a:pos x="464" y="987"/>
                </a:cxn>
                <a:cxn ang="0">
                  <a:pos x="464" y="1129"/>
                </a:cxn>
                <a:cxn ang="0">
                  <a:pos x="464" y="1261"/>
                </a:cxn>
                <a:cxn ang="0">
                  <a:pos x="432" y="1393"/>
                </a:cxn>
                <a:cxn ang="0">
                  <a:pos x="400" y="1525"/>
                </a:cxn>
                <a:cxn ang="0">
                  <a:pos x="400" y="1657"/>
                </a:cxn>
                <a:cxn ang="0">
                  <a:pos x="400" y="1789"/>
                </a:cxn>
                <a:cxn ang="0">
                  <a:pos x="400" y="1921"/>
                </a:cxn>
                <a:cxn ang="0">
                  <a:pos x="400" y="2053"/>
                </a:cxn>
                <a:cxn ang="0">
                  <a:pos x="389" y="2185"/>
                </a:cxn>
                <a:cxn ang="0">
                  <a:pos x="410" y="2295"/>
                </a:cxn>
                <a:cxn ang="0">
                  <a:pos x="484" y="2196"/>
                </a:cxn>
                <a:cxn ang="0">
                  <a:pos x="505" y="2064"/>
                </a:cxn>
                <a:cxn ang="0">
                  <a:pos x="505" y="1932"/>
                </a:cxn>
                <a:cxn ang="0">
                  <a:pos x="505" y="1789"/>
                </a:cxn>
                <a:cxn ang="0">
                  <a:pos x="516" y="1646"/>
                </a:cxn>
                <a:cxn ang="0">
                  <a:pos x="569" y="1504"/>
                </a:cxn>
                <a:cxn ang="0">
                  <a:pos x="600" y="1372"/>
                </a:cxn>
                <a:cxn ang="0">
                  <a:pos x="632" y="1240"/>
                </a:cxn>
                <a:cxn ang="0">
                  <a:pos x="653" y="1108"/>
                </a:cxn>
                <a:cxn ang="0">
                  <a:pos x="653" y="976"/>
                </a:cxn>
                <a:cxn ang="0">
                  <a:pos x="664" y="833"/>
                </a:cxn>
                <a:cxn ang="0">
                  <a:pos x="675" y="690"/>
                </a:cxn>
                <a:cxn ang="0">
                  <a:pos x="675" y="558"/>
                </a:cxn>
                <a:cxn ang="0">
                  <a:pos x="621" y="426"/>
                </a:cxn>
                <a:cxn ang="0">
                  <a:pos x="548" y="294"/>
                </a:cxn>
                <a:cxn ang="0">
                  <a:pos x="464" y="162"/>
                </a:cxn>
                <a:cxn ang="0">
                  <a:pos x="355" y="0"/>
                </a:cxn>
              </a:cxnLst>
              <a:rect l="0" t="0" r="r" b="b"/>
              <a:pathLst>
                <a:path w="676" h="2296">
                  <a:moveTo>
                    <a:pt x="355" y="0"/>
                  </a:moveTo>
                  <a:lnTo>
                    <a:pt x="326" y="52"/>
                  </a:lnTo>
                  <a:lnTo>
                    <a:pt x="316" y="85"/>
                  </a:lnTo>
                  <a:lnTo>
                    <a:pt x="284" y="117"/>
                  </a:lnTo>
                  <a:lnTo>
                    <a:pt x="263" y="162"/>
                  </a:lnTo>
                  <a:lnTo>
                    <a:pt x="242" y="195"/>
                  </a:lnTo>
                  <a:lnTo>
                    <a:pt x="232" y="238"/>
                  </a:lnTo>
                  <a:lnTo>
                    <a:pt x="210" y="272"/>
                  </a:lnTo>
                  <a:lnTo>
                    <a:pt x="200" y="305"/>
                  </a:lnTo>
                  <a:lnTo>
                    <a:pt x="189" y="338"/>
                  </a:lnTo>
                  <a:lnTo>
                    <a:pt x="168" y="370"/>
                  </a:lnTo>
                  <a:lnTo>
                    <a:pt x="157" y="403"/>
                  </a:lnTo>
                  <a:lnTo>
                    <a:pt x="146" y="437"/>
                  </a:lnTo>
                  <a:lnTo>
                    <a:pt x="136" y="481"/>
                  </a:lnTo>
                  <a:lnTo>
                    <a:pt x="116" y="524"/>
                  </a:lnTo>
                  <a:lnTo>
                    <a:pt x="105" y="558"/>
                  </a:lnTo>
                  <a:lnTo>
                    <a:pt x="84" y="602"/>
                  </a:lnTo>
                  <a:lnTo>
                    <a:pt x="62" y="645"/>
                  </a:lnTo>
                  <a:lnTo>
                    <a:pt x="41" y="690"/>
                  </a:lnTo>
                  <a:lnTo>
                    <a:pt x="20" y="734"/>
                  </a:lnTo>
                  <a:lnTo>
                    <a:pt x="9" y="777"/>
                  </a:lnTo>
                  <a:lnTo>
                    <a:pt x="0" y="811"/>
                  </a:lnTo>
                  <a:lnTo>
                    <a:pt x="0" y="844"/>
                  </a:lnTo>
                  <a:lnTo>
                    <a:pt x="0" y="876"/>
                  </a:lnTo>
                  <a:lnTo>
                    <a:pt x="0" y="909"/>
                  </a:lnTo>
                  <a:lnTo>
                    <a:pt x="0" y="942"/>
                  </a:lnTo>
                  <a:lnTo>
                    <a:pt x="0" y="976"/>
                  </a:lnTo>
                  <a:lnTo>
                    <a:pt x="0" y="1008"/>
                  </a:lnTo>
                  <a:lnTo>
                    <a:pt x="0" y="1041"/>
                  </a:lnTo>
                  <a:lnTo>
                    <a:pt x="0" y="1074"/>
                  </a:lnTo>
                  <a:lnTo>
                    <a:pt x="0" y="1108"/>
                  </a:lnTo>
                  <a:lnTo>
                    <a:pt x="9" y="1140"/>
                  </a:lnTo>
                  <a:lnTo>
                    <a:pt x="20" y="1173"/>
                  </a:lnTo>
                  <a:lnTo>
                    <a:pt x="30" y="1206"/>
                  </a:lnTo>
                  <a:lnTo>
                    <a:pt x="41" y="1240"/>
                  </a:lnTo>
                  <a:lnTo>
                    <a:pt x="62" y="1272"/>
                  </a:lnTo>
                  <a:lnTo>
                    <a:pt x="73" y="1305"/>
                  </a:lnTo>
                  <a:lnTo>
                    <a:pt x="94" y="1338"/>
                  </a:lnTo>
                  <a:lnTo>
                    <a:pt x="105" y="1372"/>
                  </a:lnTo>
                  <a:lnTo>
                    <a:pt x="116" y="1404"/>
                  </a:lnTo>
                  <a:lnTo>
                    <a:pt x="126" y="1437"/>
                  </a:lnTo>
                  <a:lnTo>
                    <a:pt x="136" y="1470"/>
                  </a:lnTo>
                  <a:lnTo>
                    <a:pt x="146" y="1504"/>
                  </a:lnTo>
                  <a:lnTo>
                    <a:pt x="157" y="1536"/>
                  </a:lnTo>
                  <a:lnTo>
                    <a:pt x="178" y="1580"/>
                  </a:lnTo>
                  <a:lnTo>
                    <a:pt x="178" y="1613"/>
                  </a:lnTo>
                  <a:lnTo>
                    <a:pt x="189" y="1657"/>
                  </a:lnTo>
                  <a:lnTo>
                    <a:pt x="210" y="1690"/>
                  </a:lnTo>
                  <a:lnTo>
                    <a:pt x="221" y="1723"/>
                  </a:lnTo>
                  <a:lnTo>
                    <a:pt x="221" y="1757"/>
                  </a:lnTo>
                  <a:lnTo>
                    <a:pt x="232" y="1800"/>
                  </a:lnTo>
                  <a:lnTo>
                    <a:pt x="232" y="1877"/>
                  </a:lnTo>
                  <a:lnTo>
                    <a:pt x="232" y="1921"/>
                  </a:lnTo>
                  <a:lnTo>
                    <a:pt x="232" y="1954"/>
                  </a:lnTo>
                  <a:lnTo>
                    <a:pt x="242" y="1987"/>
                  </a:lnTo>
                  <a:lnTo>
                    <a:pt x="242" y="2019"/>
                  </a:lnTo>
                  <a:lnTo>
                    <a:pt x="252" y="2053"/>
                  </a:lnTo>
                  <a:lnTo>
                    <a:pt x="252" y="2086"/>
                  </a:lnTo>
                  <a:lnTo>
                    <a:pt x="263" y="2119"/>
                  </a:lnTo>
                  <a:lnTo>
                    <a:pt x="263" y="2151"/>
                  </a:lnTo>
                  <a:lnTo>
                    <a:pt x="273" y="2185"/>
                  </a:lnTo>
                  <a:lnTo>
                    <a:pt x="284" y="2218"/>
                  </a:lnTo>
                  <a:lnTo>
                    <a:pt x="305" y="2251"/>
                  </a:lnTo>
                  <a:lnTo>
                    <a:pt x="305" y="2283"/>
                  </a:lnTo>
                  <a:lnTo>
                    <a:pt x="337" y="2295"/>
                  </a:lnTo>
                  <a:lnTo>
                    <a:pt x="348" y="2262"/>
                  </a:lnTo>
                  <a:lnTo>
                    <a:pt x="348" y="2229"/>
                  </a:lnTo>
                  <a:lnTo>
                    <a:pt x="348" y="2196"/>
                  </a:lnTo>
                  <a:lnTo>
                    <a:pt x="348" y="2163"/>
                  </a:lnTo>
                  <a:lnTo>
                    <a:pt x="348" y="2130"/>
                  </a:lnTo>
                  <a:lnTo>
                    <a:pt x="348" y="2097"/>
                  </a:lnTo>
                  <a:lnTo>
                    <a:pt x="348" y="2064"/>
                  </a:lnTo>
                  <a:lnTo>
                    <a:pt x="337" y="2031"/>
                  </a:lnTo>
                  <a:lnTo>
                    <a:pt x="337" y="1998"/>
                  </a:lnTo>
                  <a:lnTo>
                    <a:pt x="337" y="1965"/>
                  </a:lnTo>
                  <a:lnTo>
                    <a:pt x="337" y="1932"/>
                  </a:lnTo>
                  <a:lnTo>
                    <a:pt x="337" y="1899"/>
                  </a:lnTo>
                  <a:lnTo>
                    <a:pt x="337" y="1866"/>
                  </a:lnTo>
                  <a:lnTo>
                    <a:pt x="337" y="1833"/>
                  </a:lnTo>
                  <a:lnTo>
                    <a:pt x="337" y="1800"/>
                  </a:lnTo>
                  <a:lnTo>
                    <a:pt x="326" y="1767"/>
                  </a:lnTo>
                  <a:lnTo>
                    <a:pt x="326" y="1734"/>
                  </a:lnTo>
                  <a:lnTo>
                    <a:pt x="326" y="1690"/>
                  </a:lnTo>
                  <a:lnTo>
                    <a:pt x="326" y="1657"/>
                  </a:lnTo>
                  <a:lnTo>
                    <a:pt x="326" y="1625"/>
                  </a:lnTo>
                  <a:lnTo>
                    <a:pt x="326" y="1591"/>
                  </a:lnTo>
                  <a:lnTo>
                    <a:pt x="326" y="1558"/>
                  </a:lnTo>
                  <a:lnTo>
                    <a:pt x="326" y="1525"/>
                  </a:lnTo>
                  <a:lnTo>
                    <a:pt x="326" y="1493"/>
                  </a:lnTo>
                  <a:lnTo>
                    <a:pt x="316" y="1459"/>
                  </a:lnTo>
                  <a:lnTo>
                    <a:pt x="305" y="1426"/>
                  </a:lnTo>
                  <a:lnTo>
                    <a:pt x="305" y="1393"/>
                  </a:lnTo>
                  <a:lnTo>
                    <a:pt x="294" y="1361"/>
                  </a:lnTo>
                  <a:lnTo>
                    <a:pt x="284" y="1327"/>
                  </a:lnTo>
                  <a:lnTo>
                    <a:pt x="273" y="1294"/>
                  </a:lnTo>
                  <a:lnTo>
                    <a:pt x="263" y="1261"/>
                  </a:lnTo>
                  <a:lnTo>
                    <a:pt x="252" y="1229"/>
                  </a:lnTo>
                  <a:lnTo>
                    <a:pt x="242" y="1195"/>
                  </a:lnTo>
                  <a:lnTo>
                    <a:pt x="242" y="1151"/>
                  </a:lnTo>
                  <a:lnTo>
                    <a:pt x="232" y="1119"/>
                  </a:lnTo>
                  <a:lnTo>
                    <a:pt x="232" y="1086"/>
                  </a:lnTo>
                  <a:lnTo>
                    <a:pt x="232" y="1052"/>
                  </a:lnTo>
                  <a:lnTo>
                    <a:pt x="232" y="1019"/>
                  </a:lnTo>
                  <a:lnTo>
                    <a:pt x="232" y="987"/>
                  </a:lnTo>
                  <a:lnTo>
                    <a:pt x="232" y="954"/>
                  </a:lnTo>
                  <a:lnTo>
                    <a:pt x="232" y="920"/>
                  </a:lnTo>
                  <a:lnTo>
                    <a:pt x="242" y="887"/>
                  </a:lnTo>
                  <a:lnTo>
                    <a:pt x="252" y="855"/>
                  </a:lnTo>
                  <a:lnTo>
                    <a:pt x="273" y="822"/>
                  </a:lnTo>
                  <a:lnTo>
                    <a:pt x="294" y="788"/>
                  </a:lnTo>
                  <a:lnTo>
                    <a:pt x="316" y="755"/>
                  </a:lnTo>
                  <a:lnTo>
                    <a:pt x="326" y="723"/>
                  </a:lnTo>
                  <a:lnTo>
                    <a:pt x="348" y="690"/>
                  </a:lnTo>
                  <a:lnTo>
                    <a:pt x="368" y="656"/>
                  </a:lnTo>
                  <a:lnTo>
                    <a:pt x="379" y="623"/>
                  </a:lnTo>
                  <a:lnTo>
                    <a:pt x="400" y="591"/>
                  </a:lnTo>
                  <a:lnTo>
                    <a:pt x="410" y="623"/>
                  </a:lnTo>
                  <a:lnTo>
                    <a:pt x="410" y="656"/>
                  </a:lnTo>
                  <a:lnTo>
                    <a:pt x="410" y="690"/>
                  </a:lnTo>
                  <a:lnTo>
                    <a:pt x="432" y="723"/>
                  </a:lnTo>
                  <a:lnTo>
                    <a:pt x="432" y="755"/>
                  </a:lnTo>
                  <a:lnTo>
                    <a:pt x="442" y="788"/>
                  </a:lnTo>
                  <a:lnTo>
                    <a:pt x="442" y="822"/>
                  </a:lnTo>
                  <a:lnTo>
                    <a:pt x="453" y="855"/>
                  </a:lnTo>
                  <a:lnTo>
                    <a:pt x="464" y="887"/>
                  </a:lnTo>
                  <a:lnTo>
                    <a:pt x="464" y="920"/>
                  </a:lnTo>
                  <a:lnTo>
                    <a:pt x="464" y="954"/>
                  </a:lnTo>
                  <a:lnTo>
                    <a:pt x="464" y="987"/>
                  </a:lnTo>
                  <a:lnTo>
                    <a:pt x="464" y="1030"/>
                  </a:lnTo>
                  <a:lnTo>
                    <a:pt x="464" y="1063"/>
                  </a:lnTo>
                  <a:lnTo>
                    <a:pt x="464" y="1097"/>
                  </a:lnTo>
                  <a:lnTo>
                    <a:pt x="464" y="1129"/>
                  </a:lnTo>
                  <a:lnTo>
                    <a:pt x="464" y="1162"/>
                  </a:lnTo>
                  <a:lnTo>
                    <a:pt x="464" y="1195"/>
                  </a:lnTo>
                  <a:lnTo>
                    <a:pt x="464" y="1229"/>
                  </a:lnTo>
                  <a:lnTo>
                    <a:pt x="464" y="1261"/>
                  </a:lnTo>
                  <a:lnTo>
                    <a:pt x="453" y="1294"/>
                  </a:lnTo>
                  <a:lnTo>
                    <a:pt x="453" y="1327"/>
                  </a:lnTo>
                  <a:lnTo>
                    <a:pt x="442" y="1361"/>
                  </a:lnTo>
                  <a:lnTo>
                    <a:pt x="432" y="1393"/>
                  </a:lnTo>
                  <a:lnTo>
                    <a:pt x="421" y="1426"/>
                  </a:lnTo>
                  <a:lnTo>
                    <a:pt x="410" y="1459"/>
                  </a:lnTo>
                  <a:lnTo>
                    <a:pt x="410" y="1493"/>
                  </a:lnTo>
                  <a:lnTo>
                    <a:pt x="400" y="1525"/>
                  </a:lnTo>
                  <a:lnTo>
                    <a:pt x="400" y="1558"/>
                  </a:lnTo>
                  <a:lnTo>
                    <a:pt x="400" y="1591"/>
                  </a:lnTo>
                  <a:lnTo>
                    <a:pt x="400" y="1625"/>
                  </a:lnTo>
                  <a:lnTo>
                    <a:pt x="400" y="1657"/>
                  </a:lnTo>
                  <a:lnTo>
                    <a:pt x="400" y="1690"/>
                  </a:lnTo>
                  <a:lnTo>
                    <a:pt x="400" y="1723"/>
                  </a:lnTo>
                  <a:lnTo>
                    <a:pt x="400" y="1757"/>
                  </a:lnTo>
                  <a:lnTo>
                    <a:pt x="400" y="1789"/>
                  </a:lnTo>
                  <a:lnTo>
                    <a:pt x="400" y="1822"/>
                  </a:lnTo>
                  <a:lnTo>
                    <a:pt x="400" y="1855"/>
                  </a:lnTo>
                  <a:lnTo>
                    <a:pt x="400" y="1888"/>
                  </a:lnTo>
                  <a:lnTo>
                    <a:pt x="400" y="1921"/>
                  </a:lnTo>
                  <a:lnTo>
                    <a:pt x="400" y="1954"/>
                  </a:lnTo>
                  <a:lnTo>
                    <a:pt x="400" y="1987"/>
                  </a:lnTo>
                  <a:lnTo>
                    <a:pt x="400" y="2019"/>
                  </a:lnTo>
                  <a:lnTo>
                    <a:pt x="400" y="2053"/>
                  </a:lnTo>
                  <a:lnTo>
                    <a:pt x="400" y="2086"/>
                  </a:lnTo>
                  <a:lnTo>
                    <a:pt x="400" y="2119"/>
                  </a:lnTo>
                  <a:lnTo>
                    <a:pt x="389" y="2151"/>
                  </a:lnTo>
                  <a:lnTo>
                    <a:pt x="389" y="2185"/>
                  </a:lnTo>
                  <a:lnTo>
                    <a:pt x="389" y="2218"/>
                  </a:lnTo>
                  <a:lnTo>
                    <a:pt x="389" y="2251"/>
                  </a:lnTo>
                  <a:lnTo>
                    <a:pt x="379" y="2283"/>
                  </a:lnTo>
                  <a:lnTo>
                    <a:pt x="410" y="2295"/>
                  </a:lnTo>
                  <a:lnTo>
                    <a:pt x="442" y="2295"/>
                  </a:lnTo>
                  <a:lnTo>
                    <a:pt x="464" y="2262"/>
                  </a:lnTo>
                  <a:lnTo>
                    <a:pt x="474" y="2229"/>
                  </a:lnTo>
                  <a:lnTo>
                    <a:pt x="484" y="2196"/>
                  </a:lnTo>
                  <a:lnTo>
                    <a:pt x="484" y="2163"/>
                  </a:lnTo>
                  <a:lnTo>
                    <a:pt x="495" y="2130"/>
                  </a:lnTo>
                  <a:lnTo>
                    <a:pt x="495" y="2097"/>
                  </a:lnTo>
                  <a:lnTo>
                    <a:pt x="505" y="2064"/>
                  </a:lnTo>
                  <a:lnTo>
                    <a:pt x="505" y="2031"/>
                  </a:lnTo>
                  <a:lnTo>
                    <a:pt x="505" y="1998"/>
                  </a:lnTo>
                  <a:lnTo>
                    <a:pt x="505" y="1965"/>
                  </a:lnTo>
                  <a:lnTo>
                    <a:pt x="505" y="1932"/>
                  </a:lnTo>
                  <a:lnTo>
                    <a:pt x="505" y="1899"/>
                  </a:lnTo>
                  <a:lnTo>
                    <a:pt x="505" y="1866"/>
                  </a:lnTo>
                  <a:lnTo>
                    <a:pt x="505" y="1822"/>
                  </a:lnTo>
                  <a:lnTo>
                    <a:pt x="505" y="1789"/>
                  </a:lnTo>
                  <a:lnTo>
                    <a:pt x="505" y="1757"/>
                  </a:lnTo>
                  <a:lnTo>
                    <a:pt x="505" y="1723"/>
                  </a:lnTo>
                  <a:lnTo>
                    <a:pt x="516" y="1690"/>
                  </a:lnTo>
                  <a:lnTo>
                    <a:pt x="516" y="1646"/>
                  </a:lnTo>
                  <a:lnTo>
                    <a:pt x="527" y="1602"/>
                  </a:lnTo>
                  <a:lnTo>
                    <a:pt x="548" y="1569"/>
                  </a:lnTo>
                  <a:lnTo>
                    <a:pt x="558" y="1536"/>
                  </a:lnTo>
                  <a:lnTo>
                    <a:pt x="569" y="1504"/>
                  </a:lnTo>
                  <a:lnTo>
                    <a:pt x="569" y="1470"/>
                  </a:lnTo>
                  <a:lnTo>
                    <a:pt x="580" y="1437"/>
                  </a:lnTo>
                  <a:lnTo>
                    <a:pt x="590" y="1404"/>
                  </a:lnTo>
                  <a:lnTo>
                    <a:pt x="600" y="1372"/>
                  </a:lnTo>
                  <a:lnTo>
                    <a:pt x="611" y="1338"/>
                  </a:lnTo>
                  <a:lnTo>
                    <a:pt x="611" y="1305"/>
                  </a:lnTo>
                  <a:lnTo>
                    <a:pt x="621" y="1272"/>
                  </a:lnTo>
                  <a:lnTo>
                    <a:pt x="632" y="1240"/>
                  </a:lnTo>
                  <a:lnTo>
                    <a:pt x="643" y="1206"/>
                  </a:lnTo>
                  <a:lnTo>
                    <a:pt x="643" y="1173"/>
                  </a:lnTo>
                  <a:lnTo>
                    <a:pt x="653" y="1140"/>
                  </a:lnTo>
                  <a:lnTo>
                    <a:pt x="653" y="1108"/>
                  </a:lnTo>
                  <a:lnTo>
                    <a:pt x="653" y="1074"/>
                  </a:lnTo>
                  <a:lnTo>
                    <a:pt x="653" y="1041"/>
                  </a:lnTo>
                  <a:lnTo>
                    <a:pt x="653" y="1008"/>
                  </a:lnTo>
                  <a:lnTo>
                    <a:pt x="653" y="976"/>
                  </a:lnTo>
                  <a:lnTo>
                    <a:pt x="664" y="942"/>
                  </a:lnTo>
                  <a:lnTo>
                    <a:pt x="664" y="909"/>
                  </a:lnTo>
                  <a:lnTo>
                    <a:pt x="664" y="876"/>
                  </a:lnTo>
                  <a:lnTo>
                    <a:pt x="664" y="833"/>
                  </a:lnTo>
                  <a:lnTo>
                    <a:pt x="664" y="799"/>
                  </a:lnTo>
                  <a:lnTo>
                    <a:pt x="675" y="766"/>
                  </a:lnTo>
                  <a:lnTo>
                    <a:pt x="675" y="723"/>
                  </a:lnTo>
                  <a:lnTo>
                    <a:pt x="675" y="690"/>
                  </a:lnTo>
                  <a:lnTo>
                    <a:pt x="675" y="656"/>
                  </a:lnTo>
                  <a:lnTo>
                    <a:pt x="675" y="623"/>
                  </a:lnTo>
                  <a:lnTo>
                    <a:pt x="675" y="591"/>
                  </a:lnTo>
                  <a:lnTo>
                    <a:pt x="675" y="558"/>
                  </a:lnTo>
                  <a:lnTo>
                    <a:pt x="664" y="524"/>
                  </a:lnTo>
                  <a:lnTo>
                    <a:pt x="664" y="491"/>
                  </a:lnTo>
                  <a:lnTo>
                    <a:pt x="643" y="459"/>
                  </a:lnTo>
                  <a:lnTo>
                    <a:pt x="621" y="426"/>
                  </a:lnTo>
                  <a:lnTo>
                    <a:pt x="611" y="392"/>
                  </a:lnTo>
                  <a:lnTo>
                    <a:pt x="590" y="360"/>
                  </a:lnTo>
                  <a:lnTo>
                    <a:pt x="569" y="327"/>
                  </a:lnTo>
                  <a:lnTo>
                    <a:pt x="548" y="294"/>
                  </a:lnTo>
                  <a:lnTo>
                    <a:pt x="527" y="260"/>
                  </a:lnTo>
                  <a:lnTo>
                    <a:pt x="505" y="228"/>
                  </a:lnTo>
                  <a:lnTo>
                    <a:pt x="484" y="195"/>
                  </a:lnTo>
                  <a:lnTo>
                    <a:pt x="464" y="162"/>
                  </a:lnTo>
                  <a:lnTo>
                    <a:pt x="442" y="128"/>
                  </a:lnTo>
                  <a:lnTo>
                    <a:pt x="410" y="96"/>
                  </a:lnTo>
                  <a:lnTo>
                    <a:pt x="400" y="63"/>
                  </a:lnTo>
                  <a:lnTo>
                    <a:pt x="355" y="0"/>
                  </a:lnTo>
                  <a:lnTo>
                    <a:pt x="355" y="0"/>
                  </a:lnTo>
                </a:path>
              </a:pathLst>
            </a:custGeom>
            <a:pattFill prst="narVert">
              <a:fgClr>
                <a:schemeClr val="accent1"/>
              </a:fgClr>
              <a:bgClr>
                <a:srgbClr val="006600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220" name="Freeform 4"/>
            <p:cNvSpPr>
              <a:spLocks/>
            </p:cNvSpPr>
            <p:nvPr/>
          </p:nvSpPr>
          <p:spPr bwMode="auto">
            <a:xfrm>
              <a:off x="186" y="192"/>
              <a:ext cx="679" cy="1201"/>
            </a:xfrm>
            <a:custGeom>
              <a:avLst/>
              <a:gdLst/>
              <a:ahLst/>
              <a:cxnLst>
                <a:cxn ang="0">
                  <a:pos x="339" y="396"/>
                </a:cxn>
                <a:cxn ang="0">
                  <a:pos x="284" y="464"/>
                </a:cxn>
                <a:cxn ang="0">
                  <a:pos x="241" y="532"/>
                </a:cxn>
                <a:cxn ang="0">
                  <a:pos x="197" y="600"/>
                </a:cxn>
                <a:cxn ang="0">
                  <a:pos x="175" y="667"/>
                </a:cxn>
                <a:cxn ang="0">
                  <a:pos x="142" y="747"/>
                </a:cxn>
                <a:cxn ang="0">
                  <a:pos x="121" y="815"/>
                </a:cxn>
                <a:cxn ang="0">
                  <a:pos x="99" y="883"/>
                </a:cxn>
                <a:cxn ang="0">
                  <a:pos x="88" y="962"/>
                </a:cxn>
                <a:cxn ang="0">
                  <a:pos x="77" y="1029"/>
                </a:cxn>
                <a:cxn ang="0">
                  <a:pos x="66" y="1098"/>
                </a:cxn>
                <a:cxn ang="0">
                  <a:pos x="44" y="1165"/>
                </a:cxn>
                <a:cxn ang="0">
                  <a:pos x="11" y="1165"/>
                </a:cxn>
                <a:cxn ang="0">
                  <a:pos x="0" y="1098"/>
                </a:cxn>
                <a:cxn ang="0">
                  <a:pos x="0" y="1029"/>
                </a:cxn>
                <a:cxn ang="0">
                  <a:pos x="0" y="962"/>
                </a:cxn>
                <a:cxn ang="0">
                  <a:pos x="0" y="894"/>
                </a:cxn>
                <a:cxn ang="0">
                  <a:pos x="0" y="826"/>
                </a:cxn>
                <a:cxn ang="0">
                  <a:pos x="11" y="759"/>
                </a:cxn>
                <a:cxn ang="0">
                  <a:pos x="44" y="690"/>
                </a:cxn>
                <a:cxn ang="0">
                  <a:pos x="66" y="623"/>
                </a:cxn>
                <a:cxn ang="0">
                  <a:pos x="88" y="554"/>
                </a:cxn>
                <a:cxn ang="0">
                  <a:pos x="110" y="487"/>
                </a:cxn>
                <a:cxn ang="0">
                  <a:pos x="142" y="419"/>
                </a:cxn>
                <a:cxn ang="0">
                  <a:pos x="175" y="340"/>
                </a:cxn>
                <a:cxn ang="0">
                  <a:pos x="197" y="271"/>
                </a:cxn>
                <a:cxn ang="0">
                  <a:pos x="230" y="204"/>
                </a:cxn>
                <a:cxn ang="0">
                  <a:pos x="262" y="135"/>
                </a:cxn>
                <a:cxn ang="0">
                  <a:pos x="295" y="68"/>
                </a:cxn>
                <a:cxn ang="0">
                  <a:pos x="328" y="0"/>
                </a:cxn>
                <a:cxn ang="0">
                  <a:pos x="382" y="57"/>
                </a:cxn>
                <a:cxn ang="0">
                  <a:pos x="437" y="113"/>
                </a:cxn>
                <a:cxn ang="0">
                  <a:pos x="470" y="181"/>
                </a:cxn>
                <a:cxn ang="0">
                  <a:pos x="502" y="248"/>
                </a:cxn>
                <a:cxn ang="0">
                  <a:pos x="546" y="317"/>
                </a:cxn>
                <a:cxn ang="0">
                  <a:pos x="611" y="373"/>
                </a:cxn>
                <a:cxn ang="0">
                  <a:pos x="633" y="441"/>
                </a:cxn>
                <a:cxn ang="0">
                  <a:pos x="666" y="509"/>
                </a:cxn>
                <a:cxn ang="0">
                  <a:pos x="666" y="577"/>
                </a:cxn>
                <a:cxn ang="0">
                  <a:pos x="678" y="645"/>
                </a:cxn>
                <a:cxn ang="0">
                  <a:pos x="678" y="713"/>
                </a:cxn>
                <a:cxn ang="0">
                  <a:pos x="678" y="780"/>
                </a:cxn>
                <a:cxn ang="0">
                  <a:pos x="678" y="849"/>
                </a:cxn>
                <a:cxn ang="0">
                  <a:pos x="678" y="916"/>
                </a:cxn>
                <a:cxn ang="0">
                  <a:pos x="678" y="985"/>
                </a:cxn>
                <a:cxn ang="0">
                  <a:pos x="678" y="1052"/>
                </a:cxn>
                <a:cxn ang="0">
                  <a:pos x="666" y="1121"/>
                </a:cxn>
                <a:cxn ang="0">
                  <a:pos x="644" y="1121"/>
                </a:cxn>
                <a:cxn ang="0">
                  <a:pos x="633" y="1052"/>
                </a:cxn>
                <a:cxn ang="0">
                  <a:pos x="622" y="985"/>
                </a:cxn>
                <a:cxn ang="0">
                  <a:pos x="611" y="916"/>
                </a:cxn>
                <a:cxn ang="0">
                  <a:pos x="611" y="849"/>
                </a:cxn>
                <a:cxn ang="0">
                  <a:pos x="611" y="780"/>
                </a:cxn>
                <a:cxn ang="0">
                  <a:pos x="601" y="702"/>
                </a:cxn>
                <a:cxn ang="0">
                  <a:pos x="590" y="633"/>
                </a:cxn>
                <a:cxn ang="0">
                  <a:pos x="568" y="566"/>
                </a:cxn>
                <a:cxn ang="0">
                  <a:pos x="513" y="509"/>
                </a:cxn>
                <a:cxn ang="0">
                  <a:pos x="470" y="453"/>
                </a:cxn>
                <a:cxn ang="0">
                  <a:pos x="415" y="384"/>
                </a:cxn>
                <a:cxn ang="0">
                  <a:pos x="358" y="340"/>
                </a:cxn>
              </a:cxnLst>
              <a:rect l="0" t="0" r="r" b="b"/>
              <a:pathLst>
                <a:path w="679" h="1201">
                  <a:moveTo>
                    <a:pt x="358" y="340"/>
                  </a:moveTo>
                  <a:lnTo>
                    <a:pt x="339" y="396"/>
                  </a:lnTo>
                  <a:lnTo>
                    <a:pt x="317" y="430"/>
                  </a:lnTo>
                  <a:lnTo>
                    <a:pt x="284" y="464"/>
                  </a:lnTo>
                  <a:lnTo>
                    <a:pt x="262" y="497"/>
                  </a:lnTo>
                  <a:lnTo>
                    <a:pt x="241" y="532"/>
                  </a:lnTo>
                  <a:lnTo>
                    <a:pt x="219" y="566"/>
                  </a:lnTo>
                  <a:lnTo>
                    <a:pt x="197" y="600"/>
                  </a:lnTo>
                  <a:lnTo>
                    <a:pt x="186" y="633"/>
                  </a:lnTo>
                  <a:lnTo>
                    <a:pt x="175" y="667"/>
                  </a:lnTo>
                  <a:lnTo>
                    <a:pt x="153" y="713"/>
                  </a:lnTo>
                  <a:lnTo>
                    <a:pt x="142" y="747"/>
                  </a:lnTo>
                  <a:lnTo>
                    <a:pt x="131" y="780"/>
                  </a:lnTo>
                  <a:lnTo>
                    <a:pt x="121" y="815"/>
                  </a:lnTo>
                  <a:lnTo>
                    <a:pt x="110" y="849"/>
                  </a:lnTo>
                  <a:lnTo>
                    <a:pt x="99" y="883"/>
                  </a:lnTo>
                  <a:lnTo>
                    <a:pt x="99" y="916"/>
                  </a:lnTo>
                  <a:lnTo>
                    <a:pt x="88" y="962"/>
                  </a:lnTo>
                  <a:lnTo>
                    <a:pt x="88" y="996"/>
                  </a:lnTo>
                  <a:lnTo>
                    <a:pt x="77" y="1029"/>
                  </a:lnTo>
                  <a:lnTo>
                    <a:pt x="66" y="1064"/>
                  </a:lnTo>
                  <a:lnTo>
                    <a:pt x="66" y="1098"/>
                  </a:lnTo>
                  <a:lnTo>
                    <a:pt x="55" y="1132"/>
                  </a:lnTo>
                  <a:lnTo>
                    <a:pt x="44" y="1165"/>
                  </a:lnTo>
                  <a:lnTo>
                    <a:pt x="44" y="1200"/>
                  </a:lnTo>
                  <a:lnTo>
                    <a:pt x="11" y="1165"/>
                  </a:lnTo>
                  <a:lnTo>
                    <a:pt x="11" y="1132"/>
                  </a:lnTo>
                  <a:lnTo>
                    <a:pt x="0" y="1098"/>
                  </a:lnTo>
                  <a:lnTo>
                    <a:pt x="0" y="1064"/>
                  </a:lnTo>
                  <a:lnTo>
                    <a:pt x="0" y="1029"/>
                  </a:lnTo>
                  <a:lnTo>
                    <a:pt x="0" y="996"/>
                  </a:lnTo>
                  <a:lnTo>
                    <a:pt x="0" y="962"/>
                  </a:lnTo>
                  <a:lnTo>
                    <a:pt x="0" y="928"/>
                  </a:lnTo>
                  <a:lnTo>
                    <a:pt x="0" y="894"/>
                  </a:lnTo>
                  <a:lnTo>
                    <a:pt x="0" y="860"/>
                  </a:lnTo>
                  <a:lnTo>
                    <a:pt x="0" y="826"/>
                  </a:lnTo>
                  <a:lnTo>
                    <a:pt x="0" y="792"/>
                  </a:lnTo>
                  <a:lnTo>
                    <a:pt x="11" y="759"/>
                  </a:lnTo>
                  <a:lnTo>
                    <a:pt x="33" y="724"/>
                  </a:lnTo>
                  <a:lnTo>
                    <a:pt x="44" y="690"/>
                  </a:lnTo>
                  <a:lnTo>
                    <a:pt x="55" y="656"/>
                  </a:lnTo>
                  <a:lnTo>
                    <a:pt x="66" y="623"/>
                  </a:lnTo>
                  <a:lnTo>
                    <a:pt x="77" y="589"/>
                  </a:lnTo>
                  <a:lnTo>
                    <a:pt x="88" y="554"/>
                  </a:lnTo>
                  <a:lnTo>
                    <a:pt x="99" y="520"/>
                  </a:lnTo>
                  <a:lnTo>
                    <a:pt x="110" y="487"/>
                  </a:lnTo>
                  <a:lnTo>
                    <a:pt x="121" y="453"/>
                  </a:lnTo>
                  <a:lnTo>
                    <a:pt x="142" y="419"/>
                  </a:lnTo>
                  <a:lnTo>
                    <a:pt x="153" y="384"/>
                  </a:lnTo>
                  <a:lnTo>
                    <a:pt x="175" y="340"/>
                  </a:lnTo>
                  <a:lnTo>
                    <a:pt x="186" y="305"/>
                  </a:lnTo>
                  <a:lnTo>
                    <a:pt x="197" y="271"/>
                  </a:lnTo>
                  <a:lnTo>
                    <a:pt x="219" y="237"/>
                  </a:lnTo>
                  <a:lnTo>
                    <a:pt x="230" y="204"/>
                  </a:lnTo>
                  <a:lnTo>
                    <a:pt x="251" y="170"/>
                  </a:lnTo>
                  <a:lnTo>
                    <a:pt x="262" y="135"/>
                  </a:lnTo>
                  <a:lnTo>
                    <a:pt x="284" y="102"/>
                  </a:lnTo>
                  <a:lnTo>
                    <a:pt x="295" y="68"/>
                  </a:lnTo>
                  <a:lnTo>
                    <a:pt x="317" y="34"/>
                  </a:lnTo>
                  <a:lnTo>
                    <a:pt x="328" y="0"/>
                  </a:lnTo>
                  <a:lnTo>
                    <a:pt x="361" y="22"/>
                  </a:lnTo>
                  <a:lnTo>
                    <a:pt x="382" y="57"/>
                  </a:lnTo>
                  <a:lnTo>
                    <a:pt x="404" y="91"/>
                  </a:lnTo>
                  <a:lnTo>
                    <a:pt x="437" y="113"/>
                  </a:lnTo>
                  <a:lnTo>
                    <a:pt x="448" y="147"/>
                  </a:lnTo>
                  <a:lnTo>
                    <a:pt x="470" y="181"/>
                  </a:lnTo>
                  <a:lnTo>
                    <a:pt x="481" y="215"/>
                  </a:lnTo>
                  <a:lnTo>
                    <a:pt x="502" y="248"/>
                  </a:lnTo>
                  <a:lnTo>
                    <a:pt x="524" y="283"/>
                  </a:lnTo>
                  <a:lnTo>
                    <a:pt x="546" y="317"/>
                  </a:lnTo>
                  <a:lnTo>
                    <a:pt x="579" y="351"/>
                  </a:lnTo>
                  <a:lnTo>
                    <a:pt x="611" y="373"/>
                  </a:lnTo>
                  <a:lnTo>
                    <a:pt x="622" y="407"/>
                  </a:lnTo>
                  <a:lnTo>
                    <a:pt x="633" y="441"/>
                  </a:lnTo>
                  <a:lnTo>
                    <a:pt x="655" y="476"/>
                  </a:lnTo>
                  <a:lnTo>
                    <a:pt x="666" y="509"/>
                  </a:lnTo>
                  <a:lnTo>
                    <a:pt x="666" y="543"/>
                  </a:lnTo>
                  <a:lnTo>
                    <a:pt x="666" y="577"/>
                  </a:lnTo>
                  <a:lnTo>
                    <a:pt x="678" y="611"/>
                  </a:lnTo>
                  <a:lnTo>
                    <a:pt x="678" y="645"/>
                  </a:lnTo>
                  <a:lnTo>
                    <a:pt x="678" y="679"/>
                  </a:lnTo>
                  <a:lnTo>
                    <a:pt x="678" y="713"/>
                  </a:lnTo>
                  <a:lnTo>
                    <a:pt x="678" y="747"/>
                  </a:lnTo>
                  <a:lnTo>
                    <a:pt x="678" y="780"/>
                  </a:lnTo>
                  <a:lnTo>
                    <a:pt x="678" y="815"/>
                  </a:lnTo>
                  <a:lnTo>
                    <a:pt x="678" y="849"/>
                  </a:lnTo>
                  <a:lnTo>
                    <a:pt x="678" y="883"/>
                  </a:lnTo>
                  <a:lnTo>
                    <a:pt x="678" y="916"/>
                  </a:lnTo>
                  <a:lnTo>
                    <a:pt x="678" y="951"/>
                  </a:lnTo>
                  <a:lnTo>
                    <a:pt x="678" y="985"/>
                  </a:lnTo>
                  <a:lnTo>
                    <a:pt x="678" y="1019"/>
                  </a:lnTo>
                  <a:lnTo>
                    <a:pt x="678" y="1052"/>
                  </a:lnTo>
                  <a:lnTo>
                    <a:pt x="666" y="1086"/>
                  </a:lnTo>
                  <a:lnTo>
                    <a:pt x="666" y="1121"/>
                  </a:lnTo>
                  <a:lnTo>
                    <a:pt x="655" y="1154"/>
                  </a:lnTo>
                  <a:lnTo>
                    <a:pt x="644" y="1121"/>
                  </a:lnTo>
                  <a:lnTo>
                    <a:pt x="633" y="1086"/>
                  </a:lnTo>
                  <a:lnTo>
                    <a:pt x="633" y="1052"/>
                  </a:lnTo>
                  <a:lnTo>
                    <a:pt x="622" y="1019"/>
                  </a:lnTo>
                  <a:lnTo>
                    <a:pt x="622" y="985"/>
                  </a:lnTo>
                  <a:lnTo>
                    <a:pt x="622" y="951"/>
                  </a:lnTo>
                  <a:lnTo>
                    <a:pt x="611" y="916"/>
                  </a:lnTo>
                  <a:lnTo>
                    <a:pt x="611" y="883"/>
                  </a:lnTo>
                  <a:lnTo>
                    <a:pt x="611" y="849"/>
                  </a:lnTo>
                  <a:lnTo>
                    <a:pt x="611" y="815"/>
                  </a:lnTo>
                  <a:lnTo>
                    <a:pt x="611" y="780"/>
                  </a:lnTo>
                  <a:lnTo>
                    <a:pt x="601" y="747"/>
                  </a:lnTo>
                  <a:lnTo>
                    <a:pt x="601" y="702"/>
                  </a:lnTo>
                  <a:lnTo>
                    <a:pt x="590" y="667"/>
                  </a:lnTo>
                  <a:lnTo>
                    <a:pt x="590" y="633"/>
                  </a:lnTo>
                  <a:lnTo>
                    <a:pt x="579" y="600"/>
                  </a:lnTo>
                  <a:lnTo>
                    <a:pt x="568" y="566"/>
                  </a:lnTo>
                  <a:lnTo>
                    <a:pt x="546" y="532"/>
                  </a:lnTo>
                  <a:lnTo>
                    <a:pt x="513" y="509"/>
                  </a:lnTo>
                  <a:lnTo>
                    <a:pt x="502" y="476"/>
                  </a:lnTo>
                  <a:lnTo>
                    <a:pt x="470" y="453"/>
                  </a:lnTo>
                  <a:lnTo>
                    <a:pt x="448" y="419"/>
                  </a:lnTo>
                  <a:lnTo>
                    <a:pt x="415" y="384"/>
                  </a:lnTo>
                  <a:lnTo>
                    <a:pt x="358" y="340"/>
                  </a:lnTo>
                  <a:lnTo>
                    <a:pt x="358" y="340"/>
                  </a:lnTo>
                </a:path>
              </a:pathLst>
            </a:custGeom>
            <a:solidFill>
              <a:schemeClr val="bg1"/>
            </a:solidFill>
            <a:ln w="9525" cap="rnd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221" name="Freeform 5"/>
            <p:cNvSpPr>
              <a:spLocks/>
            </p:cNvSpPr>
            <p:nvPr/>
          </p:nvSpPr>
          <p:spPr bwMode="auto">
            <a:xfrm>
              <a:off x="208" y="1392"/>
              <a:ext cx="289" cy="112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" y="46"/>
                </a:cxn>
                <a:cxn ang="0">
                  <a:pos x="11" y="79"/>
                </a:cxn>
                <a:cxn ang="0">
                  <a:pos x="33" y="111"/>
                </a:cxn>
                <a:cxn ang="0">
                  <a:pos x="44" y="144"/>
                </a:cxn>
                <a:cxn ang="0">
                  <a:pos x="55" y="177"/>
                </a:cxn>
                <a:cxn ang="0">
                  <a:pos x="77" y="210"/>
                </a:cxn>
                <a:cxn ang="0">
                  <a:pos x="88" y="242"/>
                </a:cxn>
                <a:cxn ang="0">
                  <a:pos x="99" y="275"/>
                </a:cxn>
                <a:cxn ang="0">
                  <a:pos x="120" y="308"/>
                </a:cxn>
                <a:cxn ang="0">
                  <a:pos x="131" y="341"/>
                </a:cxn>
                <a:cxn ang="0">
                  <a:pos x="131" y="373"/>
                </a:cxn>
                <a:cxn ang="0">
                  <a:pos x="142" y="406"/>
                </a:cxn>
                <a:cxn ang="0">
                  <a:pos x="142" y="439"/>
                </a:cxn>
                <a:cxn ang="0">
                  <a:pos x="153" y="482"/>
                </a:cxn>
                <a:cxn ang="0">
                  <a:pos x="175" y="526"/>
                </a:cxn>
                <a:cxn ang="0">
                  <a:pos x="186" y="559"/>
                </a:cxn>
                <a:cxn ang="0">
                  <a:pos x="186" y="592"/>
                </a:cxn>
                <a:cxn ang="0">
                  <a:pos x="197" y="635"/>
                </a:cxn>
                <a:cxn ang="0">
                  <a:pos x="208" y="668"/>
                </a:cxn>
                <a:cxn ang="0">
                  <a:pos x="219" y="701"/>
                </a:cxn>
                <a:cxn ang="0">
                  <a:pos x="229" y="733"/>
                </a:cxn>
                <a:cxn ang="0">
                  <a:pos x="229" y="766"/>
                </a:cxn>
                <a:cxn ang="0">
                  <a:pos x="229" y="799"/>
                </a:cxn>
                <a:cxn ang="0">
                  <a:pos x="229" y="832"/>
                </a:cxn>
                <a:cxn ang="0">
                  <a:pos x="229" y="864"/>
                </a:cxn>
                <a:cxn ang="0">
                  <a:pos x="229" y="897"/>
                </a:cxn>
                <a:cxn ang="0">
                  <a:pos x="240" y="930"/>
                </a:cxn>
                <a:cxn ang="0">
                  <a:pos x="240" y="963"/>
                </a:cxn>
                <a:cxn ang="0">
                  <a:pos x="240" y="995"/>
                </a:cxn>
                <a:cxn ang="0">
                  <a:pos x="251" y="1028"/>
                </a:cxn>
                <a:cxn ang="0">
                  <a:pos x="251" y="1061"/>
                </a:cxn>
                <a:cxn ang="0">
                  <a:pos x="262" y="1094"/>
                </a:cxn>
                <a:cxn ang="0">
                  <a:pos x="273" y="1126"/>
                </a:cxn>
                <a:cxn ang="0">
                  <a:pos x="288" y="1104"/>
                </a:cxn>
              </a:cxnLst>
              <a:rect l="0" t="0" r="r" b="b"/>
              <a:pathLst>
                <a:path w="289" h="1127">
                  <a:moveTo>
                    <a:pt x="0" y="0"/>
                  </a:moveTo>
                  <a:lnTo>
                    <a:pt x="11" y="46"/>
                  </a:lnTo>
                  <a:lnTo>
                    <a:pt x="11" y="79"/>
                  </a:lnTo>
                  <a:lnTo>
                    <a:pt x="33" y="111"/>
                  </a:lnTo>
                  <a:lnTo>
                    <a:pt x="44" y="144"/>
                  </a:lnTo>
                  <a:lnTo>
                    <a:pt x="55" y="177"/>
                  </a:lnTo>
                  <a:lnTo>
                    <a:pt x="77" y="210"/>
                  </a:lnTo>
                  <a:lnTo>
                    <a:pt x="88" y="242"/>
                  </a:lnTo>
                  <a:lnTo>
                    <a:pt x="99" y="275"/>
                  </a:lnTo>
                  <a:lnTo>
                    <a:pt x="120" y="308"/>
                  </a:lnTo>
                  <a:lnTo>
                    <a:pt x="131" y="341"/>
                  </a:lnTo>
                  <a:lnTo>
                    <a:pt x="131" y="373"/>
                  </a:lnTo>
                  <a:lnTo>
                    <a:pt x="142" y="406"/>
                  </a:lnTo>
                  <a:lnTo>
                    <a:pt x="142" y="439"/>
                  </a:lnTo>
                  <a:lnTo>
                    <a:pt x="153" y="482"/>
                  </a:lnTo>
                  <a:lnTo>
                    <a:pt x="175" y="526"/>
                  </a:lnTo>
                  <a:lnTo>
                    <a:pt x="186" y="559"/>
                  </a:lnTo>
                  <a:lnTo>
                    <a:pt x="186" y="592"/>
                  </a:lnTo>
                  <a:lnTo>
                    <a:pt x="197" y="635"/>
                  </a:lnTo>
                  <a:lnTo>
                    <a:pt x="208" y="668"/>
                  </a:lnTo>
                  <a:lnTo>
                    <a:pt x="219" y="701"/>
                  </a:lnTo>
                  <a:lnTo>
                    <a:pt x="229" y="733"/>
                  </a:lnTo>
                  <a:lnTo>
                    <a:pt x="229" y="766"/>
                  </a:lnTo>
                  <a:lnTo>
                    <a:pt x="229" y="799"/>
                  </a:lnTo>
                  <a:lnTo>
                    <a:pt x="229" y="832"/>
                  </a:lnTo>
                  <a:lnTo>
                    <a:pt x="229" y="864"/>
                  </a:lnTo>
                  <a:lnTo>
                    <a:pt x="229" y="897"/>
                  </a:lnTo>
                  <a:lnTo>
                    <a:pt x="240" y="930"/>
                  </a:lnTo>
                  <a:lnTo>
                    <a:pt x="240" y="963"/>
                  </a:lnTo>
                  <a:lnTo>
                    <a:pt x="240" y="995"/>
                  </a:lnTo>
                  <a:lnTo>
                    <a:pt x="251" y="1028"/>
                  </a:lnTo>
                  <a:lnTo>
                    <a:pt x="251" y="1061"/>
                  </a:lnTo>
                  <a:lnTo>
                    <a:pt x="262" y="1094"/>
                  </a:lnTo>
                  <a:lnTo>
                    <a:pt x="273" y="1126"/>
                  </a:lnTo>
                  <a:lnTo>
                    <a:pt x="288" y="1104"/>
                  </a:lnTo>
                </a:path>
              </a:pathLst>
            </a:custGeom>
            <a:noFill/>
            <a:ln w="101600" cap="rnd" cmpd="sng">
              <a:solidFill>
                <a:srgbClr val="FFFF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222" name="Freeform 6"/>
            <p:cNvSpPr>
              <a:spLocks/>
            </p:cNvSpPr>
            <p:nvPr/>
          </p:nvSpPr>
          <p:spPr bwMode="auto">
            <a:xfrm>
              <a:off x="592" y="1344"/>
              <a:ext cx="289" cy="1208"/>
            </a:xfrm>
            <a:custGeom>
              <a:avLst/>
              <a:gdLst/>
              <a:ahLst/>
              <a:cxnLst>
                <a:cxn ang="0">
                  <a:pos x="288" y="0"/>
                </a:cxn>
                <a:cxn ang="0">
                  <a:pos x="271" y="50"/>
                </a:cxn>
                <a:cxn ang="0">
                  <a:pos x="260" y="83"/>
                </a:cxn>
                <a:cxn ang="0">
                  <a:pos x="249" y="116"/>
                </a:cxn>
                <a:cxn ang="0">
                  <a:pos x="238" y="148"/>
                </a:cxn>
                <a:cxn ang="0">
                  <a:pos x="227" y="181"/>
                </a:cxn>
                <a:cxn ang="0">
                  <a:pos x="216" y="214"/>
                </a:cxn>
                <a:cxn ang="0">
                  <a:pos x="195" y="247"/>
                </a:cxn>
                <a:cxn ang="0">
                  <a:pos x="195" y="279"/>
                </a:cxn>
                <a:cxn ang="0">
                  <a:pos x="184" y="312"/>
                </a:cxn>
                <a:cxn ang="0">
                  <a:pos x="173" y="345"/>
                </a:cxn>
                <a:cxn ang="0">
                  <a:pos x="162" y="378"/>
                </a:cxn>
                <a:cxn ang="0">
                  <a:pos x="151" y="410"/>
                </a:cxn>
                <a:cxn ang="0">
                  <a:pos x="140" y="443"/>
                </a:cxn>
                <a:cxn ang="0">
                  <a:pos x="140" y="476"/>
                </a:cxn>
                <a:cxn ang="0">
                  <a:pos x="140" y="509"/>
                </a:cxn>
                <a:cxn ang="0">
                  <a:pos x="118" y="541"/>
                </a:cxn>
                <a:cxn ang="0">
                  <a:pos x="118" y="574"/>
                </a:cxn>
                <a:cxn ang="0">
                  <a:pos x="118" y="607"/>
                </a:cxn>
                <a:cxn ang="0">
                  <a:pos x="107" y="640"/>
                </a:cxn>
                <a:cxn ang="0">
                  <a:pos x="107" y="672"/>
                </a:cxn>
                <a:cxn ang="0">
                  <a:pos x="107" y="705"/>
                </a:cxn>
                <a:cxn ang="0">
                  <a:pos x="96" y="738"/>
                </a:cxn>
                <a:cxn ang="0">
                  <a:pos x="96" y="771"/>
                </a:cxn>
                <a:cxn ang="0">
                  <a:pos x="96" y="803"/>
                </a:cxn>
                <a:cxn ang="0">
                  <a:pos x="96" y="836"/>
                </a:cxn>
                <a:cxn ang="0">
                  <a:pos x="96" y="869"/>
                </a:cxn>
                <a:cxn ang="0">
                  <a:pos x="96" y="901"/>
                </a:cxn>
                <a:cxn ang="0">
                  <a:pos x="85" y="934"/>
                </a:cxn>
                <a:cxn ang="0">
                  <a:pos x="85" y="967"/>
                </a:cxn>
                <a:cxn ang="0">
                  <a:pos x="85" y="1000"/>
                </a:cxn>
                <a:cxn ang="0">
                  <a:pos x="85" y="1032"/>
                </a:cxn>
                <a:cxn ang="0">
                  <a:pos x="85" y="1065"/>
                </a:cxn>
                <a:cxn ang="0">
                  <a:pos x="75" y="1098"/>
                </a:cxn>
                <a:cxn ang="0">
                  <a:pos x="64" y="1131"/>
                </a:cxn>
                <a:cxn ang="0">
                  <a:pos x="64" y="1163"/>
                </a:cxn>
                <a:cxn ang="0">
                  <a:pos x="53" y="1196"/>
                </a:cxn>
                <a:cxn ang="0">
                  <a:pos x="20" y="1207"/>
                </a:cxn>
                <a:cxn ang="0">
                  <a:pos x="0" y="1200"/>
                </a:cxn>
              </a:cxnLst>
              <a:rect l="0" t="0" r="r" b="b"/>
              <a:pathLst>
                <a:path w="289" h="1208">
                  <a:moveTo>
                    <a:pt x="288" y="0"/>
                  </a:moveTo>
                  <a:lnTo>
                    <a:pt x="271" y="50"/>
                  </a:lnTo>
                  <a:lnTo>
                    <a:pt x="260" y="83"/>
                  </a:lnTo>
                  <a:lnTo>
                    <a:pt x="249" y="116"/>
                  </a:lnTo>
                  <a:lnTo>
                    <a:pt x="238" y="148"/>
                  </a:lnTo>
                  <a:lnTo>
                    <a:pt x="227" y="181"/>
                  </a:lnTo>
                  <a:lnTo>
                    <a:pt x="216" y="214"/>
                  </a:lnTo>
                  <a:lnTo>
                    <a:pt x="195" y="247"/>
                  </a:lnTo>
                  <a:lnTo>
                    <a:pt x="195" y="279"/>
                  </a:lnTo>
                  <a:lnTo>
                    <a:pt x="184" y="312"/>
                  </a:lnTo>
                  <a:lnTo>
                    <a:pt x="173" y="345"/>
                  </a:lnTo>
                  <a:lnTo>
                    <a:pt x="162" y="378"/>
                  </a:lnTo>
                  <a:lnTo>
                    <a:pt x="151" y="410"/>
                  </a:lnTo>
                  <a:lnTo>
                    <a:pt x="140" y="443"/>
                  </a:lnTo>
                  <a:lnTo>
                    <a:pt x="140" y="476"/>
                  </a:lnTo>
                  <a:lnTo>
                    <a:pt x="140" y="509"/>
                  </a:lnTo>
                  <a:lnTo>
                    <a:pt x="118" y="541"/>
                  </a:lnTo>
                  <a:lnTo>
                    <a:pt x="118" y="574"/>
                  </a:lnTo>
                  <a:lnTo>
                    <a:pt x="118" y="607"/>
                  </a:lnTo>
                  <a:lnTo>
                    <a:pt x="107" y="640"/>
                  </a:lnTo>
                  <a:lnTo>
                    <a:pt x="107" y="672"/>
                  </a:lnTo>
                  <a:lnTo>
                    <a:pt x="107" y="705"/>
                  </a:lnTo>
                  <a:lnTo>
                    <a:pt x="96" y="738"/>
                  </a:lnTo>
                  <a:lnTo>
                    <a:pt x="96" y="771"/>
                  </a:lnTo>
                  <a:lnTo>
                    <a:pt x="96" y="803"/>
                  </a:lnTo>
                  <a:lnTo>
                    <a:pt x="96" y="836"/>
                  </a:lnTo>
                  <a:lnTo>
                    <a:pt x="96" y="869"/>
                  </a:lnTo>
                  <a:lnTo>
                    <a:pt x="96" y="901"/>
                  </a:lnTo>
                  <a:lnTo>
                    <a:pt x="85" y="934"/>
                  </a:lnTo>
                  <a:lnTo>
                    <a:pt x="85" y="967"/>
                  </a:lnTo>
                  <a:lnTo>
                    <a:pt x="85" y="1000"/>
                  </a:lnTo>
                  <a:lnTo>
                    <a:pt x="85" y="1032"/>
                  </a:lnTo>
                  <a:lnTo>
                    <a:pt x="85" y="1065"/>
                  </a:lnTo>
                  <a:lnTo>
                    <a:pt x="75" y="1098"/>
                  </a:lnTo>
                  <a:lnTo>
                    <a:pt x="64" y="1131"/>
                  </a:lnTo>
                  <a:lnTo>
                    <a:pt x="64" y="1163"/>
                  </a:lnTo>
                  <a:lnTo>
                    <a:pt x="53" y="1196"/>
                  </a:lnTo>
                  <a:lnTo>
                    <a:pt x="20" y="1207"/>
                  </a:lnTo>
                  <a:lnTo>
                    <a:pt x="0" y="1200"/>
                  </a:lnTo>
                </a:path>
              </a:pathLst>
            </a:custGeom>
            <a:noFill/>
            <a:ln w="76200" cap="rnd" cmpd="sng">
              <a:solidFill>
                <a:srgbClr val="FFFF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224" name="Line 8"/>
          <p:cNvSpPr>
            <a:spLocks noChangeShapeType="1"/>
          </p:cNvSpPr>
          <p:nvPr/>
        </p:nvSpPr>
        <p:spPr bwMode="auto">
          <a:xfrm flipH="1">
            <a:off x="1219200" y="609600"/>
            <a:ext cx="1066800" cy="76200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0" y="4419600"/>
            <a:ext cx="2209800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FF9900"/>
                </a:solidFill>
                <a:latin typeface="Arial" charset="0"/>
              </a:rPr>
              <a:t>Odontoblasts </a:t>
            </a:r>
            <a:endParaRPr lang="ru-RU" sz="2400" dirty="0">
              <a:solidFill>
                <a:srgbClr val="FFCC99"/>
              </a:solidFill>
              <a:latin typeface="Arial" charset="0"/>
            </a:endParaRPr>
          </a:p>
        </p:txBody>
      </p:sp>
      <p:sp>
        <p:nvSpPr>
          <p:cNvPr id="9226" name="Line 10"/>
          <p:cNvSpPr>
            <a:spLocks noChangeShapeType="1"/>
          </p:cNvSpPr>
          <p:nvPr/>
        </p:nvSpPr>
        <p:spPr bwMode="auto">
          <a:xfrm flipV="1">
            <a:off x="1371600" y="2971800"/>
            <a:ext cx="762000" cy="1295400"/>
          </a:xfrm>
          <a:prstGeom prst="line">
            <a:avLst/>
          </a:prstGeom>
          <a:noFill/>
          <a:ln w="12700">
            <a:solidFill>
              <a:srgbClr val="FF9900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27" name="Line 11"/>
          <p:cNvSpPr>
            <a:spLocks noChangeShapeType="1"/>
          </p:cNvSpPr>
          <p:nvPr/>
        </p:nvSpPr>
        <p:spPr bwMode="auto">
          <a:xfrm flipV="1">
            <a:off x="1524000" y="3810000"/>
            <a:ext cx="609600" cy="609600"/>
          </a:xfrm>
          <a:prstGeom prst="line">
            <a:avLst/>
          </a:prstGeom>
          <a:noFill/>
          <a:ln w="12700">
            <a:solidFill>
              <a:srgbClr val="FF9900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28" name="Freeform 12"/>
          <p:cNvSpPr>
            <a:spLocks/>
          </p:cNvSpPr>
          <p:nvPr/>
        </p:nvSpPr>
        <p:spPr bwMode="auto">
          <a:xfrm>
            <a:off x="661988" y="1357313"/>
            <a:ext cx="385762" cy="2682875"/>
          </a:xfrm>
          <a:custGeom>
            <a:avLst/>
            <a:gdLst/>
            <a:ahLst/>
            <a:cxnLst>
              <a:cxn ang="0">
                <a:pos x="106" y="1547"/>
              </a:cxn>
              <a:cxn ang="0">
                <a:pos x="106" y="1484"/>
              </a:cxn>
              <a:cxn ang="0">
                <a:pos x="106" y="1421"/>
              </a:cxn>
              <a:cxn ang="0">
                <a:pos x="106" y="1358"/>
              </a:cxn>
              <a:cxn ang="0">
                <a:pos x="106" y="1294"/>
              </a:cxn>
              <a:cxn ang="0">
                <a:pos x="106" y="1231"/>
              </a:cxn>
              <a:cxn ang="0">
                <a:pos x="95" y="1168"/>
              </a:cxn>
              <a:cxn ang="0">
                <a:pos x="95" y="1115"/>
              </a:cxn>
              <a:cxn ang="0">
                <a:pos x="95" y="1052"/>
              </a:cxn>
              <a:cxn ang="0">
                <a:pos x="95" y="989"/>
              </a:cxn>
              <a:cxn ang="0">
                <a:pos x="95" y="926"/>
              </a:cxn>
              <a:cxn ang="0">
                <a:pos x="85" y="863"/>
              </a:cxn>
              <a:cxn ang="0">
                <a:pos x="64" y="800"/>
              </a:cxn>
              <a:cxn ang="0">
                <a:pos x="53" y="736"/>
              </a:cxn>
              <a:cxn ang="0">
                <a:pos x="43" y="673"/>
              </a:cxn>
              <a:cxn ang="0">
                <a:pos x="11" y="610"/>
              </a:cxn>
              <a:cxn ang="0">
                <a:pos x="11" y="547"/>
              </a:cxn>
              <a:cxn ang="0">
                <a:pos x="0" y="484"/>
              </a:cxn>
              <a:cxn ang="0">
                <a:pos x="0" y="421"/>
              </a:cxn>
              <a:cxn ang="0">
                <a:pos x="0" y="357"/>
              </a:cxn>
              <a:cxn ang="0">
                <a:pos x="0" y="294"/>
              </a:cxn>
              <a:cxn ang="0">
                <a:pos x="21" y="231"/>
              </a:cxn>
              <a:cxn ang="0">
                <a:pos x="43" y="168"/>
              </a:cxn>
              <a:cxn ang="0">
                <a:pos x="74" y="105"/>
              </a:cxn>
              <a:cxn ang="0">
                <a:pos x="95" y="42"/>
              </a:cxn>
              <a:cxn ang="0">
                <a:pos x="158" y="0"/>
              </a:cxn>
              <a:cxn ang="0">
                <a:pos x="158" y="63"/>
              </a:cxn>
              <a:cxn ang="0">
                <a:pos x="200" y="115"/>
              </a:cxn>
              <a:cxn ang="0">
                <a:pos x="211" y="179"/>
              </a:cxn>
              <a:cxn ang="0">
                <a:pos x="221" y="242"/>
              </a:cxn>
              <a:cxn ang="0">
                <a:pos x="242" y="305"/>
              </a:cxn>
              <a:cxn ang="0">
                <a:pos x="242" y="368"/>
              </a:cxn>
              <a:cxn ang="0">
                <a:pos x="242" y="431"/>
              </a:cxn>
              <a:cxn ang="0">
                <a:pos x="221" y="494"/>
              </a:cxn>
              <a:cxn ang="0">
                <a:pos x="221" y="558"/>
              </a:cxn>
              <a:cxn ang="0">
                <a:pos x="211" y="621"/>
              </a:cxn>
              <a:cxn ang="0">
                <a:pos x="211" y="684"/>
              </a:cxn>
              <a:cxn ang="0">
                <a:pos x="200" y="747"/>
              </a:cxn>
              <a:cxn ang="0">
                <a:pos x="179" y="810"/>
              </a:cxn>
              <a:cxn ang="0">
                <a:pos x="179" y="873"/>
              </a:cxn>
              <a:cxn ang="0">
                <a:pos x="169" y="937"/>
              </a:cxn>
              <a:cxn ang="0">
                <a:pos x="158" y="1000"/>
              </a:cxn>
              <a:cxn ang="0">
                <a:pos x="158" y="1063"/>
              </a:cxn>
              <a:cxn ang="0">
                <a:pos x="158" y="1126"/>
              </a:cxn>
              <a:cxn ang="0">
                <a:pos x="158" y="1189"/>
              </a:cxn>
              <a:cxn ang="0">
                <a:pos x="158" y="1252"/>
              </a:cxn>
              <a:cxn ang="0">
                <a:pos x="158" y="1316"/>
              </a:cxn>
              <a:cxn ang="0">
                <a:pos x="158" y="1379"/>
              </a:cxn>
              <a:cxn ang="0">
                <a:pos x="169" y="1442"/>
              </a:cxn>
              <a:cxn ang="0">
                <a:pos x="169" y="1495"/>
              </a:cxn>
              <a:cxn ang="0">
                <a:pos x="169" y="1558"/>
              </a:cxn>
              <a:cxn ang="0">
                <a:pos x="158" y="1621"/>
              </a:cxn>
              <a:cxn ang="0">
                <a:pos x="159" y="1689"/>
              </a:cxn>
            </a:cxnLst>
            <a:rect l="0" t="0" r="r" b="b"/>
            <a:pathLst>
              <a:path w="243" h="1690">
                <a:moveTo>
                  <a:pt x="111" y="1593"/>
                </a:moveTo>
                <a:lnTo>
                  <a:pt x="106" y="1547"/>
                </a:lnTo>
                <a:lnTo>
                  <a:pt x="106" y="1516"/>
                </a:lnTo>
                <a:lnTo>
                  <a:pt x="106" y="1484"/>
                </a:lnTo>
                <a:lnTo>
                  <a:pt x="106" y="1452"/>
                </a:lnTo>
                <a:lnTo>
                  <a:pt x="106" y="1421"/>
                </a:lnTo>
                <a:lnTo>
                  <a:pt x="106" y="1389"/>
                </a:lnTo>
                <a:lnTo>
                  <a:pt x="106" y="1358"/>
                </a:lnTo>
                <a:lnTo>
                  <a:pt x="106" y="1326"/>
                </a:lnTo>
                <a:lnTo>
                  <a:pt x="106" y="1294"/>
                </a:lnTo>
                <a:lnTo>
                  <a:pt x="106" y="1263"/>
                </a:lnTo>
                <a:lnTo>
                  <a:pt x="106" y="1231"/>
                </a:lnTo>
                <a:lnTo>
                  <a:pt x="106" y="1200"/>
                </a:lnTo>
                <a:lnTo>
                  <a:pt x="95" y="1168"/>
                </a:lnTo>
                <a:lnTo>
                  <a:pt x="95" y="1137"/>
                </a:lnTo>
                <a:lnTo>
                  <a:pt x="95" y="1115"/>
                </a:lnTo>
                <a:lnTo>
                  <a:pt x="95" y="1084"/>
                </a:lnTo>
                <a:lnTo>
                  <a:pt x="95" y="1052"/>
                </a:lnTo>
                <a:lnTo>
                  <a:pt x="95" y="1021"/>
                </a:lnTo>
                <a:lnTo>
                  <a:pt x="95" y="989"/>
                </a:lnTo>
                <a:lnTo>
                  <a:pt x="95" y="958"/>
                </a:lnTo>
                <a:lnTo>
                  <a:pt x="95" y="926"/>
                </a:lnTo>
                <a:lnTo>
                  <a:pt x="95" y="894"/>
                </a:lnTo>
                <a:lnTo>
                  <a:pt x="85" y="863"/>
                </a:lnTo>
                <a:lnTo>
                  <a:pt x="74" y="831"/>
                </a:lnTo>
                <a:lnTo>
                  <a:pt x="64" y="800"/>
                </a:lnTo>
                <a:lnTo>
                  <a:pt x="53" y="768"/>
                </a:lnTo>
                <a:lnTo>
                  <a:pt x="53" y="736"/>
                </a:lnTo>
                <a:lnTo>
                  <a:pt x="43" y="705"/>
                </a:lnTo>
                <a:lnTo>
                  <a:pt x="43" y="673"/>
                </a:lnTo>
                <a:lnTo>
                  <a:pt x="32" y="642"/>
                </a:lnTo>
                <a:lnTo>
                  <a:pt x="11" y="610"/>
                </a:lnTo>
                <a:lnTo>
                  <a:pt x="11" y="579"/>
                </a:lnTo>
                <a:lnTo>
                  <a:pt x="11" y="547"/>
                </a:lnTo>
                <a:lnTo>
                  <a:pt x="0" y="515"/>
                </a:lnTo>
                <a:lnTo>
                  <a:pt x="0" y="484"/>
                </a:lnTo>
                <a:lnTo>
                  <a:pt x="0" y="452"/>
                </a:lnTo>
                <a:lnTo>
                  <a:pt x="0" y="421"/>
                </a:lnTo>
                <a:lnTo>
                  <a:pt x="0" y="389"/>
                </a:lnTo>
                <a:lnTo>
                  <a:pt x="0" y="357"/>
                </a:lnTo>
                <a:lnTo>
                  <a:pt x="0" y="326"/>
                </a:lnTo>
                <a:lnTo>
                  <a:pt x="0" y="294"/>
                </a:lnTo>
                <a:lnTo>
                  <a:pt x="11" y="263"/>
                </a:lnTo>
                <a:lnTo>
                  <a:pt x="21" y="231"/>
                </a:lnTo>
                <a:lnTo>
                  <a:pt x="43" y="200"/>
                </a:lnTo>
                <a:lnTo>
                  <a:pt x="43" y="168"/>
                </a:lnTo>
                <a:lnTo>
                  <a:pt x="64" y="136"/>
                </a:lnTo>
                <a:lnTo>
                  <a:pt x="74" y="105"/>
                </a:lnTo>
                <a:lnTo>
                  <a:pt x="85" y="73"/>
                </a:lnTo>
                <a:lnTo>
                  <a:pt x="95" y="42"/>
                </a:lnTo>
                <a:lnTo>
                  <a:pt x="127" y="21"/>
                </a:lnTo>
                <a:lnTo>
                  <a:pt x="158" y="0"/>
                </a:lnTo>
                <a:lnTo>
                  <a:pt x="158" y="31"/>
                </a:lnTo>
                <a:lnTo>
                  <a:pt x="158" y="63"/>
                </a:lnTo>
                <a:lnTo>
                  <a:pt x="169" y="94"/>
                </a:lnTo>
                <a:lnTo>
                  <a:pt x="200" y="115"/>
                </a:lnTo>
                <a:lnTo>
                  <a:pt x="200" y="147"/>
                </a:lnTo>
                <a:lnTo>
                  <a:pt x="211" y="179"/>
                </a:lnTo>
                <a:lnTo>
                  <a:pt x="211" y="210"/>
                </a:lnTo>
                <a:lnTo>
                  <a:pt x="221" y="242"/>
                </a:lnTo>
                <a:lnTo>
                  <a:pt x="232" y="273"/>
                </a:lnTo>
                <a:lnTo>
                  <a:pt x="242" y="305"/>
                </a:lnTo>
                <a:lnTo>
                  <a:pt x="242" y="336"/>
                </a:lnTo>
                <a:lnTo>
                  <a:pt x="242" y="368"/>
                </a:lnTo>
                <a:lnTo>
                  <a:pt x="242" y="400"/>
                </a:lnTo>
                <a:lnTo>
                  <a:pt x="242" y="431"/>
                </a:lnTo>
                <a:lnTo>
                  <a:pt x="232" y="463"/>
                </a:lnTo>
                <a:lnTo>
                  <a:pt x="221" y="494"/>
                </a:lnTo>
                <a:lnTo>
                  <a:pt x="221" y="526"/>
                </a:lnTo>
                <a:lnTo>
                  <a:pt x="221" y="558"/>
                </a:lnTo>
                <a:lnTo>
                  <a:pt x="211" y="589"/>
                </a:lnTo>
                <a:lnTo>
                  <a:pt x="211" y="621"/>
                </a:lnTo>
                <a:lnTo>
                  <a:pt x="211" y="652"/>
                </a:lnTo>
                <a:lnTo>
                  <a:pt x="211" y="684"/>
                </a:lnTo>
                <a:lnTo>
                  <a:pt x="211" y="715"/>
                </a:lnTo>
                <a:lnTo>
                  <a:pt x="200" y="747"/>
                </a:lnTo>
                <a:lnTo>
                  <a:pt x="190" y="779"/>
                </a:lnTo>
                <a:lnTo>
                  <a:pt x="179" y="810"/>
                </a:lnTo>
                <a:lnTo>
                  <a:pt x="179" y="842"/>
                </a:lnTo>
                <a:lnTo>
                  <a:pt x="179" y="873"/>
                </a:lnTo>
                <a:lnTo>
                  <a:pt x="169" y="905"/>
                </a:lnTo>
                <a:lnTo>
                  <a:pt x="169" y="937"/>
                </a:lnTo>
                <a:lnTo>
                  <a:pt x="158" y="968"/>
                </a:lnTo>
                <a:lnTo>
                  <a:pt x="158" y="1000"/>
                </a:lnTo>
                <a:lnTo>
                  <a:pt x="158" y="1031"/>
                </a:lnTo>
                <a:lnTo>
                  <a:pt x="158" y="1063"/>
                </a:lnTo>
                <a:lnTo>
                  <a:pt x="158" y="1094"/>
                </a:lnTo>
                <a:lnTo>
                  <a:pt x="158" y="1126"/>
                </a:lnTo>
                <a:lnTo>
                  <a:pt x="158" y="1158"/>
                </a:lnTo>
                <a:lnTo>
                  <a:pt x="158" y="1189"/>
                </a:lnTo>
                <a:lnTo>
                  <a:pt x="158" y="1221"/>
                </a:lnTo>
                <a:lnTo>
                  <a:pt x="158" y="1252"/>
                </a:lnTo>
                <a:lnTo>
                  <a:pt x="158" y="1284"/>
                </a:lnTo>
                <a:lnTo>
                  <a:pt x="158" y="1316"/>
                </a:lnTo>
                <a:lnTo>
                  <a:pt x="158" y="1347"/>
                </a:lnTo>
                <a:lnTo>
                  <a:pt x="158" y="1379"/>
                </a:lnTo>
                <a:lnTo>
                  <a:pt x="169" y="1410"/>
                </a:lnTo>
                <a:lnTo>
                  <a:pt x="169" y="1442"/>
                </a:lnTo>
                <a:lnTo>
                  <a:pt x="169" y="1473"/>
                </a:lnTo>
                <a:lnTo>
                  <a:pt x="169" y="1495"/>
                </a:lnTo>
                <a:lnTo>
                  <a:pt x="169" y="1526"/>
                </a:lnTo>
                <a:lnTo>
                  <a:pt x="169" y="1558"/>
                </a:lnTo>
                <a:lnTo>
                  <a:pt x="158" y="1589"/>
                </a:lnTo>
                <a:lnTo>
                  <a:pt x="158" y="1621"/>
                </a:lnTo>
                <a:lnTo>
                  <a:pt x="137" y="1652"/>
                </a:lnTo>
                <a:lnTo>
                  <a:pt x="159" y="1689"/>
                </a:lnTo>
              </a:path>
            </a:pathLst>
          </a:custGeom>
          <a:noFill/>
          <a:ln w="50800" cap="rnd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29" name="Line 13"/>
          <p:cNvSpPr>
            <a:spLocks noChangeShapeType="1"/>
          </p:cNvSpPr>
          <p:nvPr/>
        </p:nvSpPr>
        <p:spPr bwMode="auto">
          <a:xfrm flipV="1">
            <a:off x="838200" y="4038600"/>
            <a:ext cx="0" cy="381000"/>
          </a:xfrm>
          <a:prstGeom prst="line">
            <a:avLst/>
          </a:prstGeom>
          <a:noFill/>
          <a:ln w="12700">
            <a:solidFill>
              <a:srgbClr val="FF9900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3" name="Group 46"/>
          <p:cNvGrpSpPr>
            <a:grpSpLocks/>
          </p:cNvGrpSpPr>
          <p:nvPr/>
        </p:nvGrpSpPr>
        <p:grpSpPr bwMode="auto">
          <a:xfrm>
            <a:off x="1828800" y="76200"/>
            <a:ext cx="7315201" cy="6883400"/>
            <a:chOff x="1152" y="48"/>
            <a:chExt cx="4608" cy="4336"/>
          </a:xfrm>
        </p:grpSpPr>
        <p:sp>
          <p:nvSpPr>
            <p:cNvPr id="9230" name="Rectangle 14"/>
            <p:cNvSpPr>
              <a:spLocks noChangeArrowheads="1"/>
            </p:cNvSpPr>
            <p:nvPr/>
          </p:nvSpPr>
          <p:spPr bwMode="auto">
            <a:xfrm>
              <a:off x="1488" y="48"/>
              <a:ext cx="2688" cy="330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800" b="1" dirty="0" smtClean="0">
                  <a:solidFill>
                    <a:schemeClr val="accent2"/>
                  </a:solidFill>
                  <a:latin typeface="Arial" charset="0"/>
                </a:rPr>
                <a:t>DENTINE</a:t>
              </a:r>
              <a:r>
                <a:rPr lang="en-US" sz="2800" b="1" dirty="0" smtClean="0">
                  <a:solidFill>
                    <a:schemeClr val="accent2"/>
                  </a:solidFill>
                  <a:latin typeface="Arial" charset="0"/>
                </a:rPr>
                <a:t> consists of</a:t>
              </a:r>
              <a:r>
                <a:rPr lang="ru-RU" sz="2800" b="1" dirty="0" smtClean="0">
                  <a:solidFill>
                    <a:schemeClr val="accent2"/>
                  </a:solidFill>
                  <a:latin typeface="Arial" charset="0"/>
                </a:rPr>
                <a:t>:</a:t>
              </a:r>
              <a:endParaRPr lang="ru-RU" sz="2800" b="1" dirty="0">
                <a:solidFill>
                  <a:schemeClr val="accent2"/>
                </a:solidFill>
                <a:latin typeface="Arial" charset="0"/>
              </a:endParaRPr>
            </a:p>
          </p:txBody>
        </p:sp>
        <p:sp>
          <p:nvSpPr>
            <p:cNvPr id="9231" name="Rectangle 15"/>
            <p:cNvSpPr>
              <a:spLocks noChangeArrowheads="1"/>
            </p:cNvSpPr>
            <p:nvPr/>
          </p:nvSpPr>
          <p:spPr bwMode="auto">
            <a:xfrm>
              <a:off x="2832" y="768"/>
              <a:ext cx="2927" cy="6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3200" b="1" u="sng" dirty="0" smtClean="0">
                  <a:solidFill>
                    <a:srgbClr val="00CC99"/>
                  </a:solidFill>
                  <a:latin typeface="Arial" charset="0"/>
                </a:rPr>
                <a:t>1. </a:t>
              </a:r>
              <a:r>
                <a:rPr lang="ru-RU" sz="3200" b="1" u="sng" dirty="0" smtClean="0">
                  <a:solidFill>
                    <a:srgbClr val="00CC99"/>
                  </a:solidFill>
                  <a:latin typeface="Arial" charset="0"/>
                </a:rPr>
                <a:t>MATRIX</a:t>
              </a:r>
              <a:r>
                <a:rPr lang="ru-RU" sz="3200" u="sng" dirty="0" smtClean="0">
                  <a:solidFill>
                    <a:srgbClr val="00CC99"/>
                  </a:solidFill>
                  <a:latin typeface="Arial" charset="0"/>
                </a:rPr>
                <a:t> </a:t>
              </a:r>
              <a:r>
                <a:rPr lang="ru-RU" sz="3200" dirty="0">
                  <a:solidFill>
                    <a:srgbClr val="00CC99"/>
                  </a:solidFill>
                  <a:latin typeface="Arial" charset="0"/>
                </a:rPr>
                <a:t>of collagen fibrils, </a:t>
              </a:r>
              <a:r>
                <a:rPr lang="ru-RU" sz="3200" dirty="0">
                  <a:solidFill>
                    <a:schemeClr val="accent2">
                      <a:lumMod val="75000"/>
                    </a:schemeClr>
                  </a:solidFill>
                  <a:latin typeface="Arial" charset="0"/>
                </a:rPr>
                <a:t>mineral crystals,</a:t>
              </a:r>
              <a:r>
                <a:rPr lang="ru-RU" sz="3200" dirty="0">
                  <a:solidFill>
                    <a:srgbClr val="00CC99"/>
                  </a:solidFill>
                  <a:latin typeface="Arial" charset="0"/>
                </a:rPr>
                <a:t> </a:t>
              </a:r>
              <a:endParaRPr lang="ru-RU" sz="3200" dirty="0">
                <a:solidFill>
                  <a:srgbClr val="FF00CC"/>
                </a:solidFill>
                <a:latin typeface="Arial" charset="0"/>
              </a:endParaRPr>
            </a:p>
          </p:txBody>
        </p:sp>
        <p:sp>
          <p:nvSpPr>
            <p:cNvPr id="9232" name="Rectangle 16"/>
            <p:cNvSpPr>
              <a:spLocks noChangeArrowheads="1"/>
            </p:cNvSpPr>
            <p:nvPr/>
          </p:nvSpPr>
          <p:spPr bwMode="auto">
            <a:xfrm>
              <a:off x="1152" y="2930"/>
              <a:ext cx="4608" cy="14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3600" dirty="0">
                  <a:solidFill>
                    <a:srgbClr val="00CC99"/>
                  </a:solidFill>
                  <a:latin typeface="Arial" charset="0"/>
                </a:rPr>
                <a:t>Penetrated by </a:t>
              </a:r>
              <a:r>
                <a:rPr lang="en-US" sz="3600" b="1" u="sng" dirty="0" smtClean="0">
                  <a:solidFill>
                    <a:srgbClr val="FF0000"/>
                  </a:solidFill>
                  <a:latin typeface="Arial" charset="0"/>
                </a:rPr>
                <a:t>2. DENTINAL </a:t>
              </a:r>
              <a:r>
                <a:rPr lang="ru-RU" sz="3600" b="1" u="sng" dirty="0" smtClean="0">
                  <a:solidFill>
                    <a:srgbClr val="FF0000"/>
                  </a:solidFill>
                  <a:latin typeface="Arial" charset="0"/>
                </a:rPr>
                <a:t>TUBULES </a:t>
              </a:r>
              <a:r>
                <a:rPr lang="ru-RU" sz="3600" dirty="0">
                  <a:solidFill>
                    <a:srgbClr val="00CC99"/>
                  </a:solidFill>
                  <a:latin typeface="Arial" charset="0"/>
                </a:rPr>
                <a:t>containing </a:t>
              </a:r>
              <a:r>
                <a:rPr lang="ru-RU" sz="3600" dirty="0" smtClean="0">
                  <a:solidFill>
                    <a:schemeClr val="accent2">
                      <a:lumMod val="75000"/>
                    </a:schemeClr>
                  </a:solidFill>
                  <a:latin typeface="Arial" charset="0"/>
                </a:rPr>
                <a:t>processes </a:t>
              </a:r>
              <a:r>
                <a:rPr lang="ru-RU" sz="3600" dirty="0">
                  <a:solidFill>
                    <a:schemeClr val="accent2">
                      <a:lumMod val="75000"/>
                    </a:schemeClr>
                  </a:solidFill>
                  <a:latin typeface="Arial" charset="0"/>
                </a:rPr>
                <a:t>of cells - ODONTOBLASTS</a:t>
              </a:r>
              <a:r>
                <a:rPr lang="ru-RU" sz="3600" dirty="0">
                  <a:solidFill>
                    <a:srgbClr val="00CC99"/>
                  </a:solidFill>
                  <a:latin typeface="Arial" charset="0"/>
                </a:rPr>
                <a:t> -whose bodies lie </a:t>
              </a:r>
              <a:r>
                <a:rPr lang="en-US" sz="3600" dirty="0" smtClean="0">
                  <a:solidFill>
                    <a:srgbClr val="00CC99"/>
                  </a:solidFill>
                  <a:latin typeface="Arial" charset="0"/>
                </a:rPr>
                <a:t>in the pulp</a:t>
              </a:r>
              <a:endParaRPr lang="ru-RU" sz="3600" dirty="0">
                <a:solidFill>
                  <a:srgbClr val="00CC99"/>
                </a:solidFill>
                <a:latin typeface="Arial" charset="0"/>
              </a:endParaRPr>
            </a:p>
          </p:txBody>
        </p:sp>
        <p:sp>
          <p:nvSpPr>
            <p:cNvPr id="9233" name="Rectangle 17"/>
            <p:cNvSpPr>
              <a:spLocks noChangeArrowheads="1"/>
            </p:cNvSpPr>
            <p:nvPr/>
          </p:nvSpPr>
          <p:spPr bwMode="auto">
            <a:xfrm>
              <a:off x="2160" y="1488"/>
              <a:ext cx="2976" cy="1296"/>
            </a:xfrm>
            <a:prstGeom prst="rect">
              <a:avLst/>
            </a:prstGeom>
            <a:pattFill prst="narHorz">
              <a:fgClr>
                <a:schemeClr val="accent1"/>
              </a:fgClr>
              <a:bgClr>
                <a:srgbClr val="006600"/>
              </a:bgClr>
            </a:patt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 useBgFill="1">
          <p:nvSpPr>
            <p:cNvPr id="9234" name="Rectangle 18"/>
            <p:cNvSpPr>
              <a:spLocks noChangeArrowheads="1"/>
            </p:cNvSpPr>
            <p:nvPr/>
          </p:nvSpPr>
          <p:spPr bwMode="auto">
            <a:xfrm>
              <a:off x="2160" y="1680"/>
              <a:ext cx="2496" cy="240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 useBgFill="1">
          <p:nvSpPr>
            <p:cNvPr id="9235" name="Rectangle 19"/>
            <p:cNvSpPr>
              <a:spLocks noChangeArrowheads="1"/>
            </p:cNvSpPr>
            <p:nvPr/>
          </p:nvSpPr>
          <p:spPr bwMode="auto">
            <a:xfrm>
              <a:off x="2160" y="2256"/>
              <a:ext cx="2496" cy="240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36" name="AutoShape 20"/>
            <p:cNvSpPr>
              <a:spLocks noChangeArrowheads="1"/>
            </p:cNvSpPr>
            <p:nvPr/>
          </p:nvSpPr>
          <p:spPr bwMode="auto">
            <a:xfrm>
              <a:off x="1396" y="1588"/>
              <a:ext cx="712" cy="520"/>
            </a:xfrm>
            <a:prstGeom prst="roundRect">
              <a:avLst>
                <a:gd name="adj" fmla="val 12495"/>
              </a:avLst>
            </a:prstGeom>
            <a:pattFill prst="lgConfetti">
              <a:fgClr>
                <a:srgbClr val="FF9900"/>
              </a:fgClr>
              <a:bgClr>
                <a:srgbClr val="FFCC99"/>
              </a:bgClr>
            </a:patt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37" name="AutoShape 21"/>
            <p:cNvSpPr>
              <a:spLocks noChangeArrowheads="1"/>
            </p:cNvSpPr>
            <p:nvPr/>
          </p:nvSpPr>
          <p:spPr bwMode="auto">
            <a:xfrm>
              <a:off x="1396" y="2116"/>
              <a:ext cx="712" cy="520"/>
            </a:xfrm>
            <a:prstGeom prst="roundRect">
              <a:avLst>
                <a:gd name="adj" fmla="val 12495"/>
              </a:avLst>
            </a:prstGeom>
            <a:pattFill prst="lgConfetti">
              <a:fgClr>
                <a:srgbClr val="FF9900"/>
              </a:fgClr>
              <a:bgClr>
                <a:srgbClr val="FFCC99"/>
              </a:bgClr>
            </a:patt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38" name="Rectangle 22"/>
            <p:cNvSpPr>
              <a:spLocks noChangeArrowheads="1"/>
            </p:cNvSpPr>
            <p:nvPr/>
          </p:nvSpPr>
          <p:spPr bwMode="auto">
            <a:xfrm>
              <a:off x="2112" y="1728"/>
              <a:ext cx="2448" cy="96"/>
            </a:xfrm>
            <a:prstGeom prst="rect">
              <a:avLst/>
            </a:prstGeom>
            <a:pattFill prst="lgConfetti">
              <a:fgClr>
                <a:srgbClr val="FF9900"/>
              </a:fgClr>
              <a:bgClr>
                <a:srgbClr val="FFCC99"/>
              </a:bgClr>
            </a:patt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en-US" sz="2400" dirty="0" smtClean="0"/>
                <a:t>Tomes fiber</a:t>
              </a:r>
              <a:endParaRPr lang="en-US" sz="2400" dirty="0"/>
            </a:p>
          </p:txBody>
        </p:sp>
        <p:sp>
          <p:nvSpPr>
            <p:cNvPr id="9239" name="Rectangle 23"/>
            <p:cNvSpPr>
              <a:spLocks noChangeArrowheads="1"/>
            </p:cNvSpPr>
            <p:nvPr/>
          </p:nvSpPr>
          <p:spPr bwMode="auto">
            <a:xfrm>
              <a:off x="2112" y="2352"/>
              <a:ext cx="2448" cy="96"/>
            </a:xfrm>
            <a:prstGeom prst="rect">
              <a:avLst/>
            </a:prstGeom>
            <a:pattFill prst="lgConfetti">
              <a:fgClr>
                <a:srgbClr val="FF9900"/>
              </a:fgClr>
              <a:bgClr>
                <a:srgbClr val="FFCC99"/>
              </a:bgClr>
            </a:patt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40" name="Oval 24"/>
            <p:cNvSpPr>
              <a:spLocks noChangeArrowheads="1"/>
            </p:cNvSpPr>
            <p:nvPr/>
          </p:nvSpPr>
          <p:spPr bwMode="auto">
            <a:xfrm>
              <a:off x="1492" y="1780"/>
              <a:ext cx="280" cy="18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41" name="Oval 25"/>
            <p:cNvSpPr>
              <a:spLocks noChangeArrowheads="1"/>
            </p:cNvSpPr>
            <p:nvPr/>
          </p:nvSpPr>
          <p:spPr bwMode="auto">
            <a:xfrm>
              <a:off x="1492" y="2308"/>
              <a:ext cx="280" cy="18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42" name="Arc 26"/>
            <p:cNvSpPr>
              <a:spLocks/>
            </p:cNvSpPr>
            <p:nvPr/>
          </p:nvSpPr>
          <p:spPr bwMode="auto">
            <a:xfrm>
              <a:off x="2304" y="912"/>
              <a:ext cx="384" cy="528"/>
            </a:xfrm>
            <a:custGeom>
              <a:avLst/>
              <a:gdLst>
                <a:gd name="G0" fmla="+- 21600 0 0"/>
                <a:gd name="G1" fmla="+- 21599 0 0"/>
                <a:gd name="G2" fmla="+- 21600 0 0"/>
                <a:gd name="T0" fmla="*/ 0 w 21600"/>
                <a:gd name="T1" fmla="*/ 21599 h 21599"/>
                <a:gd name="T2" fmla="*/ 21450 w 21600"/>
                <a:gd name="T3" fmla="*/ 0 h 21599"/>
                <a:gd name="T4" fmla="*/ 21600 w 21600"/>
                <a:gd name="T5" fmla="*/ 21599 h 21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599" fill="none" extrusionOk="0">
                  <a:moveTo>
                    <a:pt x="0" y="21599"/>
                  </a:moveTo>
                  <a:cubicBezTo>
                    <a:pt x="0" y="9728"/>
                    <a:pt x="9579" y="81"/>
                    <a:pt x="21449" y="-1"/>
                  </a:cubicBezTo>
                </a:path>
                <a:path w="21600" h="21599" stroke="0" extrusionOk="0">
                  <a:moveTo>
                    <a:pt x="0" y="21599"/>
                  </a:moveTo>
                  <a:cubicBezTo>
                    <a:pt x="0" y="9728"/>
                    <a:pt x="9579" y="81"/>
                    <a:pt x="21449" y="-1"/>
                  </a:cubicBezTo>
                  <a:lnTo>
                    <a:pt x="21600" y="21599"/>
                  </a:lnTo>
                  <a:close/>
                </a:path>
              </a:pathLst>
            </a:custGeom>
            <a:noFill/>
            <a:ln w="25400" cap="rnd">
              <a:solidFill>
                <a:schemeClr val="accent1"/>
              </a:solidFill>
              <a:round/>
              <a:headEnd type="stealth" w="med" len="lg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243" name="Line 27"/>
            <p:cNvSpPr>
              <a:spLocks noChangeShapeType="1"/>
            </p:cNvSpPr>
            <p:nvPr/>
          </p:nvSpPr>
          <p:spPr bwMode="auto">
            <a:xfrm flipV="1">
              <a:off x="3600" y="2496"/>
              <a:ext cx="240" cy="480"/>
            </a:xfrm>
            <a:prstGeom prst="line">
              <a:avLst/>
            </a:prstGeom>
            <a:ln>
              <a:headEnd type="none" w="sm" len="sm"/>
              <a:tailEnd type="stealth" w="med" len="lg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244" name="Arc 28"/>
            <p:cNvSpPr>
              <a:spLocks/>
            </p:cNvSpPr>
            <p:nvPr/>
          </p:nvSpPr>
          <p:spPr bwMode="auto">
            <a:xfrm flipH="1">
              <a:off x="4560" y="2400"/>
              <a:ext cx="676" cy="960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21600 w 21600"/>
                <a:gd name="T1" fmla="*/ 0 h 21600"/>
                <a:gd name="T2" fmla="*/ 0 w 21600"/>
                <a:gd name="T3" fmla="*/ 21600 h 21600"/>
                <a:gd name="T4" fmla="*/ 0 w 21600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12700" cap="rnd">
              <a:solidFill>
                <a:schemeClr val="accent2">
                  <a:lumMod val="75000"/>
                </a:schemeClr>
              </a:solidFill>
              <a:round/>
              <a:headEnd type="stealth" w="med" len="lg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245" name="Rectangle 29"/>
            <p:cNvSpPr>
              <a:spLocks noChangeArrowheads="1"/>
            </p:cNvSpPr>
            <p:nvPr/>
          </p:nvSpPr>
          <p:spPr bwMode="auto">
            <a:xfrm>
              <a:off x="4996" y="148"/>
              <a:ext cx="520" cy="472"/>
            </a:xfrm>
            <a:prstGeom prst="rect">
              <a:avLst/>
            </a:prstGeom>
            <a:pattFill prst="wdDnDiag">
              <a:fgClr>
                <a:srgbClr val="FF00CC"/>
              </a:fgClr>
              <a:bgClr>
                <a:schemeClr val="accent1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4" name="Group 33"/>
            <p:cNvGrpSpPr>
              <a:grpSpLocks/>
            </p:cNvGrpSpPr>
            <p:nvPr/>
          </p:nvGrpSpPr>
          <p:grpSpPr bwMode="auto">
            <a:xfrm>
              <a:off x="5044" y="196"/>
              <a:ext cx="104" cy="280"/>
              <a:chOff x="5044" y="196"/>
              <a:chExt cx="104" cy="280"/>
            </a:xfrm>
          </p:grpSpPr>
          <p:sp>
            <p:nvSpPr>
              <p:cNvPr id="9246" name="Rectangle 30"/>
              <p:cNvSpPr>
                <a:spLocks noChangeArrowheads="1"/>
              </p:cNvSpPr>
              <p:nvPr/>
            </p:nvSpPr>
            <p:spPr bwMode="auto">
              <a:xfrm>
                <a:off x="5044" y="196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47" name="Rectangle 31"/>
              <p:cNvSpPr>
                <a:spLocks noChangeArrowheads="1"/>
              </p:cNvSpPr>
              <p:nvPr/>
            </p:nvSpPr>
            <p:spPr bwMode="auto">
              <a:xfrm>
                <a:off x="5092" y="340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48" name="Rectangle 32"/>
              <p:cNvSpPr>
                <a:spLocks noChangeArrowheads="1"/>
              </p:cNvSpPr>
              <p:nvPr/>
            </p:nvSpPr>
            <p:spPr bwMode="auto">
              <a:xfrm>
                <a:off x="5140" y="196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" name="Group 37"/>
            <p:cNvGrpSpPr>
              <a:grpSpLocks/>
            </p:cNvGrpSpPr>
            <p:nvPr/>
          </p:nvGrpSpPr>
          <p:grpSpPr bwMode="auto">
            <a:xfrm>
              <a:off x="5188" y="244"/>
              <a:ext cx="104" cy="280"/>
              <a:chOff x="5188" y="244"/>
              <a:chExt cx="104" cy="280"/>
            </a:xfrm>
          </p:grpSpPr>
          <p:sp>
            <p:nvSpPr>
              <p:cNvPr id="9250" name="Rectangle 34"/>
              <p:cNvSpPr>
                <a:spLocks noChangeArrowheads="1"/>
              </p:cNvSpPr>
              <p:nvPr/>
            </p:nvSpPr>
            <p:spPr bwMode="auto">
              <a:xfrm>
                <a:off x="5188" y="388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51" name="Rectangle 35"/>
              <p:cNvSpPr>
                <a:spLocks noChangeArrowheads="1"/>
              </p:cNvSpPr>
              <p:nvPr/>
            </p:nvSpPr>
            <p:spPr bwMode="auto">
              <a:xfrm>
                <a:off x="5236" y="244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52" name="Rectangle 36"/>
              <p:cNvSpPr>
                <a:spLocks noChangeArrowheads="1"/>
              </p:cNvSpPr>
              <p:nvPr/>
            </p:nvSpPr>
            <p:spPr bwMode="auto">
              <a:xfrm>
                <a:off x="5284" y="388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" name="Group 41"/>
            <p:cNvGrpSpPr>
              <a:grpSpLocks/>
            </p:cNvGrpSpPr>
            <p:nvPr/>
          </p:nvGrpSpPr>
          <p:grpSpPr bwMode="auto">
            <a:xfrm>
              <a:off x="5332" y="196"/>
              <a:ext cx="104" cy="280"/>
              <a:chOff x="5332" y="196"/>
              <a:chExt cx="104" cy="280"/>
            </a:xfrm>
          </p:grpSpPr>
          <p:sp>
            <p:nvSpPr>
              <p:cNvPr id="9254" name="Rectangle 38"/>
              <p:cNvSpPr>
                <a:spLocks noChangeArrowheads="1"/>
              </p:cNvSpPr>
              <p:nvPr/>
            </p:nvSpPr>
            <p:spPr bwMode="auto">
              <a:xfrm>
                <a:off x="5332" y="196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55" name="Rectangle 39"/>
              <p:cNvSpPr>
                <a:spLocks noChangeArrowheads="1"/>
              </p:cNvSpPr>
              <p:nvPr/>
            </p:nvSpPr>
            <p:spPr bwMode="auto">
              <a:xfrm>
                <a:off x="5380" y="340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56" name="Rectangle 40"/>
              <p:cNvSpPr>
                <a:spLocks noChangeArrowheads="1"/>
              </p:cNvSpPr>
              <p:nvPr/>
            </p:nvSpPr>
            <p:spPr bwMode="auto">
              <a:xfrm>
                <a:off x="5428" y="196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9258" name="Arc 42"/>
            <p:cNvSpPr>
              <a:spLocks/>
            </p:cNvSpPr>
            <p:nvPr/>
          </p:nvSpPr>
          <p:spPr bwMode="auto">
            <a:xfrm>
              <a:off x="4128" y="384"/>
              <a:ext cx="768" cy="336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0 w 21600"/>
                <a:gd name="T1" fmla="*/ 21600 h 21600"/>
                <a:gd name="T2" fmla="*/ 21587 w 21600"/>
                <a:gd name="T3" fmla="*/ 0 h 21600"/>
                <a:gd name="T4" fmla="*/ 2160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21600"/>
                  </a:moveTo>
                  <a:cubicBezTo>
                    <a:pt x="0" y="9675"/>
                    <a:pt x="9662" y="7"/>
                    <a:pt x="21587" y="0"/>
                  </a:cubicBezTo>
                </a:path>
                <a:path w="21600" h="21600" stroke="0" extrusionOk="0">
                  <a:moveTo>
                    <a:pt x="0" y="21600"/>
                  </a:moveTo>
                  <a:cubicBezTo>
                    <a:pt x="0" y="9675"/>
                    <a:pt x="9662" y="7"/>
                    <a:pt x="21587" y="0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2700" cap="rnd">
              <a:solidFill>
                <a:schemeClr val="accent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259" name="Rectangle 43"/>
            <p:cNvSpPr>
              <a:spLocks noChangeArrowheads="1"/>
            </p:cNvSpPr>
            <p:nvPr/>
          </p:nvSpPr>
          <p:spPr bwMode="auto">
            <a:xfrm>
              <a:off x="5476" y="436"/>
              <a:ext cx="8" cy="136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60" name="Rectangle 44"/>
            <p:cNvSpPr>
              <a:spLocks noChangeArrowheads="1"/>
            </p:cNvSpPr>
            <p:nvPr/>
          </p:nvSpPr>
          <p:spPr bwMode="auto">
            <a:xfrm>
              <a:off x="5236" y="484"/>
              <a:ext cx="8" cy="136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61" name="Rectangle 45"/>
            <p:cNvSpPr>
              <a:spLocks noChangeArrowheads="1"/>
            </p:cNvSpPr>
            <p:nvPr/>
          </p:nvSpPr>
          <p:spPr bwMode="auto">
            <a:xfrm>
              <a:off x="5044" y="436"/>
              <a:ext cx="8" cy="136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2362200" y="76200"/>
            <a:ext cx="4267200" cy="51911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chemeClr val="accent2"/>
                </a:solidFill>
                <a:latin typeface="Arial" charset="0"/>
              </a:rPr>
              <a:t>DENTINE: Composition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146050" y="1365250"/>
            <a:ext cx="3213100" cy="4186403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         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MATRIX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   	</a:t>
            </a:r>
          </a:p>
          <a:p>
            <a:pPr>
              <a:spcBef>
                <a:spcPct val="50000"/>
              </a:spcBef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collagen fibrils and glycoproteins &amp; proteoglycans    </a:t>
            </a:r>
            <a:r>
              <a:rPr lang="en-US" sz="2800" u="sng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28</a:t>
            </a:r>
            <a:r>
              <a:rPr lang="ru-RU" sz="2800" u="sng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% 	</a:t>
            </a:r>
            <a:r>
              <a:rPr lang="en-US" sz="2800" u="sng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-</a:t>
            </a:r>
            <a:r>
              <a:rPr lang="ru-RU" sz="2800" u="sng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   </a:t>
            </a:r>
            <a:r>
              <a:rPr lang="ru-RU" sz="2800" u="sng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Organic</a:t>
            </a:r>
          </a:p>
          <a:p>
            <a:pPr>
              <a:spcBef>
                <a:spcPct val="50000"/>
              </a:spcBef>
            </a:pPr>
            <a:endParaRPr lang="ru-RU" sz="2800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mineral crystals </a:t>
            </a:r>
            <a:r>
              <a:rPr lang="ru-RU" sz="2800" u="sng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7</a:t>
            </a:r>
            <a:r>
              <a:rPr lang="en-US" sz="2800" u="sng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2</a:t>
            </a:r>
            <a:r>
              <a:rPr lang="ru-RU" sz="2800" u="sng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%  </a:t>
            </a:r>
            <a:r>
              <a:rPr lang="en-US" sz="2800" u="sng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- </a:t>
            </a:r>
            <a:r>
              <a:rPr lang="ru-RU" sz="2800" u="sng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   </a:t>
            </a:r>
            <a:r>
              <a:rPr lang="ru-RU" sz="2800" u="sng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Inorganic</a:t>
            </a:r>
          </a:p>
        </p:txBody>
      </p:sp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3429000" y="234950"/>
            <a:ext cx="5713413" cy="4184650"/>
            <a:chOff x="2160" y="148"/>
            <a:chExt cx="3599" cy="2636"/>
          </a:xfrm>
        </p:grpSpPr>
        <p:sp>
          <p:nvSpPr>
            <p:cNvPr id="10244" name="Rectangle 4"/>
            <p:cNvSpPr>
              <a:spLocks noChangeArrowheads="1"/>
            </p:cNvSpPr>
            <p:nvPr/>
          </p:nvSpPr>
          <p:spPr bwMode="auto">
            <a:xfrm>
              <a:off x="2398" y="672"/>
              <a:ext cx="3361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 dirty="0" smtClean="0">
                  <a:solidFill>
                    <a:srgbClr val="00CC99"/>
                  </a:solidFill>
                  <a:latin typeface="Arial" charset="0"/>
                </a:rPr>
                <a:t>MATRIX</a:t>
              </a:r>
              <a:endParaRPr lang="ru-RU" sz="2000" dirty="0">
                <a:solidFill>
                  <a:srgbClr val="FF00CC"/>
                </a:solidFill>
                <a:latin typeface="Arial" charset="0"/>
              </a:endParaRPr>
            </a:p>
          </p:txBody>
        </p:sp>
        <p:sp>
          <p:nvSpPr>
            <p:cNvPr id="10245" name="Rectangle 5"/>
            <p:cNvSpPr>
              <a:spLocks noChangeArrowheads="1"/>
            </p:cNvSpPr>
            <p:nvPr/>
          </p:nvSpPr>
          <p:spPr bwMode="auto">
            <a:xfrm>
              <a:off x="2160" y="1488"/>
              <a:ext cx="2976" cy="1296"/>
            </a:xfrm>
            <a:prstGeom prst="rect">
              <a:avLst/>
            </a:prstGeom>
            <a:pattFill prst="narHorz">
              <a:fgClr>
                <a:schemeClr val="accent1"/>
              </a:fgClr>
              <a:bgClr>
                <a:srgbClr val="006600"/>
              </a:bgClr>
            </a:patt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 useBgFill="1">
          <p:nvSpPr>
            <p:cNvPr id="10246" name="Rectangle 6"/>
            <p:cNvSpPr>
              <a:spLocks noChangeArrowheads="1"/>
            </p:cNvSpPr>
            <p:nvPr/>
          </p:nvSpPr>
          <p:spPr bwMode="auto">
            <a:xfrm>
              <a:off x="2160" y="1680"/>
              <a:ext cx="2496" cy="240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 useBgFill="1">
          <p:nvSpPr>
            <p:cNvPr id="10247" name="Rectangle 7"/>
            <p:cNvSpPr>
              <a:spLocks noChangeArrowheads="1"/>
            </p:cNvSpPr>
            <p:nvPr/>
          </p:nvSpPr>
          <p:spPr bwMode="auto">
            <a:xfrm>
              <a:off x="2160" y="2256"/>
              <a:ext cx="2496" cy="240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48" name="Arc 8"/>
            <p:cNvSpPr>
              <a:spLocks/>
            </p:cNvSpPr>
            <p:nvPr/>
          </p:nvSpPr>
          <p:spPr bwMode="auto">
            <a:xfrm>
              <a:off x="2304" y="816"/>
              <a:ext cx="144" cy="624"/>
            </a:xfrm>
            <a:custGeom>
              <a:avLst/>
              <a:gdLst>
                <a:gd name="G0" fmla="+- 21600 0 0"/>
                <a:gd name="G1" fmla="+- 21599 0 0"/>
                <a:gd name="G2" fmla="+- 21600 0 0"/>
                <a:gd name="T0" fmla="*/ 0 w 21600"/>
                <a:gd name="T1" fmla="*/ 21599 h 21599"/>
                <a:gd name="T2" fmla="*/ 21450 w 21600"/>
                <a:gd name="T3" fmla="*/ 0 h 21599"/>
                <a:gd name="T4" fmla="*/ 21600 w 21600"/>
                <a:gd name="T5" fmla="*/ 21599 h 21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599" fill="none" extrusionOk="0">
                  <a:moveTo>
                    <a:pt x="0" y="21599"/>
                  </a:moveTo>
                  <a:cubicBezTo>
                    <a:pt x="0" y="9728"/>
                    <a:pt x="9579" y="81"/>
                    <a:pt x="21449" y="-1"/>
                  </a:cubicBezTo>
                </a:path>
                <a:path w="21600" h="21599" stroke="0" extrusionOk="0">
                  <a:moveTo>
                    <a:pt x="0" y="21599"/>
                  </a:moveTo>
                  <a:cubicBezTo>
                    <a:pt x="0" y="9728"/>
                    <a:pt x="9579" y="81"/>
                    <a:pt x="21449" y="-1"/>
                  </a:cubicBezTo>
                  <a:lnTo>
                    <a:pt x="21600" y="21599"/>
                  </a:lnTo>
                  <a:close/>
                </a:path>
              </a:pathLst>
            </a:custGeom>
            <a:noFill/>
            <a:ln w="25400" cap="rnd">
              <a:solidFill>
                <a:schemeClr val="accent1"/>
              </a:solidFill>
              <a:round/>
              <a:headEnd type="stealth" w="med" len="lg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249" name="Rectangle 9"/>
            <p:cNvSpPr>
              <a:spLocks noChangeArrowheads="1"/>
            </p:cNvSpPr>
            <p:nvPr/>
          </p:nvSpPr>
          <p:spPr bwMode="auto">
            <a:xfrm>
              <a:off x="4996" y="148"/>
              <a:ext cx="520" cy="472"/>
            </a:xfrm>
            <a:prstGeom prst="rect">
              <a:avLst/>
            </a:prstGeom>
            <a:pattFill prst="wdDnDiag">
              <a:fgClr>
                <a:srgbClr val="FF00CC"/>
              </a:fgClr>
              <a:bgClr>
                <a:schemeClr val="accent1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" name="Group 13"/>
            <p:cNvGrpSpPr>
              <a:grpSpLocks/>
            </p:cNvGrpSpPr>
            <p:nvPr/>
          </p:nvGrpSpPr>
          <p:grpSpPr bwMode="auto">
            <a:xfrm>
              <a:off x="5044" y="196"/>
              <a:ext cx="104" cy="280"/>
              <a:chOff x="5044" y="196"/>
              <a:chExt cx="104" cy="280"/>
            </a:xfrm>
          </p:grpSpPr>
          <p:sp>
            <p:nvSpPr>
              <p:cNvPr id="10250" name="Rectangle 10"/>
              <p:cNvSpPr>
                <a:spLocks noChangeArrowheads="1"/>
              </p:cNvSpPr>
              <p:nvPr/>
            </p:nvSpPr>
            <p:spPr bwMode="auto">
              <a:xfrm>
                <a:off x="5044" y="196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51" name="Rectangle 11"/>
              <p:cNvSpPr>
                <a:spLocks noChangeArrowheads="1"/>
              </p:cNvSpPr>
              <p:nvPr/>
            </p:nvSpPr>
            <p:spPr bwMode="auto">
              <a:xfrm>
                <a:off x="5092" y="340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52" name="Rectangle 12"/>
              <p:cNvSpPr>
                <a:spLocks noChangeArrowheads="1"/>
              </p:cNvSpPr>
              <p:nvPr/>
            </p:nvSpPr>
            <p:spPr bwMode="auto">
              <a:xfrm>
                <a:off x="5140" y="196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5188" y="244"/>
              <a:ext cx="104" cy="280"/>
              <a:chOff x="5188" y="244"/>
              <a:chExt cx="104" cy="280"/>
            </a:xfrm>
          </p:grpSpPr>
          <p:sp>
            <p:nvSpPr>
              <p:cNvPr id="10254" name="Rectangle 14"/>
              <p:cNvSpPr>
                <a:spLocks noChangeArrowheads="1"/>
              </p:cNvSpPr>
              <p:nvPr/>
            </p:nvSpPr>
            <p:spPr bwMode="auto">
              <a:xfrm>
                <a:off x="5188" y="388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55" name="Rectangle 15"/>
              <p:cNvSpPr>
                <a:spLocks noChangeArrowheads="1"/>
              </p:cNvSpPr>
              <p:nvPr/>
            </p:nvSpPr>
            <p:spPr bwMode="auto">
              <a:xfrm>
                <a:off x="5236" y="244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56" name="Rectangle 16"/>
              <p:cNvSpPr>
                <a:spLocks noChangeArrowheads="1"/>
              </p:cNvSpPr>
              <p:nvPr/>
            </p:nvSpPr>
            <p:spPr bwMode="auto">
              <a:xfrm>
                <a:off x="5284" y="388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" name="Group 21"/>
            <p:cNvGrpSpPr>
              <a:grpSpLocks/>
            </p:cNvGrpSpPr>
            <p:nvPr/>
          </p:nvGrpSpPr>
          <p:grpSpPr bwMode="auto">
            <a:xfrm>
              <a:off x="5332" y="196"/>
              <a:ext cx="104" cy="280"/>
              <a:chOff x="5332" y="196"/>
              <a:chExt cx="104" cy="280"/>
            </a:xfrm>
          </p:grpSpPr>
          <p:sp>
            <p:nvSpPr>
              <p:cNvPr id="10258" name="Rectangle 18"/>
              <p:cNvSpPr>
                <a:spLocks noChangeArrowheads="1"/>
              </p:cNvSpPr>
              <p:nvPr/>
            </p:nvSpPr>
            <p:spPr bwMode="auto">
              <a:xfrm>
                <a:off x="5332" y="196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59" name="Rectangle 19"/>
              <p:cNvSpPr>
                <a:spLocks noChangeArrowheads="1"/>
              </p:cNvSpPr>
              <p:nvPr/>
            </p:nvSpPr>
            <p:spPr bwMode="auto">
              <a:xfrm>
                <a:off x="5380" y="340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60" name="Rectangle 20"/>
              <p:cNvSpPr>
                <a:spLocks noChangeArrowheads="1"/>
              </p:cNvSpPr>
              <p:nvPr/>
            </p:nvSpPr>
            <p:spPr bwMode="auto">
              <a:xfrm>
                <a:off x="5428" y="196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0262" name="Arc 22"/>
            <p:cNvSpPr>
              <a:spLocks/>
            </p:cNvSpPr>
            <p:nvPr/>
          </p:nvSpPr>
          <p:spPr bwMode="auto">
            <a:xfrm>
              <a:off x="3168" y="384"/>
              <a:ext cx="1728" cy="336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0 w 21600"/>
                <a:gd name="T1" fmla="*/ 21600 h 21600"/>
                <a:gd name="T2" fmla="*/ 21587 w 21600"/>
                <a:gd name="T3" fmla="*/ 0 h 21600"/>
                <a:gd name="T4" fmla="*/ 2160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21600"/>
                  </a:moveTo>
                  <a:cubicBezTo>
                    <a:pt x="0" y="9675"/>
                    <a:pt x="9662" y="7"/>
                    <a:pt x="21587" y="0"/>
                  </a:cubicBezTo>
                </a:path>
                <a:path w="21600" h="21600" stroke="0" extrusionOk="0">
                  <a:moveTo>
                    <a:pt x="0" y="21600"/>
                  </a:moveTo>
                  <a:cubicBezTo>
                    <a:pt x="0" y="9675"/>
                    <a:pt x="9662" y="7"/>
                    <a:pt x="21587" y="0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2700" cap="rnd">
              <a:solidFill>
                <a:schemeClr val="accent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263" name="Rectangle 23"/>
            <p:cNvSpPr>
              <a:spLocks noChangeArrowheads="1"/>
            </p:cNvSpPr>
            <p:nvPr/>
          </p:nvSpPr>
          <p:spPr bwMode="auto">
            <a:xfrm>
              <a:off x="5476" y="436"/>
              <a:ext cx="8" cy="136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64" name="Rectangle 24"/>
            <p:cNvSpPr>
              <a:spLocks noChangeArrowheads="1"/>
            </p:cNvSpPr>
            <p:nvPr/>
          </p:nvSpPr>
          <p:spPr bwMode="auto">
            <a:xfrm>
              <a:off x="5236" y="484"/>
              <a:ext cx="8" cy="136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65" name="Rectangle 25"/>
            <p:cNvSpPr>
              <a:spLocks noChangeArrowheads="1"/>
            </p:cNvSpPr>
            <p:nvPr/>
          </p:nvSpPr>
          <p:spPr bwMode="auto">
            <a:xfrm>
              <a:off x="5044" y="436"/>
              <a:ext cx="8" cy="136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66" name="Rectangle 26"/>
            <p:cNvSpPr>
              <a:spLocks noChangeArrowheads="1"/>
            </p:cNvSpPr>
            <p:nvPr/>
          </p:nvSpPr>
          <p:spPr bwMode="auto">
            <a:xfrm>
              <a:off x="2928" y="2256"/>
              <a:ext cx="912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000" b="1" dirty="0">
                  <a:solidFill>
                    <a:schemeClr val="accent2">
                      <a:lumMod val="75000"/>
                    </a:schemeClr>
                  </a:solidFill>
                  <a:latin typeface="Arial" charset="0"/>
                </a:rPr>
                <a:t>TUBULE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2362200" y="76200"/>
            <a:ext cx="4495800" cy="51911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chemeClr val="accent2"/>
                </a:solidFill>
                <a:latin typeface="Arial" charset="0"/>
              </a:rPr>
              <a:t>DENTINE</a:t>
            </a:r>
            <a:r>
              <a:rPr lang="ru-RU" sz="2800" b="1" dirty="0" smtClean="0">
                <a:solidFill>
                  <a:schemeClr val="accent2"/>
                </a:solidFill>
                <a:latin typeface="Arial" charset="0"/>
              </a:rPr>
              <a:t>:</a:t>
            </a:r>
            <a:endParaRPr lang="ru-RU" sz="28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2663825" y="1066800"/>
            <a:ext cx="5335588" cy="5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MATRIX  </a:t>
            </a:r>
            <a:r>
              <a:rPr lang="ru-RU" sz="28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subdivided into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219200" y="5410200"/>
            <a:ext cx="7086600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TUBULES 1-3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Symbol" pitchFamily="18" charset="2"/>
              </a:rPr>
              <a:t>m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m wide</a:t>
            </a:r>
          </a:p>
        </p:txBody>
      </p:sp>
      <p:sp>
        <p:nvSpPr>
          <p:cNvPr id="11269" name="Arc 5"/>
          <p:cNvSpPr>
            <a:spLocks/>
          </p:cNvSpPr>
          <p:nvPr/>
        </p:nvSpPr>
        <p:spPr bwMode="auto">
          <a:xfrm>
            <a:off x="2362200" y="1295400"/>
            <a:ext cx="228600" cy="990600"/>
          </a:xfrm>
          <a:custGeom>
            <a:avLst/>
            <a:gdLst>
              <a:gd name="G0" fmla="+- 21600 0 0"/>
              <a:gd name="G1" fmla="+- 21599 0 0"/>
              <a:gd name="G2" fmla="+- 21600 0 0"/>
              <a:gd name="T0" fmla="*/ 0 w 21600"/>
              <a:gd name="T1" fmla="*/ 21599 h 21599"/>
              <a:gd name="T2" fmla="*/ 21450 w 21600"/>
              <a:gd name="T3" fmla="*/ 0 h 21599"/>
              <a:gd name="T4" fmla="*/ 21600 w 21600"/>
              <a:gd name="T5" fmla="*/ 21599 h 21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599" fill="none" extrusionOk="0">
                <a:moveTo>
                  <a:pt x="0" y="21599"/>
                </a:moveTo>
                <a:cubicBezTo>
                  <a:pt x="0" y="9728"/>
                  <a:pt x="9579" y="81"/>
                  <a:pt x="21449" y="-1"/>
                </a:cubicBezTo>
              </a:path>
              <a:path w="21600" h="21599" stroke="0" extrusionOk="0">
                <a:moveTo>
                  <a:pt x="0" y="21599"/>
                </a:moveTo>
                <a:cubicBezTo>
                  <a:pt x="0" y="9728"/>
                  <a:pt x="9579" y="81"/>
                  <a:pt x="21449" y="-1"/>
                </a:cubicBezTo>
                <a:lnTo>
                  <a:pt x="21600" y="21599"/>
                </a:lnTo>
                <a:close/>
              </a:path>
            </a:pathLst>
          </a:custGeom>
          <a:noFill/>
          <a:ln w="12700" cap="rnd">
            <a:solidFill>
              <a:schemeClr val="accent1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1676400" y="2286000"/>
            <a:ext cx="4724400" cy="2133600"/>
          </a:xfrm>
          <a:prstGeom prst="rect">
            <a:avLst/>
          </a:prstGeom>
          <a:pattFill prst="narHorz">
            <a:fgClr>
              <a:schemeClr val="accent1"/>
            </a:fgClr>
            <a:bgClr>
              <a:srgbClr val="006600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11271" name="Rectangle 7"/>
          <p:cNvSpPr>
            <a:spLocks noChangeArrowheads="1"/>
          </p:cNvSpPr>
          <p:nvPr/>
        </p:nvSpPr>
        <p:spPr bwMode="auto">
          <a:xfrm>
            <a:off x="1676400" y="2667000"/>
            <a:ext cx="39624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11272" name="Rectangle 8"/>
          <p:cNvSpPr>
            <a:spLocks noChangeArrowheads="1"/>
          </p:cNvSpPr>
          <p:nvPr/>
        </p:nvSpPr>
        <p:spPr bwMode="auto">
          <a:xfrm>
            <a:off x="1676400" y="3581400"/>
            <a:ext cx="39624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3" name="AutoShape 9"/>
          <p:cNvSpPr>
            <a:spLocks noChangeArrowheads="1"/>
          </p:cNvSpPr>
          <p:nvPr/>
        </p:nvSpPr>
        <p:spPr bwMode="auto">
          <a:xfrm>
            <a:off x="463550" y="2520950"/>
            <a:ext cx="1130300" cy="825500"/>
          </a:xfrm>
          <a:prstGeom prst="roundRect">
            <a:avLst>
              <a:gd name="adj" fmla="val 12495"/>
            </a:avLst>
          </a:prstGeom>
          <a:pattFill prst="lgConfetti">
            <a:fgClr>
              <a:srgbClr val="FF9900"/>
            </a:fgClr>
            <a:bgClr>
              <a:srgbClr val="FFCC99"/>
            </a:bgClr>
          </a:pattFill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4" name="AutoShape 10"/>
          <p:cNvSpPr>
            <a:spLocks noChangeArrowheads="1"/>
          </p:cNvSpPr>
          <p:nvPr/>
        </p:nvSpPr>
        <p:spPr bwMode="auto">
          <a:xfrm>
            <a:off x="463550" y="3359150"/>
            <a:ext cx="1130300" cy="825500"/>
          </a:xfrm>
          <a:prstGeom prst="roundRect">
            <a:avLst>
              <a:gd name="adj" fmla="val 12495"/>
            </a:avLst>
          </a:prstGeom>
          <a:pattFill prst="lgConfetti">
            <a:fgClr>
              <a:srgbClr val="FF9900"/>
            </a:fgClr>
            <a:bgClr>
              <a:srgbClr val="FFCC99"/>
            </a:bgClr>
          </a:pattFill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1600200" y="2743200"/>
            <a:ext cx="3886200" cy="152400"/>
          </a:xfrm>
          <a:prstGeom prst="rect">
            <a:avLst/>
          </a:prstGeom>
          <a:pattFill prst="lgConfetti">
            <a:fgClr>
              <a:srgbClr val="FF9900"/>
            </a:fgClr>
            <a:bgClr>
              <a:srgbClr val="FFCC99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1600200" y="3657600"/>
            <a:ext cx="3886200" cy="152400"/>
          </a:xfrm>
          <a:prstGeom prst="rect">
            <a:avLst/>
          </a:prstGeom>
          <a:pattFill prst="lgConfetti">
            <a:fgClr>
              <a:srgbClr val="FF9900"/>
            </a:fgClr>
            <a:bgClr>
              <a:srgbClr val="FFCC99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7" name="Oval 13"/>
          <p:cNvSpPr>
            <a:spLocks noChangeArrowheads="1"/>
          </p:cNvSpPr>
          <p:nvPr/>
        </p:nvSpPr>
        <p:spPr bwMode="auto">
          <a:xfrm>
            <a:off x="615950" y="2825750"/>
            <a:ext cx="4445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8" name="Oval 14"/>
          <p:cNvSpPr>
            <a:spLocks noChangeArrowheads="1"/>
          </p:cNvSpPr>
          <p:nvPr/>
        </p:nvSpPr>
        <p:spPr bwMode="auto">
          <a:xfrm>
            <a:off x="615950" y="3663950"/>
            <a:ext cx="4445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9" name="Rectangle 15"/>
          <p:cNvSpPr>
            <a:spLocks noChangeArrowheads="1"/>
          </p:cNvSpPr>
          <p:nvPr/>
        </p:nvSpPr>
        <p:spPr bwMode="auto">
          <a:xfrm>
            <a:off x="1676400" y="2514600"/>
            <a:ext cx="3962400" cy="1524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80" name="Rectangle 16"/>
          <p:cNvSpPr>
            <a:spLocks noChangeArrowheads="1"/>
          </p:cNvSpPr>
          <p:nvPr/>
        </p:nvSpPr>
        <p:spPr bwMode="auto">
          <a:xfrm>
            <a:off x="1676400" y="3048000"/>
            <a:ext cx="3962400" cy="1524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81" name="Rectangle 17"/>
          <p:cNvSpPr>
            <a:spLocks noChangeArrowheads="1"/>
          </p:cNvSpPr>
          <p:nvPr/>
        </p:nvSpPr>
        <p:spPr bwMode="auto">
          <a:xfrm>
            <a:off x="1676400" y="3429000"/>
            <a:ext cx="3962400" cy="1524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82" name="Rectangle 18"/>
          <p:cNvSpPr>
            <a:spLocks noChangeArrowheads="1"/>
          </p:cNvSpPr>
          <p:nvPr/>
        </p:nvSpPr>
        <p:spPr bwMode="auto">
          <a:xfrm>
            <a:off x="1676400" y="3962400"/>
            <a:ext cx="3962400" cy="1524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83" name="Rectangle 19"/>
          <p:cNvSpPr>
            <a:spLocks noChangeArrowheads="1"/>
          </p:cNvSpPr>
          <p:nvPr/>
        </p:nvSpPr>
        <p:spPr bwMode="auto">
          <a:xfrm>
            <a:off x="5638800" y="2514600"/>
            <a:ext cx="76200" cy="685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84" name="Rectangle 20"/>
          <p:cNvSpPr>
            <a:spLocks noChangeArrowheads="1"/>
          </p:cNvSpPr>
          <p:nvPr/>
        </p:nvSpPr>
        <p:spPr bwMode="auto">
          <a:xfrm>
            <a:off x="5638800" y="3429000"/>
            <a:ext cx="76200" cy="685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85" name="Rectangle 21"/>
          <p:cNvSpPr>
            <a:spLocks noChangeArrowheads="1"/>
          </p:cNvSpPr>
          <p:nvPr/>
        </p:nvSpPr>
        <p:spPr bwMode="auto">
          <a:xfrm>
            <a:off x="2892424" y="1676400"/>
            <a:ext cx="6251575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1.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Peritubular d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. (without organic)</a:t>
            </a:r>
            <a:endParaRPr lang="ru-RU" sz="2400" dirty="0">
              <a:solidFill>
                <a:schemeClr val="tx2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1286" name="Arc 22"/>
          <p:cNvSpPr>
            <a:spLocks/>
          </p:cNvSpPr>
          <p:nvPr/>
        </p:nvSpPr>
        <p:spPr bwMode="auto">
          <a:xfrm>
            <a:off x="4648200" y="2057400"/>
            <a:ext cx="609600" cy="533400"/>
          </a:xfrm>
          <a:custGeom>
            <a:avLst/>
            <a:gdLst>
              <a:gd name="G0" fmla="+- 0 0 0"/>
              <a:gd name="G1" fmla="+- 0 0 0"/>
              <a:gd name="G2" fmla="+- 21600 0 0"/>
              <a:gd name="T0" fmla="*/ 21600 w 21600"/>
              <a:gd name="T1" fmla="*/ 0 h 21600"/>
              <a:gd name="T2" fmla="*/ 0 w 21600"/>
              <a:gd name="T3" fmla="*/ 21600 h 21600"/>
              <a:gd name="T4" fmla="*/ 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</a:path>
              <a:path w="21600" h="21600" stroke="0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  <a:lnTo>
                  <a:pt x="0" y="0"/>
                </a:lnTo>
                <a:close/>
              </a:path>
            </a:pathLst>
          </a:custGeom>
          <a:noFill/>
          <a:ln w="12700" cap="rnd">
            <a:solidFill>
              <a:schemeClr val="accent1">
                <a:lumMod val="50000"/>
              </a:schemeClr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87" name="Rectangle 23"/>
          <p:cNvSpPr>
            <a:spLocks noChangeArrowheads="1"/>
          </p:cNvSpPr>
          <p:nvPr/>
        </p:nvSpPr>
        <p:spPr bwMode="auto">
          <a:xfrm>
            <a:off x="4953001" y="4641850"/>
            <a:ext cx="4191000" cy="831639"/>
          </a:xfrm>
          <a:prstGeom prst="rect">
            <a:avLst/>
          </a:prstGeom>
          <a:noFill/>
          <a:ln w="127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2.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Inter-tubular d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.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(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mineralised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 collagen fibrils)</a:t>
            </a:r>
            <a:endParaRPr lang="ru-RU" sz="2400" dirty="0">
              <a:solidFill>
                <a:schemeClr val="tx2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1288" name="Arc 24"/>
          <p:cNvSpPr>
            <a:spLocks/>
          </p:cNvSpPr>
          <p:nvPr/>
        </p:nvSpPr>
        <p:spPr bwMode="auto">
          <a:xfrm>
            <a:off x="5638800" y="3276600"/>
            <a:ext cx="1677988" cy="1371600"/>
          </a:xfrm>
          <a:custGeom>
            <a:avLst/>
            <a:gdLst>
              <a:gd name="G0" fmla="+- 20 0 0"/>
              <a:gd name="G1" fmla="+- 21600 0 0"/>
              <a:gd name="G2" fmla="+- 21600 0 0"/>
              <a:gd name="T0" fmla="*/ 0 w 21620"/>
              <a:gd name="T1" fmla="*/ 0 h 21600"/>
              <a:gd name="T2" fmla="*/ 21620 w 21620"/>
              <a:gd name="T3" fmla="*/ 21600 h 21600"/>
              <a:gd name="T4" fmla="*/ 20 w 2162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20" h="21600" fill="none" extrusionOk="0">
                <a:moveTo>
                  <a:pt x="0" y="0"/>
                </a:moveTo>
                <a:cubicBezTo>
                  <a:pt x="6" y="0"/>
                  <a:pt x="13" y="-1"/>
                  <a:pt x="20" y="0"/>
                </a:cubicBezTo>
                <a:cubicBezTo>
                  <a:pt x="11949" y="0"/>
                  <a:pt x="21620" y="9670"/>
                  <a:pt x="21620" y="21600"/>
                </a:cubicBezTo>
              </a:path>
              <a:path w="21620" h="21600" stroke="0" extrusionOk="0">
                <a:moveTo>
                  <a:pt x="0" y="0"/>
                </a:moveTo>
                <a:cubicBezTo>
                  <a:pt x="6" y="0"/>
                  <a:pt x="13" y="-1"/>
                  <a:pt x="20" y="0"/>
                </a:cubicBezTo>
                <a:cubicBezTo>
                  <a:pt x="11949" y="0"/>
                  <a:pt x="21620" y="9670"/>
                  <a:pt x="21620" y="21600"/>
                </a:cubicBezTo>
                <a:lnTo>
                  <a:pt x="20" y="21600"/>
                </a:lnTo>
                <a:close/>
              </a:path>
            </a:pathLst>
          </a:custGeom>
          <a:noFill/>
          <a:ln w="12700" cap="rnd">
            <a:solidFill>
              <a:schemeClr val="accent2">
                <a:lumMod val="50000"/>
              </a:schemeClr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89" name="Line 25"/>
          <p:cNvSpPr>
            <a:spLocks noChangeShapeType="1"/>
          </p:cNvSpPr>
          <p:nvPr/>
        </p:nvSpPr>
        <p:spPr bwMode="auto">
          <a:xfrm flipV="1">
            <a:off x="3657600" y="3886200"/>
            <a:ext cx="76200" cy="1371600"/>
          </a:xfrm>
          <a:prstGeom prst="line">
            <a:avLst/>
          </a:prstGeom>
          <a:noFill/>
          <a:ln w="25400">
            <a:solidFill>
              <a:srgbClr val="CBCBCB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2"/>
          <p:cNvGrpSpPr>
            <a:grpSpLocks/>
          </p:cNvGrpSpPr>
          <p:nvPr/>
        </p:nvGrpSpPr>
        <p:grpSpPr bwMode="auto">
          <a:xfrm>
            <a:off x="457200" y="96838"/>
            <a:ext cx="2287588" cy="6692900"/>
            <a:chOff x="288" y="61"/>
            <a:chExt cx="1441" cy="4216"/>
          </a:xfrm>
        </p:grpSpPr>
        <p:sp useBgFill="1">
          <p:nvSpPr>
            <p:cNvPr id="19458" name="Rectangle 2"/>
            <p:cNvSpPr>
              <a:spLocks noChangeArrowheads="1"/>
            </p:cNvSpPr>
            <p:nvPr/>
          </p:nvSpPr>
          <p:spPr bwMode="auto">
            <a:xfrm>
              <a:off x="912" y="1631"/>
              <a:ext cx="288" cy="978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>
                  <a:solidFill>
                    <a:srgbClr val="FF99CC"/>
                  </a:solidFill>
                  <a:latin typeface="Arial" charset="0"/>
                </a:rPr>
                <a:t>PULP</a:t>
              </a:r>
            </a:p>
          </p:txBody>
        </p:sp>
        <p:grpSp>
          <p:nvGrpSpPr>
            <p:cNvPr id="3" name="Group 111"/>
            <p:cNvGrpSpPr>
              <a:grpSpLocks/>
            </p:cNvGrpSpPr>
            <p:nvPr/>
          </p:nvGrpSpPr>
          <p:grpSpPr bwMode="auto">
            <a:xfrm>
              <a:off x="288" y="61"/>
              <a:ext cx="1441" cy="4216"/>
              <a:chOff x="288" y="61"/>
              <a:chExt cx="1441" cy="4216"/>
            </a:xfrm>
          </p:grpSpPr>
          <p:grpSp>
            <p:nvGrpSpPr>
              <p:cNvPr id="4" name="Group 108"/>
              <p:cNvGrpSpPr>
                <a:grpSpLocks/>
              </p:cNvGrpSpPr>
              <p:nvPr/>
            </p:nvGrpSpPr>
            <p:grpSpPr bwMode="auto">
              <a:xfrm>
                <a:off x="288" y="61"/>
                <a:ext cx="1441" cy="4164"/>
                <a:chOff x="288" y="61"/>
                <a:chExt cx="1441" cy="4164"/>
              </a:xfrm>
            </p:grpSpPr>
            <p:sp>
              <p:nvSpPr>
                <p:cNvPr id="19459" name="Freeform 3"/>
                <p:cNvSpPr>
                  <a:spLocks/>
                </p:cNvSpPr>
                <p:nvPr/>
              </p:nvSpPr>
              <p:spPr bwMode="auto">
                <a:xfrm>
                  <a:off x="328" y="337"/>
                  <a:ext cx="1284" cy="3888"/>
                </a:xfrm>
                <a:custGeom>
                  <a:avLst/>
                  <a:gdLst/>
                  <a:ahLst/>
                  <a:cxnLst>
                    <a:cxn ang="0">
                      <a:pos x="526" y="191"/>
                    </a:cxn>
                    <a:cxn ang="0">
                      <a:pos x="410" y="475"/>
                    </a:cxn>
                    <a:cxn ang="0">
                      <a:pos x="326" y="665"/>
                    </a:cxn>
                    <a:cxn ang="0">
                      <a:pos x="242" y="865"/>
                    </a:cxn>
                    <a:cxn ang="0">
                      <a:pos x="178" y="1054"/>
                    </a:cxn>
                    <a:cxn ang="0">
                      <a:pos x="126" y="1244"/>
                    </a:cxn>
                    <a:cxn ang="0">
                      <a:pos x="73" y="1454"/>
                    </a:cxn>
                    <a:cxn ang="0">
                      <a:pos x="10" y="1812"/>
                    </a:cxn>
                    <a:cxn ang="0">
                      <a:pos x="0" y="2012"/>
                    </a:cxn>
                    <a:cxn ang="0">
                      <a:pos x="63" y="2212"/>
                    </a:cxn>
                    <a:cxn ang="0">
                      <a:pos x="126" y="2412"/>
                    </a:cxn>
                    <a:cxn ang="0">
                      <a:pos x="189" y="2623"/>
                    </a:cxn>
                    <a:cxn ang="0">
                      <a:pos x="242" y="2865"/>
                    </a:cxn>
                    <a:cxn ang="0">
                      <a:pos x="294" y="3265"/>
                    </a:cxn>
                    <a:cxn ang="0">
                      <a:pos x="336" y="3476"/>
                    </a:cxn>
                    <a:cxn ang="0">
                      <a:pos x="368" y="3665"/>
                    </a:cxn>
                    <a:cxn ang="0">
                      <a:pos x="410" y="3844"/>
                    </a:cxn>
                    <a:cxn ang="0">
                      <a:pos x="515" y="3739"/>
                    </a:cxn>
                    <a:cxn ang="0">
                      <a:pos x="515" y="3560"/>
                    </a:cxn>
                    <a:cxn ang="0">
                      <a:pos x="505" y="3360"/>
                    </a:cxn>
                    <a:cxn ang="0">
                      <a:pos x="494" y="3139"/>
                    </a:cxn>
                    <a:cxn ang="0">
                      <a:pos x="494" y="2907"/>
                    </a:cxn>
                    <a:cxn ang="0">
                      <a:pos x="484" y="2697"/>
                    </a:cxn>
                    <a:cxn ang="0">
                      <a:pos x="473" y="2475"/>
                    </a:cxn>
                    <a:cxn ang="0">
                      <a:pos x="473" y="2265"/>
                    </a:cxn>
                    <a:cxn ang="0">
                      <a:pos x="473" y="1918"/>
                    </a:cxn>
                    <a:cxn ang="0">
                      <a:pos x="505" y="1654"/>
                    </a:cxn>
                    <a:cxn ang="0">
                      <a:pos x="589" y="1296"/>
                    </a:cxn>
                    <a:cxn ang="0">
                      <a:pos x="684" y="1054"/>
                    </a:cxn>
                    <a:cxn ang="0">
                      <a:pos x="810" y="928"/>
                    </a:cxn>
                    <a:cxn ang="0">
                      <a:pos x="873" y="1107"/>
                    </a:cxn>
                    <a:cxn ang="0">
                      <a:pos x="926" y="1296"/>
                    </a:cxn>
                    <a:cxn ang="0">
                      <a:pos x="968" y="1496"/>
                    </a:cxn>
                    <a:cxn ang="0">
                      <a:pos x="968" y="1707"/>
                    </a:cxn>
                    <a:cxn ang="0">
                      <a:pos x="968" y="1949"/>
                    </a:cxn>
                    <a:cxn ang="0">
                      <a:pos x="968" y="2181"/>
                    </a:cxn>
                    <a:cxn ang="0">
                      <a:pos x="894" y="2433"/>
                    </a:cxn>
                    <a:cxn ang="0">
                      <a:pos x="810" y="2676"/>
                    </a:cxn>
                    <a:cxn ang="0">
                      <a:pos x="747" y="2939"/>
                    </a:cxn>
                    <a:cxn ang="0">
                      <a:pos x="705" y="3160"/>
                    </a:cxn>
                    <a:cxn ang="0">
                      <a:pos x="684" y="3370"/>
                    </a:cxn>
                    <a:cxn ang="0">
                      <a:pos x="684" y="3876"/>
                    </a:cxn>
                    <a:cxn ang="0">
                      <a:pos x="715" y="3834"/>
                    </a:cxn>
                    <a:cxn ang="0">
                      <a:pos x="863" y="3707"/>
                    </a:cxn>
                    <a:cxn ang="0">
                      <a:pos x="884" y="3528"/>
                    </a:cxn>
                    <a:cxn ang="0">
                      <a:pos x="905" y="3349"/>
                    </a:cxn>
                    <a:cxn ang="0">
                      <a:pos x="978" y="3149"/>
                    </a:cxn>
                    <a:cxn ang="0">
                      <a:pos x="1052" y="2854"/>
                    </a:cxn>
                    <a:cxn ang="0">
                      <a:pos x="1136" y="2570"/>
                    </a:cxn>
                    <a:cxn ang="0">
                      <a:pos x="1178" y="2349"/>
                    </a:cxn>
                    <a:cxn ang="0">
                      <a:pos x="1220" y="2139"/>
                    </a:cxn>
                    <a:cxn ang="0">
                      <a:pos x="1262" y="1939"/>
                    </a:cxn>
                    <a:cxn ang="0">
                      <a:pos x="1273" y="1728"/>
                    </a:cxn>
                    <a:cxn ang="0">
                      <a:pos x="1283" y="1538"/>
                    </a:cxn>
                    <a:cxn ang="0">
                      <a:pos x="1283" y="1349"/>
                    </a:cxn>
                    <a:cxn ang="0">
                      <a:pos x="1273" y="1138"/>
                    </a:cxn>
                    <a:cxn ang="0">
                      <a:pos x="1220" y="938"/>
                    </a:cxn>
                    <a:cxn ang="0">
                      <a:pos x="1157" y="665"/>
                    </a:cxn>
                    <a:cxn ang="0">
                      <a:pos x="1062" y="475"/>
                    </a:cxn>
                    <a:cxn ang="0">
                      <a:pos x="936" y="275"/>
                    </a:cxn>
                    <a:cxn ang="0">
                      <a:pos x="789" y="96"/>
                    </a:cxn>
                  </a:cxnLst>
                  <a:rect l="0" t="0" r="r" b="b"/>
                  <a:pathLst>
                    <a:path w="1284" h="3888">
                      <a:moveTo>
                        <a:pt x="680" y="0"/>
                      </a:moveTo>
                      <a:lnTo>
                        <a:pt x="631" y="54"/>
                      </a:lnTo>
                      <a:lnTo>
                        <a:pt x="599" y="75"/>
                      </a:lnTo>
                      <a:lnTo>
                        <a:pt x="578" y="117"/>
                      </a:lnTo>
                      <a:lnTo>
                        <a:pt x="547" y="159"/>
                      </a:lnTo>
                      <a:lnTo>
                        <a:pt x="526" y="191"/>
                      </a:lnTo>
                      <a:lnTo>
                        <a:pt x="515" y="254"/>
                      </a:lnTo>
                      <a:lnTo>
                        <a:pt x="484" y="338"/>
                      </a:lnTo>
                      <a:lnTo>
                        <a:pt x="463" y="380"/>
                      </a:lnTo>
                      <a:lnTo>
                        <a:pt x="442" y="412"/>
                      </a:lnTo>
                      <a:lnTo>
                        <a:pt x="431" y="444"/>
                      </a:lnTo>
                      <a:lnTo>
                        <a:pt x="410" y="475"/>
                      </a:lnTo>
                      <a:lnTo>
                        <a:pt x="389" y="507"/>
                      </a:lnTo>
                      <a:lnTo>
                        <a:pt x="378" y="538"/>
                      </a:lnTo>
                      <a:lnTo>
                        <a:pt x="368" y="570"/>
                      </a:lnTo>
                      <a:lnTo>
                        <a:pt x="347" y="602"/>
                      </a:lnTo>
                      <a:lnTo>
                        <a:pt x="336" y="633"/>
                      </a:lnTo>
                      <a:lnTo>
                        <a:pt x="326" y="665"/>
                      </a:lnTo>
                      <a:lnTo>
                        <a:pt x="305" y="707"/>
                      </a:lnTo>
                      <a:lnTo>
                        <a:pt x="294" y="738"/>
                      </a:lnTo>
                      <a:lnTo>
                        <a:pt x="273" y="770"/>
                      </a:lnTo>
                      <a:lnTo>
                        <a:pt x="263" y="802"/>
                      </a:lnTo>
                      <a:lnTo>
                        <a:pt x="252" y="833"/>
                      </a:lnTo>
                      <a:lnTo>
                        <a:pt x="242" y="865"/>
                      </a:lnTo>
                      <a:lnTo>
                        <a:pt x="231" y="896"/>
                      </a:lnTo>
                      <a:lnTo>
                        <a:pt x="221" y="928"/>
                      </a:lnTo>
                      <a:lnTo>
                        <a:pt x="210" y="959"/>
                      </a:lnTo>
                      <a:lnTo>
                        <a:pt x="200" y="991"/>
                      </a:lnTo>
                      <a:lnTo>
                        <a:pt x="189" y="1023"/>
                      </a:lnTo>
                      <a:lnTo>
                        <a:pt x="178" y="1054"/>
                      </a:lnTo>
                      <a:lnTo>
                        <a:pt x="168" y="1086"/>
                      </a:lnTo>
                      <a:lnTo>
                        <a:pt x="157" y="1117"/>
                      </a:lnTo>
                      <a:lnTo>
                        <a:pt x="147" y="1149"/>
                      </a:lnTo>
                      <a:lnTo>
                        <a:pt x="136" y="1181"/>
                      </a:lnTo>
                      <a:lnTo>
                        <a:pt x="136" y="1212"/>
                      </a:lnTo>
                      <a:lnTo>
                        <a:pt x="126" y="1244"/>
                      </a:lnTo>
                      <a:lnTo>
                        <a:pt x="115" y="1275"/>
                      </a:lnTo>
                      <a:lnTo>
                        <a:pt x="105" y="1317"/>
                      </a:lnTo>
                      <a:lnTo>
                        <a:pt x="94" y="1349"/>
                      </a:lnTo>
                      <a:lnTo>
                        <a:pt x="94" y="1381"/>
                      </a:lnTo>
                      <a:lnTo>
                        <a:pt x="84" y="1423"/>
                      </a:lnTo>
                      <a:lnTo>
                        <a:pt x="73" y="1454"/>
                      </a:lnTo>
                      <a:lnTo>
                        <a:pt x="63" y="1486"/>
                      </a:lnTo>
                      <a:lnTo>
                        <a:pt x="52" y="1528"/>
                      </a:lnTo>
                      <a:lnTo>
                        <a:pt x="42" y="1602"/>
                      </a:lnTo>
                      <a:lnTo>
                        <a:pt x="31" y="1686"/>
                      </a:lnTo>
                      <a:lnTo>
                        <a:pt x="21" y="1749"/>
                      </a:lnTo>
                      <a:lnTo>
                        <a:pt x="10" y="1812"/>
                      </a:lnTo>
                      <a:lnTo>
                        <a:pt x="10" y="1844"/>
                      </a:lnTo>
                      <a:lnTo>
                        <a:pt x="0" y="1875"/>
                      </a:lnTo>
                      <a:lnTo>
                        <a:pt x="0" y="1918"/>
                      </a:lnTo>
                      <a:lnTo>
                        <a:pt x="0" y="1949"/>
                      </a:lnTo>
                      <a:lnTo>
                        <a:pt x="0" y="1981"/>
                      </a:lnTo>
                      <a:lnTo>
                        <a:pt x="0" y="2012"/>
                      </a:lnTo>
                      <a:lnTo>
                        <a:pt x="0" y="2044"/>
                      </a:lnTo>
                      <a:lnTo>
                        <a:pt x="10" y="2075"/>
                      </a:lnTo>
                      <a:lnTo>
                        <a:pt x="31" y="2118"/>
                      </a:lnTo>
                      <a:lnTo>
                        <a:pt x="42" y="2149"/>
                      </a:lnTo>
                      <a:lnTo>
                        <a:pt x="52" y="2181"/>
                      </a:lnTo>
                      <a:lnTo>
                        <a:pt x="63" y="2212"/>
                      </a:lnTo>
                      <a:lnTo>
                        <a:pt x="73" y="2254"/>
                      </a:lnTo>
                      <a:lnTo>
                        <a:pt x="84" y="2286"/>
                      </a:lnTo>
                      <a:lnTo>
                        <a:pt x="94" y="2318"/>
                      </a:lnTo>
                      <a:lnTo>
                        <a:pt x="105" y="2349"/>
                      </a:lnTo>
                      <a:lnTo>
                        <a:pt x="115" y="2381"/>
                      </a:lnTo>
                      <a:lnTo>
                        <a:pt x="126" y="2412"/>
                      </a:lnTo>
                      <a:lnTo>
                        <a:pt x="136" y="2454"/>
                      </a:lnTo>
                      <a:lnTo>
                        <a:pt x="147" y="2486"/>
                      </a:lnTo>
                      <a:lnTo>
                        <a:pt x="157" y="2518"/>
                      </a:lnTo>
                      <a:lnTo>
                        <a:pt x="168" y="2549"/>
                      </a:lnTo>
                      <a:lnTo>
                        <a:pt x="168" y="2581"/>
                      </a:lnTo>
                      <a:lnTo>
                        <a:pt x="189" y="2623"/>
                      </a:lnTo>
                      <a:lnTo>
                        <a:pt x="189" y="2654"/>
                      </a:lnTo>
                      <a:lnTo>
                        <a:pt x="200" y="2676"/>
                      </a:lnTo>
                      <a:lnTo>
                        <a:pt x="210" y="2718"/>
                      </a:lnTo>
                      <a:lnTo>
                        <a:pt x="221" y="2749"/>
                      </a:lnTo>
                      <a:lnTo>
                        <a:pt x="231" y="2781"/>
                      </a:lnTo>
                      <a:lnTo>
                        <a:pt x="242" y="2865"/>
                      </a:lnTo>
                      <a:lnTo>
                        <a:pt x="252" y="2949"/>
                      </a:lnTo>
                      <a:lnTo>
                        <a:pt x="263" y="3055"/>
                      </a:lnTo>
                      <a:lnTo>
                        <a:pt x="273" y="3139"/>
                      </a:lnTo>
                      <a:lnTo>
                        <a:pt x="284" y="3202"/>
                      </a:lnTo>
                      <a:lnTo>
                        <a:pt x="284" y="3234"/>
                      </a:lnTo>
                      <a:lnTo>
                        <a:pt x="294" y="3265"/>
                      </a:lnTo>
                      <a:lnTo>
                        <a:pt x="294" y="3297"/>
                      </a:lnTo>
                      <a:lnTo>
                        <a:pt x="305" y="3328"/>
                      </a:lnTo>
                      <a:lnTo>
                        <a:pt x="315" y="3360"/>
                      </a:lnTo>
                      <a:lnTo>
                        <a:pt x="326" y="3402"/>
                      </a:lnTo>
                      <a:lnTo>
                        <a:pt x="336" y="3444"/>
                      </a:lnTo>
                      <a:lnTo>
                        <a:pt x="336" y="3476"/>
                      </a:lnTo>
                      <a:lnTo>
                        <a:pt x="347" y="3507"/>
                      </a:lnTo>
                      <a:lnTo>
                        <a:pt x="347" y="3539"/>
                      </a:lnTo>
                      <a:lnTo>
                        <a:pt x="357" y="3570"/>
                      </a:lnTo>
                      <a:lnTo>
                        <a:pt x="368" y="3602"/>
                      </a:lnTo>
                      <a:lnTo>
                        <a:pt x="368" y="3634"/>
                      </a:lnTo>
                      <a:lnTo>
                        <a:pt x="368" y="3665"/>
                      </a:lnTo>
                      <a:lnTo>
                        <a:pt x="378" y="3697"/>
                      </a:lnTo>
                      <a:lnTo>
                        <a:pt x="378" y="3728"/>
                      </a:lnTo>
                      <a:lnTo>
                        <a:pt x="389" y="3760"/>
                      </a:lnTo>
                      <a:lnTo>
                        <a:pt x="389" y="3791"/>
                      </a:lnTo>
                      <a:lnTo>
                        <a:pt x="399" y="3813"/>
                      </a:lnTo>
                      <a:lnTo>
                        <a:pt x="410" y="3844"/>
                      </a:lnTo>
                      <a:lnTo>
                        <a:pt x="442" y="3865"/>
                      </a:lnTo>
                      <a:lnTo>
                        <a:pt x="473" y="3865"/>
                      </a:lnTo>
                      <a:lnTo>
                        <a:pt x="494" y="3834"/>
                      </a:lnTo>
                      <a:lnTo>
                        <a:pt x="505" y="3802"/>
                      </a:lnTo>
                      <a:lnTo>
                        <a:pt x="515" y="3770"/>
                      </a:lnTo>
                      <a:lnTo>
                        <a:pt x="515" y="3739"/>
                      </a:lnTo>
                      <a:lnTo>
                        <a:pt x="515" y="3707"/>
                      </a:lnTo>
                      <a:lnTo>
                        <a:pt x="515" y="3676"/>
                      </a:lnTo>
                      <a:lnTo>
                        <a:pt x="515" y="3644"/>
                      </a:lnTo>
                      <a:lnTo>
                        <a:pt x="515" y="3613"/>
                      </a:lnTo>
                      <a:lnTo>
                        <a:pt x="515" y="3591"/>
                      </a:lnTo>
                      <a:lnTo>
                        <a:pt x="515" y="3560"/>
                      </a:lnTo>
                      <a:lnTo>
                        <a:pt x="515" y="3518"/>
                      </a:lnTo>
                      <a:lnTo>
                        <a:pt x="515" y="3486"/>
                      </a:lnTo>
                      <a:lnTo>
                        <a:pt x="515" y="3455"/>
                      </a:lnTo>
                      <a:lnTo>
                        <a:pt x="505" y="3423"/>
                      </a:lnTo>
                      <a:lnTo>
                        <a:pt x="505" y="3391"/>
                      </a:lnTo>
                      <a:lnTo>
                        <a:pt x="505" y="3360"/>
                      </a:lnTo>
                      <a:lnTo>
                        <a:pt x="505" y="3318"/>
                      </a:lnTo>
                      <a:lnTo>
                        <a:pt x="505" y="3286"/>
                      </a:lnTo>
                      <a:lnTo>
                        <a:pt x="505" y="3255"/>
                      </a:lnTo>
                      <a:lnTo>
                        <a:pt x="494" y="3212"/>
                      </a:lnTo>
                      <a:lnTo>
                        <a:pt x="494" y="3181"/>
                      </a:lnTo>
                      <a:lnTo>
                        <a:pt x="494" y="3139"/>
                      </a:lnTo>
                      <a:lnTo>
                        <a:pt x="494" y="3097"/>
                      </a:lnTo>
                      <a:lnTo>
                        <a:pt x="494" y="3065"/>
                      </a:lnTo>
                      <a:lnTo>
                        <a:pt x="494" y="3023"/>
                      </a:lnTo>
                      <a:lnTo>
                        <a:pt x="494" y="2981"/>
                      </a:lnTo>
                      <a:lnTo>
                        <a:pt x="494" y="2949"/>
                      </a:lnTo>
                      <a:lnTo>
                        <a:pt x="494" y="2907"/>
                      </a:lnTo>
                      <a:lnTo>
                        <a:pt x="494" y="2876"/>
                      </a:lnTo>
                      <a:lnTo>
                        <a:pt x="494" y="2844"/>
                      </a:lnTo>
                      <a:lnTo>
                        <a:pt x="494" y="2802"/>
                      </a:lnTo>
                      <a:lnTo>
                        <a:pt x="494" y="2760"/>
                      </a:lnTo>
                      <a:lnTo>
                        <a:pt x="484" y="2728"/>
                      </a:lnTo>
                      <a:lnTo>
                        <a:pt x="484" y="2697"/>
                      </a:lnTo>
                      <a:lnTo>
                        <a:pt x="484" y="2654"/>
                      </a:lnTo>
                      <a:lnTo>
                        <a:pt x="484" y="2623"/>
                      </a:lnTo>
                      <a:lnTo>
                        <a:pt x="484" y="2591"/>
                      </a:lnTo>
                      <a:lnTo>
                        <a:pt x="484" y="2549"/>
                      </a:lnTo>
                      <a:lnTo>
                        <a:pt x="473" y="2507"/>
                      </a:lnTo>
                      <a:lnTo>
                        <a:pt x="473" y="2475"/>
                      </a:lnTo>
                      <a:lnTo>
                        <a:pt x="473" y="2433"/>
                      </a:lnTo>
                      <a:lnTo>
                        <a:pt x="473" y="2402"/>
                      </a:lnTo>
                      <a:lnTo>
                        <a:pt x="473" y="2370"/>
                      </a:lnTo>
                      <a:lnTo>
                        <a:pt x="473" y="2339"/>
                      </a:lnTo>
                      <a:lnTo>
                        <a:pt x="473" y="2297"/>
                      </a:lnTo>
                      <a:lnTo>
                        <a:pt x="473" y="2265"/>
                      </a:lnTo>
                      <a:lnTo>
                        <a:pt x="473" y="2233"/>
                      </a:lnTo>
                      <a:lnTo>
                        <a:pt x="473" y="2191"/>
                      </a:lnTo>
                      <a:lnTo>
                        <a:pt x="473" y="2128"/>
                      </a:lnTo>
                      <a:lnTo>
                        <a:pt x="473" y="2065"/>
                      </a:lnTo>
                      <a:lnTo>
                        <a:pt x="473" y="2002"/>
                      </a:lnTo>
                      <a:lnTo>
                        <a:pt x="473" y="1918"/>
                      </a:lnTo>
                      <a:lnTo>
                        <a:pt x="473" y="1896"/>
                      </a:lnTo>
                      <a:lnTo>
                        <a:pt x="473" y="1865"/>
                      </a:lnTo>
                      <a:lnTo>
                        <a:pt x="484" y="1823"/>
                      </a:lnTo>
                      <a:lnTo>
                        <a:pt x="494" y="1781"/>
                      </a:lnTo>
                      <a:lnTo>
                        <a:pt x="505" y="1717"/>
                      </a:lnTo>
                      <a:lnTo>
                        <a:pt x="505" y="1654"/>
                      </a:lnTo>
                      <a:lnTo>
                        <a:pt x="526" y="1570"/>
                      </a:lnTo>
                      <a:lnTo>
                        <a:pt x="536" y="1486"/>
                      </a:lnTo>
                      <a:lnTo>
                        <a:pt x="547" y="1423"/>
                      </a:lnTo>
                      <a:lnTo>
                        <a:pt x="568" y="1381"/>
                      </a:lnTo>
                      <a:lnTo>
                        <a:pt x="578" y="1338"/>
                      </a:lnTo>
                      <a:lnTo>
                        <a:pt x="589" y="1296"/>
                      </a:lnTo>
                      <a:lnTo>
                        <a:pt x="610" y="1254"/>
                      </a:lnTo>
                      <a:lnTo>
                        <a:pt x="631" y="1181"/>
                      </a:lnTo>
                      <a:lnTo>
                        <a:pt x="642" y="1159"/>
                      </a:lnTo>
                      <a:lnTo>
                        <a:pt x="652" y="1128"/>
                      </a:lnTo>
                      <a:lnTo>
                        <a:pt x="673" y="1086"/>
                      </a:lnTo>
                      <a:lnTo>
                        <a:pt x="684" y="1054"/>
                      </a:lnTo>
                      <a:lnTo>
                        <a:pt x="715" y="1023"/>
                      </a:lnTo>
                      <a:lnTo>
                        <a:pt x="736" y="991"/>
                      </a:lnTo>
                      <a:lnTo>
                        <a:pt x="757" y="959"/>
                      </a:lnTo>
                      <a:lnTo>
                        <a:pt x="778" y="928"/>
                      </a:lnTo>
                      <a:lnTo>
                        <a:pt x="799" y="896"/>
                      </a:lnTo>
                      <a:lnTo>
                        <a:pt x="810" y="928"/>
                      </a:lnTo>
                      <a:lnTo>
                        <a:pt x="810" y="959"/>
                      </a:lnTo>
                      <a:lnTo>
                        <a:pt x="820" y="981"/>
                      </a:lnTo>
                      <a:lnTo>
                        <a:pt x="831" y="1012"/>
                      </a:lnTo>
                      <a:lnTo>
                        <a:pt x="841" y="1044"/>
                      </a:lnTo>
                      <a:lnTo>
                        <a:pt x="852" y="1075"/>
                      </a:lnTo>
                      <a:lnTo>
                        <a:pt x="873" y="1107"/>
                      </a:lnTo>
                      <a:lnTo>
                        <a:pt x="884" y="1138"/>
                      </a:lnTo>
                      <a:lnTo>
                        <a:pt x="884" y="1170"/>
                      </a:lnTo>
                      <a:lnTo>
                        <a:pt x="905" y="1202"/>
                      </a:lnTo>
                      <a:lnTo>
                        <a:pt x="915" y="1233"/>
                      </a:lnTo>
                      <a:lnTo>
                        <a:pt x="926" y="1265"/>
                      </a:lnTo>
                      <a:lnTo>
                        <a:pt x="926" y="1296"/>
                      </a:lnTo>
                      <a:lnTo>
                        <a:pt x="936" y="1328"/>
                      </a:lnTo>
                      <a:lnTo>
                        <a:pt x="947" y="1370"/>
                      </a:lnTo>
                      <a:lnTo>
                        <a:pt x="957" y="1402"/>
                      </a:lnTo>
                      <a:lnTo>
                        <a:pt x="957" y="1433"/>
                      </a:lnTo>
                      <a:lnTo>
                        <a:pt x="968" y="1465"/>
                      </a:lnTo>
                      <a:lnTo>
                        <a:pt x="968" y="1496"/>
                      </a:lnTo>
                      <a:lnTo>
                        <a:pt x="968" y="1538"/>
                      </a:lnTo>
                      <a:lnTo>
                        <a:pt x="968" y="1560"/>
                      </a:lnTo>
                      <a:lnTo>
                        <a:pt x="968" y="1591"/>
                      </a:lnTo>
                      <a:lnTo>
                        <a:pt x="968" y="1633"/>
                      </a:lnTo>
                      <a:lnTo>
                        <a:pt x="968" y="1665"/>
                      </a:lnTo>
                      <a:lnTo>
                        <a:pt x="968" y="1707"/>
                      </a:lnTo>
                      <a:lnTo>
                        <a:pt x="968" y="1739"/>
                      </a:lnTo>
                      <a:lnTo>
                        <a:pt x="968" y="1823"/>
                      </a:lnTo>
                      <a:lnTo>
                        <a:pt x="968" y="1854"/>
                      </a:lnTo>
                      <a:lnTo>
                        <a:pt x="968" y="1896"/>
                      </a:lnTo>
                      <a:lnTo>
                        <a:pt x="968" y="1918"/>
                      </a:lnTo>
                      <a:lnTo>
                        <a:pt x="968" y="1949"/>
                      </a:lnTo>
                      <a:lnTo>
                        <a:pt x="968" y="1981"/>
                      </a:lnTo>
                      <a:lnTo>
                        <a:pt x="968" y="2023"/>
                      </a:lnTo>
                      <a:lnTo>
                        <a:pt x="968" y="2065"/>
                      </a:lnTo>
                      <a:lnTo>
                        <a:pt x="968" y="2107"/>
                      </a:lnTo>
                      <a:lnTo>
                        <a:pt x="968" y="2149"/>
                      </a:lnTo>
                      <a:lnTo>
                        <a:pt x="968" y="2181"/>
                      </a:lnTo>
                      <a:lnTo>
                        <a:pt x="947" y="2212"/>
                      </a:lnTo>
                      <a:lnTo>
                        <a:pt x="936" y="2254"/>
                      </a:lnTo>
                      <a:lnTo>
                        <a:pt x="926" y="2286"/>
                      </a:lnTo>
                      <a:lnTo>
                        <a:pt x="915" y="2328"/>
                      </a:lnTo>
                      <a:lnTo>
                        <a:pt x="905" y="2402"/>
                      </a:lnTo>
                      <a:lnTo>
                        <a:pt x="894" y="2433"/>
                      </a:lnTo>
                      <a:lnTo>
                        <a:pt x="884" y="2465"/>
                      </a:lnTo>
                      <a:lnTo>
                        <a:pt x="873" y="2497"/>
                      </a:lnTo>
                      <a:lnTo>
                        <a:pt x="852" y="2539"/>
                      </a:lnTo>
                      <a:lnTo>
                        <a:pt x="841" y="2581"/>
                      </a:lnTo>
                      <a:lnTo>
                        <a:pt x="820" y="2612"/>
                      </a:lnTo>
                      <a:lnTo>
                        <a:pt x="810" y="2676"/>
                      </a:lnTo>
                      <a:lnTo>
                        <a:pt x="799" y="2760"/>
                      </a:lnTo>
                      <a:lnTo>
                        <a:pt x="789" y="2791"/>
                      </a:lnTo>
                      <a:lnTo>
                        <a:pt x="778" y="2833"/>
                      </a:lnTo>
                      <a:lnTo>
                        <a:pt x="768" y="2865"/>
                      </a:lnTo>
                      <a:lnTo>
                        <a:pt x="757" y="2897"/>
                      </a:lnTo>
                      <a:lnTo>
                        <a:pt x="747" y="2939"/>
                      </a:lnTo>
                      <a:lnTo>
                        <a:pt x="736" y="2981"/>
                      </a:lnTo>
                      <a:lnTo>
                        <a:pt x="726" y="3012"/>
                      </a:lnTo>
                      <a:lnTo>
                        <a:pt x="726" y="3055"/>
                      </a:lnTo>
                      <a:lnTo>
                        <a:pt x="715" y="3097"/>
                      </a:lnTo>
                      <a:lnTo>
                        <a:pt x="705" y="3128"/>
                      </a:lnTo>
                      <a:lnTo>
                        <a:pt x="705" y="3160"/>
                      </a:lnTo>
                      <a:lnTo>
                        <a:pt x="694" y="3191"/>
                      </a:lnTo>
                      <a:lnTo>
                        <a:pt x="694" y="3223"/>
                      </a:lnTo>
                      <a:lnTo>
                        <a:pt x="694" y="3255"/>
                      </a:lnTo>
                      <a:lnTo>
                        <a:pt x="694" y="3297"/>
                      </a:lnTo>
                      <a:lnTo>
                        <a:pt x="684" y="3339"/>
                      </a:lnTo>
                      <a:lnTo>
                        <a:pt x="684" y="3370"/>
                      </a:lnTo>
                      <a:lnTo>
                        <a:pt x="684" y="3402"/>
                      </a:lnTo>
                      <a:lnTo>
                        <a:pt x="684" y="3434"/>
                      </a:lnTo>
                      <a:lnTo>
                        <a:pt x="684" y="3497"/>
                      </a:lnTo>
                      <a:lnTo>
                        <a:pt x="684" y="3623"/>
                      </a:lnTo>
                      <a:lnTo>
                        <a:pt x="684" y="3749"/>
                      </a:lnTo>
                      <a:lnTo>
                        <a:pt x="684" y="3876"/>
                      </a:lnTo>
                      <a:lnTo>
                        <a:pt x="684" y="3887"/>
                      </a:lnTo>
                      <a:lnTo>
                        <a:pt x="684" y="3865"/>
                      </a:lnTo>
                      <a:lnTo>
                        <a:pt x="684" y="3834"/>
                      </a:lnTo>
                      <a:lnTo>
                        <a:pt x="684" y="3802"/>
                      </a:lnTo>
                      <a:lnTo>
                        <a:pt x="684" y="3834"/>
                      </a:lnTo>
                      <a:lnTo>
                        <a:pt x="715" y="3834"/>
                      </a:lnTo>
                      <a:lnTo>
                        <a:pt x="747" y="3834"/>
                      </a:lnTo>
                      <a:lnTo>
                        <a:pt x="778" y="3834"/>
                      </a:lnTo>
                      <a:lnTo>
                        <a:pt x="810" y="3802"/>
                      </a:lnTo>
                      <a:lnTo>
                        <a:pt x="831" y="3770"/>
                      </a:lnTo>
                      <a:lnTo>
                        <a:pt x="841" y="3739"/>
                      </a:lnTo>
                      <a:lnTo>
                        <a:pt x="863" y="3707"/>
                      </a:lnTo>
                      <a:lnTo>
                        <a:pt x="873" y="3676"/>
                      </a:lnTo>
                      <a:lnTo>
                        <a:pt x="884" y="3644"/>
                      </a:lnTo>
                      <a:lnTo>
                        <a:pt x="884" y="3613"/>
                      </a:lnTo>
                      <a:lnTo>
                        <a:pt x="884" y="3591"/>
                      </a:lnTo>
                      <a:lnTo>
                        <a:pt x="884" y="3560"/>
                      </a:lnTo>
                      <a:lnTo>
                        <a:pt x="884" y="3528"/>
                      </a:lnTo>
                      <a:lnTo>
                        <a:pt x="884" y="3497"/>
                      </a:lnTo>
                      <a:lnTo>
                        <a:pt x="884" y="3465"/>
                      </a:lnTo>
                      <a:lnTo>
                        <a:pt x="884" y="3434"/>
                      </a:lnTo>
                      <a:lnTo>
                        <a:pt x="894" y="3412"/>
                      </a:lnTo>
                      <a:lnTo>
                        <a:pt x="894" y="3381"/>
                      </a:lnTo>
                      <a:lnTo>
                        <a:pt x="905" y="3349"/>
                      </a:lnTo>
                      <a:lnTo>
                        <a:pt x="915" y="3318"/>
                      </a:lnTo>
                      <a:lnTo>
                        <a:pt x="926" y="3286"/>
                      </a:lnTo>
                      <a:lnTo>
                        <a:pt x="936" y="3255"/>
                      </a:lnTo>
                      <a:lnTo>
                        <a:pt x="957" y="3212"/>
                      </a:lnTo>
                      <a:lnTo>
                        <a:pt x="968" y="3181"/>
                      </a:lnTo>
                      <a:lnTo>
                        <a:pt x="978" y="3149"/>
                      </a:lnTo>
                      <a:lnTo>
                        <a:pt x="999" y="3065"/>
                      </a:lnTo>
                      <a:lnTo>
                        <a:pt x="1010" y="2981"/>
                      </a:lnTo>
                      <a:lnTo>
                        <a:pt x="1031" y="2949"/>
                      </a:lnTo>
                      <a:lnTo>
                        <a:pt x="1041" y="2918"/>
                      </a:lnTo>
                      <a:lnTo>
                        <a:pt x="1052" y="2886"/>
                      </a:lnTo>
                      <a:lnTo>
                        <a:pt x="1052" y="2854"/>
                      </a:lnTo>
                      <a:lnTo>
                        <a:pt x="1073" y="2812"/>
                      </a:lnTo>
                      <a:lnTo>
                        <a:pt x="1094" y="2728"/>
                      </a:lnTo>
                      <a:lnTo>
                        <a:pt x="1105" y="2686"/>
                      </a:lnTo>
                      <a:lnTo>
                        <a:pt x="1115" y="2644"/>
                      </a:lnTo>
                      <a:lnTo>
                        <a:pt x="1126" y="2602"/>
                      </a:lnTo>
                      <a:lnTo>
                        <a:pt x="1136" y="2570"/>
                      </a:lnTo>
                      <a:lnTo>
                        <a:pt x="1136" y="2528"/>
                      </a:lnTo>
                      <a:lnTo>
                        <a:pt x="1147" y="2497"/>
                      </a:lnTo>
                      <a:lnTo>
                        <a:pt x="1157" y="2465"/>
                      </a:lnTo>
                      <a:lnTo>
                        <a:pt x="1168" y="2423"/>
                      </a:lnTo>
                      <a:lnTo>
                        <a:pt x="1178" y="2391"/>
                      </a:lnTo>
                      <a:lnTo>
                        <a:pt x="1178" y="2349"/>
                      </a:lnTo>
                      <a:lnTo>
                        <a:pt x="1189" y="2318"/>
                      </a:lnTo>
                      <a:lnTo>
                        <a:pt x="1199" y="2275"/>
                      </a:lnTo>
                      <a:lnTo>
                        <a:pt x="1210" y="2244"/>
                      </a:lnTo>
                      <a:lnTo>
                        <a:pt x="1210" y="2202"/>
                      </a:lnTo>
                      <a:lnTo>
                        <a:pt x="1220" y="2170"/>
                      </a:lnTo>
                      <a:lnTo>
                        <a:pt x="1220" y="2139"/>
                      </a:lnTo>
                      <a:lnTo>
                        <a:pt x="1231" y="2107"/>
                      </a:lnTo>
                      <a:lnTo>
                        <a:pt x="1231" y="2075"/>
                      </a:lnTo>
                      <a:lnTo>
                        <a:pt x="1241" y="2044"/>
                      </a:lnTo>
                      <a:lnTo>
                        <a:pt x="1252" y="2012"/>
                      </a:lnTo>
                      <a:lnTo>
                        <a:pt x="1252" y="1970"/>
                      </a:lnTo>
                      <a:lnTo>
                        <a:pt x="1262" y="1939"/>
                      </a:lnTo>
                      <a:lnTo>
                        <a:pt x="1262" y="1907"/>
                      </a:lnTo>
                      <a:lnTo>
                        <a:pt x="1262" y="1865"/>
                      </a:lnTo>
                      <a:lnTo>
                        <a:pt x="1262" y="1833"/>
                      </a:lnTo>
                      <a:lnTo>
                        <a:pt x="1273" y="1802"/>
                      </a:lnTo>
                      <a:lnTo>
                        <a:pt x="1273" y="1770"/>
                      </a:lnTo>
                      <a:lnTo>
                        <a:pt x="1273" y="1728"/>
                      </a:lnTo>
                      <a:lnTo>
                        <a:pt x="1273" y="1686"/>
                      </a:lnTo>
                      <a:lnTo>
                        <a:pt x="1273" y="1654"/>
                      </a:lnTo>
                      <a:lnTo>
                        <a:pt x="1283" y="1623"/>
                      </a:lnTo>
                      <a:lnTo>
                        <a:pt x="1283" y="1591"/>
                      </a:lnTo>
                      <a:lnTo>
                        <a:pt x="1283" y="1560"/>
                      </a:lnTo>
                      <a:lnTo>
                        <a:pt x="1283" y="1538"/>
                      </a:lnTo>
                      <a:lnTo>
                        <a:pt x="1283" y="1507"/>
                      </a:lnTo>
                      <a:lnTo>
                        <a:pt x="1283" y="1475"/>
                      </a:lnTo>
                      <a:lnTo>
                        <a:pt x="1283" y="1444"/>
                      </a:lnTo>
                      <a:lnTo>
                        <a:pt x="1283" y="1412"/>
                      </a:lnTo>
                      <a:lnTo>
                        <a:pt x="1283" y="1381"/>
                      </a:lnTo>
                      <a:lnTo>
                        <a:pt x="1283" y="1349"/>
                      </a:lnTo>
                      <a:lnTo>
                        <a:pt x="1283" y="1317"/>
                      </a:lnTo>
                      <a:lnTo>
                        <a:pt x="1283" y="1286"/>
                      </a:lnTo>
                      <a:lnTo>
                        <a:pt x="1283" y="1244"/>
                      </a:lnTo>
                      <a:lnTo>
                        <a:pt x="1283" y="1202"/>
                      </a:lnTo>
                      <a:lnTo>
                        <a:pt x="1283" y="1170"/>
                      </a:lnTo>
                      <a:lnTo>
                        <a:pt x="1273" y="1138"/>
                      </a:lnTo>
                      <a:lnTo>
                        <a:pt x="1262" y="1096"/>
                      </a:lnTo>
                      <a:lnTo>
                        <a:pt x="1262" y="1065"/>
                      </a:lnTo>
                      <a:lnTo>
                        <a:pt x="1241" y="1033"/>
                      </a:lnTo>
                      <a:lnTo>
                        <a:pt x="1231" y="1002"/>
                      </a:lnTo>
                      <a:lnTo>
                        <a:pt x="1231" y="970"/>
                      </a:lnTo>
                      <a:lnTo>
                        <a:pt x="1220" y="938"/>
                      </a:lnTo>
                      <a:lnTo>
                        <a:pt x="1210" y="896"/>
                      </a:lnTo>
                      <a:lnTo>
                        <a:pt x="1189" y="812"/>
                      </a:lnTo>
                      <a:lnTo>
                        <a:pt x="1189" y="770"/>
                      </a:lnTo>
                      <a:lnTo>
                        <a:pt x="1178" y="738"/>
                      </a:lnTo>
                      <a:lnTo>
                        <a:pt x="1168" y="696"/>
                      </a:lnTo>
                      <a:lnTo>
                        <a:pt x="1157" y="665"/>
                      </a:lnTo>
                      <a:lnTo>
                        <a:pt x="1147" y="633"/>
                      </a:lnTo>
                      <a:lnTo>
                        <a:pt x="1136" y="602"/>
                      </a:lnTo>
                      <a:lnTo>
                        <a:pt x="1126" y="580"/>
                      </a:lnTo>
                      <a:lnTo>
                        <a:pt x="1105" y="538"/>
                      </a:lnTo>
                      <a:lnTo>
                        <a:pt x="1094" y="507"/>
                      </a:lnTo>
                      <a:lnTo>
                        <a:pt x="1062" y="475"/>
                      </a:lnTo>
                      <a:lnTo>
                        <a:pt x="1052" y="444"/>
                      </a:lnTo>
                      <a:lnTo>
                        <a:pt x="1031" y="412"/>
                      </a:lnTo>
                      <a:lnTo>
                        <a:pt x="1010" y="380"/>
                      </a:lnTo>
                      <a:lnTo>
                        <a:pt x="989" y="349"/>
                      </a:lnTo>
                      <a:lnTo>
                        <a:pt x="968" y="317"/>
                      </a:lnTo>
                      <a:lnTo>
                        <a:pt x="936" y="275"/>
                      </a:lnTo>
                      <a:lnTo>
                        <a:pt x="915" y="244"/>
                      </a:lnTo>
                      <a:lnTo>
                        <a:pt x="894" y="222"/>
                      </a:lnTo>
                      <a:lnTo>
                        <a:pt x="873" y="180"/>
                      </a:lnTo>
                      <a:lnTo>
                        <a:pt x="852" y="149"/>
                      </a:lnTo>
                      <a:lnTo>
                        <a:pt x="820" y="128"/>
                      </a:lnTo>
                      <a:lnTo>
                        <a:pt x="789" y="96"/>
                      </a:lnTo>
                      <a:lnTo>
                        <a:pt x="757" y="75"/>
                      </a:lnTo>
                      <a:lnTo>
                        <a:pt x="726" y="65"/>
                      </a:lnTo>
                      <a:lnTo>
                        <a:pt x="694" y="44"/>
                      </a:lnTo>
                      <a:lnTo>
                        <a:pt x="680" y="0"/>
                      </a:lnTo>
                      <a:lnTo>
                        <a:pt x="680" y="0"/>
                      </a:lnTo>
                    </a:path>
                  </a:pathLst>
                </a:custGeom>
                <a:pattFill prst="dkUpDiag">
                  <a:fgClr>
                    <a:srgbClr val="CBCBCB"/>
                  </a:fgClr>
                  <a:bgClr>
                    <a:schemeClr val="bg1"/>
                  </a:bgClr>
                </a:patt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5" name="Group 11"/>
                <p:cNvGrpSpPr>
                  <a:grpSpLocks/>
                </p:cNvGrpSpPr>
                <p:nvPr/>
              </p:nvGrpSpPr>
              <p:grpSpPr bwMode="auto">
                <a:xfrm>
                  <a:off x="480" y="1297"/>
                  <a:ext cx="433" cy="625"/>
                  <a:chOff x="480" y="1297"/>
                  <a:chExt cx="433" cy="625"/>
                </a:xfrm>
              </p:grpSpPr>
              <p:sp>
                <p:nvSpPr>
                  <p:cNvPr id="19460" name="Freeform 4"/>
                  <p:cNvSpPr>
                    <a:spLocks/>
                  </p:cNvSpPr>
                  <p:nvPr/>
                </p:nvSpPr>
                <p:spPr bwMode="auto">
                  <a:xfrm>
                    <a:off x="528" y="1393"/>
                    <a:ext cx="337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2" y="9"/>
                      </a:cxn>
                      <a:cxn ang="0">
                        <a:pos x="69" y="30"/>
                      </a:cxn>
                      <a:cxn ang="0">
                        <a:pos x="87" y="61"/>
                      </a:cxn>
                      <a:cxn ang="0">
                        <a:pos x="105" y="93"/>
                      </a:cxn>
                      <a:cxn ang="0">
                        <a:pos x="115" y="125"/>
                      </a:cxn>
                      <a:cxn ang="0">
                        <a:pos x="133" y="156"/>
                      </a:cxn>
                      <a:cxn ang="0">
                        <a:pos x="152" y="188"/>
                      </a:cxn>
                      <a:cxn ang="0">
                        <a:pos x="179" y="209"/>
                      </a:cxn>
                      <a:cxn ang="0">
                        <a:pos x="197" y="240"/>
                      </a:cxn>
                      <a:cxn ang="0">
                        <a:pos x="225" y="251"/>
                      </a:cxn>
                      <a:cxn ang="0">
                        <a:pos x="253" y="272"/>
                      </a:cxn>
                      <a:cxn ang="0">
                        <a:pos x="280" y="293"/>
                      </a:cxn>
                      <a:cxn ang="0">
                        <a:pos x="308" y="314"/>
                      </a:cxn>
                      <a:cxn ang="0">
                        <a:pos x="336" y="325"/>
                      </a:cxn>
                      <a:cxn ang="0">
                        <a:pos x="336" y="336"/>
                      </a:cxn>
                    </a:cxnLst>
                    <a:rect l="0" t="0" r="r" b="b"/>
                    <a:pathLst>
                      <a:path w="337" h="337">
                        <a:moveTo>
                          <a:pt x="0" y="0"/>
                        </a:moveTo>
                        <a:lnTo>
                          <a:pt x="42" y="9"/>
                        </a:lnTo>
                        <a:lnTo>
                          <a:pt x="69" y="30"/>
                        </a:lnTo>
                        <a:lnTo>
                          <a:pt x="87" y="61"/>
                        </a:lnTo>
                        <a:lnTo>
                          <a:pt x="105" y="93"/>
                        </a:lnTo>
                        <a:lnTo>
                          <a:pt x="115" y="125"/>
                        </a:lnTo>
                        <a:lnTo>
                          <a:pt x="133" y="156"/>
                        </a:lnTo>
                        <a:lnTo>
                          <a:pt x="152" y="188"/>
                        </a:lnTo>
                        <a:lnTo>
                          <a:pt x="179" y="209"/>
                        </a:lnTo>
                        <a:lnTo>
                          <a:pt x="197" y="240"/>
                        </a:lnTo>
                        <a:lnTo>
                          <a:pt x="225" y="251"/>
                        </a:lnTo>
                        <a:lnTo>
                          <a:pt x="253" y="272"/>
                        </a:lnTo>
                        <a:lnTo>
                          <a:pt x="280" y="293"/>
                        </a:lnTo>
                        <a:lnTo>
                          <a:pt x="308" y="314"/>
                        </a:lnTo>
                        <a:lnTo>
                          <a:pt x="336" y="325"/>
                        </a:lnTo>
                        <a:lnTo>
                          <a:pt x="336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9461" name="Freeform 5"/>
                  <p:cNvSpPr>
                    <a:spLocks/>
                  </p:cNvSpPr>
                  <p:nvPr/>
                </p:nvSpPr>
                <p:spPr bwMode="auto">
                  <a:xfrm>
                    <a:off x="528" y="1345"/>
                    <a:ext cx="385" cy="38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10"/>
                      </a:cxn>
                      <a:cxn ang="0">
                        <a:pos x="79" y="34"/>
                      </a:cxn>
                      <a:cxn ang="0">
                        <a:pos x="100" y="69"/>
                      </a:cxn>
                      <a:cxn ang="0">
                        <a:pos x="121" y="106"/>
                      </a:cxn>
                      <a:cxn ang="0">
                        <a:pos x="132" y="142"/>
                      </a:cxn>
                      <a:cxn ang="0">
                        <a:pos x="153" y="178"/>
                      </a:cxn>
                      <a:cxn ang="0">
                        <a:pos x="174" y="214"/>
                      </a:cxn>
                      <a:cxn ang="0">
                        <a:pos x="205" y="238"/>
                      </a:cxn>
                      <a:cxn ang="0">
                        <a:pos x="226" y="274"/>
                      </a:cxn>
                      <a:cxn ang="0">
                        <a:pos x="258" y="286"/>
                      </a:cxn>
                      <a:cxn ang="0">
                        <a:pos x="290" y="310"/>
                      </a:cxn>
                      <a:cxn ang="0">
                        <a:pos x="321" y="334"/>
                      </a:cxn>
                      <a:cxn ang="0">
                        <a:pos x="353" y="358"/>
                      </a:cxn>
                      <a:cxn ang="0">
                        <a:pos x="384" y="371"/>
                      </a:cxn>
                      <a:cxn ang="0">
                        <a:pos x="384" y="384"/>
                      </a:cxn>
                    </a:cxnLst>
                    <a:rect l="0" t="0" r="r" b="b"/>
                    <a:pathLst>
                      <a:path w="385" h="385">
                        <a:moveTo>
                          <a:pt x="0" y="0"/>
                        </a:moveTo>
                        <a:lnTo>
                          <a:pt x="48" y="10"/>
                        </a:lnTo>
                        <a:lnTo>
                          <a:pt x="79" y="34"/>
                        </a:lnTo>
                        <a:lnTo>
                          <a:pt x="100" y="69"/>
                        </a:lnTo>
                        <a:lnTo>
                          <a:pt x="121" y="106"/>
                        </a:lnTo>
                        <a:lnTo>
                          <a:pt x="132" y="142"/>
                        </a:lnTo>
                        <a:lnTo>
                          <a:pt x="153" y="178"/>
                        </a:lnTo>
                        <a:lnTo>
                          <a:pt x="174" y="214"/>
                        </a:lnTo>
                        <a:lnTo>
                          <a:pt x="205" y="238"/>
                        </a:lnTo>
                        <a:lnTo>
                          <a:pt x="226" y="274"/>
                        </a:lnTo>
                        <a:lnTo>
                          <a:pt x="258" y="286"/>
                        </a:lnTo>
                        <a:lnTo>
                          <a:pt x="290" y="310"/>
                        </a:lnTo>
                        <a:lnTo>
                          <a:pt x="321" y="334"/>
                        </a:lnTo>
                        <a:lnTo>
                          <a:pt x="353" y="358"/>
                        </a:lnTo>
                        <a:lnTo>
                          <a:pt x="384" y="371"/>
                        </a:lnTo>
                        <a:lnTo>
                          <a:pt x="384" y="384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9462" name="Freeform 6"/>
                  <p:cNvSpPr>
                    <a:spLocks/>
                  </p:cNvSpPr>
                  <p:nvPr/>
                </p:nvSpPr>
                <p:spPr bwMode="auto">
                  <a:xfrm>
                    <a:off x="528" y="1297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9463" name="Freeform 7"/>
                  <p:cNvSpPr>
                    <a:spLocks/>
                  </p:cNvSpPr>
                  <p:nvPr/>
                </p:nvSpPr>
                <p:spPr bwMode="auto">
                  <a:xfrm>
                    <a:off x="480" y="1537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9464" name="Freeform 8"/>
                  <p:cNvSpPr>
                    <a:spLocks/>
                  </p:cNvSpPr>
                  <p:nvPr/>
                </p:nvSpPr>
                <p:spPr bwMode="auto">
                  <a:xfrm>
                    <a:off x="480" y="1489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9465" name="Freeform 9"/>
                  <p:cNvSpPr>
                    <a:spLocks/>
                  </p:cNvSpPr>
                  <p:nvPr/>
                </p:nvSpPr>
                <p:spPr bwMode="auto">
                  <a:xfrm>
                    <a:off x="480" y="1441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9466" name="Freeform 10"/>
                  <p:cNvSpPr>
                    <a:spLocks/>
                  </p:cNvSpPr>
                  <p:nvPr/>
                </p:nvSpPr>
                <p:spPr bwMode="auto">
                  <a:xfrm>
                    <a:off x="480" y="1585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9468" name="Freeform 12"/>
                <p:cNvSpPr>
                  <a:spLocks/>
                </p:cNvSpPr>
                <p:nvPr/>
              </p:nvSpPr>
              <p:spPr bwMode="auto">
                <a:xfrm>
                  <a:off x="432" y="1729"/>
                  <a:ext cx="385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9"/>
                    </a:cxn>
                    <a:cxn ang="0">
                      <a:pos x="79" y="30"/>
                    </a:cxn>
                    <a:cxn ang="0">
                      <a:pos x="100" y="61"/>
                    </a:cxn>
                    <a:cxn ang="0">
                      <a:pos x="121" y="93"/>
                    </a:cxn>
                    <a:cxn ang="0">
                      <a:pos x="132" y="125"/>
                    </a:cxn>
                    <a:cxn ang="0">
                      <a:pos x="153" y="156"/>
                    </a:cxn>
                    <a:cxn ang="0">
                      <a:pos x="174" y="188"/>
                    </a:cxn>
                    <a:cxn ang="0">
                      <a:pos x="205" y="209"/>
                    </a:cxn>
                    <a:cxn ang="0">
                      <a:pos x="226" y="240"/>
                    </a:cxn>
                    <a:cxn ang="0">
                      <a:pos x="258" y="251"/>
                    </a:cxn>
                    <a:cxn ang="0">
                      <a:pos x="290" y="272"/>
                    </a:cxn>
                    <a:cxn ang="0">
                      <a:pos x="321" y="293"/>
                    </a:cxn>
                    <a:cxn ang="0">
                      <a:pos x="353" y="314"/>
                    </a:cxn>
                    <a:cxn ang="0">
                      <a:pos x="384" y="325"/>
                    </a:cxn>
                    <a:cxn ang="0">
                      <a:pos x="384" y="336"/>
                    </a:cxn>
                  </a:cxnLst>
                  <a:rect l="0" t="0" r="r" b="b"/>
                  <a:pathLst>
                    <a:path w="385" h="337">
                      <a:moveTo>
                        <a:pt x="0" y="0"/>
                      </a:moveTo>
                      <a:lnTo>
                        <a:pt x="48" y="9"/>
                      </a:lnTo>
                      <a:lnTo>
                        <a:pt x="79" y="30"/>
                      </a:lnTo>
                      <a:lnTo>
                        <a:pt x="100" y="61"/>
                      </a:lnTo>
                      <a:lnTo>
                        <a:pt x="121" y="93"/>
                      </a:lnTo>
                      <a:lnTo>
                        <a:pt x="132" y="125"/>
                      </a:lnTo>
                      <a:lnTo>
                        <a:pt x="153" y="156"/>
                      </a:lnTo>
                      <a:lnTo>
                        <a:pt x="174" y="188"/>
                      </a:lnTo>
                      <a:lnTo>
                        <a:pt x="205" y="209"/>
                      </a:lnTo>
                      <a:lnTo>
                        <a:pt x="226" y="240"/>
                      </a:lnTo>
                      <a:lnTo>
                        <a:pt x="258" y="251"/>
                      </a:lnTo>
                      <a:lnTo>
                        <a:pt x="290" y="272"/>
                      </a:lnTo>
                      <a:lnTo>
                        <a:pt x="321" y="293"/>
                      </a:lnTo>
                      <a:lnTo>
                        <a:pt x="353" y="314"/>
                      </a:lnTo>
                      <a:lnTo>
                        <a:pt x="384" y="325"/>
                      </a:lnTo>
                      <a:lnTo>
                        <a:pt x="384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69" name="Freeform 13"/>
                <p:cNvSpPr>
                  <a:spLocks/>
                </p:cNvSpPr>
                <p:nvPr/>
              </p:nvSpPr>
              <p:spPr bwMode="auto">
                <a:xfrm>
                  <a:off x="480" y="1633"/>
                  <a:ext cx="385" cy="28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7"/>
                    </a:cxn>
                    <a:cxn ang="0">
                      <a:pos x="79" y="25"/>
                    </a:cxn>
                    <a:cxn ang="0">
                      <a:pos x="100" y="52"/>
                    </a:cxn>
                    <a:cxn ang="0">
                      <a:pos x="121" y="79"/>
                    </a:cxn>
                    <a:cxn ang="0">
                      <a:pos x="132" y="107"/>
                    </a:cxn>
                    <a:cxn ang="0">
                      <a:pos x="153" y="133"/>
                    </a:cxn>
                    <a:cxn ang="0">
                      <a:pos x="174" y="161"/>
                    </a:cxn>
                    <a:cxn ang="0">
                      <a:pos x="205" y="179"/>
                    </a:cxn>
                    <a:cxn ang="0">
                      <a:pos x="226" y="205"/>
                    </a:cxn>
                    <a:cxn ang="0">
                      <a:pos x="258" y="215"/>
                    </a:cxn>
                    <a:cxn ang="0">
                      <a:pos x="290" y="233"/>
                    </a:cxn>
                    <a:cxn ang="0">
                      <a:pos x="321" y="251"/>
                    </a:cxn>
                    <a:cxn ang="0">
                      <a:pos x="353" y="269"/>
                    </a:cxn>
                    <a:cxn ang="0">
                      <a:pos x="384" y="278"/>
                    </a:cxn>
                    <a:cxn ang="0">
                      <a:pos x="384" y="288"/>
                    </a:cxn>
                  </a:cxnLst>
                  <a:rect l="0" t="0" r="r" b="b"/>
                  <a:pathLst>
                    <a:path w="385" h="289">
                      <a:moveTo>
                        <a:pt x="0" y="0"/>
                      </a:moveTo>
                      <a:lnTo>
                        <a:pt x="48" y="7"/>
                      </a:lnTo>
                      <a:lnTo>
                        <a:pt x="79" y="25"/>
                      </a:lnTo>
                      <a:lnTo>
                        <a:pt x="100" y="52"/>
                      </a:lnTo>
                      <a:lnTo>
                        <a:pt x="121" y="79"/>
                      </a:lnTo>
                      <a:lnTo>
                        <a:pt x="132" y="107"/>
                      </a:lnTo>
                      <a:lnTo>
                        <a:pt x="153" y="133"/>
                      </a:lnTo>
                      <a:lnTo>
                        <a:pt x="174" y="161"/>
                      </a:lnTo>
                      <a:lnTo>
                        <a:pt x="205" y="179"/>
                      </a:lnTo>
                      <a:lnTo>
                        <a:pt x="226" y="205"/>
                      </a:lnTo>
                      <a:lnTo>
                        <a:pt x="258" y="215"/>
                      </a:lnTo>
                      <a:lnTo>
                        <a:pt x="290" y="233"/>
                      </a:lnTo>
                      <a:lnTo>
                        <a:pt x="321" y="251"/>
                      </a:lnTo>
                      <a:lnTo>
                        <a:pt x="353" y="269"/>
                      </a:lnTo>
                      <a:lnTo>
                        <a:pt x="384" y="278"/>
                      </a:lnTo>
                      <a:lnTo>
                        <a:pt x="384" y="28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70" name="Freeform 14"/>
                <p:cNvSpPr>
                  <a:spLocks/>
                </p:cNvSpPr>
                <p:nvPr/>
              </p:nvSpPr>
              <p:spPr bwMode="auto">
                <a:xfrm>
                  <a:off x="432" y="1633"/>
                  <a:ext cx="433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9"/>
                    </a:cxn>
                    <a:cxn ang="0">
                      <a:pos x="88" y="30"/>
                    </a:cxn>
                    <a:cxn ang="0">
                      <a:pos x="112" y="61"/>
                    </a:cxn>
                    <a:cxn ang="0">
                      <a:pos x="136" y="93"/>
                    </a:cxn>
                    <a:cxn ang="0">
                      <a:pos x="148" y="125"/>
                    </a:cxn>
                    <a:cxn ang="0">
                      <a:pos x="172" y="156"/>
                    </a:cxn>
                    <a:cxn ang="0">
                      <a:pos x="195" y="188"/>
                    </a:cxn>
                    <a:cxn ang="0">
                      <a:pos x="230" y="209"/>
                    </a:cxn>
                    <a:cxn ang="0">
                      <a:pos x="254" y="240"/>
                    </a:cxn>
                    <a:cxn ang="0">
                      <a:pos x="290" y="251"/>
                    </a:cxn>
                    <a:cxn ang="0">
                      <a:pos x="326" y="272"/>
                    </a:cxn>
                    <a:cxn ang="0">
                      <a:pos x="361" y="293"/>
                    </a:cxn>
                    <a:cxn ang="0">
                      <a:pos x="397" y="314"/>
                    </a:cxn>
                    <a:cxn ang="0">
                      <a:pos x="432" y="325"/>
                    </a:cxn>
                    <a:cxn ang="0">
                      <a:pos x="432" y="336"/>
                    </a:cxn>
                  </a:cxnLst>
                  <a:rect l="0" t="0" r="r" b="b"/>
                  <a:pathLst>
                    <a:path w="433" h="337">
                      <a:moveTo>
                        <a:pt x="0" y="0"/>
                      </a:moveTo>
                      <a:lnTo>
                        <a:pt x="54" y="9"/>
                      </a:lnTo>
                      <a:lnTo>
                        <a:pt x="88" y="30"/>
                      </a:lnTo>
                      <a:lnTo>
                        <a:pt x="112" y="61"/>
                      </a:lnTo>
                      <a:lnTo>
                        <a:pt x="136" y="93"/>
                      </a:lnTo>
                      <a:lnTo>
                        <a:pt x="148" y="125"/>
                      </a:lnTo>
                      <a:lnTo>
                        <a:pt x="172" y="156"/>
                      </a:lnTo>
                      <a:lnTo>
                        <a:pt x="195" y="188"/>
                      </a:lnTo>
                      <a:lnTo>
                        <a:pt x="230" y="209"/>
                      </a:lnTo>
                      <a:lnTo>
                        <a:pt x="254" y="240"/>
                      </a:lnTo>
                      <a:lnTo>
                        <a:pt x="290" y="251"/>
                      </a:lnTo>
                      <a:lnTo>
                        <a:pt x="326" y="272"/>
                      </a:lnTo>
                      <a:lnTo>
                        <a:pt x="361" y="293"/>
                      </a:lnTo>
                      <a:lnTo>
                        <a:pt x="397" y="314"/>
                      </a:lnTo>
                      <a:lnTo>
                        <a:pt x="432" y="325"/>
                      </a:lnTo>
                      <a:lnTo>
                        <a:pt x="432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71" name="Freeform 15"/>
                <p:cNvSpPr>
                  <a:spLocks/>
                </p:cNvSpPr>
                <p:nvPr/>
              </p:nvSpPr>
              <p:spPr bwMode="auto">
                <a:xfrm>
                  <a:off x="432" y="1681"/>
                  <a:ext cx="433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9"/>
                    </a:cxn>
                    <a:cxn ang="0">
                      <a:pos x="88" y="30"/>
                    </a:cxn>
                    <a:cxn ang="0">
                      <a:pos x="112" y="61"/>
                    </a:cxn>
                    <a:cxn ang="0">
                      <a:pos x="136" y="93"/>
                    </a:cxn>
                    <a:cxn ang="0">
                      <a:pos x="148" y="125"/>
                    </a:cxn>
                    <a:cxn ang="0">
                      <a:pos x="172" y="156"/>
                    </a:cxn>
                    <a:cxn ang="0">
                      <a:pos x="195" y="188"/>
                    </a:cxn>
                    <a:cxn ang="0">
                      <a:pos x="230" y="209"/>
                    </a:cxn>
                    <a:cxn ang="0">
                      <a:pos x="254" y="240"/>
                    </a:cxn>
                    <a:cxn ang="0">
                      <a:pos x="290" y="251"/>
                    </a:cxn>
                    <a:cxn ang="0">
                      <a:pos x="326" y="272"/>
                    </a:cxn>
                    <a:cxn ang="0">
                      <a:pos x="361" y="293"/>
                    </a:cxn>
                    <a:cxn ang="0">
                      <a:pos x="397" y="314"/>
                    </a:cxn>
                    <a:cxn ang="0">
                      <a:pos x="432" y="325"/>
                    </a:cxn>
                    <a:cxn ang="0">
                      <a:pos x="432" y="336"/>
                    </a:cxn>
                  </a:cxnLst>
                  <a:rect l="0" t="0" r="r" b="b"/>
                  <a:pathLst>
                    <a:path w="433" h="337">
                      <a:moveTo>
                        <a:pt x="0" y="0"/>
                      </a:moveTo>
                      <a:lnTo>
                        <a:pt x="54" y="9"/>
                      </a:lnTo>
                      <a:lnTo>
                        <a:pt x="88" y="30"/>
                      </a:lnTo>
                      <a:lnTo>
                        <a:pt x="112" y="61"/>
                      </a:lnTo>
                      <a:lnTo>
                        <a:pt x="136" y="93"/>
                      </a:lnTo>
                      <a:lnTo>
                        <a:pt x="148" y="125"/>
                      </a:lnTo>
                      <a:lnTo>
                        <a:pt x="172" y="156"/>
                      </a:lnTo>
                      <a:lnTo>
                        <a:pt x="195" y="188"/>
                      </a:lnTo>
                      <a:lnTo>
                        <a:pt x="230" y="209"/>
                      </a:lnTo>
                      <a:lnTo>
                        <a:pt x="254" y="240"/>
                      </a:lnTo>
                      <a:lnTo>
                        <a:pt x="290" y="251"/>
                      </a:lnTo>
                      <a:lnTo>
                        <a:pt x="326" y="272"/>
                      </a:lnTo>
                      <a:lnTo>
                        <a:pt x="361" y="293"/>
                      </a:lnTo>
                      <a:lnTo>
                        <a:pt x="397" y="314"/>
                      </a:lnTo>
                      <a:lnTo>
                        <a:pt x="432" y="325"/>
                      </a:lnTo>
                      <a:lnTo>
                        <a:pt x="432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6" name="Group 23"/>
                <p:cNvGrpSpPr>
                  <a:grpSpLocks/>
                </p:cNvGrpSpPr>
                <p:nvPr/>
              </p:nvGrpSpPr>
              <p:grpSpPr bwMode="auto">
                <a:xfrm>
                  <a:off x="384" y="1777"/>
                  <a:ext cx="433" cy="625"/>
                  <a:chOff x="384" y="1777"/>
                  <a:chExt cx="433" cy="625"/>
                </a:xfrm>
              </p:grpSpPr>
              <p:sp>
                <p:nvSpPr>
                  <p:cNvPr id="19472" name="Freeform 16"/>
                  <p:cNvSpPr>
                    <a:spLocks/>
                  </p:cNvSpPr>
                  <p:nvPr/>
                </p:nvSpPr>
                <p:spPr bwMode="auto">
                  <a:xfrm>
                    <a:off x="432" y="1873"/>
                    <a:ext cx="337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2" y="9"/>
                      </a:cxn>
                      <a:cxn ang="0">
                        <a:pos x="69" y="30"/>
                      </a:cxn>
                      <a:cxn ang="0">
                        <a:pos x="87" y="61"/>
                      </a:cxn>
                      <a:cxn ang="0">
                        <a:pos x="105" y="93"/>
                      </a:cxn>
                      <a:cxn ang="0">
                        <a:pos x="115" y="125"/>
                      </a:cxn>
                      <a:cxn ang="0">
                        <a:pos x="133" y="156"/>
                      </a:cxn>
                      <a:cxn ang="0">
                        <a:pos x="152" y="188"/>
                      </a:cxn>
                      <a:cxn ang="0">
                        <a:pos x="179" y="209"/>
                      </a:cxn>
                      <a:cxn ang="0">
                        <a:pos x="197" y="240"/>
                      </a:cxn>
                      <a:cxn ang="0">
                        <a:pos x="225" y="251"/>
                      </a:cxn>
                      <a:cxn ang="0">
                        <a:pos x="253" y="272"/>
                      </a:cxn>
                      <a:cxn ang="0">
                        <a:pos x="280" y="293"/>
                      </a:cxn>
                      <a:cxn ang="0">
                        <a:pos x="308" y="314"/>
                      </a:cxn>
                      <a:cxn ang="0">
                        <a:pos x="336" y="325"/>
                      </a:cxn>
                      <a:cxn ang="0">
                        <a:pos x="336" y="336"/>
                      </a:cxn>
                    </a:cxnLst>
                    <a:rect l="0" t="0" r="r" b="b"/>
                    <a:pathLst>
                      <a:path w="337" h="337">
                        <a:moveTo>
                          <a:pt x="0" y="0"/>
                        </a:moveTo>
                        <a:lnTo>
                          <a:pt x="42" y="9"/>
                        </a:lnTo>
                        <a:lnTo>
                          <a:pt x="69" y="30"/>
                        </a:lnTo>
                        <a:lnTo>
                          <a:pt x="87" y="61"/>
                        </a:lnTo>
                        <a:lnTo>
                          <a:pt x="105" y="93"/>
                        </a:lnTo>
                        <a:lnTo>
                          <a:pt x="115" y="125"/>
                        </a:lnTo>
                        <a:lnTo>
                          <a:pt x="133" y="156"/>
                        </a:lnTo>
                        <a:lnTo>
                          <a:pt x="152" y="188"/>
                        </a:lnTo>
                        <a:lnTo>
                          <a:pt x="179" y="209"/>
                        </a:lnTo>
                        <a:lnTo>
                          <a:pt x="197" y="240"/>
                        </a:lnTo>
                        <a:lnTo>
                          <a:pt x="225" y="251"/>
                        </a:lnTo>
                        <a:lnTo>
                          <a:pt x="253" y="272"/>
                        </a:lnTo>
                        <a:lnTo>
                          <a:pt x="280" y="293"/>
                        </a:lnTo>
                        <a:lnTo>
                          <a:pt x="308" y="314"/>
                        </a:lnTo>
                        <a:lnTo>
                          <a:pt x="336" y="325"/>
                        </a:lnTo>
                        <a:lnTo>
                          <a:pt x="336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9473" name="Freeform 17"/>
                  <p:cNvSpPr>
                    <a:spLocks/>
                  </p:cNvSpPr>
                  <p:nvPr/>
                </p:nvSpPr>
                <p:spPr bwMode="auto">
                  <a:xfrm>
                    <a:off x="432" y="1825"/>
                    <a:ext cx="385" cy="38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10"/>
                      </a:cxn>
                      <a:cxn ang="0">
                        <a:pos x="79" y="34"/>
                      </a:cxn>
                      <a:cxn ang="0">
                        <a:pos x="100" y="69"/>
                      </a:cxn>
                      <a:cxn ang="0">
                        <a:pos x="121" y="106"/>
                      </a:cxn>
                      <a:cxn ang="0">
                        <a:pos x="132" y="142"/>
                      </a:cxn>
                      <a:cxn ang="0">
                        <a:pos x="153" y="178"/>
                      </a:cxn>
                      <a:cxn ang="0">
                        <a:pos x="174" y="214"/>
                      </a:cxn>
                      <a:cxn ang="0">
                        <a:pos x="205" y="238"/>
                      </a:cxn>
                      <a:cxn ang="0">
                        <a:pos x="226" y="274"/>
                      </a:cxn>
                      <a:cxn ang="0">
                        <a:pos x="258" y="286"/>
                      </a:cxn>
                      <a:cxn ang="0">
                        <a:pos x="290" y="310"/>
                      </a:cxn>
                      <a:cxn ang="0">
                        <a:pos x="321" y="334"/>
                      </a:cxn>
                      <a:cxn ang="0">
                        <a:pos x="353" y="358"/>
                      </a:cxn>
                      <a:cxn ang="0">
                        <a:pos x="384" y="371"/>
                      </a:cxn>
                      <a:cxn ang="0">
                        <a:pos x="384" y="384"/>
                      </a:cxn>
                    </a:cxnLst>
                    <a:rect l="0" t="0" r="r" b="b"/>
                    <a:pathLst>
                      <a:path w="385" h="385">
                        <a:moveTo>
                          <a:pt x="0" y="0"/>
                        </a:moveTo>
                        <a:lnTo>
                          <a:pt x="48" y="10"/>
                        </a:lnTo>
                        <a:lnTo>
                          <a:pt x="79" y="34"/>
                        </a:lnTo>
                        <a:lnTo>
                          <a:pt x="100" y="69"/>
                        </a:lnTo>
                        <a:lnTo>
                          <a:pt x="121" y="106"/>
                        </a:lnTo>
                        <a:lnTo>
                          <a:pt x="132" y="142"/>
                        </a:lnTo>
                        <a:lnTo>
                          <a:pt x="153" y="178"/>
                        </a:lnTo>
                        <a:lnTo>
                          <a:pt x="174" y="214"/>
                        </a:lnTo>
                        <a:lnTo>
                          <a:pt x="205" y="238"/>
                        </a:lnTo>
                        <a:lnTo>
                          <a:pt x="226" y="274"/>
                        </a:lnTo>
                        <a:lnTo>
                          <a:pt x="258" y="286"/>
                        </a:lnTo>
                        <a:lnTo>
                          <a:pt x="290" y="310"/>
                        </a:lnTo>
                        <a:lnTo>
                          <a:pt x="321" y="334"/>
                        </a:lnTo>
                        <a:lnTo>
                          <a:pt x="353" y="358"/>
                        </a:lnTo>
                        <a:lnTo>
                          <a:pt x="384" y="371"/>
                        </a:lnTo>
                        <a:lnTo>
                          <a:pt x="384" y="384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9474" name="Freeform 18"/>
                  <p:cNvSpPr>
                    <a:spLocks/>
                  </p:cNvSpPr>
                  <p:nvPr/>
                </p:nvSpPr>
                <p:spPr bwMode="auto">
                  <a:xfrm>
                    <a:off x="432" y="1777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9475" name="Freeform 19"/>
                  <p:cNvSpPr>
                    <a:spLocks/>
                  </p:cNvSpPr>
                  <p:nvPr/>
                </p:nvSpPr>
                <p:spPr bwMode="auto">
                  <a:xfrm>
                    <a:off x="384" y="2017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9476" name="Freeform 20"/>
                  <p:cNvSpPr>
                    <a:spLocks/>
                  </p:cNvSpPr>
                  <p:nvPr/>
                </p:nvSpPr>
                <p:spPr bwMode="auto">
                  <a:xfrm>
                    <a:off x="384" y="1969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9477" name="Freeform 21"/>
                  <p:cNvSpPr>
                    <a:spLocks/>
                  </p:cNvSpPr>
                  <p:nvPr/>
                </p:nvSpPr>
                <p:spPr bwMode="auto">
                  <a:xfrm>
                    <a:off x="384" y="1921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9478" name="Freeform 22"/>
                  <p:cNvSpPr>
                    <a:spLocks/>
                  </p:cNvSpPr>
                  <p:nvPr/>
                </p:nvSpPr>
                <p:spPr bwMode="auto">
                  <a:xfrm>
                    <a:off x="384" y="2065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9480" name="Freeform 24"/>
                <p:cNvSpPr>
                  <a:spLocks/>
                </p:cNvSpPr>
                <p:nvPr/>
              </p:nvSpPr>
              <p:spPr bwMode="auto">
                <a:xfrm>
                  <a:off x="336" y="2209"/>
                  <a:ext cx="481" cy="28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0" y="7"/>
                    </a:cxn>
                    <a:cxn ang="0">
                      <a:pos x="98" y="25"/>
                    </a:cxn>
                    <a:cxn ang="0">
                      <a:pos x="125" y="52"/>
                    </a:cxn>
                    <a:cxn ang="0">
                      <a:pos x="151" y="79"/>
                    </a:cxn>
                    <a:cxn ang="0">
                      <a:pos x="165" y="107"/>
                    </a:cxn>
                    <a:cxn ang="0">
                      <a:pos x="191" y="133"/>
                    </a:cxn>
                    <a:cxn ang="0">
                      <a:pos x="217" y="161"/>
                    </a:cxn>
                    <a:cxn ang="0">
                      <a:pos x="256" y="179"/>
                    </a:cxn>
                    <a:cxn ang="0">
                      <a:pos x="282" y="205"/>
                    </a:cxn>
                    <a:cxn ang="0">
                      <a:pos x="322" y="215"/>
                    </a:cxn>
                    <a:cxn ang="0">
                      <a:pos x="362" y="233"/>
                    </a:cxn>
                    <a:cxn ang="0">
                      <a:pos x="401" y="251"/>
                    </a:cxn>
                    <a:cxn ang="0">
                      <a:pos x="441" y="269"/>
                    </a:cxn>
                    <a:cxn ang="0">
                      <a:pos x="480" y="278"/>
                    </a:cxn>
                    <a:cxn ang="0">
                      <a:pos x="480" y="288"/>
                    </a:cxn>
                  </a:cxnLst>
                  <a:rect l="0" t="0" r="r" b="b"/>
                  <a:pathLst>
                    <a:path w="481" h="289">
                      <a:moveTo>
                        <a:pt x="0" y="0"/>
                      </a:moveTo>
                      <a:lnTo>
                        <a:pt x="60" y="7"/>
                      </a:lnTo>
                      <a:lnTo>
                        <a:pt x="98" y="25"/>
                      </a:lnTo>
                      <a:lnTo>
                        <a:pt x="125" y="52"/>
                      </a:lnTo>
                      <a:lnTo>
                        <a:pt x="151" y="79"/>
                      </a:lnTo>
                      <a:lnTo>
                        <a:pt x="165" y="107"/>
                      </a:lnTo>
                      <a:lnTo>
                        <a:pt x="191" y="133"/>
                      </a:lnTo>
                      <a:lnTo>
                        <a:pt x="217" y="161"/>
                      </a:lnTo>
                      <a:lnTo>
                        <a:pt x="256" y="179"/>
                      </a:lnTo>
                      <a:lnTo>
                        <a:pt x="282" y="205"/>
                      </a:lnTo>
                      <a:lnTo>
                        <a:pt x="322" y="215"/>
                      </a:lnTo>
                      <a:lnTo>
                        <a:pt x="362" y="233"/>
                      </a:lnTo>
                      <a:lnTo>
                        <a:pt x="401" y="251"/>
                      </a:lnTo>
                      <a:lnTo>
                        <a:pt x="441" y="269"/>
                      </a:lnTo>
                      <a:lnTo>
                        <a:pt x="480" y="278"/>
                      </a:lnTo>
                      <a:lnTo>
                        <a:pt x="480" y="28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81" name="Freeform 25"/>
                <p:cNvSpPr>
                  <a:spLocks/>
                </p:cNvSpPr>
                <p:nvPr/>
              </p:nvSpPr>
              <p:spPr bwMode="auto">
                <a:xfrm>
                  <a:off x="384" y="2113"/>
                  <a:ext cx="385" cy="28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7"/>
                    </a:cxn>
                    <a:cxn ang="0">
                      <a:pos x="79" y="25"/>
                    </a:cxn>
                    <a:cxn ang="0">
                      <a:pos x="100" y="52"/>
                    </a:cxn>
                    <a:cxn ang="0">
                      <a:pos x="121" y="79"/>
                    </a:cxn>
                    <a:cxn ang="0">
                      <a:pos x="132" y="107"/>
                    </a:cxn>
                    <a:cxn ang="0">
                      <a:pos x="153" y="133"/>
                    </a:cxn>
                    <a:cxn ang="0">
                      <a:pos x="174" y="161"/>
                    </a:cxn>
                    <a:cxn ang="0">
                      <a:pos x="205" y="179"/>
                    </a:cxn>
                    <a:cxn ang="0">
                      <a:pos x="226" y="205"/>
                    </a:cxn>
                    <a:cxn ang="0">
                      <a:pos x="258" y="215"/>
                    </a:cxn>
                    <a:cxn ang="0">
                      <a:pos x="290" y="233"/>
                    </a:cxn>
                    <a:cxn ang="0">
                      <a:pos x="321" y="251"/>
                    </a:cxn>
                    <a:cxn ang="0">
                      <a:pos x="353" y="269"/>
                    </a:cxn>
                    <a:cxn ang="0">
                      <a:pos x="384" y="278"/>
                    </a:cxn>
                    <a:cxn ang="0">
                      <a:pos x="384" y="288"/>
                    </a:cxn>
                  </a:cxnLst>
                  <a:rect l="0" t="0" r="r" b="b"/>
                  <a:pathLst>
                    <a:path w="385" h="289">
                      <a:moveTo>
                        <a:pt x="0" y="0"/>
                      </a:moveTo>
                      <a:lnTo>
                        <a:pt x="48" y="7"/>
                      </a:lnTo>
                      <a:lnTo>
                        <a:pt x="79" y="25"/>
                      </a:lnTo>
                      <a:lnTo>
                        <a:pt x="100" y="52"/>
                      </a:lnTo>
                      <a:lnTo>
                        <a:pt x="121" y="79"/>
                      </a:lnTo>
                      <a:lnTo>
                        <a:pt x="132" y="107"/>
                      </a:lnTo>
                      <a:lnTo>
                        <a:pt x="153" y="133"/>
                      </a:lnTo>
                      <a:lnTo>
                        <a:pt x="174" y="161"/>
                      </a:lnTo>
                      <a:lnTo>
                        <a:pt x="205" y="179"/>
                      </a:lnTo>
                      <a:lnTo>
                        <a:pt x="226" y="205"/>
                      </a:lnTo>
                      <a:lnTo>
                        <a:pt x="258" y="215"/>
                      </a:lnTo>
                      <a:lnTo>
                        <a:pt x="290" y="233"/>
                      </a:lnTo>
                      <a:lnTo>
                        <a:pt x="321" y="251"/>
                      </a:lnTo>
                      <a:lnTo>
                        <a:pt x="353" y="269"/>
                      </a:lnTo>
                      <a:lnTo>
                        <a:pt x="384" y="278"/>
                      </a:lnTo>
                      <a:lnTo>
                        <a:pt x="384" y="28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82" name="Freeform 26"/>
                <p:cNvSpPr>
                  <a:spLocks/>
                </p:cNvSpPr>
                <p:nvPr/>
              </p:nvSpPr>
              <p:spPr bwMode="auto">
                <a:xfrm>
                  <a:off x="336" y="2113"/>
                  <a:ext cx="433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9"/>
                    </a:cxn>
                    <a:cxn ang="0">
                      <a:pos x="88" y="30"/>
                    </a:cxn>
                    <a:cxn ang="0">
                      <a:pos x="112" y="61"/>
                    </a:cxn>
                    <a:cxn ang="0">
                      <a:pos x="136" y="93"/>
                    </a:cxn>
                    <a:cxn ang="0">
                      <a:pos x="148" y="125"/>
                    </a:cxn>
                    <a:cxn ang="0">
                      <a:pos x="172" y="156"/>
                    </a:cxn>
                    <a:cxn ang="0">
                      <a:pos x="195" y="188"/>
                    </a:cxn>
                    <a:cxn ang="0">
                      <a:pos x="230" y="209"/>
                    </a:cxn>
                    <a:cxn ang="0">
                      <a:pos x="254" y="240"/>
                    </a:cxn>
                    <a:cxn ang="0">
                      <a:pos x="290" y="251"/>
                    </a:cxn>
                    <a:cxn ang="0">
                      <a:pos x="326" y="272"/>
                    </a:cxn>
                    <a:cxn ang="0">
                      <a:pos x="361" y="293"/>
                    </a:cxn>
                    <a:cxn ang="0">
                      <a:pos x="397" y="314"/>
                    </a:cxn>
                    <a:cxn ang="0">
                      <a:pos x="432" y="325"/>
                    </a:cxn>
                    <a:cxn ang="0">
                      <a:pos x="432" y="336"/>
                    </a:cxn>
                  </a:cxnLst>
                  <a:rect l="0" t="0" r="r" b="b"/>
                  <a:pathLst>
                    <a:path w="433" h="337">
                      <a:moveTo>
                        <a:pt x="0" y="0"/>
                      </a:moveTo>
                      <a:lnTo>
                        <a:pt x="54" y="9"/>
                      </a:lnTo>
                      <a:lnTo>
                        <a:pt x="88" y="30"/>
                      </a:lnTo>
                      <a:lnTo>
                        <a:pt x="112" y="61"/>
                      </a:lnTo>
                      <a:lnTo>
                        <a:pt x="136" y="93"/>
                      </a:lnTo>
                      <a:lnTo>
                        <a:pt x="148" y="125"/>
                      </a:lnTo>
                      <a:lnTo>
                        <a:pt x="172" y="156"/>
                      </a:lnTo>
                      <a:lnTo>
                        <a:pt x="195" y="188"/>
                      </a:lnTo>
                      <a:lnTo>
                        <a:pt x="230" y="209"/>
                      </a:lnTo>
                      <a:lnTo>
                        <a:pt x="254" y="240"/>
                      </a:lnTo>
                      <a:lnTo>
                        <a:pt x="290" y="251"/>
                      </a:lnTo>
                      <a:lnTo>
                        <a:pt x="326" y="272"/>
                      </a:lnTo>
                      <a:lnTo>
                        <a:pt x="361" y="293"/>
                      </a:lnTo>
                      <a:lnTo>
                        <a:pt x="397" y="314"/>
                      </a:lnTo>
                      <a:lnTo>
                        <a:pt x="432" y="325"/>
                      </a:lnTo>
                      <a:lnTo>
                        <a:pt x="432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83" name="Freeform 27"/>
                <p:cNvSpPr>
                  <a:spLocks/>
                </p:cNvSpPr>
                <p:nvPr/>
              </p:nvSpPr>
              <p:spPr bwMode="auto">
                <a:xfrm>
                  <a:off x="336" y="2161"/>
                  <a:ext cx="481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0" y="9"/>
                    </a:cxn>
                    <a:cxn ang="0">
                      <a:pos x="98" y="30"/>
                    </a:cxn>
                    <a:cxn ang="0">
                      <a:pos x="125" y="61"/>
                    </a:cxn>
                    <a:cxn ang="0">
                      <a:pos x="151" y="93"/>
                    </a:cxn>
                    <a:cxn ang="0">
                      <a:pos x="165" y="125"/>
                    </a:cxn>
                    <a:cxn ang="0">
                      <a:pos x="191" y="156"/>
                    </a:cxn>
                    <a:cxn ang="0">
                      <a:pos x="217" y="188"/>
                    </a:cxn>
                    <a:cxn ang="0">
                      <a:pos x="256" y="209"/>
                    </a:cxn>
                    <a:cxn ang="0">
                      <a:pos x="282" y="240"/>
                    </a:cxn>
                    <a:cxn ang="0">
                      <a:pos x="322" y="251"/>
                    </a:cxn>
                    <a:cxn ang="0">
                      <a:pos x="362" y="272"/>
                    </a:cxn>
                    <a:cxn ang="0">
                      <a:pos x="401" y="293"/>
                    </a:cxn>
                    <a:cxn ang="0">
                      <a:pos x="441" y="314"/>
                    </a:cxn>
                    <a:cxn ang="0">
                      <a:pos x="480" y="325"/>
                    </a:cxn>
                    <a:cxn ang="0">
                      <a:pos x="480" y="336"/>
                    </a:cxn>
                  </a:cxnLst>
                  <a:rect l="0" t="0" r="r" b="b"/>
                  <a:pathLst>
                    <a:path w="481" h="337">
                      <a:moveTo>
                        <a:pt x="0" y="0"/>
                      </a:moveTo>
                      <a:lnTo>
                        <a:pt x="60" y="9"/>
                      </a:lnTo>
                      <a:lnTo>
                        <a:pt x="98" y="30"/>
                      </a:lnTo>
                      <a:lnTo>
                        <a:pt x="125" y="61"/>
                      </a:lnTo>
                      <a:lnTo>
                        <a:pt x="151" y="93"/>
                      </a:lnTo>
                      <a:lnTo>
                        <a:pt x="165" y="125"/>
                      </a:lnTo>
                      <a:lnTo>
                        <a:pt x="191" y="156"/>
                      </a:lnTo>
                      <a:lnTo>
                        <a:pt x="217" y="188"/>
                      </a:lnTo>
                      <a:lnTo>
                        <a:pt x="256" y="209"/>
                      </a:lnTo>
                      <a:lnTo>
                        <a:pt x="282" y="240"/>
                      </a:lnTo>
                      <a:lnTo>
                        <a:pt x="322" y="251"/>
                      </a:lnTo>
                      <a:lnTo>
                        <a:pt x="362" y="272"/>
                      </a:lnTo>
                      <a:lnTo>
                        <a:pt x="401" y="293"/>
                      </a:lnTo>
                      <a:lnTo>
                        <a:pt x="441" y="314"/>
                      </a:lnTo>
                      <a:lnTo>
                        <a:pt x="480" y="325"/>
                      </a:lnTo>
                      <a:lnTo>
                        <a:pt x="480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84" name="Freeform 28"/>
                <p:cNvSpPr>
                  <a:spLocks/>
                </p:cNvSpPr>
                <p:nvPr/>
              </p:nvSpPr>
              <p:spPr bwMode="auto">
                <a:xfrm>
                  <a:off x="384" y="2545"/>
                  <a:ext cx="433" cy="14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3"/>
                    </a:cxn>
                    <a:cxn ang="0">
                      <a:pos x="88" y="12"/>
                    </a:cxn>
                    <a:cxn ang="0">
                      <a:pos x="112" y="26"/>
                    </a:cxn>
                    <a:cxn ang="0">
                      <a:pos x="136" y="39"/>
                    </a:cxn>
                    <a:cxn ang="0">
                      <a:pos x="148" y="53"/>
                    </a:cxn>
                    <a:cxn ang="0">
                      <a:pos x="172" y="66"/>
                    </a:cxn>
                    <a:cxn ang="0">
                      <a:pos x="195" y="80"/>
                    </a:cxn>
                    <a:cxn ang="0">
                      <a:pos x="230" y="89"/>
                    </a:cxn>
                    <a:cxn ang="0">
                      <a:pos x="254" y="102"/>
                    </a:cxn>
                    <a:cxn ang="0">
                      <a:pos x="290" y="107"/>
                    </a:cxn>
                    <a:cxn ang="0">
                      <a:pos x="326" y="116"/>
                    </a:cxn>
                    <a:cxn ang="0">
                      <a:pos x="361" y="125"/>
                    </a:cxn>
                    <a:cxn ang="0">
                      <a:pos x="397" y="134"/>
                    </a:cxn>
                    <a:cxn ang="0">
                      <a:pos x="432" y="139"/>
                    </a:cxn>
                    <a:cxn ang="0">
                      <a:pos x="432" y="144"/>
                    </a:cxn>
                  </a:cxnLst>
                  <a:rect l="0" t="0" r="r" b="b"/>
                  <a:pathLst>
                    <a:path w="433" h="145">
                      <a:moveTo>
                        <a:pt x="0" y="0"/>
                      </a:moveTo>
                      <a:lnTo>
                        <a:pt x="54" y="3"/>
                      </a:lnTo>
                      <a:lnTo>
                        <a:pt x="88" y="12"/>
                      </a:lnTo>
                      <a:lnTo>
                        <a:pt x="112" y="26"/>
                      </a:lnTo>
                      <a:lnTo>
                        <a:pt x="136" y="39"/>
                      </a:lnTo>
                      <a:lnTo>
                        <a:pt x="148" y="53"/>
                      </a:lnTo>
                      <a:lnTo>
                        <a:pt x="172" y="66"/>
                      </a:lnTo>
                      <a:lnTo>
                        <a:pt x="195" y="80"/>
                      </a:lnTo>
                      <a:lnTo>
                        <a:pt x="230" y="89"/>
                      </a:lnTo>
                      <a:lnTo>
                        <a:pt x="254" y="102"/>
                      </a:lnTo>
                      <a:lnTo>
                        <a:pt x="290" y="107"/>
                      </a:lnTo>
                      <a:lnTo>
                        <a:pt x="326" y="116"/>
                      </a:lnTo>
                      <a:lnTo>
                        <a:pt x="361" y="125"/>
                      </a:lnTo>
                      <a:lnTo>
                        <a:pt x="397" y="134"/>
                      </a:lnTo>
                      <a:lnTo>
                        <a:pt x="432" y="139"/>
                      </a:lnTo>
                      <a:lnTo>
                        <a:pt x="432" y="14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85" name="Freeform 29"/>
                <p:cNvSpPr>
                  <a:spLocks/>
                </p:cNvSpPr>
                <p:nvPr/>
              </p:nvSpPr>
              <p:spPr bwMode="auto">
                <a:xfrm>
                  <a:off x="384" y="2497"/>
                  <a:ext cx="433" cy="19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5"/>
                    </a:cxn>
                    <a:cxn ang="0">
                      <a:pos x="88" y="17"/>
                    </a:cxn>
                    <a:cxn ang="0">
                      <a:pos x="112" y="34"/>
                    </a:cxn>
                    <a:cxn ang="0">
                      <a:pos x="136" y="53"/>
                    </a:cxn>
                    <a:cxn ang="0">
                      <a:pos x="148" y="71"/>
                    </a:cxn>
                    <a:cxn ang="0">
                      <a:pos x="172" y="89"/>
                    </a:cxn>
                    <a:cxn ang="0">
                      <a:pos x="195" y="107"/>
                    </a:cxn>
                    <a:cxn ang="0">
                      <a:pos x="230" y="119"/>
                    </a:cxn>
                    <a:cxn ang="0">
                      <a:pos x="254" y="137"/>
                    </a:cxn>
                    <a:cxn ang="0">
                      <a:pos x="290" y="143"/>
                    </a:cxn>
                    <a:cxn ang="0">
                      <a:pos x="326" y="155"/>
                    </a:cxn>
                    <a:cxn ang="0">
                      <a:pos x="361" y="167"/>
                    </a:cxn>
                    <a:cxn ang="0">
                      <a:pos x="397" y="179"/>
                    </a:cxn>
                    <a:cxn ang="0">
                      <a:pos x="432" y="185"/>
                    </a:cxn>
                    <a:cxn ang="0">
                      <a:pos x="432" y="192"/>
                    </a:cxn>
                  </a:cxnLst>
                  <a:rect l="0" t="0" r="r" b="b"/>
                  <a:pathLst>
                    <a:path w="433" h="193">
                      <a:moveTo>
                        <a:pt x="0" y="0"/>
                      </a:moveTo>
                      <a:lnTo>
                        <a:pt x="54" y="5"/>
                      </a:lnTo>
                      <a:lnTo>
                        <a:pt x="88" y="17"/>
                      </a:lnTo>
                      <a:lnTo>
                        <a:pt x="112" y="34"/>
                      </a:lnTo>
                      <a:lnTo>
                        <a:pt x="136" y="53"/>
                      </a:lnTo>
                      <a:lnTo>
                        <a:pt x="148" y="71"/>
                      </a:lnTo>
                      <a:lnTo>
                        <a:pt x="172" y="89"/>
                      </a:lnTo>
                      <a:lnTo>
                        <a:pt x="195" y="107"/>
                      </a:lnTo>
                      <a:lnTo>
                        <a:pt x="230" y="119"/>
                      </a:lnTo>
                      <a:lnTo>
                        <a:pt x="254" y="137"/>
                      </a:lnTo>
                      <a:lnTo>
                        <a:pt x="290" y="143"/>
                      </a:lnTo>
                      <a:lnTo>
                        <a:pt x="326" y="155"/>
                      </a:lnTo>
                      <a:lnTo>
                        <a:pt x="361" y="167"/>
                      </a:lnTo>
                      <a:lnTo>
                        <a:pt x="397" y="179"/>
                      </a:lnTo>
                      <a:lnTo>
                        <a:pt x="432" y="185"/>
                      </a:lnTo>
                      <a:lnTo>
                        <a:pt x="432" y="19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86" name="Freeform 30"/>
                <p:cNvSpPr>
                  <a:spLocks/>
                </p:cNvSpPr>
                <p:nvPr/>
              </p:nvSpPr>
              <p:spPr bwMode="auto">
                <a:xfrm>
                  <a:off x="336" y="2257"/>
                  <a:ext cx="481" cy="28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0" y="7"/>
                    </a:cxn>
                    <a:cxn ang="0">
                      <a:pos x="98" y="25"/>
                    </a:cxn>
                    <a:cxn ang="0">
                      <a:pos x="125" y="52"/>
                    </a:cxn>
                    <a:cxn ang="0">
                      <a:pos x="151" y="79"/>
                    </a:cxn>
                    <a:cxn ang="0">
                      <a:pos x="165" y="107"/>
                    </a:cxn>
                    <a:cxn ang="0">
                      <a:pos x="191" y="133"/>
                    </a:cxn>
                    <a:cxn ang="0">
                      <a:pos x="217" y="161"/>
                    </a:cxn>
                    <a:cxn ang="0">
                      <a:pos x="256" y="179"/>
                    </a:cxn>
                    <a:cxn ang="0">
                      <a:pos x="282" y="205"/>
                    </a:cxn>
                    <a:cxn ang="0">
                      <a:pos x="322" y="215"/>
                    </a:cxn>
                    <a:cxn ang="0">
                      <a:pos x="362" y="233"/>
                    </a:cxn>
                    <a:cxn ang="0">
                      <a:pos x="401" y="251"/>
                    </a:cxn>
                    <a:cxn ang="0">
                      <a:pos x="441" y="269"/>
                    </a:cxn>
                    <a:cxn ang="0">
                      <a:pos x="480" y="278"/>
                    </a:cxn>
                    <a:cxn ang="0">
                      <a:pos x="480" y="288"/>
                    </a:cxn>
                  </a:cxnLst>
                  <a:rect l="0" t="0" r="r" b="b"/>
                  <a:pathLst>
                    <a:path w="481" h="289">
                      <a:moveTo>
                        <a:pt x="0" y="0"/>
                      </a:moveTo>
                      <a:lnTo>
                        <a:pt x="60" y="7"/>
                      </a:lnTo>
                      <a:lnTo>
                        <a:pt x="98" y="25"/>
                      </a:lnTo>
                      <a:lnTo>
                        <a:pt x="125" y="52"/>
                      </a:lnTo>
                      <a:lnTo>
                        <a:pt x="151" y="79"/>
                      </a:lnTo>
                      <a:lnTo>
                        <a:pt x="165" y="107"/>
                      </a:lnTo>
                      <a:lnTo>
                        <a:pt x="191" y="133"/>
                      </a:lnTo>
                      <a:lnTo>
                        <a:pt x="217" y="161"/>
                      </a:lnTo>
                      <a:lnTo>
                        <a:pt x="256" y="179"/>
                      </a:lnTo>
                      <a:lnTo>
                        <a:pt x="282" y="205"/>
                      </a:lnTo>
                      <a:lnTo>
                        <a:pt x="322" y="215"/>
                      </a:lnTo>
                      <a:lnTo>
                        <a:pt x="362" y="233"/>
                      </a:lnTo>
                      <a:lnTo>
                        <a:pt x="401" y="251"/>
                      </a:lnTo>
                      <a:lnTo>
                        <a:pt x="441" y="269"/>
                      </a:lnTo>
                      <a:lnTo>
                        <a:pt x="480" y="278"/>
                      </a:lnTo>
                      <a:lnTo>
                        <a:pt x="480" y="28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87" name="Freeform 31"/>
                <p:cNvSpPr>
                  <a:spLocks/>
                </p:cNvSpPr>
                <p:nvPr/>
              </p:nvSpPr>
              <p:spPr bwMode="auto">
                <a:xfrm>
                  <a:off x="384" y="2449"/>
                  <a:ext cx="385" cy="19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5"/>
                    </a:cxn>
                    <a:cxn ang="0">
                      <a:pos x="79" y="17"/>
                    </a:cxn>
                    <a:cxn ang="0">
                      <a:pos x="100" y="34"/>
                    </a:cxn>
                    <a:cxn ang="0">
                      <a:pos x="121" y="53"/>
                    </a:cxn>
                    <a:cxn ang="0">
                      <a:pos x="132" y="71"/>
                    </a:cxn>
                    <a:cxn ang="0">
                      <a:pos x="153" y="89"/>
                    </a:cxn>
                    <a:cxn ang="0">
                      <a:pos x="174" y="107"/>
                    </a:cxn>
                    <a:cxn ang="0">
                      <a:pos x="205" y="119"/>
                    </a:cxn>
                    <a:cxn ang="0">
                      <a:pos x="226" y="137"/>
                    </a:cxn>
                    <a:cxn ang="0">
                      <a:pos x="258" y="143"/>
                    </a:cxn>
                    <a:cxn ang="0">
                      <a:pos x="290" y="155"/>
                    </a:cxn>
                    <a:cxn ang="0">
                      <a:pos x="321" y="167"/>
                    </a:cxn>
                    <a:cxn ang="0">
                      <a:pos x="353" y="179"/>
                    </a:cxn>
                    <a:cxn ang="0">
                      <a:pos x="384" y="185"/>
                    </a:cxn>
                    <a:cxn ang="0">
                      <a:pos x="384" y="192"/>
                    </a:cxn>
                  </a:cxnLst>
                  <a:rect l="0" t="0" r="r" b="b"/>
                  <a:pathLst>
                    <a:path w="385" h="193">
                      <a:moveTo>
                        <a:pt x="0" y="0"/>
                      </a:moveTo>
                      <a:lnTo>
                        <a:pt x="48" y="5"/>
                      </a:lnTo>
                      <a:lnTo>
                        <a:pt x="79" y="17"/>
                      </a:lnTo>
                      <a:lnTo>
                        <a:pt x="100" y="34"/>
                      </a:lnTo>
                      <a:lnTo>
                        <a:pt x="121" y="53"/>
                      </a:lnTo>
                      <a:lnTo>
                        <a:pt x="132" y="71"/>
                      </a:lnTo>
                      <a:lnTo>
                        <a:pt x="153" y="89"/>
                      </a:lnTo>
                      <a:lnTo>
                        <a:pt x="174" y="107"/>
                      </a:lnTo>
                      <a:lnTo>
                        <a:pt x="205" y="119"/>
                      </a:lnTo>
                      <a:lnTo>
                        <a:pt x="226" y="137"/>
                      </a:lnTo>
                      <a:lnTo>
                        <a:pt x="258" y="143"/>
                      </a:lnTo>
                      <a:lnTo>
                        <a:pt x="290" y="155"/>
                      </a:lnTo>
                      <a:lnTo>
                        <a:pt x="321" y="167"/>
                      </a:lnTo>
                      <a:lnTo>
                        <a:pt x="353" y="179"/>
                      </a:lnTo>
                      <a:lnTo>
                        <a:pt x="384" y="185"/>
                      </a:lnTo>
                      <a:lnTo>
                        <a:pt x="384" y="19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88" name="Freeform 32"/>
                <p:cNvSpPr>
                  <a:spLocks/>
                </p:cNvSpPr>
                <p:nvPr/>
              </p:nvSpPr>
              <p:spPr bwMode="auto">
                <a:xfrm>
                  <a:off x="336" y="2305"/>
                  <a:ext cx="433" cy="2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6"/>
                    </a:cxn>
                    <a:cxn ang="0">
                      <a:pos x="88" y="21"/>
                    </a:cxn>
                    <a:cxn ang="0">
                      <a:pos x="112" y="43"/>
                    </a:cxn>
                    <a:cxn ang="0">
                      <a:pos x="136" y="66"/>
                    </a:cxn>
                    <a:cxn ang="0">
                      <a:pos x="148" y="89"/>
                    </a:cxn>
                    <a:cxn ang="0">
                      <a:pos x="172" y="111"/>
                    </a:cxn>
                    <a:cxn ang="0">
                      <a:pos x="195" y="134"/>
                    </a:cxn>
                    <a:cxn ang="0">
                      <a:pos x="230" y="149"/>
                    </a:cxn>
                    <a:cxn ang="0">
                      <a:pos x="254" y="171"/>
                    </a:cxn>
                    <a:cxn ang="0">
                      <a:pos x="290" y="179"/>
                    </a:cxn>
                    <a:cxn ang="0">
                      <a:pos x="326" y="194"/>
                    </a:cxn>
                    <a:cxn ang="0">
                      <a:pos x="361" y="209"/>
                    </a:cxn>
                    <a:cxn ang="0">
                      <a:pos x="397" y="224"/>
                    </a:cxn>
                    <a:cxn ang="0">
                      <a:pos x="432" y="232"/>
                    </a:cxn>
                    <a:cxn ang="0">
                      <a:pos x="432" y="240"/>
                    </a:cxn>
                  </a:cxnLst>
                  <a:rect l="0" t="0" r="r" b="b"/>
                  <a:pathLst>
                    <a:path w="433" h="241">
                      <a:moveTo>
                        <a:pt x="0" y="0"/>
                      </a:moveTo>
                      <a:lnTo>
                        <a:pt x="54" y="6"/>
                      </a:lnTo>
                      <a:lnTo>
                        <a:pt x="88" y="21"/>
                      </a:lnTo>
                      <a:lnTo>
                        <a:pt x="112" y="43"/>
                      </a:lnTo>
                      <a:lnTo>
                        <a:pt x="136" y="66"/>
                      </a:lnTo>
                      <a:lnTo>
                        <a:pt x="148" y="89"/>
                      </a:lnTo>
                      <a:lnTo>
                        <a:pt x="172" y="111"/>
                      </a:lnTo>
                      <a:lnTo>
                        <a:pt x="195" y="134"/>
                      </a:lnTo>
                      <a:lnTo>
                        <a:pt x="230" y="149"/>
                      </a:lnTo>
                      <a:lnTo>
                        <a:pt x="254" y="171"/>
                      </a:lnTo>
                      <a:lnTo>
                        <a:pt x="290" y="179"/>
                      </a:lnTo>
                      <a:lnTo>
                        <a:pt x="326" y="194"/>
                      </a:lnTo>
                      <a:lnTo>
                        <a:pt x="361" y="209"/>
                      </a:lnTo>
                      <a:lnTo>
                        <a:pt x="397" y="224"/>
                      </a:lnTo>
                      <a:lnTo>
                        <a:pt x="432" y="232"/>
                      </a:lnTo>
                      <a:lnTo>
                        <a:pt x="432" y="24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89" name="Freeform 33"/>
                <p:cNvSpPr>
                  <a:spLocks/>
                </p:cNvSpPr>
                <p:nvPr/>
              </p:nvSpPr>
              <p:spPr bwMode="auto">
                <a:xfrm>
                  <a:off x="336" y="2353"/>
                  <a:ext cx="481" cy="2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0" y="6"/>
                    </a:cxn>
                    <a:cxn ang="0">
                      <a:pos x="98" y="21"/>
                    </a:cxn>
                    <a:cxn ang="0">
                      <a:pos x="125" y="43"/>
                    </a:cxn>
                    <a:cxn ang="0">
                      <a:pos x="151" y="66"/>
                    </a:cxn>
                    <a:cxn ang="0">
                      <a:pos x="165" y="89"/>
                    </a:cxn>
                    <a:cxn ang="0">
                      <a:pos x="191" y="111"/>
                    </a:cxn>
                    <a:cxn ang="0">
                      <a:pos x="217" y="134"/>
                    </a:cxn>
                    <a:cxn ang="0">
                      <a:pos x="256" y="149"/>
                    </a:cxn>
                    <a:cxn ang="0">
                      <a:pos x="282" y="171"/>
                    </a:cxn>
                    <a:cxn ang="0">
                      <a:pos x="322" y="179"/>
                    </a:cxn>
                    <a:cxn ang="0">
                      <a:pos x="362" y="194"/>
                    </a:cxn>
                    <a:cxn ang="0">
                      <a:pos x="401" y="209"/>
                    </a:cxn>
                    <a:cxn ang="0">
                      <a:pos x="441" y="224"/>
                    </a:cxn>
                    <a:cxn ang="0">
                      <a:pos x="480" y="232"/>
                    </a:cxn>
                    <a:cxn ang="0">
                      <a:pos x="480" y="240"/>
                    </a:cxn>
                  </a:cxnLst>
                  <a:rect l="0" t="0" r="r" b="b"/>
                  <a:pathLst>
                    <a:path w="481" h="241">
                      <a:moveTo>
                        <a:pt x="0" y="0"/>
                      </a:moveTo>
                      <a:lnTo>
                        <a:pt x="60" y="6"/>
                      </a:lnTo>
                      <a:lnTo>
                        <a:pt x="98" y="21"/>
                      </a:lnTo>
                      <a:lnTo>
                        <a:pt x="125" y="43"/>
                      </a:lnTo>
                      <a:lnTo>
                        <a:pt x="151" y="66"/>
                      </a:lnTo>
                      <a:lnTo>
                        <a:pt x="165" y="89"/>
                      </a:lnTo>
                      <a:lnTo>
                        <a:pt x="191" y="111"/>
                      </a:lnTo>
                      <a:lnTo>
                        <a:pt x="217" y="134"/>
                      </a:lnTo>
                      <a:lnTo>
                        <a:pt x="256" y="149"/>
                      </a:lnTo>
                      <a:lnTo>
                        <a:pt x="282" y="171"/>
                      </a:lnTo>
                      <a:lnTo>
                        <a:pt x="322" y="179"/>
                      </a:lnTo>
                      <a:lnTo>
                        <a:pt x="362" y="194"/>
                      </a:lnTo>
                      <a:lnTo>
                        <a:pt x="401" y="209"/>
                      </a:lnTo>
                      <a:lnTo>
                        <a:pt x="441" y="224"/>
                      </a:lnTo>
                      <a:lnTo>
                        <a:pt x="480" y="232"/>
                      </a:lnTo>
                      <a:lnTo>
                        <a:pt x="480" y="24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90" name="Freeform 34"/>
                <p:cNvSpPr>
                  <a:spLocks/>
                </p:cNvSpPr>
                <p:nvPr/>
              </p:nvSpPr>
              <p:spPr bwMode="auto">
                <a:xfrm>
                  <a:off x="336" y="2401"/>
                  <a:ext cx="481" cy="2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0" y="6"/>
                    </a:cxn>
                    <a:cxn ang="0">
                      <a:pos x="98" y="21"/>
                    </a:cxn>
                    <a:cxn ang="0">
                      <a:pos x="125" y="43"/>
                    </a:cxn>
                    <a:cxn ang="0">
                      <a:pos x="151" y="66"/>
                    </a:cxn>
                    <a:cxn ang="0">
                      <a:pos x="165" y="89"/>
                    </a:cxn>
                    <a:cxn ang="0">
                      <a:pos x="191" y="111"/>
                    </a:cxn>
                    <a:cxn ang="0">
                      <a:pos x="217" y="134"/>
                    </a:cxn>
                    <a:cxn ang="0">
                      <a:pos x="256" y="149"/>
                    </a:cxn>
                    <a:cxn ang="0">
                      <a:pos x="282" y="171"/>
                    </a:cxn>
                    <a:cxn ang="0">
                      <a:pos x="322" y="179"/>
                    </a:cxn>
                    <a:cxn ang="0">
                      <a:pos x="362" y="194"/>
                    </a:cxn>
                    <a:cxn ang="0">
                      <a:pos x="401" y="209"/>
                    </a:cxn>
                    <a:cxn ang="0">
                      <a:pos x="441" y="224"/>
                    </a:cxn>
                    <a:cxn ang="0">
                      <a:pos x="480" y="232"/>
                    </a:cxn>
                    <a:cxn ang="0">
                      <a:pos x="480" y="240"/>
                    </a:cxn>
                  </a:cxnLst>
                  <a:rect l="0" t="0" r="r" b="b"/>
                  <a:pathLst>
                    <a:path w="481" h="241">
                      <a:moveTo>
                        <a:pt x="0" y="0"/>
                      </a:moveTo>
                      <a:lnTo>
                        <a:pt x="60" y="6"/>
                      </a:lnTo>
                      <a:lnTo>
                        <a:pt x="98" y="21"/>
                      </a:lnTo>
                      <a:lnTo>
                        <a:pt x="125" y="43"/>
                      </a:lnTo>
                      <a:lnTo>
                        <a:pt x="151" y="66"/>
                      </a:lnTo>
                      <a:lnTo>
                        <a:pt x="165" y="89"/>
                      </a:lnTo>
                      <a:lnTo>
                        <a:pt x="191" y="111"/>
                      </a:lnTo>
                      <a:lnTo>
                        <a:pt x="217" y="134"/>
                      </a:lnTo>
                      <a:lnTo>
                        <a:pt x="256" y="149"/>
                      </a:lnTo>
                      <a:lnTo>
                        <a:pt x="282" y="171"/>
                      </a:lnTo>
                      <a:lnTo>
                        <a:pt x="322" y="179"/>
                      </a:lnTo>
                      <a:lnTo>
                        <a:pt x="362" y="194"/>
                      </a:lnTo>
                      <a:lnTo>
                        <a:pt x="401" y="209"/>
                      </a:lnTo>
                      <a:lnTo>
                        <a:pt x="441" y="224"/>
                      </a:lnTo>
                      <a:lnTo>
                        <a:pt x="480" y="232"/>
                      </a:lnTo>
                      <a:lnTo>
                        <a:pt x="480" y="24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91" name="Freeform 35"/>
                <p:cNvSpPr>
                  <a:spLocks/>
                </p:cNvSpPr>
                <p:nvPr/>
              </p:nvSpPr>
              <p:spPr bwMode="auto">
                <a:xfrm>
                  <a:off x="384" y="2593"/>
                  <a:ext cx="385" cy="9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2"/>
                    </a:cxn>
                    <a:cxn ang="0">
                      <a:pos x="79" y="8"/>
                    </a:cxn>
                    <a:cxn ang="0">
                      <a:pos x="100" y="17"/>
                    </a:cxn>
                    <a:cxn ang="0">
                      <a:pos x="121" y="26"/>
                    </a:cxn>
                    <a:cxn ang="0">
                      <a:pos x="132" y="35"/>
                    </a:cxn>
                    <a:cxn ang="0">
                      <a:pos x="153" y="44"/>
                    </a:cxn>
                    <a:cxn ang="0">
                      <a:pos x="174" y="53"/>
                    </a:cxn>
                    <a:cxn ang="0">
                      <a:pos x="205" y="59"/>
                    </a:cxn>
                    <a:cxn ang="0">
                      <a:pos x="226" y="68"/>
                    </a:cxn>
                    <a:cxn ang="0">
                      <a:pos x="258" y="71"/>
                    </a:cxn>
                    <a:cxn ang="0">
                      <a:pos x="290" y="77"/>
                    </a:cxn>
                    <a:cxn ang="0">
                      <a:pos x="321" y="83"/>
                    </a:cxn>
                    <a:cxn ang="0">
                      <a:pos x="353" y="89"/>
                    </a:cxn>
                    <a:cxn ang="0">
                      <a:pos x="384" y="92"/>
                    </a:cxn>
                    <a:cxn ang="0">
                      <a:pos x="384" y="96"/>
                    </a:cxn>
                  </a:cxnLst>
                  <a:rect l="0" t="0" r="r" b="b"/>
                  <a:pathLst>
                    <a:path w="385" h="97">
                      <a:moveTo>
                        <a:pt x="0" y="0"/>
                      </a:moveTo>
                      <a:lnTo>
                        <a:pt x="48" y="2"/>
                      </a:lnTo>
                      <a:lnTo>
                        <a:pt x="79" y="8"/>
                      </a:lnTo>
                      <a:lnTo>
                        <a:pt x="100" y="17"/>
                      </a:lnTo>
                      <a:lnTo>
                        <a:pt x="121" y="26"/>
                      </a:lnTo>
                      <a:lnTo>
                        <a:pt x="132" y="35"/>
                      </a:lnTo>
                      <a:lnTo>
                        <a:pt x="153" y="44"/>
                      </a:lnTo>
                      <a:lnTo>
                        <a:pt x="174" y="53"/>
                      </a:lnTo>
                      <a:lnTo>
                        <a:pt x="205" y="59"/>
                      </a:lnTo>
                      <a:lnTo>
                        <a:pt x="226" y="68"/>
                      </a:lnTo>
                      <a:lnTo>
                        <a:pt x="258" y="71"/>
                      </a:lnTo>
                      <a:lnTo>
                        <a:pt x="290" y="77"/>
                      </a:lnTo>
                      <a:lnTo>
                        <a:pt x="321" y="83"/>
                      </a:lnTo>
                      <a:lnTo>
                        <a:pt x="353" y="89"/>
                      </a:lnTo>
                      <a:lnTo>
                        <a:pt x="384" y="92"/>
                      </a:lnTo>
                      <a:lnTo>
                        <a:pt x="384" y="9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92" name="Freeform 36"/>
                <p:cNvSpPr>
                  <a:spLocks/>
                </p:cNvSpPr>
                <p:nvPr/>
              </p:nvSpPr>
              <p:spPr bwMode="auto">
                <a:xfrm>
                  <a:off x="432" y="2673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0"/>
                    </a:cxn>
                    <a:cxn ang="0">
                      <a:pos x="69" y="1"/>
                    </a:cxn>
                    <a:cxn ang="0">
                      <a:pos x="87" y="2"/>
                    </a:cxn>
                    <a:cxn ang="0">
                      <a:pos x="105" y="4"/>
                    </a:cxn>
                    <a:cxn ang="0">
                      <a:pos x="115" y="5"/>
                    </a:cxn>
                    <a:cxn ang="0">
                      <a:pos x="133" y="7"/>
                    </a:cxn>
                    <a:cxn ang="0">
                      <a:pos x="152" y="8"/>
                    </a:cxn>
                    <a:cxn ang="0">
                      <a:pos x="179" y="9"/>
                    </a:cxn>
                    <a:cxn ang="0">
                      <a:pos x="197" y="11"/>
                    </a:cxn>
                    <a:cxn ang="0">
                      <a:pos x="225" y="11"/>
                    </a:cxn>
                    <a:cxn ang="0">
                      <a:pos x="253" y="12"/>
                    </a:cxn>
                    <a:cxn ang="0">
                      <a:pos x="280" y="13"/>
                    </a:cxn>
                    <a:cxn ang="0">
                      <a:pos x="308" y="14"/>
                    </a:cxn>
                    <a:cxn ang="0">
                      <a:pos x="336" y="15"/>
                    </a:cxn>
                    <a:cxn ang="0">
                      <a:pos x="336" y="16"/>
                    </a:cxn>
                  </a:cxnLst>
                  <a:rect l="0" t="0" r="r" b="b"/>
                  <a:pathLst>
                    <a:path w="337" h="17">
                      <a:moveTo>
                        <a:pt x="0" y="0"/>
                      </a:moveTo>
                      <a:lnTo>
                        <a:pt x="42" y="0"/>
                      </a:lnTo>
                      <a:lnTo>
                        <a:pt x="69" y="1"/>
                      </a:lnTo>
                      <a:lnTo>
                        <a:pt x="87" y="2"/>
                      </a:lnTo>
                      <a:lnTo>
                        <a:pt x="105" y="4"/>
                      </a:lnTo>
                      <a:lnTo>
                        <a:pt x="115" y="5"/>
                      </a:lnTo>
                      <a:lnTo>
                        <a:pt x="133" y="7"/>
                      </a:lnTo>
                      <a:lnTo>
                        <a:pt x="152" y="8"/>
                      </a:lnTo>
                      <a:lnTo>
                        <a:pt x="179" y="9"/>
                      </a:lnTo>
                      <a:lnTo>
                        <a:pt x="197" y="11"/>
                      </a:lnTo>
                      <a:lnTo>
                        <a:pt x="225" y="11"/>
                      </a:lnTo>
                      <a:lnTo>
                        <a:pt x="253" y="12"/>
                      </a:lnTo>
                      <a:lnTo>
                        <a:pt x="280" y="13"/>
                      </a:lnTo>
                      <a:lnTo>
                        <a:pt x="308" y="14"/>
                      </a:lnTo>
                      <a:lnTo>
                        <a:pt x="336" y="15"/>
                      </a:lnTo>
                      <a:lnTo>
                        <a:pt x="336" y="1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93" name="Freeform 37"/>
                <p:cNvSpPr>
                  <a:spLocks/>
                </p:cNvSpPr>
                <p:nvPr/>
              </p:nvSpPr>
              <p:spPr bwMode="auto">
                <a:xfrm>
                  <a:off x="432" y="2689"/>
                  <a:ext cx="385" cy="4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1"/>
                    </a:cxn>
                    <a:cxn ang="0">
                      <a:pos x="79" y="4"/>
                    </a:cxn>
                    <a:cxn ang="0">
                      <a:pos x="100" y="8"/>
                    </a:cxn>
                    <a:cxn ang="0">
                      <a:pos x="121" y="13"/>
                    </a:cxn>
                    <a:cxn ang="0">
                      <a:pos x="132" y="17"/>
                    </a:cxn>
                    <a:cxn ang="0">
                      <a:pos x="153" y="22"/>
                    </a:cxn>
                    <a:cxn ang="0">
                      <a:pos x="174" y="26"/>
                    </a:cxn>
                    <a:cxn ang="0">
                      <a:pos x="205" y="29"/>
                    </a:cxn>
                    <a:cxn ang="0">
                      <a:pos x="226" y="34"/>
                    </a:cxn>
                    <a:cxn ang="0">
                      <a:pos x="258" y="35"/>
                    </a:cxn>
                    <a:cxn ang="0">
                      <a:pos x="290" y="38"/>
                    </a:cxn>
                    <a:cxn ang="0">
                      <a:pos x="321" y="41"/>
                    </a:cxn>
                    <a:cxn ang="0">
                      <a:pos x="353" y="44"/>
                    </a:cxn>
                    <a:cxn ang="0">
                      <a:pos x="384" y="46"/>
                    </a:cxn>
                    <a:cxn ang="0">
                      <a:pos x="384" y="48"/>
                    </a:cxn>
                  </a:cxnLst>
                  <a:rect l="0" t="0" r="r" b="b"/>
                  <a:pathLst>
                    <a:path w="385" h="49">
                      <a:moveTo>
                        <a:pt x="0" y="0"/>
                      </a:moveTo>
                      <a:lnTo>
                        <a:pt x="48" y="1"/>
                      </a:lnTo>
                      <a:lnTo>
                        <a:pt x="79" y="4"/>
                      </a:lnTo>
                      <a:lnTo>
                        <a:pt x="100" y="8"/>
                      </a:lnTo>
                      <a:lnTo>
                        <a:pt x="121" y="13"/>
                      </a:lnTo>
                      <a:lnTo>
                        <a:pt x="132" y="17"/>
                      </a:lnTo>
                      <a:lnTo>
                        <a:pt x="153" y="22"/>
                      </a:lnTo>
                      <a:lnTo>
                        <a:pt x="174" y="26"/>
                      </a:lnTo>
                      <a:lnTo>
                        <a:pt x="205" y="29"/>
                      </a:lnTo>
                      <a:lnTo>
                        <a:pt x="226" y="34"/>
                      </a:lnTo>
                      <a:lnTo>
                        <a:pt x="258" y="35"/>
                      </a:lnTo>
                      <a:lnTo>
                        <a:pt x="290" y="38"/>
                      </a:lnTo>
                      <a:lnTo>
                        <a:pt x="321" y="41"/>
                      </a:lnTo>
                      <a:lnTo>
                        <a:pt x="353" y="44"/>
                      </a:lnTo>
                      <a:lnTo>
                        <a:pt x="384" y="46"/>
                      </a:lnTo>
                      <a:lnTo>
                        <a:pt x="384" y="4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94" name="Freeform 38"/>
                <p:cNvSpPr>
                  <a:spLocks/>
                </p:cNvSpPr>
                <p:nvPr/>
              </p:nvSpPr>
              <p:spPr bwMode="auto">
                <a:xfrm>
                  <a:off x="480" y="2721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0"/>
                    </a:cxn>
                    <a:cxn ang="0">
                      <a:pos x="69" y="1"/>
                    </a:cxn>
                    <a:cxn ang="0">
                      <a:pos x="87" y="2"/>
                    </a:cxn>
                    <a:cxn ang="0">
                      <a:pos x="105" y="4"/>
                    </a:cxn>
                    <a:cxn ang="0">
                      <a:pos x="115" y="5"/>
                    </a:cxn>
                    <a:cxn ang="0">
                      <a:pos x="133" y="7"/>
                    </a:cxn>
                    <a:cxn ang="0">
                      <a:pos x="152" y="8"/>
                    </a:cxn>
                    <a:cxn ang="0">
                      <a:pos x="179" y="9"/>
                    </a:cxn>
                    <a:cxn ang="0">
                      <a:pos x="197" y="11"/>
                    </a:cxn>
                    <a:cxn ang="0">
                      <a:pos x="225" y="11"/>
                    </a:cxn>
                    <a:cxn ang="0">
                      <a:pos x="253" y="12"/>
                    </a:cxn>
                    <a:cxn ang="0">
                      <a:pos x="280" y="13"/>
                    </a:cxn>
                    <a:cxn ang="0">
                      <a:pos x="308" y="14"/>
                    </a:cxn>
                    <a:cxn ang="0">
                      <a:pos x="336" y="15"/>
                    </a:cxn>
                    <a:cxn ang="0">
                      <a:pos x="336" y="16"/>
                    </a:cxn>
                  </a:cxnLst>
                  <a:rect l="0" t="0" r="r" b="b"/>
                  <a:pathLst>
                    <a:path w="337" h="17">
                      <a:moveTo>
                        <a:pt x="0" y="0"/>
                      </a:moveTo>
                      <a:lnTo>
                        <a:pt x="42" y="0"/>
                      </a:lnTo>
                      <a:lnTo>
                        <a:pt x="69" y="1"/>
                      </a:lnTo>
                      <a:lnTo>
                        <a:pt x="87" y="2"/>
                      </a:lnTo>
                      <a:lnTo>
                        <a:pt x="105" y="4"/>
                      </a:lnTo>
                      <a:lnTo>
                        <a:pt x="115" y="5"/>
                      </a:lnTo>
                      <a:lnTo>
                        <a:pt x="133" y="7"/>
                      </a:lnTo>
                      <a:lnTo>
                        <a:pt x="152" y="8"/>
                      </a:lnTo>
                      <a:lnTo>
                        <a:pt x="179" y="9"/>
                      </a:lnTo>
                      <a:lnTo>
                        <a:pt x="197" y="11"/>
                      </a:lnTo>
                      <a:lnTo>
                        <a:pt x="225" y="11"/>
                      </a:lnTo>
                      <a:lnTo>
                        <a:pt x="253" y="12"/>
                      </a:lnTo>
                      <a:lnTo>
                        <a:pt x="280" y="13"/>
                      </a:lnTo>
                      <a:lnTo>
                        <a:pt x="308" y="14"/>
                      </a:lnTo>
                      <a:lnTo>
                        <a:pt x="336" y="15"/>
                      </a:lnTo>
                      <a:lnTo>
                        <a:pt x="336" y="1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95" name="Freeform 39"/>
                <p:cNvSpPr>
                  <a:spLocks/>
                </p:cNvSpPr>
                <p:nvPr/>
              </p:nvSpPr>
              <p:spPr bwMode="auto">
                <a:xfrm>
                  <a:off x="480" y="2769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0"/>
                    </a:cxn>
                    <a:cxn ang="0">
                      <a:pos x="69" y="1"/>
                    </a:cxn>
                    <a:cxn ang="0">
                      <a:pos x="87" y="2"/>
                    </a:cxn>
                    <a:cxn ang="0">
                      <a:pos x="105" y="4"/>
                    </a:cxn>
                    <a:cxn ang="0">
                      <a:pos x="115" y="5"/>
                    </a:cxn>
                    <a:cxn ang="0">
                      <a:pos x="133" y="7"/>
                    </a:cxn>
                    <a:cxn ang="0">
                      <a:pos x="152" y="8"/>
                    </a:cxn>
                    <a:cxn ang="0">
                      <a:pos x="179" y="9"/>
                    </a:cxn>
                    <a:cxn ang="0">
                      <a:pos x="197" y="11"/>
                    </a:cxn>
                    <a:cxn ang="0">
                      <a:pos x="225" y="11"/>
                    </a:cxn>
                    <a:cxn ang="0">
                      <a:pos x="253" y="12"/>
                    </a:cxn>
                    <a:cxn ang="0">
                      <a:pos x="280" y="13"/>
                    </a:cxn>
                    <a:cxn ang="0">
                      <a:pos x="308" y="14"/>
                    </a:cxn>
                    <a:cxn ang="0">
                      <a:pos x="336" y="15"/>
                    </a:cxn>
                    <a:cxn ang="0">
                      <a:pos x="336" y="16"/>
                    </a:cxn>
                  </a:cxnLst>
                  <a:rect l="0" t="0" r="r" b="b"/>
                  <a:pathLst>
                    <a:path w="337" h="17">
                      <a:moveTo>
                        <a:pt x="0" y="0"/>
                      </a:moveTo>
                      <a:lnTo>
                        <a:pt x="42" y="0"/>
                      </a:lnTo>
                      <a:lnTo>
                        <a:pt x="69" y="1"/>
                      </a:lnTo>
                      <a:lnTo>
                        <a:pt x="87" y="2"/>
                      </a:lnTo>
                      <a:lnTo>
                        <a:pt x="105" y="4"/>
                      </a:lnTo>
                      <a:lnTo>
                        <a:pt x="115" y="5"/>
                      </a:lnTo>
                      <a:lnTo>
                        <a:pt x="133" y="7"/>
                      </a:lnTo>
                      <a:lnTo>
                        <a:pt x="152" y="8"/>
                      </a:lnTo>
                      <a:lnTo>
                        <a:pt x="179" y="9"/>
                      </a:lnTo>
                      <a:lnTo>
                        <a:pt x="197" y="11"/>
                      </a:lnTo>
                      <a:lnTo>
                        <a:pt x="225" y="11"/>
                      </a:lnTo>
                      <a:lnTo>
                        <a:pt x="253" y="12"/>
                      </a:lnTo>
                      <a:lnTo>
                        <a:pt x="280" y="13"/>
                      </a:lnTo>
                      <a:lnTo>
                        <a:pt x="308" y="14"/>
                      </a:lnTo>
                      <a:lnTo>
                        <a:pt x="336" y="15"/>
                      </a:lnTo>
                      <a:lnTo>
                        <a:pt x="336" y="1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96" name="Freeform 40"/>
                <p:cNvSpPr>
                  <a:spLocks/>
                </p:cNvSpPr>
                <p:nvPr/>
              </p:nvSpPr>
              <p:spPr bwMode="auto">
                <a:xfrm>
                  <a:off x="480" y="2817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0"/>
                    </a:cxn>
                    <a:cxn ang="0">
                      <a:pos x="69" y="1"/>
                    </a:cxn>
                    <a:cxn ang="0">
                      <a:pos x="87" y="2"/>
                    </a:cxn>
                    <a:cxn ang="0">
                      <a:pos x="105" y="4"/>
                    </a:cxn>
                    <a:cxn ang="0">
                      <a:pos x="115" y="5"/>
                    </a:cxn>
                    <a:cxn ang="0">
                      <a:pos x="133" y="7"/>
                    </a:cxn>
                    <a:cxn ang="0">
                      <a:pos x="152" y="8"/>
                    </a:cxn>
                    <a:cxn ang="0">
                      <a:pos x="179" y="9"/>
                    </a:cxn>
                    <a:cxn ang="0">
                      <a:pos x="197" y="11"/>
                    </a:cxn>
                    <a:cxn ang="0">
                      <a:pos x="225" y="11"/>
                    </a:cxn>
                    <a:cxn ang="0">
                      <a:pos x="253" y="12"/>
                    </a:cxn>
                    <a:cxn ang="0">
                      <a:pos x="280" y="13"/>
                    </a:cxn>
                    <a:cxn ang="0">
                      <a:pos x="308" y="14"/>
                    </a:cxn>
                    <a:cxn ang="0">
                      <a:pos x="336" y="15"/>
                    </a:cxn>
                    <a:cxn ang="0">
                      <a:pos x="336" y="16"/>
                    </a:cxn>
                  </a:cxnLst>
                  <a:rect l="0" t="0" r="r" b="b"/>
                  <a:pathLst>
                    <a:path w="337" h="17">
                      <a:moveTo>
                        <a:pt x="0" y="0"/>
                      </a:moveTo>
                      <a:lnTo>
                        <a:pt x="42" y="0"/>
                      </a:lnTo>
                      <a:lnTo>
                        <a:pt x="69" y="1"/>
                      </a:lnTo>
                      <a:lnTo>
                        <a:pt x="87" y="2"/>
                      </a:lnTo>
                      <a:lnTo>
                        <a:pt x="105" y="4"/>
                      </a:lnTo>
                      <a:lnTo>
                        <a:pt x="115" y="5"/>
                      </a:lnTo>
                      <a:lnTo>
                        <a:pt x="133" y="7"/>
                      </a:lnTo>
                      <a:lnTo>
                        <a:pt x="152" y="8"/>
                      </a:lnTo>
                      <a:lnTo>
                        <a:pt x="179" y="9"/>
                      </a:lnTo>
                      <a:lnTo>
                        <a:pt x="197" y="11"/>
                      </a:lnTo>
                      <a:lnTo>
                        <a:pt x="225" y="11"/>
                      </a:lnTo>
                      <a:lnTo>
                        <a:pt x="253" y="12"/>
                      </a:lnTo>
                      <a:lnTo>
                        <a:pt x="280" y="13"/>
                      </a:lnTo>
                      <a:lnTo>
                        <a:pt x="308" y="14"/>
                      </a:lnTo>
                      <a:lnTo>
                        <a:pt x="336" y="15"/>
                      </a:lnTo>
                      <a:lnTo>
                        <a:pt x="336" y="1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97" name="Freeform 41"/>
                <p:cNvSpPr>
                  <a:spLocks/>
                </p:cNvSpPr>
                <p:nvPr/>
              </p:nvSpPr>
              <p:spPr bwMode="auto">
                <a:xfrm>
                  <a:off x="480" y="2865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0"/>
                    </a:cxn>
                    <a:cxn ang="0">
                      <a:pos x="69" y="1"/>
                    </a:cxn>
                    <a:cxn ang="0">
                      <a:pos x="87" y="2"/>
                    </a:cxn>
                    <a:cxn ang="0">
                      <a:pos x="105" y="4"/>
                    </a:cxn>
                    <a:cxn ang="0">
                      <a:pos x="115" y="5"/>
                    </a:cxn>
                    <a:cxn ang="0">
                      <a:pos x="133" y="7"/>
                    </a:cxn>
                    <a:cxn ang="0">
                      <a:pos x="152" y="8"/>
                    </a:cxn>
                    <a:cxn ang="0">
                      <a:pos x="179" y="9"/>
                    </a:cxn>
                    <a:cxn ang="0">
                      <a:pos x="197" y="11"/>
                    </a:cxn>
                    <a:cxn ang="0">
                      <a:pos x="225" y="11"/>
                    </a:cxn>
                    <a:cxn ang="0">
                      <a:pos x="253" y="12"/>
                    </a:cxn>
                    <a:cxn ang="0">
                      <a:pos x="280" y="13"/>
                    </a:cxn>
                    <a:cxn ang="0">
                      <a:pos x="308" y="14"/>
                    </a:cxn>
                    <a:cxn ang="0">
                      <a:pos x="336" y="15"/>
                    </a:cxn>
                    <a:cxn ang="0">
                      <a:pos x="336" y="16"/>
                    </a:cxn>
                  </a:cxnLst>
                  <a:rect l="0" t="0" r="r" b="b"/>
                  <a:pathLst>
                    <a:path w="337" h="17">
                      <a:moveTo>
                        <a:pt x="0" y="0"/>
                      </a:moveTo>
                      <a:lnTo>
                        <a:pt x="42" y="0"/>
                      </a:lnTo>
                      <a:lnTo>
                        <a:pt x="69" y="1"/>
                      </a:lnTo>
                      <a:lnTo>
                        <a:pt x="87" y="2"/>
                      </a:lnTo>
                      <a:lnTo>
                        <a:pt x="105" y="4"/>
                      </a:lnTo>
                      <a:lnTo>
                        <a:pt x="115" y="5"/>
                      </a:lnTo>
                      <a:lnTo>
                        <a:pt x="133" y="7"/>
                      </a:lnTo>
                      <a:lnTo>
                        <a:pt x="152" y="8"/>
                      </a:lnTo>
                      <a:lnTo>
                        <a:pt x="179" y="9"/>
                      </a:lnTo>
                      <a:lnTo>
                        <a:pt x="197" y="11"/>
                      </a:lnTo>
                      <a:lnTo>
                        <a:pt x="225" y="11"/>
                      </a:lnTo>
                      <a:lnTo>
                        <a:pt x="253" y="12"/>
                      </a:lnTo>
                      <a:lnTo>
                        <a:pt x="280" y="13"/>
                      </a:lnTo>
                      <a:lnTo>
                        <a:pt x="308" y="14"/>
                      </a:lnTo>
                      <a:lnTo>
                        <a:pt x="336" y="15"/>
                      </a:lnTo>
                      <a:lnTo>
                        <a:pt x="336" y="1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98" name="Freeform 42"/>
                <p:cNvSpPr>
                  <a:spLocks/>
                </p:cNvSpPr>
                <p:nvPr/>
              </p:nvSpPr>
              <p:spPr bwMode="auto">
                <a:xfrm>
                  <a:off x="528" y="1275"/>
                  <a:ext cx="390" cy="328"/>
                </a:xfrm>
                <a:custGeom>
                  <a:avLst/>
                  <a:gdLst/>
                  <a:ahLst/>
                  <a:cxnLst>
                    <a:cxn ang="0">
                      <a:pos x="0" y="22"/>
                    </a:cxn>
                    <a:cxn ang="0">
                      <a:pos x="42" y="0"/>
                    </a:cxn>
                    <a:cxn ang="0">
                      <a:pos x="73" y="11"/>
                    </a:cxn>
                    <a:cxn ang="0">
                      <a:pos x="105" y="21"/>
                    </a:cxn>
                    <a:cxn ang="0">
                      <a:pos x="115" y="43"/>
                    </a:cxn>
                    <a:cxn ang="0">
                      <a:pos x="136" y="74"/>
                    </a:cxn>
                    <a:cxn ang="0">
                      <a:pos x="157" y="106"/>
                    </a:cxn>
                    <a:cxn ang="0">
                      <a:pos x="178" y="137"/>
                    </a:cxn>
                    <a:cxn ang="0">
                      <a:pos x="199" y="169"/>
                    </a:cxn>
                    <a:cxn ang="0">
                      <a:pos x="221" y="179"/>
                    </a:cxn>
                    <a:cxn ang="0">
                      <a:pos x="231" y="211"/>
                    </a:cxn>
                    <a:cxn ang="0">
                      <a:pos x="263" y="232"/>
                    </a:cxn>
                    <a:cxn ang="0">
                      <a:pos x="294" y="253"/>
                    </a:cxn>
                    <a:cxn ang="0">
                      <a:pos x="326" y="274"/>
                    </a:cxn>
                    <a:cxn ang="0">
                      <a:pos x="357" y="295"/>
                    </a:cxn>
                    <a:cxn ang="0">
                      <a:pos x="389" y="327"/>
                    </a:cxn>
                    <a:cxn ang="0">
                      <a:pos x="384" y="310"/>
                    </a:cxn>
                  </a:cxnLst>
                  <a:rect l="0" t="0" r="r" b="b"/>
                  <a:pathLst>
                    <a:path w="390" h="328">
                      <a:moveTo>
                        <a:pt x="0" y="22"/>
                      </a:moveTo>
                      <a:lnTo>
                        <a:pt x="42" y="0"/>
                      </a:lnTo>
                      <a:lnTo>
                        <a:pt x="73" y="11"/>
                      </a:lnTo>
                      <a:lnTo>
                        <a:pt x="105" y="21"/>
                      </a:lnTo>
                      <a:lnTo>
                        <a:pt x="115" y="43"/>
                      </a:lnTo>
                      <a:lnTo>
                        <a:pt x="136" y="74"/>
                      </a:lnTo>
                      <a:lnTo>
                        <a:pt x="157" y="106"/>
                      </a:lnTo>
                      <a:lnTo>
                        <a:pt x="178" y="137"/>
                      </a:lnTo>
                      <a:lnTo>
                        <a:pt x="199" y="169"/>
                      </a:lnTo>
                      <a:lnTo>
                        <a:pt x="221" y="179"/>
                      </a:lnTo>
                      <a:lnTo>
                        <a:pt x="231" y="211"/>
                      </a:lnTo>
                      <a:lnTo>
                        <a:pt x="263" y="232"/>
                      </a:lnTo>
                      <a:lnTo>
                        <a:pt x="294" y="253"/>
                      </a:lnTo>
                      <a:lnTo>
                        <a:pt x="326" y="274"/>
                      </a:lnTo>
                      <a:lnTo>
                        <a:pt x="357" y="295"/>
                      </a:lnTo>
                      <a:lnTo>
                        <a:pt x="389" y="327"/>
                      </a:lnTo>
                      <a:lnTo>
                        <a:pt x="384" y="31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99" name="Freeform 43"/>
                <p:cNvSpPr>
                  <a:spLocks/>
                </p:cNvSpPr>
                <p:nvPr/>
              </p:nvSpPr>
              <p:spPr bwMode="auto">
                <a:xfrm>
                  <a:off x="576" y="1244"/>
                  <a:ext cx="385" cy="342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46" y="0"/>
                    </a:cxn>
                    <a:cxn ang="0">
                      <a:pos x="78" y="21"/>
                    </a:cxn>
                    <a:cxn ang="0">
                      <a:pos x="88" y="52"/>
                    </a:cxn>
                    <a:cxn ang="0">
                      <a:pos x="109" y="74"/>
                    </a:cxn>
                    <a:cxn ang="0">
                      <a:pos x="141" y="105"/>
                    </a:cxn>
                    <a:cxn ang="0">
                      <a:pos x="173" y="137"/>
                    </a:cxn>
                    <a:cxn ang="0">
                      <a:pos x="183" y="168"/>
                    </a:cxn>
                    <a:cxn ang="0">
                      <a:pos x="215" y="189"/>
                    </a:cxn>
                    <a:cxn ang="0">
                      <a:pos x="236" y="221"/>
                    </a:cxn>
                    <a:cxn ang="0">
                      <a:pos x="257" y="252"/>
                    </a:cxn>
                    <a:cxn ang="0">
                      <a:pos x="278" y="274"/>
                    </a:cxn>
                    <a:cxn ang="0">
                      <a:pos x="309" y="295"/>
                    </a:cxn>
                    <a:cxn ang="0">
                      <a:pos x="341" y="316"/>
                    </a:cxn>
                    <a:cxn ang="0">
                      <a:pos x="384" y="341"/>
                    </a:cxn>
                  </a:cxnLst>
                  <a:rect l="0" t="0" r="r" b="b"/>
                  <a:pathLst>
                    <a:path w="385" h="342">
                      <a:moveTo>
                        <a:pt x="0" y="5"/>
                      </a:moveTo>
                      <a:lnTo>
                        <a:pt x="46" y="0"/>
                      </a:lnTo>
                      <a:lnTo>
                        <a:pt x="78" y="21"/>
                      </a:lnTo>
                      <a:lnTo>
                        <a:pt x="88" y="52"/>
                      </a:lnTo>
                      <a:lnTo>
                        <a:pt x="109" y="74"/>
                      </a:lnTo>
                      <a:lnTo>
                        <a:pt x="141" y="105"/>
                      </a:lnTo>
                      <a:lnTo>
                        <a:pt x="173" y="137"/>
                      </a:lnTo>
                      <a:lnTo>
                        <a:pt x="183" y="168"/>
                      </a:lnTo>
                      <a:lnTo>
                        <a:pt x="215" y="189"/>
                      </a:lnTo>
                      <a:lnTo>
                        <a:pt x="236" y="221"/>
                      </a:lnTo>
                      <a:lnTo>
                        <a:pt x="257" y="252"/>
                      </a:lnTo>
                      <a:lnTo>
                        <a:pt x="278" y="274"/>
                      </a:lnTo>
                      <a:lnTo>
                        <a:pt x="309" y="295"/>
                      </a:lnTo>
                      <a:lnTo>
                        <a:pt x="341" y="316"/>
                      </a:lnTo>
                      <a:lnTo>
                        <a:pt x="384" y="341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00" name="Freeform 44"/>
                <p:cNvSpPr>
                  <a:spLocks/>
                </p:cNvSpPr>
                <p:nvPr/>
              </p:nvSpPr>
              <p:spPr bwMode="auto">
                <a:xfrm>
                  <a:off x="1008" y="385"/>
                  <a:ext cx="110" cy="86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5" y="48"/>
                    </a:cxn>
                    <a:cxn ang="0">
                      <a:pos x="25" y="80"/>
                    </a:cxn>
                    <a:cxn ang="0">
                      <a:pos x="35" y="111"/>
                    </a:cxn>
                    <a:cxn ang="0">
                      <a:pos x="46" y="143"/>
                    </a:cxn>
                    <a:cxn ang="0">
                      <a:pos x="56" y="174"/>
                    </a:cxn>
                    <a:cxn ang="0">
                      <a:pos x="56" y="196"/>
                    </a:cxn>
                    <a:cxn ang="0">
                      <a:pos x="56" y="227"/>
                    </a:cxn>
                    <a:cxn ang="0">
                      <a:pos x="56" y="269"/>
                    </a:cxn>
                    <a:cxn ang="0">
                      <a:pos x="56" y="301"/>
                    </a:cxn>
                    <a:cxn ang="0">
                      <a:pos x="56" y="332"/>
                    </a:cxn>
                    <a:cxn ang="0">
                      <a:pos x="56" y="364"/>
                    </a:cxn>
                    <a:cxn ang="0">
                      <a:pos x="56" y="396"/>
                    </a:cxn>
                    <a:cxn ang="0">
                      <a:pos x="67" y="427"/>
                    </a:cxn>
                    <a:cxn ang="0">
                      <a:pos x="67" y="459"/>
                    </a:cxn>
                    <a:cxn ang="0">
                      <a:pos x="77" y="490"/>
                    </a:cxn>
                    <a:cxn ang="0">
                      <a:pos x="77" y="522"/>
                    </a:cxn>
                    <a:cxn ang="0">
                      <a:pos x="77" y="554"/>
                    </a:cxn>
                    <a:cxn ang="0">
                      <a:pos x="88" y="585"/>
                    </a:cxn>
                    <a:cxn ang="0">
                      <a:pos x="88" y="617"/>
                    </a:cxn>
                    <a:cxn ang="0">
                      <a:pos x="98" y="648"/>
                    </a:cxn>
                    <a:cxn ang="0">
                      <a:pos x="98" y="680"/>
                    </a:cxn>
                    <a:cxn ang="0">
                      <a:pos x="98" y="711"/>
                    </a:cxn>
                    <a:cxn ang="0">
                      <a:pos x="98" y="743"/>
                    </a:cxn>
                    <a:cxn ang="0">
                      <a:pos x="98" y="775"/>
                    </a:cxn>
                    <a:cxn ang="0">
                      <a:pos x="109" y="806"/>
                    </a:cxn>
                    <a:cxn ang="0">
                      <a:pos x="109" y="838"/>
                    </a:cxn>
                    <a:cxn ang="0">
                      <a:pos x="96" y="864"/>
                    </a:cxn>
                  </a:cxnLst>
                  <a:rect l="0" t="0" r="r" b="b"/>
                  <a:pathLst>
                    <a:path w="110" h="865">
                      <a:moveTo>
                        <a:pt x="0" y="0"/>
                      </a:moveTo>
                      <a:lnTo>
                        <a:pt x="25" y="48"/>
                      </a:lnTo>
                      <a:lnTo>
                        <a:pt x="25" y="80"/>
                      </a:lnTo>
                      <a:lnTo>
                        <a:pt x="35" y="111"/>
                      </a:lnTo>
                      <a:lnTo>
                        <a:pt x="46" y="143"/>
                      </a:lnTo>
                      <a:lnTo>
                        <a:pt x="56" y="174"/>
                      </a:lnTo>
                      <a:lnTo>
                        <a:pt x="56" y="196"/>
                      </a:lnTo>
                      <a:lnTo>
                        <a:pt x="56" y="227"/>
                      </a:lnTo>
                      <a:lnTo>
                        <a:pt x="56" y="269"/>
                      </a:lnTo>
                      <a:lnTo>
                        <a:pt x="56" y="301"/>
                      </a:lnTo>
                      <a:lnTo>
                        <a:pt x="56" y="332"/>
                      </a:lnTo>
                      <a:lnTo>
                        <a:pt x="56" y="364"/>
                      </a:lnTo>
                      <a:lnTo>
                        <a:pt x="56" y="396"/>
                      </a:lnTo>
                      <a:lnTo>
                        <a:pt x="67" y="427"/>
                      </a:lnTo>
                      <a:lnTo>
                        <a:pt x="67" y="459"/>
                      </a:lnTo>
                      <a:lnTo>
                        <a:pt x="77" y="490"/>
                      </a:lnTo>
                      <a:lnTo>
                        <a:pt x="77" y="522"/>
                      </a:lnTo>
                      <a:lnTo>
                        <a:pt x="77" y="554"/>
                      </a:lnTo>
                      <a:lnTo>
                        <a:pt x="88" y="585"/>
                      </a:lnTo>
                      <a:lnTo>
                        <a:pt x="88" y="617"/>
                      </a:lnTo>
                      <a:lnTo>
                        <a:pt x="98" y="648"/>
                      </a:lnTo>
                      <a:lnTo>
                        <a:pt x="98" y="680"/>
                      </a:lnTo>
                      <a:lnTo>
                        <a:pt x="98" y="711"/>
                      </a:lnTo>
                      <a:lnTo>
                        <a:pt x="98" y="743"/>
                      </a:lnTo>
                      <a:lnTo>
                        <a:pt x="98" y="775"/>
                      </a:lnTo>
                      <a:lnTo>
                        <a:pt x="109" y="806"/>
                      </a:lnTo>
                      <a:lnTo>
                        <a:pt x="109" y="838"/>
                      </a:lnTo>
                      <a:lnTo>
                        <a:pt x="96" y="86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01" name="Freeform 45"/>
                <p:cNvSpPr>
                  <a:spLocks/>
                </p:cNvSpPr>
                <p:nvPr/>
              </p:nvSpPr>
              <p:spPr bwMode="auto">
                <a:xfrm>
                  <a:off x="960" y="385"/>
                  <a:ext cx="145" cy="8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0" y="48"/>
                    </a:cxn>
                    <a:cxn ang="0">
                      <a:pos x="20" y="80"/>
                    </a:cxn>
                    <a:cxn ang="0">
                      <a:pos x="20" y="111"/>
                    </a:cxn>
                    <a:cxn ang="0">
                      <a:pos x="20" y="143"/>
                    </a:cxn>
                    <a:cxn ang="0">
                      <a:pos x="31" y="174"/>
                    </a:cxn>
                    <a:cxn ang="0">
                      <a:pos x="31" y="196"/>
                    </a:cxn>
                    <a:cxn ang="0">
                      <a:pos x="41" y="227"/>
                    </a:cxn>
                    <a:cxn ang="0">
                      <a:pos x="41" y="259"/>
                    </a:cxn>
                    <a:cxn ang="0">
                      <a:pos x="41" y="290"/>
                    </a:cxn>
                    <a:cxn ang="0">
                      <a:pos x="41" y="322"/>
                    </a:cxn>
                    <a:cxn ang="0">
                      <a:pos x="52" y="353"/>
                    </a:cxn>
                    <a:cxn ang="0">
                      <a:pos x="62" y="375"/>
                    </a:cxn>
                    <a:cxn ang="0">
                      <a:pos x="62" y="406"/>
                    </a:cxn>
                    <a:cxn ang="0">
                      <a:pos x="73" y="438"/>
                    </a:cxn>
                    <a:cxn ang="0">
                      <a:pos x="73" y="469"/>
                    </a:cxn>
                    <a:cxn ang="0">
                      <a:pos x="83" y="501"/>
                    </a:cxn>
                    <a:cxn ang="0">
                      <a:pos x="83" y="532"/>
                    </a:cxn>
                    <a:cxn ang="0">
                      <a:pos x="83" y="554"/>
                    </a:cxn>
                    <a:cxn ang="0">
                      <a:pos x="83" y="585"/>
                    </a:cxn>
                    <a:cxn ang="0">
                      <a:pos x="94" y="617"/>
                    </a:cxn>
                    <a:cxn ang="0">
                      <a:pos x="94" y="648"/>
                    </a:cxn>
                    <a:cxn ang="0">
                      <a:pos x="104" y="680"/>
                    </a:cxn>
                    <a:cxn ang="0">
                      <a:pos x="115" y="711"/>
                    </a:cxn>
                    <a:cxn ang="0">
                      <a:pos x="115" y="743"/>
                    </a:cxn>
                    <a:cxn ang="0">
                      <a:pos x="125" y="775"/>
                    </a:cxn>
                    <a:cxn ang="0">
                      <a:pos x="125" y="806"/>
                    </a:cxn>
                    <a:cxn ang="0">
                      <a:pos x="125" y="838"/>
                    </a:cxn>
                    <a:cxn ang="0">
                      <a:pos x="136" y="869"/>
                    </a:cxn>
                    <a:cxn ang="0">
                      <a:pos x="144" y="864"/>
                    </a:cxn>
                  </a:cxnLst>
                  <a:rect l="0" t="0" r="r" b="b"/>
                  <a:pathLst>
                    <a:path w="145" h="870">
                      <a:moveTo>
                        <a:pt x="0" y="0"/>
                      </a:moveTo>
                      <a:lnTo>
                        <a:pt x="20" y="48"/>
                      </a:lnTo>
                      <a:lnTo>
                        <a:pt x="20" y="80"/>
                      </a:lnTo>
                      <a:lnTo>
                        <a:pt x="20" y="111"/>
                      </a:lnTo>
                      <a:lnTo>
                        <a:pt x="20" y="143"/>
                      </a:lnTo>
                      <a:lnTo>
                        <a:pt x="31" y="174"/>
                      </a:lnTo>
                      <a:lnTo>
                        <a:pt x="31" y="196"/>
                      </a:lnTo>
                      <a:lnTo>
                        <a:pt x="41" y="227"/>
                      </a:lnTo>
                      <a:lnTo>
                        <a:pt x="41" y="259"/>
                      </a:lnTo>
                      <a:lnTo>
                        <a:pt x="41" y="290"/>
                      </a:lnTo>
                      <a:lnTo>
                        <a:pt x="41" y="322"/>
                      </a:lnTo>
                      <a:lnTo>
                        <a:pt x="52" y="353"/>
                      </a:lnTo>
                      <a:lnTo>
                        <a:pt x="62" y="375"/>
                      </a:lnTo>
                      <a:lnTo>
                        <a:pt x="62" y="406"/>
                      </a:lnTo>
                      <a:lnTo>
                        <a:pt x="73" y="438"/>
                      </a:lnTo>
                      <a:lnTo>
                        <a:pt x="73" y="469"/>
                      </a:lnTo>
                      <a:lnTo>
                        <a:pt x="83" y="501"/>
                      </a:lnTo>
                      <a:lnTo>
                        <a:pt x="83" y="532"/>
                      </a:lnTo>
                      <a:lnTo>
                        <a:pt x="83" y="554"/>
                      </a:lnTo>
                      <a:lnTo>
                        <a:pt x="83" y="585"/>
                      </a:lnTo>
                      <a:lnTo>
                        <a:pt x="94" y="617"/>
                      </a:lnTo>
                      <a:lnTo>
                        <a:pt x="94" y="648"/>
                      </a:lnTo>
                      <a:lnTo>
                        <a:pt x="104" y="680"/>
                      </a:lnTo>
                      <a:lnTo>
                        <a:pt x="115" y="711"/>
                      </a:lnTo>
                      <a:lnTo>
                        <a:pt x="115" y="743"/>
                      </a:lnTo>
                      <a:lnTo>
                        <a:pt x="125" y="775"/>
                      </a:lnTo>
                      <a:lnTo>
                        <a:pt x="125" y="806"/>
                      </a:lnTo>
                      <a:lnTo>
                        <a:pt x="125" y="838"/>
                      </a:lnTo>
                      <a:lnTo>
                        <a:pt x="136" y="869"/>
                      </a:lnTo>
                      <a:lnTo>
                        <a:pt x="144" y="86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02" name="Freeform 46"/>
                <p:cNvSpPr>
                  <a:spLocks/>
                </p:cNvSpPr>
                <p:nvPr/>
              </p:nvSpPr>
              <p:spPr bwMode="auto">
                <a:xfrm>
                  <a:off x="948" y="433"/>
                  <a:ext cx="117" cy="865"/>
                </a:xfrm>
                <a:custGeom>
                  <a:avLst/>
                  <a:gdLst/>
                  <a:ahLst/>
                  <a:cxnLst>
                    <a:cxn ang="0">
                      <a:pos x="12" y="0"/>
                    </a:cxn>
                    <a:cxn ang="0">
                      <a:pos x="0" y="42"/>
                    </a:cxn>
                    <a:cxn ang="0">
                      <a:pos x="0" y="74"/>
                    </a:cxn>
                    <a:cxn ang="0">
                      <a:pos x="11" y="105"/>
                    </a:cxn>
                    <a:cxn ang="0">
                      <a:pos x="11" y="137"/>
                    </a:cxn>
                    <a:cxn ang="0">
                      <a:pos x="11" y="169"/>
                    </a:cxn>
                    <a:cxn ang="0">
                      <a:pos x="11" y="200"/>
                    </a:cxn>
                    <a:cxn ang="0">
                      <a:pos x="11" y="232"/>
                    </a:cxn>
                    <a:cxn ang="0">
                      <a:pos x="22" y="263"/>
                    </a:cxn>
                    <a:cxn ang="0">
                      <a:pos x="22" y="295"/>
                    </a:cxn>
                    <a:cxn ang="0">
                      <a:pos x="22" y="327"/>
                    </a:cxn>
                    <a:cxn ang="0">
                      <a:pos x="32" y="358"/>
                    </a:cxn>
                    <a:cxn ang="0">
                      <a:pos x="43" y="390"/>
                    </a:cxn>
                    <a:cxn ang="0">
                      <a:pos x="43" y="421"/>
                    </a:cxn>
                    <a:cxn ang="0">
                      <a:pos x="53" y="453"/>
                    </a:cxn>
                    <a:cxn ang="0">
                      <a:pos x="53" y="484"/>
                    </a:cxn>
                    <a:cxn ang="0">
                      <a:pos x="53" y="506"/>
                    </a:cxn>
                    <a:cxn ang="0">
                      <a:pos x="53" y="537"/>
                    </a:cxn>
                    <a:cxn ang="0">
                      <a:pos x="53" y="569"/>
                    </a:cxn>
                    <a:cxn ang="0">
                      <a:pos x="64" y="600"/>
                    </a:cxn>
                    <a:cxn ang="0">
                      <a:pos x="64" y="632"/>
                    </a:cxn>
                    <a:cxn ang="0">
                      <a:pos x="74" y="663"/>
                    </a:cxn>
                    <a:cxn ang="0">
                      <a:pos x="85" y="695"/>
                    </a:cxn>
                    <a:cxn ang="0">
                      <a:pos x="95" y="727"/>
                    </a:cxn>
                    <a:cxn ang="0">
                      <a:pos x="95" y="758"/>
                    </a:cxn>
                    <a:cxn ang="0">
                      <a:pos x="106" y="790"/>
                    </a:cxn>
                    <a:cxn ang="0">
                      <a:pos x="106" y="821"/>
                    </a:cxn>
                    <a:cxn ang="0">
                      <a:pos x="116" y="853"/>
                    </a:cxn>
                    <a:cxn ang="0">
                      <a:pos x="108" y="864"/>
                    </a:cxn>
                  </a:cxnLst>
                  <a:rect l="0" t="0" r="r" b="b"/>
                  <a:pathLst>
                    <a:path w="117" h="865">
                      <a:moveTo>
                        <a:pt x="12" y="0"/>
                      </a:moveTo>
                      <a:lnTo>
                        <a:pt x="0" y="42"/>
                      </a:lnTo>
                      <a:lnTo>
                        <a:pt x="0" y="74"/>
                      </a:lnTo>
                      <a:lnTo>
                        <a:pt x="11" y="105"/>
                      </a:lnTo>
                      <a:lnTo>
                        <a:pt x="11" y="137"/>
                      </a:lnTo>
                      <a:lnTo>
                        <a:pt x="11" y="169"/>
                      </a:lnTo>
                      <a:lnTo>
                        <a:pt x="11" y="200"/>
                      </a:lnTo>
                      <a:lnTo>
                        <a:pt x="11" y="232"/>
                      </a:lnTo>
                      <a:lnTo>
                        <a:pt x="22" y="263"/>
                      </a:lnTo>
                      <a:lnTo>
                        <a:pt x="22" y="295"/>
                      </a:lnTo>
                      <a:lnTo>
                        <a:pt x="22" y="327"/>
                      </a:lnTo>
                      <a:lnTo>
                        <a:pt x="32" y="358"/>
                      </a:lnTo>
                      <a:lnTo>
                        <a:pt x="43" y="390"/>
                      </a:lnTo>
                      <a:lnTo>
                        <a:pt x="43" y="421"/>
                      </a:lnTo>
                      <a:lnTo>
                        <a:pt x="53" y="453"/>
                      </a:lnTo>
                      <a:lnTo>
                        <a:pt x="53" y="484"/>
                      </a:lnTo>
                      <a:lnTo>
                        <a:pt x="53" y="506"/>
                      </a:lnTo>
                      <a:lnTo>
                        <a:pt x="53" y="537"/>
                      </a:lnTo>
                      <a:lnTo>
                        <a:pt x="53" y="569"/>
                      </a:lnTo>
                      <a:lnTo>
                        <a:pt x="64" y="600"/>
                      </a:lnTo>
                      <a:lnTo>
                        <a:pt x="64" y="632"/>
                      </a:lnTo>
                      <a:lnTo>
                        <a:pt x="74" y="663"/>
                      </a:lnTo>
                      <a:lnTo>
                        <a:pt x="85" y="695"/>
                      </a:lnTo>
                      <a:lnTo>
                        <a:pt x="95" y="727"/>
                      </a:lnTo>
                      <a:lnTo>
                        <a:pt x="95" y="758"/>
                      </a:lnTo>
                      <a:lnTo>
                        <a:pt x="106" y="790"/>
                      </a:lnTo>
                      <a:lnTo>
                        <a:pt x="106" y="821"/>
                      </a:lnTo>
                      <a:lnTo>
                        <a:pt x="116" y="853"/>
                      </a:lnTo>
                      <a:lnTo>
                        <a:pt x="108" y="86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03" name="Freeform 47"/>
                <p:cNvSpPr>
                  <a:spLocks/>
                </p:cNvSpPr>
                <p:nvPr/>
              </p:nvSpPr>
              <p:spPr bwMode="auto">
                <a:xfrm>
                  <a:off x="912" y="433"/>
                  <a:ext cx="145" cy="9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49"/>
                    </a:cxn>
                    <a:cxn ang="0">
                      <a:pos x="5" y="82"/>
                    </a:cxn>
                    <a:cxn ang="0">
                      <a:pos x="5" y="105"/>
                    </a:cxn>
                    <a:cxn ang="0">
                      <a:pos x="15" y="138"/>
                    </a:cxn>
                    <a:cxn ang="0">
                      <a:pos x="15" y="172"/>
                    </a:cxn>
                    <a:cxn ang="0">
                      <a:pos x="15" y="204"/>
                    </a:cxn>
                    <a:cxn ang="0">
                      <a:pos x="15" y="249"/>
                    </a:cxn>
                    <a:cxn ang="0">
                      <a:pos x="15" y="282"/>
                    </a:cxn>
                    <a:cxn ang="0">
                      <a:pos x="15" y="316"/>
                    </a:cxn>
                    <a:cxn ang="0">
                      <a:pos x="15" y="349"/>
                    </a:cxn>
                    <a:cxn ang="0">
                      <a:pos x="26" y="383"/>
                    </a:cxn>
                    <a:cxn ang="0">
                      <a:pos x="36" y="415"/>
                    </a:cxn>
                    <a:cxn ang="0">
                      <a:pos x="47" y="449"/>
                    </a:cxn>
                    <a:cxn ang="0">
                      <a:pos x="47" y="483"/>
                    </a:cxn>
                    <a:cxn ang="0">
                      <a:pos x="47" y="516"/>
                    </a:cxn>
                    <a:cxn ang="0">
                      <a:pos x="58" y="549"/>
                    </a:cxn>
                    <a:cxn ang="0">
                      <a:pos x="58" y="582"/>
                    </a:cxn>
                    <a:cxn ang="0">
                      <a:pos x="68" y="616"/>
                    </a:cxn>
                    <a:cxn ang="0">
                      <a:pos x="79" y="649"/>
                    </a:cxn>
                    <a:cxn ang="0">
                      <a:pos x="89" y="682"/>
                    </a:cxn>
                    <a:cxn ang="0">
                      <a:pos x="100" y="716"/>
                    </a:cxn>
                    <a:cxn ang="0">
                      <a:pos x="100" y="749"/>
                    </a:cxn>
                    <a:cxn ang="0">
                      <a:pos x="100" y="783"/>
                    </a:cxn>
                    <a:cxn ang="0">
                      <a:pos x="110" y="815"/>
                    </a:cxn>
                    <a:cxn ang="0">
                      <a:pos x="121" y="849"/>
                    </a:cxn>
                    <a:cxn ang="0">
                      <a:pos x="131" y="883"/>
                    </a:cxn>
                    <a:cxn ang="0">
                      <a:pos x="131" y="916"/>
                    </a:cxn>
                    <a:cxn ang="0">
                      <a:pos x="144" y="911"/>
                    </a:cxn>
                  </a:cxnLst>
                  <a:rect l="0" t="0" r="r" b="b"/>
                  <a:pathLst>
                    <a:path w="145" h="917">
                      <a:moveTo>
                        <a:pt x="0" y="0"/>
                      </a:moveTo>
                      <a:lnTo>
                        <a:pt x="5" y="49"/>
                      </a:lnTo>
                      <a:lnTo>
                        <a:pt x="5" y="82"/>
                      </a:lnTo>
                      <a:lnTo>
                        <a:pt x="5" y="105"/>
                      </a:lnTo>
                      <a:lnTo>
                        <a:pt x="15" y="138"/>
                      </a:lnTo>
                      <a:lnTo>
                        <a:pt x="15" y="172"/>
                      </a:lnTo>
                      <a:lnTo>
                        <a:pt x="15" y="204"/>
                      </a:lnTo>
                      <a:lnTo>
                        <a:pt x="15" y="249"/>
                      </a:lnTo>
                      <a:lnTo>
                        <a:pt x="15" y="282"/>
                      </a:lnTo>
                      <a:lnTo>
                        <a:pt x="15" y="316"/>
                      </a:lnTo>
                      <a:lnTo>
                        <a:pt x="15" y="349"/>
                      </a:lnTo>
                      <a:lnTo>
                        <a:pt x="26" y="383"/>
                      </a:lnTo>
                      <a:lnTo>
                        <a:pt x="36" y="415"/>
                      </a:lnTo>
                      <a:lnTo>
                        <a:pt x="47" y="449"/>
                      </a:lnTo>
                      <a:lnTo>
                        <a:pt x="47" y="483"/>
                      </a:lnTo>
                      <a:lnTo>
                        <a:pt x="47" y="516"/>
                      </a:lnTo>
                      <a:lnTo>
                        <a:pt x="58" y="549"/>
                      </a:lnTo>
                      <a:lnTo>
                        <a:pt x="58" y="582"/>
                      </a:lnTo>
                      <a:lnTo>
                        <a:pt x="68" y="616"/>
                      </a:lnTo>
                      <a:lnTo>
                        <a:pt x="79" y="649"/>
                      </a:lnTo>
                      <a:lnTo>
                        <a:pt x="89" y="682"/>
                      </a:lnTo>
                      <a:lnTo>
                        <a:pt x="100" y="716"/>
                      </a:lnTo>
                      <a:lnTo>
                        <a:pt x="100" y="749"/>
                      </a:lnTo>
                      <a:lnTo>
                        <a:pt x="100" y="783"/>
                      </a:lnTo>
                      <a:lnTo>
                        <a:pt x="110" y="815"/>
                      </a:lnTo>
                      <a:lnTo>
                        <a:pt x="121" y="849"/>
                      </a:lnTo>
                      <a:lnTo>
                        <a:pt x="131" y="883"/>
                      </a:lnTo>
                      <a:lnTo>
                        <a:pt x="131" y="916"/>
                      </a:lnTo>
                      <a:lnTo>
                        <a:pt x="144" y="911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04" name="Freeform 48"/>
                <p:cNvSpPr>
                  <a:spLocks/>
                </p:cNvSpPr>
                <p:nvPr/>
              </p:nvSpPr>
              <p:spPr bwMode="auto">
                <a:xfrm>
                  <a:off x="576" y="1201"/>
                  <a:ext cx="337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6" y="11"/>
                    </a:cxn>
                    <a:cxn ang="0">
                      <a:pos x="78" y="22"/>
                    </a:cxn>
                    <a:cxn ang="0">
                      <a:pos x="99" y="53"/>
                    </a:cxn>
                    <a:cxn ang="0">
                      <a:pos x="130" y="85"/>
                    </a:cxn>
                    <a:cxn ang="0">
                      <a:pos x="162" y="106"/>
                    </a:cxn>
                    <a:cxn ang="0">
                      <a:pos x="194" y="138"/>
                    </a:cxn>
                    <a:cxn ang="0">
                      <a:pos x="215" y="169"/>
                    </a:cxn>
                    <a:cxn ang="0">
                      <a:pos x="246" y="190"/>
                    </a:cxn>
                    <a:cxn ang="0">
                      <a:pos x="257" y="222"/>
                    </a:cxn>
                    <a:cxn ang="0">
                      <a:pos x="288" y="232"/>
                    </a:cxn>
                    <a:cxn ang="0">
                      <a:pos x="299" y="264"/>
                    </a:cxn>
                    <a:cxn ang="0">
                      <a:pos x="320" y="295"/>
                    </a:cxn>
                    <a:cxn ang="0">
                      <a:pos x="330" y="317"/>
                    </a:cxn>
                    <a:cxn ang="0">
                      <a:pos x="336" y="336"/>
                    </a:cxn>
                  </a:cxnLst>
                  <a:rect l="0" t="0" r="r" b="b"/>
                  <a:pathLst>
                    <a:path w="337" h="337">
                      <a:moveTo>
                        <a:pt x="0" y="0"/>
                      </a:moveTo>
                      <a:lnTo>
                        <a:pt x="46" y="11"/>
                      </a:lnTo>
                      <a:lnTo>
                        <a:pt x="78" y="22"/>
                      </a:lnTo>
                      <a:lnTo>
                        <a:pt x="99" y="53"/>
                      </a:lnTo>
                      <a:lnTo>
                        <a:pt x="130" y="85"/>
                      </a:lnTo>
                      <a:lnTo>
                        <a:pt x="162" y="106"/>
                      </a:lnTo>
                      <a:lnTo>
                        <a:pt x="194" y="138"/>
                      </a:lnTo>
                      <a:lnTo>
                        <a:pt x="215" y="169"/>
                      </a:lnTo>
                      <a:lnTo>
                        <a:pt x="246" y="190"/>
                      </a:lnTo>
                      <a:lnTo>
                        <a:pt x="257" y="222"/>
                      </a:lnTo>
                      <a:lnTo>
                        <a:pt x="288" y="232"/>
                      </a:lnTo>
                      <a:lnTo>
                        <a:pt x="299" y="264"/>
                      </a:lnTo>
                      <a:lnTo>
                        <a:pt x="320" y="295"/>
                      </a:lnTo>
                      <a:lnTo>
                        <a:pt x="330" y="317"/>
                      </a:lnTo>
                      <a:lnTo>
                        <a:pt x="336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05" name="Freeform 49"/>
                <p:cNvSpPr>
                  <a:spLocks/>
                </p:cNvSpPr>
                <p:nvPr/>
              </p:nvSpPr>
              <p:spPr bwMode="auto">
                <a:xfrm>
                  <a:off x="864" y="433"/>
                  <a:ext cx="193" cy="9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" y="42"/>
                    </a:cxn>
                    <a:cxn ang="0">
                      <a:pos x="11" y="74"/>
                    </a:cxn>
                    <a:cxn ang="0">
                      <a:pos x="11" y="105"/>
                    </a:cxn>
                    <a:cxn ang="0">
                      <a:pos x="11" y="137"/>
                    </a:cxn>
                    <a:cxn ang="0">
                      <a:pos x="11" y="169"/>
                    </a:cxn>
                    <a:cxn ang="0">
                      <a:pos x="21" y="211"/>
                    </a:cxn>
                    <a:cxn ang="0">
                      <a:pos x="32" y="242"/>
                    </a:cxn>
                    <a:cxn ang="0">
                      <a:pos x="42" y="274"/>
                    </a:cxn>
                    <a:cxn ang="0">
                      <a:pos x="42" y="305"/>
                    </a:cxn>
                    <a:cxn ang="0">
                      <a:pos x="53" y="327"/>
                    </a:cxn>
                    <a:cxn ang="0">
                      <a:pos x="53" y="358"/>
                    </a:cxn>
                    <a:cxn ang="0">
                      <a:pos x="63" y="390"/>
                    </a:cxn>
                    <a:cxn ang="0">
                      <a:pos x="63" y="421"/>
                    </a:cxn>
                    <a:cxn ang="0">
                      <a:pos x="74" y="453"/>
                    </a:cxn>
                    <a:cxn ang="0">
                      <a:pos x="74" y="484"/>
                    </a:cxn>
                    <a:cxn ang="0">
                      <a:pos x="74" y="506"/>
                    </a:cxn>
                    <a:cxn ang="0">
                      <a:pos x="74" y="537"/>
                    </a:cxn>
                    <a:cxn ang="0">
                      <a:pos x="84" y="569"/>
                    </a:cxn>
                    <a:cxn ang="0">
                      <a:pos x="84" y="600"/>
                    </a:cxn>
                    <a:cxn ang="0">
                      <a:pos x="95" y="632"/>
                    </a:cxn>
                    <a:cxn ang="0">
                      <a:pos x="106" y="663"/>
                    </a:cxn>
                    <a:cxn ang="0">
                      <a:pos x="116" y="695"/>
                    </a:cxn>
                    <a:cxn ang="0">
                      <a:pos x="116" y="727"/>
                    </a:cxn>
                    <a:cxn ang="0">
                      <a:pos x="127" y="758"/>
                    </a:cxn>
                    <a:cxn ang="0">
                      <a:pos x="127" y="790"/>
                    </a:cxn>
                    <a:cxn ang="0">
                      <a:pos x="137" y="821"/>
                    </a:cxn>
                    <a:cxn ang="0">
                      <a:pos x="148" y="853"/>
                    </a:cxn>
                    <a:cxn ang="0">
                      <a:pos x="158" y="885"/>
                    </a:cxn>
                    <a:cxn ang="0">
                      <a:pos x="169" y="916"/>
                    </a:cxn>
                    <a:cxn ang="0">
                      <a:pos x="192" y="912"/>
                    </a:cxn>
                  </a:cxnLst>
                  <a:rect l="0" t="0" r="r" b="b"/>
                  <a:pathLst>
                    <a:path w="193" h="917">
                      <a:moveTo>
                        <a:pt x="0" y="0"/>
                      </a:moveTo>
                      <a:lnTo>
                        <a:pt x="11" y="42"/>
                      </a:lnTo>
                      <a:lnTo>
                        <a:pt x="11" y="74"/>
                      </a:lnTo>
                      <a:lnTo>
                        <a:pt x="11" y="105"/>
                      </a:lnTo>
                      <a:lnTo>
                        <a:pt x="11" y="137"/>
                      </a:lnTo>
                      <a:lnTo>
                        <a:pt x="11" y="169"/>
                      </a:lnTo>
                      <a:lnTo>
                        <a:pt x="21" y="211"/>
                      </a:lnTo>
                      <a:lnTo>
                        <a:pt x="32" y="242"/>
                      </a:lnTo>
                      <a:lnTo>
                        <a:pt x="42" y="274"/>
                      </a:lnTo>
                      <a:lnTo>
                        <a:pt x="42" y="305"/>
                      </a:lnTo>
                      <a:lnTo>
                        <a:pt x="53" y="327"/>
                      </a:lnTo>
                      <a:lnTo>
                        <a:pt x="53" y="358"/>
                      </a:lnTo>
                      <a:lnTo>
                        <a:pt x="63" y="390"/>
                      </a:lnTo>
                      <a:lnTo>
                        <a:pt x="63" y="421"/>
                      </a:lnTo>
                      <a:lnTo>
                        <a:pt x="74" y="453"/>
                      </a:lnTo>
                      <a:lnTo>
                        <a:pt x="74" y="484"/>
                      </a:lnTo>
                      <a:lnTo>
                        <a:pt x="74" y="506"/>
                      </a:lnTo>
                      <a:lnTo>
                        <a:pt x="74" y="537"/>
                      </a:lnTo>
                      <a:lnTo>
                        <a:pt x="84" y="569"/>
                      </a:lnTo>
                      <a:lnTo>
                        <a:pt x="84" y="600"/>
                      </a:lnTo>
                      <a:lnTo>
                        <a:pt x="95" y="632"/>
                      </a:lnTo>
                      <a:lnTo>
                        <a:pt x="106" y="663"/>
                      </a:lnTo>
                      <a:lnTo>
                        <a:pt x="116" y="695"/>
                      </a:lnTo>
                      <a:lnTo>
                        <a:pt x="116" y="727"/>
                      </a:lnTo>
                      <a:lnTo>
                        <a:pt x="127" y="758"/>
                      </a:lnTo>
                      <a:lnTo>
                        <a:pt x="127" y="790"/>
                      </a:lnTo>
                      <a:lnTo>
                        <a:pt x="137" y="821"/>
                      </a:lnTo>
                      <a:lnTo>
                        <a:pt x="148" y="853"/>
                      </a:lnTo>
                      <a:lnTo>
                        <a:pt x="158" y="885"/>
                      </a:lnTo>
                      <a:lnTo>
                        <a:pt x="169" y="916"/>
                      </a:lnTo>
                      <a:lnTo>
                        <a:pt x="192" y="91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06" name="Freeform 50"/>
                <p:cNvSpPr>
                  <a:spLocks/>
                </p:cNvSpPr>
                <p:nvPr/>
              </p:nvSpPr>
              <p:spPr bwMode="auto">
                <a:xfrm>
                  <a:off x="854" y="612"/>
                  <a:ext cx="203" cy="782"/>
                </a:xfrm>
                <a:custGeom>
                  <a:avLst/>
                  <a:gdLst/>
                  <a:ahLst/>
                  <a:cxnLst>
                    <a:cxn ang="0">
                      <a:pos x="202" y="781"/>
                    </a:cxn>
                    <a:cxn ang="0">
                      <a:pos x="179" y="737"/>
                    </a:cxn>
                    <a:cxn ang="0">
                      <a:pos x="158" y="706"/>
                    </a:cxn>
                    <a:cxn ang="0">
                      <a:pos x="137" y="684"/>
                    </a:cxn>
                    <a:cxn ang="0">
                      <a:pos x="126" y="653"/>
                    </a:cxn>
                    <a:cxn ang="0">
                      <a:pos x="116" y="621"/>
                    </a:cxn>
                    <a:cxn ang="0">
                      <a:pos x="105" y="590"/>
                    </a:cxn>
                    <a:cxn ang="0">
                      <a:pos x="84" y="558"/>
                    </a:cxn>
                    <a:cxn ang="0">
                      <a:pos x="84" y="527"/>
                    </a:cxn>
                    <a:cxn ang="0">
                      <a:pos x="84" y="505"/>
                    </a:cxn>
                    <a:cxn ang="0">
                      <a:pos x="84" y="474"/>
                    </a:cxn>
                    <a:cxn ang="0">
                      <a:pos x="73" y="442"/>
                    </a:cxn>
                    <a:cxn ang="0">
                      <a:pos x="73" y="411"/>
                    </a:cxn>
                    <a:cxn ang="0">
                      <a:pos x="63" y="379"/>
                    </a:cxn>
                    <a:cxn ang="0">
                      <a:pos x="52" y="348"/>
                    </a:cxn>
                    <a:cxn ang="0">
                      <a:pos x="52" y="316"/>
                    </a:cxn>
                    <a:cxn ang="0">
                      <a:pos x="42" y="284"/>
                    </a:cxn>
                    <a:cxn ang="0">
                      <a:pos x="42" y="253"/>
                    </a:cxn>
                    <a:cxn ang="0">
                      <a:pos x="42" y="221"/>
                    </a:cxn>
                    <a:cxn ang="0">
                      <a:pos x="42" y="190"/>
                    </a:cxn>
                    <a:cxn ang="0">
                      <a:pos x="31" y="158"/>
                    </a:cxn>
                    <a:cxn ang="0">
                      <a:pos x="31" y="126"/>
                    </a:cxn>
                    <a:cxn ang="0">
                      <a:pos x="21" y="95"/>
                    </a:cxn>
                    <a:cxn ang="0">
                      <a:pos x="10" y="63"/>
                    </a:cxn>
                    <a:cxn ang="0">
                      <a:pos x="0" y="32"/>
                    </a:cxn>
                    <a:cxn ang="0">
                      <a:pos x="0" y="0"/>
                    </a:cxn>
                    <a:cxn ang="0">
                      <a:pos x="10" y="13"/>
                    </a:cxn>
                  </a:cxnLst>
                  <a:rect l="0" t="0" r="r" b="b"/>
                  <a:pathLst>
                    <a:path w="203" h="782">
                      <a:moveTo>
                        <a:pt x="202" y="781"/>
                      </a:moveTo>
                      <a:lnTo>
                        <a:pt x="179" y="737"/>
                      </a:lnTo>
                      <a:lnTo>
                        <a:pt x="158" y="706"/>
                      </a:lnTo>
                      <a:lnTo>
                        <a:pt x="137" y="684"/>
                      </a:lnTo>
                      <a:lnTo>
                        <a:pt x="126" y="653"/>
                      </a:lnTo>
                      <a:lnTo>
                        <a:pt x="116" y="621"/>
                      </a:lnTo>
                      <a:lnTo>
                        <a:pt x="105" y="590"/>
                      </a:lnTo>
                      <a:lnTo>
                        <a:pt x="84" y="558"/>
                      </a:lnTo>
                      <a:lnTo>
                        <a:pt x="84" y="527"/>
                      </a:lnTo>
                      <a:lnTo>
                        <a:pt x="84" y="505"/>
                      </a:lnTo>
                      <a:lnTo>
                        <a:pt x="84" y="474"/>
                      </a:lnTo>
                      <a:lnTo>
                        <a:pt x="73" y="442"/>
                      </a:lnTo>
                      <a:lnTo>
                        <a:pt x="73" y="411"/>
                      </a:lnTo>
                      <a:lnTo>
                        <a:pt x="63" y="379"/>
                      </a:lnTo>
                      <a:lnTo>
                        <a:pt x="52" y="348"/>
                      </a:lnTo>
                      <a:lnTo>
                        <a:pt x="52" y="316"/>
                      </a:lnTo>
                      <a:lnTo>
                        <a:pt x="42" y="284"/>
                      </a:lnTo>
                      <a:lnTo>
                        <a:pt x="42" y="253"/>
                      </a:lnTo>
                      <a:lnTo>
                        <a:pt x="42" y="221"/>
                      </a:lnTo>
                      <a:lnTo>
                        <a:pt x="42" y="190"/>
                      </a:lnTo>
                      <a:lnTo>
                        <a:pt x="31" y="158"/>
                      </a:lnTo>
                      <a:lnTo>
                        <a:pt x="31" y="126"/>
                      </a:lnTo>
                      <a:lnTo>
                        <a:pt x="21" y="95"/>
                      </a:lnTo>
                      <a:lnTo>
                        <a:pt x="10" y="63"/>
                      </a:lnTo>
                      <a:lnTo>
                        <a:pt x="0" y="32"/>
                      </a:lnTo>
                      <a:lnTo>
                        <a:pt x="0" y="0"/>
                      </a:lnTo>
                      <a:lnTo>
                        <a:pt x="10" y="13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07" name="Freeform 51"/>
                <p:cNvSpPr>
                  <a:spLocks/>
                </p:cNvSpPr>
                <p:nvPr/>
              </p:nvSpPr>
              <p:spPr bwMode="auto">
                <a:xfrm>
                  <a:off x="816" y="673"/>
                  <a:ext cx="193" cy="72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7" y="44"/>
                    </a:cxn>
                    <a:cxn ang="0">
                      <a:pos x="27" y="76"/>
                    </a:cxn>
                    <a:cxn ang="0">
                      <a:pos x="38" y="108"/>
                    </a:cxn>
                    <a:cxn ang="0">
                      <a:pos x="38" y="139"/>
                    </a:cxn>
                    <a:cxn ang="0">
                      <a:pos x="48" y="171"/>
                    </a:cxn>
                    <a:cxn ang="0">
                      <a:pos x="48" y="202"/>
                    </a:cxn>
                    <a:cxn ang="0">
                      <a:pos x="48" y="234"/>
                    </a:cxn>
                    <a:cxn ang="0">
                      <a:pos x="48" y="266"/>
                    </a:cxn>
                    <a:cxn ang="0">
                      <a:pos x="59" y="297"/>
                    </a:cxn>
                    <a:cxn ang="0">
                      <a:pos x="59" y="329"/>
                    </a:cxn>
                    <a:cxn ang="0">
                      <a:pos x="69" y="360"/>
                    </a:cxn>
                    <a:cxn ang="0">
                      <a:pos x="80" y="392"/>
                    </a:cxn>
                    <a:cxn ang="0">
                      <a:pos x="90" y="423"/>
                    </a:cxn>
                    <a:cxn ang="0">
                      <a:pos x="90" y="455"/>
                    </a:cxn>
                    <a:cxn ang="0">
                      <a:pos x="101" y="487"/>
                    </a:cxn>
                    <a:cxn ang="0">
                      <a:pos x="122" y="518"/>
                    </a:cxn>
                    <a:cxn ang="0">
                      <a:pos x="122" y="550"/>
                    </a:cxn>
                    <a:cxn ang="0">
                      <a:pos x="132" y="581"/>
                    </a:cxn>
                    <a:cxn ang="0">
                      <a:pos x="143" y="613"/>
                    </a:cxn>
                    <a:cxn ang="0">
                      <a:pos x="154" y="645"/>
                    </a:cxn>
                    <a:cxn ang="0">
                      <a:pos x="164" y="676"/>
                    </a:cxn>
                    <a:cxn ang="0">
                      <a:pos x="175" y="708"/>
                    </a:cxn>
                    <a:cxn ang="0">
                      <a:pos x="192" y="720"/>
                    </a:cxn>
                  </a:cxnLst>
                  <a:rect l="0" t="0" r="r" b="b"/>
                  <a:pathLst>
                    <a:path w="193" h="721">
                      <a:moveTo>
                        <a:pt x="0" y="0"/>
                      </a:moveTo>
                      <a:lnTo>
                        <a:pt x="17" y="44"/>
                      </a:lnTo>
                      <a:lnTo>
                        <a:pt x="27" y="76"/>
                      </a:lnTo>
                      <a:lnTo>
                        <a:pt x="38" y="108"/>
                      </a:lnTo>
                      <a:lnTo>
                        <a:pt x="38" y="139"/>
                      </a:lnTo>
                      <a:lnTo>
                        <a:pt x="48" y="171"/>
                      </a:lnTo>
                      <a:lnTo>
                        <a:pt x="48" y="202"/>
                      </a:lnTo>
                      <a:lnTo>
                        <a:pt x="48" y="234"/>
                      </a:lnTo>
                      <a:lnTo>
                        <a:pt x="48" y="266"/>
                      </a:lnTo>
                      <a:lnTo>
                        <a:pt x="59" y="297"/>
                      </a:lnTo>
                      <a:lnTo>
                        <a:pt x="59" y="329"/>
                      </a:lnTo>
                      <a:lnTo>
                        <a:pt x="69" y="360"/>
                      </a:lnTo>
                      <a:lnTo>
                        <a:pt x="80" y="392"/>
                      </a:lnTo>
                      <a:lnTo>
                        <a:pt x="90" y="423"/>
                      </a:lnTo>
                      <a:lnTo>
                        <a:pt x="90" y="455"/>
                      </a:lnTo>
                      <a:lnTo>
                        <a:pt x="101" y="487"/>
                      </a:lnTo>
                      <a:lnTo>
                        <a:pt x="122" y="518"/>
                      </a:lnTo>
                      <a:lnTo>
                        <a:pt x="122" y="550"/>
                      </a:lnTo>
                      <a:lnTo>
                        <a:pt x="132" y="581"/>
                      </a:lnTo>
                      <a:lnTo>
                        <a:pt x="143" y="613"/>
                      </a:lnTo>
                      <a:lnTo>
                        <a:pt x="154" y="645"/>
                      </a:lnTo>
                      <a:lnTo>
                        <a:pt x="164" y="676"/>
                      </a:lnTo>
                      <a:lnTo>
                        <a:pt x="175" y="708"/>
                      </a:lnTo>
                      <a:lnTo>
                        <a:pt x="192" y="72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08" name="Freeform 52"/>
                <p:cNvSpPr>
                  <a:spLocks/>
                </p:cNvSpPr>
                <p:nvPr/>
              </p:nvSpPr>
              <p:spPr bwMode="auto">
                <a:xfrm>
                  <a:off x="624" y="1105"/>
                  <a:ext cx="337" cy="38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30" y="56"/>
                    </a:cxn>
                    <a:cxn ang="0">
                      <a:pos x="61" y="67"/>
                    </a:cxn>
                    <a:cxn ang="0">
                      <a:pos x="93" y="80"/>
                    </a:cxn>
                    <a:cxn ang="0">
                      <a:pos x="125" y="104"/>
                    </a:cxn>
                    <a:cxn ang="0">
                      <a:pos x="146" y="139"/>
                    </a:cxn>
                    <a:cxn ang="0">
                      <a:pos x="167" y="176"/>
                    </a:cxn>
                    <a:cxn ang="0">
                      <a:pos x="188" y="212"/>
                    </a:cxn>
                    <a:cxn ang="0">
                      <a:pos x="209" y="248"/>
                    </a:cxn>
                    <a:cxn ang="0">
                      <a:pos x="230" y="284"/>
                    </a:cxn>
                    <a:cxn ang="0">
                      <a:pos x="261" y="308"/>
                    </a:cxn>
                    <a:cxn ang="0">
                      <a:pos x="293" y="344"/>
                    </a:cxn>
                    <a:cxn ang="0">
                      <a:pos x="314" y="380"/>
                    </a:cxn>
                    <a:cxn ang="0">
                      <a:pos x="336" y="384"/>
                    </a:cxn>
                  </a:cxnLst>
                  <a:rect l="0" t="0" r="r" b="b"/>
                  <a:pathLst>
                    <a:path w="337" h="385">
                      <a:moveTo>
                        <a:pt x="0" y="0"/>
                      </a:moveTo>
                      <a:lnTo>
                        <a:pt x="30" y="56"/>
                      </a:lnTo>
                      <a:lnTo>
                        <a:pt x="61" y="67"/>
                      </a:lnTo>
                      <a:lnTo>
                        <a:pt x="93" y="80"/>
                      </a:lnTo>
                      <a:lnTo>
                        <a:pt x="125" y="104"/>
                      </a:lnTo>
                      <a:lnTo>
                        <a:pt x="146" y="139"/>
                      </a:lnTo>
                      <a:lnTo>
                        <a:pt x="167" y="176"/>
                      </a:lnTo>
                      <a:lnTo>
                        <a:pt x="188" y="212"/>
                      </a:lnTo>
                      <a:lnTo>
                        <a:pt x="209" y="248"/>
                      </a:lnTo>
                      <a:lnTo>
                        <a:pt x="230" y="284"/>
                      </a:lnTo>
                      <a:lnTo>
                        <a:pt x="261" y="308"/>
                      </a:lnTo>
                      <a:lnTo>
                        <a:pt x="293" y="344"/>
                      </a:lnTo>
                      <a:lnTo>
                        <a:pt x="314" y="380"/>
                      </a:lnTo>
                      <a:lnTo>
                        <a:pt x="336" y="38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09" name="Freeform 53"/>
                <p:cNvSpPr>
                  <a:spLocks/>
                </p:cNvSpPr>
                <p:nvPr/>
              </p:nvSpPr>
              <p:spPr bwMode="auto">
                <a:xfrm>
                  <a:off x="812" y="721"/>
                  <a:ext cx="159" cy="692"/>
                </a:xfrm>
                <a:custGeom>
                  <a:avLst/>
                  <a:gdLst/>
                  <a:ahLst/>
                  <a:cxnLst>
                    <a:cxn ang="0">
                      <a:pos x="4" y="0"/>
                    </a:cxn>
                    <a:cxn ang="0">
                      <a:pos x="0" y="49"/>
                    </a:cxn>
                    <a:cxn ang="0">
                      <a:pos x="10" y="81"/>
                    </a:cxn>
                    <a:cxn ang="0">
                      <a:pos x="10" y="112"/>
                    </a:cxn>
                    <a:cxn ang="0">
                      <a:pos x="10" y="144"/>
                    </a:cxn>
                    <a:cxn ang="0">
                      <a:pos x="21" y="175"/>
                    </a:cxn>
                    <a:cxn ang="0">
                      <a:pos x="21" y="207"/>
                    </a:cxn>
                    <a:cxn ang="0">
                      <a:pos x="21" y="239"/>
                    </a:cxn>
                    <a:cxn ang="0">
                      <a:pos x="31" y="270"/>
                    </a:cxn>
                    <a:cxn ang="0">
                      <a:pos x="42" y="312"/>
                    </a:cxn>
                    <a:cxn ang="0">
                      <a:pos x="52" y="344"/>
                    </a:cxn>
                    <a:cxn ang="0">
                      <a:pos x="63" y="375"/>
                    </a:cxn>
                    <a:cxn ang="0">
                      <a:pos x="84" y="407"/>
                    </a:cxn>
                    <a:cxn ang="0">
                      <a:pos x="84" y="439"/>
                    </a:cxn>
                    <a:cxn ang="0">
                      <a:pos x="94" y="470"/>
                    </a:cxn>
                    <a:cxn ang="0">
                      <a:pos x="94" y="502"/>
                    </a:cxn>
                    <a:cxn ang="0">
                      <a:pos x="105" y="533"/>
                    </a:cxn>
                    <a:cxn ang="0">
                      <a:pos x="105" y="565"/>
                    </a:cxn>
                    <a:cxn ang="0">
                      <a:pos x="126" y="597"/>
                    </a:cxn>
                    <a:cxn ang="0">
                      <a:pos x="136" y="628"/>
                    </a:cxn>
                    <a:cxn ang="0">
                      <a:pos x="147" y="660"/>
                    </a:cxn>
                    <a:cxn ang="0">
                      <a:pos x="158" y="691"/>
                    </a:cxn>
                    <a:cxn ang="0">
                      <a:pos x="148" y="672"/>
                    </a:cxn>
                  </a:cxnLst>
                  <a:rect l="0" t="0" r="r" b="b"/>
                  <a:pathLst>
                    <a:path w="159" h="692">
                      <a:moveTo>
                        <a:pt x="4" y="0"/>
                      </a:moveTo>
                      <a:lnTo>
                        <a:pt x="0" y="49"/>
                      </a:lnTo>
                      <a:lnTo>
                        <a:pt x="10" y="81"/>
                      </a:lnTo>
                      <a:lnTo>
                        <a:pt x="10" y="112"/>
                      </a:lnTo>
                      <a:lnTo>
                        <a:pt x="10" y="144"/>
                      </a:lnTo>
                      <a:lnTo>
                        <a:pt x="21" y="175"/>
                      </a:lnTo>
                      <a:lnTo>
                        <a:pt x="21" y="207"/>
                      </a:lnTo>
                      <a:lnTo>
                        <a:pt x="21" y="239"/>
                      </a:lnTo>
                      <a:lnTo>
                        <a:pt x="31" y="270"/>
                      </a:lnTo>
                      <a:lnTo>
                        <a:pt x="42" y="312"/>
                      </a:lnTo>
                      <a:lnTo>
                        <a:pt x="52" y="344"/>
                      </a:lnTo>
                      <a:lnTo>
                        <a:pt x="63" y="375"/>
                      </a:lnTo>
                      <a:lnTo>
                        <a:pt x="84" y="407"/>
                      </a:lnTo>
                      <a:lnTo>
                        <a:pt x="84" y="439"/>
                      </a:lnTo>
                      <a:lnTo>
                        <a:pt x="94" y="470"/>
                      </a:lnTo>
                      <a:lnTo>
                        <a:pt x="94" y="502"/>
                      </a:lnTo>
                      <a:lnTo>
                        <a:pt x="105" y="533"/>
                      </a:lnTo>
                      <a:lnTo>
                        <a:pt x="105" y="565"/>
                      </a:lnTo>
                      <a:lnTo>
                        <a:pt x="126" y="597"/>
                      </a:lnTo>
                      <a:lnTo>
                        <a:pt x="136" y="628"/>
                      </a:lnTo>
                      <a:lnTo>
                        <a:pt x="147" y="660"/>
                      </a:lnTo>
                      <a:lnTo>
                        <a:pt x="158" y="691"/>
                      </a:lnTo>
                      <a:lnTo>
                        <a:pt x="148" y="67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10" name="Freeform 54"/>
                <p:cNvSpPr>
                  <a:spLocks/>
                </p:cNvSpPr>
                <p:nvPr/>
              </p:nvSpPr>
              <p:spPr bwMode="auto">
                <a:xfrm>
                  <a:off x="672" y="865"/>
                  <a:ext cx="337" cy="577"/>
                </a:xfrm>
                <a:custGeom>
                  <a:avLst/>
                  <a:gdLst/>
                  <a:ahLst/>
                  <a:cxnLst>
                    <a:cxn ang="0">
                      <a:pos x="336" y="576"/>
                    </a:cxn>
                    <a:cxn ang="0">
                      <a:pos x="275" y="548"/>
                    </a:cxn>
                    <a:cxn ang="0">
                      <a:pos x="231" y="511"/>
                    </a:cxn>
                    <a:cxn ang="0">
                      <a:pos x="217" y="472"/>
                    </a:cxn>
                    <a:cxn ang="0">
                      <a:pos x="201" y="434"/>
                    </a:cxn>
                    <a:cxn ang="0">
                      <a:pos x="172" y="397"/>
                    </a:cxn>
                    <a:cxn ang="0">
                      <a:pos x="172" y="358"/>
                    </a:cxn>
                    <a:cxn ang="0">
                      <a:pos x="158" y="321"/>
                    </a:cxn>
                    <a:cxn ang="0">
                      <a:pos x="142" y="283"/>
                    </a:cxn>
                    <a:cxn ang="0">
                      <a:pos x="142" y="244"/>
                    </a:cxn>
                    <a:cxn ang="0">
                      <a:pos x="113" y="194"/>
                    </a:cxn>
                    <a:cxn ang="0">
                      <a:pos x="113" y="157"/>
                    </a:cxn>
                    <a:cxn ang="0">
                      <a:pos x="84" y="118"/>
                    </a:cxn>
                    <a:cxn ang="0">
                      <a:pos x="70" y="81"/>
                    </a:cxn>
                    <a:cxn ang="0">
                      <a:pos x="40" y="43"/>
                    </a:cxn>
                    <a:cxn ang="0">
                      <a:pos x="9" y="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37" h="577">
                      <a:moveTo>
                        <a:pt x="336" y="576"/>
                      </a:moveTo>
                      <a:lnTo>
                        <a:pt x="275" y="548"/>
                      </a:lnTo>
                      <a:lnTo>
                        <a:pt x="231" y="511"/>
                      </a:lnTo>
                      <a:lnTo>
                        <a:pt x="217" y="472"/>
                      </a:lnTo>
                      <a:lnTo>
                        <a:pt x="201" y="434"/>
                      </a:lnTo>
                      <a:lnTo>
                        <a:pt x="172" y="397"/>
                      </a:lnTo>
                      <a:lnTo>
                        <a:pt x="172" y="358"/>
                      </a:lnTo>
                      <a:lnTo>
                        <a:pt x="158" y="321"/>
                      </a:lnTo>
                      <a:lnTo>
                        <a:pt x="142" y="283"/>
                      </a:lnTo>
                      <a:lnTo>
                        <a:pt x="142" y="244"/>
                      </a:lnTo>
                      <a:lnTo>
                        <a:pt x="113" y="194"/>
                      </a:lnTo>
                      <a:lnTo>
                        <a:pt x="113" y="157"/>
                      </a:lnTo>
                      <a:lnTo>
                        <a:pt x="84" y="118"/>
                      </a:lnTo>
                      <a:lnTo>
                        <a:pt x="70" y="81"/>
                      </a:lnTo>
                      <a:lnTo>
                        <a:pt x="40" y="43"/>
                      </a:lnTo>
                      <a:lnTo>
                        <a:pt x="9" y="4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11" name="Freeform 55"/>
                <p:cNvSpPr>
                  <a:spLocks/>
                </p:cNvSpPr>
                <p:nvPr/>
              </p:nvSpPr>
              <p:spPr bwMode="auto">
                <a:xfrm>
                  <a:off x="759" y="769"/>
                  <a:ext cx="250" cy="676"/>
                </a:xfrm>
                <a:custGeom>
                  <a:avLst/>
                  <a:gdLst/>
                  <a:ahLst/>
                  <a:cxnLst>
                    <a:cxn ang="0">
                      <a:pos x="9" y="0"/>
                    </a:cxn>
                    <a:cxn ang="0">
                      <a:pos x="0" y="43"/>
                    </a:cxn>
                    <a:cxn ang="0">
                      <a:pos x="11" y="75"/>
                    </a:cxn>
                    <a:cxn ang="0">
                      <a:pos x="21" y="106"/>
                    </a:cxn>
                    <a:cxn ang="0">
                      <a:pos x="21" y="138"/>
                    </a:cxn>
                    <a:cxn ang="0">
                      <a:pos x="32" y="170"/>
                    </a:cxn>
                    <a:cxn ang="0">
                      <a:pos x="42" y="201"/>
                    </a:cxn>
                    <a:cxn ang="0">
                      <a:pos x="53" y="233"/>
                    </a:cxn>
                    <a:cxn ang="0">
                      <a:pos x="63" y="264"/>
                    </a:cxn>
                    <a:cxn ang="0">
                      <a:pos x="63" y="296"/>
                    </a:cxn>
                    <a:cxn ang="0">
                      <a:pos x="74" y="327"/>
                    </a:cxn>
                    <a:cxn ang="0">
                      <a:pos x="84" y="359"/>
                    </a:cxn>
                    <a:cxn ang="0">
                      <a:pos x="95" y="391"/>
                    </a:cxn>
                    <a:cxn ang="0">
                      <a:pos x="116" y="422"/>
                    </a:cxn>
                    <a:cxn ang="0">
                      <a:pos x="126" y="454"/>
                    </a:cxn>
                    <a:cxn ang="0">
                      <a:pos x="137" y="485"/>
                    </a:cxn>
                    <a:cxn ang="0">
                      <a:pos x="147" y="517"/>
                    </a:cxn>
                    <a:cxn ang="0">
                      <a:pos x="147" y="549"/>
                    </a:cxn>
                    <a:cxn ang="0">
                      <a:pos x="168" y="580"/>
                    </a:cxn>
                    <a:cxn ang="0">
                      <a:pos x="179" y="612"/>
                    </a:cxn>
                    <a:cxn ang="0">
                      <a:pos x="200" y="643"/>
                    </a:cxn>
                    <a:cxn ang="0">
                      <a:pos x="221" y="675"/>
                    </a:cxn>
                    <a:cxn ang="0">
                      <a:pos x="249" y="672"/>
                    </a:cxn>
                  </a:cxnLst>
                  <a:rect l="0" t="0" r="r" b="b"/>
                  <a:pathLst>
                    <a:path w="250" h="676">
                      <a:moveTo>
                        <a:pt x="9" y="0"/>
                      </a:moveTo>
                      <a:lnTo>
                        <a:pt x="0" y="43"/>
                      </a:lnTo>
                      <a:lnTo>
                        <a:pt x="11" y="75"/>
                      </a:lnTo>
                      <a:lnTo>
                        <a:pt x="21" y="106"/>
                      </a:lnTo>
                      <a:lnTo>
                        <a:pt x="21" y="138"/>
                      </a:lnTo>
                      <a:lnTo>
                        <a:pt x="32" y="170"/>
                      </a:lnTo>
                      <a:lnTo>
                        <a:pt x="42" y="201"/>
                      </a:lnTo>
                      <a:lnTo>
                        <a:pt x="53" y="233"/>
                      </a:lnTo>
                      <a:lnTo>
                        <a:pt x="63" y="264"/>
                      </a:lnTo>
                      <a:lnTo>
                        <a:pt x="63" y="296"/>
                      </a:lnTo>
                      <a:lnTo>
                        <a:pt x="74" y="327"/>
                      </a:lnTo>
                      <a:lnTo>
                        <a:pt x="84" y="359"/>
                      </a:lnTo>
                      <a:lnTo>
                        <a:pt x="95" y="391"/>
                      </a:lnTo>
                      <a:lnTo>
                        <a:pt x="116" y="422"/>
                      </a:lnTo>
                      <a:lnTo>
                        <a:pt x="126" y="454"/>
                      </a:lnTo>
                      <a:lnTo>
                        <a:pt x="137" y="485"/>
                      </a:lnTo>
                      <a:lnTo>
                        <a:pt x="147" y="517"/>
                      </a:lnTo>
                      <a:lnTo>
                        <a:pt x="147" y="549"/>
                      </a:lnTo>
                      <a:lnTo>
                        <a:pt x="168" y="580"/>
                      </a:lnTo>
                      <a:lnTo>
                        <a:pt x="179" y="612"/>
                      </a:lnTo>
                      <a:lnTo>
                        <a:pt x="200" y="643"/>
                      </a:lnTo>
                      <a:lnTo>
                        <a:pt x="221" y="675"/>
                      </a:lnTo>
                      <a:lnTo>
                        <a:pt x="249" y="67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12" name="Freeform 56"/>
                <p:cNvSpPr>
                  <a:spLocks/>
                </p:cNvSpPr>
                <p:nvPr/>
              </p:nvSpPr>
              <p:spPr bwMode="auto">
                <a:xfrm>
                  <a:off x="672" y="961"/>
                  <a:ext cx="289" cy="50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4" y="51"/>
                    </a:cxn>
                    <a:cxn ang="0">
                      <a:pos x="45" y="83"/>
                    </a:cxn>
                    <a:cxn ang="0">
                      <a:pos x="55" y="114"/>
                    </a:cxn>
                    <a:cxn ang="0">
                      <a:pos x="66" y="146"/>
                    </a:cxn>
                    <a:cxn ang="0">
                      <a:pos x="87" y="178"/>
                    </a:cxn>
                    <a:cxn ang="0">
                      <a:pos x="98" y="209"/>
                    </a:cxn>
                    <a:cxn ang="0">
                      <a:pos x="108" y="241"/>
                    </a:cxn>
                    <a:cxn ang="0">
                      <a:pos x="129" y="272"/>
                    </a:cxn>
                    <a:cxn ang="0">
                      <a:pos x="140" y="304"/>
                    </a:cxn>
                    <a:cxn ang="0">
                      <a:pos x="161" y="335"/>
                    </a:cxn>
                    <a:cxn ang="0">
                      <a:pos x="182" y="357"/>
                    </a:cxn>
                    <a:cxn ang="0">
                      <a:pos x="192" y="388"/>
                    </a:cxn>
                    <a:cxn ang="0">
                      <a:pos x="213" y="420"/>
                    </a:cxn>
                    <a:cxn ang="0">
                      <a:pos x="234" y="451"/>
                    </a:cxn>
                    <a:cxn ang="0">
                      <a:pos x="266" y="472"/>
                    </a:cxn>
                    <a:cxn ang="0">
                      <a:pos x="276" y="504"/>
                    </a:cxn>
                    <a:cxn ang="0">
                      <a:pos x="288" y="480"/>
                    </a:cxn>
                  </a:cxnLst>
                  <a:rect l="0" t="0" r="r" b="b"/>
                  <a:pathLst>
                    <a:path w="289" h="505">
                      <a:moveTo>
                        <a:pt x="0" y="0"/>
                      </a:moveTo>
                      <a:lnTo>
                        <a:pt x="24" y="51"/>
                      </a:lnTo>
                      <a:lnTo>
                        <a:pt x="45" y="83"/>
                      </a:lnTo>
                      <a:lnTo>
                        <a:pt x="55" y="114"/>
                      </a:lnTo>
                      <a:lnTo>
                        <a:pt x="66" y="146"/>
                      </a:lnTo>
                      <a:lnTo>
                        <a:pt x="87" y="178"/>
                      </a:lnTo>
                      <a:lnTo>
                        <a:pt x="98" y="209"/>
                      </a:lnTo>
                      <a:lnTo>
                        <a:pt x="108" y="241"/>
                      </a:lnTo>
                      <a:lnTo>
                        <a:pt x="129" y="272"/>
                      </a:lnTo>
                      <a:lnTo>
                        <a:pt x="140" y="304"/>
                      </a:lnTo>
                      <a:lnTo>
                        <a:pt x="161" y="335"/>
                      </a:lnTo>
                      <a:lnTo>
                        <a:pt x="182" y="357"/>
                      </a:lnTo>
                      <a:lnTo>
                        <a:pt x="192" y="388"/>
                      </a:lnTo>
                      <a:lnTo>
                        <a:pt x="213" y="420"/>
                      </a:lnTo>
                      <a:lnTo>
                        <a:pt x="234" y="451"/>
                      </a:lnTo>
                      <a:lnTo>
                        <a:pt x="266" y="472"/>
                      </a:lnTo>
                      <a:lnTo>
                        <a:pt x="276" y="504"/>
                      </a:lnTo>
                      <a:lnTo>
                        <a:pt x="288" y="48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13" name="Freeform 57"/>
                <p:cNvSpPr>
                  <a:spLocks/>
                </p:cNvSpPr>
                <p:nvPr/>
              </p:nvSpPr>
              <p:spPr bwMode="auto">
                <a:xfrm>
                  <a:off x="654" y="1009"/>
                  <a:ext cx="115" cy="225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45"/>
                    </a:cxn>
                    <a:cxn ang="0">
                      <a:pos x="31" y="77"/>
                    </a:cxn>
                    <a:cxn ang="0">
                      <a:pos x="42" y="108"/>
                    </a:cxn>
                    <a:cxn ang="0">
                      <a:pos x="52" y="130"/>
                    </a:cxn>
                    <a:cxn ang="0">
                      <a:pos x="73" y="161"/>
                    </a:cxn>
                    <a:cxn ang="0">
                      <a:pos x="84" y="193"/>
                    </a:cxn>
                    <a:cxn ang="0">
                      <a:pos x="95" y="224"/>
                    </a:cxn>
                    <a:cxn ang="0">
                      <a:pos x="114" y="192"/>
                    </a:cxn>
                  </a:cxnLst>
                  <a:rect l="0" t="0" r="r" b="b"/>
                  <a:pathLst>
                    <a:path w="115" h="225">
                      <a:moveTo>
                        <a:pt x="18" y="0"/>
                      </a:moveTo>
                      <a:lnTo>
                        <a:pt x="0" y="45"/>
                      </a:lnTo>
                      <a:lnTo>
                        <a:pt x="31" y="77"/>
                      </a:lnTo>
                      <a:lnTo>
                        <a:pt x="42" y="108"/>
                      </a:lnTo>
                      <a:lnTo>
                        <a:pt x="52" y="130"/>
                      </a:lnTo>
                      <a:lnTo>
                        <a:pt x="73" y="161"/>
                      </a:lnTo>
                      <a:lnTo>
                        <a:pt x="84" y="193"/>
                      </a:lnTo>
                      <a:lnTo>
                        <a:pt x="95" y="224"/>
                      </a:lnTo>
                      <a:lnTo>
                        <a:pt x="114" y="19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14" name="Freeform 58"/>
                <p:cNvSpPr>
                  <a:spLocks/>
                </p:cNvSpPr>
                <p:nvPr/>
              </p:nvSpPr>
              <p:spPr bwMode="auto">
                <a:xfrm>
                  <a:off x="672" y="913"/>
                  <a:ext cx="193" cy="38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5" y="36"/>
                    </a:cxn>
                    <a:cxn ang="0">
                      <a:pos x="66" y="68"/>
                    </a:cxn>
                    <a:cxn ang="0">
                      <a:pos x="66" y="99"/>
                    </a:cxn>
                    <a:cxn ang="0">
                      <a:pos x="77" y="131"/>
                    </a:cxn>
                    <a:cxn ang="0">
                      <a:pos x="77" y="162"/>
                    </a:cxn>
                    <a:cxn ang="0">
                      <a:pos x="87" y="194"/>
                    </a:cxn>
                    <a:cxn ang="0">
                      <a:pos x="108" y="226"/>
                    </a:cxn>
                    <a:cxn ang="0">
                      <a:pos x="119" y="257"/>
                    </a:cxn>
                    <a:cxn ang="0">
                      <a:pos x="140" y="289"/>
                    </a:cxn>
                    <a:cxn ang="0">
                      <a:pos x="161" y="320"/>
                    </a:cxn>
                    <a:cxn ang="0">
                      <a:pos x="171" y="352"/>
                    </a:cxn>
                    <a:cxn ang="0">
                      <a:pos x="192" y="384"/>
                    </a:cxn>
                  </a:cxnLst>
                  <a:rect l="0" t="0" r="r" b="b"/>
                  <a:pathLst>
                    <a:path w="193" h="385">
                      <a:moveTo>
                        <a:pt x="0" y="0"/>
                      </a:moveTo>
                      <a:lnTo>
                        <a:pt x="45" y="36"/>
                      </a:lnTo>
                      <a:lnTo>
                        <a:pt x="66" y="68"/>
                      </a:lnTo>
                      <a:lnTo>
                        <a:pt x="66" y="99"/>
                      </a:lnTo>
                      <a:lnTo>
                        <a:pt x="77" y="131"/>
                      </a:lnTo>
                      <a:lnTo>
                        <a:pt x="77" y="162"/>
                      </a:lnTo>
                      <a:lnTo>
                        <a:pt x="87" y="194"/>
                      </a:lnTo>
                      <a:lnTo>
                        <a:pt x="108" y="226"/>
                      </a:lnTo>
                      <a:lnTo>
                        <a:pt x="119" y="257"/>
                      </a:lnTo>
                      <a:lnTo>
                        <a:pt x="140" y="289"/>
                      </a:lnTo>
                      <a:lnTo>
                        <a:pt x="161" y="320"/>
                      </a:lnTo>
                      <a:lnTo>
                        <a:pt x="171" y="352"/>
                      </a:lnTo>
                      <a:lnTo>
                        <a:pt x="192" y="38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15" name="Freeform 59"/>
                <p:cNvSpPr>
                  <a:spLocks/>
                </p:cNvSpPr>
                <p:nvPr/>
              </p:nvSpPr>
              <p:spPr bwMode="auto">
                <a:xfrm>
                  <a:off x="991" y="337"/>
                  <a:ext cx="127" cy="887"/>
                </a:xfrm>
                <a:custGeom>
                  <a:avLst/>
                  <a:gdLst/>
                  <a:ahLst/>
                  <a:cxnLst>
                    <a:cxn ang="0">
                      <a:pos x="17" y="0"/>
                    </a:cxn>
                    <a:cxn ang="0">
                      <a:pos x="0" y="44"/>
                    </a:cxn>
                    <a:cxn ang="0">
                      <a:pos x="0" y="75"/>
                    </a:cxn>
                    <a:cxn ang="0">
                      <a:pos x="0" y="107"/>
                    </a:cxn>
                    <a:cxn ang="0">
                      <a:pos x="0" y="138"/>
                    </a:cxn>
                    <a:cxn ang="0">
                      <a:pos x="0" y="170"/>
                    </a:cxn>
                    <a:cxn ang="0">
                      <a:pos x="10" y="201"/>
                    </a:cxn>
                    <a:cxn ang="0">
                      <a:pos x="31" y="233"/>
                    </a:cxn>
                    <a:cxn ang="0">
                      <a:pos x="31" y="265"/>
                    </a:cxn>
                    <a:cxn ang="0">
                      <a:pos x="31" y="296"/>
                    </a:cxn>
                    <a:cxn ang="0">
                      <a:pos x="42" y="328"/>
                    </a:cxn>
                    <a:cxn ang="0">
                      <a:pos x="42" y="359"/>
                    </a:cxn>
                    <a:cxn ang="0">
                      <a:pos x="42" y="391"/>
                    </a:cxn>
                    <a:cxn ang="0">
                      <a:pos x="52" y="423"/>
                    </a:cxn>
                    <a:cxn ang="0">
                      <a:pos x="63" y="454"/>
                    </a:cxn>
                    <a:cxn ang="0">
                      <a:pos x="63" y="486"/>
                    </a:cxn>
                    <a:cxn ang="0">
                      <a:pos x="63" y="517"/>
                    </a:cxn>
                    <a:cxn ang="0">
                      <a:pos x="63" y="549"/>
                    </a:cxn>
                    <a:cxn ang="0">
                      <a:pos x="63" y="580"/>
                    </a:cxn>
                    <a:cxn ang="0">
                      <a:pos x="73" y="602"/>
                    </a:cxn>
                    <a:cxn ang="0">
                      <a:pos x="73" y="633"/>
                    </a:cxn>
                    <a:cxn ang="0">
                      <a:pos x="73" y="665"/>
                    </a:cxn>
                    <a:cxn ang="0">
                      <a:pos x="84" y="696"/>
                    </a:cxn>
                    <a:cxn ang="0">
                      <a:pos x="84" y="728"/>
                    </a:cxn>
                    <a:cxn ang="0">
                      <a:pos x="84" y="759"/>
                    </a:cxn>
                    <a:cxn ang="0">
                      <a:pos x="94" y="791"/>
                    </a:cxn>
                    <a:cxn ang="0">
                      <a:pos x="94" y="823"/>
                    </a:cxn>
                    <a:cxn ang="0">
                      <a:pos x="105" y="854"/>
                    </a:cxn>
                    <a:cxn ang="0">
                      <a:pos x="105" y="886"/>
                    </a:cxn>
                    <a:cxn ang="0">
                      <a:pos x="113" y="864"/>
                    </a:cxn>
                    <a:cxn ang="0">
                      <a:pos x="126" y="886"/>
                    </a:cxn>
                  </a:cxnLst>
                  <a:rect l="0" t="0" r="r" b="b"/>
                  <a:pathLst>
                    <a:path w="127" h="887">
                      <a:moveTo>
                        <a:pt x="17" y="0"/>
                      </a:moveTo>
                      <a:lnTo>
                        <a:pt x="0" y="44"/>
                      </a:lnTo>
                      <a:lnTo>
                        <a:pt x="0" y="75"/>
                      </a:lnTo>
                      <a:lnTo>
                        <a:pt x="0" y="107"/>
                      </a:lnTo>
                      <a:lnTo>
                        <a:pt x="0" y="138"/>
                      </a:lnTo>
                      <a:lnTo>
                        <a:pt x="0" y="170"/>
                      </a:lnTo>
                      <a:lnTo>
                        <a:pt x="10" y="201"/>
                      </a:lnTo>
                      <a:lnTo>
                        <a:pt x="31" y="233"/>
                      </a:lnTo>
                      <a:lnTo>
                        <a:pt x="31" y="265"/>
                      </a:lnTo>
                      <a:lnTo>
                        <a:pt x="31" y="296"/>
                      </a:lnTo>
                      <a:lnTo>
                        <a:pt x="42" y="328"/>
                      </a:lnTo>
                      <a:lnTo>
                        <a:pt x="42" y="359"/>
                      </a:lnTo>
                      <a:lnTo>
                        <a:pt x="42" y="391"/>
                      </a:lnTo>
                      <a:lnTo>
                        <a:pt x="52" y="423"/>
                      </a:lnTo>
                      <a:lnTo>
                        <a:pt x="63" y="454"/>
                      </a:lnTo>
                      <a:lnTo>
                        <a:pt x="63" y="486"/>
                      </a:lnTo>
                      <a:lnTo>
                        <a:pt x="63" y="517"/>
                      </a:lnTo>
                      <a:lnTo>
                        <a:pt x="63" y="549"/>
                      </a:lnTo>
                      <a:lnTo>
                        <a:pt x="63" y="580"/>
                      </a:lnTo>
                      <a:lnTo>
                        <a:pt x="73" y="602"/>
                      </a:lnTo>
                      <a:lnTo>
                        <a:pt x="73" y="633"/>
                      </a:lnTo>
                      <a:lnTo>
                        <a:pt x="73" y="665"/>
                      </a:lnTo>
                      <a:lnTo>
                        <a:pt x="84" y="696"/>
                      </a:lnTo>
                      <a:lnTo>
                        <a:pt x="84" y="728"/>
                      </a:lnTo>
                      <a:lnTo>
                        <a:pt x="84" y="759"/>
                      </a:lnTo>
                      <a:lnTo>
                        <a:pt x="94" y="791"/>
                      </a:lnTo>
                      <a:lnTo>
                        <a:pt x="94" y="823"/>
                      </a:lnTo>
                      <a:lnTo>
                        <a:pt x="105" y="854"/>
                      </a:lnTo>
                      <a:lnTo>
                        <a:pt x="105" y="886"/>
                      </a:lnTo>
                      <a:lnTo>
                        <a:pt x="113" y="864"/>
                      </a:lnTo>
                      <a:lnTo>
                        <a:pt x="126" y="88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16" name="Line 60"/>
                <p:cNvSpPr>
                  <a:spLocks noChangeShapeType="1"/>
                </p:cNvSpPr>
                <p:nvPr/>
              </p:nvSpPr>
              <p:spPr bwMode="auto">
                <a:xfrm>
                  <a:off x="528" y="2977"/>
                  <a:ext cx="288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17" name="Line 61"/>
                <p:cNvSpPr>
                  <a:spLocks noChangeShapeType="1"/>
                </p:cNvSpPr>
                <p:nvPr/>
              </p:nvSpPr>
              <p:spPr bwMode="auto">
                <a:xfrm>
                  <a:off x="576" y="3121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18" name="Line 62"/>
                <p:cNvSpPr>
                  <a:spLocks noChangeShapeType="1"/>
                </p:cNvSpPr>
                <p:nvPr/>
              </p:nvSpPr>
              <p:spPr bwMode="auto">
                <a:xfrm>
                  <a:off x="576" y="3169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19" name="Line 63"/>
                <p:cNvSpPr>
                  <a:spLocks noChangeShapeType="1"/>
                </p:cNvSpPr>
                <p:nvPr/>
              </p:nvSpPr>
              <p:spPr bwMode="auto">
                <a:xfrm>
                  <a:off x="576" y="3073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20" name="Line 64"/>
                <p:cNvSpPr>
                  <a:spLocks noChangeShapeType="1"/>
                </p:cNvSpPr>
                <p:nvPr/>
              </p:nvSpPr>
              <p:spPr bwMode="auto">
                <a:xfrm>
                  <a:off x="528" y="3025"/>
                  <a:ext cx="288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21" name="Line 65"/>
                <p:cNvSpPr>
                  <a:spLocks noChangeShapeType="1"/>
                </p:cNvSpPr>
                <p:nvPr/>
              </p:nvSpPr>
              <p:spPr bwMode="auto">
                <a:xfrm>
                  <a:off x="528" y="2929"/>
                  <a:ext cx="288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22" name="Freeform 66"/>
                <p:cNvSpPr>
                  <a:spLocks/>
                </p:cNvSpPr>
                <p:nvPr/>
              </p:nvSpPr>
              <p:spPr bwMode="auto">
                <a:xfrm>
                  <a:off x="528" y="2949"/>
                  <a:ext cx="289" cy="29"/>
                </a:xfrm>
                <a:custGeom>
                  <a:avLst/>
                  <a:gdLst/>
                  <a:ahLst/>
                  <a:cxnLst>
                    <a:cxn ang="0">
                      <a:pos x="288" y="28"/>
                    </a:cxn>
                    <a:cxn ang="0">
                      <a:pos x="242" y="0"/>
                    </a:cxn>
                    <a:cxn ang="0">
                      <a:pos x="210" y="0"/>
                    </a:cxn>
                    <a:cxn ang="0">
                      <a:pos x="178" y="0"/>
                    </a:cxn>
                    <a:cxn ang="0">
                      <a:pos x="147" y="0"/>
                    </a:cxn>
                    <a:cxn ang="0">
                      <a:pos x="115" y="0"/>
                    </a:cxn>
                    <a:cxn ang="0">
                      <a:pos x="84" y="0"/>
                    </a:cxn>
                    <a:cxn ang="0">
                      <a:pos x="52" y="0"/>
                    </a:cxn>
                    <a:cxn ang="0">
                      <a:pos x="21" y="0"/>
                    </a:cxn>
                    <a:cxn ang="0">
                      <a:pos x="0" y="28"/>
                    </a:cxn>
                  </a:cxnLst>
                  <a:rect l="0" t="0" r="r" b="b"/>
                  <a:pathLst>
                    <a:path w="289" h="29">
                      <a:moveTo>
                        <a:pt x="288" y="28"/>
                      </a:moveTo>
                      <a:lnTo>
                        <a:pt x="242" y="0"/>
                      </a:lnTo>
                      <a:lnTo>
                        <a:pt x="210" y="0"/>
                      </a:lnTo>
                      <a:lnTo>
                        <a:pt x="178" y="0"/>
                      </a:lnTo>
                      <a:lnTo>
                        <a:pt x="147" y="0"/>
                      </a:lnTo>
                      <a:lnTo>
                        <a:pt x="115" y="0"/>
                      </a:lnTo>
                      <a:lnTo>
                        <a:pt x="84" y="0"/>
                      </a:lnTo>
                      <a:lnTo>
                        <a:pt x="52" y="0"/>
                      </a:lnTo>
                      <a:lnTo>
                        <a:pt x="21" y="0"/>
                      </a:lnTo>
                      <a:lnTo>
                        <a:pt x="0" y="2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23" name="Freeform 67"/>
                <p:cNvSpPr>
                  <a:spLocks/>
                </p:cNvSpPr>
                <p:nvPr/>
              </p:nvSpPr>
              <p:spPr bwMode="auto">
                <a:xfrm>
                  <a:off x="480" y="2881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336" y="0"/>
                    </a:cxn>
                    <a:cxn ang="0">
                      <a:pos x="290" y="16"/>
                    </a:cxn>
                    <a:cxn ang="0">
                      <a:pos x="258" y="16"/>
                    </a:cxn>
                    <a:cxn ang="0">
                      <a:pos x="226" y="16"/>
                    </a:cxn>
                    <a:cxn ang="0">
                      <a:pos x="195" y="16"/>
                    </a:cxn>
                    <a:cxn ang="0">
                      <a:pos x="163" y="16"/>
                    </a:cxn>
                    <a:cxn ang="0">
                      <a:pos x="132" y="16"/>
                    </a:cxn>
                    <a:cxn ang="0">
                      <a:pos x="100" y="16"/>
                    </a:cxn>
                    <a:cxn ang="0">
                      <a:pos x="69" y="16"/>
                    </a:cxn>
                    <a:cxn ang="0">
                      <a:pos x="37" y="1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37" h="17">
                      <a:moveTo>
                        <a:pt x="336" y="0"/>
                      </a:moveTo>
                      <a:lnTo>
                        <a:pt x="290" y="16"/>
                      </a:lnTo>
                      <a:lnTo>
                        <a:pt x="258" y="16"/>
                      </a:lnTo>
                      <a:lnTo>
                        <a:pt x="226" y="16"/>
                      </a:lnTo>
                      <a:lnTo>
                        <a:pt x="195" y="16"/>
                      </a:lnTo>
                      <a:lnTo>
                        <a:pt x="163" y="16"/>
                      </a:lnTo>
                      <a:lnTo>
                        <a:pt x="132" y="16"/>
                      </a:lnTo>
                      <a:lnTo>
                        <a:pt x="100" y="16"/>
                      </a:lnTo>
                      <a:lnTo>
                        <a:pt x="69" y="16"/>
                      </a:lnTo>
                      <a:lnTo>
                        <a:pt x="37" y="16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24" name="Line 68"/>
                <p:cNvSpPr>
                  <a:spLocks noChangeShapeType="1"/>
                </p:cNvSpPr>
                <p:nvPr/>
              </p:nvSpPr>
              <p:spPr bwMode="auto">
                <a:xfrm>
                  <a:off x="576" y="3217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25" name="Line 69"/>
                <p:cNvSpPr>
                  <a:spLocks noChangeShapeType="1"/>
                </p:cNvSpPr>
                <p:nvPr/>
              </p:nvSpPr>
              <p:spPr bwMode="auto">
                <a:xfrm>
                  <a:off x="576" y="3265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26" name="Line 70"/>
                <p:cNvSpPr>
                  <a:spLocks noChangeShapeType="1"/>
                </p:cNvSpPr>
                <p:nvPr/>
              </p:nvSpPr>
              <p:spPr bwMode="auto">
                <a:xfrm>
                  <a:off x="576" y="3313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27" name="Line 71"/>
                <p:cNvSpPr>
                  <a:spLocks noChangeShapeType="1"/>
                </p:cNvSpPr>
                <p:nvPr/>
              </p:nvSpPr>
              <p:spPr bwMode="auto">
                <a:xfrm>
                  <a:off x="576" y="3361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28" name="Line 72"/>
                <p:cNvSpPr>
                  <a:spLocks noChangeShapeType="1"/>
                </p:cNvSpPr>
                <p:nvPr/>
              </p:nvSpPr>
              <p:spPr bwMode="auto">
                <a:xfrm>
                  <a:off x="576" y="3409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29" name="Line 73"/>
                <p:cNvSpPr>
                  <a:spLocks noChangeShapeType="1"/>
                </p:cNvSpPr>
                <p:nvPr/>
              </p:nvSpPr>
              <p:spPr bwMode="auto">
                <a:xfrm>
                  <a:off x="624" y="3457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30" name="Line 74"/>
                <p:cNvSpPr>
                  <a:spLocks noChangeShapeType="1"/>
                </p:cNvSpPr>
                <p:nvPr/>
              </p:nvSpPr>
              <p:spPr bwMode="auto">
                <a:xfrm>
                  <a:off x="624" y="3505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31" name="Line 75"/>
                <p:cNvSpPr>
                  <a:spLocks noChangeShapeType="1"/>
                </p:cNvSpPr>
                <p:nvPr/>
              </p:nvSpPr>
              <p:spPr bwMode="auto">
                <a:xfrm>
                  <a:off x="624" y="3553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32" name="Line 76"/>
                <p:cNvSpPr>
                  <a:spLocks noChangeShapeType="1"/>
                </p:cNvSpPr>
                <p:nvPr/>
              </p:nvSpPr>
              <p:spPr bwMode="auto">
                <a:xfrm>
                  <a:off x="624" y="3601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33" name="Line 77"/>
                <p:cNvSpPr>
                  <a:spLocks noChangeShapeType="1"/>
                </p:cNvSpPr>
                <p:nvPr/>
              </p:nvSpPr>
              <p:spPr bwMode="auto">
                <a:xfrm>
                  <a:off x="624" y="3649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34" name="Line 78"/>
                <p:cNvSpPr>
                  <a:spLocks noChangeShapeType="1"/>
                </p:cNvSpPr>
                <p:nvPr/>
              </p:nvSpPr>
              <p:spPr bwMode="auto">
                <a:xfrm>
                  <a:off x="624" y="3697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35" name="Line 79"/>
                <p:cNvSpPr>
                  <a:spLocks noChangeShapeType="1"/>
                </p:cNvSpPr>
                <p:nvPr/>
              </p:nvSpPr>
              <p:spPr bwMode="auto">
                <a:xfrm>
                  <a:off x="672" y="3745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36" name="Line 80"/>
                <p:cNvSpPr>
                  <a:spLocks noChangeShapeType="1"/>
                </p:cNvSpPr>
                <p:nvPr/>
              </p:nvSpPr>
              <p:spPr bwMode="auto">
                <a:xfrm>
                  <a:off x="672" y="3793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37" name="Line 81"/>
                <p:cNvSpPr>
                  <a:spLocks noChangeShapeType="1"/>
                </p:cNvSpPr>
                <p:nvPr/>
              </p:nvSpPr>
              <p:spPr bwMode="auto">
                <a:xfrm>
                  <a:off x="672" y="3841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38" name="Line 82"/>
                <p:cNvSpPr>
                  <a:spLocks noChangeShapeType="1"/>
                </p:cNvSpPr>
                <p:nvPr/>
              </p:nvSpPr>
              <p:spPr bwMode="auto">
                <a:xfrm>
                  <a:off x="672" y="3889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39" name="Line 83"/>
                <p:cNvSpPr>
                  <a:spLocks noChangeShapeType="1"/>
                </p:cNvSpPr>
                <p:nvPr/>
              </p:nvSpPr>
              <p:spPr bwMode="auto">
                <a:xfrm>
                  <a:off x="720" y="3937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40" name="Line 84"/>
                <p:cNvSpPr>
                  <a:spLocks noChangeShapeType="1"/>
                </p:cNvSpPr>
                <p:nvPr/>
              </p:nvSpPr>
              <p:spPr bwMode="auto">
                <a:xfrm>
                  <a:off x="720" y="3985"/>
                  <a:ext cx="9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41" name="Line 85"/>
                <p:cNvSpPr>
                  <a:spLocks noChangeShapeType="1"/>
                </p:cNvSpPr>
                <p:nvPr/>
              </p:nvSpPr>
              <p:spPr bwMode="auto">
                <a:xfrm>
                  <a:off x="720" y="4033"/>
                  <a:ext cx="9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42" name="Line 86"/>
                <p:cNvSpPr>
                  <a:spLocks noChangeShapeType="1"/>
                </p:cNvSpPr>
                <p:nvPr/>
              </p:nvSpPr>
              <p:spPr bwMode="auto">
                <a:xfrm>
                  <a:off x="768" y="3985"/>
                  <a:ext cx="48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43" name="Line 87"/>
                <p:cNvSpPr>
                  <a:spLocks noChangeShapeType="1"/>
                </p:cNvSpPr>
                <p:nvPr/>
              </p:nvSpPr>
              <p:spPr bwMode="auto">
                <a:xfrm>
                  <a:off x="720" y="4081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44" name="Freeform 88"/>
                <p:cNvSpPr>
                  <a:spLocks/>
                </p:cNvSpPr>
                <p:nvPr/>
              </p:nvSpPr>
              <p:spPr bwMode="auto">
                <a:xfrm>
                  <a:off x="432" y="2634"/>
                  <a:ext cx="145" cy="22"/>
                </a:xfrm>
                <a:custGeom>
                  <a:avLst/>
                  <a:gdLst/>
                  <a:ahLst/>
                  <a:cxnLst>
                    <a:cxn ang="0">
                      <a:pos x="0" y="7"/>
                    </a:cxn>
                    <a:cxn ang="0">
                      <a:pos x="43" y="0"/>
                    </a:cxn>
                    <a:cxn ang="0">
                      <a:pos x="74" y="0"/>
                    </a:cxn>
                    <a:cxn ang="0">
                      <a:pos x="96" y="10"/>
                    </a:cxn>
                    <a:cxn ang="0">
                      <a:pos x="127" y="21"/>
                    </a:cxn>
                    <a:cxn ang="0">
                      <a:pos x="144" y="7"/>
                    </a:cxn>
                  </a:cxnLst>
                  <a:rect l="0" t="0" r="r" b="b"/>
                  <a:pathLst>
                    <a:path w="145" h="22">
                      <a:moveTo>
                        <a:pt x="0" y="7"/>
                      </a:moveTo>
                      <a:lnTo>
                        <a:pt x="43" y="0"/>
                      </a:lnTo>
                      <a:lnTo>
                        <a:pt x="74" y="0"/>
                      </a:lnTo>
                      <a:lnTo>
                        <a:pt x="96" y="10"/>
                      </a:lnTo>
                      <a:lnTo>
                        <a:pt x="127" y="21"/>
                      </a:lnTo>
                      <a:lnTo>
                        <a:pt x="144" y="7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45" name="Freeform 89"/>
                <p:cNvSpPr>
                  <a:spLocks/>
                </p:cNvSpPr>
                <p:nvPr/>
              </p:nvSpPr>
              <p:spPr bwMode="auto">
                <a:xfrm>
                  <a:off x="480" y="2785"/>
                  <a:ext cx="289" cy="49"/>
                </a:xfrm>
                <a:custGeom>
                  <a:avLst/>
                  <a:gdLst/>
                  <a:ahLst/>
                  <a:cxnLst>
                    <a:cxn ang="0">
                      <a:pos x="288" y="48"/>
                    </a:cxn>
                    <a:cxn ang="0">
                      <a:pos x="237" y="27"/>
                    </a:cxn>
                    <a:cxn ang="0">
                      <a:pos x="205" y="17"/>
                    </a:cxn>
                    <a:cxn ang="0">
                      <a:pos x="174" y="6"/>
                    </a:cxn>
                    <a:cxn ang="0">
                      <a:pos x="142" y="6"/>
                    </a:cxn>
                    <a:cxn ang="0">
                      <a:pos x="111" y="6"/>
                    </a:cxn>
                    <a:cxn ang="0">
                      <a:pos x="79" y="6"/>
                    </a:cxn>
                    <a:cxn ang="0">
                      <a:pos x="48" y="6"/>
                    </a:cxn>
                    <a:cxn ang="0">
                      <a:pos x="26" y="17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89" h="49">
                      <a:moveTo>
                        <a:pt x="288" y="48"/>
                      </a:moveTo>
                      <a:lnTo>
                        <a:pt x="237" y="27"/>
                      </a:lnTo>
                      <a:lnTo>
                        <a:pt x="205" y="17"/>
                      </a:lnTo>
                      <a:lnTo>
                        <a:pt x="174" y="6"/>
                      </a:lnTo>
                      <a:lnTo>
                        <a:pt x="142" y="6"/>
                      </a:lnTo>
                      <a:lnTo>
                        <a:pt x="111" y="6"/>
                      </a:lnTo>
                      <a:lnTo>
                        <a:pt x="79" y="6"/>
                      </a:lnTo>
                      <a:lnTo>
                        <a:pt x="48" y="6"/>
                      </a:lnTo>
                      <a:lnTo>
                        <a:pt x="26" y="17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46" name="Freeform 90"/>
                <p:cNvSpPr>
                  <a:spLocks/>
                </p:cNvSpPr>
                <p:nvPr/>
              </p:nvSpPr>
              <p:spPr bwMode="auto">
                <a:xfrm>
                  <a:off x="528" y="3025"/>
                  <a:ext cx="289" cy="49"/>
                </a:xfrm>
                <a:custGeom>
                  <a:avLst/>
                  <a:gdLst/>
                  <a:ahLst/>
                  <a:cxnLst>
                    <a:cxn ang="0">
                      <a:pos x="288" y="0"/>
                    </a:cxn>
                    <a:cxn ang="0">
                      <a:pos x="242" y="19"/>
                    </a:cxn>
                    <a:cxn ang="0">
                      <a:pos x="210" y="19"/>
                    </a:cxn>
                    <a:cxn ang="0">
                      <a:pos x="178" y="19"/>
                    </a:cxn>
                    <a:cxn ang="0">
                      <a:pos x="147" y="19"/>
                    </a:cxn>
                    <a:cxn ang="0">
                      <a:pos x="115" y="19"/>
                    </a:cxn>
                    <a:cxn ang="0">
                      <a:pos x="84" y="19"/>
                    </a:cxn>
                    <a:cxn ang="0">
                      <a:pos x="52" y="19"/>
                    </a:cxn>
                    <a:cxn ang="0">
                      <a:pos x="21" y="30"/>
                    </a:cxn>
                    <a:cxn ang="0">
                      <a:pos x="0" y="48"/>
                    </a:cxn>
                  </a:cxnLst>
                  <a:rect l="0" t="0" r="r" b="b"/>
                  <a:pathLst>
                    <a:path w="289" h="49">
                      <a:moveTo>
                        <a:pt x="288" y="0"/>
                      </a:moveTo>
                      <a:lnTo>
                        <a:pt x="242" y="19"/>
                      </a:lnTo>
                      <a:lnTo>
                        <a:pt x="210" y="19"/>
                      </a:lnTo>
                      <a:lnTo>
                        <a:pt x="178" y="19"/>
                      </a:lnTo>
                      <a:lnTo>
                        <a:pt x="147" y="19"/>
                      </a:lnTo>
                      <a:lnTo>
                        <a:pt x="115" y="19"/>
                      </a:lnTo>
                      <a:lnTo>
                        <a:pt x="84" y="19"/>
                      </a:lnTo>
                      <a:lnTo>
                        <a:pt x="52" y="19"/>
                      </a:lnTo>
                      <a:lnTo>
                        <a:pt x="21" y="30"/>
                      </a:lnTo>
                      <a:lnTo>
                        <a:pt x="0" y="4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47" name="Freeform 91"/>
                <p:cNvSpPr>
                  <a:spLocks/>
                </p:cNvSpPr>
                <p:nvPr/>
              </p:nvSpPr>
              <p:spPr bwMode="auto">
                <a:xfrm>
                  <a:off x="576" y="3121"/>
                  <a:ext cx="241" cy="49"/>
                </a:xfrm>
                <a:custGeom>
                  <a:avLst/>
                  <a:gdLst/>
                  <a:ahLst/>
                  <a:cxnLst>
                    <a:cxn ang="0">
                      <a:pos x="240" y="48"/>
                    </a:cxn>
                    <a:cxn ang="0">
                      <a:pos x="194" y="28"/>
                    </a:cxn>
                    <a:cxn ang="0">
                      <a:pos x="162" y="28"/>
                    </a:cxn>
                    <a:cxn ang="0">
                      <a:pos x="130" y="28"/>
                    </a:cxn>
                    <a:cxn ang="0">
                      <a:pos x="99" y="28"/>
                    </a:cxn>
                    <a:cxn ang="0">
                      <a:pos x="67" y="28"/>
                    </a:cxn>
                    <a:cxn ang="0">
                      <a:pos x="25" y="28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41" h="49">
                      <a:moveTo>
                        <a:pt x="240" y="48"/>
                      </a:moveTo>
                      <a:lnTo>
                        <a:pt x="194" y="28"/>
                      </a:lnTo>
                      <a:lnTo>
                        <a:pt x="162" y="28"/>
                      </a:lnTo>
                      <a:lnTo>
                        <a:pt x="130" y="28"/>
                      </a:lnTo>
                      <a:lnTo>
                        <a:pt x="99" y="28"/>
                      </a:lnTo>
                      <a:lnTo>
                        <a:pt x="67" y="28"/>
                      </a:lnTo>
                      <a:lnTo>
                        <a:pt x="25" y="28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48" name="Freeform 92"/>
                <p:cNvSpPr>
                  <a:spLocks/>
                </p:cNvSpPr>
                <p:nvPr/>
              </p:nvSpPr>
              <p:spPr bwMode="auto">
                <a:xfrm>
                  <a:off x="612" y="3217"/>
                  <a:ext cx="205" cy="49"/>
                </a:xfrm>
                <a:custGeom>
                  <a:avLst/>
                  <a:gdLst/>
                  <a:ahLst/>
                  <a:cxnLst>
                    <a:cxn ang="0">
                      <a:pos x="204" y="0"/>
                    </a:cxn>
                    <a:cxn ang="0">
                      <a:pos x="158" y="27"/>
                    </a:cxn>
                    <a:cxn ang="0">
                      <a:pos x="126" y="27"/>
                    </a:cxn>
                    <a:cxn ang="0">
                      <a:pos x="94" y="27"/>
                    </a:cxn>
                    <a:cxn ang="0">
                      <a:pos x="63" y="27"/>
                    </a:cxn>
                    <a:cxn ang="0">
                      <a:pos x="31" y="27"/>
                    </a:cxn>
                    <a:cxn ang="0">
                      <a:pos x="0" y="27"/>
                    </a:cxn>
                    <a:cxn ang="0">
                      <a:pos x="12" y="48"/>
                    </a:cxn>
                  </a:cxnLst>
                  <a:rect l="0" t="0" r="r" b="b"/>
                  <a:pathLst>
                    <a:path w="205" h="49">
                      <a:moveTo>
                        <a:pt x="204" y="0"/>
                      </a:moveTo>
                      <a:lnTo>
                        <a:pt x="158" y="27"/>
                      </a:lnTo>
                      <a:lnTo>
                        <a:pt x="126" y="27"/>
                      </a:lnTo>
                      <a:lnTo>
                        <a:pt x="94" y="27"/>
                      </a:lnTo>
                      <a:lnTo>
                        <a:pt x="63" y="27"/>
                      </a:lnTo>
                      <a:lnTo>
                        <a:pt x="31" y="27"/>
                      </a:lnTo>
                      <a:lnTo>
                        <a:pt x="0" y="27"/>
                      </a:lnTo>
                      <a:lnTo>
                        <a:pt x="12" y="4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49" name="Freeform 93"/>
                <p:cNvSpPr>
                  <a:spLocks/>
                </p:cNvSpPr>
                <p:nvPr/>
              </p:nvSpPr>
              <p:spPr bwMode="auto">
                <a:xfrm>
                  <a:off x="576" y="3265"/>
                  <a:ext cx="241" cy="33"/>
                </a:xfrm>
                <a:custGeom>
                  <a:avLst/>
                  <a:gdLst/>
                  <a:ahLst/>
                  <a:cxnLst>
                    <a:cxn ang="0">
                      <a:pos x="240" y="0"/>
                    </a:cxn>
                    <a:cxn ang="0">
                      <a:pos x="194" y="21"/>
                    </a:cxn>
                    <a:cxn ang="0">
                      <a:pos x="162" y="32"/>
                    </a:cxn>
                    <a:cxn ang="0">
                      <a:pos x="130" y="32"/>
                    </a:cxn>
                    <a:cxn ang="0">
                      <a:pos x="99" y="32"/>
                    </a:cxn>
                    <a:cxn ang="0">
                      <a:pos x="67" y="32"/>
                    </a:cxn>
                    <a:cxn ang="0">
                      <a:pos x="36" y="3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41" h="33">
                      <a:moveTo>
                        <a:pt x="240" y="0"/>
                      </a:moveTo>
                      <a:lnTo>
                        <a:pt x="194" y="21"/>
                      </a:lnTo>
                      <a:lnTo>
                        <a:pt x="162" y="32"/>
                      </a:lnTo>
                      <a:lnTo>
                        <a:pt x="130" y="32"/>
                      </a:lnTo>
                      <a:lnTo>
                        <a:pt x="99" y="32"/>
                      </a:lnTo>
                      <a:lnTo>
                        <a:pt x="67" y="32"/>
                      </a:lnTo>
                      <a:lnTo>
                        <a:pt x="36" y="32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50" name="Freeform 94"/>
                <p:cNvSpPr>
                  <a:spLocks/>
                </p:cNvSpPr>
                <p:nvPr/>
              </p:nvSpPr>
              <p:spPr bwMode="auto">
                <a:xfrm>
                  <a:off x="601" y="3361"/>
                  <a:ext cx="216" cy="49"/>
                </a:xfrm>
                <a:custGeom>
                  <a:avLst/>
                  <a:gdLst/>
                  <a:ahLst/>
                  <a:cxnLst>
                    <a:cxn ang="0">
                      <a:pos x="215" y="48"/>
                    </a:cxn>
                    <a:cxn ang="0">
                      <a:pos x="169" y="31"/>
                    </a:cxn>
                    <a:cxn ang="0">
                      <a:pos x="137" y="31"/>
                    </a:cxn>
                    <a:cxn ang="0">
                      <a:pos x="105" y="31"/>
                    </a:cxn>
                    <a:cxn ang="0">
                      <a:pos x="63" y="31"/>
                    </a:cxn>
                    <a:cxn ang="0">
                      <a:pos x="32" y="31"/>
                    </a:cxn>
                    <a:cxn ang="0">
                      <a:pos x="0" y="2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16" h="49">
                      <a:moveTo>
                        <a:pt x="215" y="48"/>
                      </a:moveTo>
                      <a:lnTo>
                        <a:pt x="169" y="31"/>
                      </a:lnTo>
                      <a:lnTo>
                        <a:pt x="137" y="31"/>
                      </a:lnTo>
                      <a:lnTo>
                        <a:pt x="105" y="31"/>
                      </a:lnTo>
                      <a:lnTo>
                        <a:pt x="63" y="31"/>
                      </a:lnTo>
                      <a:lnTo>
                        <a:pt x="32" y="31"/>
                      </a:lnTo>
                      <a:lnTo>
                        <a:pt x="0" y="20"/>
                      </a:lnTo>
                      <a:lnTo>
                        <a:pt x="23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51" name="Freeform 95"/>
                <p:cNvSpPr>
                  <a:spLocks/>
                </p:cNvSpPr>
                <p:nvPr/>
              </p:nvSpPr>
              <p:spPr bwMode="auto">
                <a:xfrm>
                  <a:off x="624" y="3457"/>
                  <a:ext cx="193" cy="30"/>
                </a:xfrm>
                <a:custGeom>
                  <a:avLst/>
                  <a:gdLst/>
                  <a:ahLst/>
                  <a:cxnLst>
                    <a:cxn ang="0">
                      <a:pos x="192" y="0"/>
                    </a:cxn>
                    <a:cxn ang="0">
                      <a:pos x="146" y="29"/>
                    </a:cxn>
                    <a:cxn ang="0">
                      <a:pos x="114" y="29"/>
                    </a:cxn>
                    <a:cxn ang="0">
                      <a:pos x="82" y="29"/>
                    </a:cxn>
                    <a:cxn ang="0">
                      <a:pos x="40" y="29"/>
                    </a:cxn>
                    <a:cxn ang="0">
                      <a:pos x="9" y="2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93" h="30">
                      <a:moveTo>
                        <a:pt x="192" y="0"/>
                      </a:moveTo>
                      <a:lnTo>
                        <a:pt x="146" y="29"/>
                      </a:lnTo>
                      <a:lnTo>
                        <a:pt x="114" y="29"/>
                      </a:lnTo>
                      <a:lnTo>
                        <a:pt x="82" y="29"/>
                      </a:lnTo>
                      <a:lnTo>
                        <a:pt x="40" y="29"/>
                      </a:lnTo>
                      <a:lnTo>
                        <a:pt x="9" y="29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52" name="Freeform 96"/>
                <p:cNvSpPr>
                  <a:spLocks/>
                </p:cNvSpPr>
                <p:nvPr/>
              </p:nvSpPr>
              <p:spPr bwMode="auto">
                <a:xfrm>
                  <a:off x="624" y="3553"/>
                  <a:ext cx="193" cy="19"/>
                </a:xfrm>
                <a:custGeom>
                  <a:avLst/>
                  <a:gdLst/>
                  <a:ahLst/>
                  <a:cxnLst>
                    <a:cxn ang="0">
                      <a:pos x="192" y="0"/>
                    </a:cxn>
                    <a:cxn ang="0">
                      <a:pos x="146" y="18"/>
                    </a:cxn>
                    <a:cxn ang="0">
                      <a:pos x="114" y="18"/>
                    </a:cxn>
                    <a:cxn ang="0">
                      <a:pos x="82" y="18"/>
                    </a:cxn>
                    <a:cxn ang="0">
                      <a:pos x="51" y="18"/>
                    </a:cxn>
                    <a:cxn ang="0">
                      <a:pos x="19" y="18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93" h="19">
                      <a:moveTo>
                        <a:pt x="192" y="0"/>
                      </a:moveTo>
                      <a:lnTo>
                        <a:pt x="146" y="18"/>
                      </a:lnTo>
                      <a:lnTo>
                        <a:pt x="114" y="18"/>
                      </a:lnTo>
                      <a:lnTo>
                        <a:pt x="82" y="18"/>
                      </a:lnTo>
                      <a:lnTo>
                        <a:pt x="51" y="18"/>
                      </a:lnTo>
                      <a:lnTo>
                        <a:pt x="19" y="18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53" name="Freeform 97"/>
                <p:cNvSpPr>
                  <a:spLocks/>
                </p:cNvSpPr>
                <p:nvPr/>
              </p:nvSpPr>
              <p:spPr bwMode="auto">
                <a:xfrm>
                  <a:off x="654" y="3697"/>
                  <a:ext cx="163" cy="49"/>
                </a:xfrm>
                <a:custGeom>
                  <a:avLst/>
                  <a:gdLst/>
                  <a:ahLst/>
                  <a:cxnLst>
                    <a:cxn ang="0">
                      <a:pos x="162" y="48"/>
                    </a:cxn>
                    <a:cxn ang="0">
                      <a:pos x="105" y="42"/>
                    </a:cxn>
                    <a:cxn ang="0">
                      <a:pos x="63" y="31"/>
                    </a:cxn>
                    <a:cxn ang="0">
                      <a:pos x="31" y="31"/>
                    </a:cxn>
                    <a:cxn ang="0">
                      <a:pos x="0" y="31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163" h="49">
                      <a:moveTo>
                        <a:pt x="162" y="48"/>
                      </a:moveTo>
                      <a:lnTo>
                        <a:pt x="105" y="42"/>
                      </a:lnTo>
                      <a:lnTo>
                        <a:pt x="63" y="31"/>
                      </a:lnTo>
                      <a:lnTo>
                        <a:pt x="31" y="31"/>
                      </a:lnTo>
                      <a:lnTo>
                        <a:pt x="0" y="31"/>
                      </a:lnTo>
                      <a:lnTo>
                        <a:pt x="18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54" name="Freeform 98"/>
                <p:cNvSpPr>
                  <a:spLocks/>
                </p:cNvSpPr>
                <p:nvPr/>
              </p:nvSpPr>
              <p:spPr bwMode="auto">
                <a:xfrm>
                  <a:off x="720" y="4081"/>
                  <a:ext cx="97" cy="17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50" y="16"/>
                    </a:cxn>
                    <a:cxn ang="0">
                      <a:pos x="18" y="1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7" h="17">
                      <a:moveTo>
                        <a:pt x="96" y="0"/>
                      </a:moveTo>
                      <a:lnTo>
                        <a:pt x="50" y="16"/>
                      </a:lnTo>
                      <a:lnTo>
                        <a:pt x="18" y="16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55" name="Freeform 99"/>
                <p:cNvSpPr>
                  <a:spLocks/>
                </p:cNvSpPr>
                <p:nvPr/>
              </p:nvSpPr>
              <p:spPr bwMode="auto">
                <a:xfrm>
                  <a:off x="759" y="4129"/>
                  <a:ext cx="106" cy="22"/>
                </a:xfrm>
                <a:custGeom>
                  <a:avLst/>
                  <a:gdLst/>
                  <a:ahLst/>
                  <a:cxnLst>
                    <a:cxn ang="0">
                      <a:pos x="105" y="0"/>
                    </a:cxn>
                    <a:cxn ang="0">
                      <a:pos x="63" y="21"/>
                    </a:cxn>
                    <a:cxn ang="0">
                      <a:pos x="32" y="21"/>
                    </a:cxn>
                    <a:cxn ang="0">
                      <a:pos x="0" y="21"/>
                    </a:cxn>
                    <a:cxn ang="0">
                      <a:pos x="9" y="0"/>
                    </a:cxn>
                  </a:cxnLst>
                  <a:rect l="0" t="0" r="r" b="b"/>
                  <a:pathLst>
                    <a:path w="106" h="22">
                      <a:moveTo>
                        <a:pt x="105" y="0"/>
                      </a:moveTo>
                      <a:lnTo>
                        <a:pt x="63" y="21"/>
                      </a:lnTo>
                      <a:lnTo>
                        <a:pt x="32" y="21"/>
                      </a:lnTo>
                      <a:lnTo>
                        <a:pt x="0" y="21"/>
                      </a:lnTo>
                      <a:lnTo>
                        <a:pt x="9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56" name="Freeform 100"/>
                <p:cNvSpPr>
                  <a:spLocks/>
                </p:cNvSpPr>
                <p:nvPr/>
              </p:nvSpPr>
              <p:spPr bwMode="auto">
                <a:xfrm>
                  <a:off x="672" y="3649"/>
                  <a:ext cx="145" cy="49"/>
                </a:xfrm>
                <a:custGeom>
                  <a:avLst/>
                  <a:gdLst/>
                  <a:ahLst/>
                  <a:cxnLst>
                    <a:cxn ang="0">
                      <a:pos x="144" y="48"/>
                    </a:cxn>
                    <a:cxn ang="0">
                      <a:pos x="98" y="27"/>
                    </a:cxn>
                    <a:cxn ang="0">
                      <a:pos x="66" y="27"/>
                    </a:cxn>
                    <a:cxn ang="0">
                      <a:pos x="34" y="27"/>
                    </a:cxn>
                    <a:cxn ang="0">
                      <a:pos x="3" y="27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45" h="49">
                      <a:moveTo>
                        <a:pt x="144" y="48"/>
                      </a:moveTo>
                      <a:lnTo>
                        <a:pt x="98" y="27"/>
                      </a:lnTo>
                      <a:lnTo>
                        <a:pt x="66" y="27"/>
                      </a:lnTo>
                      <a:lnTo>
                        <a:pt x="34" y="27"/>
                      </a:lnTo>
                      <a:lnTo>
                        <a:pt x="3" y="27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57" name="Freeform 101"/>
                <p:cNvSpPr>
                  <a:spLocks/>
                </p:cNvSpPr>
                <p:nvPr/>
              </p:nvSpPr>
              <p:spPr bwMode="auto">
                <a:xfrm>
                  <a:off x="432" y="2689"/>
                  <a:ext cx="385" cy="97"/>
                </a:xfrm>
                <a:custGeom>
                  <a:avLst/>
                  <a:gdLst/>
                  <a:ahLst/>
                  <a:cxnLst>
                    <a:cxn ang="0">
                      <a:pos x="384" y="96"/>
                    </a:cxn>
                    <a:cxn ang="0">
                      <a:pos x="338" y="81"/>
                    </a:cxn>
                    <a:cxn ang="0">
                      <a:pos x="306" y="81"/>
                    </a:cxn>
                    <a:cxn ang="0">
                      <a:pos x="274" y="81"/>
                    </a:cxn>
                    <a:cxn ang="0">
                      <a:pos x="243" y="81"/>
                    </a:cxn>
                    <a:cxn ang="0">
                      <a:pos x="201" y="71"/>
                    </a:cxn>
                    <a:cxn ang="0">
                      <a:pos x="169" y="71"/>
                    </a:cxn>
                    <a:cxn ang="0">
                      <a:pos x="138" y="71"/>
                    </a:cxn>
                    <a:cxn ang="0">
                      <a:pos x="106" y="60"/>
                    </a:cxn>
                    <a:cxn ang="0">
                      <a:pos x="74" y="50"/>
                    </a:cxn>
                    <a:cxn ang="0">
                      <a:pos x="43" y="39"/>
                    </a:cxn>
                    <a:cxn ang="0">
                      <a:pos x="48" y="48"/>
                    </a:cxn>
                    <a:cxn ang="0">
                      <a:pos x="32" y="18"/>
                    </a:cxn>
                    <a:cxn ang="0">
                      <a:pos x="48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85" h="97">
                      <a:moveTo>
                        <a:pt x="384" y="96"/>
                      </a:moveTo>
                      <a:lnTo>
                        <a:pt x="338" y="81"/>
                      </a:lnTo>
                      <a:lnTo>
                        <a:pt x="306" y="81"/>
                      </a:lnTo>
                      <a:lnTo>
                        <a:pt x="274" y="81"/>
                      </a:lnTo>
                      <a:lnTo>
                        <a:pt x="243" y="81"/>
                      </a:lnTo>
                      <a:lnTo>
                        <a:pt x="201" y="71"/>
                      </a:lnTo>
                      <a:lnTo>
                        <a:pt x="169" y="71"/>
                      </a:lnTo>
                      <a:lnTo>
                        <a:pt x="138" y="71"/>
                      </a:lnTo>
                      <a:lnTo>
                        <a:pt x="106" y="60"/>
                      </a:lnTo>
                      <a:lnTo>
                        <a:pt x="74" y="50"/>
                      </a:lnTo>
                      <a:lnTo>
                        <a:pt x="43" y="39"/>
                      </a:lnTo>
                      <a:lnTo>
                        <a:pt x="48" y="48"/>
                      </a:lnTo>
                      <a:lnTo>
                        <a:pt x="32" y="18"/>
                      </a:lnTo>
                      <a:lnTo>
                        <a:pt x="48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58" name="Freeform 102"/>
                <p:cNvSpPr>
                  <a:spLocks/>
                </p:cNvSpPr>
                <p:nvPr/>
              </p:nvSpPr>
              <p:spPr bwMode="auto">
                <a:xfrm>
                  <a:off x="576" y="1139"/>
                  <a:ext cx="385" cy="399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46" y="0"/>
                    </a:cxn>
                    <a:cxn ang="0">
                      <a:pos x="67" y="31"/>
                    </a:cxn>
                    <a:cxn ang="0">
                      <a:pos x="99" y="52"/>
                    </a:cxn>
                    <a:cxn ang="0">
                      <a:pos x="130" y="73"/>
                    </a:cxn>
                    <a:cxn ang="0">
                      <a:pos x="141" y="105"/>
                    </a:cxn>
                    <a:cxn ang="0">
                      <a:pos x="162" y="136"/>
                    </a:cxn>
                    <a:cxn ang="0">
                      <a:pos x="194" y="168"/>
                    </a:cxn>
                    <a:cxn ang="0">
                      <a:pos x="225" y="189"/>
                    </a:cxn>
                    <a:cxn ang="0">
                      <a:pos x="236" y="221"/>
                    </a:cxn>
                    <a:cxn ang="0">
                      <a:pos x="246" y="252"/>
                    </a:cxn>
                    <a:cxn ang="0">
                      <a:pos x="278" y="273"/>
                    </a:cxn>
                    <a:cxn ang="0">
                      <a:pos x="299" y="305"/>
                    </a:cxn>
                    <a:cxn ang="0">
                      <a:pos x="320" y="336"/>
                    </a:cxn>
                    <a:cxn ang="0">
                      <a:pos x="351" y="357"/>
                    </a:cxn>
                    <a:cxn ang="0">
                      <a:pos x="362" y="379"/>
                    </a:cxn>
                    <a:cxn ang="0">
                      <a:pos x="384" y="398"/>
                    </a:cxn>
                  </a:cxnLst>
                  <a:rect l="0" t="0" r="r" b="b"/>
                  <a:pathLst>
                    <a:path w="385" h="399">
                      <a:moveTo>
                        <a:pt x="0" y="14"/>
                      </a:moveTo>
                      <a:lnTo>
                        <a:pt x="46" y="0"/>
                      </a:lnTo>
                      <a:lnTo>
                        <a:pt x="67" y="31"/>
                      </a:lnTo>
                      <a:lnTo>
                        <a:pt x="99" y="52"/>
                      </a:lnTo>
                      <a:lnTo>
                        <a:pt x="130" y="73"/>
                      </a:lnTo>
                      <a:lnTo>
                        <a:pt x="141" y="105"/>
                      </a:lnTo>
                      <a:lnTo>
                        <a:pt x="162" y="136"/>
                      </a:lnTo>
                      <a:lnTo>
                        <a:pt x="194" y="168"/>
                      </a:lnTo>
                      <a:lnTo>
                        <a:pt x="225" y="189"/>
                      </a:lnTo>
                      <a:lnTo>
                        <a:pt x="236" y="221"/>
                      </a:lnTo>
                      <a:lnTo>
                        <a:pt x="246" y="252"/>
                      </a:lnTo>
                      <a:lnTo>
                        <a:pt x="278" y="273"/>
                      </a:lnTo>
                      <a:lnTo>
                        <a:pt x="299" y="305"/>
                      </a:lnTo>
                      <a:lnTo>
                        <a:pt x="320" y="336"/>
                      </a:lnTo>
                      <a:lnTo>
                        <a:pt x="351" y="357"/>
                      </a:lnTo>
                      <a:lnTo>
                        <a:pt x="362" y="379"/>
                      </a:lnTo>
                      <a:lnTo>
                        <a:pt x="384" y="39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59" name="Freeform 103"/>
                <p:cNvSpPr>
                  <a:spLocks/>
                </p:cNvSpPr>
                <p:nvPr/>
              </p:nvSpPr>
              <p:spPr bwMode="auto">
                <a:xfrm>
                  <a:off x="432" y="1777"/>
                  <a:ext cx="385" cy="385"/>
                </a:xfrm>
                <a:custGeom>
                  <a:avLst/>
                  <a:gdLst/>
                  <a:ahLst/>
                  <a:cxnLst>
                    <a:cxn ang="0">
                      <a:pos x="384" y="384"/>
                    </a:cxn>
                    <a:cxn ang="0">
                      <a:pos x="338" y="351"/>
                    </a:cxn>
                    <a:cxn ang="0">
                      <a:pos x="306" y="341"/>
                    </a:cxn>
                    <a:cxn ang="0">
                      <a:pos x="274" y="320"/>
                    </a:cxn>
                    <a:cxn ang="0">
                      <a:pos x="243" y="299"/>
                    </a:cxn>
                    <a:cxn ang="0">
                      <a:pos x="211" y="277"/>
                    </a:cxn>
                    <a:cxn ang="0">
                      <a:pos x="180" y="256"/>
                    </a:cxn>
                    <a:cxn ang="0">
                      <a:pos x="169" y="225"/>
                    </a:cxn>
                    <a:cxn ang="0">
                      <a:pos x="138" y="193"/>
                    </a:cxn>
                    <a:cxn ang="0">
                      <a:pos x="127" y="162"/>
                    </a:cxn>
                    <a:cxn ang="0">
                      <a:pos x="117" y="130"/>
                    </a:cxn>
                    <a:cxn ang="0">
                      <a:pos x="117" y="98"/>
                    </a:cxn>
                    <a:cxn ang="0">
                      <a:pos x="85" y="67"/>
                    </a:cxn>
                    <a:cxn ang="0">
                      <a:pos x="53" y="56"/>
                    </a:cxn>
                    <a:cxn ang="0">
                      <a:pos x="22" y="3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85" h="385">
                      <a:moveTo>
                        <a:pt x="384" y="384"/>
                      </a:moveTo>
                      <a:lnTo>
                        <a:pt x="338" y="351"/>
                      </a:lnTo>
                      <a:lnTo>
                        <a:pt x="306" y="341"/>
                      </a:lnTo>
                      <a:lnTo>
                        <a:pt x="274" y="320"/>
                      </a:lnTo>
                      <a:lnTo>
                        <a:pt x="243" y="299"/>
                      </a:lnTo>
                      <a:lnTo>
                        <a:pt x="211" y="277"/>
                      </a:lnTo>
                      <a:lnTo>
                        <a:pt x="180" y="256"/>
                      </a:lnTo>
                      <a:lnTo>
                        <a:pt x="169" y="225"/>
                      </a:lnTo>
                      <a:lnTo>
                        <a:pt x="138" y="193"/>
                      </a:lnTo>
                      <a:lnTo>
                        <a:pt x="127" y="162"/>
                      </a:lnTo>
                      <a:lnTo>
                        <a:pt x="117" y="130"/>
                      </a:lnTo>
                      <a:lnTo>
                        <a:pt x="117" y="98"/>
                      </a:lnTo>
                      <a:lnTo>
                        <a:pt x="85" y="67"/>
                      </a:lnTo>
                      <a:lnTo>
                        <a:pt x="53" y="56"/>
                      </a:lnTo>
                      <a:lnTo>
                        <a:pt x="22" y="35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60" name="Freeform 104"/>
                <p:cNvSpPr>
                  <a:spLocks/>
                </p:cNvSpPr>
                <p:nvPr/>
              </p:nvSpPr>
              <p:spPr bwMode="auto">
                <a:xfrm>
                  <a:off x="432" y="1728"/>
                  <a:ext cx="385" cy="290"/>
                </a:xfrm>
                <a:custGeom>
                  <a:avLst/>
                  <a:gdLst/>
                  <a:ahLst/>
                  <a:cxnLst>
                    <a:cxn ang="0">
                      <a:pos x="384" y="289"/>
                    </a:cxn>
                    <a:cxn ang="0">
                      <a:pos x="338" y="284"/>
                    </a:cxn>
                    <a:cxn ang="0">
                      <a:pos x="317" y="253"/>
                    </a:cxn>
                    <a:cxn ang="0">
                      <a:pos x="295" y="253"/>
                    </a:cxn>
                    <a:cxn ang="0">
                      <a:pos x="264" y="242"/>
                    </a:cxn>
                    <a:cxn ang="0">
                      <a:pos x="232" y="232"/>
                    </a:cxn>
                    <a:cxn ang="0">
                      <a:pos x="211" y="200"/>
                    </a:cxn>
                    <a:cxn ang="0">
                      <a:pos x="190" y="169"/>
                    </a:cxn>
                    <a:cxn ang="0">
                      <a:pos x="180" y="147"/>
                    </a:cxn>
                    <a:cxn ang="0">
                      <a:pos x="159" y="116"/>
                    </a:cxn>
                    <a:cxn ang="0">
                      <a:pos x="148" y="84"/>
                    </a:cxn>
                    <a:cxn ang="0">
                      <a:pos x="138" y="53"/>
                    </a:cxn>
                    <a:cxn ang="0">
                      <a:pos x="106" y="32"/>
                    </a:cxn>
                    <a:cxn ang="0">
                      <a:pos x="74" y="21"/>
                    </a:cxn>
                    <a:cxn ang="0">
                      <a:pos x="43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385" h="290">
                      <a:moveTo>
                        <a:pt x="384" y="289"/>
                      </a:moveTo>
                      <a:lnTo>
                        <a:pt x="338" y="284"/>
                      </a:lnTo>
                      <a:lnTo>
                        <a:pt x="317" y="253"/>
                      </a:lnTo>
                      <a:lnTo>
                        <a:pt x="295" y="253"/>
                      </a:lnTo>
                      <a:lnTo>
                        <a:pt x="264" y="242"/>
                      </a:lnTo>
                      <a:lnTo>
                        <a:pt x="232" y="232"/>
                      </a:lnTo>
                      <a:lnTo>
                        <a:pt x="211" y="200"/>
                      </a:lnTo>
                      <a:lnTo>
                        <a:pt x="190" y="169"/>
                      </a:lnTo>
                      <a:lnTo>
                        <a:pt x="180" y="147"/>
                      </a:lnTo>
                      <a:lnTo>
                        <a:pt x="159" y="116"/>
                      </a:lnTo>
                      <a:lnTo>
                        <a:pt x="148" y="84"/>
                      </a:lnTo>
                      <a:lnTo>
                        <a:pt x="138" y="53"/>
                      </a:lnTo>
                      <a:lnTo>
                        <a:pt x="106" y="32"/>
                      </a:lnTo>
                      <a:lnTo>
                        <a:pt x="74" y="21"/>
                      </a:lnTo>
                      <a:lnTo>
                        <a:pt x="43" y="0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61" name="Freeform 105"/>
                <p:cNvSpPr>
                  <a:spLocks/>
                </p:cNvSpPr>
                <p:nvPr/>
              </p:nvSpPr>
              <p:spPr bwMode="auto">
                <a:xfrm>
                  <a:off x="672" y="1489"/>
                  <a:ext cx="241" cy="193"/>
                </a:xfrm>
                <a:custGeom>
                  <a:avLst/>
                  <a:gdLst/>
                  <a:ahLst/>
                  <a:cxnLst>
                    <a:cxn ang="0">
                      <a:pos x="240" y="192"/>
                    </a:cxn>
                    <a:cxn ang="0">
                      <a:pos x="192" y="155"/>
                    </a:cxn>
                    <a:cxn ang="0">
                      <a:pos x="171" y="123"/>
                    </a:cxn>
                    <a:cxn ang="0">
                      <a:pos x="140" y="113"/>
                    </a:cxn>
                    <a:cxn ang="0">
                      <a:pos x="108" y="102"/>
                    </a:cxn>
                    <a:cxn ang="0">
                      <a:pos x="77" y="81"/>
                    </a:cxn>
                    <a:cxn ang="0">
                      <a:pos x="55" y="71"/>
                    </a:cxn>
                    <a:cxn ang="0">
                      <a:pos x="24" y="50"/>
                    </a:cxn>
                    <a:cxn ang="0">
                      <a:pos x="13" y="18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41" h="193">
                      <a:moveTo>
                        <a:pt x="240" y="192"/>
                      </a:moveTo>
                      <a:lnTo>
                        <a:pt x="192" y="155"/>
                      </a:lnTo>
                      <a:lnTo>
                        <a:pt x="171" y="123"/>
                      </a:lnTo>
                      <a:lnTo>
                        <a:pt x="140" y="113"/>
                      </a:lnTo>
                      <a:lnTo>
                        <a:pt x="108" y="102"/>
                      </a:lnTo>
                      <a:lnTo>
                        <a:pt x="77" y="81"/>
                      </a:lnTo>
                      <a:lnTo>
                        <a:pt x="55" y="71"/>
                      </a:lnTo>
                      <a:lnTo>
                        <a:pt x="24" y="50"/>
                      </a:lnTo>
                      <a:lnTo>
                        <a:pt x="13" y="18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62" name="Freeform 106"/>
                <p:cNvSpPr>
                  <a:spLocks/>
                </p:cNvSpPr>
                <p:nvPr/>
              </p:nvSpPr>
              <p:spPr bwMode="auto">
                <a:xfrm>
                  <a:off x="517" y="1433"/>
                  <a:ext cx="396" cy="317"/>
                </a:xfrm>
                <a:custGeom>
                  <a:avLst/>
                  <a:gdLst/>
                  <a:ahLst/>
                  <a:cxnLst>
                    <a:cxn ang="0">
                      <a:pos x="395" y="296"/>
                    </a:cxn>
                    <a:cxn ang="0">
                      <a:pos x="347" y="316"/>
                    </a:cxn>
                    <a:cxn ang="0">
                      <a:pos x="305" y="306"/>
                    </a:cxn>
                    <a:cxn ang="0">
                      <a:pos x="274" y="285"/>
                    </a:cxn>
                    <a:cxn ang="0">
                      <a:pos x="242" y="264"/>
                    </a:cxn>
                    <a:cxn ang="0">
                      <a:pos x="232" y="242"/>
                    </a:cxn>
                    <a:cxn ang="0">
                      <a:pos x="210" y="232"/>
                    </a:cxn>
                    <a:cxn ang="0">
                      <a:pos x="189" y="200"/>
                    </a:cxn>
                    <a:cxn ang="0">
                      <a:pos x="168" y="169"/>
                    </a:cxn>
                    <a:cxn ang="0">
                      <a:pos x="137" y="148"/>
                    </a:cxn>
                    <a:cxn ang="0">
                      <a:pos x="126" y="116"/>
                    </a:cxn>
                    <a:cxn ang="0">
                      <a:pos x="105" y="85"/>
                    </a:cxn>
                    <a:cxn ang="0">
                      <a:pos x="84" y="63"/>
                    </a:cxn>
                    <a:cxn ang="0">
                      <a:pos x="63" y="32"/>
                    </a:cxn>
                    <a:cxn ang="0">
                      <a:pos x="32" y="21"/>
                    </a:cxn>
                    <a:cxn ang="0">
                      <a:pos x="0" y="0"/>
                    </a:cxn>
                    <a:cxn ang="0">
                      <a:pos x="11" y="8"/>
                    </a:cxn>
                  </a:cxnLst>
                  <a:rect l="0" t="0" r="r" b="b"/>
                  <a:pathLst>
                    <a:path w="396" h="317">
                      <a:moveTo>
                        <a:pt x="395" y="296"/>
                      </a:moveTo>
                      <a:lnTo>
                        <a:pt x="347" y="316"/>
                      </a:lnTo>
                      <a:lnTo>
                        <a:pt x="305" y="306"/>
                      </a:lnTo>
                      <a:lnTo>
                        <a:pt x="274" y="285"/>
                      </a:lnTo>
                      <a:lnTo>
                        <a:pt x="242" y="264"/>
                      </a:lnTo>
                      <a:lnTo>
                        <a:pt x="232" y="242"/>
                      </a:lnTo>
                      <a:lnTo>
                        <a:pt x="210" y="232"/>
                      </a:lnTo>
                      <a:lnTo>
                        <a:pt x="189" y="200"/>
                      </a:lnTo>
                      <a:lnTo>
                        <a:pt x="168" y="169"/>
                      </a:lnTo>
                      <a:lnTo>
                        <a:pt x="137" y="148"/>
                      </a:lnTo>
                      <a:lnTo>
                        <a:pt x="126" y="116"/>
                      </a:lnTo>
                      <a:lnTo>
                        <a:pt x="105" y="85"/>
                      </a:lnTo>
                      <a:lnTo>
                        <a:pt x="84" y="63"/>
                      </a:lnTo>
                      <a:lnTo>
                        <a:pt x="63" y="32"/>
                      </a:lnTo>
                      <a:lnTo>
                        <a:pt x="32" y="21"/>
                      </a:lnTo>
                      <a:lnTo>
                        <a:pt x="0" y="0"/>
                      </a:lnTo>
                      <a:lnTo>
                        <a:pt x="11" y="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63" name="Freeform 107"/>
                <p:cNvSpPr>
                  <a:spLocks/>
                </p:cNvSpPr>
                <p:nvPr/>
              </p:nvSpPr>
              <p:spPr bwMode="auto">
                <a:xfrm>
                  <a:off x="288" y="61"/>
                  <a:ext cx="1441" cy="2341"/>
                </a:xfrm>
                <a:custGeom>
                  <a:avLst/>
                  <a:gdLst/>
                  <a:ahLst/>
                  <a:cxnLst>
                    <a:cxn ang="0">
                      <a:pos x="1336" y="2201"/>
                    </a:cxn>
                    <a:cxn ang="0">
                      <a:pos x="1377" y="2043"/>
                    </a:cxn>
                    <a:cxn ang="0">
                      <a:pos x="1398" y="1895"/>
                    </a:cxn>
                    <a:cxn ang="0">
                      <a:pos x="1430" y="1727"/>
                    </a:cxn>
                    <a:cxn ang="0">
                      <a:pos x="1430" y="1579"/>
                    </a:cxn>
                    <a:cxn ang="0">
                      <a:pos x="1440" y="1422"/>
                    </a:cxn>
                    <a:cxn ang="0">
                      <a:pos x="1440" y="1264"/>
                    </a:cxn>
                    <a:cxn ang="0">
                      <a:pos x="1440" y="1106"/>
                    </a:cxn>
                    <a:cxn ang="0">
                      <a:pos x="1440" y="948"/>
                    </a:cxn>
                    <a:cxn ang="0">
                      <a:pos x="1440" y="790"/>
                    </a:cxn>
                    <a:cxn ang="0">
                      <a:pos x="1367" y="642"/>
                    </a:cxn>
                    <a:cxn ang="0">
                      <a:pos x="1325" y="485"/>
                    </a:cxn>
                    <a:cxn ang="0">
                      <a:pos x="1243" y="327"/>
                    </a:cxn>
                    <a:cxn ang="0">
                      <a:pos x="1119" y="211"/>
                    </a:cxn>
                    <a:cxn ang="0">
                      <a:pos x="953" y="169"/>
                    </a:cxn>
                    <a:cxn ang="0">
                      <a:pos x="798" y="116"/>
                    </a:cxn>
                    <a:cxn ang="0">
                      <a:pos x="642" y="53"/>
                    </a:cxn>
                    <a:cxn ang="0">
                      <a:pos x="497" y="0"/>
                    </a:cxn>
                    <a:cxn ang="0">
                      <a:pos x="383" y="116"/>
                    </a:cxn>
                    <a:cxn ang="0">
                      <a:pos x="279" y="274"/>
                    </a:cxn>
                    <a:cxn ang="0">
                      <a:pos x="207" y="432"/>
                    </a:cxn>
                    <a:cxn ang="0">
                      <a:pos x="166" y="611"/>
                    </a:cxn>
                    <a:cxn ang="0">
                      <a:pos x="145" y="758"/>
                    </a:cxn>
                    <a:cxn ang="0">
                      <a:pos x="114" y="906"/>
                    </a:cxn>
                    <a:cxn ang="0">
                      <a:pos x="83" y="1064"/>
                    </a:cxn>
                    <a:cxn ang="0">
                      <a:pos x="72" y="1222"/>
                    </a:cxn>
                    <a:cxn ang="0">
                      <a:pos x="41" y="1379"/>
                    </a:cxn>
                    <a:cxn ang="0">
                      <a:pos x="10" y="1537"/>
                    </a:cxn>
                    <a:cxn ang="0">
                      <a:pos x="0" y="1780"/>
                    </a:cxn>
                    <a:cxn ang="0">
                      <a:pos x="0" y="1969"/>
                    </a:cxn>
                    <a:cxn ang="0">
                      <a:pos x="0" y="2127"/>
                    </a:cxn>
                    <a:cxn ang="0">
                      <a:pos x="31" y="2285"/>
                    </a:cxn>
                    <a:cxn ang="0">
                      <a:pos x="72" y="2264"/>
                    </a:cxn>
                    <a:cxn ang="0">
                      <a:pos x="72" y="2106"/>
                    </a:cxn>
                    <a:cxn ang="0">
                      <a:pos x="72" y="1958"/>
                    </a:cxn>
                    <a:cxn ang="0">
                      <a:pos x="72" y="1790"/>
                    </a:cxn>
                    <a:cxn ang="0">
                      <a:pos x="134" y="1622"/>
                    </a:cxn>
                    <a:cxn ang="0">
                      <a:pos x="176" y="1464"/>
                    </a:cxn>
                    <a:cxn ang="0">
                      <a:pos x="228" y="1316"/>
                    </a:cxn>
                    <a:cxn ang="0">
                      <a:pos x="279" y="1169"/>
                    </a:cxn>
                    <a:cxn ang="0">
                      <a:pos x="331" y="1011"/>
                    </a:cxn>
                    <a:cxn ang="0">
                      <a:pos x="393" y="853"/>
                    </a:cxn>
                    <a:cxn ang="0">
                      <a:pos x="466" y="695"/>
                    </a:cxn>
                    <a:cxn ang="0">
                      <a:pos x="528" y="548"/>
                    </a:cxn>
                    <a:cxn ang="0">
                      <a:pos x="601" y="390"/>
                    </a:cxn>
                    <a:cxn ang="0">
                      <a:pos x="736" y="316"/>
                    </a:cxn>
                    <a:cxn ang="0">
                      <a:pos x="880" y="442"/>
                    </a:cxn>
                    <a:cxn ang="0">
                      <a:pos x="984" y="579"/>
                    </a:cxn>
                    <a:cxn ang="0">
                      <a:pos x="1087" y="727"/>
                    </a:cxn>
                    <a:cxn ang="0">
                      <a:pos x="1160" y="874"/>
                    </a:cxn>
                    <a:cxn ang="0">
                      <a:pos x="1212" y="1022"/>
                    </a:cxn>
                    <a:cxn ang="0">
                      <a:pos x="1233" y="1179"/>
                    </a:cxn>
                    <a:cxn ang="0">
                      <a:pos x="1263" y="1337"/>
                    </a:cxn>
                    <a:cxn ang="0">
                      <a:pos x="1305" y="1495"/>
                    </a:cxn>
                    <a:cxn ang="0">
                      <a:pos x="1305" y="1653"/>
                    </a:cxn>
                    <a:cxn ang="0">
                      <a:pos x="1305" y="1811"/>
                    </a:cxn>
                    <a:cxn ang="0">
                      <a:pos x="1305" y="1969"/>
                    </a:cxn>
                    <a:cxn ang="0">
                      <a:pos x="1315" y="2137"/>
                    </a:cxn>
                    <a:cxn ang="0">
                      <a:pos x="1284" y="2285"/>
                    </a:cxn>
                  </a:cxnLst>
                  <a:rect l="0" t="0" r="r" b="b"/>
                  <a:pathLst>
                    <a:path w="1441" h="2341">
                      <a:moveTo>
                        <a:pt x="1291" y="2340"/>
                      </a:moveTo>
                      <a:lnTo>
                        <a:pt x="1295" y="2295"/>
                      </a:lnTo>
                      <a:lnTo>
                        <a:pt x="1315" y="2264"/>
                      </a:lnTo>
                      <a:lnTo>
                        <a:pt x="1325" y="2232"/>
                      </a:lnTo>
                      <a:lnTo>
                        <a:pt x="1336" y="2201"/>
                      </a:lnTo>
                      <a:lnTo>
                        <a:pt x="1346" y="2169"/>
                      </a:lnTo>
                      <a:lnTo>
                        <a:pt x="1357" y="2137"/>
                      </a:lnTo>
                      <a:lnTo>
                        <a:pt x="1357" y="2106"/>
                      </a:lnTo>
                      <a:lnTo>
                        <a:pt x="1367" y="2074"/>
                      </a:lnTo>
                      <a:lnTo>
                        <a:pt x="1377" y="2043"/>
                      </a:lnTo>
                      <a:lnTo>
                        <a:pt x="1388" y="2011"/>
                      </a:lnTo>
                      <a:lnTo>
                        <a:pt x="1388" y="1980"/>
                      </a:lnTo>
                      <a:lnTo>
                        <a:pt x="1398" y="1958"/>
                      </a:lnTo>
                      <a:lnTo>
                        <a:pt x="1398" y="1927"/>
                      </a:lnTo>
                      <a:lnTo>
                        <a:pt x="1398" y="1895"/>
                      </a:lnTo>
                      <a:lnTo>
                        <a:pt x="1409" y="1864"/>
                      </a:lnTo>
                      <a:lnTo>
                        <a:pt x="1419" y="1832"/>
                      </a:lnTo>
                      <a:lnTo>
                        <a:pt x="1430" y="1801"/>
                      </a:lnTo>
                      <a:lnTo>
                        <a:pt x="1430" y="1769"/>
                      </a:lnTo>
                      <a:lnTo>
                        <a:pt x="1430" y="1727"/>
                      </a:lnTo>
                      <a:lnTo>
                        <a:pt x="1430" y="1695"/>
                      </a:lnTo>
                      <a:lnTo>
                        <a:pt x="1430" y="1664"/>
                      </a:lnTo>
                      <a:lnTo>
                        <a:pt x="1430" y="1632"/>
                      </a:lnTo>
                      <a:lnTo>
                        <a:pt x="1430" y="1601"/>
                      </a:lnTo>
                      <a:lnTo>
                        <a:pt x="1430" y="1579"/>
                      </a:lnTo>
                      <a:lnTo>
                        <a:pt x="1440" y="1548"/>
                      </a:lnTo>
                      <a:lnTo>
                        <a:pt x="1440" y="1516"/>
                      </a:lnTo>
                      <a:lnTo>
                        <a:pt x="1440" y="1485"/>
                      </a:lnTo>
                      <a:lnTo>
                        <a:pt x="1440" y="1453"/>
                      </a:lnTo>
                      <a:lnTo>
                        <a:pt x="1440" y="1422"/>
                      </a:lnTo>
                      <a:lnTo>
                        <a:pt x="1440" y="1390"/>
                      </a:lnTo>
                      <a:lnTo>
                        <a:pt x="1440" y="1358"/>
                      </a:lnTo>
                      <a:lnTo>
                        <a:pt x="1440" y="1327"/>
                      </a:lnTo>
                      <a:lnTo>
                        <a:pt x="1440" y="1295"/>
                      </a:lnTo>
                      <a:lnTo>
                        <a:pt x="1440" y="1264"/>
                      </a:lnTo>
                      <a:lnTo>
                        <a:pt x="1440" y="1232"/>
                      </a:lnTo>
                      <a:lnTo>
                        <a:pt x="1440" y="1200"/>
                      </a:lnTo>
                      <a:lnTo>
                        <a:pt x="1440" y="1169"/>
                      </a:lnTo>
                      <a:lnTo>
                        <a:pt x="1440" y="1137"/>
                      </a:lnTo>
                      <a:lnTo>
                        <a:pt x="1440" y="1106"/>
                      </a:lnTo>
                      <a:lnTo>
                        <a:pt x="1440" y="1074"/>
                      </a:lnTo>
                      <a:lnTo>
                        <a:pt x="1440" y="1043"/>
                      </a:lnTo>
                      <a:lnTo>
                        <a:pt x="1440" y="1011"/>
                      </a:lnTo>
                      <a:lnTo>
                        <a:pt x="1440" y="979"/>
                      </a:lnTo>
                      <a:lnTo>
                        <a:pt x="1440" y="948"/>
                      </a:lnTo>
                      <a:lnTo>
                        <a:pt x="1440" y="906"/>
                      </a:lnTo>
                      <a:lnTo>
                        <a:pt x="1440" y="874"/>
                      </a:lnTo>
                      <a:lnTo>
                        <a:pt x="1440" y="843"/>
                      </a:lnTo>
                      <a:lnTo>
                        <a:pt x="1440" y="821"/>
                      </a:lnTo>
                      <a:lnTo>
                        <a:pt x="1440" y="790"/>
                      </a:lnTo>
                      <a:lnTo>
                        <a:pt x="1419" y="758"/>
                      </a:lnTo>
                      <a:lnTo>
                        <a:pt x="1409" y="727"/>
                      </a:lnTo>
                      <a:lnTo>
                        <a:pt x="1398" y="695"/>
                      </a:lnTo>
                      <a:lnTo>
                        <a:pt x="1377" y="664"/>
                      </a:lnTo>
                      <a:lnTo>
                        <a:pt x="1367" y="642"/>
                      </a:lnTo>
                      <a:lnTo>
                        <a:pt x="1367" y="611"/>
                      </a:lnTo>
                      <a:lnTo>
                        <a:pt x="1357" y="579"/>
                      </a:lnTo>
                      <a:lnTo>
                        <a:pt x="1346" y="548"/>
                      </a:lnTo>
                      <a:lnTo>
                        <a:pt x="1336" y="516"/>
                      </a:lnTo>
                      <a:lnTo>
                        <a:pt x="1325" y="485"/>
                      </a:lnTo>
                      <a:lnTo>
                        <a:pt x="1315" y="453"/>
                      </a:lnTo>
                      <a:lnTo>
                        <a:pt x="1295" y="421"/>
                      </a:lnTo>
                      <a:lnTo>
                        <a:pt x="1284" y="390"/>
                      </a:lnTo>
                      <a:lnTo>
                        <a:pt x="1263" y="358"/>
                      </a:lnTo>
                      <a:lnTo>
                        <a:pt x="1243" y="327"/>
                      </a:lnTo>
                      <a:lnTo>
                        <a:pt x="1233" y="295"/>
                      </a:lnTo>
                      <a:lnTo>
                        <a:pt x="1201" y="263"/>
                      </a:lnTo>
                      <a:lnTo>
                        <a:pt x="1171" y="242"/>
                      </a:lnTo>
                      <a:lnTo>
                        <a:pt x="1149" y="221"/>
                      </a:lnTo>
                      <a:lnTo>
                        <a:pt x="1119" y="211"/>
                      </a:lnTo>
                      <a:lnTo>
                        <a:pt x="1087" y="211"/>
                      </a:lnTo>
                      <a:lnTo>
                        <a:pt x="1057" y="200"/>
                      </a:lnTo>
                      <a:lnTo>
                        <a:pt x="1025" y="190"/>
                      </a:lnTo>
                      <a:lnTo>
                        <a:pt x="995" y="179"/>
                      </a:lnTo>
                      <a:lnTo>
                        <a:pt x="953" y="169"/>
                      </a:lnTo>
                      <a:lnTo>
                        <a:pt x="932" y="158"/>
                      </a:lnTo>
                      <a:lnTo>
                        <a:pt x="901" y="148"/>
                      </a:lnTo>
                      <a:lnTo>
                        <a:pt x="860" y="137"/>
                      </a:lnTo>
                      <a:lnTo>
                        <a:pt x="828" y="127"/>
                      </a:lnTo>
                      <a:lnTo>
                        <a:pt x="798" y="116"/>
                      </a:lnTo>
                      <a:lnTo>
                        <a:pt x="766" y="106"/>
                      </a:lnTo>
                      <a:lnTo>
                        <a:pt x="736" y="95"/>
                      </a:lnTo>
                      <a:lnTo>
                        <a:pt x="714" y="85"/>
                      </a:lnTo>
                      <a:lnTo>
                        <a:pt x="673" y="74"/>
                      </a:lnTo>
                      <a:lnTo>
                        <a:pt x="642" y="53"/>
                      </a:lnTo>
                      <a:lnTo>
                        <a:pt x="611" y="42"/>
                      </a:lnTo>
                      <a:lnTo>
                        <a:pt x="580" y="32"/>
                      </a:lnTo>
                      <a:lnTo>
                        <a:pt x="549" y="11"/>
                      </a:lnTo>
                      <a:lnTo>
                        <a:pt x="518" y="0"/>
                      </a:lnTo>
                      <a:lnTo>
                        <a:pt x="497" y="0"/>
                      </a:lnTo>
                      <a:lnTo>
                        <a:pt x="466" y="0"/>
                      </a:lnTo>
                      <a:lnTo>
                        <a:pt x="445" y="32"/>
                      </a:lnTo>
                      <a:lnTo>
                        <a:pt x="414" y="63"/>
                      </a:lnTo>
                      <a:lnTo>
                        <a:pt x="414" y="85"/>
                      </a:lnTo>
                      <a:lnTo>
                        <a:pt x="383" y="116"/>
                      </a:lnTo>
                      <a:lnTo>
                        <a:pt x="363" y="148"/>
                      </a:lnTo>
                      <a:lnTo>
                        <a:pt x="342" y="179"/>
                      </a:lnTo>
                      <a:lnTo>
                        <a:pt x="321" y="211"/>
                      </a:lnTo>
                      <a:lnTo>
                        <a:pt x="301" y="242"/>
                      </a:lnTo>
                      <a:lnTo>
                        <a:pt x="279" y="274"/>
                      </a:lnTo>
                      <a:lnTo>
                        <a:pt x="258" y="306"/>
                      </a:lnTo>
                      <a:lnTo>
                        <a:pt x="249" y="337"/>
                      </a:lnTo>
                      <a:lnTo>
                        <a:pt x="238" y="369"/>
                      </a:lnTo>
                      <a:lnTo>
                        <a:pt x="217" y="400"/>
                      </a:lnTo>
                      <a:lnTo>
                        <a:pt x="207" y="432"/>
                      </a:lnTo>
                      <a:lnTo>
                        <a:pt x="196" y="464"/>
                      </a:lnTo>
                      <a:lnTo>
                        <a:pt x="187" y="495"/>
                      </a:lnTo>
                      <a:lnTo>
                        <a:pt x="176" y="537"/>
                      </a:lnTo>
                      <a:lnTo>
                        <a:pt x="166" y="579"/>
                      </a:lnTo>
                      <a:lnTo>
                        <a:pt x="166" y="611"/>
                      </a:lnTo>
                      <a:lnTo>
                        <a:pt x="155" y="642"/>
                      </a:lnTo>
                      <a:lnTo>
                        <a:pt x="155" y="664"/>
                      </a:lnTo>
                      <a:lnTo>
                        <a:pt x="155" y="695"/>
                      </a:lnTo>
                      <a:lnTo>
                        <a:pt x="145" y="727"/>
                      </a:lnTo>
                      <a:lnTo>
                        <a:pt x="145" y="758"/>
                      </a:lnTo>
                      <a:lnTo>
                        <a:pt x="134" y="790"/>
                      </a:lnTo>
                      <a:lnTo>
                        <a:pt x="125" y="821"/>
                      </a:lnTo>
                      <a:lnTo>
                        <a:pt x="125" y="843"/>
                      </a:lnTo>
                      <a:lnTo>
                        <a:pt x="114" y="874"/>
                      </a:lnTo>
                      <a:lnTo>
                        <a:pt x="114" y="906"/>
                      </a:lnTo>
                      <a:lnTo>
                        <a:pt x="104" y="937"/>
                      </a:lnTo>
                      <a:lnTo>
                        <a:pt x="93" y="969"/>
                      </a:lnTo>
                      <a:lnTo>
                        <a:pt x="83" y="1000"/>
                      </a:lnTo>
                      <a:lnTo>
                        <a:pt x="83" y="1022"/>
                      </a:lnTo>
                      <a:lnTo>
                        <a:pt x="83" y="1064"/>
                      </a:lnTo>
                      <a:lnTo>
                        <a:pt x="83" y="1095"/>
                      </a:lnTo>
                      <a:lnTo>
                        <a:pt x="83" y="1127"/>
                      </a:lnTo>
                      <a:lnTo>
                        <a:pt x="72" y="1158"/>
                      </a:lnTo>
                      <a:lnTo>
                        <a:pt x="72" y="1190"/>
                      </a:lnTo>
                      <a:lnTo>
                        <a:pt x="72" y="1222"/>
                      </a:lnTo>
                      <a:lnTo>
                        <a:pt x="72" y="1253"/>
                      </a:lnTo>
                      <a:lnTo>
                        <a:pt x="62" y="1285"/>
                      </a:lnTo>
                      <a:lnTo>
                        <a:pt x="62" y="1316"/>
                      </a:lnTo>
                      <a:lnTo>
                        <a:pt x="52" y="1348"/>
                      </a:lnTo>
                      <a:lnTo>
                        <a:pt x="41" y="1379"/>
                      </a:lnTo>
                      <a:lnTo>
                        <a:pt x="41" y="1401"/>
                      </a:lnTo>
                      <a:lnTo>
                        <a:pt x="31" y="1432"/>
                      </a:lnTo>
                      <a:lnTo>
                        <a:pt x="31" y="1464"/>
                      </a:lnTo>
                      <a:lnTo>
                        <a:pt x="20" y="1506"/>
                      </a:lnTo>
                      <a:lnTo>
                        <a:pt x="10" y="1537"/>
                      </a:lnTo>
                      <a:lnTo>
                        <a:pt x="10" y="1569"/>
                      </a:lnTo>
                      <a:lnTo>
                        <a:pt x="10" y="1601"/>
                      </a:lnTo>
                      <a:lnTo>
                        <a:pt x="0" y="1632"/>
                      </a:lnTo>
                      <a:lnTo>
                        <a:pt x="0" y="1716"/>
                      </a:lnTo>
                      <a:lnTo>
                        <a:pt x="0" y="1780"/>
                      </a:lnTo>
                      <a:lnTo>
                        <a:pt x="0" y="1843"/>
                      </a:lnTo>
                      <a:lnTo>
                        <a:pt x="0" y="1874"/>
                      </a:lnTo>
                      <a:lnTo>
                        <a:pt x="0" y="1906"/>
                      </a:lnTo>
                      <a:lnTo>
                        <a:pt x="0" y="1937"/>
                      </a:lnTo>
                      <a:lnTo>
                        <a:pt x="0" y="1969"/>
                      </a:lnTo>
                      <a:lnTo>
                        <a:pt x="0" y="2001"/>
                      </a:lnTo>
                      <a:lnTo>
                        <a:pt x="0" y="2032"/>
                      </a:lnTo>
                      <a:lnTo>
                        <a:pt x="0" y="2064"/>
                      </a:lnTo>
                      <a:lnTo>
                        <a:pt x="0" y="2095"/>
                      </a:lnTo>
                      <a:lnTo>
                        <a:pt x="0" y="2127"/>
                      </a:lnTo>
                      <a:lnTo>
                        <a:pt x="0" y="2159"/>
                      </a:lnTo>
                      <a:lnTo>
                        <a:pt x="0" y="2190"/>
                      </a:lnTo>
                      <a:lnTo>
                        <a:pt x="0" y="2222"/>
                      </a:lnTo>
                      <a:lnTo>
                        <a:pt x="20" y="2253"/>
                      </a:lnTo>
                      <a:lnTo>
                        <a:pt x="31" y="2285"/>
                      </a:lnTo>
                      <a:lnTo>
                        <a:pt x="41" y="2316"/>
                      </a:lnTo>
                      <a:lnTo>
                        <a:pt x="41" y="2338"/>
                      </a:lnTo>
                      <a:lnTo>
                        <a:pt x="72" y="2327"/>
                      </a:lnTo>
                      <a:lnTo>
                        <a:pt x="72" y="2295"/>
                      </a:lnTo>
                      <a:lnTo>
                        <a:pt x="72" y="2264"/>
                      </a:lnTo>
                      <a:lnTo>
                        <a:pt x="72" y="2232"/>
                      </a:lnTo>
                      <a:lnTo>
                        <a:pt x="72" y="2201"/>
                      </a:lnTo>
                      <a:lnTo>
                        <a:pt x="72" y="2169"/>
                      </a:lnTo>
                      <a:lnTo>
                        <a:pt x="72" y="2137"/>
                      </a:lnTo>
                      <a:lnTo>
                        <a:pt x="72" y="2106"/>
                      </a:lnTo>
                      <a:lnTo>
                        <a:pt x="72" y="2074"/>
                      </a:lnTo>
                      <a:lnTo>
                        <a:pt x="72" y="2043"/>
                      </a:lnTo>
                      <a:lnTo>
                        <a:pt x="72" y="2011"/>
                      </a:lnTo>
                      <a:lnTo>
                        <a:pt x="72" y="1980"/>
                      </a:lnTo>
                      <a:lnTo>
                        <a:pt x="72" y="1958"/>
                      </a:lnTo>
                      <a:lnTo>
                        <a:pt x="72" y="1927"/>
                      </a:lnTo>
                      <a:lnTo>
                        <a:pt x="72" y="1895"/>
                      </a:lnTo>
                      <a:lnTo>
                        <a:pt x="72" y="1864"/>
                      </a:lnTo>
                      <a:lnTo>
                        <a:pt x="72" y="1822"/>
                      </a:lnTo>
                      <a:lnTo>
                        <a:pt x="72" y="1790"/>
                      </a:lnTo>
                      <a:lnTo>
                        <a:pt x="93" y="1758"/>
                      </a:lnTo>
                      <a:lnTo>
                        <a:pt x="104" y="1727"/>
                      </a:lnTo>
                      <a:lnTo>
                        <a:pt x="114" y="1695"/>
                      </a:lnTo>
                      <a:lnTo>
                        <a:pt x="125" y="1653"/>
                      </a:lnTo>
                      <a:lnTo>
                        <a:pt x="134" y="1622"/>
                      </a:lnTo>
                      <a:lnTo>
                        <a:pt x="145" y="1590"/>
                      </a:lnTo>
                      <a:lnTo>
                        <a:pt x="155" y="1558"/>
                      </a:lnTo>
                      <a:lnTo>
                        <a:pt x="166" y="1527"/>
                      </a:lnTo>
                      <a:lnTo>
                        <a:pt x="176" y="1495"/>
                      </a:lnTo>
                      <a:lnTo>
                        <a:pt x="176" y="1464"/>
                      </a:lnTo>
                      <a:lnTo>
                        <a:pt x="187" y="1432"/>
                      </a:lnTo>
                      <a:lnTo>
                        <a:pt x="196" y="1401"/>
                      </a:lnTo>
                      <a:lnTo>
                        <a:pt x="196" y="1379"/>
                      </a:lnTo>
                      <a:lnTo>
                        <a:pt x="207" y="1348"/>
                      </a:lnTo>
                      <a:lnTo>
                        <a:pt x="228" y="1316"/>
                      </a:lnTo>
                      <a:lnTo>
                        <a:pt x="228" y="1285"/>
                      </a:lnTo>
                      <a:lnTo>
                        <a:pt x="238" y="1253"/>
                      </a:lnTo>
                      <a:lnTo>
                        <a:pt x="258" y="1222"/>
                      </a:lnTo>
                      <a:lnTo>
                        <a:pt x="269" y="1200"/>
                      </a:lnTo>
                      <a:lnTo>
                        <a:pt x="279" y="1169"/>
                      </a:lnTo>
                      <a:lnTo>
                        <a:pt x="279" y="1137"/>
                      </a:lnTo>
                      <a:lnTo>
                        <a:pt x="290" y="1106"/>
                      </a:lnTo>
                      <a:lnTo>
                        <a:pt x="311" y="1074"/>
                      </a:lnTo>
                      <a:lnTo>
                        <a:pt x="321" y="1043"/>
                      </a:lnTo>
                      <a:lnTo>
                        <a:pt x="331" y="1011"/>
                      </a:lnTo>
                      <a:lnTo>
                        <a:pt x="352" y="979"/>
                      </a:lnTo>
                      <a:lnTo>
                        <a:pt x="363" y="948"/>
                      </a:lnTo>
                      <a:lnTo>
                        <a:pt x="373" y="916"/>
                      </a:lnTo>
                      <a:lnTo>
                        <a:pt x="383" y="885"/>
                      </a:lnTo>
                      <a:lnTo>
                        <a:pt x="393" y="853"/>
                      </a:lnTo>
                      <a:lnTo>
                        <a:pt x="404" y="821"/>
                      </a:lnTo>
                      <a:lnTo>
                        <a:pt x="425" y="790"/>
                      </a:lnTo>
                      <a:lnTo>
                        <a:pt x="435" y="758"/>
                      </a:lnTo>
                      <a:lnTo>
                        <a:pt x="455" y="727"/>
                      </a:lnTo>
                      <a:lnTo>
                        <a:pt x="466" y="695"/>
                      </a:lnTo>
                      <a:lnTo>
                        <a:pt x="476" y="664"/>
                      </a:lnTo>
                      <a:lnTo>
                        <a:pt x="487" y="642"/>
                      </a:lnTo>
                      <a:lnTo>
                        <a:pt x="507" y="611"/>
                      </a:lnTo>
                      <a:lnTo>
                        <a:pt x="518" y="579"/>
                      </a:lnTo>
                      <a:lnTo>
                        <a:pt x="528" y="548"/>
                      </a:lnTo>
                      <a:lnTo>
                        <a:pt x="539" y="516"/>
                      </a:lnTo>
                      <a:lnTo>
                        <a:pt x="560" y="485"/>
                      </a:lnTo>
                      <a:lnTo>
                        <a:pt x="569" y="453"/>
                      </a:lnTo>
                      <a:lnTo>
                        <a:pt x="590" y="421"/>
                      </a:lnTo>
                      <a:lnTo>
                        <a:pt x="601" y="390"/>
                      </a:lnTo>
                      <a:lnTo>
                        <a:pt x="622" y="358"/>
                      </a:lnTo>
                      <a:lnTo>
                        <a:pt x="642" y="327"/>
                      </a:lnTo>
                      <a:lnTo>
                        <a:pt x="673" y="306"/>
                      </a:lnTo>
                      <a:lnTo>
                        <a:pt x="704" y="306"/>
                      </a:lnTo>
                      <a:lnTo>
                        <a:pt x="736" y="316"/>
                      </a:lnTo>
                      <a:lnTo>
                        <a:pt x="766" y="348"/>
                      </a:lnTo>
                      <a:lnTo>
                        <a:pt x="798" y="369"/>
                      </a:lnTo>
                      <a:lnTo>
                        <a:pt x="828" y="390"/>
                      </a:lnTo>
                      <a:lnTo>
                        <a:pt x="860" y="411"/>
                      </a:lnTo>
                      <a:lnTo>
                        <a:pt x="880" y="442"/>
                      </a:lnTo>
                      <a:lnTo>
                        <a:pt x="890" y="464"/>
                      </a:lnTo>
                      <a:lnTo>
                        <a:pt x="911" y="495"/>
                      </a:lnTo>
                      <a:lnTo>
                        <a:pt x="942" y="527"/>
                      </a:lnTo>
                      <a:lnTo>
                        <a:pt x="974" y="548"/>
                      </a:lnTo>
                      <a:lnTo>
                        <a:pt x="984" y="579"/>
                      </a:lnTo>
                      <a:lnTo>
                        <a:pt x="1015" y="611"/>
                      </a:lnTo>
                      <a:lnTo>
                        <a:pt x="1036" y="642"/>
                      </a:lnTo>
                      <a:lnTo>
                        <a:pt x="1057" y="664"/>
                      </a:lnTo>
                      <a:lnTo>
                        <a:pt x="1066" y="695"/>
                      </a:lnTo>
                      <a:lnTo>
                        <a:pt x="1087" y="727"/>
                      </a:lnTo>
                      <a:lnTo>
                        <a:pt x="1098" y="758"/>
                      </a:lnTo>
                      <a:lnTo>
                        <a:pt x="1108" y="790"/>
                      </a:lnTo>
                      <a:lnTo>
                        <a:pt x="1128" y="821"/>
                      </a:lnTo>
                      <a:lnTo>
                        <a:pt x="1149" y="843"/>
                      </a:lnTo>
                      <a:lnTo>
                        <a:pt x="1160" y="874"/>
                      </a:lnTo>
                      <a:lnTo>
                        <a:pt x="1181" y="906"/>
                      </a:lnTo>
                      <a:lnTo>
                        <a:pt x="1191" y="937"/>
                      </a:lnTo>
                      <a:lnTo>
                        <a:pt x="1201" y="969"/>
                      </a:lnTo>
                      <a:lnTo>
                        <a:pt x="1212" y="1000"/>
                      </a:lnTo>
                      <a:lnTo>
                        <a:pt x="1212" y="1022"/>
                      </a:lnTo>
                      <a:lnTo>
                        <a:pt x="1222" y="1053"/>
                      </a:lnTo>
                      <a:lnTo>
                        <a:pt x="1222" y="1085"/>
                      </a:lnTo>
                      <a:lnTo>
                        <a:pt x="1233" y="1116"/>
                      </a:lnTo>
                      <a:lnTo>
                        <a:pt x="1233" y="1148"/>
                      </a:lnTo>
                      <a:lnTo>
                        <a:pt x="1233" y="1179"/>
                      </a:lnTo>
                      <a:lnTo>
                        <a:pt x="1243" y="1211"/>
                      </a:lnTo>
                      <a:lnTo>
                        <a:pt x="1253" y="1243"/>
                      </a:lnTo>
                      <a:lnTo>
                        <a:pt x="1253" y="1274"/>
                      </a:lnTo>
                      <a:lnTo>
                        <a:pt x="1263" y="1306"/>
                      </a:lnTo>
                      <a:lnTo>
                        <a:pt x="1263" y="1337"/>
                      </a:lnTo>
                      <a:lnTo>
                        <a:pt x="1274" y="1369"/>
                      </a:lnTo>
                      <a:lnTo>
                        <a:pt x="1284" y="1401"/>
                      </a:lnTo>
                      <a:lnTo>
                        <a:pt x="1295" y="1432"/>
                      </a:lnTo>
                      <a:lnTo>
                        <a:pt x="1295" y="1464"/>
                      </a:lnTo>
                      <a:lnTo>
                        <a:pt x="1305" y="1495"/>
                      </a:lnTo>
                      <a:lnTo>
                        <a:pt x="1305" y="1527"/>
                      </a:lnTo>
                      <a:lnTo>
                        <a:pt x="1305" y="1558"/>
                      </a:lnTo>
                      <a:lnTo>
                        <a:pt x="1305" y="1590"/>
                      </a:lnTo>
                      <a:lnTo>
                        <a:pt x="1305" y="1622"/>
                      </a:lnTo>
                      <a:lnTo>
                        <a:pt x="1305" y="1653"/>
                      </a:lnTo>
                      <a:lnTo>
                        <a:pt x="1305" y="1685"/>
                      </a:lnTo>
                      <a:lnTo>
                        <a:pt x="1305" y="1716"/>
                      </a:lnTo>
                      <a:lnTo>
                        <a:pt x="1305" y="1748"/>
                      </a:lnTo>
                      <a:lnTo>
                        <a:pt x="1305" y="1780"/>
                      </a:lnTo>
                      <a:lnTo>
                        <a:pt x="1305" y="1811"/>
                      </a:lnTo>
                      <a:lnTo>
                        <a:pt x="1305" y="1843"/>
                      </a:lnTo>
                      <a:lnTo>
                        <a:pt x="1305" y="1874"/>
                      </a:lnTo>
                      <a:lnTo>
                        <a:pt x="1305" y="1906"/>
                      </a:lnTo>
                      <a:lnTo>
                        <a:pt x="1305" y="1937"/>
                      </a:lnTo>
                      <a:lnTo>
                        <a:pt x="1305" y="1969"/>
                      </a:lnTo>
                      <a:lnTo>
                        <a:pt x="1315" y="2001"/>
                      </a:lnTo>
                      <a:lnTo>
                        <a:pt x="1315" y="2032"/>
                      </a:lnTo>
                      <a:lnTo>
                        <a:pt x="1315" y="2064"/>
                      </a:lnTo>
                      <a:lnTo>
                        <a:pt x="1315" y="2095"/>
                      </a:lnTo>
                      <a:lnTo>
                        <a:pt x="1315" y="2137"/>
                      </a:lnTo>
                      <a:lnTo>
                        <a:pt x="1315" y="2159"/>
                      </a:lnTo>
                      <a:lnTo>
                        <a:pt x="1315" y="2190"/>
                      </a:lnTo>
                      <a:lnTo>
                        <a:pt x="1305" y="2222"/>
                      </a:lnTo>
                      <a:lnTo>
                        <a:pt x="1284" y="2253"/>
                      </a:lnTo>
                      <a:lnTo>
                        <a:pt x="1284" y="2285"/>
                      </a:lnTo>
                      <a:lnTo>
                        <a:pt x="1291" y="2340"/>
                      </a:lnTo>
                      <a:lnTo>
                        <a:pt x="1284" y="2295"/>
                      </a:lnTo>
                      <a:lnTo>
                        <a:pt x="1291" y="2292"/>
                      </a:lnTo>
                    </a:path>
                  </a:pathLst>
                </a:custGeom>
                <a:pattFill prst="pct90">
                  <a:fgClr>
                    <a:srgbClr val="FFFFCC"/>
                  </a:fgClr>
                  <a:bgClr>
                    <a:srgbClr val="CC9900"/>
                  </a:bgClr>
                </a:pattFill>
                <a:ln w="9525" cap="rnd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9565" name="Freeform 109"/>
              <p:cNvSpPr>
                <a:spLocks/>
              </p:cNvSpPr>
              <p:nvPr/>
            </p:nvSpPr>
            <p:spPr bwMode="auto">
              <a:xfrm>
                <a:off x="980" y="2400"/>
                <a:ext cx="591" cy="1856"/>
              </a:xfrm>
              <a:custGeom>
                <a:avLst/>
                <a:gdLst/>
                <a:ahLst/>
                <a:cxnLst>
                  <a:cxn ang="0">
                    <a:pos x="569" y="76"/>
                  </a:cxn>
                  <a:cxn ang="0">
                    <a:pos x="558" y="171"/>
                  </a:cxn>
                  <a:cxn ang="0">
                    <a:pos x="537" y="265"/>
                  </a:cxn>
                  <a:cxn ang="0">
                    <a:pos x="526" y="360"/>
                  </a:cxn>
                  <a:cxn ang="0">
                    <a:pos x="484" y="455"/>
                  </a:cxn>
                  <a:cxn ang="0">
                    <a:pos x="463" y="550"/>
                  </a:cxn>
                  <a:cxn ang="0">
                    <a:pos x="442" y="644"/>
                  </a:cxn>
                  <a:cxn ang="0">
                    <a:pos x="421" y="739"/>
                  </a:cxn>
                  <a:cxn ang="0">
                    <a:pos x="400" y="834"/>
                  </a:cxn>
                  <a:cxn ang="0">
                    <a:pos x="358" y="929"/>
                  </a:cxn>
                  <a:cxn ang="0">
                    <a:pos x="316" y="1023"/>
                  </a:cxn>
                  <a:cxn ang="0">
                    <a:pos x="284" y="1118"/>
                  </a:cxn>
                  <a:cxn ang="0">
                    <a:pos x="263" y="1213"/>
                  </a:cxn>
                  <a:cxn ang="0">
                    <a:pos x="232" y="1297"/>
                  </a:cxn>
                  <a:cxn ang="0">
                    <a:pos x="221" y="1392"/>
                  </a:cxn>
                  <a:cxn ang="0">
                    <a:pos x="190" y="1487"/>
                  </a:cxn>
                  <a:cxn ang="0">
                    <a:pos x="190" y="1581"/>
                  </a:cxn>
                  <a:cxn ang="0">
                    <a:pos x="169" y="1676"/>
                  </a:cxn>
                  <a:cxn ang="0">
                    <a:pos x="116" y="1739"/>
                  </a:cxn>
                  <a:cxn ang="0">
                    <a:pos x="21" y="1760"/>
                  </a:cxn>
                  <a:cxn ang="0">
                    <a:pos x="0" y="1845"/>
                  </a:cxn>
                  <a:cxn ang="0">
                    <a:pos x="95" y="1855"/>
                  </a:cxn>
                  <a:cxn ang="0">
                    <a:pos x="190" y="1834"/>
                  </a:cxn>
                  <a:cxn ang="0">
                    <a:pos x="253" y="1739"/>
                  </a:cxn>
                  <a:cxn ang="0">
                    <a:pos x="295" y="1645"/>
                  </a:cxn>
                  <a:cxn ang="0">
                    <a:pos x="316" y="1560"/>
                  </a:cxn>
                  <a:cxn ang="0">
                    <a:pos x="337" y="1466"/>
                  </a:cxn>
                  <a:cxn ang="0">
                    <a:pos x="348" y="1381"/>
                  </a:cxn>
                  <a:cxn ang="0">
                    <a:pos x="369" y="1276"/>
                  </a:cxn>
                  <a:cxn ang="0">
                    <a:pos x="379" y="1181"/>
                  </a:cxn>
                  <a:cxn ang="0">
                    <a:pos x="390" y="1087"/>
                  </a:cxn>
                  <a:cxn ang="0">
                    <a:pos x="400" y="1002"/>
                  </a:cxn>
                  <a:cxn ang="0">
                    <a:pos x="421" y="908"/>
                  </a:cxn>
                  <a:cxn ang="0">
                    <a:pos x="453" y="823"/>
                  </a:cxn>
                  <a:cxn ang="0">
                    <a:pos x="484" y="729"/>
                  </a:cxn>
                  <a:cxn ang="0">
                    <a:pos x="516" y="634"/>
                  </a:cxn>
                  <a:cxn ang="0">
                    <a:pos x="526" y="539"/>
                  </a:cxn>
                  <a:cxn ang="0">
                    <a:pos x="537" y="444"/>
                  </a:cxn>
                  <a:cxn ang="0">
                    <a:pos x="558" y="350"/>
                  </a:cxn>
                  <a:cxn ang="0">
                    <a:pos x="579" y="255"/>
                  </a:cxn>
                  <a:cxn ang="0">
                    <a:pos x="590" y="160"/>
                  </a:cxn>
                  <a:cxn ang="0">
                    <a:pos x="590" y="65"/>
                  </a:cxn>
                </a:cxnLst>
                <a:rect l="0" t="0" r="r" b="b"/>
                <a:pathLst>
                  <a:path w="591" h="1856">
                    <a:moveTo>
                      <a:pt x="556" y="0"/>
                    </a:moveTo>
                    <a:lnTo>
                      <a:pt x="569" y="44"/>
                    </a:lnTo>
                    <a:lnTo>
                      <a:pt x="569" y="76"/>
                    </a:lnTo>
                    <a:lnTo>
                      <a:pt x="569" y="107"/>
                    </a:lnTo>
                    <a:lnTo>
                      <a:pt x="558" y="139"/>
                    </a:lnTo>
                    <a:lnTo>
                      <a:pt x="558" y="171"/>
                    </a:lnTo>
                    <a:lnTo>
                      <a:pt x="548" y="202"/>
                    </a:lnTo>
                    <a:lnTo>
                      <a:pt x="537" y="234"/>
                    </a:lnTo>
                    <a:lnTo>
                      <a:pt x="537" y="265"/>
                    </a:lnTo>
                    <a:lnTo>
                      <a:pt x="526" y="297"/>
                    </a:lnTo>
                    <a:lnTo>
                      <a:pt x="526" y="329"/>
                    </a:lnTo>
                    <a:lnTo>
                      <a:pt x="526" y="360"/>
                    </a:lnTo>
                    <a:lnTo>
                      <a:pt x="516" y="392"/>
                    </a:lnTo>
                    <a:lnTo>
                      <a:pt x="505" y="423"/>
                    </a:lnTo>
                    <a:lnTo>
                      <a:pt x="484" y="455"/>
                    </a:lnTo>
                    <a:lnTo>
                      <a:pt x="474" y="486"/>
                    </a:lnTo>
                    <a:lnTo>
                      <a:pt x="474" y="518"/>
                    </a:lnTo>
                    <a:lnTo>
                      <a:pt x="463" y="550"/>
                    </a:lnTo>
                    <a:lnTo>
                      <a:pt x="453" y="581"/>
                    </a:lnTo>
                    <a:lnTo>
                      <a:pt x="442" y="613"/>
                    </a:lnTo>
                    <a:lnTo>
                      <a:pt x="442" y="644"/>
                    </a:lnTo>
                    <a:lnTo>
                      <a:pt x="432" y="676"/>
                    </a:lnTo>
                    <a:lnTo>
                      <a:pt x="432" y="708"/>
                    </a:lnTo>
                    <a:lnTo>
                      <a:pt x="421" y="739"/>
                    </a:lnTo>
                    <a:lnTo>
                      <a:pt x="411" y="771"/>
                    </a:lnTo>
                    <a:lnTo>
                      <a:pt x="400" y="802"/>
                    </a:lnTo>
                    <a:lnTo>
                      <a:pt x="400" y="834"/>
                    </a:lnTo>
                    <a:lnTo>
                      <a:pt x="379" y="865"/>
                    </a:lnTo>
                    <a:lnTo>
                      <a:pt x="369" y="897"/>
                    </a:lnTo>
                    <a:lnTo>
                      <a:pt x="358" y="929"/>
                    </a:lnTo>
                    <a:lnTo>
                      <a:pt x="358" y="960"/>
                    </a:lnTo>
                    <a:lnTo>
                      <a:pt x="337" y="992"/>
                    </a:lnTo>
                    <a:lnTo>
                      <a:pt x="316" y="1023"/>
                    </a:lnTo>
                    <a:lnTo>
                      <a:pt x="316" y="1055"/>
                    </a:lnTo>
                    <a:lnTo>
                      <a:pt x="305" y="1087"/>
                    </a:lnTo>
                    <a:lnTo>
                      <a:pt x="284" y="1118"/>
                    </a:lnTo>
                    <a:lnTo>
                      <a:pt x="274" y="1150"/>
                    </a:lnTo>
                    <a:lnTo>
                      <a:pt x="263" y="1181"/>
                    </a:lnTo>
                    <a:lnTo>
                      <a:pt x="263" y="1213"/>
                    </a:lnTo>
                    <a:lnTo>
                      <a:pt x="253" y="1244"/>
                    </a:lnTo>
                    <a:lnTo>
                      <a:pt x="242" y="1266"/>
                    </a:lnTo>
                    <a:lnTo>
                      <a:pt x="232" y="1297"/>
                    </a:lnTo>
                    <a:lnTo>
                      <a:pt x="232" y="1329"/>
                    </a:lnTo>
                    <a:lnTo>
                      <a:pt x="221" y="1360"/>
                    </a:lnTo>
                    <a:lnTo>
                      <a:pt x="221" y="1392"/>
                    </a:lnTo>
                    <a:lnTo>
                      <a:pt x="211" y="1423"/>
                    </a:lnTo>
                    <a:lnTo>
                      <a:pt x="200" y="1455"/>
                    </a:lnTo>
                    <a:lnTo>
                      <a:pt x="190" y="1487"/>
                    </a:lnTo>
                    <a:lnTo>
                      <a:pt x="190" y="1518"/>
                    </a:lnTo>
                    <a:lnTo>
                      <a:pt x="190" y="1550"/>
                    </a:lnTo>
                    <a:lnTo>
                      <a:pt x="190" y="1581"/>
                    </a:lnTo>
                    <a:lnTo>
                      <a:pt x="190" y="1613"/>
                    </a:lnTo>
                    <a:lnTo>
                      <a:pt x="179" y="1645"/>
                    </a:lnTo>
                    <a:lnTo>
                      <a:pt x="169" y="1676"/>
                    </a:lnTo>
                    <a:lnTo>
                      <a:pt x="158" y="1708"/>
                    </a:lnTo>
                    <a:lnTo>
                      <a:pt x="148" y="1739"/>
                    </a:lnTo>
                    <a:lnTo>
                      <a:pt x="116" y="1739"/>
                    </a:lnTo>
                    <a:lnTo>
                      <a:pt x="84" y="1760"/>
                    </a:lnTo>
                    <a:lnTo>
                      <a:pt x="53" y="1760"/>
                    </a:lnTo>
                    <a:lnTo>
                      <a:pt x="21" y="1760"/>
                    </a:lnTo>
                    <a:lnTo>
                      <a:pt x="11" y="1792"/>
                    </a:lnTo>
                    <a:lnTo>
                      <a:pt x="0" y="1823"/>
                    </a:lnTo>
                    <a:lnTo>
                      <a:pt x="0" y="1845"/>
                    </a:lnTo>
                    <a:lnTo>
                      <a:pt x="32" y="1855"/>
                    </a:lnTo>
                    <a:lnTo>
                      <a:pt x="63" y="1855"/>
                    </a:lnTo>
                    <a:lnTo>
                      <a:pt x="95" y="1855"/>
                    </a:lnTo>
                    <a:lnTo>
                      <a:pt x="127" y="1855"/>
                    </a:lnTo>
                    <a:lnTo>
                      <a:pt x="158" y="1845"/>
                    </a:lnTo>
                    <a:lnTo>
                      <a:pt x="190" y="1834"/>
                    </a:lnTo>
                    <a:lnTo>
                      <a:pt x="221" y="1802"/>
                    </a:lnTo>
                    <a:lnTo>
                      <a:pt x="232" y="1771"/>
                    </a:lnTo>
                    <a:lnTo>
                      <a:pt x="253" y="1739"/>
                    </a:lnTo>
                    <a:lnTo>
                      <a:pt x="263" y="1708"/>
                    </a:lnTo>
                    <a:lnTo>
                      <a:pt x="274" y="1676"/>
                    </a:lnTo>
                    <a:lnTo>
                      <a:pt x="295" y="1645"/>
                    </a:lnTo>
                    <a:lnTo>
                      <a:pt x="295" y="1623"/>
                    </a:lnTo>
                    <a:lnTo>
                      <a:pt x="305" y="1592"/>
                    </a:lnTo>
                    <a:lnTo>
                      <a:pt x="316" y="1560"/>
                    </a:lnTo>
                    <a:lnTo>
                      <a:pt x="327" y="1529"/>
                    </a:lnTo>
                    <a:lnTo>
                      <a:pt x="337" y="1497"/>
                    </a:lnTo>
                    <a:lnTo>
                      <a:pt x="337" y="1466"/>
                    </a:lnTo>
                    <a:lnTo>
                      <a:pt x="348" y="1444"/>
                    </a:lnTo>
                    <a:lnTo>
                      <a:pt x="348" y="1413"/>
                    </a:lnTo>
                    <a:lnTo>
                      <a:pt x="348" y="1381"/>
                    </a:lnTo>
                    <a:lnTo>
                      <a:pt x="358" y="1339"/>
                    </a:lnTo>
                    <a:lnTo>
                      <a:pt x="369" y="1308"/>
                    </a:lnTo>
                    <a:lnTo>
                      <a:pt x="369" y="1276"/>
                    </a:lnTo>
                    <a:lnTo>
                      <a:pt x="379" y="1244"/>
                    </a:lnTo>
                    <a:lnTo>
                      <a:pt x="379" y="1213"/>
                    </a:lnTo>
                    <a:lnTo>
                      <a:pt x="379" y="1181"/>
                    </a:lnTo>
                    <a:lnTo>
                      <a:pt x="379" y="1150"/>
                    </a:lnTo>
                    <a:lnTo>
                      <a:pt x="379" y="1118"/>
                    </a:lnTo>
                    <a:lnTo>
                      <a:pt x="390" y="1087"/>
                    </a:lnTo>
                    <a:lnTo>
                      <a:pt x="390" y="1065"/>
                    </a:lnTo>
                    <a:lnTo>
                      <a:pt x="390" y="1034"/>
                    </a:lnTo>
                    <a:lnTo>
                      <a:pt x="400" y="1002"/>
                    </a:lnTo>
                    <a:lnTo>
                      <a:pt x="411" y="971"/>
                    </a:lnTo>
                    <a:lnTo>
                      <a:pt x="421" y="939"/>
                    </a:lnTo>
                    <a:lnTo>
                      <a:pt x="421" y="908"/>
                    </a:lnTo>
                    <a:lnTo>
                      <a:pt x="432" y="886"/>
                    </a:lnTo>
                    <a:lnTo>
                      <a:pt x="442" y="855"/>
                    </a:lnTo>
                    <a:lnTo>
                      <a:pt x="453" y="823"/>
                    </a:lnTo>
                    <a:lnTo>
                      <a:pt x="463" y="792"/>
                    </a:lnTo>
                    <a:lnTo>
                      <a:pt x="474" y="760"/>
                    </a:lnTo>
                    <a:lnTo>
                      <a:pt x="484" y="729"/>
                    </a:lnTo>
                    <a:lnTo>
                      <a:pt x="495" y="697"/>
                    </a:lnTo>
                    <a:lnTo>
                      <a:pt x="505" y="665"/>
                    </a:lnTo>
                    <a:lnTo>
                      <a:pt x="516" y="634"/>
                    </a:lnTo>
                    <a:lnTo>
                      <a:pt x="516" y="602"/>
                    </a:lnTo>
                    <a:lnTo>
                      <a:pt x="516" y="571"/>
                    </a:lnTo>
                    <a:lnTo>
                      <a:pt x="526" y="539"/>
                    </a:lnTo>
                    <a:lnTo>
                      <a:pt x="526" y="507"/>
                    </a:lnTo>
                    <a:lnTo>
                      <a:pt x="537" y="476"/>
                    </a:lnTo>
                    <a:lnTo>
                      <a:pt x="537" y="444"/>
                    </a:lnTo>
                    <a:lnTo>
                      <a:pt x="548" y="413"/>
                    </a:lnTo>
                    <a:lnTo>
                      <a:pt x="558" y="381"/>
                    </a:lnTo>
                    <a:lnTo>
                      <a:pt x="558" y="350"/>
                    </a:lnTo>
                    <a:lnTo>
                      <a:pt x="569" y="318"/>
                    </a:lnTo>
                    <a:lnTo>
                      <a:pt x="579" y="286"/>
                    </a:lnTo>
                    <a:lnTo>
                      <a:pt x="579" y="255"/>
                    </a:lnTo>
                    <a:lnTo>
                      <a:pt x="579" y="223"/>
                    </a:lnTo>
                    <a:lnTo>
                      <a:pt x="579" y="192"/>
                    </a:lnTo>
                    <a:lnTo>
                      <a:pt x="590" y="160"/>
                    </a:lnTo>
                    <a:lnTo>
                      <a:pt x="590" y="128"/>
                    </a:lnTo>
                    <a:lnTo>
                      <a:pt x="590" y="97"/>
                    </a:lnTo>
                    <a:lnTo>
                      <a:pt x="590" y="65"/>
                    </a:lnTo>
                    <a:lnTo>
                      <a:pt x="558" y="44"/>
                    </a:lnTo>
                    <a:lnTo>
                      <a:pt x="556" y="0"/>
                    </a:lnTo>
                  </a:path>
                </a:pathLst>
              </a:custGeom>
              <a:pattFill prst="lgConfetti">
                <a:fgClr>
                  <a:srgbClr val="080808"/>
                </a:fgClr>
                <a:bgClr>
                  <a:srgbClr val="EAEAEA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66" name="Freeform 110"/>
              <p:cNvSpPr>
                <a:spLocks/>
              </p:cNvSpPr>
              <p:nvPr/>
            </p:nvSpPr>
            <p:spPr bwMode="auto">
              <a:xfrm>
                <a:off x="317" y="2400"/>
                <a:ext cx="548" cy="1877"/>
              </a:xfrm>
              <a:custGeom>
                <a:avLst/>
                <a:gdLst/>
                <a:ahLst/>
                <a:cxnLst>
                  <a:cxn ang="0">
                    <a:pos x="55" y="76"/>
                  </a:cxn>
                  <a:cxn ang="0">
                    <a:pos x="87" y="171"/>
                  </a:cxn>
                  <a:cxn ang="0">
                    <a:pos x="120" y="265"/>
                  </a:cxn>
                  <a:cxn ang="0">
                    <a:pos x="164" y="360"/>
                  </a:cxn>
                  <a:cxn ang="0">
                    <a:pos x="186" y="455"/>
                  </a:cxn>
                  <a:cxn ang="0">
                    <a:pos x="197" y="550"/>
                  </a:cxn>
                  <a:cxn ang="0">
                    <a:pos x="229" y="644"/>
                  </a:cxn>
                  <a:cxn ang="0">
                    <a:pos x="241" y="739"/>
                  </a:cxn>
                  <a:cxn ang="0">
                    <a:pos x="263" y="834"/>
                  </a:cxn>
                  <a:cxn ang="0">
                    <a:pos x="273" y="929"/>
                  </a:cxn>
                  <a:cxn ang="0">
                    <a:pos x="273" y="1023"/>
                  </a:cxn>
                  <a:cxn ang="0">
                    <a:pos x="284" y="1118"/>
                  </a:cxn>
                  <a:cxn ang="0">
                    <a:pos x="295" y="1213"/>
                  </a:cxn>
                  <a:cxn ang="0">
                    <a:pos x="317" y="1297"/>
                  </a:cxn>
                  <a:cxn ang="0">
                    <a:pos x="340" y="1392"/>
                  </a:cxn>
                  <a:cxn ang="0">
                    <a:pos x="361" y="1487"/>
                  </a:cxn>
                  <a:cxn ang="0">
                    <a:pos x="383" y="1581"/>
                  </a:cxn>
                  <a:cxn ang="0">
                    <a:pos x="405" y="1676"/>
                  </a:cxn>
                  <a:cxn ang="0">
                    <a:pos x="427" y="1771"/>
                  </a:cxn>
                  <a:cxn ang="0">
                    <a:pos x="514" y="1792"/>
                  </a:cxn>
                  <a:cxn ang="0">
                    <a:pos x="547" y="1845"/>
                  </a:cxn>
                  <a:cxn ang="0">
                    <a:pos x="471" y="1876"/>
                  </a:cxn>
                  <a:cxn ang="0">
                    <a:pos x="383" y="1823"/>
                  </a:cxn>
                  <a:cxn ang="0">
                    <a:pos x="295" y="1750"/>
                  </a:cxn>
                  <a:cxn ang="0">
                    <a:pos x="273" y="1655"/>
                  </a:cxn>
                  <a:cxn ang="0">
                    <a:pos x="263" y="1560"/>
                  </a:cxn>
                  <a:cxn ang="0">
                    <a:pos x="251" y="1466"/>
                  </a:cxn>
                  <a:cxn ang="0">
                    <a:pos x="229" y="1381"/>
                  </a:cxn>
                  <a:cxn ang="0">
                    <a:pos x="229" y="1287"/>
                  </a:cxn>
                  <a:cxn ang="0">
                    <a:pos x="229" y="1192"/>
                  </a:cxn>
                  <a:cxn ang="0">
                    <a:pos x="219" y="1097"/>
                  </a:cxn>
                  <a:cxn ang="0">
                    <a:pos x="219" y="1002"/>
                  </a:cxn>
                  <a:cxn ang="0">
                    <a:pos x="207" y="908"/>
                  </a:cxn>
                  <a:cxn ang="0">
                    <a:pos x="197" y="823"/>
                  </a:cxn>
                  <a:cxn ang="0">
                    <a:pos x="186" y="729"/>
                  </a:cxn>
                  <a:cxn ang="0">
                    <a:pos x="164" y="634"/>
                  </a:cxn>
                  <a:cxn ang="0">
                    <a:pos x="132" y="539"/>
                  </a:cxn>
                  <a:cxn ang="0">
                    <a:pos x="98" y="444"/>
                  </a:cxn>
                  <a:cxn ang="0">
                    <a:pos x="76" y="350"/>
                  </a:cxn>
                  <a:cxn ang="0">
                    <a:pos x="33" y="255"/>
                  </a:cxn>
                  <a:cxn ang="0">
                    <a:pos x="0" y="160"/>
                  </a:cxn>
                  <a:cxn ang="0">
                    <a:pos x="0" y="65"/>
                  </a:cxn>
                </a:cxnLst>
                <a:rect l="0" t="0" r="r" b="b"/>
                <a:pathLst>
                  <a:path w="548" h="1877">
                    <a:moveTo>
                      <a:pt x="19" y="0"/>
                    </a:moveTo>
                    <a:lnTo>
                      <a:pt x="33" y="44"/>
                    </a:lnTo>
                    <a:lnTo>
                      <a:pt x="55" y="76"/>
                    </a:lnTo>
                    <a:lnTo>
                      <a:pt x="65" y="107"/>
                    </a:lnTo>
                    <a:lnTo>
                      <a:pt x="76" y="139"/>
                    </a:lnTo>
                    <a:lnTo>
                      <a:pt x="87" y="171"/>
                    </a:lnTo>
                    <a:lnTo>
                      <a:pt x="98" y="202"/>
                    </a:lnTo>
                    <a:lnTo>
                      <a:pt x="110" y="234"/>
                    </a:lnTo>
                    <a:lnTo>
                      <a:pt x="120" y="265"/>
                    </a:lnTo>
                    <a:lnTo>
                      <a:pt x="132" y="297"/>
                    </a:lnTo>
                    <a:lnTo>
                      <a:pt x="142" y="329"/>
                    </a:lnTo>
                    <a:lnTo>
                      <a:pt x="164" y="360"/>
                    </a:lnTo>
                    <a:lnTo>
                      <a:pt x="175" y="392"/>
                    </a:lnTo>
                    <a:lnTo>
                      <a:pt x="186" y="423"/>
                    </a:lnTo>
                    <a:lnTo>
                      <a:pt x="186" y="455"/>
                    </a:lnTo>
                    <a:lnTo>
                      <a:pt x="186" y="486"/>
                    </a:lnTo>
                    <a:lnTo>
                      <a:pt x="197" y="518"/>
                    </a:lnTo>
                    <a:lnTo>
                      <a:pt x="197" y="550"/>
                    </a:lnTo>
                    <a:lnTo>
                      <a:pt x="207" y="581"/>
                    </a:lnTo>
                    <a:lnTo>
                      <a:pt x="207" y="613"/>
                    </a:lnTo>
                    <a:lnTo>
                      <a:pt x="229" y="644"/>
                    </a:lnTo>
                    <a:lnTo>
                      <a:pt x="241" y="676"/>
                    </a:lnTo>
                    <a:lnTo>
                      <a:pt x="241" y="708"/>
                    </a:lnTo>
                    <a:lnTo>
                      <a:pt x="241" y="739"/>
                    </a:lnTo>
                    <a:lnTo>
                      <a:pt x="251" y="771"/>
                    </a:lnTo>
                    <a:lnTo>
                      <a:pt x="251" y="802"/>
                    </a:lnTo>
                    <a:lnTo>
                      <a:pt x="263" y="834"/>
                    </a:lnTo>
                    <a:lnTo>
                      <a:pt x="263" y="865"/>
                    </a:lnTo>
                    <a:lnTo>
                      <a:pt x="263" y="897"/>
                    </a:lnTo>
                    <a:lnTo>
                      <a:pt x="273" y="929"/>
                    </a:lnTo>
                    <a:lnTo>
                      <a:pt x="273" y="960"/>
                    </a:lnTo>
                    <a:lnTo>
                      <a:pt x="273" y="992"/>
                    </a:lnTo>
                    <a:lnTo>
                      <a:pt x="273" y="1023"/>
                    </a:lnTo>
                    <a:lnTo>
                      <a:pt x="273" y="1055"/>
                    </a:lnTo>
                    <a:lnTo>
                      <a:pt x="284" y="1087"/>
                    </a:lnTo>
                    <a:lnTo>
                      <a:pt x="284" y="1118"/>
                    </a:lnTo>
                    <a:lnTo>
                      <a:pt x="295" y="1150"/>
                    </a:lnTo>
                    <a:lnTo>
                      <a:pt x="295" y="1181"/>
                    </a:lnTo>
                    <a:lnTo>
                      <a:pt x="295" y="1213"/>
                    </a:lnTo>
                    <a:lnTo>
                      <a:pt x="306" y="1244"/>
                    </a:lnTo>
                    <a:lnTo>
                      <a:pt x="317" y="1266"/>
                    </a:lnTo>
                    <a:lnTo>
                      <a:pt x="317" y="1297"/>
                    </a:lnTo>
                    <a:lnTo>
                      <a:pt x="328" y="1329"/>
                    </a:lnTo>
                    <a:lnTo>
                      <a:pt x="328" y="1360"/>
                    </a:lnTo>
                    <a:lnTo>
                      <a:pt x="340" y="1392"/>
                    </a:lnTo>
                    <a:lnTo>
                      <a:pt x="340" y="1423"/>
                    </a:lnTo>
                    <a:lnTo>
                      <a:pt x="350" y="1455"/>
                    </a:lnTo>
                    <a:lnTo>
                      <a:pt x="361" y="1487"/>
                    </a:lnTo>
                    <a:lnTo>
                      <a:pt x="372" y="1518"/>
                    </a:lnTo>
                    <a:lnTo>
                      <a:pt x="372" y="1550"/>
                    </a:lnTo>
                    <a:lnTo>
                      <a:pt x="383" y="1581"/>
                    </a:lnTo>
                    <a:lnTo>
                      <a:pt x="383" y="1613"/>
                    </a:lnTo>
                    <a:lnTo>
                      <a:pt x="394" y="1645"/>
                    </a:lnTo>
                    <a:lnTo>
                      <a:pt x="405" y="1676"/>
                    </a:lnTo>
                    <a:lnTo>
                      <a:pt x="415" y="1708"/>
                    </a:lnTo>
                    <a:lnTo>
                      <a:pt x="427" y="1739"/>
                    </a:lnTo>
                    <a:lnTo>
                      <a:pt x="427" y="1771"/>
                    </a:lnTo>
                    <a:lnTo>
                      <a:pt x="449" y="1802"/>
                    </a:lnTo>
                    <a:lnTo>
                      <a:pt x="481" y="1802"/>
                    </a:lnTo>
                    <a:lnTo>
                      <a:pt x="514" y="1792"/>
                    </a:lnTo>
                    <a:lnTo>
                      <a:pt x="547" y="1792"/>
                    </a:lnTo>
                    <a:lnTo>
                      <a:pt x="547" y="1823"/>
                    </a:lnTo>
                    <a:lnTo>
                      <a:pt x="547" y="1845"/>
                    </a:lnTo>
                    <a:lnTo>
                      <a:pt x="536" y="1876"/>
                    </a:lnTo>
                    <a:lnTo>
                      <a:pt x="503" y="1876"/>
                    </a:lnTo>
                    <a:lnTo>
                      <a:pt x="471" y="1876"/>
                    </a:lnTo>
                    <a:lnTo>
                      <a:pt x="437" y="1876"/>
                    </a:lnTo>
                    <a:lnTo>
                      <a:pt x="405" y="1845"/>
                    </a:lnTo>
                    <a:lnTo>
                      <a:pt x="383" y="1823"/>
                    </a:lnTo>
                    <a:lnTo>
                      <a:pt x="350" y="1802"/>
                    </a:lnTo>
                    <a:lnTo>
                      <a:pt x="328" y="1771"/>
                    </a:lnTo>
                    <a:lnTo>
                      <a:pt x="295" y="1750"/>
                    </a:lnTo>
                    <a:lnTo>
                      <a:pt x="284" y="1718"/>
                    </a:lnTo>
                    <a:lnTo>
                      <a:pt x="273" y="1687"/>
                    </a:lnTo>
                    <a:lnTo>
                      <a:pt x="273" y="1655"/>
                    </a:lnTo>
                    <a:lnTo>
                      <a:pt x="263" y="1623"/>
                    </a:lnTo>
                    <a:lnTo>
                      <a:pt x="263" y="1592"/>
                    </a:lnTo>
                    <a:lnTo>
                      <a:pt x="263" y="1560"/>
                    </a:lnTo>
                    <a:lnTo>
                      <a:pt x="263" y="1529"/>
                    </a:lnTo>
                    <a:lnTo>
                      <a:pt x="263" y="1497"/>
                    </a:lnTo>
                    <a:lnTo>
                      <a:pt x="251" y="1466"/>
                    </a:lnTo>
                    <a:lnTo>
                      <a:pt x="251" y="1444"/>
                    </a:lnTo>
                    <a:lnTo>
                      <a:pt x="241" y="1413"/>
                    </a:lnTo>
                    <a:lnTo>
                      <a:pt x="229" y="1381"/>
                    </a:lnTo>
                    <a:lnTo>
                      <a:pt x="229" y="1350"/>
                    </a:lnTo>
                    <a:lnTo>
                      <a:pt x="229" y="1318"/>
                    </a:lnTo>
                    <a:lnTo>
                      <a:pt x="229" y="1287"/>
                    </a:lnTo>
                    <a:lnTo>
                      <a:pt x="229" y="1255"/>
                    </a:lnTo>
                    <a:lnTo>
                      <a:pt x="229" y="1223"/>
                    </a:lnTo>
                    <a:lnTo>
                      <a:pt x="229" y="1192"/>
                    </a:lnTo>
                    <a:lnTo>
                      <a:pt x="219" y="1160"/>
                    </a:lnTo>
                    <a:lnTo>
                      <a:pt x="219" y="1129"/>
                    </a:lnTo>
                    <a:lnTo>
                      <a:pt x="219" y="1097"/>
                    </a:lnTo>
                    <a:lnTo>
                      <a:pt x="219" y="1065"/>
                    </a:lnTo>
                    <a:lnTo>
                      <a:pt x="219" y="1034"/>
                    </a:lnTo>
                    <a:lnTo>
                      <a:pt x="219" y="1002"/>
                    </a:lnTo>
                    <a:lnTo>
                      <a:pt x="219" y="971"/>
                    </a:lnTo>
                    <a:lnTo>
                      <a:pt x="219" y="939"/>
                    </a:lnTo>
                    <a:lnTo>
                      <a:pt x="207" y="908"/>
                    </a:lnTo>
                    <a:lnTo>
                      <a:pt x="207" y="886"/>
                    </a:lnTo>
                    <a:lnTo>
                      <a:pt x="207" y="855"/>
                    </a:lnTo>
                    <a:lnTo>
                      <a:pt x="197" y="823"/>
                    </a:lnTo>
                    <a:lnTo>
                      <a:pt x="197" y="792"/>
                    </a:lnTo>
                    <a:lnTo>
                      <a:pt x="186" y="760"/>
                    </a:lnTo>
                    <a:lnTo>
                      <a:pt x="186" y="729"/>
                    </a:lnTo>
                    <a:lnTo>
                      <a:pt x="175" y="697"/>
                    </a:lnTo>
                    <a:lnTo>
                      <a:pt x="175" y="665"/>
                    </a:lnTo>
                    <a:lnTo>
                      <a:pt x="164" y="634"/>
                    </a:lnTo>
                    <a:lnTo>
                      <a:pt x="153" y="602"/>
                    </a:lnTo>
                    <a:lnTo>
                      <a:pt x="132" y="571"/>
                    </a:lnTo>
                    <a:lnTo>
                      <a:pt x="132" y="539"/>
                    </a:lnTo>
                    <a:lnTo>
                      <a:pt x="120" y="507"/>
                    </a:lnTo>
                    <a:lnTo>
                      <a:pt x="110" y="476"/>
                    </a:lnTo>
                    <a:lnTo>
                      <a:pt x="98" y="444"/>
                    </a:lnTo>
                    <a:lnTo>
                      <a:pt x="87" y="413"/>
                    </a:lnTo>
                    <a:lnTo>
                      <a:pt x="87" y="381"/>
                    </a:lnTo>
                    <a:lnTo>
                      <a:pt x="76" y="350"/>
                    </a:lnTo>
                    <a:lnTo>
                      <a:pt x="65" y="318"/>
                    </a:lnTo>
                    <a:lnTo>
                      <a:pt x="43" y="286"/>
                    </a:lnTo>
                    <a:lnTo>
                      <a:pt x="33" y="255"/>
                    </a:lnTo>
                    <a:lnTo>
                      <a:pt x="21" y="223"/>
                    </a:lnTo>
                    <a:lnTo>
                      <a:pt x="11" y="192"/>
                    </a:lnTo>
                    <a:lnTo>
                      <a:pt x="0" y="160"/>
                    </a:lnTo>
                    <a:lnTo>
                      <a:pt x="0" y="128"/>
                    </a:lnTo>
                    <a:lnTo>
                      <a:pt x="0" y="97"/>
                    </a:lnTo>
                    <a:lnTo>
                      <a:pt x="0" y="65"/>
                    </a:lnTo>
                    <a:lnTo>
                      <a:pt x="19" y="0"/>
                    </a:lnTo>
                    <a:lnTo>
                      <a:pt x="19" y="0"/>
                    </a:lnTo>
                  </a:path>
                </a:pathLst>
              </a:custGeom>
              <a:pattFill prst="lgConfetti">
                <a:fgClr>
                  <a:srgbClr val="080808"/>
                </a:fgClr>
                <a:bgClr>
                  <a:srgbClr val="EAEAEA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9569" name="Rectangle 113"/>
          <p:cNvSpPr>
            <a:spLocks noChangeArrowheads="1"/>
          </p:cNvSpPr>
          <p:nvPr/>
        </p:nvSpPr>
        <p:spPr bwMode="auto">
          <a:xfrm>
            <a:off x="2895600" y="0"/>
            <a:ext cx="5181600" cy="51911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chemeClr val="accent2"/>
                </a:solidFill>
                <a:latin typeface="Arial" charset="0"/>
              </a:rPr>
              <a:t>MATURE DENTINE: Varieties</a:t>
            </a:r>
          </a:p>
        </p:txBody>
      </p:sp>
      <p:sp useBgFill="1">
        <p:nvSpPr>
          <p:cNvPr id="19570" name="Rectangle 114"/>
          <p:cNvSpPr>
            <a:spLocks noChangeArrowheads="1"/>
          </p:cNvSpPr>
          <p:nvPr/>
        </p:nvSpPr>
        <p:spPr bwMode="auto">
          <a:xfrm>
            <a:off x="3733800" y="609601"/>
            <a:ext cx="5410200" cy="831639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u="sng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MANTLE </a:t>
            </a:r>
            <a:r>
              <a:rPr lang="ru-RU" sz="2400" b="1" u="sng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D</a:t>
            </a:r>
            <a:r>
              <a:rPr lang="en-US" sz="2400" b="1" u="sng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.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 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just below DEJ  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= radial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Korff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fibrils</a:t>
            </a:r>
            <a:endParaRPr lang="ru-RU" sz="2400" dirty="0">
              <a:solidFill>
                <a:schemeClr val="tx2">
                  <a:lumMod val="75000"/>
                </a:schemeClr>
              </a:solidFill>
              <a:latin typeface="Arial" charset="0"/>
            </a:endParaRPr>
          </a:p>
        </p:txBody>
      </p:sp>
      <p:sp useBgFill="1">
        <p:nvSpPr>
          <p:cNvPr id="19571" name="Rectangle 115"/>
          <p:cNvSpPr>
            <a:spLocks noChangeArrowheads="1"/>
          </p:cNvSpPr>
          <p:nvPr/>
        </p:nvSpPr>
        <p:spPr bwMode="auto">
          <a:xfrm>
            <a:off x="3581400" y="1676401"/>
            <a:ext cx="5181600" cy="1200971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u="sng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CIRCUMPULPAL </a:t>
            </a:r>
            <a:r>
              <a:rPr lang="ru-RU" sz="2400" b="1" u="sng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D</a:t>
            </a:r>
            <a:r>
              <a:rPr lang="en-US" sz="2400" b="1" u="sng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.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-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main mass of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dentine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= perpendicular to </a:t>
            </a:r>
            <a:r>
              <a:rPr lang="en-US" sz="2400" b="1" dirty="0" err="1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tulules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fibers- </a:t>
            </a:r>
            <a:r>
              <a:rPr lang="en-US" sz="2400" b="1" dirty="0" err="1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Ebner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9572" name="Freeform 116"/>
          <p:cNvSpPr>
            <a:spLocks/>
          </p:cNvSpPr>
          <p:nvPr/>
        </p:nvSpPr>
        <p:spPr bwMode="auto">
          <a:xfrm>
            <a:off x="1782763" y="3930650"/>
            <a:ext cx="276225" cy="536575"/>
          </a:xfrm>
          <a:custGeom>
            <a:avLst/>
            <a:gdLst/>
            <a:ahLst/>
            <a:cxnLst>
              <a:cxn ang="0">
                <a:pos x="173" y="20"/>
              </a:cxn>
              <a:cxn ang="0">
                <a:pos x="126" y="0"/>
              </a:cxn>
              <a:cxn ang="0">
                <a:pos x="94" y="10"/>
              </a:cxn>
              <a:cxn ang="0">
                <a:pos x="73" y="42"/>
              </a:cxn>
              <a:cxn ang="0">
                <a:pos x="42" y="63"/>
              </a:cxn>
              <a:cxn ang="0">
                <a:pos x="31" y="95"/>
              </a:cxn>
              <a:cxn ang="0">
                <a:pos x="10" y="126"/>
              </a:cxn>
              <a:cxn ang="0">
                <a:pos x="0" y="158"/>
              </a:cxn>
              <a:cxn ang="0">
                <a:pos x="0" y="189"/>
              </a:cxn>
              <a:cxn ang="0">
                <a:pos x="0" y="221"/>
              </a:cxn>
              <a:cxn ang="0">
                <a:pos x="0" y="253"/>
              </a:cxn>
              <a:cxn ang="0">
                <a:pos x="0" y="284"/>
              </a:cxn>
              <a:cxn ang="0">
                <a:pos x="10" y="316"/>
              </a:cxn>
              <a:cxn ang="0">
                <a:pos x="42" y="326"/>
              </a:cxn>
              <a:cxn ang="0">
                <a:pos x="73" y="337"/>
              </a:cxn>
              <a:cxn ang="0">
                <a:pos x="84" y="305"/>
              </a:cxn>
              <a:cxn ang="0">
                <a:pos x="94" y="274"/>
              </a:cxn>
              <a:cxn ang="0">
                <a:pos x="105" y="242"/>
              </a:cxn>
              <a:cxn ang="0">
                <a:pos x="105" y="210"/>
              </a:cxn>
              <a:cxn ang="0">
                <a:pos x="115" y="179"/>
              </a:cxn>
              <a:cxn ang="0">
                <a:pos x="126" y="147"/>
              </a:cxn>
              <a:cxn ang="0">
                <a:pos x="136" y="116"/>
              </a:cxn>
              <a:cxn ang="0">
                <a:pos x="147" y="84"/>
              </a:cxn>
              <a:cxn ang="0">
                <a:pos x="173" y="20"/>
              </a:cxn>
              <a:cxn ang="0">
                <a:pos x="173" y="20"/>
              </a:cxn>
            </a:cxnLst>
            <a:rect l="0" t="0" r="r" b="b"/>
            <a:pathLst>
              <a:path w="174" h="338">
                <a:moveTo>
                  <a:pt x="173" y="20"/>
                </a:moveTo>
                <a:lnTo>
                  <a:pt x="126" y="0"/>
                </a:lnTo>
                <a:lnTo>
                  <a:pt x="94" y="10"/>
                </a:lnTo>
                <a:lnTo>
                  <a:pt x="73" y="42"/>
                </a:lnTo>
                <a:lnTo>
                  <a:pt x="42" y="63"/>
                </a:lnTo>
                <a:lnTo>
                  <a:pt x="31" y="95"/>
                </a:lnTo>
                <a:lnTo>
                  <a:pt x="10" y="126"/>
                </a:lnTo>
                <a:lnTo>
                  <a:pt x="0" y="158"/>
                </a:lnTo>
                <a:lnTo>
                  <a:pt x="0" y="189"/>
                </a:lnTo>
                <a:lnTo>
                  <a:pt x="0" y="221"/>
                </a:lnTo>
                <a:lnTo>
                  <a:pt x="0" y="253"/>
                </a:lnTo>
                <a:lnTo>
                  <a:pt x="0" y="284"/>
                </a:lnTo>
                <a:lnTo>
                  <a:pt x="10" y="316"/>
                </a:lnTo>
                <a:lnTo>
                  <a:pt x="42" y="326"/>
                </a:lnTo>
                <a:lnTo>
                  <a:pt x="73" y="337"/>
                </a:lnTo>
                <a:lnTo>
                  <a:pt x="84" y="305"/>
                </a:lnTo>
                <a:lnTo>
                  <a:pt x="94" y="274"/>
                </a:lnTo>
                <a:lnTo>
                  <a:pt x="105" y="242"/>
                </a:lnTo>
                <a:lnTo>
                  <a:pt x="105" y="210"/>
                </a:lnTo>
                <a:lnTo>
                  <a:pt x="115" y="179"/>
                </a:lnTo>
                <a:lnTo>
                  <a:pt x="126" y="147"/>
                </a:lnTo>
                <a:lnTo>
                  <a:pt x="136" y="116"/>
                </a:lnTo>
                <a:lnTo>
                  <a:pt x="147" y="84"/>
                </a:lnTo>
                <a:lnTo>
                  <a:pt x="173" y="20"/>
                </a:lnTo>
                <a:lnTo>
                  <a:pt x="173" y="20"/>
                </a:lnTo>
              </a:path>
            </a:pathLst>
          </a:custGeom>
          <a:pattFill prst="zigZag">
            <a:fgClr>
              <a:srgbClr val="080808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19573" name="Freeform 117"/>
          <p:cNvSpPr>
            <a:spLocks/>
          </p:cNvSpPr>
          <p:nvPr/>
        </p:nvSpPr>
        <p:spPr bwMode="auto">
          <a:xfrm>
            <a:off x="2316163" y="3733800"/>
            <a:ext cx="276225" cy="682625"/>
          </a:xfrm>
          <a:custGeom>
            <a:avLst/>
            <a:gdLst/>
            <a:ahLst/>
            <a:cxnLst>
              <a:cxn ang="0">
                <a:pos x="173" y="0"/>
              </a:cxn>
              <a:cxn ang="0">
                <a:pos x="127" y="12"/>
              </a:cxn>
              <a:cxn ang="0">
                <a:pos x="95" y="12"/>
              </a:cxn>
              <a:cxn ang="0">
                <a:pos x="74" y="41"/>
              </a:cxn>
              <a:cxn ang="0">
                <a:pos x="63" y="69"/>
              </a:cxn>
              <a:cxn ang="0">
                <a:pos x="42" y="98"/>
              </a:cxn>
              <a:cxn ang="0">
                <a:pos x="32" y="125"/>
              </a:cxn>
              <a:cxn ang="0">
                <a:pos x="21" y="154"/>
              </a:cxn>
              <a:cxn ang="0">
                <a:pos x="21" y="182"/>
              </a:cxn>
              <a:cxn ang="0">
                <a:pos x="11" y="211"/>
              </a:cxn>
              <a:cxn ang="0">
                <a:pos x="0" y="240"/>
              </a:cxn>
              <a:cxn ang="0">
                <a:pos x="0" y="268"/>
              </a:cxn>
              <a:cxn ang="0">
                <a:pos x="0" y="296"/>
              </a:cxn>
              <a:cxn ang="0">
                <a:pos x="0" y="324"/>
              </a:cxn>
              <a:cxn ang="0">
                <a:pos x="0" y="353"/>
              </a:cxn>
              <a:cxn ang="0">
                <a:pos x="0" y="382"/>
              </a:cxn>
              <a:cxn ang="0">
                <a:pos x="21" y="410"/>
              </a:cxn>
              <a:cxn ang="0">
                <a:pos x="53" y="429"/>
              </a:cxn>
              <a:cxn ang="0">
                <a:pos x="84" y="429"/>
              </a:cxn>
              <a:cxn ang="0">
                <a:pos x="106" y="410"/>
              </a:cxn>
              <a:cxn ang="0">
                <a:pos x="106" y="382"/>
              </a:cxn>
              <a:cxn ang="0">
                <a:pos x="116" y="362"/>
              </a:cxn>
              <a:cxn ang="0">
                <a:pos x="116" y="334"/>
              </a:cxn>
              <a:cxn ang="0">
                <a:pos x="116" y="305"/>
              </a:cxn>
              <a:cxn ang="0">
                <a:pos x="116" y="277"/>
              </a:cxn>
              <a:cxn ang="0">
                <a:pos x="116" y="249"/>
              </a:cxn>
              <a:cxn ang="0">
                <a:pos x="116" y="221"/>
              </a:cxn>
              <a:cxn ang="0">
                <a:pos x="116" y="201"/>
              </a:cxn>
              <a:cxn ang="0">
                <a:pos x="127" y="173"/>
              </a:cxn>
              <a:cxn ang="0">
                <a:pos x="137" y="144"/>
              </a:cxn>
              <a:cxn ang="0">
                <a:pos x="148" y="116"/>
              </a:cxn>
              <a:cxn ang="0">
                <a:pos x="158" y="88"/>
              </a:cxn>
              <a:cxn ang="0">
                <a:pos x="158" y="60"/>
              </a:cxn>
              <a:cxn ang="0">
                <a:pos x="173" y="0"/>
              </a:cxn>
              <a:cxn ang="0">
                <a:pos x="127" y="2"/>
              </a:cxn>
              <a:cxn ang="0">
                <a:pos x="95" y="2"/>
              </a:cxn>
              <a:cxn ang="0">
                <a:pos x="77" y="0"/>
              </a:cxn>
            </a:cxnLst>
            <a:rect l="0" t="0" r="r" b="b"/>
            <a:pathLst>
              <a:path w="174" h="430">
                <a:moveTo>
                  <a:pt x="173" y="0"/>
                </a:moveTo>
                <a:lnTo>
                  <a:pt x="127" y="12"/>
                </a:lnTo>
                <a:lnTo>
                  <a:pt x="95" y="12"/>
                </a:lnTo>
                <a:lnTo>
                  <a:pt x="74" y="41"/>
                </a:lnTo>
                <a:lnTo>
                  <a:pt x="63" y="69"/>
                </a:lnTo>
                <a:lnTo>
                  <a:pt x="42" y="98"/>
                </a:lnTo>
                <a:lnTo>
                  <a:pt x="32" y="125"/>
                </a:lnTo>
                <a:lnTo>
                  <a:pt x="21" y="154"/>
                </a:lnTo>
                <a:lnTo>
                  <a:pt x="21" y="182"/>
                </a:lnTo>
                <a:lnTo>
                  <a:pt x="11" y="211"/>
                </a:lnTo>
                <a:lnTo>
                  <a:pt x="0" y="240"/>
                </a:lnTo>
                <a:lnTo>
                  <a:pt x="0" y="268"/>
                </a:lnTo>
                <a:lnTo>
                  <a:pt x="0" y="296"/>
                </a:lnTo>
                <a:lnTo>
                  <a:pt x="0" y="324"/>
                </a:lnTo>
                <a:lnTo>
                  <a:pt x="0" y="353"/>
                </a:lnTo>
                <a:lnTo>
                  <a:pt x="0" y="382"/>
                </a:lnTo>
                <a:lnTo>
                  <a:pt x="21" y="410"/>
                </a:lnTo>
                <a:lnTo>
                  <a:pt x="53" y="429"/>
                </a:lnTo>
                <a:lnTo>
                  <a:pt x="84" y="429"/>
                </a:lnTo>
                <a:lnTo>
                  <a:pt x="106" y="410"/>
                </a:lnTo>
                <a:lnTo>
                  <a:pt x="106" y="382"/>
                </a:lnTo>
                <a:lnTo>
                  <a:pt x="116" y="362"/>
                </a:lnTo>
                <a:lnTo>
                  <a:pt x="116" y="334"/>
                </a:lnTo>
                <a:lnTo>
                  <a:pt x="116" y="305"/>
                </a:lnTo>
                <a:lnTo>
                  <a:pt x="116" y="277"/>
                </a:lnTo>
                <a:lnTo>
                  <a:pt x="116" y="249"/>
                </a:lnTo>
                <a:lnTo>
                  <a:pt x="116" y="221"/>
                </a:lnTo>
                <a:lnTo>
                  <a:pt x="116" y="201"/>
                </a:lnTo>
                <a:lnTo>
                  <a:pt x="127" y="173"/>
                </a:lnTo>
                <a:lnTo>
                  <a:pt x="137" y="144"/>
                </a:lnTo>
                <a:lnTo>
                  <a:pt x="148" y="116"/>
                </a:lnTo>
                <a:lnTo>
                  <a:pt x="158" y="88"/>
                </a:lnTo>
                <a:lnTo>
                  <a:pt x="158" y="60"/>
                </a:lnTo>
                <a:lnTo>
                  <a:pt x="173" y="0"/>
                </a:lnTo>
                <a:lnTo>
                  <a:pt x="127" y="2"/>
                </a:lnTo>
                <a:lnTo>
                  <a:pt x="95" y="2"/>
                </a:lnTo>
                <a:lnTo>
                  <a:pt x="77" y="0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19574" name="Rectangle 118"/>
          <p:cNvSpPr>
            <a:spLocks noChangeArrowheads="1"/>
          </p:cNvSpPr>
          <p:nvPr/>
        </p:nvSpPr>
        <p:spPr bwMode="auto">
          <a:xfrm>
            <a:off x="3581400" y="3124200"/>
            <a:ext cx="4953000" cy="462307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Predentine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 - UNCALSIFIED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9575" name="Line 119"/>
          <p:cNvSpPr>
            <a:spLocks noChangeShapeType="1"/>
          </p:cNvSpPr>
          <p:nvPr/>
        </p:nvSpPr>
        <p:spPr bwMode="auto">
          <a:xfrm flipV="1">
            <a:off x="2209800" y="1066800"/>
            <a:ext cx="1447800" cy="533400"/>
          </a:xfrm>
          <a:prstGeom prst="line">
            <a:avLst/>
          </a:prstGeom>
          <a:noFill/>
          <a:ln w="12700">
            <a:solidFill>
              <a:srgbClr val="FF00CC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576" name="Freeform 120"/>
          <p:cNvSpPr>
            <a:spLocks/>
          </p:cNvSpPr>
          <p:nvPr/>
        </p:nvSpPr>
        <p:spPr bwMode="auto">
          <a:xfrm>
            <a:off x="2133600" y="1295400"/>
            <a:ext cx="168275" cy="581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0" y="49"/>
              </a:cxn>
              <a:cxn ang="0">
                <a:pos x="21" y="81"/>
              </a:cxn>
              <a:cxn ang="0">
                <a:pos x="31" y="112"/>
              </a:cxn>
              <a:cxn ang="0">
                <a:pos x="52" y="144"/>
              </a:cxn>
              <a:cxn ang="0">
                <a:pos x="63" y="175"/>
              </a:cxn>
              <a:cxn ang="0">
                <a:pos x="73" y="207"/>
              </a:cxn>
              <a:cxn ang="0">
                <a:pos x="84" y="239"/>
              </a:cxn>
              <a:cxn ang="0">
                <a:pos x="94" y="270"/>
              </a:cxn>
              <a:cxn ang="0">
                <a:pos x="94" y="302"/>
              </a:cxn>
              <a:cxn ang="0">
                <a:pos x="105" y="333"/>
              </a:cxn>
              <a:cxn ang="0">
                <a:pos x="105" y="365"/>
              </a:cxn>
              <a:cxn ang="0">
                <a:pos x="96" y="336"/>
              </a:cxn>
            </a:cxnLst>
            <a:rect l="0" t="0" r="r" b="b"/>
            <a:pathLst>
              <a:path w="106" h="366">
                <a:moveTo>
                  <a:pt x="0" y="0"/>
                </a:moveTo>
                <a:lnTo>
                  <a:pt x="10" y="49"/>
                </a:lnTo>
                <a:lnTo>
                  <a:pt x="21" y="81"/>
                </a:lnTo>
                <a:lnTo>
                  <a:pt x="31" y="112"/>
                </a:lnTo>
                <a:lnTo>
                  <a:pt x="52" y="144"/>
                </a:lnTo>
                <a:lnTo>
                  <a:pt x="63" y="175"/>
                </a:lnTo>
                <a:lnTo>
                  <a:pt x="73" y="207"/>
                </a:lnTo>
                <a:lnTo>
                  <a:pt x="84" y="239"/>
                </a:lnTo>
                <a:lnTo>
                  <a:pt x="94" y="270"/>
                </a:lnTo>
                <a:lnTo>
                  <a:pt x="94" y="302"/>
                </a:lnTo>
                <a:lnTo>
                  <a:pt x="105" y="333"/>
                </a:lnTo>
                <a:lnTo>
                  <a:pt x="105" y="365"/>
                </a:lnTo>
                <a:lnTo>
                  <a:pt x="96" y="336"/>
                </a:lnTo>
              </a:path>
            </a:pathLst>
          </a:custGeom>
          <a:noFill/>
          <a:ln w="12700" cap="rnd" cmpd="sng">
            <a:solidFill>
              <a:srgbClr val="FF00CC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577" name="Line 121"/>
          <p:cNvSpPr>
            <a:spLocks noChangeShapeType="1"/>
          </p:cNvSpPr>
          <p:nvPr/>
        </p:nvSpPr>
        <p:spPr bwMode="auto">
          <a:xfrm flipH="1">
            <a:off x="2438400" y="2133600"/>
            <a:ext cx="1143000" cy="22860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578" name="Rectangle 122"/>
          <p:cNvSpPr>
            <a:spLocks noChangeArrowheads="1"/>
          </p:cNvSpPr>
          <p:nvPr/>
        </p:nvSpPr>
        <p:spPr bwMode="auto">
          <a:xfrm rot="4140000">
            <a:off x="1933575" y="2152650"/>
            <a:ext cx="609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>
                <a:solidFill>
                  <a:schemeClr val="accent2"/>
                </a:solidFill>
              </a:rPr>
              <a:t>{</a:t>
            </a:r>
          </a:p>
        </p:txBody>
      </p:sp>
      <p:sp>
        <p:nvSpPr>
          <p:cNvPr id="19579" name="Freeform 123"/>
          <p:cNvSpPr>
            <a:spLocks/>
          </p:cNvSpPr>
          <p:nvPr/>
        </p:nvSpPr>
        <p:spPr bwMode="auto">
          <a:xfrm>
            <a:off x="1752600" y="1981200"/>
            <a:ext cx="306388" cy="1525588"/>
          </a:xfrm>
          <a:custGeom>
            <a:avLst/>
            <a:gdLst/>
            <a:ahLst/>
            <a:cxnLst>
              <a:cxn ang="0">
                <a:pos x="192" y="960"/>
              </a:cxn>
              <a:cxn ang="0">
                <a:pos x="187" y="912"/>
              </a:cxn>
              <a:cxn ang="0">
                <a:pos x="187" y="880"/>
              </a:cxn>
              <a:cxn ang="0">
                <a:pos x="176" y="849"/>
              </a:cxn>
              <a:cxn ang="0">
                <a:pos x="176" y="817"/>
              </a:cxn>
              <a:cxn ang="0">
                <a:pos x="176" y="786"/>
              </a:cxn>
              <a:cxn ang="0">
                <a:pos x="176" y="754"/>
              </a:cxn>
              <a:cxn ang="0">
                <a:pos x="176" y="722"/>
              </a:cxn>
              <a:cxn ang="0">
                <a:pos x="176" y="691"/>
              </a:cxn>
              <a:cxn ang="0">
                <a:pos x="176" y="659"/>
              </a:cxn>
              <a:cxn ang="0">
                <a:pos x="187" y="628"/>
              </a:cxn>
              <a:cxn ang="0">
                <a:pos x="187" y="596"/>
              </a:cxn>
              <a:cxn ang="0">
                <a:pos x="187" y="565"/>
              </a:cxn>
              <a:cxn ang="0">
                <a:pos x="187" y="533"/>
              </a:cxn>
              <a:cxn ang="0">
                <a:pos x="187" y="501"/>
              </a:cxn>
              <a:cxn ang="0">
                <a:pos x="176" y="470"/>
              </a:cxn>
              <a:cxn ang="0">
                <a:pos x="155" y="438"/>
              </a:cxn>
              <a:cxn ang="0">
                <a:pos x="145" y="407"/>
              </a:cxn>
              <a:cxn ang="0">
                <a:pos x="134" y="375"/>
              </a:cxn>
              <a:cxn ang="0">
                <a:pos x="124" y="343"/>
              </a:cxn>
              <a:cxn ang="0">
                <a:pos x="124" y="312"/>
              </a:cxn>
              <a:cxn ang="0">
                <a:pos x="113" y="280"/>
              </a:cxn>
              <a:cxn ang="0">
                <a:pos x="92" y="249"/>
              </a:cxn>
              <a:cxn ang="0">
                <a:pos x="82" y="217"/>
              </a:cxn>
              <a:cxn ang="0">
                <a:pos x="71" y="186"/>
              </a:cxn>
              <a:cxn ang="0">
                <a:pos x="61" y="154"/>
              </a:cxn>
              <a:cxn ang="0">
                <a:pos x="50" y="122"/>
              </a:cxn>
              <a:cxn ang="0">
                <a:pos x="40" y="91"/>
              </a:cxn>
              <a:cxn ang="0">
                <a:pos x="19" y="59"/>
              </a:cxn>
              <a:cxn ang="0">
                <a:pos x="8" y="28"/>
              </a:cxn>
              <a:cxn ang="0">
                <a:pos x="0" y="0"/>
              </a:cxn>
            </a:cxnLst>
            <a:rect l="0" t="0" r="r" b="b"/>
            <a:pathLst>
              <a:path w="193" h="961">
                <a:moveTo>
                  <a:pt x="192" y="960"/>
                </a:moveTo>
                <a:lnTo>
                  <a:pt x="187" y="912"/>
                </a:lnTo>
                <a:lnTo>
                  <a:pt x="187" y="880"/>
                </a:lnTo>
                <a:lnTo>
                  <a:pt x="176" y="849"/>
                </a:lnTo>
                <a:lnTo>
                  <a:pt x="176" y="817"/>
                </a:lnTo>
                <a:lnTo>
                  <a:pt x="176" y="786"/>
                </a:lnTo>
                <a:lnTo>
                  <a:pt x="176" y="754"/>
                </a:lnTo>
                <a:lnTo>
                  <a:pt x="176" y="722"/>
                </a:lnTo>
                <a:lnTo>
                  <a:pt x="176" y="691"/>
                </a:lnTo>
                <a:lnTo>
                  <a:pt x="176" y="659"/>
                </a:lnTo>
                <a:lnTo>
                  <a:pt x="187" y="628"/>
                </a:lnTo>
                <a:lnTo>
                  <a:pt x="187" y="596"/>
                </a:lnTo>
                <a:lnTo>
                  <a:pt x="187" y="565"/>
                </a:lnTo>
                <a:lnTo>
                  <a:pt x="187" y="533"/>
                </a:lnTo>
                <a:lnTo>
                  <a:pt x="187" y="501"/>
                </a:lnTo>
                <a:lnTo>
                  <a:pt x="176" y="470"/>
                </a:lnTo>
                <a:lnTo>
                  <a:pt x="155" y="438"/>
                </a:lnTo>
                <a:lnTo>
                  <a:pt x="145" y="407"/>
                </a:lnTo>
                <a:lnTo>
                  <a:pt x="134" y="375"/>
                </a:lnTo>
                <a:lnTo>
                  <a:pt x="124" y="343"/>
                </a:lnTo>
                <a:lnTo>
                  <a:pt x="124" y="312"/>
                </a:lnTo>
                <a:lnTo>
                  <a:pt x="113" y="280"/>
                </a:lnTo>
                <a:lnTo>
                  <a:pt x="92" y="249"/>
                </a:lnTo>
                <a:lnTo>
                  <a:pt x="82" y="217"/>
                </a:lnTo>
                <a:lnTo>
                  <a:pt x="71" y="186"/>
                </a:lnTo>
                <a:lnTo>
                  <a:pt x="61" y="154"/>
                </a:lnTo>
                <a:lnTo>
                  <a:pt x="50" y="122"/>
                </a:lnTo>
                <a:lnTo>
                  <a:pt x="40" y="91"/>
                </a:lnTo>
                <a:lnTo>
                  <a:pt x="19" y="59"/>
                </a:lnTo>
                <a:lnTo>
                  <a:pt x="8" y="28"/>
                </a:lnTo>
                <a:lnTo>
                  <a:pt x="0" y="0"/>
                </a:lnTo>
              </a:path>
            </a:pathLst>
          </a:custGeom>
          <a:noFill/>
          <a:ln w="50800" cap="rnd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580" name="Line 124"/>
          <p:cNvSpPr>
            <a:spLocks noChangeShapeType="1"/>
          </p:cNvSpPr>
          <p:nvPr/>
        </p:nvSpPr>
        <p:spPr bwMode="auto">
          <a:xfrm flipV="1">
            <a:off x="2057400" y="3261362"/>
            <a:ext cx="1447800" cy="45719"/>
          </a:xfrm>
          <a:prstGeom prst="line">
            <a:avLst/>
          </a:prstGeom>
          <a:ln>
            <a:headEnd type="stealth" w="med" len="lg"/>
            <a:tailEnd type="none" w="sm" len="sm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 useBgFill="1">
        <p:nvSpPr>
          <p:cNvPr id="19581" name="Rectangle 125"/>
          <p:cNvSpPr>
            <a:spLocks noChangeArrowheads="1"/>
          </p:cNvSpPr>
          <p:nvPr/>
        </p:nvSpPr>
        <p:spPr bwMode="auto">
          <a:xfrm>
            <a:off x="3429000" y="3960813"/>
            <a:ext cx="4648200" cy="646973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REPARATIVE </a:t>
            </a: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D</a:t>
            </a: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.</a:t>
            </a: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  </a:t>
            </a: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- response to caries/erosion</a:t>
            </a:r>
          </a:p>
        </p:txBody>
      </p:sp>
      <p:sp>
        <p:nvSpPr>
          <p:cNvPr id="19582" name="Rectangle 126"/>
          <p:cNvSpPr>
            <a:spLocks noChangeArrowheads="1"/>
          </p:cNvSpPr>
          <p:nvPr/>
        </p:nvSpPr>
        <p:spPr bwMode="auto">
          <a:xfrm>
            <a:off x="2971800" y="5334000"/>
            <a:ext cx="5562600" cy="831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FFFF00"/>
                </a:solidFill>
                <a:latin typeface="Arial" charset="0"/>
              </a:rPr>
              <a:t>*  </a:t>
            </a:r>
            <a:r>
              <a:rPr lang="ru-RU" b="1" dirty="0">
                <a:solidFill>
                  <a:schemeClr val="bg1"/>
                </a:solidFill>
                <a:latin typeface="Arial" charset="0"/>
              </a:rPr>
              <a:t>*</a:t>
            </a:r>
            <a:r>
              <a:rPr lang="ru-RU" dirty="0">
                <a:solidFill>
                  <a:srgbClr val="FF6633"/>
                </a:solidFill>
                <a:latin typeface="Arial" charset="0"/>
              </a:rPr>
              <a:t> </a:t>
            </a:r>
            <a:r>
              <a:rPr lang="ru-RU" sz="2400" dirty="0">
                <a:solidFill>
                  <a:srgbClr val="FF0000"/>
                </a:solidFill>
                <a:latin typeface="Arial" charset="0"/>
              </a:rPr>
              <a:t>Response relies on the pulp and the odontoblasts staying alive &amp; active</a:t>
            </a:r>
          </a:p>
        </p:txBody>
      </p:sp>
      <p:grpSp>
        <p:nvGrpSpPr>
          <p:cNvPr id="7" name="Group 129"/>
          <p:cNvGrpSpPr>
            <a:grpSpLocks/>
          </p:cNvGrpSpPr>
          <p:nvPr/>
        </p:nvGrpSpPr>
        <p:grpSpPr bwMode="auto">
          <a:xfrm>
            <a:off x="1916113" y="3733800"/>
            <a:ext cx="676275" cy="733425"/>
            <a:chOff x="1207" y="2352"/>
            <a:chExt cx="426" cy="462"/>
          </a:xfrm>
        </p:grpSpPr>
        <p:sp useBgFill="1">
          <p:nvSpPr>
            <p:cNvPr id="19583" name="Freeform 127"/>
            <p:cNvSpPr>
              <a:spLocks/>
            </p:cNvSpPr>
            <p:nvPr/>
          </p:nvSpPr>
          <p:spPr bwMode="auto">
            <a:xfrm>
              <a:off x="1459" y="2352"/>
              <a:ext cx="174" cy="430"/>
            </a:xfrm>
            <a:custGeom>
              <a:avLst/>
              <a:gdLst/>
              <a:ahLst/>
              <a:cxnLst>
                <a:cxn ang="0">
                  <a:pos x="173" y="0"/>
                </a:cxn>
                <a:cxn ang="0">
                  <a:pos x="127" y="12"/>
                </a:cxn>
                <a:cxn ang="0">
                  <a:pos x="95" y="12"/>
                </a:cxn>
                <a:cxn ang="0">
                  <a:pos x="74" y="41"/>
                </a:cxn>
                <a:cxn ang="0">
                  <a:pos x="63" y="69"/>
                </a:cxn>
                <a:cxn ang="0">
                  <a:pos x="42" y="98"/>
                </a:cxn>
                <a:cxn ang="0">
                  <a:pos x="32" y="125"/>
                </a:cxn>
                <a:cxn ang="0">
                  <a:pos x="21" y="154"/>
                </a:cxn>
                <a:cxn ang="0">
                  <a:pos x="21" y="182"/>
                </a:cxn>
                <a:cxn ang="0">
                  <a:pos x="11" y="211"/>
                </a:cxn>
                <a:cxn ang="0">
                  <a:pos x="0" y="240"/>
                </a:cxn>
                <a:cxn ang="0">
                  <a:pos x="0" y="268"/>
                </a:cxn>
                <a:cxn ang="0">
                  <a:pos x="0" y="296"/>
                </a:cxn>
                <a:cxn ang="0">
                  <a:pos x="0" y="324"/>
                </a:cxn>
                <a:cxn ang="0">
                  <a:pos x="0" y="353"/>
                </a:cxn>
                <a:cxn ang="0">
                  <a:pos x="0" y="382"/>
                </a:cxn>
                <a:cxn ang="0">
                  <a:pos x="21" y="410"/>
                </a:cxn>
                <a:cxn ang="0">
                  <a:pos x="53" y="429"/>
                </a:cxn>
                <a:cxn ang="0">
                  <a:pos x="84" y="429"/>
                </a:cxn>
                <a:cxn ang="0">
                  <a:pos x="106" y="410"/>
                </a:cxn>
                <a:cxn ang="0">
                  <a:pos x="106" y="382"/>
                </a:cxn>
                <a:cxn ang="0">
                  <a:pos x="116" y="362"/>
                </a:cxn>
                <a:cxn ang="0">
                  <a:pos x="116" y="334"/>
                </a:cxn>
                <a:cxn ang="0">
                  <a:pos x="116" y="305"/>
                </a:cxn>
                <a:cxn ang="0">
                  <a:pos x="116" y="277"/>
                </a:cxn>
                <a:cxn ang="0">
                  <a:pos x="116" y="249"/>
                </a:cxn>
                <a:cxn ang="0">
                  <a:pos x="116" y="221"/>
                </a:cxn>
                <a:cxn ang="0">
                  <a:pos x="116" y="201"/>
                </a:cxn>
                <a:cxn ang="0">
                  <a:pos x="127" y="173"/>
                </a:cxn>
                <a:cxn ang="0">
                  <a:pos x="137" y="144"/>
                </a:cxn>
                <a:cxn ang="0">
                  <a:pos x="148" y="116"/>
                </a:cxn>
                <a:cxn ang="0">
                  <a:pos x="158" y="88"/>
                </a:cxn>
                <a:cxn ang="0">
                  <a:pos x="158" y="60"/>
                </a:cxn>
                <a:cxn ang="0">
                  <a:pos x="173" y="0"/>
                </a:cxn>
                <a:cxn ang="0">
                  <a:pos x="127" y="2"/>
                </a:cxn>
                <a:cxn ang="0">
                  <a:pos x="95" y="2"/>
                </a:cxn>
                <a:cxn ang="0">
                  <a:pos x="77" y="0"/>
                </a:cxn>
              </a:cxnLst>
              <a:rect l="0" t="0" r="r" b="b"/>
              <a:pathLst>
                <a:path w="174" h="430">
                  <a:moveTo>
                    <a:pt x="173" y="0"/>
                  </a:moveTo>
                  <a:lnTo>
                    <a:pt x="127" y="12"/>
                  </a:lnTo>
                  <a:lnTo>
                    <a:pt x="95" y="12"/>
                  </a:lnTo>
                  <a:lnTo>
                    <a:pt x="74" y="41"/>
                  </a:lnTo>
                  <a:lnTo>
                    <a:pt x="63" y="69"/>
                  </a:lnTo>
                  <a:lnTo>
                    <a:pt x="42" y="98"/>
                  </a:lnTo>
                  <a:lnTo>
                    <a:pt x="32" y="125"/>
                  </a:lnTo>
                  <a:lnTo>
                    <a:pt x="21" y="154"/>
                  </a:lnTo>
                  <a:lnTo>
                    <a:pt x="21" y="182"/>
                  </a:lnTo>
                  <a:lnTo>
                    <a:pt x="11" y="211"/>
                  </a:lnTo>
                  <a:lnTo>
                    <a:pt x="0" y="240"/>
                  </a:lnTo>
                  <a:lnTo>
                    <a:pt x="0" y="268"/>
                  </a:lnTo>
                  <a:lnTo>
                    <a:pt x="0" y="296"/>
                  </a:lnTo>
                  <a:lnTo>
                    <a:pt x="0" y="324"/>
                  </a:lnTo>
                  <a:lnTo>
                    <a:pt x="0" y="353"/>
                  </a:lnTo>
                  <a:lnTo>
                    <a:pt x="0" y="382"/>
                  </a:lnTo>
                  <a:lnTo>
                    <a:pt x="21" y="410"/>
                  </a:lnTo>
                  <a:lnTo>
                    <a:pt x="53" y="429"/>
                  </a:lnTo>
                  <a:lnTo>
                    <a:pt x="84" y="429"/>
                  </a:lnTo>
                  <a:lnTo>
                    <a:pt x="106" y="410"/>
                  </a:lnTo>
                  <a:lnTo>
                    <a:pt x="106" y="382"/>
                  </a:lnTo>
                  <a:lnTo>
                    <a:pt x="116" y="362"/>
                  </a:lnTo>
                  <a:lnTo>
                    <a:pt x="116" y="334"/>
                  </a:lnTo>
                  <a:lnTo>
                    <a:pt x="116" y="305"/>
                  </a:lnTo>
                  <a:lnTo>
                    <a:pt x="116" y="277"/>
                  </a:lnTo>
                  <a:lnTo>
                    <a:pt x="116" y="249"/>
                  </a:lnTo>
                  <a:lnTo>
                    <a:pt x="116" y="221"/>
                  </a:lnTo>
                  <a:lnTo>
                    <a:pt x="116" y="201"/>
                  </a:lnTo>
                  <a:lnTo>
                    <a:pt x="127" y="173"/>
                  </a:lnTo>
                  <a:lnTo>
                    <a:pt x="137" y="144"/>
                  </a:lnTo>
                  <a:lnTo>
                    <a:pt x="148" y="116"/>
                  </a:lnTo>
                  <a:lnTo>
                    <a:pt x="158" y="88"/>
                  </a:lnTo>
                  <a:lnTo>
                    <a:pt x="158" y="60"/>
                  </a:lnTo>
                  <a:lnTo>
                    <a:pt x="173" y="0"/>
                  </a:lnTo>
                  <a:lnTo>
                    <a:pt x="127" y="2"/>
                  </a:lnTo>
                  <a:lnTo>
                    <a:pt x="95" y="2"/>
                  </a:lnTo>
                  <a:lnTo>
                    <a:pt x="77" y="0"/>
                  </a:lnTo>
                </a:path>
              </a:pathLst>
            </a:custGeom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9584" name="Freeform 128"/>
            <p:cNvSpPr>
              <a:spLocks/>
            </p:cNvSpPr>
            <p:nvPr/>
          </p:nvSpPr>
          <p:spPr bwMode="auto">
            <a:xfrm>
              <a:off x="1207" y="2381"/>
              <a:ext cx="327" cy="433"/>
            </a:xfrm>
            <a:custGeom>
              <a:avLst/>
              <a:gdLst/>
              <a:ahLst/>
              <a:cxnLst>
                <a:cxn ang="0">
                  <a:pos x="89" y="115"/>
                </a:cxn>
                <a:cxn ang="0">
                  <a:pos x="137" y="116"/>
                </a:cxn>
                <a:cxn ang="0">
                  <a:pos x="168" y="105"/>
                </a:cxn>
                <a:cxn ang="0">
                  <a:pos x="200" y="84"/>
                </a:cxn>
                <a:cxn ang="0">
                  <a:pos x="231" y="63"/>
                </a:cxn>
                <a:cxn ang="0">
                  <a:pos x="263" y="42"/>
                </a:cxn>
                <a:cxn ang="0">
                  <a:pos x="294" y="21"/>
                </a:cxn>
                <a:cxn ang="0">
                  <a:pos x="326" y="0"/>
                </a:cxn>
                <a:cxn ang="0">
                  <a:pos x="315" y="32"/>
                </a:cxn>
                <a:cxn ang="0">
                  <a:pos x="294" y="63"/>
                </a:cxn>
                <a:cxn ang="0">
                  <a:pos x="284" y="95"/>
                </a:cxn>
                <a:cxn ang="0">
                  <a:pos x="273" y="126"/>
                </a:cxn>
                <a:cxn ang="0">
                  <a:pos x="263" y="158"/>
                </a:cxn>
                <a:cxn ang="0">
                  <a:pos x="252" y="190"/>
                </a:cxn>
                <a:cxn ang="0">
                  <a:pos x="242" y="221"/>
                </a:cxn>
                <a:cxn ang="0">
                  <a:pos x="242" y="253"/>
                </a:cxn>
                <a:cxn ang="0">
                  <a:pos x="242" y="284"/>
                </a:cxn>
                <a:cxn ang="0">
                  <a:pos x="242" y="316"/>
                </a:cxn>
                <a:cxn ang="0">
                  <a:pos x="231" y="348"/>
                </a:cxn>
                <a:cxn ang="0">
                  <a:pos x="263" y="369"/>
                </a:cxn>
                <a:cxn ang="0">
                  <a:pos x="273" y="400"/>
                </a:cxn>
                <a:cxn ang="0">
                  <a:pos x="242" y="411"/>
                </a:cxn>
                <a:cxn ang="0">
                  <a:pos x="210" y="411"/>
                </a:cxn>
                <a:cxn ang="0">
                  <a:pos x="179" y="411"/>
                </a:cxn>
                <a:cxn ang="0">
                  <a:pos x="147" y="411"/>
                </a:cxn>
                <a:cxn ang="0">
                  <a:pos x="115" y="411"/>
                </a:cxn>
                <a:cxn ang="0">
                  <a:pos x="84" y="421"/>
                </a:cxn>
                <a:cxn ang="0">
                  <a:pos x="52" y="432"/>
                </a:cxn>
                <a:cxn ang="0">
                  <a:pos x="21" y="432"/>
                </a:cxn>
                <a:cxn ang="0">
                  <a:pos x="0" y="400"/>
                </a:cxn>
                <a:cxn ang="0">
                  <a:pos x="0" y="369"/>
                </a:cxn>
                <a:cxn ang="0">
                  <a:pos x="21" y="337"/>
                </a:cxn>
                <a:cxn ang="0">
                  <a:pos x="31" y="305"/>
                </a:cxn>
                <a:cxn ang="0">
                  <a:pos x="42" y="274"/>
                </a:cxn>
                <a:cxn ang="0">
                  <a:pos x="52" y="242"/>
                </a:cxn>
                <a:cxn ang="0">
                  <a:pos x="63" y="211"/>
                </a:cxn>
                <a:cxn ang="0">
                  <a:pos x="73" y="179"/>
                </a:cxn>
                <a:cxn ang="0">
                  <a:pos x="89" y="115"/>
                </a:cxn>
                <a:cxn ang="0">
                  <a:pos x="89" y="115"/>
                </a:cxn>
              </a:cxnLst>
              <a:rect l="0" t="0" r="r" b="b"/>
              <a:pathLst>
                <a:path w="327" h="433">
                  <a:moveTo>
                    <a:pt x="89" y="115"/>
                  </a:moveTo>
                  <a:lnTo>
                    <a:pt x="137" y="116"/>
                  </a:lnTo>
                  <a:lnTo>
                    <a:pt x="168" y="105"/>
                  </a:lnTo>
                  <a:lnTo>
                    <a:pt x="200" y="84"/>
                  </a:lnTo>
                  <a:lnTo>
                    <a:pt x="231" y="63"/>
                  </a:lnTo>
                  <a:lnTo>
                    <a:pt x="263" y="42"/>
                  </a:lnTo>
                  <a:lnTo>
                    <a:pt x="294" y="21"/>
                  </a:lnTo>
                  <a:lnTo>
                    <a:pt x="326" y="0"/>
                  </a:lnTo>
                  <a:lnTo>
                    <a:pt x="315" y="32"/>
                  </a:lnTo>
                  <a:lnTo>
                    <a:pt x="294" y="63"/>
                  </a:lnTo>
                  <a:lnTo>
                    <a:pt x="284" y="95"/>
                  </a:lnTo>
                  <a:lnTo>
                    <a:pt x="273" y="126"/>
                  </a:lnTo>
                  <a:lnTo>
                    <a:pt x="263" y="158"/>
                  </a:lnTo>
                  <a:lnTo>
                    <a:pt x="252" y="190"/>
                  </a:lnTo>
                  <a:lnTo>
                    <a:pt x="242" y="221"/>
                  </a:lnTo>
                  <a:lnTo>
                    <a:pt x="242" y="253"/>
                  </a:lnTo>
                  <a:lnTo>
                    <a:pt x="242" y="284"/>
                  </a:lnTo>
                  <a:lnTo>
                    <a:pt x="242" y="316"/>
                  </a:lnTo>
                  <a:lnTo>
                    <a:pt x="231" y="348"/>
                  </a:lnTo>
                  <a:lnTo>
                    <a:pt x="263" y="369"/>
                  </a:lnTo>
                  <a:lnTo>
                    <a:pt x="273" y="400"/>
                  </a:lnTo>
                  <a:lnTo>
                    <a:pt x="242" y="411"/>
                  </a:lnTo>
                  <a:lnTo>
                    <a:pt x="210" y="411"/>
                  </a:lnTo>
                  <a:lnTo>
                    <a:pt x="179" y="411"/>
                  </a:lnTo>
                  <a:lnTo>
                    <a:pt x="147" y="411"/>
                  </a:lnTo>
                  <a:lnTo>
                    <a:pt x="115" y="411"/>
                  </a:lnTo>
                  <a:lnTo>
                    <a:pt x="84" y="421"/>
                  </a:lnTo>
                  <a:lnTo>
                    <a:pt x="52" y="432"/>
                  </a:lnTo>
                  <a:lnTo>
                    <a:pt x="21" y="432"/>
                  </a:lnTo>
                  <a:lnTo>
                    <a:pt x="0" y="400"/>
                  </a:lnTo>
                  <a:lnTo>
                    <a:pt x="0" y="369"/>
                  </a:lnTo>
                  <a:lnTo>
                    <a:pt x="21" y="337"/>
                  </a:lnTo>
                  <a:lnTo>
                    <a:pt x="31" y="305"/>
                  </a:lnTo>
                  <a:lnTo>
                    <a:pt x="42" y="274"/>
                  </a:lnTo>
                  <a:lnTo>
                    <a:pt x="52" y="242"/>
                  </a:lnTo>
                  <a:lnTo>
                    <a:pt x="63" y="211"/>
                  </a:lnTo>
                  <a:lnTo>
                    <a:pt x="73" y="179"/>
                  </a:lnTo>
                  <a:lnTo>
                    <a:pt x="89" y="115"/>
                  </a:lnTo>
                  <a:lnTo>
                    <a:pt x="89" y="115"/>
                  </a:lnTo>
                </a:path>
              </a:pathLst>
            </a:custGeom>
            <a:pattFill prst="wdUpDiag">
              <a:fgClr>
                <a:schemeClr val="bg1"/>
              </a:fgClr>
              <a:bgClr>
                <a:srgbClr val="080808"/>
              </a:bgClr>
            </a:patt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586" name="Line 130"/>
          <p:cNvSpPr>
            <a:spLocks noChangeShapeType="1"/>
          </p:cNvSpPr>
          <p:nvPr/>
        </p:nvSpPr>
        <p:spPr bwMode="auto">
          <a:xfrm>
            <a:off x="1905000" y="4191000"/>
            <a:ext cx="1524000" cy="0"/>
          </a:xfrm>
          <a:prstGeom prst="line">
            <a:avLst/>
          </a:prstGeom>
          <a:ln>
            <a:headEnd type="stealth" w="med" len="lg"/>
            <a:tailEnd type="none" w="sm" len="sm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2"/>
          <p:cNvGrpSpPr>
            <a:grpSpLocks/>
          </p:cNvGrpSpPr>
          <p:nvPr/>
        </p:nvGrpSpPr>
        <p:grpSpPr bwMode="auto">
          <a:xfrm>
            <a:off x="457200" y="96838"/>
            <a:ext cx="2287588" cy="6692900"/>
            <a:chOff x="288" y="61"/>
            <a:chExt cx="1441" cy="4216"/>
          </a:xfrm>
        </p:grpSpPr>
        <p:sp useBgFill="1">
          <p:nvSpPr>
            <p:cNvPr id="21506" name="Rectangle 2"/>
            <p:cNvSpPr>
              <a:spLocks noChangeArrowheads="1"/>
            </p:cNvSpPr>
            <p:nvPr/>
          </p:nvSpPr>
          <p:spPr bwMode="auto">
            <a:xfrm>
              <a:off x="912" y="1631"/>
              <a:ext cx="288" cy="978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>
                  <a:solidFill>
                    <a:srgbClr val="FF99CC"/>
                  </a:solidFill>
                  <a:latin typeface="Arial" charset="0"/>
                </a:rPr>
                <a:t>PULP</a:t>
              </a:r>
            </a:p>
          </p:txBody>
        </p:sp>
        <p:grpSp>
          <p:nvGrpSpPr>
            <p:cNvPr id="3" name="Group 111"/>
            <p:cNvGrpSpPr>
              <a:grpSpLocks/>
            </p:cNvGrpSpPr>
            <p:nvPr/>
          </p:nvGrpSpPr>
          <p:grpSpPr bwMode="auto">
            <a:xfrm>
              <a:off x="288" y="61"/>
              <a:ext cx="1441" cy="4216"/>
              <a:chOff x="288" y="61"/>
              <a:chExt cx="1441" cy="4216"/>
            </a:xfrm>
          </p:grpSpPr>
          <p:grpSp>
            <p:nvGrpSpPr>
              <p:cNvPr id="4" name="Group 108"/>
              <p:cNvGrpSpPr>
                <a:grpSpLocks/>
              </p:cNvGrpSpPr>
              <p:nvPr/>
            </p:nvGrpSpPr>
            <p:grpSpPr bwMode="auto">
              <a:xfrm>
                <a:off x="288" y="61"/>
                <a:ext cx="1441" cy="4164"/>
                <a:chOff x="288" y="61"/>
                <a:chExt cx="1441" cy="4164"/>
              </a:xfrm>
            </p:grpSpPr>
            <p:sp>
              <p:nvSpPr>
                <p:cNvPr id="21507" name="Freeform 3"/>
                <p:cNvSpPr>
                  <a:spLocks/>
                </p:cNvSpPr>
                <p:nvPr/>
              </p:nvSpPr>
              <p:spPr bwMode="auto">
                <a:xfrm>
                  <a:off x="328" y="337"/>
                  <a:ext cx="1284" cy="3888"/>
                </a:xfrm>
                <a:custGeom>
                  <a:avLst/>
                  <a:gdLst/>
                  <a:ahLst/>
                  <a:cxnLst>
                    <a:cxn ang="0">
                      <a:pos x="526" y="191"/>
                    </a:cxn>
                    <a:cxn ang="0">
                      <a:pos x="410" y="475"/>
                    </a:cxn>
                    <a:cxn ang="0">
                      <a:pos x="326" y="665"/>
                    </a:cxn>
                    <a:cxn ang="0">
                      <a:pos x="242" y="865"/>
                    </a:cxn>
                    <a:cxn ang="0">
                      <a:pos x="178" y="1054"/>
                    </a:cxn>
                    <a:cxn ang="0">
                      <a:pos x="126" y="1244"/>
                    </a:cxn>
                    <a:cxn ang="0">
                      <a:pos x="73" y="1454"/>
                    </a:cxn>
                    <a:cxn ang="0">
                      <a:pos x="10" y="1812"/>
                    </a:cxn>
                    <a:cxn ang="0">
                      <a:pos x="0" y="2012"/>
                    </a:cxn>
                    <a:cxn ang="0">
                      <a:pos x="63" y="2212"/>
                    </a:cxn>
                    <a:cxn ang="0">
                      <a:pos x="126" y="2412"/>
                    </a:cxn>
                    <a:cxn ang="0">
                      <a:pos x="189" y="2623"/>
                    </a:cxn>
                    <a:cxn ang="0">
                      <a:pos x="242" y="2865"/>
                    </a:cxn>
                    <a:cxn ang="0">
                      <a:pos x="294" y="3265"/>
                    </a:cxn>
                    <a:cxn ang="0">
                      <a:pos x="336" y="3476"/>
                    </a:cxn>
                    <a:cxn ang="0">
                      <a:pos x="368" y="3665"/>
                    </a:cxn>
                    <a:cxn ang="0">
                      <a:pos x="410" y="3844"/>
                    </a:cxn>
                    <a:cxn ang="0">
                      <a:pos x="515" y="3739"/>
                    </a:cxn>
                    <a:cxn ang="0">
                      <a:pos x="515" y="3560"/>
                    </a:cxn>
                    <a:cxn ang="0">
                      <a:pos x="505" y="3360"/>
                    </a:cxn>
                    <a:cxn ang="0">
                      <a:pos x="494" y="3139"/>
                    </a:cxn>
                    <a:cxn ang="0">
                      <a:pos x="494" y="2907"/>
                    </a:cxn>
                    <a:cxn ang="0">
                      <a:pos x="484" y="2697"/>
                    </a:cxn>
                    <a:cxn ang="0">
                      <a:pos x="473" y="2475"/>
                    </a:cxn>
                    <a:cxn ang="0">
                      <a:pos x="473" y="2265"/>
                    </a:cxn>
                    <a:cxn ang="0">
                      <a:pos x="473" y="1918"/>
                    </a:cxn>
                    <a:cxn ang="0">
                      <a:pos x="505" y="1654"/>
                    </a:cxn>
                    <a:cxn ang="0">
                      <a:pos x="589" y="1296"/>
                    </a:cxn>
                    <a:cxn ang="0">
                      <a:pos x="684" y="1054"/>
                    </a:cxn>
                    <a:cxn ang="0">
                      <a:pos x="810" y="928"/>
                    </a:cxn>
                    <a:cxn ang="0">
                      <a:pos x="873" y="1107"/>
                    </a:cxn>
                    <a:cxn ang="0">
                      <a:pos x="926" y="1296"/>
                    </a:cxn>
                    <a:cxn ang="0">
                      <a:pos x="968" y="1496"/>
                    </a:cxn>
                    <a:cxn ang="0">
                      <a:pos x="968" y="1707"/>
                    </a:cxn>
                    <a:cxn ang="0">
                      <a:pos x="968" y="1949"/>
                    </a:cxn>
                    <a:cxn ang="0">
                      <a:pos x="968" y="2181"/>
                    </a:cxn>
                    <a:cxn ang="0">
                      <a:pos x="894" y="2433"/>
                    </a:cxn>
                    <a:cxn ang="0">
                      <a:pos x="810" y="2676"/>
                    </a:cxn>
                    <a:cxn ang="0">
                      <a:pos x="747" y="2939"/>
                    </a:cxn>
                    <a:cxn ang="0">
                      <a:pos x="705" y="3160"/>
                    </a:cxn>
                    <a:cxn ang="0">
                      <a:pos x="684" y="3370"/>
                    </a:cxn>
                    <a:cxn ang="0">
                      <a:pos x="684" y="3876"/>
                    </a:cxn>
                    <a:cxn ang="0">
                      <a:pos x="715" y="3834"/>
                    </a:cxn>
                    <a:cxn ang="0">
                      <a:pos x="863" y="3707"/>
                    </a:cxn>
                    <a:cxn ang="0">
                      <a:pos x="884" y="3528"/>
                    </a:cxn>
                    <a:cxn ang="0">
                      <a:pos x="905" y="3349"/>
                    </a:cxn>
                    <a:cxn ang="0">
                      <a:pos x="978" y="3149"/>
                    </a:cxn>
                    <a:cxn ang="0">
                      <a:pos x="1052" y="2854"/>
                    </a:cxn>
                    <a:cxn ang="0">
                      <a:pos x="1136" y="2570"/>
                    </a:cxn>
                    <a:cxn ang="0">
                      <a:pos x="1178" y="2349"/>
                    </a:cxn>
                    <a:cxn ang="0">
                      <a:pos x="1220" y="2139"/>
                    </a:cxn>
                    <a:cxn ang="0">
                      <a:pos x="1262" y="1939"/>
                    </a:cxn>
                    <a:cxn ang="0">
                      <a:pos x="1273" y="1728"/>
                    </a:cxn>
                    <a:cxn ang="0">
                      <a:pos x="1283" y="1538"/>
                    </a:cxn>
                    <a:cxn ang="0">
                      <a:pos x="1283" y="1349"/>
                    </a:cxn>
                    <a:cxn ang="0">
                      <a:pos x="1273" y="1138"/>
                    </a:cxn>
                    <a:cxn ang="0">
                      <a:pos x="1220" y="938"/>
                    </a:cxn>
                    <a:cxn ang="0">
                      <a:pos x="1157" y="665"/>
                    </a:cxn>
                    <a:cxn ang="0">
                      <a:pos x="1062" y="475"/>
                    </a:cxn>
                    <a:cxn ang="0">
                      <a:pos x="936" y="275"/>
                    </a:cxn>
                    <a:cxn ang="0">
                      <a:pos x="789" y="96"/>
                    </a:cxn>
                  </a:cxnLst>
                  <a:rect l="0" t="0" r="r" b="b"/>
                  <a:pathLst>
                    <a:path w="1284" h="3888">
                      <a:moveTo>
                        <a:pt x="680" y="0"/>
                      </a:moveTo>
                      <a:lnTo>
                        <a:pt x="631" y="54"/>
                      </a:lnTo>
                      <a:lnTo>
                        <a:pt x="599" y="75"/>
                      </a:lnTo>
                      <a:lnTo>
                        <a:pt x="578" y="117"/>
                      </a:lnTo>
                      <a:lnTo>
                        <a:pt x="547" y="159"/>
                      </a:lnTo>
                      <a:lnTo>
                        <a:pt x="526" y="191"/>
                      </a:lnTo>
                      <a:lnTo>
                        <a:pt x="515" y="254"/>
                      </a:lnTo>
                      <a:lnTo>
                        <a:pt x="484" y="338"/>
                      </a:lnTo>
                      <a:lnTo>
                        <a:pt x="463" y="380"/>
                      </a:lnTo>
                      <a:lnTo>
                        <a:pt x="442" y="412"/>
                      </a:lnTo>
                      <a:lnTo>
                        <a:pt x="431" y="444"/>
                      </a:lnTo>
                      <a:lnTo>
                        <a:pt x="410" y="475"/>
                      </a:lnTo>
                      <a:lnTo>
                        <a:pt x="389" y="507"/>
                      </a:lnTo>
                      <a:lnTo>
                        <a:pt x="378" y="538"/>
                      </a:lnTo>
                      <a:lnTo>
                        <a:pt x="368" y="570"/>
                      </a:lnTo>
                      <a:lnTo>
                        <a:pt x="347" y="602"/>
                      </a:lnTo>
                      <a:lnTo>
                        <a:pt x="336" y="633"/>
                      </a:lnTo>
                      <a:lnTo>
                        <a:pt x="326" y="665"/>
                      </a:lnTo>
                      <a:lnTo>
                        <a:pt x="305" y="707"/>
                      </a:lnTo>
                      <a:lnTo>
                        <a:pt x="294" y="738"/>
                      </a:lnTo>
                      <a:lnTo>
                        <a:pt x="273" y="770"/>
                      </a:lnTo>
                      <a:lnTo>
                        <a:pt x="263" y="802"/>
                      </a:lnTo>
                      <a:lnTo>
                        <a:pt x="252" y="833"/>
                      </a:lnTo>
                      <a:lnTo>
                        <a:pt x="242" y="865"/>
                      </a:lnTo>
                      <a:lnTo>
                        <a:pt x="231" y="896"/>
                      </a:lnTo>
                      <a:lnTo>
                        <a:pt x="221" y="928"/>
                      </a:lnTo>
                      <a:lnTo>
                        <a:pt x="210" y="959"/>
                      </a:lnTo>
                      <a:lnTo>
                        <a:pt x="200" y="991"/>
                      </a:lnTo>
                      <a:lnTo>
                        <a:pt x="189" y="1023"/>
                      </a:lnTo>
                      <a:lnTo>
                        <a:pt x="178" y="1054"/>
                      </a:lnTo>
                      <a:lnTo>
                        <a:pt x="168" y="1086"/>
                      </a:lnTo>
                      <a:lnTo>
                        <a:pt x="157" y="1117"/>
                      </a:lnTo>
                      <a:lnTo>
                        <a:pt x="147" y="1149"/>
                      </a:lnTo>
                      <a:lnTo>
                        <a:pt x="136" y="1181"/>
                      </a:lnTo>
                      <a:lnTo>
                        <a:pt x="136" y="1212"/>
                      </a:lnTo>
                      <a:lnTo>
                        <a:pt x="126" y="1244"/>
                      </a:lnTo>
                      <a:lnTo>
                        <a:pt x="115" y="1275"/>
                      </a:lnTo>
                      <a:lnTo>
                        <a:pt x="105" y="1317"/>
                      </a:lnTo>
                      <a:lnTo>
                        <a:pt x="94" y="1349"/>
                      </a:lnTo>
                      <a:lnTo>
                        <a:pt x="94" y="1381"/>
                      </a:lnTo>
                      <a:lnTo>
                        <a:pt x="84" y="1423"/>
                      </a:lnTo>
                      <a:lnTo>
                        <a:pt x="73" y="1454"/>
                      </a:lnTo>
                      <a:lnTo>
                        <a:pt x="63" y="1486"/>
                      </a:lnTo>
                      <a:lnTo>
                        <a:pt x="52" y="1528"/>
                      </a:lnTo>
                      <a:lnTo>
                        <a:pt x="42" y="1602"/>
                      </a:lnTo>
                      <a:lnTo>
                        <a:pt x="31" y="1686"/>
                      </a:lnTo>
                      <a:lnTo>
                        <a:pt x="21" y="1749"/>
                      </a:lnTo>
                      <a:lnTo>
                        <a:pt x="10" y="1812"/>
                      </a:lnTo>
                      <a:lnTo>
                        <a:pt x="10" y="1844"/>
                      </a:lnTo>
                      <a:lnTo>
                        <a:pt x="0" y="1875"/>
                      </a:lnTo>
                      <a:lnTo>
                        <a:pt x="0" y="1918"/>
                      </a:lnTo>
                      <a:lnTo>
                        <a:pt x="0" y="1949"/>
                      </a:lnTo>
                      <a:lnTo>
                        <a:pt x="0" y="1981"/>
                      </a:lnTo>
                      <a:lnTo>
                        <a:pt x="0" y="2012"/>
                      </a:lnTo>
                      <a:lnTo>
                        <a:pt x="0" y="2044"/>
                      </a:lnTo>
                      <a:lnTo>
                        <a:pt x="10" y="2075"/>
                      </a:lnTo>
                      <a:lnTo>
                        <a:pt x="31" y="2118"/>
                      </a:lnTo>
                      <a:lnTo>
                        <a:pt x="42" y="2149"/>
                      </a:lnTo>
                      <a:lnTo>
                        <a:pt x="52" y="2181"/>
                      </a:lnTo>
                      <a:lnTo>
                        <a:pt x="63" y="2212"/>
                      </a:lnTo>
                      <a:lnTo>
                        <a:pt x="73" y="2254"/>
                      </a:lnTo>
                      <a:lnTo>
                        <a:pt x="84" y="2286"/>
                      </a:lnTo>
                      <a:lnTo>
                        <a:pt x="94" y="2318"/>
                      </a:lnTo>
                      <a:lnTo>
                        <a:pt x="105" y="2349"/>
                      </a:lnTo>
                      <a:lnTo>
                        <a:pt x="115" y="2381"/>
                      </a:lnTo>
                      <a:lnTo>
                        <a:pt x="126" y="2412"/>
                      </a:lnTo>
                      <a:lnTo>
                        <a:pt x="136" y="2454"/>
                      </a:lnTo>
                      <a:lnTo>
                        <a:pt x="147" y="2486"/>
                      </a:lnTo>
                      <a:lnTo>
                        <a:pt x="157" y="2518"/>
                      </a:lnTo>
                      <a:lnTo>
                        <a:pt x="168" y="2549"/>
                      </a:lnTo>
                      <a:lnTo>
                        <a:pt x="168" y="2581"/>
                      </a:lnTo>
                      <a:lnTo>
                        <a:pt x="189" y="2623"/>
                      </a:lnTo>
                      <a:lnTo>
                        <a:pt x="189" y="2654"/>
                      </a:lnTo>
                      <a:lnTo>
                        <a:pt x="200" y="2676"/>
                      </a:lnTo>
                      <a:lnTo>
                        <a:pt x="210" y="2718"/>
                      </a:lnTo>
                      <a:lnTo>
                        <a:pt x="221" y="2749"/>
                      </a:lnTo>
                      <a:lnTo>
                        <a:pt x="231" y="2781"/>
                      </a:lnTo>
                      <a:lnTo>
                        <a:pt x="242" y="2865"/>
                      </a:lnTo>
                      <a:lnTo>
                        <a:pt x="252" y="2949"/>
                      </a:lnTo>
                      <a:lnTo>
                        <a:pt x="263" y="3055"/>
                      </a:lnTo>
                      <a:lnTo>
                        <a:pt x="273" y="3139"/>
                      </a:lnTo>
                      <a:lnTo>
                        <a:pt x="284" y="3202"/>
                      </a:lnTo>
                      <a:lnTo>
                        <a:pt x="284" y="3234"/>
                      </a:lnTo>
                      <a:lnTo>
                        <a:pt x="294" y="3265"/>
                      </a:lnTo>
                      <a:lnTo>
                        <a:pt x="294" y="3297"/>
                      </a:lnTo>
                      <a:lnTo>
                        <a:pt x="305" y="3328"/>
                      </a:lnTo>
                      <a:lnTo>
                        <a:pt x="315" y="3360"/>
                      </a:lnTo>
                      <a:lnTo>
                        <a:pt x="326" y="3402"/>
                      </a:lnTo>
                      <a:lnTo>
                        <a:pt x="336" y="3444"/>
                      </a:lnTo>
                      <a:lnTo>
                        <a:pt x="336" y="3476"/>
                      </a:lnTo>
                      <a:lnTo>
                        <a:pt x="347" y="3507"/>
                      </a:lnTo>
                      <a:lnTo>
                        <a:pt x="347" y="3539"/>
                      </a:lnTo>
                      <a:lnTo>
                        <a:pt x="357" y="3570"/>
                      </a:lnTo>
                      <a:lnTo>
                        <a:pt x="368" y="3602"/>
                      </a:lnTo>
                      <a:lnTo>
                        <a:pt x="368" y="3634"/>
                      </a:lnTo>
                      <a:lnTo>
                        <a:pt x="368" y="3665"/>
                      </a:lnTo>
                      <a:lnTo>
                        <a:pt x="378" y="3697"/>
                      </a:lnTo>
                      <a:lnTo>
                        <a:pt x="378" y="3728"/>
                      </a:lnTo>
                      <a:lnTo>
                        <a:pt x="389" y="3760"/>
                      </a:lnTo>
                      <a:lnTo>
                        <a:pt x="389" y="3791"/>
                      </a:lnTo>
                      <a:lnTo>
                        <a:pt x="399" y="3813"/>
                      </a:lnTo>
                      <a:lnTo>
                        <a:pt x="410" y="3844"/>
                      </a:lnTo>
                      <a:lnTo>
                        <a:pt x="442" y="3865"/>
                      </a:lnTo>
                      <a:lnTo>
                        <a:pt x="473" y="3865"/>
                      </a:lnTo>
                      <a:lnTo>
                        <a:pt x="494" y="3834"/>
                      </a:lnTo>
                      <a:lnTo>
                        <a:pt x="505" y="3802"/>
                      </a:lnTo>
                      <a:lnTo>
                        <a:pt x="515" y="3770"/>
                      </a:lnTo>
                      <a:lnTo>
                        <a:pt x="515" y="3739"/>
                      </a:lnTo>
                      <a:lnTo>
                        <a:pt x="515" y="3707"/>
                      </a:lnTo>
                      <a:lnTo>
                        <a:pt x="515" y="3676"/>
                      </a:lnTo>
                      <a:lnTo>
                        <a:pt x="515" y="3644"/>
                      </a:lnTo>
                      <a:lnTo>
                        <a:pt x="515" y="3613"/>
                      </a:lnTo>
                      <a:lnTo>
                        <a:pt x="515" y="3591"/>
                      </a:lnTo>
                      <a:lnTo>
                        <a:pt x="515" y="3560"/>
                      </a:lnTo>
                      <a:lnTo>
                        <a:pt x="515" y="3518"/>
                      </a:lnTo>
                      <a:lnTo>
                        <a:pt x="515" y="3486"/>
                      </a:lnTo>
                      <a:lnTo>
                        <a:pt x="515" y="3455"/>
                      </a:lnTo>
                      <a:lnTo>
                        <a:pt x="505" y="3423"/>
                      </a:lnTo>
                      <a:lnTo>
                        <a:pt x="505" y="3391"/>
                      </a:lnTo>
                      <a:lnTo>
                        <a:pt x="505" y="3360"/>
                      </a:lnTo>
                      <a:lnTo>
                        <a:pt x="505" y="3318"/>
                      </a:lnTo>
                      <a:lnTo>
                        <a:pt x="505" y="3286"/>
                      </a:lnTo>
                      <a:lnTo>
                        <a:pt x="505" y="3255"/>
                      </a:lnTo>
                      <a:lnTo>
                        <a:pt x="494" y="3212"/>
                      </a:lnTo>
                      <a:lnTo>
                        <a:pt x="494" y="3181"/>
                      </a:lnTo>
                      <a:lnTo>
                        <a:pt x="494" y="3139"/>
                      </a:lnTo>
                      <a:lnTo>
                        <a:pt x="494" y="3097"/>
                      </a:lnTo>
                      <a:lnTo>
                        <a:pt x="494" y="3065"/>
                      </a:lnTo>
                      <a:lnTo>
                        <a:pt x="494" y="3023"/>
                      </a:lnTo>
                      <a:lnTo>
                        <a:pt x="494" y="2981"/>
                      </a:lnTo>
                      <a:lnTo>
                        <a:pt x="494" y="2949"/>
                      </a:lnTo>
                      <a:lnTo>
                        <a:pt x="494" y="2907"/>
                      </a:lnTo>
                      <a:lnTo>
                        <a:pt x="494" y="2876"/>
                      </a:lnTo>
                      <a:lnTo>
                        <a:pt x="494" y="2844"/>
                      </a:lnTo>
                      <a:lnTo>
                        <a:pt x="494" y="2802"/>
                      </a:lnTo>
                      <a:lnTo>
                        <a:pt x="494" y="2760"/>
                      </a:lnTo>
                      <a:lnTo>
                        <a:pt x="484" y="2728"/>
                      </a:lnTo>
                      <a:lnTo>
                        <a:pt x="484" y="2697"/>
                      </a:lnTo>
                      <a:lnTo>
                        <a:pt x="484" y="2654"/>
                      </a:lnTo>
                      <a:lnTo>
                        <a:pt x="484" y="2623"/>
                      </a:lnTo>
                      <a:lnTo>
                        <a:pt x="484" y="2591"/>
                      </a:lnTo>
                      <a:lnTo>
                        <a:pt x="484" y="2549"/>
                      </a:lnTo>
                      <a:lnTo>
                        <a:pt x="473" y="2507"/>
                      </a:lnTo>
                      <a:lnTo>
                        <a:pt x="473" y="2475"/>
                      </a:lnTo>
                      <a:lnTo>
                        <a:pt x="473" y="2433"/>
                      </a:lnTo>
                      <a:lnTo>
                        <a:pt x="473" y="2402"/>
                      </a:lnTo>
                      <a:lnTo>
                        <a:pt x="473" y="2370"/>
                      </a:lnTo>
                      <a:lnTo>
                        <a:pt x="473" y="2339"/>
                      </a:lnTo>
                      <a:lnTo>
                        <a:pt x="473" y="2297"/>
                      </a:lnTo>
                      <a:lnTo>
                        <a:pt x="473" y="2265"/>
                      </a:lnTo>
                      <a:lnTo>
                        <a:pt x="473" y="2233"/>
                      </a:lnTo>
                      <a:lnTo>
                        <a:pt x="473" y="2191"/>
                      </a:lnTo>
                      <a:lnTo>
                        <a:pt x="473" y="2128"/>
                      </a:lnTo>
                      <a:lnTo>
                        <a:pt x="473" y="2065"/>
                      </a:lnTo>
                      <a:lnTo>
                        <a:pt x="473" y="2002"/>
                      </a:lnTo>
                      <a:lnTo>
                        <a:pt x="473" y="1918"/>
                      </a:lnTo>
                      <a:lnTo>
                        <a:pt x="473" y="1896"/>
                      </a:lnTo>
                      <a:lnTo>
                        <a:pt x="473" y="1865"/>
                      </a:lnTo>
                      <a:lnTo>
                        <a:pt x="484" y="1823"/>
                      </a:lnTo>
                      <a:lnTo>
                        <a:pt x="494" y="1781"/>
                      </a:lnTo>
                      <a:lnTo>
                        <a:pt x="505" y="1717"/>
                      </a:lnTo>
                      <a:lnTo>
                        <a:pt x="505" y="1654"/>
                      </a:lnTo>
                      <a:lnTo>
                        <a:pt x="526" y="1570"/>
                      </a:lnTo>
                      <a:lnTo>
                        <a:pt x="536" y="1486"/>
                      </a:lnTo>
                      <a:lnTo>
                        <a:pt x="547" y="1423"/>
                      </a:lnTo>
                      <a:lnTo>
                        <a:pt x="568" y="1381"/>
                      </a:lnTo>
                      <a:lnTo>
                        <a:pt x="578" y="1338"/>
                      </a:lnTo>
                      <a:lnTo>
                        <a:pt x="589" y="1296"/>
                      </a:lnTo>
                      <a:lnTo>
                        <a:pt x="610" y="1254"/>
                      </a:lnTo>
                      <a:lnTo>
                        <a:pt x="631" y="1181"/>
                      </a:lnTo>
                      <a:lnTo>
                        <a:pt x="642" y="1159"/>
                      </a:lnTo>
                      <a:lnTo>
                        <a:pt x="652" y="1128"/>
                      </a:lnTo>
                      <a:lnTo>
                        <a:pt x="673" y="1086"/>
                      </a:lnTo>
                      <a:lnTo>
                        <a:pt x="684" y="1054"/>
                      </a:lnTo>
                      <a:lnTo>
                        <a:pt x="715" y="1023"/>
                      </a:lnTo>
                      <a:lnTo>
                        <a:pt x="736" y="991"/>
                      </a:lnTo>
                      <a:lnTo>
                        <a:pt x="757" y="959"/>
                      </a:lnTo>
                      <a:lnTo>
                        <a:pt x="778" y="928"/>
                      </a:lnTo>
                      <a:lnTo>
                        <a:pt x="799" y="896"/>
                      </a:lnTo>
                      <a:lnTo>
                        <a:pt x="810" y="928"/>
                      </a:lnTo>
                      <a:lnTo>
                        <a:pt x="810" y="959"/>
                      </a:lnTo>
                      <a:lnTo>
                        <a:pt x="820" y="981"/>
                      </a:lnTo>
                      <a:lnTo>
                        <a:pt x="831" y="1012"/>
                      </a:lnTo>
                      <a:lnTo>
                        <a:pt x="841" y="1044"/>
                      </a:lnTo>
                      <a:lnTo>
                        <a:pt x="852" y="1075"/>
                      </a:lnTo>
                      <a:lnTo>
                        <a:pt x="873" y="1107"/>
                      </a:lnTo>
                      <a:lnTo>
                        <a:pt x="884" y="1138"/>
                      </a:lnTo>
                      <a:lnTo>
                        <a:pt x="884" y="1170"/>
                      </a:lnTo>
                      <a:lnTo>
                        <a:pt x="905" y="1202"/>
                      </a:lnTo>
                      <a:lnTo>
                        <a:pt x="915" y="1233"/>
                      </a:lnTo>
                      <a:lnTo>
                        <a:pt x="926" y="1265"/>
                      </a:lnTo>
                      <a:lnTo>
                        <a:pt x="926" y="1296"/>
                      </a:lnTo>
                      <a:lnTo>
                        <a:pt x="936" y="1328"/>
                      </a:lnTo>
                      <a:lnTo>
                        <a:pt x="947" y="1370"/>
                      </a:lnTo>
                      <a:lnTo>
                        <a:pt x="957" y="1402"/>
                      </a:lnTo>
                      <a:lnTo>
                        <a:pt x="957" y="1433"/>
                      </a:lnTo>
                      <a:lnTo>
                        <a:pt x="968" y="1465"/>
                      </a:lnTo>
                      <a:lnTo>
                        <a:pt x="968" y="1496"/>
                      </a:lnTo>
                      <a:lnTo>
                        <a:pt x="968" y="1538"/>
                      </a:lnTo>
                      <a:lnTo>
                        <a:pt x="968" y="1560"/>
                      </a:lnTo>
                      <a:lnTo>
                        <a:pt x="968" y="1591"/>
                      </a:lnTo>
                      <a:lnTo>
                        <a:pt x="968" y="1633"/>
                      </a:lnTo>
                      <a:lnTo>
                        <a:pt x="968" y="1665"/>
                      </a:lnTo>
                      <a:lnTo>
                        <a:pt x="968" y="1707"/>
                      </a:lnTo>
                      <a:lnTo>
                        <a:pt x="968" y="1739"/>
                      </a:lnTo>
                      <a:lnTo>
                        <a:pt x="968" y="1823"/>
                      </a:lnTo>
                      <a:lnTo>
                        <a:pt x="968" y="1854"/>
                      </a:lnTo>
                      <a:lnTo>
                        <a:pt x="968" y="1896"/>
                      </a:lnTo>
                      <a:lnTo>
                        <a:pt x="968" y="1918"/>
                      </a:lnTo>
                      <a:lnTo>
                        <a:pt x="968" y="1949"/>
                      </a:lnTo>
                      <a:lnTo>
                        <a:pt x="968" y="1981"/>
                      </a:lnTo>
                      <a:lnTo>
                        <a:pt x="968" y="2023"/>
                      </a:lnTo>
                      <a:lnTo>
                        <a:pt x="968" y="2065"/>
                      </a:lnTo>
                      <a:lnTo>
                        <a:pt x="968" y="2107"/>
                      </a:lnTo>
                      <a:lnTo>
                        <a:pt x="968" y="2149"/>
                      </a:lnTo>
                      <a:lnTo>
                        <a:pt x="968" y="2181"/>
                      </a:lnTo>
                      <a:lnTo>
                        <a:pt x="947" y="2212"/>
                      </a:lnTo>
                      <a:lnTo>
                        <a:pt x="936" y="2254"/>
                      </a:lnTo>
                      <a:lnTo>
                        <a:pt x="926" y="2286"/>
                      </a:lnTo>
                      <a:lnTo>
                        <a:pt x="915" y="2328"/>
                      </a:lnTo>
                      <a:lnTo>
                        <a:pt x="905" y="2402"/>
                      </a:lnTo>
                      <a:lnTo>
                        <a:pt x="894" y="2433"/>
                      </a:lnTo>
                      <a:lnTo>
                        <a:pt x="884" y="2465"/>
                      </a:lnTo>
                      <a:lnTo>
                        <a:pt x="873" y="2497"/>
                      </a:lnTo>
                      <a:lnTo>
                        <a:pt x="852" y="2539"/>
                      </a:lnTo>
                      <a:lnTo>
                        <a:pt x="841" y="2581"/>
                      </a:lnTo>
                      <a:lnTo>
                        <a:pt x="820" y="2612"/>
                      </a:lnTo>
                      <a:lnTo>
                        <a:pt x="810" y="2676"/>
                      </a:lnTo>
                      <a:lnTo>
                        <a:pt x="799" y="2760"/>
                      </a:lnTo>
                      <a:lnTo>
                        <a:pt x="789" y="2791"/>
                      </a:lnTo>
                      <a:lnTo>
                        <a:pt x="778" y="2833"/>
                      </a:lnTo>
                      <a:lnTo>
                        <a:pt x="768" y="2865"/>
                      </a:lnTo>
                      <a:lnTo>
                        <a:pt x="757" y="2897"/>
                      </a:lnTo>
                      <a:lnTo>
                        <a:pt x="747" y="2939"/>
                      </a:lnTo>
                      <a:lnTo>
                        <a:pt x="736" y="2981"/>
                      </a:lnTo>
                      <a:lnTo>
                        <a:pt x="726" y="3012"/>
                      </a:lnTo>
                      <a:lnTo>
                        <a:pt x="726" y="3055"/>
                      </a:lnTo>
                      <a:lnTo>
                        <a:pt x="715" y="3097"/>
                      </a:lnTo>
                      <a:lnTo>
                        <a:pt x="705" y="3128"/>
                      </a:lnTo>
                      <a:lnTo>
                        <a:pt x="705" y="3160"/>
                      </a:lnTo>
                      <a:lnTo>
                        <a:pt x="694" y="3191"/>
                      </a:lnTo>
                      <a:lnTo>
                        <a:pt x="694" y="3223"/>
                      </a:lnTo>
                      <a:lnTo>
                        <a:pt x="694" y="3255"/>
                      </a:lnTo>
                      <a:lnTo>
                        <a:pt x="694" y="3297"/>
                      </a:lnTo>
                      <a:lnTo>
                        <a:pt x="684" y="3339"/>
                      </a:lnTo>
                      <a:lnTo>
                        <a:pt x="684" y="3370"/>
                      </a:lnTo>
                      <a:lnTo>
                        <a:pt x="684" y="3402"/>
                      </a:lnTo>
                      <a:lnTo>
                        <a:pt x="684" y="3434"/>
                      </a:lnTo>
                      <a:lnTo>
                        <a:pt x="684" y="3497"/>
                      </a:lnTo>
                      <a:lnTo>
                        <a:pt x="684" y="3623"/>
                      </a:lnTo>
                      <a:lnTo>
                        <a:pt x="684" y="3749"/>
                      </a:lnTo>
                      <a:lnTo>
                        <a:pt x="684" y="3876"/>
                      </a:lnTo>
                      <a:lnTo>
                        <a:pt x="684" y="3887"/>
                      </a:lnTo>
                      <a:lnTo>
                        <a:pt x="684" y="3865"/>
                      </a:lnTo>
                      <a:lnTo>
                        <a:pt x="684" y="3834"/>
                      </a:lnTo>
                      <a:lnTo>
                        <a:pt x="684" y="3802"/>
                      </a:lnTo>
                      <a:lnTo>
                        <a:pt x="684" y="3834"/>
                      </a:lnTo>
                      <a:lnTo>
                        <a:pt x="715" y="3834"/>
                      </a:lnTo>
                      <a:lnTo>
                        <a:pt x="747" y="3834"/>
                      </a:lnTo>
                      <a:lnTo>
                        <a:pt x="778" y="3834"/>
                      </a:lnTo>
                      <a:lnTo>
                        <a:pt x="810" y="3802"/>
                      </a:lnTo>
                      <a:lnTo>
                        <a:pt x="831" y="3770"/>
                      </a:lnTo>
                      <a:lnTo>
                        <a:pt x="841" y="3739"/>
                      </a:lnTo>
                      <a:lnTo>
                        <a:pt x="863" y="3707"/>
                      </a:lnTo>
                      <a:lnTo>
                        <a:pt x="873" y="3676"/>
                      </a:lnTo>
                      <a:lnTo>
                        <a:pt x="884" y="3644"/>
                      </a:lnTo>
                      <a:lnTo>
                        <a:pt x="884" y="3613"/>
                      </a:lnTo>
                      <a:lnTo>
                        <a:pt x="884" y="3591"/>
                      </a:lnTo>
                      <a:lnTo>
                        <a:pt x="884" y="3560"/>
                      </a:lnTo>
                      <a:lnTo>
                        <a:pt x="884" y="3528"/>
                      </a:lnTo>
                      <a:lnTo>
                        <a:pt x="884" y="3497"/>
                      </a:lnTo>
                      <a:lnTo>
                        <a:pt x="884" y="3465"/>
                      </a:lnTo>
                      <a:lnTo>
                        <a:pt x="884" y="3434"/>
                      </a:lnTo>
                      <a:lnTo>
                        <a:pt x="894" y="3412"/>
                      </a:lnTo>
                      <a:lnTo>
                        <a:pt x="894" y="3381"/>
                      </a:lnTo>
                      <a:lnTo>
                        <a:pt x="905" y="3349"/>
                      </a:lnTo>
                      <a:lnTo>
                        <a:pt x="915" y="3318"/>
                      </a:lnTo>
                      <a:lnTo>
                        <a:pt x="926" y="3286"/>
                      </a:lnTo>
                      <a:lnTo>
                        <a:pt x="936" y="3255"/>
                      </a:lnTo>
                      <a:lnTo>
                        <a:pt x="957" y="3212"/>
                      </a:lnTo>
                      <a:lnTo>
                        <a:pt x="968" y="3181"/>
                      </a:lnTo>
                      <a:lnTo>
                        <a:pt x="978" y="3149"/>
                      </a:lnTo>
                      <a:lnTo>
                        <a:pt x="999" y="3065"/>
                      </a:lnTo>
                      <a:lnTo>
                        <a:pt x="1010" y="2981"/>
                      </a:lnTo>
                      <a:lnTo>
                        <a:pt x="1031" y="2949"/>
                      </a:lnTo>
                      <a:lnTo>
                        <a:pt x="1041" y="2918"/>
                      </a:lnTo>
                      <a:lnTo>
                        <a:pt x="1052" y="2886"/>
                      </a:lnTo>
                      <a:lnTo>
                        <a:pt x="1052" y="2854"/>
                      </a:lnTo>
                      <a:lnTo>
                        <a:pt x="1073" y="2812"/>
                      </a:lnTo>
                      <a:lnTo>
                        <a:pt x="1094" y="2728"/>
                      </a:lnTo>
                      <a:lnTo>
                        <a:pt x="1105" y="2686"/>
                      </a:lnTo>
                      <a:lnTo>
                        <a:pt x="1115" y="2644"/>
                      </a:lnTo>
                      <a:lnTo>
                        <a:pt x="1126" y="2602"/>
                      </a:lnTo>
                      <a:lnTo>
                        <a:pt x="1136" y="2570"/>
                      </a:lnTo>
                      <a:lnTo>
                        <a:pt x="1136" y="2528"/>
                      </a:lnTo>
                      <a:lnTo>
                        <a:pt x="1147" y="2497"/>
                      </a:lnTo>
                      <a:lnTo>
                        <a:pt x="1157" y="2465"/>
                      </a:lnTo>
                      <a:lnTo>
                        <a:pt x="1168" y="2423"/>
                      </a:lnTo>
                      <a:lnTo>
                        <a:pt x="1178" y="2391"/>
                      </a:lnTo>
                      <a:lnTo>
                        <a:pt x="1178" y="2349"/>
                      </a:lnTo>
                      <a:lnTo>
                        <a:pt x="1189" y="2318"/>
                      </a:lnTo>
                      <a:lnTo>
                        <a:pt x="1199" y="2275"/>
                      </a:lnTo>
                      <a:lnTo>
                        <a:pt x="1210" y="2244"/>
                      </a:lnTo>
                      <a:lnTo>
                        <a:pt x="1210" y="2202"/>
                      </a:lnTo>
                      <a:lnTo>
                        <a:pt x="1220" y="2170"/>
                      </a:lnTo>
                      <a:lnTo>
                        <a:pt x="1220" y="2139"/>
                      </a:lnTo>
                      <a:lnTo>
                        <a:pt x="1231" y="2107"/>
                      </a:lnTo>
                      <a:lnTo>
                        <a:pt x="1231" y="2075"/>
                      </a:lnTo>
                      <a:lnTo>
                        <a:pt x="1241" y="2044"/>
                      </a:lnTo>
                      <a:lnTo>
                        <a:pt x="1252" y="2012"/>
                      </a:lnTo>
                      <a:lnTo>
                        <a:pt x="1252" y="1970"/>
                      </a:lnTo>
                      <a:lnTo>
                        <a:pt x="1262" y="1939"/>
                      </a:lnTo>
                      <a:lnTo>
                        <a:pt x="1262" y="1907"/>
                      </a:lnTo>
                      <a:lnTo>
                        <a:pt x="1262" y="1865"/>
                      </a:lnTo>
                      <a:lnTo>
                        <a:pt x="1262" y="1833"/>
                      </a:lnTo>
                      <a:lnTo>
                        <a:pt x="1273" y="1802"/>
                      </a:lnTo>
                      <a:lnTo>
                        <a:pt x="1273" y="1770"/>
                      </a:lnTo>
                      <a:lnTo>
                        <a:pt x="1273" y="1728"/>
                      </a:lnTo>
                      <a:lnTo>
                        <a:pt x="1273" y="1686"/>
                      </a:lnTo>
                      <a:lnTo>
                        <a:pt x="1273" y="1654"/>
                      </a:lnTo>
                      <a:lnTo>
                        <a:pt x="1283" y="1623"/>
                      </a:lnTo>
                      <a:lnTo>
                        <a:pt x="1283" y="1591"/>
                      </a:lnTo>
                      <a:lnTo>
                        <a:pt x="1283" y="1560"/>
                      </a:lnTo>
                      <a:lnTo>
                        <a:pt x="1283" y="1538"/>
                      </a:lnTo>
                      <a:lnTo>
                        <a:pt x="1283" y="1507"/>
                      </a:lnTo>
                      <a:lnTo>
                        <a:pt x="1283" y="1475"/>
                      </a:lnTo>
                      <a:lnTo>
                        <a:pt x="1283" y="1444"/>
                      </a:lnTo>
                      <a:lnTo>
                        <a:pt x="1283" y="1412"/>
                      </a:lnTo>
                      <a:lnTo>
                        <a:pt x="1283" y="1381"/>
                      </a:lnTo>
                      <a:lnTo>
                        <a:pt x="1283" y="1349"/>
                      </a:lnTo>
                      <a:lnTo>
                        <a:pt x="1283" y="1317"/>
                      </a:lnTo>
                      <a:lnTo>
                        <a:pt x="1283" y="1286"/>
                      </a:lnTo>
                      <a:lnTo>
                        <a:pt x="1283" y="1244"/>
                      </a:lnTo>
                      <a:lnTo>
                        <a:pt x="1283" y="1202"/>
                      </a:lnTo>
                      <a:lnTo>
                        <a:pt x="1283" y="1170"/>
                      </a:lnTo>
                      <a:lnTo>
                        <a:pt x="1273" y="1138"/>
                      </a:lnTo>
                      <a:lnTo>
                        <a:pt x="1262" y="1096"/>
                      </a:lnTo>
                      <a:lnTo>
                        <a:pt x="1262" y="1065"/>
                      </a:lnTo>
                      <a:lnTo>
                        <a:pt x="1241" y="1033"/>
                      </a:lnTo>
                      <a:lnTo>
                        <a:pt x="1231" y="1002"/>
                      </a:lnTo>
                      <a:lnTo>
                        <a:pt x="1231" y="970"/>
                      </a:lnTo>
                      <a:lnTo>
                        <a:pt x="1220" y="938"/>
                      </a:lnTo>
                      <a:lnTo>
                        <a:pt x="1210" y="896"/>
                      </a:lnTo>
                      <a:lnTo>
                        <a:pt x="1189" y="812"/>
                      </a:lnTo>
                      <a:lnTo>
                        <a:pt x="1189" y="770"/>
                      </a:lnTo>
                      <a:lnTo>
                        <a:pt x="1178" y="738"/>
                      </a:lnTo>
                      <a:lnTo>
                        <a:pt x="1168" y="696"/>
                      </a:lnTo>
                      <a:lnTo>
                        <a:pt x="1157" y="665"/>
                      </a:lnTo>
                      <a:lnTo>
                        <a:pt x="1147" y="633"/>
                      </a:lnTo>
                      <a:lnTo>
                        <a:pt x="1136" y="602"/>
                      </a:lnTo>
                      <a:lnTo>
                        <a:pt x="1126" y="580"/>
                      </a:lnTo>
                      <a:lnTo>
                        <a:pt x="1105" y="538"/>
                      </a:lnTo>
                      <a:lnTo>
                        <a:pt x="1094" y="507"/>
                      </a:lnTo>
                      <a:lnTo>
                        <a:pt x="1062" y="475"/>
                      </a:lnTo>
                      <a:lnTo>
                        <a:pt x="1052" y="444"/>
                      </a:lnTo>
                      <a:lnTo>
                        <a:pt x="1031" y="412"/>
                      </a:lnTo>
                      <a:lnTo>
                        <a:pt x="1010" y="380"/>
                      </a:lnTo>
                      <a:lnTo>
                        <a:pt x="989" y="349"/>
                      </a:lnTo>
                      <a:lnTo>
                        <a:pt x="968" y="317"/>
                      </a:lnTo>
                      <a:lnTo>
                        <a:pt x="936" y="275"/>
                      </a:lnTo>
                      <a:lnTo>
                        <a:pt x="915" y="244"/>
                      </a:lnTo>
                      <a:lnTo>
                        <a:pt x="894" y="222"/>
                      </a:lnTo>
                      <a:lnTo>
                        <a:pt x="873" y="180"/>
                      </a:lnTo>
                      <a:lnTo>
                        <a:pt x="852" y="149"/>
                      </a:lnTo>
                      <a:lnTo>
                        <a:pt x="820" y="128"/>
                      </a:lnTo>
                      <a:lnTo>
                        <a:pt x="789" y="96"/>
                      </a:lnTo>
                      <a:lnTo>
                        <a:pt x="757" y="75"/>
                      </a:lnTo>
                      <a:lnTo>
                        <a:pt x="726" y="65"/>
                      </a:lnTo>
                      <a:lnTo>
                        <a:pt x="694" y="44"/>
                      </a:lnTo>
                      <a:lnTo>
                        <a:pt x="680" y="0"/>
                      </a:lnTo>
                      <a:lnTo>
                        <a:pt x="680" y="0"/>
                      </a:lnTo>
                    </a:path>
                  </a:pathLst>
                </a:custGeom>
                <a:pattFill prst="dkUpDiag">
                  <a:fgClr>
                    <a:srgbClr val="CBCBCB"/>
                  </a:fgClr>
                  <a:bgClr>
                    <a:schemeClr val="bg1"/>
                  </a:bgClr>
                </a:patt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5" name="Group 11"/>
                <p:cNvGrpSpPr>
                  <a:grpSpLocks/>
                </p:cNvGrpSpPr>
                <p:nvPr/>
              </p:nvGrpSpPr>
              <p:grpSpPr bwMode="auto">
                <a:xfrm>
                  <a:off x="480" y="1297"/>
                  <a:ext cx="433" cy="625"/>
                  <a:chOff x="480" y="1297"/>
                  <a:chExt cx="433" cy="625"/>
                </a:xfrm>
              </p:grpSpPr>
              <p:sp>
                <p:nvSpPr>
                  <p:cNvPr id="21508" name="Freeform 4"/>
                  <p:cNvSpPr>
                    <a:spLocks/>
                  </p:cNvSpPr>
                  <p:nvPr/>
                </p:nvSpPr>
                <p:spPr bwMode="auto">
                  <a:xfrm>
                    <a:off x="528" y="1393"/>
                    <a:ext cx="337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2" y="9"/>
                      </a:cxn>
                      <a:cxn ang="0">
                        <a:pos x="69" y="30"/>
                      </a:cxn>
                      <a:cxn ang="0">
                        <a:pos x="87" y="61"/>
                      </a:cxn>
                      <a:cxn ang="0">
                        <a:pos x="105" y="93"/>
                      </a:cxn>
                      <a:cxn ang="0">
                        <a:pos x="115" y="125"/>
                      </a:cxn>
                      <a:cxn ang="0">
                        <a:pos x="133" y="156"/>
                      </a:cxn>
                      <a:cxn ang="0">
                        <a:pos x="152" y="188"/>
                      </a:cxn>
                      <a:cxn ang="0">
                        <a:pos x="179" y="209"/>
                      </a:cxn>
                      <a:cxn ang="0">
                        <a:pos x="197" y="240"/>
                      </a:cxn>
                      <a:cxn ang="0">
                        <a:pos x="225" y="251"/>
                      </a:cxn>
                      <a:cxn ang="0">
                        <a:pos x="253" y="272"/>
                      </a:cxn>
                      <a:cxn ang="0">
                        <a:pos x="280" y="293"/>
                      </a:cxn>
                      <a:cxn ang="0">
                        <a:pos x="308" y="314"/>
                      </a:cxn>
                      <a:cxn ang="0">
                        <a:pos x="336" y="325"/>
                      </a:cxn>
                      <a:cxn ang="0">
                        <a:pos x="336" y="336"/>
                      </a:cxn>
                    </a:cxnLst>
                    <a:rect l="0" t="0" r="r" b="b"/>
                    <a:pathLst>
                      <a:path w="337" h="337">
                        <a:moveTo>
                          <a:pt x="0" y="0"/>
                        </a:moveTo>
                        <a:lnTo>
                          <a:pt x="42" y="9"/>
                        </a:lnTo>
                        <a:lnTo>
                          <a:pt x="69" y="30"/>
                        </a:lnTo>
                        <a:lnTo>
                          <a:pt x="87" y="61"/>
                        </a:lnTo>
                        <a:lnTo>
                          <a:pt x="105" y="93"/>
                        </a:lnTo>
                        <a:lnTo>
                          <a:pt x="115" y="125"/>
                        </a:lnTo>
                        <a:lnTo>
                          <a:pt x="133" y="156"/>
                        </a:lnTo>
                        <a:lnTo>
                          <a:pt x="152" y="188"/>
                        </a:lnTo>
                        <a:lnTo>
                          <a:pt x="179" y="209"/>
                        </a:lnTo>
                        <a:lnTo>
                          <a:pt x="197" y="240"/>
                        </a:lnTo>
                        <a:lnTo>
                          <a:pt x="225" y="251"/>
                        </a:lnTo>
                        <a:lnTo>
                          <a:pt x="253" y="272"/>
                        </a:lnTo>
                        <a:lnTo>
                          <a:pt x="280" y="293"/>
                        </a:lnTo>
                        <a:lnTo>
                          <a:pt x="308" y="314"/>
                        </a:lnTo>
                        <a:lnTo>
                          <a:pt x="336" y="325"/>
                        </a:lnTo>
                        <a:lnTo>
                          <a:pt x="336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1509" name="Freeform 5"/>
                  <p:cNvSpPr>
                    <a:spLocks/>
                  </p:cNvSpPr>
                  <p:nvPr/>
                </p:nvSpPr>
                <p:spPr bwMode="auto">
                  <a:xfrm>
                    <a:off x="528" y="1345"/>
                    <a:ext cx="385" cy="38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10"/>
                      </a:cxn>
                      <a:cxn ang="0">
                        <a:pos x="79" y="34"/>
                      </a:cxn>
                      <a:cxn ang="0">
                        <a:pos x="100" y="69"/>
                      </a:cxn>
                      <a:cxn ang="0">
                        <a:pos x="121" y="106"/>
                      </a:cxn>
                      <a:cxn ang="0">
                        <a:pos x="132" y="142"/>
                      </a:cxn>
                      <a:cxn ang="0">
                        <a:pos x="153" y="178"/>
                      </a:cxn>
                      <a:cxn ang="0">
                        <a:pos x="174" y="214"/>
                      </a:cxn>
                      <a:cxn ang="0">
                        <a:pos x="205" y="238"/>
                      </a:cxn>
                      <a:cxn ang="0">
                        <a:pos x="226" y="274"/>
                      </a:cxn>
                      <a:cxn ang="0">
                        <a:pos x="258" y="286"/>
                      </a:cxn>
                      <a:cxn ang="0">
                        <a:pos x="290" y="310"/>
                      </a:cxn>
                      <a:cxn ang="0">
                        <a:pos x="321" y="334"/>
                      </a:cxn>
                      <a:cxn ang="0">
                        <a:pos x="353" y="358"/>
                      </a:cxn>
                      <a:cxn ang="0">
                        <a:pos x="384" y="371"/>
                      </a:cxn>
                      <a:cxn ang="0">
                        <a:pos x="384" y="384"/>
                      </a:cxn>
                    </a:cxnLst>
                    <a:rect l="0" t="0" r="r" b="b"/>
                    <a:pathLst>
                      <a:path w="385" h="385">
                        <a:moveTo>
                          <a:pt x="0" y="0"/>
                        </a:moveTo>
                        <a:lnTo>
                          <a:pt x="48" y="10"/>
                        </a:lnTo>
                        <a:lnTo>
                          <a:pt x="79" y="34"/>
                        </a:lnTo>
                        <a:lnTo>
                          <a:pt x="100" y="69"/>
                        </a:lnTo>
                        <a:lnTo>
                          <a:pt x="121" y="106"/>
                        </a:lnTo>
                        <a:lnTo>
                          <a:pt x="132" y="142"/>
                        </a:lnTo>
                        <a:lnTo>
                          <a:pt x="153" y="178"/>
                        </a:lnTo>
                        <a:lnTo>
                          <a:pt x="174" y="214"/>
                        </a:lnTo>
                        <a:lnTo>
                          <a:pt x="205" y="238"/>
                        </a:lnTo>
                        <a:lnTo>
                          <a:pt x="226" y="274"/>
                        </a:lnTo>
                        <a:lnTo>
                          <a:pt x="258" y="286"/>
                        </a:lnTo>
                        <a:lnTo>
                          <a:pt x="290" y="310"/>
                        </a:lnTo>
                        <a:lnTo>
                          <a:pt x="321" y="334"/>
                        </a:lnTo>
                        <a:lnTo>
                          <a:pt x="353" y="358"/>
                        </a:lnTo>
                        <a:lnTo>
                          <a:pt x="384" y="371"/>
                        </a:lnTo>
                        <a:lnTo>
                          <a:pt x="384" y="384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1510" name="Freeform 6"/>
                  <p:cNvSpPr>
                    <a:spLocks/>
                  </p:cNvSpPr>
                  <p:nvPr/>
                </p:nvSpPr>
                <p:spPr bwMode="auto">
                  <a:xfrm>
                    <a:off x="528" y="1297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1511" name="Freeform 7"/>
                  <p:cNvSpPr>
                    <a:spLocks/>
                  </p:cNvSpPr>
                  <p:nvPr/>
                </p:nvSpPr>
                <p:spPr bwMode="auto">
                  <a:xfrm>
                    <a:off x="480" y="1537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1512" name="Freeform 8"/>
                  <p:cNvSpPr>
                    <a:spLocks/>
                  </p:cNvSpPr>
                  <p:nvPr/>
                </p:nvSpPr>
                <p:spPr bwMode="auto">
                  <a:xfrm>
                    <a:off x="480" y="1489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1513" name="Freeform 9"/>
                  <p:cNvSpPr>
                    <a:spLocks/>
                  </p:cNvSpPr>
                  <p:nvPr/>
                </p:nvSpPr>
                <p:spPr bwMode="auto">
                  <a:xfrm>
                    <a:off x="480" y="1441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1514" name="Freeform 10"/>
                  <p:cNvSpPr>
                    <a:spLocks/>
                  </p:cNvSpPr>
                  <p:nvPr/>
                </p:nvSpPr>
                <p:spPr bwMode="auto">
                  <a:xfrm>
                    <a:off x="480" y="1585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21516" name="Freeform 12"/>
                <p:cNvSpPr>
                  <a:spLocks/>
                </p:cNvSpPr>
                <p:nvPr/>
              </p:nvSpPr>
              <p:spPr bwMode="auto">
                <a:xfrm>
                  <a:off x="432" y="1729"/>
                  <a:ext cx="385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9"/>
                    </a:cxn>
                    <a:cxn ang="0">
                      <a:pos x="79" y="30"/>
                    </a:cxn>
                    <a:cxn ang="0">
                      <a:pos x="100" y="61"/>
                    </a:cxn>
                    <a:cxn ang="0">
                      <a:pos x="121" y="93"/>
                    </a:cxn>
                    <a:cxn ang="0">
                      <a:pos x="132" y="125"/>
                    </a:cxn>
                    <a:cxn ang="0">
                      <a:pos x="153" y="156"/>
                    </a:cxn>
                    <a:cxn ang="0">
                      <a:pos x="174" y="188"/>
                    </a:cxn>
                    <a:cxn ang="0">
                      <a:pos x="205" y="209"/>
                    </a:cxn>
                    <a:cxn ang="0">
                      <a:pos x="226" y="240"/>
                    </a:cxn>
                    <a:cxn ang="0">
                      <a:pos x="258" y="251"/>
                    </a:cxn>
                    <a:cxn ang="0">
                      <a:pos x="290" y="272"/>
                    </a:cxn>
                    <a:cxn ang="0">
                      <a:pos x="321" y="293"/>
                    </a:cxn>
                    <a:cxn ang="0">
                      <a:pos x="353" y="314"/>
                    </a:cxn>
                    <a:cxn ang="0">
                      <a:pos x="384" y="325"/>
                    </a:cxn>
                    <a:cxn ang="0">
                      <a:pos x="384" y="336"/>
                    </a:cxn>
                  </a:cxnLst>
                  <a:rect l="0" t="0" r="r" b="b"/>
                  <a:pathLst>
                    <a:path w="385" h="337">
                      <a:moveTo>
                        <a:pt x="0" y="0"/>
                      </a:moveTo>
                      <a:lnTo>
                        <a:pt x="48" y="9"/>
                      </a:lnTo>
                      <a:lnTo>
                        <a:pt x="79" y="30"/>
                      </a:lnTo>
                      <a:lnTo>
                        <a:pt x="100" y="61"/>
                      </a:lnTo>
                      <a:lnTo>
                        <a:pt x="121" y="93"/>
                      </a:lnTo>
                      <a:lnTo>
                        <a:pt x="132" y="125"/>
                      </a:lnTo>
                      <a:lnTo>
                        <a:pt x="153" y="156"/>
                      </a:lnTo>
                      <a:lnTo>
                        <a:pt x="174" y="188"/>
                      </a:lnTo>
                      <a:lnTo>
                        <a:pt x="205" y="209"/>
                      </a:lnTo>
                      <a:lnTo>
                        <a:pt x="226" y="240"/>
                      </a:lnTo>
                      <a:lnTo>
                        <a:pt x="258" y="251"/>
                      </a:lnTo>
                      <a:lnTo>
                        <a:pt x="290" y="272"/>
                      </a:lnTo>
                      <a:lnTo>
                        <a:pt x="321" y="293"/>
                      </a:lnTo>
                      <a:lnTo>
                        <a:pt x="353" y="314"/>
                      </a:lnTo>
                      <a:lnTo>
                        <a:pt x="384" y="325"/>
                      </a:lnTo>
                      <a:lnTo>
                        <a:pt x="384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17" name="Freeform 13"/>
                <p:cNvSpPr>
                  <a:spLocks/>
                </p:cNvSpPr>
                <p:nvPr/>
              </p:nvSpPr>
              <p:spPr bwMode="auto">
                <a:xfrm>
                  <a:off x="480" y="1633"/>
                  <a:ext cx="385" cy="28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7"/>
                    </a:cxn>
                    <a:cxn ang="0">
                      <a:pos x="79" y="25"/>
                    </a:cxn>
                    <a:cxn ang="0">
                      <a:pos x="100" y="52"/>
                    </a:cxn>
                    <a:cxn ang="0">
                      <a:pos x="121" y="79"/>
                    </a:cxn>
                    <a:cxn ang="0">
                      <a:pos x="132" y="107"/>
                    </a:cxn>
                    <a:cxn ang="0">
                      <a:pos x="153" y="133"/>
                    </a:cxn>
                    <a:cxn ang="0">
                      <a:pos x="174" y="161"/>
                    </a:cxn>
                    <a:cxn ang="0">
                      <a:pos x="205" y="179"/>
                    </a:cxn>
                    <a:cxn ang="0">
                      <a:pos x="226" y="205"/>
                    </a:cxn>
                    <a:cxn ang="0">
                      <a:pos x="258" y="215"/>
                    </a:cxn>
                    <a:cxn ang="0">
                      <a:pos x="290" y="233"/>
                    </a:cxn>
                    <a:cxn ang="0">
                      <a:pos x="321" y="251"/>
                    </a:cxn>
                    <a:cxn ang="0">
                      <a:pos x="353" y="269"/>
                    </a:cxn>
                    <a:cxn ang="0">
                      <a:pos x="384" y="278"/>
                    </a:cxn>
                    <a:cxn ang="0">
                      <a:pos x="384" y="288"/>
                    </a:cxn>
                  </a:cxnLst>
                  <a:rect l="0" t="0" r="r" b="b"/>
                  <a:pathLst>
                    <a:path w="385" h="289">
                      <a:moveTo>
                        <a:pt x="0" y="0"/>
                      </a:moveTo>
                      <a:lnTo>
                        <a:pt x="48" y="7"/>
                      </a:lnTo>
                      <a:lnTo>
                        <a:pt x="79" y="25"/>
                      </a:lnTo>
                      <a:lnTo>
                        <a:pt x="100" y="52"/>
                      </a:lnTo>
                      <a:lnTo>
                        <a:pt x="121" y="79"/>
                      </a:lnTo>
                      <a:lnTo>
                        <a:pt x="132" y="107"/>
                      </a:lnTo>
                      <a:lnTo>
                        <a:pt x="153" y="133"/>
                      </a:lnTo>
                      <a:lnTo>
                        <a:pt x="174" y="161"/>
                      </a:lnTo>
                      <a:lnTo>
                        <a:pt x="205" y="179"/>
                      </a:lnTo>
                      <a:lnTo>
                        <a:pt x="226" y="205"/>
                      </a:lnTo>
                      <a:lnTo>
                        <a:pt x="258" y="215"/>
                      </a:lnTo>
                      <a:lnTo>
                        <a:pt x="290" y="233"/>
                      </a:lnTo>
                      <a:lnTo>
                        <a:pt x="321" y="251"/>
                      </a:lnTo>
                      <a:lnTo>
                        <a:pt x="353" y="269"/>
                      </a:lnTo>
                      <a:lnTo>
                        <a:pt x="384" y="278"/>
                      </a:lnTo>
                      <a:lnTo>
                        <a:pt x="384" y="28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18" name="Freeform 14"/>
                <p:cNvSpPr>
                  <a:spLocks/>
                </p:cNvSpPr>
                <p:nvPr/>
              </p:nvSpPr>
              <p:spPr bwMode="auto">
                <a:xfrm>
                  <a:off x="432" y="1633"/>
                  <a:ext cx="433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9"/>
                    </a:cxn>
                    <a:cxn ang="0">
                      <a:pos x="88" y="30"/>
                    </a:cxn>
                    <a:cxn ang="0">
                      <a:pos x="112" y="61"/>
                    </a:cxn>
                    <a:cxn ang="0">
                      <a:pos x="136" y="93"/>
                    </a:cxn>
                    <a:cxn ang="0">
                      <a:pos x="148" y="125"/>
                    </a:cxn>
                    <a:cxn ang="0">
                      <a:pos x="172" y="156"/>
                    </a:cxn>
                    <a:cxn ang="0">
                      <a:pos x="195" y="188"/>
                    </a:cxn>
                    <a:cxn ang="0">
                      <a:pos x="230" y="209"/>
                    </a:cxn>
                    <a:cxn ang="0">
                      <a:pos x="254" y="240"/>
                    </a:cxn>
                    <a:cxn ang="0">
                      <a:pos x="290" y="251"/>
                    </a:cxn>
                    <a:cxn ang="0">
                      <a:pos x="326" y="272"/>
                    </a:cxn>
                    <a:cxn ang="0">
                      <a:pos x="361" y="293"/>
                    </a:cxn>
                    <a:cxn ang="0">
                      <a:pos x="397" y="314"/>
                    </a:cxn>
                    <a:cxn ang="0">
                      <a:pos x="432" y="325"/>
                    </a:cxn>
                    <a:cxn ang="0">
                      <a:pos x="432" y="336"/>
                    </a:cxn>
                  </a:cxnLst>
                  <a:rect l="0" t="0" r="r" b="b"/>
                  <a:pathLst>
                    <a:path w="433" h="337">
                      <a:moveTo>
                        <a:pt x="0" y="0"/>
                      </a:moveTo>
                      <a:lnTo>
                        <a:pt x="54" y="9"/>
                      </a:lnTo>
                      <a:lnTo>
                        <a:pt x="88" y="30"/>
                      </a:lnTo>
                      <a:lnTo>
                        <a:pt x="112" y="61"/>
                      </a:lnTo>
                      <a:lnTo>
                        <a:pt x="136" y="93"/>
                      </a:lnTo>
                      <a:lnTo>
                        <a:pt x="148" y="125"/>
                      </a:lnTo>
                      <a:lnTo>
                        <a:pt x="172" y="156"/>
                      </a:lnTo>
                      <a:lnTo>
                        <a:pt x="195" y="188"/>
                      </a:lnTo>
                      <a:lnTo>
                        <a:pt x="230" y="209"/>
                      </a:lnTo>
                      <a:lnTo>
                        <a:pt x="254" y="240"/>
                      </a:lnTo>
                      <a:lnTo>
                        <a:pt x="290" y="251"/>
                      </a:lnTo>
                      <a:lnTo>
                        <a:pt x="326" y="272"/>
                      </a:lnTo>
                      <a:lnTo>
                        <a:pt x="361" y="293"/>
                      </a:lnTo>
                      <a:lnTo>
                        <a:pt x="397" y="314"/>
                      </a:lnTo>
                      <a:lnTo>
                        <a:pt x="432" y="325"/>
                      </a:lnTo>
                      <a:lnTo>
                        <a:pt x="432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19" name="Freeform 15"/>
                <p:cNvSpPr>
                  <a:spLocks/>
                </p:cNvSpPr>
                <p:nvPr/>
              </p:nvSpPr>
              <p:spPr bwMode="auto">
                <a:xfrm>
                  <a:off x="432" y="1681"/>
                  <a:ext cx="433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9"/>
                    </a:cxn>
                    <a:cxn ang="0">
                      <a:pos x="88" y="30"/>
                    </a:cxn>
                    <a:cxn ang="0">
                      <a:pos x="112" y="61"/>
                    </a:cxn>
                    <a:cxn ang="0">
                      <a:pos x="136" y="93"/>
                    </a:cxn>
                    <a:cxn ang="0">
                      <a:pos x="148" y="125"/>
                    </a:cxn>
                    <a:cxn ang="0">
                      <a:pos x="172" y="156"/>
                    </a:cxn>
                    <a:cxn ang="0">
                      <a:pos x="195" y="188"/>
                    </a:cxn>
                    <a:cxn ang="0">
                      <a:pos x="230" y="209"/>
                    </a:cxn>
                    <a:cxn ang="0">
                      <a:pos x="254" y="240"/>
                    </a:cxn>
                    <a:cxn ang="0">
                      <a:pos x="290" y="251"/>
                    </a:cxn>
                    <a:cxn ang="0">
                      <a:pos x="326" y="272"/>
                    </a:cxn>
                    <a:cxn ang="0">
                      <a:pos x="361" y="293"/>
                    </a:cxn>
                    <a:cxn ang="0">
                      <a:pos x="397" y="314"/>
                    </a:cxn>
                    <a:cxn ang="0">
                      <a:pos x="432" y="325"/>
                    </a:cxn>
                    <a:cxn ang="0">
                      <a:pos x="432" y="336"/>
                    </a:cxn>
                  </a:cxnLst>
                  <a:rect l="0" t="0" r="r" b="b"/>
                  <a:pathLst>
                    <a:path w="433" h="337">
                      <a:moveTo>
                        <a:pt x="0" y="0"/>
                      </a:moveTo>
                      <a:lnTo>
                        <a:pt x="54" y="9"/>
                      </a:lnTo>
                      <a:lnTo>
                        <a:pt x="88" y="30"/>
                      </a:lnTo>
                      <a:lnTo>
                        <a:pt x="112" y="61"/>
                      </a:lnTo>
                      <a:lnTo>
                        <a:pt x="136" y="93"/>
                      </a:lnTo>
                      <a:lnTo>
                        <a:pt x="148" y="125"/>
                      </a:lnTo>
                      <a:lnTo>
                        <a:pt x="172" y="156"/>
                      </a:lnTo>
                      <a:lnTo>
                        <a:pt x="195" y="188"/>
                      </a:lnTo>
                      <a:lnTo>
                        <a:pt x="230" y="209"/>
                      </a:lnTo>
                      <a:lnTo>
                        <a:pt x="254" y="240"/>
                      </a:lnTo>
                      <a:lnTo>
                        <a:pt x="290" y="251"/>
                      </a:lnTo>
                      <a:lnTo>
                        <a:pt x="326" y="272"/>
                      </a:lnTo>
                      <a:lnTo>
                        <a:pt x="361" y="293"/>
                      </a:lnTo>
                      <a:lnTo>
                        <a:pt x="397" y="314"/>
                      </a:lnTo>
                      <a:lnTo>
                        <a:pt x="432" y="325"/>
                      </a:lnTo>
                      <a:lnTo>
                        <a:pt x="432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6" name="Group 23"/>
                <p:cNvGrpSpPr>
                  <a:grpSpLocks/>
                </p:cNvGrpSpPr>
                <p:nvPr/>
              </p:nvGrpSpPr>
              <p:grpSpPr bwMode="auto">
                <a:xfrm>
                  <a:off x="384" y="1777"/>
                  <a:ext cx="433" cy="625"/>
                  <a:chOff x="384" y="1777"/>
                  <a:chExt cx="433" cy="625"/>
                </a:xfrm>
              </p:grpSpPr>
              <p:sp>
                <p:nvSpPr>
                  <p:cNvPr id="21520" name="Freeform 16"/>
                  <p:cNvSpPr>
                    <a:spLocks/>
                  </p:cNvSpPr>
                  <p:nvPr/>
                </p:nvSpPr>
                <p:spPr bwMode="auto">
                  <a:xfrm>
                    <a:off x="432" y="1873"/>
                    <a:ext cx="337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2" y="9"/>
                      </a:cxn>
                      <a:cxn ang="0">
                        <a:pos x="69" y="30"/>
                      </a:cxn>
                      <a:cxn ang="0">
                        <a:pos x="87" y="61"/>
                      </a:cxn>
                      <a:cxn ang="0">
                        <a:pos x="105" y="93"/>
                      </a:cxn>
                      <a:cxn ang="0">
                        <a:pos x="115" y="125"/>
                      </a:cxn>
                      <a:cxn ang="0">
                        <a:pos x="133" y="156"/>
                      </a:cxn>
                      <a:cxn ang="0">
                        <a:pos x="152" y="188"/>
                      </a:cxn>
                      <a:cxn ang="0">
                        <a:pos x="179" y="209"/>
                      </a:cxn>
                      <a:cxn ang="0">
                        <a:pos x="197" y="240"/>
                      </a:cxn>
                      <a:cxn ang="0">
                        <a:pos x="225" y="251"/>
                      </a:cxn>
                      <a:cxn ang="0">
                        <a:pos x="253" y="272"/>
                      </a:cxn>
                      <a:cxn ang="0">
                        <a:pos x="280" y="293"/>
                      </a:cxn>
                      <a:cxn ang="0">
                        <a:pos x="308" y="314"/>
                      </a:cxn>
                      <a:cxn ang="0">
                        <a:pos x="336" y="325"/>
                      </a:cxn>
                      <a:cxn ang="0">
                        <a:pos x="336" y="336"/>
                      </a:cxn>
                    </a:cxnLst>
                    <a:rect l="0" t="0" r="r" b="b"/>
                    <a:pathLst>
                      <a:path w="337" h="337">
                        <a:moveTo>
                          <a:pt x="0" y="0"/>
                        </a:moveTo>
                        <a:lnTo>
                          <a:pt x="42" y="9"/>
                        </a:lnTo>
                        <a:lnTo>
                          <a:pt x="69" y="30"/>
                        </a:lnTo>
                        <a:lnTo>
                          <a:pt x="87" y="61"/>
                        </a:lnTo>
                        <a:lnTo>
                          <a:pt x="105" y="93"/>
                        </a:lnTo>
                        <a:lnTo>
                          <a:pt x="115" y="125"/>
                        </a:lnTo>
                        <a:lnTo>
                          <a:pt x="133" y="156"/>
                        </a:lnTo>
                        <a:lnTo>
                          <a:pt x="152" y="188"/>
                        </a:lnTo>
                        <a:lnTo>
                          <a:pt x="179" y="209"/>
                        </a:lnTo>
                        <a:lnTo>
                          <a:pt x="197" y="240"/>
                        </a:lnTo>
                        <a:lnTo>
                          <a:pt x="225" y="251"/>
                        </a:lnTo>
                        <a:lnTo>
                          <a:pt x="253" y="272"/>
                        </a:lnTo>
                        <a:lnTo>
                          <a:pt x="280" y="293"/>
                        </a:lnTo>
                        <a:lnTo>
                          <a:pt x="308" y="314"/>
                        </a:lnTo>
                        <a:lnTo>
                          <a:pt x="336" y="325"/>
                        </a:lnTo>
                        <a:lnTo>
                          <a:pt x="336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1521" name="Freeform 17"/>
                  <p:cNvSpPr>
                    <a:spLocks/>
                  </p:cNvSpPr>
                  <p:nvPr/>
                </p:nvSpPr>
                <p:spPr bwMode="auto">
                  <a:xfrm>
                    <a:off x="432" y="1825"/>
                    <a:ext cx="385" cy="38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10"/>
                      </a:cxn>
                      <a:cxn ang="0">
                        <a:pos x="79" y="34"/>
                      </a:cxn>
                      <a:cxn ang="0">
                        <a:pos x="100" y="69"/>
                      </a:cxn>
                      <a:cxn ang="0">
                        <a:pos x="121" y="106"/>
                      </a:cxn>
                      <a:cxn ang="0">
                        <a:pos x="132" y="142"/>
                      </a:cxn>
                      <a:cxn ang="0">
                        <a:pos x="153" y="178"/>
                      </a:cxn>
                      <a:cxn ang="0">
                        <a:pos x="174" y="214"/>
                      </a:cxn>
                      <a:cxn ang="0">
                        <a:pos x="205" y="238"/>
                      </a:cxn>
                      <a:cxn ang="0">
                        <a:pos x="226" y="274"/>
                      </a:cxn>
                      <a:cxn ang="0">
                        <a:pos x="258" y="286"/>
                      </a:cxn>
                      <a:cxn ang="0">
                        <a:pos x="290" y="310"/>
                      </a:cxn>
                      <a:cxn ang="0">
                        <a:pos x="321" y="334"/>
                      </a:cxn>
                      <a:cxn ang="0">
                        <a:pos x="353" y="358"/>
                      </a:cxn>
                      <a:cxn ang="0">
                        <a:pos x="384" y="371"/>
                      </a:cxn>
                      <a:cxn ang="0">
                        <a:pos x="384" y="384"/>
                      </a:cxn>
                    </a:cxnLst>
                    <a:rect l="0" t="0" r="r" b="b"/>
                    <a:pathLst>
                      <a:path w="385" h="385">
                        <a:moveTo>
                          <a:pt x="0" y="0"/>
                        </a:moveTo>
                        <a:lnTo>
                          <a:pt x="48" y="10"/>
                        </a:lnTo>
                        <a:lnTo>
                          <a:pt x="79" y="34"/>
                        </a:lnTo>
                        <a:lnTo>
                          <a:pt x="100" y="69"/>
                        </a:lnTo>
                        <a:lnTo>
                          <a:pt x="121" y="106"/>
                        </a:lnTo>
                        <a:lnTo>
                          <a:pt x="132" y="142"/>
                        </a:lnTo>
                        <a:lnTo>
                          <a:pt x="153" y="178"/>
                        </a:lnTo>
                        <a:lnTo>
                          <a:pt x="174" y="214"/>
                        </a:lnTo>
                        <a:lnTo>
                          <a:pt x="205" y="238"/>
                        </a:lnTo>
                        <a:lnTo>
                          <a:pt x="226" y="274"/>
                        </a:lnTo>
                        <a:lnTo>
                          <a:pt x="258" y="286"/>
                        </a:lnTo>
                        <a:lnTo>
                          <a:pt x="290" y="310"/>
                        </a:lnTo>
                        <a:lnTo>
                          <a:pt x="321" y="334"/>
                        </a:lnTo>
                        <a:lnTo>
                          <a:pt x="353" y="358"/>
                        </a:lnTo>
                        <a:lnTo>
                          <a:pt x="384" y="371"/>
                        </a:lnTo>
                        <a:lnTo>
                          <a:pt x="384" y="384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1522" name="Freeform 18"/>
                  <p:cNvSpPr>
                    <a:spLocks/>
                  </p:cNvSpPr>
                  <p:nvPr/>
                </p:nvSpPr>
                <p:spPr bwMode="auto">
                  <a:xfrm>
                    <a:off x="432" y="1777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1523" name="Freeform 19"/>
                  <p:cNvSpPr>
                    <a:spLocks/>
                  </p:cNvSpPr>
                  <p:nvPr/>
                </p:nvSpPr>
                <p:spPr bwMode="auto">
                  <a:xfrm>
                    <a:off x="384" y="2017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1524" name="Freeform 20"/>
                  <p:cNvSpPr>
                    <a:spLocks/>
                  </p:cNvSpPr>
                  <p:nvPr/>
                </p:nvSpPr>
                <p:spPr bwMode="auto">
                  <a:xfrm>
                    <a:off x="384" y="1969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1525" name="Freeform 21"/>
                  <p:cNvSpPr>
                    <a:spLocks/>
                  </p:cNvSpPr>
                  <p:nvPr/>
                </p:nvSpPr>
                <p:spPr bwMode="auto">
                  <a:xfrm>
                    <a:off x="384" y="1921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1526" name="Freeform 22"/>
                  <p:cNvSpPr>
                    <a:spLocks/>
                  </p:cNvSpPr>
                  <p:nvPr/>
                </p:nvSpPr>
                <p:spPr bwMode="auto">
                  <a:xfrm>
                    <a:off x="384" y="2065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21528" name="Freeform 24"/>
                <p:cNvSpPr>
                  <a:spLocks/>
                </p:cNvSpPr>
                <p:nvPr/>
              </p:nvSpPr>
              <p:spPr bwMode="auto">
                <a:xfrm>
                  <a:off x="336" y="2209"/>
                  <a:ext cx="481" cy="28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0" y="7"/>
                    </a:cxn>
                    <a:cxn ang="0">
                      <a:pos x="98" y="25"/>
                    </a:cxn>
                    <a:cxn ang="0">
                      <a:pos x="125" y="52"/>
                    </a:cxn>
                    <a:cxn ang="0">
                      <a:pos x="151" y="79"/>
                    </a:cxn>
                    <a:cxn ang="0">
                      <a:pos x="165" y="107"/>
                    </a:cxn>
                    <a:cxn ang="0">
                      <a:pos x="191" y="133"/>
                    </a:cxn>
                    <a:cxn ang="0">
                      <a:pos x="217" y="161"/>
                    </a:cxn>
                    <a:cxn ang="0">
                      <a:pos x="256" y="179"/>
                    </a:cxn>
                    <a:cxn ang="0">
                      <a:pos x="282" y="205"/>
                    </a:cxn>
                    <a:cxn ang="0">
                      <a:pos x="322" y="215"/>
                    </a:cxn>
                    <a:cxn ang="0">
                      <a:pos x="362" y="233"/>
                    </a:cxn>
                    <a:cxn ang="0">
                      <a:pos x="401" y="251"/>
                    </a:cxn>
                    <a:cxn ang="0">
                      <a:pos x="441" y="269"/>
                    </a:cxn>
                    <a:cxn ang="0">
                      <a:pos x="480" y="278"/>
                    </a:cxn>
                    <a:cxn ang="0">
                      <a:pos x="480" y="288"/>
                    </a:cxn>
                  </a:cxnLst>
                  <a:rect l="0" t="0" r="r" b="b"/>
                  <a:pathLst>
                    <a:path w="481" h="289">
                      <a:moveTo>
                        <a:pt x="0" y="0"/>
                      </a:moveTo>
                      <a:lnTo>
                        <a:pt x="60" y="7"/>
                      </a:lnTo>
                      <a:lnTo>
                        <a:pt x="98" y="25"/>
                      </a:lnTo>
                      <a:lnTo>
                        <a:pt x="125" y="52"/>
                      </a:lnTo>
                      <a:lnTo>
                        <a:pt x="151" y="79"/>
                      </a:lnTo>
                      <a:lnTo>
                        <a:pt x="165" y="107"/>
                      </a:lnTo>
                      <a:lnTo>
                        <a:pt x="191" y="133"/>
                      </a:lnTo>
                      <a:lnTo>
                        <a:pt x="217" y="161"/>
                      </a:lnTo>
                      <a:lnTo>
                        <a:pt x="256" y="179"/>
                      </a:lnTo>
                      <a:lnTo>
                        <a:pt x="282" y="205"/>
                      </a:lnTo>
                      <a:lnTo>
                        <a:pt x="322" y="215"/>
                      </a:lnTo>
                      <a:lnTo>
                        <a:pt x="362" y="233"/>
                      </a:lnTo>
                      <a:lnTo>
                        <a:pt x="401" y="251"/>
                      </a:lnTo>
                      <a:lnTo>
                        <a:pt x="441" y="269"/>
                      </a:lnTo>
                      <a:lnTo>
                        <a:pt x="480" y="278"/>
                      </a:lnTo>
                      <a:lnTo>
                        <a:pt x="480" y="28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29" name="Freeform 25"/>
                <p:cNvSpPr>
                  <a:spLocks/>
                </p:cNvSpPr>
                <p:nvPr/>
              </p:nvSpPr>
              <p:spPr bwMode="auto">
                <a:xfrm>
                  <a:off x="384" y="2113"/>
                  <a:ext cx="385" cy="28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7"/>
                    </a:cxn>
                    <a:cxn ang="0">
                      <a:pos x="79" y="25"/>
                    </a:cxn>
                    <a:cxn ang="0">
                      <a:pos x="100" y="52"/>
                    </a:cxn>
                    <a:cxn ang="0">
                      <a:pos x="121" y="79"/>
                    </a:cxn>
                    <a:cxn ang="0">
                      <a:pos x="132" y="107"/>
                    </a:cxn>
                    <a:cxn ang="0">
                      <a:pos x="153" y="133"/>
                    </a:cxn>
                    <a:cxn ang="0">
                      <a:pos x="174" y="161"/>
                    </a:cxn>
                    <a:cxn ang="0">
                      <a:pos x="205" y="179"/>
                    </a:cxn>
                    <a:cxn ang="0">
                      <a:pos x="226" y="205"/>
                    </a:cxn>
                    <a:cxn ang="0">
                      <a:pos x="258" y="215"/>
                    </a:cxn>
                    <a:cxn ang="0">
                      <a:pos x="290" y="233"/>
                    </a:cxn>
                    <a:cxn ang="0">
                      <a:pos x="321" y="251"/>
                    </a:cxn>
                    <a:cxn ang="0">
                      <a:pos x="353" y="269"/>
                    </a:cxn>
                    <a:cxn ang="0">
                      <a:pos x="384" y="278"/>
                    </a:cxn>
                    <a:cxn ang="0">
                      <a:pos x="384" y="288"/>
                    </a:cxn>
                  </a:cxnLst>
                  <a:rect l="0" t="0" r="r" b="b"/>
                  <a:pathLst>
                    <a:path w="385" h="289">
                      <a:moveTo>
                        <a:pt x="0" y="0"/>
                      </a:moveTo>
                      <a:lnTo>
                        <a:pt x="48" y="7"/>
                      </a:lnTo>
                      <a:lnTo>
                        <a:pt x="79" y="25"/>
                      </a:lnTo>
                      <a:lnTo>
                        <a:pt x="100" y="52"/>
                      </a:lnTo>
                      <a:lnTo>
                        <a:pt x="121" y="79"/>
                      </a:lnTo>
                      <a:lnTo>
                        <a:pt x="132" y="107"/>
                      </a:lnTo>
                      <a:lnTo>
                        <a:pt x="153" y="133"/>
                      </a:lnTo>
                      <a:lnTo>
                        <a:pt x="174" y="161"/>
                      </a:lnTo>
                      <a:lnTo>
                        <a:pt x="205" y="179"/>
                      </a:lnTo>
                      <a:lnTo>
                        <a:pt x="226" y="205"/>
                      </a:lnTo>
                      <a:lnTo>
                        <a:pt x="258" y="215"/>
                      </a:lnTo>
                      <a:lnTo>
                        <a:pt x="290" y="233"/>
                      </a:lnTo>
                      <a:lnTo>
                        <a:pt x="321" y="251"/>
                      </a:lnTo>
                      <a:lnTo>
                        <a:pt x="353" y="269"/>
                      </a:lnTo>
                      <a:lnTo>
                        <a:pt x="384" y="278"/>
                      </a:lnTo>
                      <a:lnTo>
                        <a:pt x="384" y="28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30" name="Freeform 26"/>
                <p:cNvSpPr>
                  <a:spLocks/>
                </p:cNvSpPr>
                <p:nvPr/>
              </p:nvSpPr>
              <p:spPr bwMode="auto">
                <a:xfrm>
                  <a:off x="336" y="2113"/>
                  <a:ext cx="433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9"/>
                    </a:cxn>
                    <a:cxn ang="0">
                      <a:pos x="88" y="30"/>
                    </a:cxn>
                    <a:cxn ang="0">
                      <a:pos x="112" y="61"/>
                    </a:cxn>
                    <a:cxn ang="0">
                      <a:pos x="136" y="93"/>
                    </a:cxn>
                    <a:cxn ang="0">
                      <a:pos x="148" y="125"/>
                    </a:cxn>
                    <a:cxn ang="0">
                      <a:pos x="172" y="156"/>
                    </a:cxn>
                    <a:cxn ang="0">
                      <a:pos x="195" y="188"/>
                    </a:cxn>
                    <a:cxn ang="0">
                      <a:pos x="230" y="209"/>
                    </a:cxn>
                    <a:cxn ang="0">
                      <a:pos x="254" y="240"/>
                    </a:cxn>
                    <a:cxn ang="0">
                      <a:pos x="290" y="251"/>
                    </a:cxn>
                    <a:cxn ang="0">
                      <a:pos x="326" y="272"/>
                    </a:cxn>
                    <a:cxn ang="0">
                      <a:pos x="361" y="293"/>
                    </a:cxn>
                    <a:cxn ang="0">
                      <a:pos x="397" y="314"/>
                    </a:cxn>
                    <a:cxn ang="0">
                      <a:pos x="432" y="325"/>
                    </a:cxn>
                    <a:cxn ang="0">
                      <a:pos x="432" y="336"/>
                    </a:cxn>
                  </a:cxnLst>
                  <a:rect l="0" t="0" r="r" b="b"/>
                  <a:pathLst>
                    <a:path w="433" h="337">
                      <a:moveTo>
                        <a:pt x="0" y="0"/>
                      </a:moveTo>
                      <a:lnTo>
                        <a:pt x="54" y="9"/>
                      </a:lnTo>
                      <a:lnTo>
                        <a:pt x="88" y="30"/>
                      </a:lnTo>
                      <a:lnTo>
                        <a:pt x="112" y="61"/>
                      </a:lnTo>
                      <a:lnTo>
                        <a:pt x="136" y="93"/>
                      </a:lnTo>
                      <a:lnTo>
                        <a:pt x="148" y="125"/>
                      </a:lnTo>
                      <a:lnTo>
                        <a:pt x="172" y="156"/>
                      </a:lnTo>
                      <a:lnTo>
                        <a:pt x="195" y="188"/>
                      </a:lnTo>
                      <a:lnTo>
                        <a:pt x="230" y="209"/>
                      </a:lnTo>
                      <a:lnTo>
                        <a:pt x="254" y="240"/>
                      </a:lnTo>
                      <a:lnTo>
                        <a:pt x="290" y="251"/>
                      </a:lnTo>
                      <a:lnTo>
                        <a:pt x="326" y="272"/>
                      </a:lnTo>
                      <a:lnTo>
                        <a:pt x="361" y="293"/>
                      </a:lnTo>
                      <a:lnTo>
                        <a:pt x="397" y="314"/>
                      </a:lnTo>
                      <a:lnTo>
                        <a:pt x="432" y="325"/>
                      </a:lnTo>
                      <a:lnTo>
                        <a:pt x="432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31" name="Freeform 27"/>
                <p:cNvSpPr>
                  <a:spLocks/>
                </p:cNvSpPr>
                <p:nvPr/>
              </p:nvSpPr>
              <p:spPr bwMode="auto">
                <a:xfrm>
                  <a:off x="336" y="2161"/>
                  <a:ext cx="481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0" y="9"/>
                    </a:cxn>
                    <a:cxn ang="0">
                      <a:pos x="98" y="30"/>
                    </a:cxn>
                    <a:cxn ang="0">
                      <a:pos x="125" y="61"/>
                    </a:cxn>
                    <a:cxn ang="0">
                      <a:pos x="151" y="93"/>
                    </a:cxn>
                    <a:cxn ang="0">
                      <a:pos x="165" y="125"/>
                    </a:cxn>
                    <a:cxn ang="0">
                      <a:pos x="191" y="156"/>
                    </a:cxn>
                    <a:cxn ang="0">
                      <a:pos x="217" y="188"/>
                    </a:cxn>
                    <a:cxn ang="0">
                      <a:pos x="256" y="209"/>
                    </a:cxn>
                    <a:cxn ang="0">
                      <a:pos x="282" y="240"/>
                    </a:cxn>
                    <a:cxn ang="0">
                      <a:pos x="322" y="251"/>
                    </a:cxn>
                    <a:cxn ang="0">
                      <a:pos x="362" y="272"/>
                    </a:cxn>
                    <a:cxn ang="0">
                      <a:pos x="401" y="293"/>
                    </a:cxn>
                    <a:cxn ang="0">
                      <a:pos x="441" y="314"/>
                    </a:cxn>
                    <a:cxn ang="0">
                      <a:pos x="480" y="325"/>
                    </a:cxn>
                    <a:cxn ang="0">
                      <a:pos x="480" y="336"/>
                    </a:cxn>
                  </a:cxnLst>
                  <a:rect l="0" t="0" r="r" b="b"/>
                  <a:pathLst>
                    <a:path w="481" h="337">
                      <a:moveTo>
                        <a:pt x="0" y="0"/>
                      </a:moveTo>
                      <a:lnTo>
                        <a:pt x="60" y="9"/>
                      </a:lnTo>
                      <a:lnTo>
                        <a:pt x="98" y="30"/>
                      </a:lnTo>
                      <a:lnTo>
                        <a:pt x="125" y="61"/>
                      </a:lnTo>
                      <a:lnTo>
                        <a:pt x="151" y="93"/>
                      </a:lnTo>
                      <a:lnTo>
                        <a:pt x="165" y="125"/>
                      </a:lnTo>
                      <a:lnTo>
                        <a:pt x="191" y="156"/>
                      </a:lnTo>
                      <a:lnTo>
                        <a:pt x="217" y="188"/>
                      </a:lnTo>
                      <a:lnTo>
                        <a:pt x="256" y="209"/>
                      </a:lnTo>
                      <a:lnTo>
                        <a:pt x="282" y="240"/>
                      </a:lnTo>
                      <a:lnTo>
                        <a:pt x="322" y="251"/>
                      </a:lnTo>
                      <a:lnTo>
                        <a:pt x="362" y="272"/>
                      </a:lnTo>
                      <a:lnTo>
                        <a:pt x="401" y="293"/>
                      </a:lnTo>
                      <a:lnTo>
                        <a:pt x="441" y="314"/>
                      </a:lnTo>
                      <a:lnTo>
                        <a:pt x="480" y="325"/>
                      </a:lnTo>
                      <a:lnTo>
                        <a:pt x="480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32" name="Freeform 28"/>
                <p:cNvSpPr>
                  <a:spLocks/>
                </p:cNvSpPr>
                <p:nvPr/>
              </p:nvSpPr>
              <p:spPr bwMode="auto">
                <a:xfrm>
                  <a:off x="384" y="2545"/>
                  <a:ext cx="433" cy="14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3"/>
                    </a:cxn>
                    <a:cxn ang="0">
                      <a:pos x="88" y="12"/>
                    </a:cxn>
                    <a:cxn ang="0">
                      <a:pos x="112" y="26"/>
                    </a:cxn>
                    <a:cxn ang="0">
                      <a:pos x="136" y="39"/>
                    </a:cxn>
                    <a:cxn ang="0">
                      <a:pos x="148" y="53"/>
                    </a:cxn>
                    <a:cxn ang="0">
                      <a:pos x="172" y="66"/>
                    </a:cxn>
                    <a:cxn ang="0">
                      <a:pos x="195" y="80"/>
                    </a:cxn>
                    <a:cxn ang="0">
                      <a:pos x="230" y="89"/>
                    </a:cxn>
                    <a:cxn ang="0">
                      <a:pos x="254" y="102"/>
                    </a:cxn>
                    <a:cxn ang="0">
                      <a:pos x="290" y="107"/>
                    </a:cxn>
                    <a:cxn ang="0">
                      <a:pos x="326" y="116"/>
                    </a:cxn>
                    <a:cxn ang="0">
                      <a:pos x="361" y="125"/>
                    </a:cxn>
                    <a:cxn ang="0">
                      <a:pos x="397" y="134"/>
                    </a:cxn>
                    <a:cxn ang="0">
                      <a:pos x="432" y="139"/>
                    </a:cxn>
                    <a:cxn ang="0">
                      <a:pos x="432" y="144"/>
                    </a:cxn>
                  </a:cxnLst>
                  <a:rect l="0" t="0" r="r" b="b"/>
                  <a:pathLst>
                    <a:path w="433" h="145">
                      <a:moveTo>
                        <a:pt x="0" y="0"/>
                      </a:moveTo>
                      <a:lnTo>
                        <a:pt x="54" y="3"/>
                      </a:lnTo>
                      <a:lnTo>
                        <a:pt x="88" y="12"/>
                      </a:lnTo>
                      <a:lnTo>
                        <a:pt x="112" y="26"/>
                      </a:lnTo>
                      <a:lnTo>
                        <a:pt x="136" y="39"/>
                      </a:lnTo>
                      <a:lnTo>
                        <a:pt x="148" y="53"/>
                      </a:lnTo>
                      <a:lnTo>
                        <a:pt x="172" y="66"/>
                      </a:lnTo>
                      <a:lnTo>
                        <a:pt x="195" y="80"/>
                      </a:lnTo>
                      <a:lnTo>
                        <a:pt x="230" y="89"/>
                      </a:lnTo>
                      <a:lnTo>
                        <a:pt x="254" y="102"/>
                      </a:lnTo>
                      <a:lnTo>
                        <a:pt x="290" y="107"/>
                      </a:lnTo>
                      <a:lnTo>
                        <a:pt x="326" y="116"/>
                      </a:lnTo>
                      <a:lnTo>
                        <a:pt x="361" y="125"/>
                      </a:lnTo>
                      <a:lnTo>
                        <a:pt x="397" y="134"/>
                      </a:lnTo>
                      <a:lnTo>
                        <a:pt x="432" y="139"/>
                      </a:lnTo>
                      <a:lnTo>
                        <a:pt x="432" y="14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33" name="Freeform 29"/>
                <p:cNvSpPr>
                  <a:spLocks/>
                </p:cNvSpPr>
                <p:nvPr/>
              </p:nvSpPr>
              <p:spPr bwMode="auto">
                <a:xfrm>
                  <a:off x="384" y="2497"/>
                  <a:ext cx="433" cy="19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5"/>
                    </a:cxn>
                    <a:cxn ang="0">
                      <a:pos x="88" y="17"/>
                    </a:cxn>
                    <a:cxn ang="0">
                      <a:pos x="112" y="34"/>
                    </a:cxn>
                    <a:cxn ang="0">
                      <a:pos x="136" y="53"/>
                    </a:cxn>
                    <a:cxn ang="0">
                      <a:pos x="148" y="71"/>
                    </a:cxn>
                    <a:cxn ang="0">
                      <a:pos x="172" y="89"/>
                    </a:cxn>
                    <a:cxn ang="0">
                      <a:pos x="195" y="107"/>
                    </a:cxn>
                    <a:cxn ang="0">
                      <a:pos x="230" y="119"/>
                    </a:cxn>
                    <a:cxn ang="0">
                      <a:pos x="254" y="137"/>
                    </a:cxn>
                    <a:cxn ang="0">
                      <a:pos x="290" y="143"/>
                    </a:cxn>
                    <a:cxn ang="0">
                      <a:pos x="326" y="155"/>
                    </a:cxn>
                    <a:cxn ang="0">
                      <a:pos x="361" y="167"/>
                    </a:cxn>
                    <a:cxn ang="0">
                      <a:pos x="397" y="179"/>
                    </a:cxn>
                    <a:cxn ang="0">
                      <a:pos x="432" y="185"/>
                    </a:cxn>
                    <a:cxn ang="0">
                      <a:pos x="432" y="192"/>
                    </a:cxn>
                  </a:cxnLst>
                  <a:rect l="0" t="0" r="r" b="b"/>
                  <a:pathLst>
                    <a:path w="433" h="193">
                      <a:moveTo>
                        <a:pt x="0" y="0"/>
                      </a:moveTo>
                      <a:lnTo>
                        <a:pt x="54" y="5"/>
                      </a:lnTo>
                      <a:lnTo>
                        <a:pt x="88" y="17"/>
                      </a:lnTo>
                      <a:lnTo>
                        <a:pt x="112" y="34"/>
                      </a:lnTo>
                      <a:lnTo>
                        <a:pt x="136" y="53"/>
                      </a:lnTo>
                      <a:lnTo>
                        <a:pt x="148" y="71"/>
                      </a:lnTo>
                      <a:lnTo>
                        <a:pt x="172" y="89"/>
                      </a:lnTo>
                      <a:lnTo>
                        <a:pt x="195" y="107"/>
                      </a:lnTo>
                      <a:lnTo>
                        <a:pt x="230" y="119"/>
                      </a:lnTo>
                      <a:lnTo>
                        <a:pt x="254" y="137"/>
                      </a:lnTo>
                      <a:lnTo>
                        <a:pt x="290" y="143"/>
                      </a:lnTo>
                      <a:lnTo>
                        <a:pt x="326" y="155"/>
                      </a:lnTo>
                      <a:lnTo>
                        <a:pt x="361" y="167"/>
                      </a:lnTo>
                      <a:lnTo>
                        <a:pt x="397" y="179"/>
                      </a:lnTo>
                      <a:lnTo>
                        <a:pt x="432" y="185"/>
                      </a:lnTo>
                      <a:lnTo>
                        <a:pt x="432" y="19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34" name="Freeform 30"/>
                <p:cNvSpPr>
                  <a:spLocks/>
                </p:cNvSpPr>
                <p:nvPr/>
              </p:nvSpPr>
              <p:spPr bwMode="auto">
                <a:xfrm>
                  <a:off x="336" y="2257"/>
                  <a:ext cx="481" cy="28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0" y="7"/>
                    </a:cxn>
                    <a:cxn ang="0">
                      <a:pos x="98" y="25"/>
                    </a:cxn>
                    <a:cxn ang="0">
                      <a:pos x="125" y="52"/>
                    </a:cxn>
                    <a:cxn ang="0">
                      <a:pos x="151" y="79"/>
                    </a:cxn>
                    <a:cxn ang="0">
                      <a:pos x="165" y="107"/>
                    </a:cxn>
                    <a:cxn ang="0">
                      <a:pos x="191" y="133"/>
                    </a:cxn>
                    <a:cxn ang="0">
                      <a:pos x="217" y="161"/>
                    </a:cxn>
                    <a:cxn ang="0">
                      <a:pos x="256" y="179"/>
                    </a:cxn>
                    <a:cxn ang="0">
                      <a:pos x="282" y="205"/>
                    </a:cxn>
                    <a:cxn ang="0">
                      <a:pos x="322" y="215"/>
                    </a:cxn>
                    <a:cxn ang="0">
                      <a:pos x="362" y="233"/>
                    </a:cxn>
                    <a:cxn ang="0">
                      <a:pos x="401" y="251"/>
                    </a:cxn>
                    <a:cxn ang="0">
                      <a:pos x="441" y="269"/>
                    </a:cxn>
                    <a:cxn ang="0">
                      <a:pos x="480" y="278"/>
                    </a:cxn>
                    <a:cxn ang="0">
                      <a:pos x="480" y="288"/>
                    </a:cxn>
                  </a:cxnLst>
                  <a:rect l="0" t="0" r="r" b="b"/>
                  <a:pathLst>
                    <a:path w="481" h="289">
                      <a:moveTo>
                        <a:pt x="0" y="0"/>
                      </a:moveTo>
                      <a:lnTo>
                        <a:pt x="60" y="7"/>
                      </a:lnTo>
                      <a:lnTo>
                        <a:pt x="98" y="25"/>
                      </a:lnTo>
                      <a:lnTo>
                        <a:pt x="125" y="52"/>
                      </a:lnTo>
                      <a:lnTo>
                        <a:pt x="151" y="79"/>
                      </a:lnTo>
                      <a:lnTo>
                        <a:pt x="165" y="107"/>
                      </a:lnTo>
                      <a:lnTo>
                        <a:pt x="191" y="133"/>
                      </a:lnTo>
                      <a:lnTo>
                        <a:pt x="217" y="161"/>
                      </a:lnTo>
                      <a:lnTo>
                        <a:pt x="256" y="179"/>
                      </a:lnTo>
                      <a:lnTo>
                        <a:pt x="282" y="205"/>
                      </a:lnTo>
                      <a:lnTo>
                        <a:pt x="322" y="215"/>
                      </a:lnTo>
                      <a:lnTo>
                        <a:pt x="362" y="233"/>
                      </a:lnTo>
                      <a:lnTo>
                        <a:pt x="401" y="251"/>
                      </a:lnTo>
                      <a:lnTo>
                        <a:pt x="441" y="269"/>
                      </a:lnTo>
                      <a:lnTo>
                        <a:pt x="480" y="278"/>
                      </a:lnTo>
                      <a:lnTo>
                        <a:pt x="480" y="28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35" name="Freeform 31"/>
                <p:cNvSpPr>
                  <a:spLocks/>
                </p:cNvSpPr>
                <p:nvPr/>
              </p:nvSpPr>
              <p:spPr bwMode="auto">
                <a:xfrm>
                  <a:off x="384" y="2449"/>
                  <a:ext cx="385" cy="19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5"/>
                    </a:cxn>
                    <a:cxn ang="0">
                      <a:pos x="79" y="17"/>
                    </a:cxn>
                    <a:cxn ang="0">
                      <a:pos x="100" y="34"/>
                    </a:cxn>
                    <a:cxn ang="0">
                      <a:pos x="121" y="53"/>
                    </a:cxn>
                    <a:cxn ang="0">
                      <a:pos x="132" y="71"/>
                    </a:cxn>
                    <a:cxn ang="0">
                      <a:pos x="153" y="89"/>
                    </a:cxn>
                    <a:cxn ang="0">
                      <a:pos x="174" y="107"/>
                    </a:cxn>
                    <a:cxn ang="0">
                      <a:pos x="205" y="119"/>
                    </a:cxn>
                    <a:cxn ang="0">
                      <a:pos x="226" y="137"/>
                    </a:cxn>
                    <a:cxn ang="0">
                      <a:pos x="258" y="143"/>
                    </a:cxn>
                    <a:cxn ang="0">
                      <a:pos x="290" y="155"/>
                    </a:cxn>
                    <a:cxn ang="0">
                      <a:pos x="321" y="167"/>
                    </a:cxn>
                    <a:cxn ang="0">
                      <a:pos x="353" y="179"/>
                    </a:cxn>
                    <a:cxn ang="0">
                      <a:pos x="384" y="185"/>
                    </a:cxn>
                    <a:cxn ang="0">
                      <a:pos x="384" y="192"/>
                    </a:cxn>
                  </a:cxnLst>
                  <a:rect l="0" t="0" r="r" b="b"/>
                  <a:pathLst>
                    <a:path w="385" h="193">
                      <a:moveTo>
                        <a:pt x="0" y="0"/>
                      </a:moveTo>
                      <a:lnTo>
                        <a:pt x="48" y="5"/>
                      </a:lnTo>
                      <a:lnTo>
                        <a:pt x="79" y="17"/>
                      </a:lnTo>
                      <a:lnTo>
                        <a:pt x="100" y="34"/>
                      </a:lnTo>
                      <a:lnTo>
                        <a:pt x="121" y="53"/>
                      </a:lnTo>
                      <a:lnTo>
                        <a:pt x="132" y="71"/>
                      </a:lnTo>
                      <a:lnTo>
                        <a:pt x="153" y="89"/>
                      </a:lnTo>
                      <a:lnTo>
                        <a:pt x="174" y="107"/>
                      </a:lnTo>
                      <a:lnTo>
                        <a:pt x="205" y="119"/>
                      </a:lnTo>
                      <a:lnTo>
                        <a:pt x="226" y="137"/>
                      </a:lnTo>
                      <a:lnTo>
                        <a:pt x="258" y="143"/>
                      </a:lnTo>
                      <a:lnTo>
                        <a:pt x="290" y="155"/>
                      </a:lnTo>
                      <a:lnTo>
                        <a:pt x="321" y="167"/>
                      </a:lnTo>
                      <a:lnTo>
                        <a:pt x="353" y="179"/>
                      </a:lnTo>
                      <a:lnTo>
                        <a:pt x="384" y="185"/>
                      </a:lnTo>
                      <a:lnTo>
                        <a:pt x="384" y="19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36" name="Freeform 32"/>
                <p:cNvSpPr>
                  <a:spLocks/>
                </p:cNvSpPr>
                <p:nvPr/>
              </p:nvSpPr>
              <p:spPr bwMode="auto">
                <a:xfrm>
                  <a:off x="336" y="2305"/>
                  <a:ext cx="433" cy="2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6"/>
                    </a:cxn>
                    <a:cxn ang="0">
                      <a:pos x="88" y="21"/>
                    </a:cxn>
                    <a:cxn ang="0">
                      <a:pos x="112" y="43"/>
                    </a:cxn>
                    <a:cxn ang="0">
                      <a:pos x="136" y="66"/>
                    </a:cxn>
                    <a:cxn ang="0">
                      <a:pos x="148" y="89"/>
                    </a:cxn>
                    <a:cxn ang="0">
                      <a:pos x="172" y="111"/>
                    </a:cxn>
                    <a:cxn ang="0">
                      <a:pos x="195" y="134"/>
                    </a:cxn>
                    <a:cxn ang="0">
                      <a:pos x="230" y="149"/>
                    </a:cxn>
                    <a:cxn ang="0">
                      <a:pos x="254" y="171"/>
                    </a:cxn>
                    <a:cxn ang="0">
                      <a:pos x="290" y="179"/>
                    </a:cxn>
                    <a:cxn ang="0">
                      <a:pos x="326" y="194"/>
                    </a:cxn>
                    <a:cxn ang="0">
                      <a:pos x="361" y="209"/>
                    </a:cxn>
                    <a:cxn ang="0">
                      <a:pos x="397" y="224"/>
                    </a:cxn>
                    <a:cxn ang="0">
                      <a:pos x="432" y="232"/>
                    </a:cxn>
                    <a:cxn ang="0">
                      <a:pos x="432" y="240"/>
                    </a:cxn>
                  </a:cxnLst>
                  <a:rect l="0" t="0" r="r" b="b"/>
                  <a:pathLst>
                    <a:path w="433" h="241">
                      <a:moveTo>
                        <a:pt x="0" y="0"/>
                      </a:moveTo>
                      <a:lnTo>
                        <a:pt x="54" y="6"/>
                      </a:lnTo>
                      <a:lnTo>
                        <a:pt x="88" y="21"/>
                      </a:lnTo>
                      <a:lnTo>
                        <a:pt x="112" y="43"/>
                      </a:lnTo>
                      <a:lnTo>
                        <a:pt x="136" y="66"/>
                      </a:lnTo>
                      <a:lnTo>
                        <a:pt x="148" y="89"/>
                      </a:lnTo>
                      <a:lnTo>
                        <a:pt x="172" y="111"/>
                      </a:lnTo>
                      <a:lnTo>
                        <a:pt x="195" y="134"/>
                      </a:lnTo>
                      <a:lnTo>
                        <a:pt x="230" y="149"/>
                      </a:lnTo>
                      <a:lnTo>
                        <a:pt x="254" y="171"/>
                      </a:lnTo>
                      <a:lnTo>
                        <a:pt x="290" y="179"/>
                      </a:lnTo>
                      <a:lnTo>
                        <a:pt x="326" y="194"/>
                      </a:lnTo>
                      <a:lnTo>
                        <a:pt x="361" y="209"/>
                      </a:lnTo>
                      <a:lnTo>
                        <a:pt x="397" y="224"/>
                      </a:lnTo>
                      <a:lnTo>
                        <a:pt x="432" y="232"/>
                      </a:lnTo>
                      <a:lnTo>
                        <a:pt x="432" y="24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37" name="Freeform 33"/>
                <p:cNvSpPr>
                  <a:spLocks/>
                </p:cNvSpPr>
                <p:nvPr/>
              </p:nvSpPr>
              <p:spPr bwMode="auto">
                <a:xfrm>
                  <a:off x="336" y="2353"/>
                  <a:ext cx="481" cy="2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0" y="6"/>
                    </a:cxn>
                    <a:cxn ang="0">
                      <a:pos x="98" y="21"/>
                    </a:cxn>
                    <a:cxn ang="0">
                      <a:pos x="125" y="43"/>
                    </a:cxn>
                    <a:cxn ang="0">
                      <a:pos x="151" y="66"/>
                    </a:cxn>
                    <a:cxn ang="0">
                      <a:pos x="165" y="89"/>
                    </a:cxn>
                    <a:cxn ang="0">
                      <a:pos x="191" y="111"/>
                    </a:cxn>
                    <a:cxn ang="0">
                      <a:pos x="217" y="134"/>
                    </a:cxn>
                    <a:cxn ang="0">
                      <a:pos x="256" y="149"/>
                    </a:cxn>
                    <a:cxn ang="0">
                      <a:pos x="282" y="171"/>
                    </a:cxn>
                    <a:cxn ang="0">
                      <a:pos x="322" y="179"/>
                    </a:cxn>
                    <a:cxn ang="0">
                      <a:pos x="362" y="194"/>
                    </a:cxn>
                    <a:cxn ang="0">
                      <a:pos x="401" y="209"/>
                    </a:cxn>
                    <a:cxn ang="0">
                      <a:pos x="441" y="224"/>
                    </a:cxn>
                    <a:cxn ang="0">
                      <a:pos x="480" y="232"/>
                    </a:cxn>
                    <a:cxn ang="0">
                      <a:pos x="480" y="240"/>
                    </a:cxn>
                  </a:cxnLst>
                  <a:rect l="0" t="0" r="r" b="b"/>
                  <a:pathLst>
                    <a:path w="481" h="241">
                      <a:moveTo>
                        <a:pt x="0" y="0"/>
                      </a:moveTo>
                      <a:lnTo>
                        <a:pt x="60" y="6"/>
                      </a:lnTo>
                      <a:lnTo>
                        <a:pt x="98" y="21"/>
                      </a:lnTo>
                      <a:lnTo>
                        <a:pt x="125" y="43"/>
                      </a:lnTo>
                      <a:lnTo>
                        <a:pt x="151" y="66"/>
                      </a:lnTo>
                      <a:lnTo>
                        <a:pt x="165" y="89"/>
                      </a:lnTo>
                      <a:lnTo>
                        <a:pt x="191" y="111"/>
                      </a:lnTo>
                      <a:lnTo>
                        <a:pt x="217" y="134"/>
                      </a:lnTo>
                      <a:lnTo>
                        <a:pt x="256" y="149"/>
                      </a:lnTo>
                      <a:lnTo>
                        <a:pt x="282" y="171"/>
                      </a:lnTo>
                      <a:lnTo>
                        <a:pt x="322" y="179"/>
                      </a:lnTo>
                      <a:lnTo>
                        <a:pt x="362" y="194"/>
                      </a:lnTo>
                      <a:lnTo>
                        <a:pt x="401" y="209"/>
                      </a:lnTo>
                      <a:lnTo>
                        <a:pt x="441" y="224"/>
                      </a:lnTo>
                      <a:lnTo>
                        <a:pt x="480" y="232"/>
                      </a:lnTo>
                      <a:lnTo>
                        <a:pt x="480" y="24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38" name="Freeform 34"/>
                <p:cNvSpPr>
                  <a:spLocks/>
                </p:cNvSpPr>
                <p:nvPr/>
              </p:nvSpPr>
              <p:spPr bwMode="auto">
                <a:xfrm>
                  <a:off x="336" y="2401"/>
                  <a:ext cx="481" cy="2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0" y="6"/>
                    </a:cxn>
                    <a:cxn ang="0">
                      <a:pos x="98" y="21"/>
                    </a:cxn>
                    <a:cxn ang="0">
                      <a:pos x="125" y="43"/>
                    </a:cxn>
                    <a:cxn ang="0">
                      <a:pos x="151" y="66"/>
                    </a:cxn>
                    <a:cxn ang="0">
                      <a:pos x="165" y="89"/>
                    </a:cxn>
                    <a:cxn ang="0">
                      <a:pos x="191" y="111"/>
                    </a:cxn>
                    <a:cxn ang="0">
                      <a:pos x="217" y="134"/>
                    </a:cxn>
                    <a:cxn ang="0">
                      <a:pos x="256" y="149"/>
                    </a:cxn>
                    <a:cxn ang="0">
                      <a:pos x="282" y="171"/>
                    </a:cxn>
                    <a:cxn ang="0">
                      <a:pos x="322" y="179"/>
                    </a:cxn>
                    <a:cxn ang="0">
                      <a:pos x="362" y="194"/>
                    </a:cxn>
                    <a:cxn ang="0">
                      <a:pos x="401" y="209"/>
                    </a:cxn>
                    <a:cxn ang="0">
                      <a:pos x="441" y="224"/>
                    </a:cxn>
                    <a:cxn ang="0">
                      <a:pos x="480" y="232"/>
                    </a:cxn>
                    <a:cxn ang="0">
                      <a:pos x="480" y="240"/>
                    </a:cxn>
                  </a:cxnLst>
                  <a:rect l="0" t="0" r="r" b="b"/>
                  <a:pathLst>
                    <a:path w="481" h="241">
                      <a:moveTo>
                        <a:pt x="0" y="0"/>
                      </a:moveTo>
                      <a:lnTo>
                        <a:pt x="60" y="6"/>
                      </a:lnTo>
                      <a:lnTo>
                        <a:pt x="98" y="21"/>
                      </a:lnTo>
                      <a:lnTo>
                        <a:pt x="125" y="43"/>
                      </a:lnTo>
                      <a:lnTo>
                        <a:pt x="151" y="66"/>
                      </a:lnTo>
                      <a:lnTo>
                        <a:pt x="165" y="89"/>
                      </a:lnTo>
                      <a:lnTo>
                        <a:pt x="191" y="111"/>
                      </a:lnTo>
                      <a:lnTo>
                        <a:pt x="217" y="134"/>
                      </a:lnTo>
                      <a:lnTo>
                        <a:pt x="256" y="149"/>
                      </a:lnTo>
                      <a:lnTo>
                        <a:pt x="282" y="171"/>
                      </a:lnTo>
                      <a:lnTo>
                        <a:pt x="322" y="179"/>
                      </a:lnTo>
                      <a:lnTo>
                        <a:pt x="362" y="194"/>
                      </a:lnTo>
                      <a:lnTo>
                        <a:pt x="401" y="209"/>
                      </a:lnTo>
                      <a:lnTo>
                        <a:pt x="441" y="224"/>
                      </a:lnTo>
                      <a:lnTo>
                        <a:pt x="480" y="232"/>
                      </a:lnTo>
                      <a:lnTo>
                        <a:pt x="480" y="24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39" name="Freeform 35"/>
                <p:cNvSpPr>
                  <a:spLocks/>
                </p:cNvSpPr>
                <p:nvPr/>
              </p:nvSpPr>
              <p:spPr bwMode="auto">
                <a:xfrm>
                  <a:off x="384" y="2593"/>
                  <a:ext cx="385" cy="9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2"/>
                    </a:cxn>
                    <a:cxn ang="0">
                      <a:pos x="79" y="8"/>
                    </a:cxn>
                    <a:cxn ang="0">
                      <a:pos x="100" y="17"/>
                    </a:cxn>
                    <a:cxn ang="0">
                      <a:pos x="121" y="26"/>
                    </a:cxn>
                    <a:cxn ang="0">
                      <a:pos x="132" y="35"/>
                    </a:cxn>
                    <a:cxn ang="0">
                      <a:pos x="153" y="44"/>
                    </a:cxn>
                    <a:cxn ang="0">
                      <a:pos x="174" y="53"/>
                    </a:cxn>
                    <a:cxn ang="0">
                      <a:pos x="205" y="59"/>
                    </a:cxn>
                    <a:cxn ang="0">
                      <a:pos x="226" y="68"/>
                    </a:cxn>
                    <a:cxn ang="0">
                      <a:pos x="258" y="71"/>
                    </a:cxn>
                    <a:cxn ang="0">
                      <a:pos x="290" y="77"/>
                    </a:cxn>
                    <a:cxn ang="0">
                      <a:pos x="321" y="83"/>
                    </a:cxn>
                    <a:cxn ang="0">
                      <a:pos x="353" y="89"/>
                    </a:cxn>
                    <a:cxn ang="0">
                      <a:pos x="384" y="92"/>
                    </a:cxn>
                    <a:cxn ang="0">
                      <a:pos x="384" y="96"/>
                    </a:cxn>
                  </a:cxnLst>
                  <a:rect l="0" t="0" r="r" b="b"/>
                  <a:pathLst>
                    <a:path w="385" h="97">
                      <a:moveTo>
                        <a:pt x="0" y="0"/>
                      </a:moveTo>
                      <a:lnTo>
                        <a:pt x="48" y="2"/>
                      </a:lnTo>
                      <a:lnTo>
                        <a:pt x="79" y="8"/>
                      </a:lnTo>
                      <a:lnTo>
                        <a:pt x="100" y="17"/>
                      </a:lnTo>
                      <a:lnTo>
                        <a:pt x="121" y="26"/>
                      </a:lnTo>
                      <a:lnTo>
                        <a:pt x="132" y="35"/>
                      </a:lnTo>
                      <a:lnTo>
                        <a:pt x="153" y="44"/>
                      </a:lnTo>
                      <a:lnTo>
                        <a:pt x="174" y="53"/>
                      </a:lnTo>
                      <a:lnTo>
                        <a:pt x="205" y="59"/>
                      </a:lnTo>
                      <a:lnTo>
                        <a:pt x="226" y="68"/>
                      </a:lnTo>
                      <a:lnTo>
                        <a:pt x="258" y="71"/>
                      </a:lnTo>
                      <a:lnTo>
                        <a:pt x="290" y="77"/>
                      </a:lnTo>
                      <a:lnTo>
                        <a:pt x="321" y="83"/>
                      </a:lnTo>
                      <a:lnTo>
                        <a:pt x="353" y="89"/>
                      </a:lnTo>
                      <a:lnTo>
                        <a:pt x="384" y="92"/>
                      </a:lnTo>
                      <a:lnTo>
                        <a:pt x="384" y="9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40" name="Freeform 36"/>
                <p:cNvSpPr>
                  <a:spLocks/>
                </p:cNvSpPr>
                <p:nvPr/>
              </p:nvSpPr>
              <p:spPr bwMode="auto">
                <a:xfrm>
                  <a:off x="432" y="2673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0"/>
                    </a:cxn>
                    <a:cxn ang="0">
                      <a:pos x="69" y="1"/>
                    </a:cxn>
                    <a:cxn ang="0">
                      <a:pos x="87" y="2"/>
                    </a:cxn>
                    <a:cxn ang="0">
                      <a:pos x="105" y="4"/>
                    </a:cxn>
                    <a:cxn ang="0">
                      <a:pos x="115" y="5"/>
                    </a:cxn>
                    <a:cxn ang="0">
                      <a:pos x="133" y="7"/>
                    </a:cxn>
                    <a:cxn ang="0">
                      <a:pos x="152" y="8"/>
                    </a:cxn>
                    <a:cxn ang="0">
                      <a:pos x="179" y="9"/>
                    </a:cxn>
                    <a:cxn ang="0">
                      <a:pos x="197" y="11"/>
                    </a:cxn>
                    <a:cxn ang="0">
                      <a:pos x="225" y="11"/>
                    </a:cxn>
                    <a:cxn ang="0">
                      <a:pos x="253" y="12"/>
                    </a:cxn>
                    <a:cxn ang="0">
                      <a:pos x="280" y="13"/>
                    </a:cxn>
                    <a:cxn ang="0">
                      <a:pos x="308" y="14"/>
                    </a:cxn>
                    <a:cxn ang="0">
                      <a:pos x="336" y="15"/>
                    </a:cxn>
                    <a:cxn ang="0">
                      <a:pos x="336" y="16"/>
                    </a:cxn>
                  </a:cxnLst>
                  <a:rect l="0" t="0" r="r" b="b"/>
                  <a:pathLst>
                    <a:path w="337" h="17">
                      <a:moveTo>
                        <a:pt x="0" y="0"/>
                      </a:moveTo>
                      <a:lnTo>
                        <a:pt x="42" y="0"/>
                      </a:lnTo>
                      <a:lnTo>
                        <a:pt x="69" y="1"/>
                      </a:lnTo>
                      <a:lnTo>
                        <a:pt x="87" y="2"/>
                      </a:lnTo>
                      <a:lnTo>
                        <a:pt x="105" y="4"/>
                      </a:lnTo>
                      <a:lnTo>
                        <a:pt x="115" y="5"/>
                      </a:lnTo>
                      <a:lnTo>
                        <a:pt x="133" y="7"/>
                      </a:lnTo>
                      <a:lnTo>
                        <a:pt x="152" y="8"/>
                      </a:lnTo>
                      <a:lnTo>
                        <a:pt x="179" y="9"/>
                      </a:lnTo>
                      <a:lnTo>
                        <a:pt x="197" y="11"/>
                      </a:lnTo>
                      <a:lnTo>
                        <a:pt x="225" y="11"/>
                      </a:lnTo>
                      <a:lnTo>
                        <a:pt x="253" y="12"/>
                      </a:lnTo>
                      <a:lnTo>
                        <a:pt x="280" y="13"/>
                      </a:lnTo>
                      <a:lnTo>
                        <a:pt x="308" y="14"/>
                      </a:lnTo>
                      <a:lnTo>
                        <a:pt x="336" y="15"/>
                      </a:lnTo>
                      <a:lnTo>
                        <a:pt x="336" y="1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41" name="Freeform 37"/>
                <p:cNvSpPr>
                  <a:spLocks/>
                </p:cNvSpPr>
                <p:nvPr/>
              </p:nvSpPr>
              <p:spPr bwMode="auto">
                <a:xfrm>
                  <a:off x="432" y="2689"/>
                  <a:ext cx="385" cy="4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1"/>
                    </a:cxn>
                    <a:cxn ang="0">
                      <a:pos x="79" y="4"/>
                    </a:cxn>
                    <a:cxn ang="0">
                      <a:pos x="100" y="8"/>
                    </a:cxn>
                    <a:cxn ang="0">
                      <a:pos x="121" y="13"/>
                    </a:cxn>
                    <a:cxn ang="0">
                      <a:pos x="132" y="17"/>
                    </a:cxn>
                    <a:cxn ang="0">
                      <a:pos x="153" y="22"/>
                    </a:cxn>
                    <a:cxn ang="0">
                      <a:pos x="174" y="26"/>
                    </a:cxn>
                    <a:cxn ang="0">
                      <a:pos x="205" y="29"/>
                    </a:cxn>
                    <a:cxn ang="0">
                      <a:pos x="226" y="34"/>
                    </a:cxn>
                    <a:cxn ang="0">
                      <a:pos x="258" y="35"/>
                    </a:cxn>
                    <a:cxn ang="0">
                      <a:pos x="290" y="38"/>
                    </a:cxn>
                    <a:cxn ang="0">
                      <a:pos x="321" y="41"/>
                    </a:cxn>
                    <a:cxn ang="0">
                      <a:pos x="353" y="44"/>
                    </a:cxn>
                    <a:cxn ang="0">
                      <a:pos x="384" y="46"/>
                    </a:cxn>
                    <a:cxn ang="0">
                      <a:pos x="384" y="48"/>
                    </a:cxn>
                  </a:cxnLst>
                  <a:rect l="0" t="0" r="r" b="b"/>
                  <a:pathLst>
                    <a:path w="385" h="49">
                      <a:moveTo>
                        <a:pt x="0" y="0"/>
                      </a:moveTo>
                      <a:lnTo>
                        <a:pt x="48" y="1"/>
                      </a:lnTo>
                      <a:lnTo>
                        <a:pt x="79" y="4"/>
                      </a:lnTo>
                      <a:lnTo>
                        <a:pt x="100" y="8"/>
                      </a:lnTo>
                      <a:lnTo>
                        <a:pt x="121" y="13"/>
                      </a:lnTo>
                      <a:lnTo>
                        <a:pt x="132" y="17"/>
                      </a:lnTo>
                      <a:lnTo>
                        <a:pt x="153" y="22"/>
                      </a:lnTo>
                      <a:lnTo>
                        <a:pt x="174" y="26"/>
                      </a:lnTo>
                      <a:lnTo>
                        <a:pt x="205" y="29"/>
                      </a:lnTo>
                      <a:lnTo>
                        <a:pt x="226" y="34"/>
                      </a:lnTo>
                      <a:lnTo>
                        <a:pt x="258" y="35"/>
                      </a:lnTo>
                      <a:lnTo>
                        <a:pt x="290" y="38"/>
                      </a:lnTo>
                      <a:lnTo>
                        <a:pt x="321" y="41"/>
                      </a:lnTo>
                      <a:lnTo>
                        <a:pt x="353" y="44"/>
                      </a:lnTo>
                      <a:lnTo>
                        <a:pt x="384" y="46"/>
                      </a:lnTo>
                      <a:lnTo>
                        <a:pt x="384" y="4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42" name="Freeform 38"/>
                <p:cNvSpPr>
                  <a:spLocks/>
                </p:cNvSpPr>
                <p:nvPr/>
              </p:nvSpPr>
              <p:spPr bwMode="auto">
                <a:xfrm>
                  <a:off x="480" y="2721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0"/>
                    </a:cxn>
                    <a:cxn ang="0">
                      <a:pos x="69" y="1"/>
                    </a:cxn>
                    <a:cxn ang="0">
                      <a:pos x="87" y="2"/>
                    </a:cxn>
                    <a:cxn ang="0">
                      <a:pos x="105" y="4"/>
                    </a:cxn>
                    <a:cxn ang="0">
                      <a:pos x="115" y="5"/>
                    </a:cxn>
                    <a:cxn ang="0">
                      <a:pos x="133" y="7"/>
                    </a:cxn>
                    <a:cxn ang="0">
                      <a:pos x="152" y="8"/>
                    </a:cxn>
                    <a:cxn ang="0">
                      <a:pos x="179" y="9"/>
                    </a:cxn>
                    <a:cxn ang="0">
                      <a:pos x="197" y="11"/>
                    </a:cxn>
                    <a:cxn ang="0">
                      <a:pos x="225" y="11"/>
                    </a:cxn>
                    <a:cxn ang="0">
                      <a:pos x="253" y="12"/>
                    </a:cxn>
                    <a:cxn ang="0">
                      <a:pos x="280" y="13"/>
                    </a:cxn>
                    <a:cxn ang="0">
                      <a:pos x="308" y="14"/>
                    </a:cxn>
                    <a:cxn ang="0">
                      <a:pos x="336" y="15"/>
                    </a:cxn>
                    <a:cxn ang="0">
                      <a:pos x="336" y="16"/>
                    </a:cxn>
                  </a:cxnLst>
                  <a:rect l="0" t="0" r="r" b="b"/>
                  <a:pathLst>
                    <a:path w="337" h="17">
                      <a:moveTo>
                        <a:pt x="0" y="0"/>
                      </a:moveTo>
                      <a:lnTo>
                        <a:pt x="42" y="0"/>
                      </a:lnTo>
                      <a:lnTo>
                        <a:pt x="69" y="1"/>
                      </a:lnTo>
                      <a:lnTo>
                        <a:pt x="87" y="2"/>
                      </a:lnTo>
                      <a:lnTo>
                        <a:pt x="105" y="4"/>
                      </a:lnTo>
                      <a:lnTo>
                        <a:pt x="115" y="5"/>
                      </a:lnTo>
                      <a:lnTo>
                        <a:pt x="133" y="7"/>
                      </a:lnTo>
                      <a:lnTo>
                        <a:pt x="152" y="8"/>
                      </a:lnTo>
                      <a:lnTo>
                        <a:pt x="179" y="9"/>
                      </a:lnTo>
                      <a:lnTo>
                        <a:pt x="197" y="11"/>
                      </a:lnTo>
                      <a:lnTo>
                        <a:pt x="225" y="11"/>
                      </a:lnTo>
                      <a:lnTo>
                        <a:pt x="253" y="12"/>
                      </a:lnTo>
                      <a:lnTo>
                        <a:pt x="280" y="13"/>
                      </a:lnTo>
                      <a:lnTo>
                        <a:pt x="308" y="14"/>
                      </a:lnTo>
                      <a:lnTo>
                        <a:pt x="336" y="15"/>
                      </a:lnTo>
                      <a:lnTo>
                        <a:pt x="336" y="1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43" name="Freeform 39"/>
                <p:cNvSpPr>
                  <a:spLocks/>
                </p:cNvSpPr>
                <p:nvPr/>
              </p:nvSpPr>
              <p:spPr bwMode="auto">
                <a:xfrm>
                  <a:off x="480" y="2769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0"/>
                    </a:cxn>
                    <a:cxn ang="0">
                      <a:pos x="69" y="1"/>
                    </a:cxn>
                    <a:cxn ang="0">
                      <a:pos x="87" y="2"/>
                    </a:cxn>
                    <a:cxn ang="0">
                      <a:pos x="105" y="4"/>
                    </a:cxn>
                    <a:cxn ang="0">
                      <a:pos x="115" y="5"/>
                    </a:cxn>
                    <a:cxn ang="0">
                      <a:pos x="133" y="7"/>
                    </a:cxn>
                    <a:cxn ang="0">
                      <a:pos x="152" y="8"/>
                    </a:cxn>
                    <a:cxn ang="0">
                      <a:pos x="179" y="9"/>
                    </a:cxn>
                    <a:cxn ang="0">
                      <a:pos x="197" y="11"/>
                    </a:cxn>
                    <a:cxn ang="0">
                      <a:pos x="225" y="11"/>
                    </a:cxn>
                    <a:cxn ang="0">
                      <a:pos x="253" y="12"/>
                    </a:cxn>
                    <a:cxn ang="0">
                      <a:pos x="280" y="13"/>
                    </a:cxn>
                    <a:cxn ang="0">
                      <a:pos x="308" y="14"/>
                    </a:cxn>
                    <a:cxn ang="0">
                      <a:pos x="336" y="15"/>
                    </a:cxn>
                    <a:cxn ang="0">
                      <a:pos x="336" y="16"/>
                    </a:cxn>
                  </a:cxnLst>
                  <a:rect l="0" t="0" r="r" b="b"/>
                  <a:pathLst>
                    <a:path w="337" h="17">
                      <a:moveTo>
                        <a:pt x="0" y="0"/>
                      </a:moveTo>
                      <a:lnTo>
                        <a:pt x="42" y="0"/>
                      </a:lnTo>
                      <a:lnTo>
                        <a:pt x="69" y="1"/>
                      </a:lnTo>
                      <a:lnTo>
                        <a:pt x="87" y="2"/>
                      </a:lnTo>
                      <a:lnTo>
                        <a:pt x="105" y="4"/>
                      </a:lnTo>
                      <a:lnTo>
                        <a:pt x="115" y="5"/>
                      </a:lnTo>
                      <a:lnTo>
                        <a:pt x="133" y="7"/>
                      </a:lnTo>
                      <a:lnTo>
                        <a:pt x="152" y="8"/>
                      </a:lnTo>
                      <a:lnTo>
                        <a:pt x="179" y="9"/>
                      </a:lnTo>
                      <a:lnTo>
                        <a:pt x="197" y="11"/>
                      </a:lnTo>
                      <a:lnTo>
                        <a:pt x="225" y="11"/>
                      </a:lnTo>
                      <a:lnTo>
                        <a:pt x="253" y="12"/>
                      </a:lnTo>
                      <a:lnTo>
                        <a:pt x="280" y="13"/>
                      </a:lnTo>
                      <a:lnTo>
                        <a:pt x="308" y="14"/>
                      </a:lnTo>
                      <a:lnTo>
                        <a:pt x="336" y="15"/>
                      </a:lnTo>
                      <a:lnTo>
                        <a:pt x="336" y="1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44" name="Freeform 40"/>
                <p:cNvSpPr>
                  <a:spLocks/>
                </p:cNvSpPr>
                <p:nvPr/>
              </p:nvSpPr>
              <p:spPr bwMode="auto">
                <a:xfrm>
                  <a:off x="480" y="2817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0"/>
                    </a:cxn>
                    <a:cxn ang="0">
                      <a:pos x="69" y="1"/>
                    </a:cxn>
                    <a:cxn ang="0">
                      <a:pos x="87" y="2"/>
                    </a:cxn>
                    <a:cxn ang="0">
                      <a:pos x="105" y="4"/>
                    </a:cxn>
                    <a:cxn ang="0">
                      <a:pos x="115" y="5"/>
                    </a:cxn>
                    <a:cxn ang="0">
                      <a:pos x="133" y="7"/>
                    </a:cxn>
                    <a:cxn ang="0">
                      <a:pos x="152" y="8"/>
                    </a:cxn>
                    <a:cxn ang="0">
                      <a:pos x="179" y="9"/>
                    </a:cxn>
                    <a:cxn ang="0">
                      <a:pos x="197" y="11"/>
                    </a:cxn>
                    <a:cxn ang="0">
                      <a:pos x="225" y="11"/>
                    </a:cxn>
                    <a:cxn ang="0">
                      <a:pos x="253" y="12"/>
                    </a:cxn>
                    <a:cxn ang="0">
                      <a:pos x="280" y="13"/>
                    </a:cxn>
                    <a:cxn ang="0">
                      <a:pos x="308" y="14"/>
                    </a:cxn>
                    <a:cxn ang="0">
                      <a:pos x="336" y="15"/>
                    </a:cxn>
                    <a:cxn ang="0">
                      <a:pos x="336" y="16"/>
                    </a:cxn>
                  </a:cxnLst>
                  <a:rect l="0" t="0" r="r" b="b"/>
                  <a:pathLst>
                    <a:path w="337" h="17">
                      <a:moveTo>
                        <a:pt x="0" y="0"/>
                      </a:moveTo>
                      <a:lnTo>
                        <a:pt x="42" y="0"/>
                      </a:lnTo>
                      <a:lnTo>
                        <a:pt x="69" y="1"/>
                      </a:lnTo>
                      <a:lnTo>
                        <a:pt x="87" y="2"/>
                      </a:lnTo>
                      <a:lnTo>
                        <a:pt x="105" y="4"/>
                      </a:lnTo>
                      <a:lnTo>
                        <a:pt x="115" y="5"/>
                      </a:lnTo>
                      <a:lnTo>
                        <a:pt x="133" y="7"/>
                      </a:lnTo>
                      <a:lnTo>
                        <a:pt x="152" y="8"/>
                      </a:lnTo>
                      <a:lnTo>
                        <a:pt x="179" y="9"/>
                      </a:lnTo>
                      <a:lnTo>
                        <a:pt x="197" y="11"/>
                      </a:lnTo>
                      <a:lnTo>
                        <a:pt x="225" y="11"/>
                      </a:lnTo>
                      <a:lnTo>
                        <a:pt x="253" y="12"/>
                      </a:lnTo>
                      <a:lnTo>
                        <a:pt x="280" y="13"/>
                      </a:lnTo>
                      <a:lnTo>
                        <a:pt x="308" y="14"/>
                      </a:lnTo>
                      <a:lnTo>
                        <a:pt x="336" y="15"/>
                      </a:lnTo>
                      <a:lnTo>
                        <a:pt x="336" y="1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45" name="Freeform 41"/>
                <p:cNvSpPr>
                  <a:spLocks/>
                </p:cNvSpPr>
                <p:nvPr/>
              </p:nvSpPr>
              <p:spPr bwMode="auto">
                <a:xfrm>
                  <a:off x="480" y="2865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0"/>
                    </a:cxn>
                    <a:cxn ang="0">
                      <a:pos x="69" y="1"/>
                    </a:cxn>
                    <a:cxn ang="0">
                      <a:pos x="87" y="2"/>
                    </a:cxn>
                    <a:cxn ang="0">
                      <a:pos x="105" y="4"/>
                    </a:cxn>
                    <a:cxn ang="0">
                      <a:pos x="115" y="5"/>
                    </a:cxn>
                    <a:cxn ang="0">
                      <a:pos x="133" y="7"/>
                    </a:cxn>
                    <a:cxn ang="0">
                      <a:pos x="152" y="8"/>
                    </a:cxn>
                    <a:cxn ang="0">
                      <a:pos x="179" y="9"/>
                    </a:cxn>
                    <a:cxn ang="0">
                      <a:pos x="197" y="11"/>
                    </a:cxn>
                    <a:cxn ang="0">
                      <a:pos x="225" y="11"/>
                    </a:cxn>
                    <a:cxn ang="0">
                      <a:pos x="253" y="12"/>
                    </a:cxn>
                    <a:cxn ang="0">
                      <a:pos x="280" y="13"/>
                    </a:cxn>
                    <a:cxn ang="0">
                      <a:pos x="308" y="14"/>
                    </a:cxn>
                    <a:cxn ang="0">
                      <a:pos x="336" y="15"/>
                    </a:cxn>
                    <a:cxn ang="0">
                      <a:pos x="336" y="16"/>
                    </a:cxn>
                  </a:cxnLst>
                  <a:rect l="0" t="0" r="r" b="b"/>
                  <a:pathLst>
                    <a:path w="337" h="17">
                      <a:moveTo>
                        <a:pt x="0" y="0"/>
                      </a:moveTo>
                      <a:lnTo>
                        <a:pt x="42" y="0"/>
                      </a:lnTo>
                      <a:lnTo>
                        <a:pt x="69" y="1"/>
                      </a:lnTo>
                      <a:lnTo>
                        <a:pt x="87" y="2"/>
                      </a:lnTo>
                      <a:lnTo>
                        <a:pt x="105" y="4"/>
                      </a:lnTo>
                      <a:lnTo>
                        <a:pt x="115" y="5"/>
                      </a:lnTo>
                      <a:lnTo>
                        <a:pt x="133" y="7"/>
                      </a:lnTo>
                      <a:lnTo>
                        <a:pt x="152" y="8"/>
                      </a:lnTo>
                      <a:lnTo>
                        <a:pt x="179" y="9"/>
                      </a:lnTo>
                      <a:lnTo>
                        <a:pt x="197" y="11"/>
                      </a:lnTo>
                      <a:lnTo>
                        <a:pt x="225" y="11"/>
                      </a:lnTo>
                      <a:lnTo>
                        <a:pt x="253" y="12"/>
                      </a:lnTo>
                      <a:lnTo>
                        <a:pt x="280" y="13"/>
                      </a:lnTo>
                      <a:lnTo>
                        <a:pt x="308" y="14"/>
                      </a:lnTo>
                      <a:lnTo>
                        <a:pt x="336" y="15"/>
                      </a:lnTo>
                      <a:lnTo>
                        <a:pt x="336" y="1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46" name="Freeform 42"/>
                <p:cNvSpPr>
                  <a:spLocks/>
                </p:cNvSpPr>
                <p:nvPr/>
              </p:nvSpPr>
              <p:spPr bwMode="auto">
                <a:xfrm>
                  <a:off x="528" y="1275"/>
                  <a:ext cx="390" cy="328"/>
                </a:xfrm>
                <a:custGeom>
                  <a:avLst/>
                  <a:gdLst/>
                  <a:ahLst/>
                  <a:cxnLst>
                    <a:cxn ang="0">
                      <a:pos x="0" y="22"/>
                    </a:cxn>
                    <a:cxn ang="0">
                      <a:pos x="42" y="0"/>
                    </a:cxn>
                    <a:cxn ang="0">
                      <a:pos x="73" y="11"/>
                    </a:cxn>
                    <a:cxn ang="0">
                      <a:pos x="105" y="21"/>
                    </a:cxn>
                    <a:cxn ang="0">
                      <a:pos x="115" y="43"/>
                    </a:cxn>
                    <a:cxn ang="0">
                      <a:pos x="136" y="74"/>
                    </a:cxn>
                    <a:cxn ang="0">
                      <a:pos x="157" y="106"/>
                    </a:cxn>
                    <a:cxn ang="0">
                      <a:pos x="178" y="137"/>
                    </a:cxn>
                    <a:cxn ang="0">
                      <a:pos x="199" y="169"/>
                    </a:cxn>
                    <a:cxn ang="0">
                      <a:pos x="221" y="179"/>
                    </a:cxn>
                    <a:cxn ang="0">
                      <a:pos x="231" y="211"/>
                    </a:cxn>
                    <a:cxn ang="0">
                      <a:pos x="263" y="232"/>
                    </a:cxn>
                    <a:cxn ang="0">
                      <a:pos x="294" y="253"/>
                    </a:cxn>
                    <a:cxn ang="0">
                      <a:pos x="326" y="274"/>
                    </a:cxn>
                    <a:cxn ang="0">
                      <a:pos x="357" y="295"/>
                    </a:cxn>
                    <a:cxn ang="0">
                      <a:pos x="389" y="327"/>
                    </a:cxn>
                    <a:cxn ang="0">
                      <a:pos x="384" y="310"/>
                    </a:cxn>
                  </a:cxnLst>
                  <a:rect l="0" t="0" r="r" b="b"/>
                  <a:pathLst>
                    <a:path w="390" h="328">
                      <a:moveTo>
                        <a:pt x="0" y="22"/>
                      </a:moveTo>
                      <a:lnTo>
                        <a:pt x="42" y="0"/>
                      </a:lnTo>
                      <a:lnTo>
                        <a:pt x="73" y="11"/>
                      </a:lnTo>
                      <a:lnTo>
                        <a:pt x="105" y="21"/>
                      </a:lnTo>
                      <a:lnTo>
                        <a:pt x="115" y="43"/>
                      </a:lnTo>
                      <a:lnTo>
                        <a:pt x="136" y="74"/>
                      </a:lnTo>
                      <a:lnTo>
                        <a:pt x="157" y="106"/>
                      </a:lnTo>
                      <a:lnTo>
                        <a:pt x="178" y="137"/>
                      </a:lnTo>
                      <a:lnTo>
                        <a:pt x="199" y="169"/>
                      </a:lnTo>
                      <a:lnTo>
                        <a:pt x="221" y="179"/>
                      </a:lnTo>
                      <a:lnTo>
                        <a:pt x="231" y="211"/>
                      </a:lnTo>
                      <a:lnTo>
                        <a:pt x="263" y="232"/>
                      </a:lnTo>
                      <a:lnTo>
                        <a:pt x="294" y="253"/>
                      </a:lnTo>
                      <a:lnTo>
                        <a:pt x="326" y="274"/>
                      </a:lnTo>
                      <a:lnTo>
                        <a:pt x="357" y="295"/>
                      </a:lnTo>
                      <a:lnTo>
                        <a:pt x="389" y="327"/>
                      </a:lnTo>
                      <a:lnTo>
                        <a:pt x="384" y="31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47" name="Freeform 43"/>
                <p:cNvSpPr>
                  <a:spLocks/>
                </p:cNvSpPr>
                <p:nvPr/>
              </p:nvSpPr>
              <p:spPr bwMode="auto">
                <a:xfrm>
                  <a:off x="576" y="1244"/>
                  <a:ext cx="385" cy="342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46" y="0"/>
                    </a:cxn>
                    <a:cxn ang="0">
                      <a:pos x="78" y="21"/>
                    </a:cxn>
                    <a:cxn ang="0">
                      <a:pos x="88" y="52"/>
                    </a:cxn>
                    <a:cxn ang="0">
                      <a:pos x="109" y="74"/>
                    </a:cxn>
                    <a:cxn ang="0">
                      <a:pos x="141" y="105"/>
                    </a:cxn>
                    <a:cxn ang="0">
                      <a:pos x="173" y="137"/>
                    </a:cxn>
                    <a:cxn ang="0">
                      <a:pos x="183" y="168"/>
                    </a:cxn>
                    <a:cxn ang="0">
                      <a:pos x="215" y="189"/>
                    </a:cxn>
                    <a:cxn ang="0">
                      <a:pos x="236" y="221"/>
                    </a:cxn>
                    <a:cxn ang="0">
                      <a:pos x="257" y="252"/>
                    </a:cxn>
                    <a:cxn ang="0">
                      <a:pos x="278" y="274"/>
                    </a:cxn>
                    <a:cxn ang="0">
                      <a:pos x="309" y="295"/>
                    </a:cxn>
                    <a:cxn ang="0">
                      <a:pos x="341" y="316"/>
                    </a:cxn>
                    <a:cxn ang="0">
                      <a:pos x="384" y="341"/>
                    </a:cxn>
                  </a:cxnLst>
                  <a:rect l="0" t="0" r="r" b="b"/>
                  <a:pathLst>
                    <a:path w="385" h="342">
                      <a:moveTo>
                        <a:pt x="0" y="5"/>
                      </a:moveTo>
                      <a:lnTo>
                        <a:pt x="46" y="0"/>
                      </a:lnTo>
                      <a:lnTo>
                        <a:pt x="78" y="21"/>
                      </a:lnTo>
                      <a:lnTo>
                        <a:pt x="88" y="52"/>
                      </a:lnTo>
                      <a:lnTo>
                        <a:pt x="109" y="74"/>
                      </a:lnTo>
                      <a:lnTo>
                        <a:pt x="141" y="105"/>
                      </a:lnTo>
                      <a:lnTo>
                        <a:pt x="173" y="137"/>
                      </a:lnTo>
                      <a:lnTo>
                        <a:pt x="183" y="168"/>
                      </a:lnTo>
                      <a:lnTo>
                        <a:pt x="215" y="189"/>
                      </a:lnTo>
                      <a:lnTo>
                        <a:pt x="236" y="221"/>
                      </a:lnTo>
                      <a:lnTo>
                        <a:pt x="257" y="252"/>
                      </a:lnTo>
                      <a:lnTo>
                        <a:pt x="278" y="274"/>
                      </a:lnTo>
                      <a:lnTo>
                        <a:pt x="309" y="295"/>
                      </a:lnTo>
                      <a:lnTo>
                        <a:pt x="341" y="316"/>
                      </a:lnTo>
                      <a:lnTo>
                        <a:pt x="384" y="341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48" name="Freeform 44"/>
                <p:cNvSpPr>
                  <a:spLocks/>
                </p:cNvSpPr>
                <p:nvPr/>
              </p:nvSpPr>
              <p:spPr bwMode="auto">
                <a:xfrm>
                  <a:off x="1008" y="385"/>
                  <a:ext cx="110" cy="86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5" y="48"/>
                    </a:cxn>
                    <a:cxn ang="0">
                      <a:pos x="25" y="80"/>
                    </a:cxn>
                    <a:cxn ang="0">
                      <a:pos x="35" y="111"/>
                    </a:cxn>
                    <a:cxn ang="0">
                      <a:pos x="46" y="143"/>
                    </a:cxn>
                    <a:cxn ang="0">
                      <a:pos x="56" y="174"/>
                    </a:cxn>
                    <a:cxn ang="0">
                      <a:pos x="56" y="196"/>
                    </a:cxn>
                    <a:cxn ang="0">
                      <a:pos x="56" y="227"/>
                    </a:cxn>
                    <a:cxn ang="0">
                      <a:pos x="56" y="269"/>
                    </a:cxn>
                    <a:cxn ang="0">
                      <a:pos x="56" y="301"/>
                    </a:cxn>
                    <a:cxn ang="0">
                      <a:pos x="56" y="332"/>
                    </a:cxn>
                    <a:cxn ang="0">
                      <a:pos x="56" y="364"/>
                    </a:cxn>
                    <a:cxn ang="0">
                      <a:pos x="56" y="396"/>
                    </a:cxn>
                    <a:cxn ang="0">
                      <a:pos x="67" y="427"/>
                    </a:cxn>
                    <a:cxn ang="0">
                      <a:pos x="67" y="459"/>
                    </a:cxn>
                    <a:cxn ang="0">
                      <a:pos x="77" y="490"/>
                    </a:cxn>
                    <a:cxn ang="0">
                      <a:pos x="77" y="522"/>
                    </a:cxn>
                    <a:cxn ang="0">
                      <a:pos x="77" y="554"/>
                    </a:cxn>
                    <a:cxn ang="0">
                      <a:pos x="88" y="585"/>
                    </a:cxn>
                    <a:cxn ang="0">
                      <a:pos x="88" y="617"/>
                    </a:cxn>
                    <a:cxn ang="0">
                      <a:pos x="98" y="648"/>
                    </a:cxn>
                    <a:cxn ang="0">
                      <a:pos x="98" y="680"/>
                    </a:cxn>
                    <a:cxn ang="0">
                      <a:pos x="98" y="711"/>
                    </a:cxn>
                    <a:cxn ang="0">
                      <a:pos x="98" y="743"/>
                    </a:cxn>
                    <a:cxn ang="0">
                      <a:pos x="98" y="775"/>
                    </a:cxn>
                    <a:cxn ang="0">
                      <a:pos x="109" y="806"/>
                    </a:cxn>
                    <a:cxn ang="0">
                      <a:pos x="109" y="838"/>
                    </a:cxn>
                    <a:cxn ang="0">
                      <a:pos x="96" y="864"/>
                    </a:cxn>
                  </a:cxnLst>
                  <a:rect l="0" t="0" r="r" b="b"/>
                  <a:pathLst>
                    <a:path w="110" h="865">
                      <a:moveTo>
                        <a:pt x="0" y="0"/>
                      </a:moveTo>
                      <a:lnTo>
                        <a:pt x="25" y="48"/>
                      </a:lnTo>
                      <a:lnTo>
                        <a:pt x="25" y="80"/>
                      </a:lnTo>
                      <a:lnTo>
                        <a:pt x="35" y="111"/>
                      </a:lnTo>
                      <a:lnTo>
                        <a:pt x="46" y="143"/>
                      </a:lnTo>
                      <a:lnTo>
                        <a:pt x="56" y="174"/>
                      </a:lnTo>
                      <a:lnTo>
                        <a:pt x="56" y="196"/>
                      </a:lnTo>
                      <a:lnTo>
                        <a:pt x="56" y="227"/>
                      </a:lnTo>
                      <a:lnTo>
                        <a:pt x="56" y="269"/>
                      </a:lnTo>
                      <a:lnTo>
                        <a:pt x="56" y="301"/>
                      </a:lnTo>
                      <a:lnTo>
                        <a:pt x="56" y="332"/>
                      </a:lnTo>
                      <a:lnTo>
                        <a:pt x="56" y="364"/>
                      </a:lnTo>
                      <a:lnTo>
                        <a:pt x="56" y="396"/>
                      </a:lnTo>
                      <a:lnTo>
                        <a:pt x="67" y="427"/>
                      </a:lnTo>
                      <a:lnTo>
                        <a:pt x="67" y="459"/>
                      </a:lnTo>
                      <a:lnTo>
                        <a:pt x="77" y="490"/>
                      </a:lnTo>
                      <a:lnTo>
                        <a:pt x="77" y="522"/>
                      </a:lnTo>
                      <a:lnTo>
                        <a:pt x="77" y="554"/>
                      </a:lnTo>
                      <a:lnTo>
                        <a:pt x="88" y="585"/>
                      </a:lnTo>
                      <a:lnTo>
                        <a:pt x="88" y="617"/>
                      </a:lnTo>
                      <a:lnTo>
                        <a:pt x="98" y="648"/>
                      </a:lnTo>
                      <a:lnTo>
                        <a:pt x="98" y="680"/>
                      </a:lnTo>
                      <a:lnTo>
                        <a:pt x="98" y="711"/>
                      </a:lnTo>
                      <a:lnTo>
                        <a:pt x="98" y="743"/>
                      </a:lnTo>
                      <a:lnTo>
                        <a:pt x="98" y="775"/>
                      </a:lnTo>
                      <a:lnTo>
                        <a:pt x="109" y="806"/>
                      </a:lnTo>
                      <a:lnTo>
                        <a:pt x="109" y="838"/>
                      </a:lnTo>
                      <a:lnTo>
                        <a:pt x="96" y="86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49" name="Freeform 45"/>
                <p:cNvSpPr>
                  <a:spLocks/>
                </p:cNvSpPr>
                <p:nvPr/>
              </p:nvSpPr>
              <p:spPr bwMode="auto">
                <a:xfrm>
                  <a:off x="960" y="385"/>
                  <a:ext cx="145" cy="8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0" y="48"/>
                    </a:cxn>
                    <a:cxn ang="0">
                      <a:pos x="20" y="80"/>
                    </a:cxn>
                    <a:cxn ang="0">
                      <a:pos x="20" y="111"/>
                    </a:cxn>
                    <a:cxn ang="0">
                      <a:pos x="20" y="143"/>
                    </a:cxn>
                    <a:cxn ang="0">
                      <a:pos x="31" y="174"/>
                    </a:cxn>
                    <a:cxn ang="0">
                      <a:pos x="31" y="196"/>
                    </a:cxn>
                    <a:cxn ang="0">
                      <a:pos x="41" y="227"/>
                    </a:cxn>
                    <a:cxn ang="0">
                      <a:pos x="41" y="259"/>
                    </a:cxn>
                    <a:cxn ang="0">
                      <a:pos x="41" y="290"/>
                    </a:cxn>
                    <a:cxn ang="0">
                      <a:pos x="41" y="322"/>
                    </a:cxn>
                    <a:cxn ang="0">
                      <a:pos x="52" y="353"/>
                    </a:cxn>
                    <a:cxn ang="0">
                      <a:pos x="62" y="375"/>
                    </a:cxn>
                    <a:cxn ang="0">
                      <a:pos x="62" y="406"/>
                    </a:cxn>
                    <a:cxn ang="0">
                      <a:pos x="73" y="438"/>
                    </a:cxn>
                    <a:cxn ang="0">
                      <a:pos x="73" y="469"/>
                    </a:cxn>
                    <a:cxn ang="0">
                      <a:pos x="83" y="501"/>
                    </a:cxn>
                    <a:cxn ang="0">
                      <a:pos x="83" y="532"/>
                    </a:cxn>
                    <a:cxn ang="0">
                      <a:pos x="83" y="554"/>
                    </a:cxn>
                    <a:cxn ang="0">
                      <a:pos x="83" y="585"/>
                    </a:cxn>
                    <a:cxn ang="0">
                      <a:pos x="94" y="617"/>
                    </a:cxn>
                    <a:cxn ang="0">
                      <a:pos x="94" y="648"/>
                    </a:cxn>
                    <a:cxn ang="0">
                      <a:pos x="104" y="680"/>
                    </a:cxn>
                    <a:cxn ang="0">
                      <a:pos x="115" y="711"/>
                    </a:cxn>
                    <a:cxn ang="0">
                      <a:pos x="115" y="743"/>
                    </a:cxn>
                    <a:cxn ang="0">
                      <a:pos x="125" y="775"/>
                    </a:cxn>
                    <a:cxn ang="0">
                      <a:pos x="125" y="806"/>
                    </a:cxn>
                    <a:cxn ang="0">
                      <a:pos x="125" y="838"/>
                    </a:cxn>
                    <a:cxn ang="0">
                      <a:pos x="136" y="869"/>
                    </a:cxn>
                    <a:cxn ang="0">
                      <a:pos x="144" y="864"/>
                    </a:cxn>
                  </a:cxnLst>
                  <a:rect l="0" t="0" r="r" b="b"/>
                  <a:pathLst>
                    <a:path w="145" h="870">
                      <a:moveTo>
                        <a:pt x="0" y="0"/>
                      </a:moveTo>
                      <a:lnTo>
                        <a:pt x="20" y="48"/>
                      </a:lnTo>
                      <a:lnTo>
                        <a:pt x="20" y="80"/>
                      </a:lnTo>
                      <a:lnTo>
                        <a:pt x="20" y="111"/>
                      </a:lnTo>
                      <a:lnTo>
                        <a:pt x="20" y="143"/>
                      </a:lnTo>
                      <a:lnTo>
                        <a:pt x="31" y="174"/>
                      </a:lnTo>
                      <a:lnTo>
                        <a:pt x="31" y="196"/>
                      </a:lnTo>
                      <a:lnTo>
                        <a:pt x="41" y="227"/>
                      </a:lnTo>
                      <a:lnTo>
                        <a:pt x="41" y="259"/>
                      </a:lnTo>
                      <a:lnTo>
                        <a:pt x="41" y="290"/>
                      </a:lnTo>
                      <a:lnTo>
                        <a:pt x="41" y="322"/>
                      </a:lnTo>
                      <a:lnTo>
                        <a:pt x="52" y="353"/>
                      </a:lnTo>
                      <a:lnTo>
                        <a:pt x="62" y="375"/>
                      </a:lnTo>
                      <a:lnTo>
                        <a:pt x="62" y="406"/>
                      </a:lnTo>
                      <a:lnTo>
                        <a:pt x="73" y="438"/>
                      </a:lnTo>
                      <a:lnTo>
                        <a:pt x="73" y="469"/>
                      </a:lnTo>
                      <a:lnTo>
                        <a:pt x="83" y="501"/>
                      </a:lnTo>
                      <a:lnTo>
                        <a:pt x="83" y="532"/>
                      </a:lnTo>
                      <a:lnTo>
                        <a:pt x="83" y="554"/>
                      </a:lnTo>
                      <a:lnTo>
                        <a:pt x="83" y="585"/>
                      </a:lnTo>
                      <a:lnTo>
                        <a:pt x="94" y="617"/>
                      </a:lnTo>
                      <a:lnTo>
                        <a:pt x="94" y="648"/>
                      </a:lnTo>
                      <a:lnTo>
                        <a:pt x="104" y="680"/>
                      </a:lnTo>
                      <a:lnTo>
                        <a:pt x="115" y="711"/>
                      </a:lnTo>
                      <a:lnTo>
                        <a:pt x="115" y="743"/>
                      </a:lnTo>
                      <a:lnTo>
                        <a:pt x="125" y="775"/>
                      </a:lnTo>
                      <a:lnTo>
                        <a:pt x="125" y="806"/>
                      </a:lnTo>
                      <a:lnTo>
                        <a:pt x="125" y="838"/>
                      </a:lnTo>
                      <a:lnTo>
                        <a:pt x="136" y="869"/>
                      </a:lnTo>
                      <a:lnTo>
                        <a:pt x="144" y="86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50" name="Freeform 46"/>
                <p:cNvSpPr>
                  <a:spLocks/>
                </p:cNvSpPr>
                <p:nvPr/>
              </p:nvSpPr>
              <p:spPr bwMode="auto">
                <a:xfrm>
                  <a:off x="948" y="433"/>
                  <a:ext cx="117" cy="865"/>
                </a:xfrm>
                <a:custGeom>
                  <a:avLst/>
                  <a:gdLst/>
                  <a:ahLst/>
                  <a:cxnLst>
                    <a:cxn ang="0">
                      <a:pos x="12" y="0"/>
                    </a:cxn>
                    <a:cxn ang="0">
                      <a:pos x="0" y="42"/>
                    </a:cxn>
                    <a:cxn ang="0">
                      <a:pos x="0" y="74"/>
                    </a:cxn>
                    <a:cxn ang="0">
                      <a:pos x="11" y="105"/>
                    </a:cxn>
                    <a:cxn ang="0">
                      <a:pos x="11" y="137"/>
                    </a:cxn>
                    <a:cxn ang="0">
                      <a:pos x="11" y="169"/>
                    </a:cxn>
                    <a:cxn ang="0">
                      <a:pos x="11" y="200"/>
                    </a:cxn>
                    <a:cxn ang="0">
                      <a:pos x="11" y="232"/>
                    </a:cxn>
                    <a:cxn ang="0">
                      <a:pos x="22" y="263"/>
                    </a:cxn>
                    <a:cxn ang="0">
                      <a:pos x="22" y="295"/>
                    </a:cxn>
                    <a:cxn ang="0">
                      <a:pos x="22" y="327"/>
                    </a:cxn>
                    <a:cxn ang="0">
                      <a:pos x="32" y="358"/>
                    </a:cxn>
                    <a:cxn ang="0">
                      <a:pos x="43" y="390"/>
                    </a:cxn>
                    <a:cxn ang="0">
                      <a:pos x="43" y="421"/>
                    </a:cxn>
                    <a:cxn ang="0">
                      <a:pos x="53" y="453"/>
                    </a:cxn>
                    <a:cxn ang="0">
                      <a:pos x="53" y="484"/>
                    </a:cxn>
                    <a:cxn ang="0">
                      <a:pos x="53" y="506"/>
                    </a:cxn>
                    <a:cxn ang="0">
                      <a:pos x="53" y="537"/>
                    </a:cxn>
                    <a:cxn ang="0">
                      <a:pos x="53" y="569"/>
                    </a:cxn>
                    <a:cxn ang="0">
                      <a:pos x="64" y="600"/>
                    </a:cxn>
                    <a:cxn ang="0">
                      <a:pos x="64" y="632"/>
                    </a:cxn>
                    <a:cxn ang="0">
                      <a:pos x="74" y="663"/>
                    </a:cxn>
                    <a:cxn ang="0">
                      <a:pos x="85" y="695"/>
                    </a:cxn>
                    <a:cxn ang="0">
                      <a:pos x="95" y="727"/>
                    </a:cxn>
                    <a:cxn ang="0">
                      <a:pos x="95" y="758"/>
                    </a:cxn>
                    <a:cxn ang="0">
                      <a:pos x="106" y="790"/>
                    </a:cxn>
                    <a:cxn ang="0">
                      <a:pos x="106" y="821"/>
                    </a:cxn>
                    <a:cxn ang="0">
                      <a:pos x="116" y="853"/>
                    </a:cxn>
                    <a:cxn ang="0">
                      <a:pos x="108" y="864"/>
                    </a:cxn>
                  </a:cxnLst>
                  <a:rect l="0" t="0" r="r" b="b"/>
                  <a:pathLst>
                    <a:path w="117" h="865">
                      <a:moveTo>
                        <a:pt x="12" y="0"/>
                      </a:moveTo>
                      <a:lnTo>
                        <a:pt x="0" y="42"/>
                      </a:lnTo>
                      <a:lnTo>
                        <a:pt x="0" y="74"/>
                      </a:lnTo>
                      <a:lnTo>
                        <a:pt x="11" y="105"/>
                      </a:lnTo>
                      <a:lnTo>
                        <a:pt x="11" y="137"/>
                      </a:lnTo>
                      <a:lnTo>
                        <a:pt x="11" y="169"/>
                      </a:lnTo>
                      <a:lnTo>
                        <a:pt x="11" y="200"/>
                      </a:lnTo>
                      <a:lnTo>
                        <a:pt x="11" y="232"/>
                      </a:lnTo>
                      <a:lnTo>
                        <a:pt x="22" y="263"/>
                      </a:lnTo>
                      <a:lnTo>
                        <a:pt x="22" y="295"/>
                      </a:lnTo>
                      <a:lnTo>
                        <a:pt x="22" y="327"/>
                      </a:lnTo>
                      <a:lnTo>
                        <a:pt x="32" y="358"/>
                      </a:lnTo>
                      <a:lnTo>
                        <a:pt x="43" y="390"/>
                      </a:lnTo>
                      <a:lnTo>
                        <a:pt x="43" y="421"/>
                      </a:lnTo>
                      <a:lnTo>
                        <a:pt x="53" y="453"/>
                      </a:lnTo>
                      <a:lnTo>
                        <a:pt x="53" y="484"/>
                      </a:lnTo>
                      <a:lnTo>
                        <a:pt x="53" y="506"/>
                      </a:lnTo>
                      <a:lnTo>
                        <a:pt x="53" y="537"/>
                      </a:lnTo>
                      <a:lnTo>
                        <a:pt x="53" y="569"/>
                      </a:lnTo>
                      <a:lnTo>
                        <a:pt x="64" y="600"/>
                      </a:lnTo>
                      <a:lnTo>
                        <a:pt x="64" y="632"/>
                      </a:lnTo>
                      <a:lnTo>
                        <a:pt x="74" y="663"/>
                      </a:lnTo>
                      <a:lnTo>
                        <a:pt x="85" y="695"/>
                      </a:lnTo>
                      <a:lnTo>
                        <a:pt x="95" y="727"/>
                      </a:lnTo>
                      <a:lnTo>
                        <a:pt x="95" y="758"/>
                      </a:lnTo>
                      <a:lnTo>
                        <a:pt x="106" y="790"/>
                      </a:lnTo>
                      <a:lnTo>
                        <a:pt x="106" y="821"/>
                      </a:lnTo>
                      <a:lnTo>
                        <a:pt x="116" y="853"/>
                      </a:lnTo>
                      <a:lnTo>
                        <a:pt x="108" y="86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51" name="Freeform 47"/>
                <p:cNvSpPr>
                  <a:spLocks/>
                </p:cNvSpPr>
                <p:nvPr/>
              </p:nvSpPr>
              <p:spPr bwMode="auto">
                <a:xfrm>
                  <a:off x="912" y="433"/>
                  <a:ext cx="145" cy="9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49"/>
                    </a:cxn>
                    <a:cxn ang="0">
                      <a:pos x="5" y="82"/>
                    </a:cxn>
                    <a:cxn ang="0">
                      <a:pos x="5" y="105"/>
                    </a:cxn>
                    <a:cxn ang="0">
                      <a:pos x="15" y="138"/>
                    </a:cxn>
                    <a:cxn ang="0">
                      <a:pos x="15" y="172"/>
                    </a:cxn>
                    <a:cxn ang="0">
                      <a:pos x="15" y="204"/>
                    </a:cxn>
                    <a:cxn ang="0">
                      <a:pos x="15" y="249"/>
                    </a:cxn>
                    <a:cxn ang="0">
                      <a:pos x="15" y="282"/>
                    </a:cxn>
                    <a:cxn ang="0">
                      <a:pos x="15" y="316"/>
                    </a:cxn>
                    <a:cxn ang="0">
                      <a:pos x="15" y="349"/>
                    </a:cxn>
                    <a:cxn ang="0">
                      <a:pos x="26" y="383"/>
                    </a:cxn>
                    <a:cxn ang="0">
                      <a:pos x="36" y="415"/>
                    </a:cxn>
                    <a:cxn ang="0">
                      <a:pos x="47" y="449"/>
                    </a:cxn>
                    <a:cxn ang="0">
                      <a:pos x="47" y="483"/>
                    </a:cxn>
                    <a:cxn ang="0">
                      <a:pos x="47" y="516"/>
                    </a:cxn>
                    <a:cxn ang="0">
                      <a:pos x="58" y="549"/>
                    </a:cxn>
                    <a:cxn ang="0">
                      <a:pos x="58" y="582"/>
                    </a:cxn>
                    <a:cxn ang="0">
                      <a:pos x="68" y="616"/>
                    </a:cxn>
                    <a:cxn ang="0">
                      <a:pos x="79" y="649"/>
                    </a:cxn>
                    <a:cxn ang="0">
                      <a:pos x="89" y="682"/>
                    </a:cxn>
                    <a:cxn ang="0">
                      <a:pos x="100" y="716"/>
                    </a:cxn>
                    <a:cxn ang="0">
                      <a:pos x="100" y="749"/>
                    </a:cxn>
                    <a:cxn ang="0">
                      <a:pos x="100" y="783"/>
                    </a:cxn>
                    <a:cxn ang="0">
                      <a:pos x="110" y="815"/>
                    </a:cxn>
                    <a:cxn ang="0">
                      <a:pos x="121" y="849"/>
                    </a:cxn>
                    <a:cxn ang="0">
                      <a:pos x="131" y="883"/>
                    </a:cxn>
                    <a:cxn ang="0">
                      <a:pos x="131" y="916"/>
                    </a:cxn>
                    <a:cxn ang="0">
                      <a:pos x="144" y="911"/>
                    </a:cxn>
                  </a:cxnLst>
                  <a:rect l="0" t="0" r="r" b="b"/>
                  <a:pathLst>
                    <a:path w="145" h="917">
                      <a:moveTo>
                        <a:pt x="0" y="0"/>
                      </a:moveTo>
                      <a:lnTo>
                        <a:pt x="5" y="49"/>
                      </a:lnTo>
                      <a:lnTo>
                        <a:pt x="5" y="82"/>
                      </a:lnTo>
                      <a:lnTo>
                        <a:pt x="5" y="105"/>
                      </a:lnTo>
                      <a:lnTo>
                        <a:pt x="15" y="138"/>
                      </a:lnTo>
                      <a:lnTo>
                        <a:pt x="15" y="172"/>
                      </a:lnTo>
                      <a:lnTo>
                        <a:pt x="15" y="204"/>
                      </a:lnTo>
                      <a:lnTo>
                        <a:pt x="15" y="249"/>
                      </a:lnTo>
                      <a:lnTo>
                        <a:pt x="15" y="282"/>
                      </a:lnTo>
                      <a:lnTo>
                        <a:pt x="15" y="316"/>
                      </a:lnTo>
                      <a:lnTo>
                        <a:pt x="15" y="349"/>
                      </a:lnTo>
                      <a:lnTo>
                        <a:pt x="26" y="383"/>
                      </a:lnTo>
                      <a:lnTo>
                        <a:pt x="36" y="415"/>
                      </a:lnTo>
                      <a:lnTo>
                        <a:pt x="47" y="449"/>
                      </a:lnTo>
                      <a:lnTo>
                        <a:pt x="47" y="483"/>
                      </a:lnTo>
                      <a:lnTo>
                        <a:pt x="47" y="516"/>
                      </a:lnTo>
                      <a:lnTo>
                        <a:pt x="58" y="549"/>
                      </a:lnTo>
                      <a:lnTo>
                        <a:pt x="58" y="582"/>
                      </a:lnTo>
                      <a:lnTo>
                        <a:pt x="68" y="616"/>
                      </a:lnTo>
                      <a:lnTo>
                        <a:pt x="79" y="649"/>
                      </a:lnTo>
                      <a:lnTo>
                        <a:pt x="89" y="682"/>
                      </a:lnTo>
                      <a:lnTo>
                        <a:pt x="100" y="716"/>
                      </a:lnTo>
                      <a:lnTo>
                        <a:pt x="100" y="749"/>
                      </a:lnTo>
                      <a:lnTo>
                        <a:pt x="100" y="783"/>
                      </a:lnTo>
                      <a:lnTo>
                        <a:pt x="110" y="815"/>
                      </a:lnTo>
                      <a:lnTo>
                        <a:pt x="121" y="849"/>
                      </a:lnTo>
                      <a:lnTo>
                        <a:pt x="131" y="883"/>
                      </a:lnTo>
                      <a:lnTo>
                        <a:pt x="131" y="916"/>
                      </a:lnTo>
                      <a:lnTo>
                        <a:pt x="144" y="911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52" name="Freeform 48"/>
                <p:cNvSpPr>
                  <a:spLocks/>
                </p:cNvSpPr>
                <p:nvPr/>
              </p:nvSpPr>
              <p:spPr bwMode="auto">
                <a:xfrm>
                  <a:off x="576" y="1201"/>
                  <a:ext cx="337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6" y="11"/>
                    </a:cxn>
                    <a:cxn ang="0">
                      <a:pos x="78" y="22"/>
                    </a:cxn>
                    <a:cxn ang="0">
                      <a:pos x="99" y="53"/>
                    </a:cxn>
                    <a:cxn ang="0">
                      <a:pos x="130" y="85"/>
                    </a:cxn>
                    <a:cxn ang="0">
                      <a:pos x="162" y="106"/>
                    </a:cxn>
                    <a:cxn ang="0">
                      <a:pos x="194" y="138"/>
                    </a:cxn>
                    <a:cxn ang="0">
                      <a:pos x="215" y="169"/>
                    </a:cxn>
                    <a:cxn ang="0">
                      <a:pos x="246" y="190"/>
                    </a:cxn>
                    <a:cxn ang="0">
                      <a:pos x="257" y="222"/>
                    </a:cxn>
                    <a:cxn ang="0">
                      <a:pos x="288" y="232"/>
                    </a:cxn>
                    <a:cxn ang="0">
                      <a:pos x="299" y="264"/>
                    </a:cxn>
                    <a:cxn ang="0">
                      <a:pos x="320" y="295"/>
                    </a:cxn>
                    <a:cxn ang="0">
                      <a:pos x="330" y="317"/>
                    </a:cxn>
                    <a:cxn ang="0">
                      <a:pos x="336" y="336"/>
                    </a:cxn>
                  </a:cxnLst>
                  <a:rect l="0" t="0" r="r" b="b"/>
                  <a:pathLst>
                    <a:path w="337" h="337">
                      <a:moveTo>
                        <a:pt x="0" y="0"/>
                      </a:moveTo>
                      <a:lnTo>
                        <a:pt x="46" y="11"/>
                      </a:lnTo>
                      <a:lnTo>
                        <a:pt x="78" y="22"/>
                      </a:lnTo>
                      <a:lnTo>
                        <a:pt x="99" y="53"/>
                      </a:lnTo>
                      <a:lnTo>
                        <a:pt x="130" y="85"/>
                      </a:lnTo>
                      <a:lnTo>
                        <a:pt x="162" y="106"/>
                      </a:lnTo>
                      <a:lnTo>
                        <a:pt x="194" y="138"/>
                      </a:lnTo>
                      <a:lnTo>
                        <a:pt x="215" y="169"/>
                      </a:lnTo>
                      <a:lnTo>
                        <a:pt x="246" y="190"/>
                      </a:lnTo>
                      <a:lnTo>
                        <a:pt x="257" y="222"/>
                      </a:lnTo>
                      <a:lnTo>
                        <a:pt x="288" y="232"/>
                      </a:lnTo>
                      <a:lnTo>
                        <a:pt x="299" y="264"/>
                      </a:lnTo>
                      <a:lnTo>
                        <a:pt x="320" y="295"/>
                      </a:lnTo>
                      <a:lnTo>
                        <a:pt x="330" y="317"/>
                      </a:lnTo>
                      <a:lnTo>
                        <a:pt x="336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53" name="Freeform 49"/>
                <p:cNvSpPr>
                  <a:spLocks/>
                </p:cNvSpPr>
                <p:nvPr/>
              </p:nvSpPr>
              <p:spPr bwMode="auto">
                <a:xfrm>
                  <a:off x="864" y="433"/>
                  <a:ext cx="193" cy="9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" y="42"/>
                    </a:cxn>
                    <a:cxn ang="0">
                      <a:pos x="11" y="74"/>
                    </a:cxn>
                    <a:cxn ang="0">
                      <a:pos x="11" y="105"/>
                    </a:cxn>
                    <a:cxn ang="0">
                      <a:pos x="11" y="137"/>
                    </a:cxn>
                    <a:cxn ang="0">
                      <a:pos x="11" y="169"/>
                    </a:cxn>
                    <a:cxn ang="0">
                      <a:pos x="21" y="211"/>
                    </a:cxn>
                    <a:cxn ang="0">
                      <a:pos x="32" y="242"/>
                    </a:cxn>
                    <a:cxn ang="0">
                      <a:pos x="42" y="274"/>
                    </a:cxn>
                    <a:cxn ang="0">
                      <a:pos x="42" y="305"/>
                    </a:cxn>
                    <a:cxn ang="0">
                      <a:pos x="53" y="327"/>
                    </a:cxn>
                    <a:cxn ang="0">
                      <a:pos x="53" y="358"/>
                    </a:cxn>
                    <a:cxn ang="0">
                      <a:pos x="63" y="390"/>
                    </a:cxn>
                    <a:cxn ang="0">
                      <a:pos x="63" y="421"/>
                    </a:cxn>
                    <a:cxn ang="0">
                      <a:pos x="74" y="453"/>
                    </a:cxn>
                    <a:cxn ang="0">
                      <a:pos x="74" y="484"/>
                    </a:cxn>
                    <a:cxn ang="0">
                      <a:pos x="74" y="506"/>
                    </a:cxn>
                    <a:cxn ang="0">
                      <a:pos x="74" y="537"/>
                    </a:cxn>
                    <a:cxn ang="0">
                      <a:pos x="84" y="569"/>
                    </a:cxn>
                    <a:cxn ang="0">
                      <a:pos x="84" y="600"/>
                    </a:cxn>
                    <a:cxn ang="0">
                      <a:pos x="95" y="632"/>
                    </a:cxn>
                    <a:cxn ang="0">
                      <a:pos x="106" y="663"/>
                    </a:cxn>
                    <a:cxn ang="0">
                      <a:pos x="116" y="695"/>
                    </a:cxn>
                    <a:cxn ang="0">
                      <a:pos x="116" y="727"/>
                    </a:cxn>
                    <a:cxn ang="0">
                      <a:pos x="127" y="758"/>
                    </a:cxn>
                    <a:cxn ang="0">
                      <a:pos x="127" y="790"/>
                    </a:cxn>
                    <a:cxn ang="0">
                      <a:pos x="137" y="821"/>
                    </a:cxn>
                    <a:cxn ang="0">
                      <a:pos x="148" y="853"/>
                    </a:cxn>
                    <a:cxn ang="0">
                      <a:pos x="158" y="885"/>
                    </a:cxn>
                    <a:cxn ang="0">
                      <a:pos x="169" y="916"/>
                    </a:cxn>
                    <a:cxn ang="0">
                      <a:pos x="192" y="912"/>
                    </a:cxn>
                  </a:cxnLst>
                  <a:rect l="0" t="0" r="r" b="b"/>
                  <a:pathLst>
                    <a:path w="193" h="917">
                      <a:moveTo>
                        <a:pt x="0" y="0"/>
                      </a:moveTo>
                      <a:lnTo>
                        <a:pt x="11" y="42"/>
                      </a:lnTo>
                      <a:lnTo>
                        <a:pt x="11" y="74"/>
                      </a:lnTo>
                      <a:lnTo>
                        <a:pt x="11" y="105"/>
                      </a:lnTo>
                      <a:lnTo>
                        <a:pt x="11" y="137"/>
                      </a:lnTo>
                      <a:lnTo>
                        <a:pt x="11" y="169"/>
                      </a:lnTo>
                      <a:lnTo>
                        <a:pt x="21" y="211"/>
                      </a:lnTo>
                      <a:lnTo>
                        <a:pt x="32" y="242"/>
                      </a:lnTo>
                      <a:lnTo>
                        <a:pt x="42" y="274"/>
                      </a:lnTo>
                      <a:lnTo>
                        <a:pt x="42" y="305"/>
                      </a:lnTo>
                      <a:lnTo>
                        <a:pt x="53" y="327"/>
                      </a:lnTo>
                      <a:lnTo>
                        <a:pt x="53" y="358"/>
                      </a:lnTo>
                      <a:lnTo>
                        <a:pt x="63" y="390"/>
                      </a:lnTo>
                      <a:lnTo>
                        <a:pt x="63" y="421"/>
                      </a:lnTo>
                      <a:lnTo>
                        <a:pt x="74" y="453"/>
                      </a:lnTo>
                      <a:lnTo>
                        <a:pt x="74" y="484"/>
                      </a:lnTo>
                      <a:lnTo>
                        <a:pt x="74" y="506"/>
                      </a:lnTo>
                      <a:lnTo>
                        <a:pt x="74" y="537"/>
                      </a:lnTo>
                      <a:lnTo>
                        <a:pt x="84" y="569"/>
                      </a:lnTo>
                      <a:lnTo>
                        <a:pt x="84" y="600"/>
                      </a:lnTo>
                      <a:lnTo>
                        <a:pt x="95" y="632"/>
                      </a:lnTo>
                      <a:lnTo>
                        <a:pt x="106" y="663"/>
                      </a:lnTo>
                      <a:lnTo>
                        <a:pt x="116" y="695"/>
                      </a:lnTo>
                      <a:lnTo>
                        <a:pt x="116" y="727"/>
                      </a:lnTo>
                      <a:lnTo>
                        <a:pt x="127" y="758"/>
                      </a:lnTo>
                      <a:lnTo>
                        <a:pt x="127" y="790"/>
                      </a:lnTo>
                      <a:lnTo>
                        <a:pt x="137" y="821"/>
                      </a:lnTo>
                      <a:lnTo>
                        <a:pt x="148" y="853"/>
                      </a:lnTo>
                      <a:lnTo>
                        <a:pt x="158" y="885"/>
                      </a:lnTo>
                      <a:lnTo>
                        <a:pt x="169" y="916"/>
                      </a:lnTo>
                      <a:lnTo>
                        <a:pt x="192" y="91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54" name="Freeform 50"/>
                <p:cNvSpPr>
                  <a:spLocks/>
                </p:cNvSpPr>
                <p:nvPr/>
              </p:nvSpPr>
              <p:spPr bwMode="auto">
                <a:xfrm>
                  <a:off x="854" y="612"/>
                  <a:ext cx="203" cy="782"/>
                </a:xfrm>
                <a:custGeom>
                  <a:avLst/>
                  <a:gdLst/>
                  <a:ahLst/>
                  <a:cxnLst>
                    <a:cxn ang="0">
                      <a:pos x="202" y="781"/>
                    </a:cxn>
                    <a:cxn ang="0">
                      <a:pos x="179" y="737"/>
                    </a:cxn>
                    <a:cxn ang="0">
                      <a:pos x="158" y="706"/>
                    </a:cxn>
                    <a:cxn ang="0">
                      <a:pos x="137" y="684"/>
                    </a:cxn>
                    <a:cxn ang="0">
                      <a:pos x="126" y="653"/>
                    </a:cxn>
                    <a:cxn ang="0">
                      <a:pos x="116" y="621"/>
                    </a:cxn>
                    <a:cxn ang="0">
                      <a:pos x="105" y="590"/>
                    </a:cxn>
                    <a:cxn ang="0">
                      <a:pos x="84" y="558"/>
                    </a:cxn>
                    <a:cxn ang="0">
                      <a:pos x="84" y="527"/>
                    </a:cxn>
                    <a:cxn ang="0">
                      <a:pos x="84" y="505"/>
                    </a:cxn>
                    <a:cxn ang="0">
                      <a:pos x="84" y="474"/>
                    </a:cxn>
                    <a:cxn ang="0">
                      <a:pos x="73" y="442"/>
                    </a:cxn>
                    <a:cxn ang="0">
                      <a:pos x="73" y="411"/>
                    </a:cxn>
                    <a:cxn ang="0">
                      <a:pos x="63" y="379"/>
                    </a:cxn>
                    <a:cxn ang="0">
                      <a:pos x="52" y="348"/>
                    </a:cxn>
                    <a:cxn ang="0">
                      <a:pos x="52" y="316"/>
                    </a:cxn>
                    <a:cxn ang="0">
                      <a:pos x="42" y="284"/>
                    </a:cxn>
                    <a:cxn ang="0">
                      <a:pos x="42" y="253"/>
                    </a:cxn>
                    <a:cxn ang="0">
                      <a:pos x="42" y="221"/>
                    </a:cxn>
                    <a:cxn ang="0">
                      <a:pos x="42" y="190"/>
                    </a:cxn>
                    <a:cxn ang="0">
                      <a:pos x="31" y="158"/>
                    </a:cxn>
                    <a:cxn ang="0">
                      <a:pos x="31" y="126"/>
                    </a:cxn>
                    <a:cxn ang="0">
                      <a:pos x="21" y="95"/>
                    </a:cxn>
                    <a:cxn ang="0">
                      <a:pos x="10" y="63"/>
                    </a:cxn>
                    <a:cxn ang="0">
                      <a:pos x="0" y="32"/>
                    </a:cxn>
                    <a:cxn ang="0">
                      <a:pos x="0" y="0"/>
                    </a:cxn>
                    <a:cxn ang="0">
                      <a:pos x="10" y="13"/>
                    </a:cxn>
                  </a:cxnLst>
                  <a:rect l="0" t="0" r="r" b="b"/>
                  <a:pathLst>
                    <a:path w="203" h="782">
                      <a:moveTo>
                        <a:pt x="202" y="781"/>
                      </a:moveTo>
                      <a:lnTo>
                        <a:pt x="179" y="737"/>
                      </a:lnTo>
                      <a:lnTo>
                        <a:pt x="158" y="706"/>
                      </a:lnTo>
                      <a:lnTo>
                        <a:pt x="137" y="684"/>
                      </a:lnTo>
                      <a:lnTo>
                        <a:pt x="126" y="653"/>
                      </a:lnTo>
                      <a:lnTo>
                        <a:pt x="116" y="621"/>
                      </a:lnTo>
                      <a:lnTo>
                        <a:pt x="105" y="590"/>
                      </a:lnTo>
                      <a:lnTo>
                        <a:pt x="84" y="558"/>
                      </a:lnTo>
                      <a:lnTo>
                        <a:pt x="84" y="527"/>
                      </a:lnTo>
                      <a:lnTo>
                        <a:pt x="84" y="505"/>
                      </a:lnTo>
                      <a:lnTo>
                        <a:pt x="84" y="474"/>
                      </a:lnTo>
                      <a:lnTo>
                        <a:pt x="73" y="442"/>
                      </a:lnTo>
                      <a:lnTo>
                        <a:pt x="73" y="411"/>
                      </a:lnTo>
                      <a:lnTo>
                        <a:pt x="63" y="379"/>
                      </a:lnTo>
                      <a:lnTo>
                        <a:pt x="52" y="348"/>
                      </a:lnTo>
                      <a:lnTo>
                        <a:pt x="52" y="316"/>
                      </a:lnTo>
                      <a:lnTo>
                        <a:pt x="42" y="284"/>
                      </a:lnTo>
                      <a:lnTo>
                        <a:pt x="42" y="253"/>
                      </a:lnTo>
                      <a:lnTo>
                        <a:pt x="42" y="221"/>
                      </a:lnTo>
                      <a:lnTo>
                        <a:pt x="42" y="190"/>
                      </a:lnTo>
                      <a:lnTo>
                        <a:pt x="31" y="158"/>
                      </a:lnTo>
                      <a:lnTo>
                        <a:pt x="31" y="126"/>
                      </a:lnTo>
                      <a:lnTo>
                        <a:pt x="21" y="95"/>
                      </a:lnTo>
                      <a:lnTo>
                        <a:pt x="10" y="63"/>
                      </a:lnTo>
                      <a:lnTo>
                        <a:pt x="0" y="32"/>
                      </a:lnTo>
                      <a:lnTo>
                        <a:pt x="0" y="0"/>
                      </a:lnTo>
                      <a:lnTo>
                        <a:pt x="10" y="13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55" name="Freeform 51"/>
                <p:cNvSpPr>
                  <a:spLocks/>
                </p:cNvSpPr>
                <p:nvPr/>
              </p:nvSpPr>
              <p:spPr bwMode="auto">
                <a:xfrm>
                  <a:off x="816" y="673"/>
                  <a:ext cx="193" cy="72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7" y="44"/>
                    </a:cxn>
                    <a:cxn ang="0">
                      <a:pos x="27" y="76"/>
                    </a:cxn>
                    <a:cxn ang="0">
                      <a:pos x="38" y="108"/>
                    </a:cxn>
                    <a:cxn ang="0">
                      <a:pos x="38" y="139"/>
                    </a:cxn>
                    <a:cxn ang="0">
                      <a:pos x="48" y="171"/>
                    </a:cxn>
                    <a:cxn ang="0">
                      <a:pos x="48" y="202"/>
                    </a:cxn>
                    <a:cxn ang="0">
                      <a:pos x="48" y="234"/>
                    </a:cxn>
                    <a:cxn ang="0">
                      <a:pos x="48" y="266"/>
                    </a:cxn>
                    <a:cxn ang="0">
                      <a:pos x="59" y="297"/>
                    </a:cxn>
                    <a:cxn ang="0">
                      <a:pos x="59" y="329"/>
                    </a:cxn>
                    <a:cxn ang="0">
                      <a:pos x="69" y="360"/>
                    </a:cxn>
                    <a:cxn ang="0">
                      <a:pos x="80" y="392"/>
                    </a:cxn>
                    <a:cxn ang="0">
                      <a:pos x="90" y="423"/>
                    </a:cxn>
                    <a:cxn ang="0">
                      <a:pos x="90" y="455"/>
                    </a:cxn>
                    <a:cxn ang="0">
                      <a:pos x="101" y="487"/>
                    </a:cxn>
                    <a:cxn ang="0">
                      <a:pos x="122" y="518"/>
                    </a:cxn>
                    <a:cxn ang="0">
                      <a:pos x="122" y="550"/>
                    </a:cxn>
                    <a:cxn ang="0">
                      <a:pos x="132" y="581"/>
                    </a:cxn>
                    <a:cxn ang="0">
                      <a:pos x="143" y="613"/>
                    </a:cxn>
                    <a:cxn ang="0">
                      <a:pos x="154" y="645"/>
                    </a:cxn>
                    <a:cxn ang="0">
                      <a:pos x="164" y="676"/>
                    </a:cxn>
                    <a:cxn ang="0">
                      <a:pos x="175" y="708"/>
                    </a:cxn>
                    <a:cxn ang="0">
                      <a:pos x="192" y="720"/>
                    </a:cxn>
                  </a:cxnLst>
                  <a:rect l="0" t="0" r="r" b="b"/>
                  <a:pathLst>
                    <a:path w="193" h="721">
                      <a:moveTo>
                        <a:pt x="0" y="0"/>
                      </a:moveTo>
                      <a:lnTo>
                        <a:pt x="17" y="44"/>
                      </a:lnTo>
                      <a:lnTo>
                        <a:pt x="27" y="76"/>
                      </a:lnTo>
                      <a:lnTo>
                        <a:pt x="38" y="108"/>
                      </a:lnTo>
                      <a:lnTo>
                        <a:pt x="38" y="139"/>
                      </a:lnTo>
                      <a:lnTo>
                        <a:pt x="48" y="171"/>
                      </a:lnTo>
                      <a:lnTo>
                        <a:pt x="48" y="202"/>
                      </a:lnTo>
                      <a:lnTo>
                        <a:pt x="48" y="234"/>
                      </a:lnTo>
                      <a:lnTo>
                        <a:pt x="48" y="266"/>
                      </a:lnTo>
                      <a:lnTo>
                        <a:pt x="59" y="297"/>
                      </a:lnTo>
                      <a:lnTo>
                        <a:pt x="59" y="329"/>
                      </a:lnTo>
                      <a:lnTo>
                        <a:pt x="69" y="360"/>
                      </a:lnTo>
                      <a:lnTo>
                        <a:pt x="80" y="392"/>
                      </a:lnTo>
                      <a:lnTo>
                        <a:pt x="90" y="423"/>
                      </a:lnTo>
                      <a:lnTo>
                        <a:pt x="90" y="455"/>
                      </a:lnTo>
                      <a:lnTo>
                        <a:pt x="101" y="487"/>
                      </a:lnTo>
                      <a:lnTo>
                        <a:pt x="122" y="518"/>
                      </a:lnTo>
                      <a:lnTo>
                        <a:pt x="122" y="550"/>
                      </a:lnTo>
                      <a:lnTo>
                        <a:pt x="132" y="581"/>
                      </a:lnTo>
                      <a:lnTo>
                        <a:pt x="143" y="613"/>
                      </a:lnTo>
                      <a:lnTo>
                        <a:pt x="154" y="645"/>
                      </a:lnTo>
                      <a:lnTo>
                        <a:pt x="164" y="676"/>
                      </a:lnTo>
                      <a:lnTo>
                        <a:pt x="175" y="708"/>
                      </a:lnTo>
                      <a:lnTo>
                        <a:pt x="192" y="72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56" name="Freeform 52"/>
                <p:cNvSpPr>
                  <a:spLocks/>
                </p:cNvSpPr>
                <p:nvPr/>
              </p:nvSpPr>
              <p:spPr bwMode="auto">
                <a:xfrm>
                  <a:off x="624" y="1105"/>
                  <a:ext cx="337" cy="38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30" y="56"/>
                    </a:cxn>
                    <a:cxn ang="0">
                      <a:pos x="61" y="67"/>
                    </a:cxn>
                    <a:cxn ang="0">
                      <a:pos x="93" y="80"/>
                    </a:cxn>
                    <a:cxn ang="0">
                      <a:pos x="125" y="104"/>
                    </a:cxn>
                    <a:cxn ang="0">
                      <a:pos x="146" y="139"/>
                    </a:cxn>
                    <a:cxn ang="0">
                      <a:pos x="167" y="176"/>
                    </a:cxn>
                    <a:cxn ang="0">
                      <a:pos x="188" y="212"/>
                    </a:cxn>
                    <a:cxn ang="0">
                      <a:pos x="209" y="248"/>
                    </a:cxn>
                    <a:cxn ang="0">
                      <a:pos x="230" y="284"/>
                    </a:cxn>
                    <a:cxn ang="0">
                      <a:pos x="261" y="308"/>
                    </a:cxn>
                    <a:cxn ang="0">
                      <a:pos x="293" y="344"/>
                    </a:cxn>
                    <a:cxn ang="0">
                      <a:pos x="314" y="380"/>
                    </a:cxn>
                    <a:cxn ang="0">
                      <a:pos x="336" y="384"/>
                    </a:cxn>
                  </a:cxnLst>
                  <a:rect l="0" t="0" r="r" b="b"/>
                  <a:pathLst>
                    <a:path w="337" h="385">
                      <a:moveTo>
                        <a:pt x="0" y="0"/>
                      </a:moveTo>
                      <a:lnTo>
                        <a:pt x="30" y="56"/>
                      </a:lnTo>
                      <a:lnTo>
                        <a:pt x="61" y="67"/>
                      </a:lnTo>
                      <a:lnTo>
                        <a:pt x="93" y="80"/>
                      </a:lnTo>
                      <a:lnTo>
                        <a:pt x="125" y="104"/>
                      </a:lnTo>
                      <a:lnTo>
                        <a:pt x="146" y="139"/>
                      </a:lnTo>
                      <a:lnTo>
                        <a:pt x="167" y="176"/>
                      </a:lnTo>
                      <a:lnTo>
                        <a:pt x="188" y="212"/>
                      </a:lnTo>
                      <a:lnTo>
                        <a:pt x="209" y="248"/>
                      </a:lnTo>
                      <a:lnTo>
                        <a:pt x="230" y="284"/>
                      </a:lnTo>
                      <a:lnTo>
                        <a:pt x="261" y="308"/>
                      </a:lnTo>
                      <a:lnTo>
                        <a:pt x="293" y="344"/>
                      </a:lnTo>
                      <a:lnTo>
                        <a:pt x="314" y="380"/>
                      </a:lnTo>
                      <a:lnTo>
                        <a:pt x="336" y="38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57" name="Freeform 53"/>
                <p:cNvSpPr>
                  <a:spLocks/>
                </p:cNvSpPr>
                <p:nvPr/>
              </p:nvSpPr>
              <p:spPr bwMode="auto">
                <a:xfrm>
                  <a:off x="812" y="721"/>
                  <a:ext cx="159" cy="692"/>
                </a:xfrm>
                <a:custGeom>
                  <a:avLst/>
                  <a:gdLst/>
                  <a:ahLst/>
                  <a:cxnLst>
                    <a:cxn ang="0">
                      <a:pos x="4" y="0"/>
                    </a:cxn>
                    <a:cxn ang="0">
                      <a:pos x="0" y="49"/>
                    </a:cxn>
                    <a:cxn ang="0">
                      <a:pos x="10" y="81"/>
                    </a:cxn>
                    <a:cxn ang="0">
                      <a:pos x="10" y="112"/>
                    </a:cxn>
                    <a:cxn ang="0">
                      <a:pos x="10" y="144"/>
                    </a:cxn>
                    <a:cxn ang="0">
                      <a:pos x="21" y="175"/>
                    </a:cxn>
                    <a:cxn ang="0">
                      <a:pos x="21" y="207"/>
                    </a:cxn>
                    <a:cxn ang="0">
                      <a:pos x="21" y="239"/>
                    </a:cxn>
                    <a:cxn ang="0">
                      <a:pos x="31" y="270"/>
                    </a:cxn>
                    <a:cxn ang="0">
                      <a:pos x="42" y="312"/>
                    </a:cxn>
                    <a:cxn ang="0">
                      <a:pos x="52" y="344"/>
                    </a:cxn>
                    <a:cxn ang="0">
                      <a:pos x="63" y="375"/>
                    </a:cxn>
                    <a:cxn ang="0">
                      <a:pos x="84" y="407"/>
                    </a:cxn>
                    <a:cxn ang="0">
                      <a:pos x="84" y="439"/>
                    </a:cxn>
                    <a:cxn ang="0">
                      <a:pos x="94" y="470"/>
                    </a:cxn>
                    <a:cxn ang="0">
                      <a:pos x="94" y="502"/>
                    </a:cxn>
                    <a:cxn ang="0">
                      <a:pos x="105" y="533"/>
                    </a:cxn>
                    <a:cxn ang="0">
                      <a:pos x="105" y="565"/>
                    </a:cxn>
                    <a:cxn ang="0">
                      <a:pos x="126" y="597"/>
                    </a:cxn>
                    <a:cxn ang="0">
                      <a:pos x="136" y="628"/>
                    </a:cxn>
                    <a:cxn ang="0">
                      <a:pos x="147" y="660"/>
                    </a:cxn>
                    <a:cxn ang="0">
                      <a:pos x="158" y="691"/>
                    </a:cxn>
                    <a:cxn ang="0">
                      <a:pos x="148" y="672"/>
                    </a:cxn>
                  </a:cxnLst>
                  <a:rect l="0" t="0" r="r" b="b"/>
                  <a:pathLst>
                    <a:path w="159" h="692">
                      <a:moveTo>
                        <a:pt x="4" y="0"/>
                      </a:moveTo>
                      <a:lnTo>
                        <a:pt x="0" y="49"/>
                      </a:lnTo>
                      <a:lnTo>
                        <a:pt x="10" y="81"/>
                      </a:lnTo>
                      <a:lnTo>
                        <a:pt x="10" y="112"/>
                      </a:lnTo>
                      <a:lnTo>
                        <a:pt x="10" y="144"/>
                      </a:lnTo>
                      <a:lnTo>
                        <a:pt x="21" y="175"/>
                      </a:lnTo>
                      <a:lnTo>
                        <a:pt x="21" y="207"/>
                      </a:lnTo>
                      <a:lnTo>
                        <a:pt x="21" y="239"/>
                      </a:lnTo>
                      <a:lnTo>
                        <a:pt x="31" y="270"/>
                      </a:lnTo>
                      <a:lnTo>
                        <a:pt x="42" y="312"/>
                      </a:lnTo>
                      <a:lnTo>
                        <a:pt x="52" y="344"/>
                      </a:lnTo>
                      <a:lnTo>
                        <a:pt x="63" y="375"/>
                      </a:lnTo>
                      <a:lnTo>
                        <a:pt x="84" y="407"/>
                      </a:lnTo>
                      <a:lnTo>
                        <a:pt x="84" y="439"/>
                      </a:lnTo>
                      <a:lnTo>
                        <a:pt x="94" y="470"/>
                      </a:lnTo>
                      <a:lnTo>
                        <a:pt x="94" y="502"/>
                      </a:lnTo>
                      <a:lnTo>
                        <a:pt x="105" y="533"/>
                      </a:lnTo>
                      <a:lnTo>
                        <a:pt x="105" y="565"/>
                      </a:lnTo>
                      <a:lnTo>
                        <a:pt x="126" y="597"/>
                      </a:lnTo>
                      <a:lnTo>
                        <a:pt x="136" y="628"/>
                      </a:lnTo>
                      <a:lnTo>
                        <a:pt x="147" y="660"/>
                      </a:lnTo>
                      <a:lnTo>
                        <a:pt x="158" y="691"/>
                      </a:lnTo>
                      <a:lnTo>
                        <a:pt x="148" y="67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58" name="Freeform 54"/>
                <p:cNvSpPr>
                  <a:spLocks/>
                </p:cNvSpPr>
                <p:nvPr/>
              </p:nvSpPr>
              <p:spPr bwMode="auto">
                <a:xfrm>
                  <a:off x="672" y="865"/>
                  <a:ext cx="337" cy="577"/>
                </a:xfrm>
                <a:custGeom>
                  <a:avLst/>
                  <a:gdLst/>
                  <a:ahLst/>
                  <a:cxnLst>
                    <a:cxn ang="0">
                      <a:pos x="336" y="576"/>
                    </a:cxn>
                    <a:cxn ang="0">
                      <a:pos x="275" y="548"/>
                    </a:cxn>
                    <a:cxn ang="0">
                      <a:pos x="231" y="511"/>
                    </a:cxn>
                    <a:cxn ang="0">
                      <a:pos x="217" y="472"/>
                    </a:cxn>
                    <a:cxn ang="0">
                      <a:pos x="201" y="434"/>
                    </a:cxn>
                    <a:cxn ang="0">
                      <a:pos x="172" y="397"/>
                    </a:cxn>
                    <a:cxn ang="0">
                      <a:pos x="172" y="358"/>
                    </a:cxn>
                    <a:cxn ang="0">
                      <a:pos x="158" y="321"/>
                    </a:cxn>
                    <a:cxn ang="0">
                      <a:pos x="142" y="283"/>
                    </a:cxn>
                    <a:cxn ang="0">
                      <a:pos x="142" y="244"/>
                    </a:cxn>
                    <a:cxn ang="0">
                      <a:pos x="113" y="194"/>
                    </a:cxn>
                    <a:cxn ang="0">
                      <a:pos x="113" y="157"/>
                    </a:cxn>
                    <a:cxn ang="0">
                      <a:pos x="84" y="118"/>
                    </a:cxn>
                    <a:cxn ang="0">
                      <a:pos x="70" y="81"/>
                    </a:cxn>
                    <a:cxn ang="0">
                      <a:pos x="40" y="43"/>
                    </a:cxn>
                    <a:cxn ang="0">
                      <a:pos x="9" y="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37" h="577">
                      <a:moveTo>
                        <a:pt x="336" y="576"/>
                      </a:moveTo>
                      <a:lnTo>
                        <a:pt x="275" y="548"/>
                      </a:lnTo>
                      <a:lnTo>
                        <a:pt x="231" y="511"/>
                      </a:lnTo>
                      <a:lnTo>
                        <a:pt x="217" y="472"/>
                      </a:lnTo>
                      <a:lnTo>
                        <a:pt x="201" y="434"/>
                      </a:lnTo>
                      <a:lnTo>
                        <a:pt x="172" y="397"/>
                      </a:lnTo>
                      <a:lnTo>
                        <a:pt x="172" y="358"/>
                      </a:lnTo>
                      <a:lnTo>
                        <a:pt x="158" y="321"/>
                      </a:lnTo>
                      <a:lnTo>
                        <a:pt x="142" y="283"/>
                      </a:lnTo>
                      <a:lnTo>
                        <a:pt x="142" y="244"/>
                      </a:lnTo>
                      <a:lnTo>
                        <a:pt x="113" y="194"/>
                      </a:lnTo>
                      <a:lnTo>
                        <a:pt x="113" y="157"/>
                      </a:lnTo>
                      <a:lnTo>
                        <a:pt x="84" y="118"/>
                      </a:lnTo>
                      <a:lnTo>
                        <a:pt x="70" y="81"/>
                      </a:lnTo>
                      <a:lnTo>
                        <a:pt x="40" y="43"/>
                      </a:lnTo>
                      <a:lnTo>
                        <a:pt x="9" y="4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59" name="Freeform 55"/>
                <p:cNvSpPr>
                  <a:spLocks/>
                </p:cNvSpPr>
                <p:nvPr/>
              </p:nvSpPr>
              <p:spPr bwMode="auto">
                <a:xfrm>
                  <a:off x="759" y="769"/>
                  <a:ext cx="250" cy="676"/>
                </a:xfrm>
                <a:custGeom>
                  <a:avLst/>
                  <a:gdLst/>
                  <a:ahLst/>
                  <a:cxnLst>
                    <a:cxn ang="0">
                      <a:pos x="9" y="0"/>
                    </a:cxn>
                    <a:cxn ang="0">
                      <a:pos x="0" y="43"/>
                    </a:cxn>
                    <a:cxn ang="0">
                      <a:pos x="11" y="75"/>
                    </a:cxn>
                    <a:cxn ang="0">
                      <a:pos x="21" y="106"/>
                    </a:cxn>
                    <a:cxn ang="0">
                      <a:pos x="21" y="138"/>
                    </a:cxn>
                    <a:cxn ang="0">
                      <a:pos x="32" y="170"/>
                    </a:cxn>
                    <a:cxn ang="0">
                      <a:pos x="42" y="201"/>
                    </a:cxn>
                    <a:cxn ang="0">
                      <a:pos x="53" y="233"/>
                    </a:cxn>
                    <a:cxn ang="0">
                      <a:pos x="63" y="264"/>
                    </a:cxn>
                    <a:cxn ang="0">
                      <a:pos x="63" y="296"/>
                    </a:cxn>
                    <a:cxn ang="0">
                      <a:pos x="74" y="327"/>
                    </a:cxn>
                    <a:cxn ang="0">
                      <a:pos x="84" y="359"/>
                    </a:cxn>
                    <a:cxn ang="0">
                      <a:pos x="95" y="391"/>
                    </a:cxn>
                    <a:cxn ang="0">
                      <a:pos x="116" y="422"/>
                    </a:cxn>
                    <a:cxn ang="0">
                      <a:pos x="126" y="454"/>
                    </a:cxn>
                    <a:cxn ang="0">
                      <a:pos x="137" y="485"/>
                    </a:cxn>
                    <a:cxn ang="0">
                      <a:pos x="147" y="517"/>
                    </a:cxn>
                    <a:cxn ang="0">
                      <a:pos x="147" y="549"/>
                    </a:cxn>
                    <a:cxn ang="0">
                      <a:pos x="168" y="580"/>
                    </a:cxn>
                    <a:cxn ang="0">
                      <a:pos x="179" y="612"/>
                    </a:cxn>
                    <a:cxn ang="0">
                      <a:pos x="200" y="643"/>
                    </a:cxn>
                    <a:cxn ang="0">
                      <a:pos x="221" y="675"/>
                    </a:cxn>
                    <a:cxn ang="0">
                      <a:pos x="249" y="672"/>
                    </a:cxn>
                  </a:cxnLst>
                  <a:rect l="0" t="0" r="r" b="b"/>
                  <a:pathLst>
                    <a:path w="250" h="676">
                      <a:moveTo>
                        <a:pt x="9" y="0"/>
                      </a:moveTo>
                      <a:lnTo>
                        <a:pt x="0" y="43"/>
                      </a:lnTo>
                      <a:lnTo>
                        <a:pt x="11" y="75"/>
                      </a:lnTo>
                      <a:lnTo>
                        <a:pt x="21" y="106"/>
                      </a:lnTo>
                      <a:lnTo>
                        <a:pt x="21" y="138"/>
                      </a:lnTo>
                      <a:lnTo>
                        <a:pt x="32" y="170"/>
                      </a:lnTo>
                      <a:lnTo>
                        <a:pt x="42" y="201"/>
                      </a:lnTo>
                      <a:lnTo>
                        <a:pt x="53" y="233"/>
                      </a:lnTo>
                      <a:lnTo>
                        <a:pt x="63" y="264"/>
                      </a:lnTo>
                      <a:lnTo>
                        <a:pt x="63" y="296"/>
                      </a:lnTo>
                      <a:lnTo>
                        <a:pt x="74" y="327"/>
                      </a:lnTo>
                      <a:lnTo>
                        <a:pt x="84" y="359"/>
                      </a:lnTo>
                      <a:lnTo>
                        <a:pt x="95" y="391"/>
                      </a:lnTo>
                      <a:lnTo>
                        <a:pt x="116" y="422"/>
                      </a:lnTo>
                      <a:lnTo>
                        <a:pt x="126" y="454"/>
                      </a:lnTo>
                      <a:lnTo>
                        <a:pt x="137" y="485"/>
                      </a:lnTo>
                      <a:lnTo>
                        <a:pt x="147" y="517"/>
                      </a:lnTo>
                      <a:lnTo>
                        <a:pt x="147" y="549"/>
                      </a:lnTo>
                      <a:lnTo>
                        <a:pt x="168" y="580"/>
                      </a:lnTo>
                      <a:lnTo>
                        <a:pt x="179" y="612"/>
                      </a:lnTo>
                      <a:lnTo>
                        <a:pt x="200" y="643"/>
                      </a:lnTo>
                      <a:lnTo>
                        <a:pt x="221" y="675"/>
                      </a:lnTo>
                      <a:lnTo>
                        <a:pt x="249" y="67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60" name="Freeform 56"/>
                <p:cNvSpPr>
                  <a:spLocks/>
                </p:cNvSpPr>
                <p:nvPr/>
              </p:nvSpPr>
              <p:spPr bwMode="auto">
                <a:xfrm>
                  <a:off x="672" y="961"/>
                  <a:ext cx="289" cy="50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4" y="51"/>
                    </a:cxn>
                    <a:cxn ang="0">
                      <a:pos x="45" y="83"/>
                    </a:cxn>
                    <a:cxn ang="0">
                      <a:pos x="55" y="114"/>
                    </a:cxn>
                    <a:cxn ang="0">
                      <a:pos x="66" y="146"/>
                    </a:cxn>
                    <a:cxn ang="0">
                      <a:pos x="87" y="178"/>
                    </a:cxn>
                    <a:cxn ang="0">
                      <a:pos x="98" y="209"/>
                    </a:cxn>
                    <a:cxn ang="0">
                      <a:pos x="108" y="241"/>
                    </a:cxn>
                    <a:cxn ang="0">
                      <a:pos x="129" y="272"/>
                    </a:cxn>
                    <a:cxn ang="0">
                      <a:pos x="140" y="304"/>
                    </a:cxn>
                    <a:cxn ang="0">
                      <a:pos x="161" y="335"/>
                    </a:cxn>
                    <a:cxn ang="0">
                      <a:pos x="182" y="357"/>
                    </a:cxn>
                    <a:cxn ang="0">
                      <a:pos x="192" y="388"/>
                    </a:cxn>
                    <a:cxn ang="0">
                      <a:pos x="213" y="420"/>
                    </a:cxn>
                    <a:cxn ang="0">
                      <a:pos x="234" y="451"/>
                    </a:cxn>
                    <a:cxn ang="0">
                      <a:pos x="266" y="472"/>
                    </a:cxn>
                    <a:cxn ang="0">
                      <a:pos x="276" y="504"/>
                    </a:cxn>
                    <a:cxn ang="0">
                      <a:pos x="288" y="480"/>
                    </a:cxn>
                  </a:cxnLst>
                  <a:rect l="0" t="0" r="r" b="b"/>
                  <a:pathLst>
                    <a:path w="289" h="505">
                      <a:moveTo>
                        <a:pt x="0" y="0"/>
                      </a:moveTo>
                      <a:lnTo>
                        <a:pt x="24" y="51"/>
                      </a:lnTo>
                      <a:lnTo>
                        <a:pt x="45" y="83"/>
                      </a:lnTo>
                      <a:lnTo>
                        <a:pt x="55" y="114"/>
                      </a:lnTo>
                      <a:lnTo>
                        <a:pt x="66" y="146"/>
                      </a:lnTo>
                      <a:lnTo>
                        <a:pt x="87" y="178"/>
                      </a:lnTo>
                      <a:lnTo>
                        <a:pt x="98" y="209"/>
                      </a:lnTo>
                      <a:lnTo>
                        <a:pt x="108" y="241"/>
                      </a:lnTo>
                      <a:lnTo>
                        <a:pt x="129" y="272"/>
                      </a:lnTo>
                      <a:lnTo>
                        <a:pt x="140" y="304"/>
                      </a:lnTo>
                      <a:lnTo>
                        <a:pt x="161" y="335"/>
                      </a:lnTo>
                      <a:lnTo>
                        <a:pt x="182" y="357"/>
                      </a:lnTo>
                      <a:lnTo>
                        <a:pt x="192" y="388"/>
                      </a:lnTo>
                      <a:lnTo>
                        <a:pt x="213" y="420"/>
                      </a:lnTo>
                      <a:lnTo>
                        <a:pt x="234" y="451"/>
                      </a:lnTo>
                      <a:lnTo>
                        <a:pt x="266" y="472"/>
                      </a:lnTo>
                      <a:lnTo>
                        <a:pt x="276" y="504"/>
                      </a:lnTo>
                      <a:lnTo>
                        <a:pt x="288" y="48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61" name="Freeform 57"/>
                <p:cNvSpPr>
                  <a:spLocks/>
                </p:cNvSpPr>
                <p:nvPr/>
              </p:nvSpPr>
              <p:spPr bwMode="auto">
                <a:xfrm>
                  <a:off x="654" y="1009"/>
                  <a:ext cx="115" cy="225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45"/>
                    </a:cxn>
                    <a:cxn ang="0">
                      <a:pos x="31" y="77"/>
                    </a:cxn>
                    <a:cxn ang="0">
                      <a:pos x="42" y="108"/>
                    </a:cxn>
                    <a:cxn ang="0">
                      <a:pos x="52" y="130"/>
                    </a:cxn>
                    <a:cxn ang="0">
                      <a:pos x="73" y="161"/>
                    </a:cxn>
                    <a:cxn ang="0">
                      <a:pos x="84" y="193"/>
                    </a:cxn>
                    <a:cxn ang="0">
                      <a:pos x="95" y="224"/>
                    </a:cxn>
                    <a:cxn ang="0">
                      <a:pos x="114" y="192"/>
                    </a:cxn>
                  </a:cxnLst>
                  <a:rect l="0" t="0" r="r" b="b"/>
                  <a:pathLst>
                    <a:path w="115" h="225">
                      <a:moveTo>
                        <a:pt x="18" y="0"/>
                      </a:moveTo>
                      <a:lnTo>
                        <a:pt x="0" y="45"/>
                      </a:lnTo>
                      <a:lnTo>
                        <a:pt x="31" y="77"/>
                      </a:lnTo>
                      <a:lnTo>
                        <a:pt x="42" y="108"/>
                      </a:lnTo>
                      <a:lnTo>
                        <a:pt x="52" y="130"/>
                      </a:lnTo>
                      <a:lnTo>
                        <a:pt x="73" y="161"/>
                      </a:lnTo>
                      <a:lnTo>
                        <a:pt x="84" y="193"/>
                      </a:lnTo>
                      <a:lnTo>
                        <a:pt x="95" y="224"/>
                      </a:lnTo>
                      <a:lnTo>
                        <a:pt x="114" y="19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62" name="Freeform 58"/>
                <p:cNvSpPr>
                  <a:spLocks/>
                </p:cNvSpPr>
                <p:nvPr/>
              </p:nvSpPr>
              <p:spPr bwMode="auto">
                <a:xfrm>
                  <a:off x="672" y="913"/>
                  <a:ext cx="193" cy="38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5" y="36"/>
                    </a:cxn>
                    <a:cxn ang="0">
                      <a:pos x="66" y="68"/>
                    </a:cxn>
                    <a:cxn ang="0">
                      <a:pos x="66" y="99"/>
                    </a:cxn>
                    <a:cxn ang="0">
                      <a:pos x="77" y="131"/>
                    </a:cxn>
                    <a:cxn ang="0">
                      <a:pos x="77" y="162"/>
                    </a:cxn>
                    <a:cxn ang="0">
                      <a:pos x="87" y="194"/>
                    </a:cxn>
                    <a:cxn ang="0">
                      <a:pos x="108" y="226"/>
                    </a:cxn>
                    <a:cxn ang="0">
                      <a:pos x="119" y="257"/>
                    </a:cxn>
                    <a:cxn ang="0">
                      <a:pos x="140" y="289"/>
                    </a:cxn>
                    <a:cxn ang="0">
                      <a:pos x="161" y="320"/>
                    </a:cxn>
                    <a:cxn ang="0">
                      <a:pos x="171" y="352"/>
                    </a:cxn>
                    <a:cxn ang="0">
                      <a:pos x="192" y="384"/>
                    </a:cxn>
                  </a:cxnLst>
                  <a:rect l="0" t="0" r="r" b="b"/>
                  <a:pathLst>
                    <a:path w="193" h="385">
                      <a:moveTo>
                        <a:pt x="0" y="0"/>
                      </a:moveTo>
                      <a:lnTo>
                        <a:pt x="45" y="36"/>
                      </a:lnTo>
                      <a:lnTo>
                        <a:pt x="66" y="68"/>
                      </a:lnTo>
                      <a:lnTo>
                        <a:pt x="66" y="99"/>
                      </a:lnTo>
                      <a:lnTo>
                        <a:pt x="77" y="131"/>
                      </a:lnTo>
                      <a:lnTo>
                        <a:pt x="77" y="162"/>
                      </a:lnTo>
                      <a:lnTo>
                        <a:pt x="87" y="194"/>
                      </a:lnTo>
                      <a:lnTo>
                        <a:pt x="108" y="226"/>
                      </a:lnTo>
                      <a:lnTo>
                        <a:pt x="119" y="257"/>
                      </a:lnTo>
                      <a:lnTo>
                        <a:pt x="140" y="289"/>
                      </a:lnTo>
                      <a:lnTo>
                        <a:pt x="161" y="320"/>
                      </a:lnTo>
                      <a:lnTo>
                        <a:pt x="171" y="352"/>
                      </a:lnTo>
                      <a:lnTo>
                        <a:pt x="192" y="38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63" name="Freeform 59"/>
                <p:cNvSpPr>
                  <a:spLocks/>
                </p:cNvSpPr>
                <p:nvPr/>
              </p:nvSpPr>
              <p:spPr bwMode="auto">
                <a:xfrm>
                  <a:off x="991" y="337"/>
                  <a:ext cx="127" cy="887"/>
                </a:xfrm>
                <a:custGeom>
                  <a:avLst/>
                  <a:gdLst/>
                  <a:ahLst/>
                  <a:cxnLst>
                    <a:cxn ang="0">
                      <a:pos x="17" y="0"/>
                    </a:cxn>
                    <a:cxn ang="0">
                      <a:pos x="0" y="44"/>
                    </a:cxn>
                    <a:cxn ang="0">
                      <a:pos x="0" y="75"/>
                    </a:cxn>
                    <a:cxn ang="0">
                      <a:pos x="0" y="107"/>
                    </a:cxn>
                    <a:cxn ang="0">
                      <a:pos x="0" y="138"/>
                    </a:cxn>
                    <a:cxn ang="0">
                      <a:pos x="0" y="170"/>
                    </a:cxn>
                    <a:cxn ang="0">
                      <a:pos x="10" y="201"/>
                    </a:cxn>
                    <a:cxn ang="0">
                      <a:pos x="31" y="233"/>
                    </a:cxn>
                    <a:cxn ang="0">
                      <a:pos x="31" y="265"/>
                    </a:cxn>
                    <a:cxn ang="0">
                      <a:pos x="31" y="296"/>
                    </a:cxn>
                    <a:cxn ang="0">
                      <a:pos x="42" y="328"/>
                    </a:cxn>
                    <a:cxn ang="0">
                      <a:pos x="42" y="359"/>
                    </a:cxn>
                    <a:cxn ang="0">
                      <a:pos x="42" y="391"/>
                    </a:cxn>
                    <a:cxn ang="0">
                      <a:pos x="52" y="423"/>
                    </a:cxn>
                    <a:cxn ang="0">
                      <a:pos x="63" y="454"/>
                    </a:cxn>
                    <a:cxn ang="0">
                      <a:pos x="63" y="486"/>
                    </a:cxn>
                    <a:cxn ang="0">
                      <a:pos x="63" y="517"/>
                    </a:cxn>
                    <a:cxn ang="0">
                      <a:pos x="63" y="549"/>
                    </a:cxn>
                    <a:cxn ang="0">
                      <a:pos x="63" y="580"/>
                    </a:cxn>
                    <a:cxn ang="0">
                      <a:pos x="73" y="602"/>
                    </a:cxn>
                    <a:cxn ang="0">
                      <a:pos x="73" y="633"/>
                    </a:cxn>
                    <a:cxn ang="0">
                      <a:pos x="73" y="665"/>
                    </a:cxn>
                    <a:cxn ang="0">
                      <a:pos x="84" y="696"/>
                    </a:cxn>
                    <a:cxn ang="0">
                      <a:pos x="84" y="728"/>
                    </a:cxn>
                    <a:cxn ang="0">
                      <a:pos x="84" y="759"/>
                    </a:cxn>
                    <a:cxn ang="0">
                      <a:pos x="94" y="791"/>
                    </a:cxn>
                    <a:cxn ang="0">
                      <a:pos x="94" y="823"/>
                    </a:cxn>
                    <a:cxn ang="0">
                      <a:pos x="105" y="854"/>
                    </a:cxn>
                    <a:cxn ang="0">
                      <a:pos x="105" y="886"/>
                    </a:cxn>
                    <a:cxn ang="0">
                      <a:pos x="113" y="864"/>
                    </a:cxn>
                    <a:cxn ang="0">
                      <a:pos x="126" y="886"/>
                    </a:cxn>
                  </a:cxnLst>
                  <a:rect l="0" t="0" r="r" b="b"/>
                  <a:pathLst>
                    <a:path w="127" h="887">
                      <a:moveTo>
                        <a:pt x="17" y="0"/>
                      </a:moveTo>
                      <a:lnTo>
                        <a:pt x="0" y="44"/>
                      </a:lnTo>
                      <a:lnTo>
                        <a:pt x="0" y="75"/>
                      </a:lnTo>
                      <a:lnTo>
                        <a:pt x="0" y="107"/>
                      </a:lnTo>
                      <a:lnTo>
                        <a:pt x="0" y="138"/>
                      </a:lnTo>
                      <a:lnTo>
                        <a:pt x="0" y="170"/>
                      </a:lnTo>
                      <a:lnTo>
                        <a:pt x="10" y="201"/>
                      </a:lnTo>
                      <a:lnTo>
                        <a:pt x="31" y="233"/>
                      </a:lnTo>
                      <a:lnTo>
                        <a:pt x="31" y="265"/>
                      </a:lnTo>
                      <a:lnTo>
                        <a:pt x="31" y="296"/>
                      </a:lnTo>
                      <a:lnTo>
                        <a:pt x="42" y="328"/>
                      </a:lnTo>
                      <a:lnTo>
                        <a:pt x="42" y="359"/>
                      </a:lnTo>
                      <a:lnTo>
                        <a:pt x="42" y="391"/>
                      </a:lnTo>
                      <a:lnTo>
                        <a:pt x="52" y="423"/>
                      </a:lnTo>
                      <a:lnTo>
                        <a:pt x="63" y="454"/>
                      </a:lnTo>
                      <a:lnTo>
                        <a:pt x="63" y="486"/>
                      </a:lnTo>
                      <a:lnTo>
                        <a:pt x="63" y="517"/>
                      </a:lnTo>
                      <a:lnTo>
                        <a:pt x="63" y="549"/>
                      </a:lnTo>
                      <a:lnTo>
                        <a:pt x="63" y="580"/>
                      </a:lnTo>
                      <a:lnTo>
                        <a:pt x="73" y="602"/>
                      </a:lnTo>
                      <a:lnTo>
                        <a:pt x="73" y="633"/>
                      </a:lnTo>
                      <a:lnTo>
                        <a:pt x="73" y="665"/>
                      </a:lnTo>
                      <a:lnTo>
                        <a:pt x="84" y="696"/>
                      </a:lnTo>
                      <a:lnTo>
                        <a:pt x="84" y="728"/>
                      </a:lnTo>
                      <a:lnTo>
                        <a:pt x="84" y="759"/>
                      </a:lnTo>
                      <a:lnTo>
                        <a:pt x="94" y="791"/>
                      </a:lnTo>
                      <a:lnTo>
                        <a:pt x="94" y="823"/>
                      </a:lnTo>
                      <a:lnTo>
                        <a:pt x="105" y="854"/>
                      </a:lnTo>
                      <a:lnTo>
                        <a:pt x="105" y="886"/>
                      </a:lnTo>
                      <a:lnTo>
                        <a:pt x="113" y="864"/>
                      </a:lnTo>
                      <a:lnTo>
                        <a:pt x="126" y="88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64" name="Line 60"/>
                <p:cNvSpPr>
                  <a:spLocks noChangeShapeType="1"/>
                </p:cNvSpPr>
                <p:nvPr/>
              </p:nvSpPr>
              <p:spPr bwMode="auto">
                <a:xfrm>
                  <a:off x="528" y="2977"/>
                  <a:ext cx="288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65" name="Line 61"/>
                <p:cNvSpPr>
                  <a:spLocks noChangeShapeType="1"/>
                </p:cNvSpPr>
                <p:nvPr/>
              </p:nvSpPr>
              <p:spPr bwMode="auto">
                <a:xfrm>
                  <a:off x="576" y="3121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66" name="Line 62"/>
                <p:cNvSpPr>
                  <a:spLocks noChangeShapeType="1"/>
                </p:cNvSpPr>
                <p:nvPr/>
              </p:nvSpPr>
              <p:spPr bwMode="auto">
                <a:xfrm>
                  <a:off x="576" y="3169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67" name="Line 63"/>
                <p:cNvSpPr>
                  <a:spLocks noChangeShapeType="1"/>
                </p:cNvSpPr>
                <p:nvPr/>
              </p:nvSpPr>
              <p:spPr bwMode="auto">
                <a:xfrm>
                  <a:off x="576" y="3073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68" name="Line 64"/>
                <p:cNvSpPr>
                  <a:spLocks noChangeShapeType="1"/>
                </p:cNvSpPr>
                <p:nvPr/>
              </p:nvSpPr>
              <p:spPr bwMode="auto">
                <a:xfrm>
                  <a:off x="528" y="3025"/>
                  <a:ext cx="288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69" name="Line 65"/>
                <p:cNvSpPr>
                  <a:spLocks noChangeShapeType="1"/>
                </p:cNvSpPr>
                <p:nvPr/>
              </p:nvSpPr>
              <p:spPr bwMode="auto">
                <a:xfrm>
                  <a:off x="528" y="2929"/>
                  <a:ext cx="288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70" name="Freeform 66"/>
                <p:cNvSpPr>
                  <a:spLocks/>
                </p:cNvSpPr>
                <p:nvPr/>
              </p:nvSpPr>
              <p:spPr bwMode="auto">
                <a:xfrm>
                  <a:off x="528" y="2949"/>
                  <a:ext cx="289" cy="29"/>
                </a:xfrm>
                <a:custGeom>
                  <a:avLst/>
                  <a:gdLst/>
                  <a:ahLst/>
                  <a:cxnLst>
                    <a:cxn ang="0">
                      <a:pos x="288" y="28"/>
                    </a:cxn>
                    <a:cxn ang="0">
                      <a:pos x="242" y="0"/>
                    </a:cxn>
                    <a:cxn ang="0">
                      <a:pos x="210" y="0"/>
                    </a:cxn>
                    <a:cxn ang="0">
                      <a:pos x="178" y="0"/>
                    </a:cxn>
                    <a:cxn ang="0">
                      <a:pos x="147" y="0"/>
                    </a:cxn>
                    <a:cxn ang="0">
                      <a:pos x="115" y="0"/>
                    </a:cxn>
                    <a:cxn ang="0">
                      <a:pos x="84" y="0"/>
                    </a:cxn>
                    <a:cxn ang="0">
                      <a:pos x="52" y="0"/>
                    </a:cxn>
                    <a:cxn ang="0">
                      <a:pos x="21" y="0"/>
                    </a:cxn>
                    <a:cxn ang="0">
                      <a:pos x="0" y="28"/>
                    </a:cxn>
                  </a:cxnLst>
                  <a:rect l="0" t="0" r="r" b="b"/>
                  <a:pathLst>
                    <a:path w="289" h="29">
                      <a:moveTo>
                        <a:pt x="288" y="28"/>
                      </a:moveTo>
                      <a:lnTo>
                        <a:pt x="242" y="0"/>
                      </a:lnTo>
                      <a:lnTo>
                        <a:pt x="210" y="0"/>
                      </a:lnTo>
                      <a:lnTo>
                        <a:pt x="178" y="0"/>
                      </a:lnTo>
                      <a:lnTo>
                        <a:pt x="147" y="0"/>
                      </a:lnTo>
                      <a:lnTo>
                        <a:pt x="115" y="0"/>
                      </a:lnTo>
                      <a:lnTo>
                        <a:pt x="84" y="0"/>
                      </a:lnTo>
                      <a:lnTo>
                        <a:pt x="52" y="0"/>
                      </a:lnTo>
                      <a:lnTo>
                        <a:pt x="21" y="0"/>
                      </a:lnTo>
                      <a:lnTo>
                        <a:pt x="0" y="2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71" name="Freeform 67"/>
                <p:cNvSpPr>
                  <a:spLocks/>
                </p:cNvSpPr>
                <p:nvPr/>
              </p:nvSpPr>
              <p:spPr bwMode="auto">
                <a:xfrm>
                  <a:off x="480" y="2881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336" y="0"/>
                    </a:cxn>
                    <a:cxn ang="0">
                      <a:pos x="290" y="16"/>
                    </a:cxn>
                    <a:cxn ang="0">
                      <a:pos x="258" y="16"/>
                    </a:cxn>
                    <a:cxn ang="0">
                      <a:pos x="226" y="16"/>
                    </a:cxn>
                    <a:cxn ang="0">
                      <a:pos x="195" y="16"/>
                    </a:cxn>
                    <a:cxn ang="0">
                      <a:pos x="163" y="16"/>
                    </a:cxn>
                    <a:cxn ang="0">
                      <a:pos x="132" y="16"/>
                    </a:cxn>
                    <a:cxn ang="0">
                      <a:pos x="100" y="16"/>
                    </a:cxn>
                    <a:cxn ang="0">
                      <a:pos x="69" y="16"/>
                    </a:cxn>
                    <a:cxn ang="0">
                      <a:pos x="37" y="1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37" h="17">
                      <a:moveTo>
                        <a:pt x="336" y="0"/>
                      </a:moveTo>
                      <a:lnTo>
                        <a:pt x="290" y="16"/>
                      </a:lnTo>
                      <a:lnTo>
                        <a:pt x="258" y="16"/>
                      </a:lnTo>
                      <a:lnTo>
                        <a:pt x="226" y="16"/>
                      </a:lnTo>
                      <a:lnTo>
                        <a:pt x="195" y="16"/>
                      </a:lnTo>
                      <a:lnTo>
                        <a:pt x="163" y="16"/>
                      </a:lnTo>
                      <a:lnTo>
                        <a:pt x="132" y="16"/>
                      </a:lnTo>
                      <a:lnTo>
                        <a:pt x="100" y="16"/>
                      </a:lnTo>
                      <a:lnTo>
                        <a:pt x="69" y="16"/>
                      </a:lnTo>
                      <a:lnTo>
                        <a:pt x="37" y="16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72" name="Line 68"/>
                <p:cNvSpPr>
                  <a:spLocks noChangeShapeType="1"/>
                </p:cNvSpPr>
                <p:nvPr/>
              </p:nvSpPr>
              <p:spPr bwMode="auto">
                <a:xfrm>
                  <a:off x="576" y="3217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73" name="Line 69"/>
                <p:cNvSpPr>
                  <a:spLocks noChangeShapeType="1"/>
                </p:cNvSpPr>
                <p:nvPr/>
              </p:nvSpPr>
              <p:spPr bwMode="auto">
                <a:xfrm>
                  <a:off x="576" y="3265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74" name="Line 70"/>
                <p:cNvSpPr>
                  <a:spLocks noChangeShapeType="1"/>
                </p:cNvSpPr>
                <p:nvPr/>
              </p:nvSpPr>
              <p:spPr bwMode="auto">
                <a:xfrm>
                  <a:off x="576" y="3313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75" name="Line 71"/>
                <p:cNvSpPr>
                  <a:spLocks noChangeShapeType="1"/>
                </p:cNvSpPr>
                <p:nvPr/>
              </p:nvSpPr>
              <p:spPr bwMode="auto">
                <a:xfrm>
                  <a:off x="576" y="3361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76" name="Line 72"/>
                <p:cNvSpPr>
                  <a:spLocks noChangeShapeType="1"/>
                </p:cNvSpPr>
                <p:nvPr/>
              </p:nvSpPr>
              <p:spPr bwMode="auto">
                <a:xfrm>
                  <a:off x="576" y="3409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77" name="Line 73"/>
                <p:cNvSpPr>
                  <a:spLocks noChangeShapeType="1"/>
                </p:cNvSpPr>
                <p:nvPr/>
              </p:nvSpPr>
              <p:spPr bwMode="auto">
                <a:xfrm>
                  <a:off x="624" y="3457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78" name="Line 74"/>
                <p:cNvSpPr>
                  <a:spLocks noChangeShapeType="1"/>
                </p:cNvSpPr>
                <p:nvPr/>
              </p:nvSpPr>
              <p:spPr bwMode="auto">
                <a:xfrm>
                  <a:off x="624" y="3505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79" name="Line 75"/>
                <p:cNvSpPr>
                  <a:spLocks noChangeShapeType="1"/>
                </p:cNvSpPr>
                <p:nvPr/>
              </p:nvSpPr>
              <p:spPr bwMode="auto">
                <a:xfrm>
                  <a:off x="624" y="3553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80" name="Line 76"/>
                <p:cNvSpPr>
                  <a:spLocks noChangeShapeType="1"/>
                </p:cNvSpPr>
                <p:nvPr/>
              </p:nvSpPr>
              <p:spPr bwMode="auto">
                <a:xfrm>
                  <a:off x="624" y="3601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81" name="Line 77"/>
                <p:cNvSpPr>
                  <a:spLocks noChangeShapeType="1"/>
                </p:cNvSpPr>
                <p:nvPr/>
              </p:nvSpPr>
              <p:spPr bwMode="auto">
                <a:xfrm>
                  <a:off x="624" y="3649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82" name="Line 78"/>
                <p:cNvSpPr>
                  <a:spLocks noChangeShapeType="1"/>
                </p:cNvSpPr>
                <p:nvPr/>
              </p:nvSpPr>
              <p:spPr bwMode="auto">
                <a:xfrm>
                  <a:off x="624" y="3697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83" name="Line 79"/>
                <p:cNvSpPr>
                  <a:spLocks noChangeShapeType="1"/>
                </p:cNvSpPr>
                <p:nvPr/>
              </p:nvSpPr>
              <p:spPr bwMode="auto">
                <a:xfrm>
                  <a:off x="672" y="3745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84" name="Line 80"/>
                <p:cNvSpPr>
                  <a:spLocks noChangeShapeType="1"/>
                </p:cNvSpPr>
                <p:nvPr/>
              </p:nvSpPr>
              <p:spPr bwMode="auto">
                <a:xfrm>
                  <a:off x="672" y="3793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85" name="Line 81"/>
                <p:cNvSpPr>
                  <a:spLocks noChangeShapeType="1"/>
                </p:cNvSpPr>
                <p:nvPr/>
              </p:nvSpPr>
              <p:spPr bwMode="auto">
                <a:xfrm>
                  <a:off x="672" y="3841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86" name="Line 82"/>
                <p:cNvSpPr>
                  <a:spLocks noChangeShapeType="1"/>
                </p:cNvSpPr>
                <p:nvPr/>
              </p:nvSpPr>
              <p:spPr bwMode="auto">
                <a:xfrm>
                  <a:off x="672" y="3889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87" name="Line 83"/>
                <p:cNvSpPr>
                  <a:spLocks noChangeShapeType="1"/>
                </p:cNvSpPr>
                <p:nvPr/>
              </p:nvSpPr>
              <p:spPr bwMode="auto">
                <a:xfrm>
                  <a:off x="720" y="3937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88" name="Line 84"/>
                <p:cNvSpPr>
                  <a:spLocks noChangeShapeType="1"/>
                </p:cNvSpPr>
                <p:nvPr/>
              </p:nvSpPr>
              <p:spPr bwMode="auto">
                <a:xfrm>
                  <a:off x="720" y="3985"/>
                  <a:ext cx="9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89" name="Line 85"/>
                <p:cNvSpPr>
                  <a:spLocks noChangeShapeType="1"/>
                </p:cNvSpPr>
                <p:nvPr/>
              </p:nvSpPr>
              <p:spPr bwMode="auto">
                <a:xfrm>
                  <a:off x="720" y="4033"/>
                  <a:ext cx="9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90" name="Line 86"/>
                <p:cNvSpPr>
                  <a:spLocks noChangeShapeType="1"/>
                </p:cNvSpPr>
                <p:nvPr/>
              </p:nvSpPr>
              <p:spPr bwMode="auto">
                <a:xfrm>
                  <a:off x="768" y="3985"/>
                  <a:ext cx="48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91" name="Line 87"/>
                <p:cNvSpPr>
                  <a:spLocks noChangeShapeType="1"/>
                </p:cNvSpPr>
                <p:nvPr/>
              </p:nvSpPr>
              <p:spPr bwMode="auto">
                <a:xfrm>
                  <a:off x="720" y="4081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92" name="Freeform 88"/>
                <p:cNvSpPr>
                  <a:spLocks/>
                </p:cNvSpPr>
                <p:nvPr/>
              </p:nvSpPr>
              <p:spPr bwMode="auto">
                <a:xfrm>
                  <a:off x="432" y="2634"/>
                  <a:ext cx="145" cy="22"/>
                </a:xfrm>
                <a:custGeom>
                  <a:avLst/>
                  <a:gdLst/>
                  <a:ahLst/>
                  <a:cxnLst>
                    <a:cxn ang="0">
                      <a:pos x="0" y="7"/>
                    </a:cxn>
                    <a:cxn ang="0">
                      <a:pos x="43" y="0"/>
                    </a:cxn>
                    <a:cxn ang="0">
                      <a:pos x="74" y="0"/>
                    </a:cxn>
                    <a:cxn ang="0">
                      <a:pos x="96" y="10"/>
                    </a:cxn>
                    <a:cxn ang="0">
                      <a:pos x="127" y="21"/>
                    </a:cxn>
                    <a:cxn ang="0">
                      <a:pos x="144" y="7"/>
                    </a:cxn>
                  </a:cxnLst>
                  <a:rect l="0" t="0" r="r" b="b"/>
                  <a:pathLst>
                    <a:path w="145" h="22">
                      <a:moveTo>
                        <a:pt x="0" y="7"/>
                      </a:moveTo>
                      <a:lnTo>
                        <a:pt x="43" y="0"/>
                      </a:lnTo>
                      <a:lnTo>
                        <a:pt x="74" y="0"/>
                      </a:lnTo>
                      <a:lnTo>
                        <a:pt x="96" y="10"/>
                      </a:lnTo>
                      <a:lnTo>
                        <a:pt x="127" y="21"/>
                      </a:lnTo>
                      <a:lnTo>
                        <a:pt x="144" y="7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93" name="Freeform 89"/>
                <p:cNvSpPr>
                  <a:spLocks/>
                </p:cNvSpPr>
                <p:nvPr/>
              </p:nvSpPr>
              <p:spPr bwMode="auto">
                <a:xfrm>
                  <a:off x="480" y="2785"/>
                  <a:ext cx="289" cy="49"/>
                </a:xfrm>
                <a:custGeom>
                  <a:avLst/>
                  <a:gdLst/>
                  <a:ahLst/>
                  <a:cxnLst>
                    <a:cxn ang="0">
                      <a:pos x="288" y="48"/>
                    </a:cxn>
                    <a:cxn ang="0">
                      <a:pos x="237" y="27"/>
                    </a:cxn>
                    <a:cxn ang="0">
                      <a:pos x="205" y="17"/>
                    </a:cxn>
                    <a:cxn ang="0">
                      <a:pos x="174" y="6"/>
                    </a:cxn>
                    <a:cxn ang="0">
                      <a:pos x="142" y="6"/>
                    </a:cxn>
                    <a:cxn ang="0">
                      <a:pos x="111" y="6"/>
                    </a:cxn>
                    <a:cxn ang="0">
                      <a:pos x="79" y="6"/>
                    </a:cxn>
                    <a:cxn ang="0">
                      <a:pos x="48" y="6"/>
                    </a:cxn>
                    <a:cxn ang="0">
                      <a:pos x="26" y="17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89" h="49">
                      <a:moveTo>
                        <a:pt x="288" y="48"/>
                      </a:moveTo>
                      <a:lnTo>
                        <a:pt x="237" y="27"/>
                      </a:lnTo>
                      <a:lnTo>
                        <a:pt x="205" y="17"/>
                      </a:lnTo>
                      <a:lnTo>
                        <a:pt x="174" y="6"/>
                      </a:lnTo>
                      <a:lnTo>
                        <a:pt x="142" y="6"/>
                      </a:lnTo>
                      <a:lnTo>
                        <a:pt x="111" y="6"/>
                      </a:lnTo>
                      <a:lnTo>
                        <a:pt x="79" y="6"/>
                      </a:lnTo>
                      <a:lnTo>
                        <a:pt x="48" y="6"/>
                      </a:lnTo>
                      <a:lnTo>
                        <a:pt x="26" y="17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94" name="Freeform 90"/>
                <p:cNvSpPr>
                  <a:spLocks/>
                </p:cNvSpPr>
                <p:nvPr/>
              </p:nvSpPr>
              <p:spPr bwMode="auto">
                <a:xfrm>
                  <a:off x="528" y="3025"/>
                  <a:ext cx="289" cy="49"/>
                </a:xfrm>
                <a:custGeom>
                  <a:avLst/>
                  <a:gdLst/>
                  <a:ahLst/>
                  <a:cxnLst>
                    <a:cxn ang="0">
                      <a:pos x="288" y="0"/>
                    </a:cxn>
                    <a:cxn ang="0">
                      <a:pos x="242" y="19"/>
                    </a:cxn>
                    <a:cxn ang="0">
                      <a:pos x="210" y="19"/>
                    </a:cxn>
                    <a:cxn ang="0">
                      <a:pos x="178" y="19"/>
                    </a:cxn>
                    <a:cxn ang="0">
                      <a:pos x="147" y="19"/>
                    </a:cxn>
                    <a:cxn ang="0">
                      <a:pos x="115" y="19"/>
                    </a:cxn>
                    <a:cxn ang="0">
                      <a:pos x="84" y="19"/>
                    </a:cxn>
                    <a:cxn ang="0">
                      <a:pos x="52" y="19"/>
                    </a:cxn>
                    <a:cxn ang="0">
                      <a:pos x="21" y="30"/>
                    </a:cxn>
                    <a:cxn ang="0">
                      <a:pos x="0" y="48"/>
                    </a:cxn>
                  </a:cxnLst>
                  <a:rect l="0" t="0" r="r" b="b"/>
                  <a:pathLst>
                    <a:path w="289" h="49">
                      <a:moveTo>
                        <a:pt x="288" y="0"/>
                      </a:moveTo>
                      <a:lnTo>
                        <a:pt x="242" y="19"/>
                      </a:lnTo>
                      <a:lnTo>
                        <a:pt x="210" y="19"/>
                      </a:lnTo>
                      <a:lnTo>
                        <a:pt x="178" y="19"/>
                      </a:lnTo>
                      <a:lnTo>
                        <a:pt x="147" y="19"/>
                      </a:lnTo>
                      <a:lnTo>
                        <a:pt x="115" y="19"/>
                      </a:lnTo>
                      <a:lnTo>
                        <a:pt x="84" y="19"/>
                      </a:lnTo>
                      <a:lnTo>
                        <a:pt x="52" y="19"/>
                      </a:lnTo>
                      <a:lnTo>
                        <a:pt x="21" y="30"/>
                      </a:lnTo>
                      <a:lnTo>
                        <a:pt x="0" y="4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95" name="Freeform 91"/>
                <p:cNvSpPr>
                  <a:spLocks/>
                </p:cNvSpPr>
                <p:nvPr/>
              </p:nvSpPr>
              <p:spPr bwMode="auto">
                <a:xfrm>
                  <a:off x="576" y="3121"/>
                  <a:ext cx="241" cy="49"/>
                </a:xfrm>
                <a:custGeom>
                  <a:avLst/>
                  <a:gdLst/>
                  <a:ahLst/>
                  <a:cxnLst>
                    <a:cxn ang="0">
                      <a:pos x="240" y="48"/>
                    </a:cxn>
                    <a:cxn ang="0">
                      <a:pos x="194" y="28"/>
                    </a:cxn>
                    <a:cxn ang="0">
                      <a:pos x="162" y="28"/>
                    </a:cxn>
                    <a:cxn ang="0">
                      <a:pos x="130" y="28"/>
                    </a:cxn>
                    <a:cxn ang="0">
                      <a:pos x="99" y="28"/>
                    </a:cxn>
                    <a:cxn ang="0">
                      <a:pos x="67" y="28"/>
                    </a:cxn>
                    <a:cxn ang="0">
                      <a:pos x="25" y="28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41" h="49">
                      <a:moveTo>
                        <a:pt x="240" y="48"/>
                      </a:moveTo>
                      <a:lnTo>
                        <a:pt x="194" y="28"/>
                      </a:lnTo>
                      <a:lnTo>
                        <a:pt x="162" y="28"/>
                      </a:lnTo>
                      <a:lnTo>
                        <a:pt x="130" y="28"/>
                      </a:lnTo>
                      <a:lnTo>
                        <a:pt x="99" y="28"/>
                      </a:lnTo>
                      <a:lnTo>
                        <a:pt x="67" y="28"/>
                      </a:lnTo>
                      <a:lnTo>
                        <a:pt x="25" y="28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96" name="Freeform 92"/>
                <p:cNvSpPr>
                  <a:spLocks/>
                </p:cNvSpPr>
                <p:nvPr/>
              </p:nvSpPr>
              <p:spPr bwMode="auto">
                <a:xfrm>
                  <a:off x="612" y="3217"/>
                  <a:ext cx="205" cy="49"/>
                </a:xfrm>
                <a:custGeom>
                  <a:avLst/>
                  <a:gdLst/>
                  <a:ahLst/>
                  <a:cxnLst>
                    <a:cxn ang="0">
                      <a:pos x="204" y="0"/>
                    </a:cxn>
                    <a:cxn ang="0">
                      <a:pos x="158" y="27"/>
                    </a:cxn>
                    <a:cxn ang="0">
                      <a:pos x="126" y="27"/>
                    </a:cxn>
                    <a:cxn ang="0">
                      <a:pos x="94" y="27"/>
                    </a:cxn>
                    <a:cxn ang="0">
                      <a:pos x="63" y="27"/>
                    </a:cxn>
                    <a:cxn ang="0">
                      <a:pos x="31" y="27"/>
                    </a:cxn>
                    <a:cxn ang="0">
                      <a:pos x="0" y="27"/>
                    </a:cxn>
                    <a:cxn ang="0">
                      <a:pos x="12" y="48"/>
                    </a:cxn>
                  </a:cxnLst>
                  <a:rect l="0" t="0" r="r" b="b"/>
                  <a:pathLst>
                    <a:path w="205" h="49">
                      <a:moveTo>
                        <a:pt x="204" y="0"/>
                      </a:moveTo>
                      <a:lnTo>
                        <a:pt x="158" y="27"/>
                      </a:lnTo>
                      <a:lnTo>
                        <a:pt x="126" y="27"/>
                      </a:lnTo>
                      <a:lnTo>
                        <a:pt x="94" y="27"/>
                      </a:lnTo>
                      <a:lnTo>
                        <a:pt x="63" y="27"/>
                      </a:lnTo>
                      <a:lnTo>
                        <a:pt x="31" y="27"/>
                      </a:lnTo>
                      <a:lnTo>
                        <a:pt x="0" y="27"/>
                      </a:lnTo>
                      <a:lnTo>
                        <a:pt x="12" y="4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97" name="Freeform 93"/>
                <p:cNvSpPr>
                  <a:spLocks/>
                </p:cNvSpPr>
                <p:nvPr/>
              </p:nvSpPr>
              <p:spPr bwMode="auto">
                <a:xfrm>
                  <a:off x="576" y="3265"/>
                  <a:ext cx="241" cy="33"/>
                </a:xfrm>
                <a:custGeom>
                  <a:avLst/>
                  <a:gdLst/>
                  <a:ahLst/>
                  <a:cxnLst>
                    <a:cxn ang="0">
                      <a:pos x="240" y="0"/>
                    </a:cxn>
                    <a:cxn ang="0">
                      <a:pos x="194" y="21"/>
                    </a:cxn>
                    <a:cxn ang="0">
                      <a:pos x="162" y="32"/>
                    </a:cxn>
                    <a:cxn ang="0">
                      <a:pos x="130" y="32"/>
                    </a:cxn>
                    <a:cxn ang="0">
                      <a:pos x="99" y="32"/>
                    </a:cxn>
                    <a:cxn ang="0">
                      <a:pos x="67" y="32"/>
                    </a:cxn>
                    <a:cxn ang="0">
                      <a:pos x="36" y="3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41" h="33">
                      <a:moveTo>
                        <a:pt x="240" y="0"/>
                      </a:moveTo>
                      <a:lnTo>
                        <a:pt x="194" y="21"/>
                      </a:lnTo>
                      <a:lnTo>
                        <a:pt x="162" y="32"/>
                      </a:lnTo>
                      <a:lnTo>
                        <a:pt x="130" y="32"/>
                      </a:lnTo>
                      <a:lnTo>
                        <a:pt x="99" y="32"/>
                      </a:lnTo>
                      <a:lnTo>
                        <a:pt x="67" y="32"/>
                      </a:lnTo>
                      <a:lnTo>
                        <a:pt x="36" y="32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98" name="Freeform 94"/>
                <p:cNvSpPr>
                  <a:spLocks/>
                </p:cNvSpPr>
                <p:nvPr/>
              </p:nvSpPr>
              <p:spPr bwMode="auto">
                <a:xfrm>
                  <a:off x="601" y="3361"/>
                  <a:ext cx="216" cy="49"/>
                </a:xfrm>
                <a:custGeom>
                  <a:avLst/>
                  <a:gdLst/>
                  <a:ahLst/>
                  <a:cxnLst>
                    <a:cxn ang="0">
                      <a:pos x="215" y="48"/>
                    </a:cxn>
                    <a:cxn ang="0">
                      <a:pos x="169" y="31"/>
                    </a:cxn>
                    <a:cxn ang="0">
                      <a:pos x="137" y="31"/>
                    </a:cxn>
                    <a:cxn ang="0">
                      <a:pos x="105" y="31"/>
                    </a:cxn>
                    <a:cxn ang="0">
                      <a:pos x="63" y="31"/>
                    </a:cxn>
                    <a:cxn ang="0">
                      <a:pos x="32" y="31"/>
                    </a:cxn>
                    <a:cxn ang="0">
                      <a:pos x="0" y="2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16" h="49">
                      <a:moveTo>
                        <a:pt x="215" y="48"/>
                      </a:moveTo>
                      <a:lnTo>
                        <a:pt x="169" y="31"/>
                      </a:lnTo>
                      <a:lnTo>
                        <a:pt x="137" y="31"/>
                      </a:lnTo>
                      <a:lnTo>
                        <a:pt x="105" y="31"/>
                      </a:lnTo>
                      <a:lnTo>
                        <a:pt x="63" y="31"/>
                      </a:lnTo>
                      <a:lnTo>
                        <a:pt x="32" y="31"/>
                      </a:lnTo>
                      <a:lnTo>
                        <a:pt x="0" y="20"/>
                      </a:lnTo>
                      <a:lnTo>
                        <a:pt x="23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99" name="Freeform 95"/>
                <p:cNvSpPr>
                  <a:spLocks/>
                </p:cNvSpPr>
                <p:nvPr/>
              </p:nvSpPr>
              <p:spPr bwMode="auto">
                <a:xfrm>
                  <a:off x="624" y="3457"/>
                  <a:ext cx="193" cy="30"/>
                </a:xfrm>
                <a:custGeom>
                  <a:avLst/>
                  <a:gdLst/>
                  <a:ahLst/>
                  <a:cxnLst>
                    <a:cxn ang="0">
                      <a:pos x="192" y="0"/>
                    </a:cxn>
                    <a:cxn ang="0">
                      <a:pos x="146" y="29"/>
                    </a:cxn>
                    <a:cxn ang="0">
                      <a:pos x="114" y="29"/>
                    </a:cxn>
                    <a:cxn ang="0">
                      <a:pos x="82" y="29"/>
                    </a:cxn>
                    <a:cxn ang="0">
                      <a:pos x="40" y="29"/>
                    </a:cxn>
                    <a:cxn ang="0">
                      <a:pos x="9" y="2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93" h="30">
                      <a:moveTo>
                        <a:pt x="192" y="0"/>
                      </a:moveTo>
                      <a:lnTo>
                        <a:pt x="146" y="29"/>
                      </a:lnTo>
                      <a:lnTo>
                        <a:pt x="114" y="29"/>
                      </a:lnTo>
                      <a:lnTo>
                        <a:pt x="82" y="29"/>
                      </a:lnTo>
                      <a:lnTo>
                        <a:pt x="40" y="29"/>
                      </a:lnTo>
                      <a:lnTo>
                        <a:pt x="9" y="29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600" name="Freeform 96"/>
                <p:cNvSpPr>
                  <a:spLocks/>
                </p:cNvSpPr>
                <p:nvPr/>
              </p:nvSpPr>
              <p:spPr bwMode="auto">
                <a:xfrm>
                  <a:off x="624" y="3553"/>
                  <a:ext cx="193" cy="19"/>
                </a:xfrm>
                <a:custGeom>
                  <a:avLst/>
                  <a:gdLst/>
                  <a:ahLst/>
                  <a:cxnLst>
                    <a:cxn ang="0">
                      <a:pos x="192" y="0"/>
                    </a:cxn>
                    <a:cxn ang="0">
                      <a:pos x="146" y="18"/>
                    </a:cxn>
                    <a:cxn ang="0">
                      <a:pos x="114" y="18"/>
                    </a:cxn>
                    <a:cxn ang="0">
                      <a:pos x="82" y="18"/>
                    </a:cxn>
                    <a:cxn ang="0">
                      <a:pos x="51" y="18"/>
                    </a:cxn>
                    <a:cxn ang="0">
                      <a:pos x="19" y="18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93" h="19">
                      <a:moveTo>
                        <a:pt x="192" y="0"/>
                      </a:moveTo>
                      <a:lnTo>
                        <a:pt x="146" y="18"/>
                      </a:lnTo>
                      <a:lnTo>
                        <a:pt x="114" y="18"/>
                      </a:lnTo>
                      <a:lnTo>
                        <a:pt x="82" y="18"/>
                      </a:lnTo>
                      <a:lnTo>
                        <a:pt x="51" y="18"/>
                      </a:lnTo>
                      <a:lnTo>
                        <a:pt x="19" y="18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601" name="Freeform 97"/>
                <p:cNvSpPr>
                  <a:spLocks/>
                </p:cNvSpPr>
                <p:nvPr/>
              </p:nvSpPr>
              <p:spPr bwMode="auto">
                <a:xfrm>
                  <a:off x="654" y="3697"/>
                  <a:ext cx="163" cy="49"/>
                </a:xfrm>
                <a:custGeom>
                  <a:avLst/>
                  <a:gdLst/>
                  <a:ahLst/>
                  <a:cxnLst>
                    <a:cxn ang="0">
                      <a:pos x="162" y="48"/>
                    </a:cxn>
                    <a:cxn ang="0">
                      <a:pos x="105" y="42"/>
                    </a:cxn>
                    <a:cxn ang="0">
                      <a:pos x="63" y="31"/>
                    </a:cxn>
                    <a:cxn ang="0">
                      <a:pos x="31" y="31"/>
                    </a:cxn>
                    <a:cxn ang="0">
                      <a:pos x="0" y="31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163" h="49">
                      <a:moveTo>
                        <a:pt x="162" y="48"/>
                      </a:moveTo>
                      <a:lnTo>
                        <a:pt x="105" y="42"/>
                      </a:lnTo>
                      <a:lnTo>
                        <a:pt x="63" y="31"/>
                      </a:lnTo>
                      <a:lnTo>
                        <a:pt x="31" y="31"/>
                      </a:lnTo>
                      <a:lnTo>
                        <a:pt x="0" y="31"/>
                      </a:lnTo>
                      <a:lnTo>
                        <a:pt x="18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602" name="Freeform 98"/>
                <p:cNvSpPr>
                  <a:spLocks/>
                </p:cNvSpPr>
                <p:nvPr/>
              </p:nvSpPr>
              <p:spPr bwMode="auto">
                <a:xfrm>
                  <a:off x="720" y="4081"/>
                  <a:ext cx="97" cy="17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50" y="16"/>
                    </a:cxn>
                    <a:cxn ang="0">
                      <a:pos x="18" y="1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7" h="17">
                      <a:moveTo>
                        <a:pt x="96" y="0"/>
                      </a:moveTo>
                      <a:lnTo>
                        <a:pt x="50" y="16"/>
                      </a:lnTo>
                      <a:lnTo>
                        <a:pt x="18" y="16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603" name="Freeform 99"/>
                <p:cNvSpPr>
                  <a:spLocks/>
                </p:cNvSpPr>
                <p:nvPr/>
              </p:nvSpPr>
              <p:spPr bwMode="auto">
                <a:xfrm>
                  <a:off x="759" y="4129"/>
                  <a:ext cx="106" cy="22"/>
                </a:xfrm>
                <a:custGeom>
                  <a:avLst/>
                  <a:gdLst/>
                  <a:ahLst/>
                  <a:cxnLst>
                    <a:cxn ang="0">
                      <a:pos x="105" y="0"/>
                    </a:cxn>
                    <a:cxn ang="0">
                      <a:pos x="63" y="21"/>
                    </a:cxn>
                    <a:cxn ang="0">
                      <a:pos x="32" y="21"/>
                    </a:cxn>
                    <a:cxn ang="0">
                      <a:pos x="0" y="21"/>
                    </a:cxn>
                    <a:cxn ang="0">
                      <a:pos x="9" y="0"/>
                    </a:cxn>
                  </a:cxnLst>
                  <a:rect l="0" t="0" r="r" b="b"/>
                  <a:pathLst>
                    <a:path w="106" h="22">
                      <a:moveTo>
                        <a:pt x="105" y="0"/>
                      </a:moveTo>
                      <a:lnTo>
                        <a:pt x="63" y="21"/>
                      </a:lnTo>
                      <a:lnTo>
                        <a:pt x="32" y="21"/>
                      </a:lnTo>
                      <a:lnTo>
                        <a:pt x="0" y="21"/>
                      </a:lnTo>
                      <a:lnTo>
                        <a:pt x="9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604" name="Freeform 100"/>
                <p:cNvSpPr>
                  <a:spLocks/>
                </p:cNvSpPr>
                <p:nvPr/>
              </p:nvSpPr>
              <p:spPr bwMode="auto">
                <a:xfrm>
                  <a:off x="672" y="3649"/>
                  <a:ext cx="145" cy="49"/>
                </a:xfrm>
                <a:custGeom>
                  <a:avLst/>
                  <a:gdLst/>
                  <a:ahLst/>
                  <a:cxnLst>
                    <a:cxn ang="0">
                      <a:pos x="144" y="48"/>
                    </a:cxn>
                    <a:cxn ang="0">
                      <a:pos x="98" y="27"/>
                    </a:cxn>
                    <a:cxn ang="0">
                      <a:pos x="66" y="27"/>
                    </a:cxn>
                    <a:cxn ang="0">
                      <a:pos x="34" y="27"/>
                    </a:cxn>
                    <a:cxn ang="0">
                      <a:pos x="3" y="27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45" h="49">
                      <a:moveTo>
                        <a:pt x="144" y="48"/>
                      </a:moveTo>
                      <a:lnTo>
                        <a:pt x="98" y="27"/>
                      </a:lnTo>
                      <a:lnTo>
                        <a:pt x="66" y="27"/>
                      </a:lnTo>
                      <a:lnTo>
                        <a:pt x="34" y="27"/>
                      </a:lnTo>
                      <a:lnTo>
                        <a:pt x="3" y="27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605" name="Freeform 101"/>
                <p:cNvSpPr>
                  <a:spLocks/>
                </p:cNvSpPr>
                <p:nvPr/>
              </p:nvSpPr>
              <p:spPr bwMode="auto">
                <a:xfrm>
                  <a:off x="432" y="2689"/>
                  <a:ext cx="385" cy="97"/>
                </a:xfrm>
                <a:custGeom>
                  <a:avLst/>
                  <a:gdLst/>
                  <a:ahLst/>
                  <a:cxnLst>
                    <a:cxn ang="0">
                      <a:pos x="384" y="96"/>
                    </a:cxn>
                    <a:cxn ang="0">
                      <a:pos x="338" y="81"/>
                    </a:cxn>
                    <a:cxn ang="0">
                      <a:pos x="306" y="81"/>
                    </a:cxn>
                    <a:cxn ang="0">
                      <a:pos x="274" y="81"/>
                    </a:cxn>
                    <a:cxn ang="0">
                      <a:pos x="243" y="81"/>
                    </a:cxn>
                    <a:cxn ang="0">
                      <a:pos x="201" y="71"/>
                    </a:cxn>
                    <a:cxn ang="0">
                      <a:pos x="169" y="71"/>
                    </a:cxn>
                    <a:cxn ang="0">
                      <a:pos x="138" y="71"/>
                    </a:cxn>
                    <a:cxn ang="0">
                      <a:pos x="106" y="60"/>
                    </a:cxn>
                    <a:cxn ang="0">
                      <a:pos x="74" y="50"/>
                    </a:cxn>
                    <a:cxn ang="0">
                      <a:pos x="43" y="39"/>
                    </a:cxn>
                    <a:cxn ang="0">
                      <a:pos x="48" y="48"/>
                    </a:cxn>
                    <a:cxn ang="0">
                      <a:pos x="32" y="18"/>
                    </a:cxn>
                    <a:cxn ang="0">
                      <a:pos x="48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85" h="97">
                      <a:moveTo>
                        <a:pt x="384" y="96"/>
                      </a:moveTo>
                      <a:lnTo>
                        <a:pt x="338" y="81"/>
                      </a:lnTo>
                      <a:lnTo>
                        <a:pt x="306" y="81"/>
                      </a:lnTo>
                      <a:lnTo>
                        <a:pt x="274" y="81"/>
                      </a:lnTo>
                      <a:lnTo>
                        <a:pt x="243" y="81"/>
                      </a:lnTo>
                      <a:lnTo>
                        <a:pt x="201" y="71"/>
                      </a:lnTo>
                      <a:lnTo>
                        <a:pt x="169" y="71"/>
                      </a:lnTo>
                      <a:lnTo>
                        <a:pt x="138" y="71"/>
                      </a:lnTo>
                      <a:lnTo>
                        <a:pt x="106" y="60"/>
                      </a:lnTo>
                      <a:lnTo>
                        <a:pt x="74" y="50"/>
                      </a:lnTo>
                      <a:lnTo>
                        <a:pt x="43" y="39"/>
                      </a:lnTo>
                      <a:lnTo>
                        <a:pt x="48" y="48"/>
                      </a:lnTo>
                      <a:lnTo>
                        <a:pt x="32" y="18"/>
                      </a:lnTo>
                      <a:lnTo>
                        <a:pt x="48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606" name="Freeform 102"/>
                <p:cNvSpPr>
                  <a:spLocks/>
                </p:cNvSpPr>
                <p:nvPr/>
              </p:nvSpPr>
              <p:spPr bwMode="auto">
                <a:xfrm>
                  <a:off x="576" y="1139"/>
                  <a:ext cx="385" cy="399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46" y="0"/>
                    </a:cxn>
                    <a:cxn ang="0">
                      <a:pos x="67" y="31"/>
                    </a:cxn>
                    <a:cxn ang="0">
                      <a:pos x="99" y="52"/>
                    </a:cxn>
                    <a:cxn ang="0">
                      <a:pos x="130" y="73"/>
                    </a:cxn>
                    <a:cxn ang="0">
                      <a:pos x="141" y="105"/>
                    </a:cxn>
                    <a:cxn ang="0">
                      <a:pos x="162" y="136"/>
                    </a:cxn>
                    <a:cxn ang="0">
                      <a:pos x="194" y="168"/>
                    </a:cxn>
                    <a:cxn ang="0">
                      <a:pos x="225" y="189"/>
                    </a:cxn>
                    <a:cxn ang="0">
                      <a:pos x="236" y="221"/>
                    </a:cxn>
                    <a:cxn ang="0">
                      <a:pos x="246" y="252"/>
                    </a:cxn>
                    <a:cxn ang="0">
                      <a:pos x="278" y="273"/>
                    </a:cxn>
                    <a:cxn ang="0">
                      <a:pos x="299" y="305"/>
                    </a:cxn>
                    <a:cxn ang="0">
                      <a:pos x="320" y="336"/>
                    </a:cxn>
                    <a:cxn ang="0">
                      <a:pos x="351" y="357"/>
                    </a:cxn>
                    <a:cxn ang="0">
                      <a:pos x="362" y="379"/>
                    </a:cxn>
                    <a:cxn ang="0">
                      <a:pos x="384" y="398"/>
                    </a:cxn>
                  </a:cxnLst>
                  <a:rect l="0" t="0" r="r" b="b"/>
                  <a:pathLst>
                    <a:path w="385" h="399">
                      <a:moveTo>
                        <a:pt x="0" y="14"/>
                      </a:moveTo>
                      <a:lnTo>
                        <a:pt x="46" y="0"/>
                      </a:lnTo>
                      <a:lnTo>
                        <a:pt x="67" y="31"/>
                      </a:lnTo>
                      <a:lnTo>
                        <a:pt x="99" y="52"/>
                      </a:lnTo>
                      <a:lnTo>
                        <a:pt x="130" y="73"/>
                      </a:lnTo>
                      <a:lnTo>
                        <a:pt x="141" y="105"/>
                      </a:lnTo>
                      <a:lnTo>
                        <a:pt x="162" y="136"/>
                      </a:lnTo>
                      <a:lnTo>
                        <a:pt x="194" y="168"/>
                      </a:lnTo>
                      <a:lnTo>
                        <a:pt x="225" y="189"/>
                      </a:lnTo>
                      <a:lnTo>
                        <a:pt x="236" y="221"/>
                      </a:lnTo>
                      <a:lnTo>
                        <a:pt x="246" y="252"/>
                      </a:lnTo>
                      <a:lnTo>
                        <a:pt x="278" y="273"/>
                      </a:lnTo>
                      <a:lnTo>
                        <a:pt x="299" y="305"/>
                      </a:lnTo>
                      <a:lnTo>
                        <a:pt x="320" y="336"/>
                      </a:lnTo>
                      <a:lnTo>
                        <a:pt x="351" y="357"/>
                      </a:lnTo>
                      <a:lnTo>
                        <a:pt x="362" y="379"/>
                      </a:lnTo>
                      <a:lnTo>
                        <a:pt x="384" y="39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607" name="Freeform 103"/>
                <p:cNvSpPr>
                  <a:spLocks/>
                </p:cNvSpPr>
                <p:nvPr/>
              </p:nvSpPr>
              <p:spPr bwMode="auto">
                <a:xfrm>
                  <a:off x="432" y="1777"/>
                  <a:ext cx="385" cy="385"/>
                </a:xfrm>
                <a:custGeom>
                  <a:avLst/>
                  <a:gdLst/>
                  <a:ahLst/>
                  <a:cxnLst>
                    <a:cxn ang="0">
                      <a:pos x="384" y="384"/>
                    </a:cxn>
                    <a:cxn ang="0">
                      <a:pos x="338" y="351"/>
                    </a:cxn>
                    <a:cxn ang="0">
                      <a:pos x="306" y="341"/>
                    </a:cxn>
                    <a:cxn ang="0">
                      <a:pos x="274" y="320"/>
                    </a:cxn>
                    <a:cxn ang="0">
                      <a:pos x="243" y="299"/>
                    </a:cxn>
                    <a:cxn ang="0">
                      <a:pos x="211" y="277"/>
                    </a:cxn>
                    <a:cxn ang="0">
                      <a:pos x="180" y="256"/>
                    </a:cxn>
                    <a:cxn ang="0">
                      <a:pos x="169" y="225"/>
                    </a:cxn>
                    <a:cxn ang="0">
                      <a:pos x="138" y="193"/>
                    </a:cxn>
                    <a:cxn ang="0">
                      <a:pos x="127" y="162"/>
                    </a:cxn>
                    <a:cxn ang="0">
                      <a:pos x="117" y="130"/>
                    </a:cxn>
                    <a:cxn ang="0">
                      <a:pos x="117" y="98"/>
                    </a:cxn>
                    <a:cxn ang="0">
                      <a:pos x="85" y="67"/>
                    </a:cxn>
                    <a:cxn ang="0">
                      <a:pos x="53" y="56"/>
                    </a:cxn>
                    <a:cxn ang="0">
                      <a:pos x="22" y="3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85" h="385">
                      <a:moveTo>
                        <a:pt x="384" y="384"/>
                      </a:moveTo>
                      <a:lnTo>
                        <a:pt x="338" y="351"/>
                      </a:lnTo>
                      <a:lnTo>
                        <a:pt x="306" y="341"/>
                      </a:lnTo>
                      <a:lnTo>
                        <a:pt x="274" y="320"/>
                      </a:lnTo>
                      <a:lnTo>
                        <a:pt x="243" y="299"/>
                      </a:lnTo>
                      <a:lnTo>
                        <a:pt x="211" y="277"/>
                      </a:lnTo>
                      <a:lnTo>
                        <a:pt x="180" y="256"/>
                      </a:lnTo>
                      <a:lnTo>
                        <a:pt x="169" y="225"/>
                      </a:lnTo>
                      <a:lnTo>
                        <a:pt x="138" y="193"/>
                      </a:lnTo>
                      <a:lnTo>
                        <a:pt x="127" y="162"/>
                      </a:lnTo>
                      <a:lnTo>
                        <a:pt x="117" y="130"/>
                      </a:lnTo>
                      <a:lnTo>
                        <a:pt x="117" y="98"/>
                      </a:lnTo>
                      <a:lnTo>
                        <a:pt x="85" y="67"/>
                      </a:lnTo>
                      <a:lnTo>
                        <a:pt x="53" y="56"/>
                      </a:lnTo>
                      <a:lnTo>
                        <a:pt x="22" y="35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608" name="Freeform 104"/>
                <p:cNvSpPr>
                  <a:spLocks/>
                </p:cNvSpPr>
                <p:nvPr/>
              </p:nvSpPr>
              <p:spPr bwMode="auto">
                <a:xfrm>
                  <a:off x="432" y="1728"/>
                  <a:ext cx="385" cy="290"/>
                </a:xfrm>
                <a:custGeom>
                  <a:avLst/>
                  <a:gdLst/>
                  <a:ahLst/>
                  <a:cxnLst>
                    <a:cxn ang="0">
                      <a:pos x="384" y="289"/>
                    </a:cxn>
                    <a:cxn ang="0">
                      <a:pos x="338" y="284"/>
                    </a:cxn>
                    <a:cxn ang="0">
                      <a:pos x="317" y="253"/>
                    </a:cxn>
                    <a:cxn ang="0">
                      <a:pos x="295" y="253"/>
                    </a:cxn>
                    <a:cxn ang="0">
                      <a:pos x="264" y="242"/>
                    </a:cxn>
                    <a:cxn ang="0">
                      <a:pos x="232" y="232"/>
                    </a:cxn>
                    <a:cxn ang="0">
                      <a:pos x="211" y="200"/>
                    </a:cxn>
                    <a:cxn ang="0">
                      <a:pos x="190" y="169"/>
                    </a:cxn>
                    <a:cxn ang="0">
                      <a:pos x="180" y="147"/>
                    </a:cxn>
                    <a:cxn ang="0">
                      <a:pos x="159" y="116"/>
                    </a:cxn>
                    <a:cxn ang="0">
                      <a:pos x="148" y="84"/>
                    </a:cxn>
                    <a:cxn ang="0">
                      <a:pos x="138" y="53"/>
                    </a:cxn>
                    <a:cxn ang="0">
                      <a:pos x="106" y="32"/>
                    </a:cxn>
                    <a:cxn ang="0">
                      <a:pos x="74" y="21"/>
                    </a:cxn>
                    <a:cxn ang="0">
                      <a:pos x="43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385" h="290">
                      <a:moveTo>
                        <a:pt x="384" y="289"/>
                      </a:moveTo>
                      <a:lnTo>
                        <a:pt x="338" y="284"/>
                      </a:lnTo>
                      <a:lnTo>
                        <a:pt x="317" y="253"/>
                      </a:lnTo>
                      <a:lnTo>
                        <a:pt x="295" y="253"/>
                      </a:lnTo>
                      <a:lnTo>
                        <a:pt x="264" y="242"/>
                      </a:lnTo>
                      <a:lnTo>
                        <a:pt x="232" y="232"/>
                      </a:lnTo>
                      <a:lnTo>
                        <a:pt x="211" y="200"/>
                      </a:lnTo>
                      <a:lnTo>
                        <a:pt x="190" y="169"/>
                      </a:lnTo>
                      <a:lnTo>
                        <a:pt x="180" y="147"/>
                      </a:lnTo>
                      <a:lnTo>
                        <a:pt x="159" y="116"/>
                      </a:lnTo>
                      <a:lnTo>
                        <a:pt x="148" y="84"/>
                      </a:lnTo>
                      <a:lnTo>
                        <a:pt x="138" y="53"/>
                      </a:lnTo>
                      <a:lnTo>
                        <a:pt x="106" y="32"/>
                      </a:lnTo>
                      <a:lnTo>
                        <a:pt x="74" y="21"/>
                      </a:lnTo>
                      <a:lnTo>
                        <a:pt x="43" y="0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609" name="Freeform 105"/>
                <p:cNvSpPr>
                  <a:spLocks/>
                </p:cNvSpPr>
                <p:nvPr/>
              </p:nvSpPr>
              <p:spPr bwMode="auto">
                <a:xfrm>
                  <a:off x="672" y="1489"/>
                  <a:ext cx="241" cy="193"/>
                </a:xfrm>
                <a:custGeom>
                  <a:avLst/>
                  <a:gdLst/>
                  <a:ahLst/>
                  <a:cxnLst>
                    <a:cxn ang="0">
                      <a:pos x="240" y="192"/>
                    </a:cxn>
                    <a:cxn ang="0">
                      <a:pos x="192" y="155"/>
                    </a:cxn>
                    <a:cxn ang="0">
                      <a:pos x="171" y="123"/>
                    </a:cxn>
                    <a:cxn ang="0">
                      <a:pos x="140" y="113"/>
                    </a:cxn>
                    <a:cxn ang="0">
                      <a:pos x="108" y="102"/>
                    </a:cxn>
                    <a:cxn ang="0">
                      <a:pos x="77" y="81"/>
                    </a:cxn>
                    <a:cxn ang="0">
                      <a:pos x="55" y="71"/>
                    </a:cxn>
                    <a:cxn ang="0">
                      <a:pos x="24" y="50"/>
                    </a:cxn>
                    <a:cxn ang="0">
                      <a:pos x="13" y="18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41" h="193">
                      <a:moveTo>
                        <a:pt x="240" y="192"/>
                      </a:moveTo>
                      <a:lnTo>
                        <a:pt x="192" y="155"/>
                      </a:lnTo>
                      <a:lnTo>
                        <a:pt x="171" y="123"/>
                      </a:lnTo>
                      <a:lnTo>
                        <a:pt x="140" y="113"/>
                      </a:lnTo>
                      <a:lnTo>
                        <a:pt x="108" y="102"/>
                      </a:lnTo>
                      <a:lnTo>
                        <a:pt x="77" y="81"/>
                      </a:lnTo>
                      <a:lnTo>
                        <a:pt x="55" y="71"/>
                      </a:lnTo>
                      <a:lnTo>
                        <a:pt x="24" y="50"/>
                      </a:lnTo>
                      <a:lnTo>
                        <a:pt x="13" y="18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610" name="Freeform 106"/>
                <p:cNvSpPr>
                  <a:spLocks/>
                </p:cNvSpPr>
                <p:nvPr/>
              </p:nvSpPr>
              <p:spPr bwMode="auto">
                <a:xfrm>
                  <a:off x="517" y="1433"/>
                  <a:ext cx="396" cy="317"/>
                </a:xfrm>
                <a:custGeom>
                  <a:avLst/>
                  <a:gdLst/>
                  <a:ahLst/>
                  <a:cxnLst>
                    <a:cxn ang="0">
                      <a:pos x="395" y="296"/>
                    </a:cxn>
                    <a:cxn ang="0">
                      <a:pos x="347" y="316"/>
                    </a:cxn>
                    <a:cxn ang="0">
                      <a:pos x="305" y="306"/>
                    </a:cxn>
                    <a:cxn ang="0">
                      <a:pos x="274" y="285"/>
                    </a:cxn>
                    <a:cxn ang="0">
                      <a:pos x="242" y="264"/>
                    </a:cxn>
                    <a:cxn ang="0">
                      <a:pos x="232" y="242"/>
                    </a:cxn>
                    <a:cxn ang="0">
                      <a:pos x="210" y="232"/>
                    </a:cxn>
                    <a:cxn ang="0">
                      <a:pos x="189" y="200"/>
                    </a:cxn>
                    <a:cxn ang="0">
                      <a:pos x="168" y="169"/>
                    </a:cxn>
                    <a:cxn ang="0">
                      <a:pos x="137" y="148"/>
                    </a:cxn>
                    <a:cxn ang="0">
                      <a:pos x="126" y="116"/>
                    </a:cxn>
                    <a:cxn ang="0">
                      <a:pos x="105" y="85"/>
                    </a:cxn>
                    <a:cxn ang="0">
                      <a:pos x="84" y="63"/>
                    </a:cxn>
                    <a:cxn ang="0">
                      <a:pos x="63" y="32"/>
                    </a:cxn>
                    <a:cxn ang="0">
                      <a:pos x="32" y="21"/>
                    </a:cxn>
                    <a:cxn ang="0">
                      <a:pos x="0" y="0"/>
                    </a:cxn>
                    <a:cxn ang="0">
                      <a:pos x="11" y="8"/>
                    </a:cxn>
                  </a:cxnLst>
                  <a:rect l="0" t="0" r="r" b="b"/>
                  <a:pathLst>
                    <a:path w="396" h="317">
                      <a:moveTo>
                        <a:pt x="395" y="296"/>
                      </a:moveTo>
                      <a:lnTo>
                        <a:pt x="347" y="316"/>
                      </a:lnTo>
                      <a:lnTo>
                        <a:pt x="305" y="306"/>
                      </a:lnTo>
                      <a:lnTo>
                        <a:pt x="274" y="285"/>
                      </a:lnTo>
                      <a:lnTo>
                        <a:pt x="242" y="264"/>
                      </a:lnTo>
                      <a:lnTo>
                        <a:pt x="232" y="242"/>
                      </a:lnTo>
                      <a:lnTo>
                        <a:pt x="210" y="232"/>
                      </a:lnTo>
                      <a:lnTo>
                        <a:pt x="189" y="200"/>
                      </a:lnTo>
                      <a:lnTo>
                        <a:pt x="168" y="169"/>
                      </a:lnTo>
                      <a:lnTo>
                        <a:pt x="137" y="148"/>
                      </a:lnTo>
                      <a:lnTo>
                        <a:pt x="126" y="116"/>
                      </a:lnTo>
                      <a:lnTo>
                        <a:pt x="105" y="85"/>
                      </a:lnTo>
                      <a:lnTo>
                        <a:pt x="84" y="63"/>
                      </a:lnTo>
                      <a:lnTo>
                        <a:pt x="63" y="32"/>
                      </a:lnTo>
                      <a:lnTo>
                        <a:pt x="32" y="21"/>
                      </a:lnTo>
                      <a:lnTo>
                        <a:pt x="0" y="0"/>
                      </a:lnTo>
                      <a:lnTo>
                        <a:pt x="11" y="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611" name="Freeform 107"/>
                <p:cNvSpPr>
                  <a:spLocks/>
                </p:cNvSpPr>
                <p:nvPr/>
              </p:nvSpPr>
              <p:spPr bwMode="auto">
                <a:xfrm>
                  <a:off x="288" y="61"/>
                  <a:ext cx="1441" cy="2341"/>
                </a:xfrm>
                <a:custGeom>
                  <a:avLst/>
                  <a:gdLst/>
                  <a:ahLst/>
                  <a:cxnLst>
                    <a:cxn ang="0">
                      <a:pos x="1336" y="2201"/>
                    </a:cxn>
                    <a:cxn ang="0">
                      <a:pos x="1377" y="2043"/>
                    </a:cxn>
                    <a:cxn ang="0">
                      <a:pos x="1398" y="1895"/>
                    </a:cxn>
                    <a:cxn ang="0">
                      <a:pos x="1430" y="1727"/>
                    </a:cxn>
                    <a:cxn ang="0">
                      <a:pos x="1430" y="1579"/>
                    </a:cxn>
                    <a:cxn ang="0">
                      <a:pos x="1440" y="1422"/>
                    </a:cxn>
                    <a:cxn ang="0">
                      <a:pos x="1440" y="1264"/>
                    </a:cxn>
                    <a:cxn ang="0">
                      <a:pos x="1440" y="1106"/>
                    </a:cxn>
                    <a:cxn ang="0">
                      <a:pos x="1440" y="948"/>
                    </a:cxn>
                    <a:cxn ang="0">
                      <a:pos x="1440" y="790"/>
                    </a:cxn>
                    <a:cxn ang="0">
                      <a:pos x="1367" y="642"/>
                    </a:cxn>
                    <a:cxn ang="0">
                      <a:pos x="1325" y="485"/>
                    </a:cxn>
                    <a:cxn ang="0">
                      <a:pos x="1243" y="327"/>
                    </a:cxn>
                    <a:cxn ang="0">
                      <a:pos x="1119" y="211"/>
                    </a:cxn>
                    <a:cxn ang="0">
                      <a:pos x="953" y="169"/>
                    </a:cxn>
                    <a:cxn ang="0">
                      <a:pos x="798" y="116"/>
                    </a:cxn>
                    <a:cxn ang="0">
                      <a:pos x="642" y="53"/>
                    </a:cxn>
                    <a:cxn ang="0">
                      <a:pos x="497" y="0"/>
                    </a:cxn>
                    <a:cxn ang="0">
                      <a:pos x="383" y="116"/>
                    </a:cxn>
                    <a:cxn ang="0">
                      <a:pos x="279" y="274"/>
                    </a:cxn>
                    <a:cxn ang="0">
                      <a:pos x="207" y="432"/>
                    </a:cxn>
                    <a:cxn ang="0">
                      <a:pos x="166" y="611"/>
                    </a:cxn>
                    <a:cxn ang="0">
                      <a:pos x="145" y="758"/>
                    </a:cxn>
                    <a:cxn ang="0">
                      <a:pos x="114" y="906"/>
                    </a:cxn>
                    <a:cxn ang="0">
                      <a:pos x="83" y="1064"/>
                    </a:cxn>
                    <a:cxn ang="0">
                      <a:pos x="72" y="1222"/>
                    </a:cxn>
                    <a:cxn ang="0">
                      <a:pos x="41" y="1379"/>
                    </a:cxn>
                    <a:cxn ang="0">
                      <a:pos x="10" y="1537"/>
                    </a:cxn>
                    <a:cxn ang="0">
                      <a:pos x="0" y="1780"/>
                    </a:cxn>
                    <a:cxn ang="0">
                      <a:pos x="0" y="1969"/>
                    </a:cxn>
                    <a:cxn ang="0">
                      <a:pos x="0" y="2127"/>
                    </a:cxn>
                    <a:cxn ang="0">
                      <a:pos x="31" y="2285"/>
                    </a:cxn>
                    <a:cxn ang="0">
                      <a:pos x="72" y="2264"/>
                    </a:cxn>
                    <a:cxn ang="0">
                      <a:pos x="72" y="2106"/>
                    </a:cxn>
                    <a:cxn ang="0">
                      <a:pos x="72" y="1958"/>
                    </a:cxn>
                    <a:cxn ang="0">
                      <a:pos x="72" y="1790"/>
                    </a:cxn>
                    <a:cxn ang="0">
                      <a:pos x="134" y="1622"/>
                    </a:cxn>
                    <a:cxn ang="0">
                      <a:pos x="176" y="1464"/>
                    </a:cxn>
                    <a:cxn ang="0">
                      <a:pos x="228" y="1316"/>
                    </a:cxn>
                    <a:cxn ang="0">
                      <a:pos x="279" y="1169"/>
                    </a:cxn>
                    <a:cxn ang="0">
                      <a:pos x="331" y="1011"/>
                    </a:cxn>
                    <a:cxn ang="0">
                      <a:pos x="393" y="853"/>
                    </a:cxn>
                    <a:cxn ang="0">
                      <a:pos x="466" y="695"/>
                    </a:cxn>
                    <a:cxn ang="0">
                      <a:pos x="528" y="548"/>
                    </a:cxn>
                    <a:cxn ang="0">
                      <a:pos x="601" y="390"/>
                    </a:cxn>
                    <a:cxn ang="0">
                      <a:pos x="736" y="316"/>
                    </a:cxn>
                    <a:cxn ang="0">
                      <a:pos x="880" y="442"/>
                    </a:cxn>
                    <a:cxn ang="0">
                      <a:pos x="984" y="579"/>
                    </a:cxn>
                    <a:cxn ang="0">
                      <a:pos x="1087" y="727"/>
                    </a:cxn>
                    <a:cxn ang="0">
                      <a:pos x="1160" y="874"/>
                    </a:cxn>
                    <a:cxn ang="0">
                      <a:pos x="1212" y="1022"/>
                    </a:cxn>
                    <a:cxn ang="0">
                      <a:pos x="1233" y="1179"/>
                    </a:cxn>
                    <a:cxn ang="0">
                      <a:pos x="1263" y="1337"/>
                    </a:cxn>
                    <a:cxn ang="0">
                      <a:pos x="1305" y="1495"/>
                    </a:cxn>
                    <a:cxn ang="0">
                      <a:pos x="1305" y="1653"/>
                    </a:cxn>
                    <a:cxn ang="0">
                      <a:pos x="1305" y="1811"/>
                    </a:cxn>
                    <a:cxn ang="0">
                      <a:pos x="1305" y="1969"/>
                    </a:cxn>
                    <a:cxn ang="0">
                      <a:pos x="1315" y="2137"/>
                    </a:cxn>
                    <a:cxn ang="0">
                      <a:pos x="1284" y="2285"/>
                    </a:cxn>
                  </a:cxnLst>
                  <a:rect l="0" t="0" r="r" b="b"/>
                  <a:pathLst>
                    <a:path w="1441" h="2341">
                      <a:moveTo>
                        <a:pt x="1291" y="2340"/>
                      </a:moveTo>
                      <a:lnTo>
                        <a:pt x="1295" y="2295"/>
                      </a:lnTo>
                      <a:lnTo>
                        <a:pt x="1315" y="2264"/>
                      </a:lnTo>
                      <a:lnTo>
                        <a:pt x="1325" y="2232"/>
                      </a:lnTo>
                      <a:lnTo>
                        <a:pt x="1336" y="2201"/>
                      </a:lnTo>
                      <a:lnTo>
                        <a:pt x="1346" y="2169"/>
                      </a:lnTo>
                      <a:lnTo>
                        <a:pt x="1357" y="2137"/>
                      </a:lnTo>
                      <a:lnTo>
                        <a:pt x="1357" y="2106"/>
                      </a:lnTo>
                      <a:lnTo>
                        <a:pt x="1367" y="2074"/>
                      </a:lnTo>
                      <a:lnTo>
                        <a:pt x="1377" y="2043"/>
                      </a:lnTo>
                      <a:lnTo>
                        <a:pt x="1388" y="2011"/>
                      </a:lnTo>
                      <a:lnTo>
                        <a:pt x="1388" y="1980"/>
                      </a:lnTo>
                      <a:lnTo>
                        <a:pt x="1398" y="1958"/>
                      </a:lnTo>
                      <a:lnTo>
                        <a:pt x="1398" y="1927"/>
                      </a:lnTo>
                      <a:lnTo>
                        <a:pt x="1398" y="1895"/>
                      </a:lnTo>
                      <a:lnTo>
                        <a:pt x="1409" y="1864"/>
                      </a:lnTo>
                      <a:lnTo>
                        <a:pt x="1419" y="1832"/>
                      </a:lnTo>
                      <a:lnTo>
                        <a:pt x="1430" y="1801"/>
                      </a:lnTo>
                      <a:lnTo>
                        <a:pt x="1430" y="1769"/>
                      </a:lnTo>
                      <a:lnTo>
                        <a:pt x="1430" y="1727"/>
                      </a:lnTo>
                      <a:lnTo>
                        <a:pt x="1430" y="1695"/>
                      </a:lnTo>
                      <a:lnTo>
                        <a:pt x="1430" y="1664"/>
                      </a:lnTo>
                      <a:lnTo>
                        <a:pt x="1430" y="1632"/>
                      </a:lnTo>
                      <a:lnTo>
                        <a:pt x="1430" y="1601"/>
                      </a:lnTo>
                      <a:lnTo>
                        <a:pt x="1430" y="1579"/>
                      </a:lnTo>
                      <a:lnTo>
                        <a:pt x="1440" y="1548"/>
                      </a:lnTo>
                      <a:lnTo>
                        <a:pt x="1440" y="1516"/>
                      </a:lnTo>
                      <a:lnTo>
                        <a:pt x="1440" y="1485"/>
                      </a:lnTo>
                      <a:lnTo>
                        <a:pt x="1440" y="1453"/>
                      </a:lnTo>
                      <a:lnTo>
                        <a:pt x="1440" y="1422"/>
                      </a:lnTo>
                      <a:lnTo>
                        <a:pt x="1440" y="1390"/>
                      </a:lnTo>
                      <a:lnTo>
                        <a:pt x="1440" y="1358"/>
                      </a:lnTo>
                      <a:lnTo>
                        <a:pt x="1440" y="1327"/>
                      </a:lnTo>
                      <a:lnTo>
                        <a:pt x="1440" y="1295"/>
                      </a:lnTo>
                      <a:lnTo>
                        <a:pt x="1440" y="1264"/>
                      </a:lnTo>
                      <a:lnTo>
                        <a:pt x="1440" y="1232"/>
                      </a:lnTo>
                      <a:lnTo>
                        <a:pt x="1440" y="1200"/>
                      </a:lnTo>
                      <a:lnTo>
                        <a:pt x="1440" y="1169"/>
                      </a:lnTo>
                      <a:lnTo>
                        <a:pt x="1440" y="1137"/>
                      </a:lnTo>
                      <a:lnTo>
                        <a:pt x="1440" y="1106"/>
                      </a:lnTo>
                      <a:lnTo>
                        <a:pt x="1440" y="1074"/>
                      </a:lnTo>
                      <a:lnTo>
                        <a:pt x="1440" y="1043"/>
                      </a:lnTo>
                      <a:lnTo>
                        <a:pt x="1440" y="1011"/>
                      </a:lnTo>
                      <a:lnTo>
                        <a:pt x="1440" y="979"/>
                      </a:lnTo>
                      <a:lnTo>
                        <a:pt x="1440" y="948"/>
                      </a:lnTo>
                      <a:lnTo>
                        <a:pt x="1440" y="906"/>
                      </a:lnTo>
                      <a:lnTo>
                        <a:pt x="1440" y="874"/>
                      </a:lnTo>
                      <a:lnTo>
                        <a:pt x="1440" y="843"/>
                      </a:lnTo>
                      <a:lnTo>
                        <a:pt x="1440" y="821"/>
                      </a:lnTo>
                      <a:lnTo>
                        <a:pt x="1440" y="790"/>
                      </a:lnTo>
                      <a:lnTo>
                        <a:pt x="1419" y="758"/>
                      </a:lnTo>
                      <a:lnTo>
                        <a:pt x="1409" y="727"/>
                      </a:lnTo>
                      <a:lnTo>
                        <a:pt x="1398" y="695"/>
                      </a:lnTo>
                      <a:lnTo>
                        <a:pt x="1377" y="664"/>
                      </a:lnTo>
                      <a:lnTo>
                        <a:pt x="1367" y="642"/>
                      </a:lnTo>
                      <a:lnTo>
                        <a:pt x="1367" y="611"/>
                      </a:lnTo>
                      <a:lnTo>
                        <a:pt x="1357" y="579"/>
                      </a:lnTo>
                      <a:lnTo>
                        <a:pt x="1346" y="548"/>
                      </a:lnTo>
                      <a:lnTo>
                        <a:pt x="1336" y="516"/>
                      </a:lnTo>
                      <a:lnTo>
                        <a:pt x="1325" y="485"/>
                      </a:lnTo>
                      <a:lnTo>
                        <a:pt x="1315" y="453"/>
                      </a:lnTo>
                      <a:lnTo>
                        <a:pt x="1295" y="421"/>
                      </a:lnTo>
                      <a:lnTo>
                        <a:pt x="1284" y="390"/>
                      </a:lnTo>
                      <a:lnTo>
                        <a:pt x="1263" y="358"/>
                      </a:lnTo>
                      <a:lnTo>
                        <a:pt x="1243" y="327"/>
                      </a:lnTo>
                      <a:lnTo>
                        <a:pt x="1233" y="295"/>
                      </a:lnTo>
                      <a:lnTo>
                        <a:pt x="1201" y="263"/>
                      </a:lnTo>
                      <a:lnTo>
                        <a:pt x="1171" y="242"/>
                      </a:lnTo>
                      <a:lnTo>
                        <a:pt x="1149" y="221"/>
                      </a:lnTo>
                      <a:lnTo>
                        <a:pt x="1119" y="211"/>
                      </a:lnTo>
                      <a:lnTo>
                        <a:pt x="1087" y="211"/>
                      </a:lnTo>
                      <a:lnTo>
                        <a:pt x="1057" y="200"/>
                      </a:lnTo>
                      <a:lnTo>
                        <a:pt x="1025" y="190"/>
                      </a:lnTo>
                      <a:lnTo>
                        <a:pt x="995" y="179"/>
                      </a:lnTo>
                      <a:lnTo>
                        <a:pt x="953" y="169"/>
                      </a:lnTo>
                      <a:lnTo>
                        <a:pt x="932" y="158"/>
                      </a:lnTo>
                      <a:lnTo>
                        <a:pt x="901" y="148"/>
                      </a:lnTo>
                      <a:lnTo>
                        <a:pt x="860" y="137"/>
                      </a:lnTo>
                      <a:lnTo>
                        <a:pt x="828" y="127"/>
                      </a:lnTo>
                      <a:lnTo>
                        <a:pt x="798" y="116"/>
                      </a:lnTo>
                      <a:lnTo>
                        <a:pt x="766" y="106"/>
                      </a:lnTo>
                      <a:lnTo>
                        <a:pt x="736" y="95"/>
                      </a:lnTo>
                      <a:lnTo>
                        <a:pt x="714" y="85"/>
                      </a:lnTo>
                      <a:lnTo>
                        <a:pt x="673" y="74"/>
                      </a:lnTo>
                      <a:lnTo>
                        <a:pt x="642" y="53"/>
                      </a:lnTo>
                      <a:lnTo>
                        <a:pt x="611" y="42"/>
                      </a:lnTo>
                      <a:lnTo>
                        <a:pt x="580" y="32"/>
                      </a:lnTo>
                      <a:lnTo>
                        <a:pt x="549" y="11"/>
                      </a:lnTo>
                      <a:lnTo>
                        <a:pt x="518" y="0"/>
                      </a:lnTo>
                      <a:lnTo>
                        <a:pt x="497" y="0"/>
                      </a:lnTo>
                      <a:lnTo>
                        <a:pt x="466" y="0"/>
                      </a:lnTo>
                      <a:lnTo>
                        <a:pt x="445" y="32"/>
                      </a:lnTo>
                      <a:lnTo>
                        <a:pt x="414" y="63"/>
                      </a:lnTo>
                      <a:lnTo>
                        <a:pt x="414" y="85"/>
                      </a:lnTo>
                      <a:lnTo>
                        <a:pt x="383" y="116"/>
                      </a:lnTo>
                      <a:lnTo>
                        <a:pt x="363" y="148"/>
                      </a:lnTo>
                      <a:lnTo>
                        <a:pt x="342" y="179"/>
                      </a:lnTo>
                      <a:lnTo>
                        <a:pt x="321" y="211"/>
                      </a:lnTo>
                      <a:lnTo>
                        <a:pt x="301" y="242"/>
                      </a:lnTo>
                      <a:lnTo>
                        <a:pt x="279" y="274"/>
                      </a:lnTo>
                      <a:lnTo>
                        <a:pt x="258" y="306"/>
                      </a:lnTo>
                      <a:lnTo>
                        <a:pt x="249" y="337"/>
                      </a:lnTo>
                      <a:lnTo>
                        <a:pt x="238" y="369"/>
                      </a:lnTo>
                      <a:lnTo>
                        <a:pt x="217" y="400"/>
                      </a:lnTo>
                      <a:lnTo>
                        <a:pt x="207" y="432"/>
                      </a:lnTo>
                      <a:lnTo>
                        <a:pt x="196" y="464"/>
                      </a:lnTo>
                      <a:lnTo>
                        <a:pt x="187" y="495"/>
                      </a:lnTo>
                      <a:lnTo>
                        <a:pt x="176" y="537"/>
                      </a:lnTo>
                      <a:lnTo>
                        <a:pt x="166" y="579"/>
                      </a:lnTo>
                      <a:lnTo>
                        <a:pt x="166" y="611"/>
                      </a:lnTo>
                      <a:lnTo>
                        <a:pt x="155" y="642"/>
                      </a:lnTo>
                      <a:lnTo>
                        <a:pt x="155" y="664"/>
                      </a:lnTo>
                      <a:lnTo>
                        <a:pt x="155" y="695"/>
                      </a:lnTo>
                      <a:lnTo>
                        <a:pt x="145" y="727"/>
                      </a:lnTo>
                      <a:lnTo>
                        <a:pt x="145" y="758"/>
                      </a:lnTo>
                      <a:lnTo>
                        <a:pt x="134" y="790"/>
                      </a:lnTo>
                      <a:lnTo>
                        <a:pt x="125" y="821"/>
                      </a:lnTo>
                      <a:lnTo>
                        <a:pt x="125" y="843"/>
                      </a:lnTo>
                      <a:lnTo>
                        <a:pt x="114" y="874"/>
                      </a:lnTo>
                      <a:lnTo>
                        <a:pt x="114" y="906"/>
                      </a:lnTo>
                      <a:lnTo>
                        <a:pt x="104" y="937"/>
                      </a:lnTo>
                      <a:lnTo>
                        <a:pt x="93" y="969"/>
                      </a:lnTo>
                      <a:lnTo>
                        <a:pt x="83" y="1000"/>
                      </a:lnTo>
                      <a:lnTo>
                        <a:pt x="83" y="1022"/>
                      </a:lnTo>
                      <a:lnTo>
                        <a:pt x="83" y="1064"/>
                      </a:lnTo>
                      <a:lnTo>
                        <a:pt x="83" y="1095"/>
                      </a:lnTo>
                      <a:lnTo>
                        <a:pt x="83" y="1127"/>
                      </a:lnTo>
                      <a:lnTo>
                        <a:pt x="72" y="1158"/>
                      </a:lnTo>
                      <a:lnTo>
                        <a:pt x="72" y="1190"/>
                      </a:lnTo>
                      <a:lnTo>
                        <a:pt x="72" y="1222"/>
                      </a:lnTo>
                      <a:lnTo>
                        <a:pt x="72" y="1253"/>
                      </a:lnTo>
                      <a:lnTo>
                        <a:pt x="62" y="1285"/>
                      </a:lnTo>
                      <a:lnTo>
                        <a:pt x="62" y="1316"/>
                      </a:lnTo>
                      <a:lnTo>
                        <a:pt x="52" y="1348"/>
                      </a:lnTo>
                      <a:lnTo>
                        <a:pt x="41" y="1379"/>
                      </a:lnTo>
                      <a:lnTo>
                        <a:pt x="41" y="1401"/>
                      </a:lnTo>
                      <a:lnTo>
                        <a:pt x="31" y="1432"/>
                      </a:lnTo>
                      <a:lnTo>
                        <a:pt x="31" y="1464"/>
                      </a:lnTo>
                      <a:lnTo>
                        <a:pt x="20" y="1506"/>
                      </a:lnTo>
                      <a:lnTo>
                        <a:pt x="10" y="1537"/>
                      </a:lnTo>
                      <a:lnTo>
                        <a:pt x="10" y="1569"/>
                      </a:lnTo>
                      <a:lnTo>
                        <a:pt x="10" y="1601"/>
                      </a:lnTo>
                      <a:lnTo>
                        <a:pt x="0" y="1632"/>
                      </a:lnTo>
                      <a:lnTo>
                        <a:pt x="0" y="1716"/>
                      </a:lnTo>
                      <a:lnTo>
                        <a:pt x="0" y="1780"/>
                      </a:lnTo>
                      <a:lnTo>
                        <a:pt x="0" y="1843"/>
                      </a:lnTo>
                      <a:lnTo>
                        <a:pt x="0" y="1874"/>
                      </a:lnTo>
                      <a:lnTo>
                        <a:pt x="0" y="1906"/>
                      </a:lnTo>
                      <a:lnTo>
                        <a:pt x="0" y="1937"/>
                      </a:lnTo>
                      <a:lnTo>
                        <a:pt x="0" y="1969"/>
                      </a:lnTo>
                      <a:lnTo>
                        <a:pt x="0" y="2001"/>
                      </a:lnTo>
                      <a:lnTo>
                        <a:pt x="0" y="2032"/>
                      </a:lnTo>
                      <a:lnTo>
                        <a:pt x="0" y="2064"/>
                      </a:lnTo>
                      <a:lnTo>
                        <a:pt x="0" y="2095"/>
                      </a:lnTo>
                      <a:lnTo>
                        <a:pt x="0" y="2127"/>
                      </a:lnTo>
                      <a:lnTo>
                        <a:pt x="0" y="2159"/>
                      </a:lnTo>
                      <a:lnTo>
                        <a:pt x="0" y="2190"/>
                      </a:lnTo>
                      <a:lnTo>
                        <a:pt x="0" y="2222"/>
                      </a:lnTo>
                      <a:lnTo>
                        <a:pt x="20" y="2253"/>
                      </a:lnTo>
                      <a:lnTo>
                        <a:pt x="31" y="2285"/>
                      </a:lnTo>
                      <a:lnTo>
                        <a:pt x="41" y="2316"/>
                      </a:lnTo>
                      <a:lnTo>
                        <a:pt x="41" y="2338"/>
                      </a:lnTo>
                      <a:lnTo>
                        <a:pt x="72" y="2327"/>
                      </a:lnTo>
                      <a:lnTo>
                        <a:pt x="72" y="2295"/>
                      </a:lnTo>
                      <a:lnTo>
                        <a:pt x="72" y="2264"/>
                      </a:lnTo>
                      <a:lnTo>
                        <a:pt x="72" y="2232"/>
                      </a:lnTo>
                      <a:lnTo>
                        <a:pt x="72" y="2201"/>
                      </a:lnTo>
                      <a:lnTo>
                        <a:pt x="72" y="2169"/>
                      </a:lnTo>
                      <a:lnTo>
                        <a:pt x="72" y="2137"/>
                      </a:lnTo>
                      <a:lnTo>
                        <a:pt x="72" y="2106"/>
                      </a:lnTo>
                      <a:lnTo>
                        <a:pt x="72" y="2074"/>
                      </a:lnTo>
                      <a:lnTo>
                        <a:pt x="72" y="2043"/>
                      </a:lnTo>
                      <a:lnTo>
                        <a:pt x="72" y="2011"/>
                      </a:lnTo>
                      <a:lnTo>
                        <a:pt x="72" y="1980"/>
                      </a:lnTo>
                      <a:lnTo>
                        <a:pt x="72" y="1958"/>
                      </a:lnTo>
                      <a:lnTo>
                        <a:pt x="72" y="1927"/>
                      </a:lnTo>
                      <a:lnTo>
                        <a:pt x="72" y="1895"/>
                      </a:lnTo>
                      <a:lnTo>
                        <a:pt x="72" y="1864"/>
                      </a:lnTo>
                      <a:lnTo>
                        <a:pt x="72" y="1822"/>
                      </a:lnTo>
                      <a:lnTo>
                        <a:pt x="72" y="1790"/>
                      </a:lnTo>
                      <a:lnTo>
                        <a:pt x="93" y="1758"/>
                      </a:lnTo>
                      <a:lnTo>
                        <a:pt x="104" y="1727"/>
                      </a:lnTo>
                      <a:lnTo>
                        <a:pt x="114" y="1695"/>
                      </a:lnTo>
                      <a:lnTo>
                        <a:pt x="125" y="1653"/>
                      </a:lnTo>
                      <a:lnTo>
                        <a:pt x="134" y="1622"/>
                      </a:lnTo>
                      <a:lnTo>
                        <a:pt x="145" y="1590"/>
                      </a:lnTo>
                      <a:lnTo>
                        <a:pt x="155" y="1558"/>
                      </a:lnTo>
                      <a:lnTo>
                        <a:pt x="166" y="1527"/>
                      </a:lnTo>
                      <a:lnTo>
                        <a:pt x="176" y="1495"/>
                      </a:lnTo>
                      <a:lnTo>
                        <a:pt x="176" y="1464"/>
                      </a:lnTo>
                      <a:lnTo>
                        <a:pt x="187" y="1432"/>
                      </a:lnTo>
                      <a:lnTo>
                        <a:pt x="196" y="1401"/>
                      </a:lnTo>
                      <a:lnTo>
                        <a:pt x="196" y="1379"/>
                      </a:lnTo>
                      <a:lnTo>
                        <a:pt x="207" y="1348"/>
                      </a:lnTo>
                      <a:lnTo>
                        <a:pt x="228" y="1316"/>
                      </a:lnTo>
                      <a:lnTo>
                        <a:pt x="228" y="1285"/>
                      </a:lnTo>
                      <a:lnTo>
                        <a:pt x="238" y="1253"/>
                      </a:lnTo>
                      <a:lnTo>
                        <a:pt x="258" y="1222"/>
                      </a:lnTo>
                      <a:lnTo>
                        <a:pt x="269" y="1200"/>
                      </a:lnTo>
                      <a:lnTo>
                        <a:pt x="279" y="1169"/>
                      </a:lnTo>
                      <a:lnTo>
                        <a:pt x="279" y="1137"/>
                      </a:lnTo>
                      <a:lnTo>
                        <a:pt x="290" y="1106"/>
                      </a:lnTo>
                      <a:lnTo>
                        <a:pt x="311" y="1074"/>
                      </a:lnTo>
                      <a:lnTo>
                        <a:pt x="321" y="1043"/>
                      </a:lnTo>
                      <a:lnTo>
                        <a:pt x="331" y="1011"/>
                      </a:lnTo>
                      <a:lnTo>
                        <a:pt x="352" y="979"/>
                      </a:lnTo>
                      <a:lnTo>
                        <a:pt x="363" y="948"/>
                      </a:lnTo>
                      <a:lnTo>
                        <a:pt x="373" y="916"/>
                      </a:lnTo>
                      <a:lnTo>
                        <a:pt x="383" y="885"/>
                      </a:lnTo>
                      <a:lnTo>
                        <a:pt x="393" y="853"/>
                      </a:lnTo>
                      <a:lnTo>
                        <a:pt x="404" y="821"/>
                      </a:lnTo>
                      <a:lnTo>
                        <a:pt x="425" y="790"/>
                      </a:lnTo>
                      <a:lnTo>
                        <a:pt x="435" y="758"/>
                      </a:lnTo>
                      <a:lnTo>
                        <a:pt x="455" y="727"/>
                      </a:lnTo>
                      <a:lnTo>
                        <a:pt x="466" y="695"/>
                      </a:lnTo>
                      <a:lnTo>
                        <a:pt x="476" y="664"/>
                      </a:lnTo>
                      <a:lnTo>
                        <a:pt x="487" y="642"/>
                      </a:lnTo>
                      <a:lnTo>
                        <a:pt x="507" y="611"/>
                      </a:lnTo>
                      <a:lnTo>
                        <a:pt x="518" y="579"/>
                      </a:lnTo>
                      <a:lnTo>
                        <a:pt x="528" y="548"/>
                      </a:lnTo>
                      <a:lnTo>
                        <a:pt x="539" y="516"/>
                      </a:lnTo>
                      <a:lnTo>
                        <a:pt x="560" y="485"/>
                      </a:lnTo>
                      <a:lnTo>
                        <a:pt x="569" y="453"/>
                      </a:lnTo>
                      <a:lnTo>
                        <a:pt x="590" y="421"/>
                      </a:lnTo>
                      <a:lnTo>
                        <a:pt x="601" y="390"/>
                      </a:lnTo>
                      <a:lnTo>
                        <a:pt x="622" y="358"/>
                      </a:lnTo>
                      <a:lnTo>
                        <a:pt x="642" y="327"/>
                      </a:lnTo>
                      <a:lnTo>
                        <a:pt x="673" y="306"/>
                      </a:lnTo>
                      <a:lnTo>
                        <a:pt x="704" y="306"/>
                      </a:lnTo>
                      <a:lnTo>
                        <a:pt x="736" y="316"/>
                      </a:lnTo>
                      <a:lnTo>
                        <a:pt x="766" y="348"/>
                      </a:lnTo>
                      <a:lnTo>
                        <a:pt x="798" y="369"/>
                      </a:lnTo>
                      <a:lnTo>
                        <a:pt x="828" y="390"/>
                      </a:lnTo>
                      <a:lnTo>
                        <a:pt x="860" y="411"/>
                      </a:lnTo>
                      <a:lnTo>
                        <a:pt x="880" y="442"/>
                      </a:lnTo>
                      <a:lnTo>
                        <a:pt x="890" y="464"/>
                      </a:lnTo>
                      <a:lnTo>
                        <a:pt x="911" y="495"/>
                      </a:lnTo>
                      <a:lnTo>
                        <a:pt x="942" y="527"/>
                      </a:lnTo>
                      <a:lnTo>
                        <a:pt x="974" y="548"/>
                      </a:lnTo>
                      <a:lnTo>
                        <a:pt x="984" y="579"/>
                      </a:lnTo>
                      <a:lnTo>
                        <a:pt x="1015" y="611"/>
                      </a:lnTo>
                      <a:lnTo>
                        <a:pt x="1036" y="642"/>
                      </a:lnTo>
                      <a:lnTo>
                        <a:pt x="1057" y="664"/>
                      </a:lnTo>
                      <a:lnTo>
                        <a:pt x="1066" y="695"/>
                      </a:lnTo>
                      <a:lnTo>
                        <a:pt x="1087" y="727"/>
                      </a:lnTo>
                      <a:lnTo>
                        <a:pt x="1098" y="758"/>
                      </a:lnTo>
                      <a:lnTo>
                        <a:pt x="1108" y="790"/>
                      </a:lnTo>
                      <a:lnTo>
                        <a:pt x="1128" y="821"/>
                      </a:lnTo>
                      <a:lnTo>
                        <a:pt x="1149" y="843"/>
                      </a:lnTo>
                      <a:lnTo>
                        <a:pt x="1160" y="874"/>
                      </a:lnTo>
                      <a:lnTo>
                        <a:pt x="1181" y="906"/>
                      </a:lnTo>
                      <a:lnTo>
                        <a:pt x="1191" y="937"/>
                      </a:lnTo>
                      <a:lnTo>
                        <a:pt x="1201" y="969"/>
                      </a:lnTo>
                      <a:lnTo>
                        <a:pt x="1212" y="1000"/>
                      </a:lnTo>
                      <a:lnTo>
                        <a:pt x="1212" y="1022"/>
                      </a:lnTo>
                      <a:lnTo>
                        <a:pt x="1222" y="1053"/>
                      </a:lnTo>
                      <a:lnTo>
                        <a:pt x="1222" y="1085"/>
                      </a:lnTo>
                      <a:lnTo>
                        <a:pt x="1233" y="1116"/>
                      </a:lnTo>
                      <a:lnTo>
                        <a:pt x="1233" y="1148"/>
                      </a:lnTo>
                      <a:lnTo>
                        <a:pt x="1233" y="1179"/>
                      </a:lnTo>
                      <a:lnTo>
                        <a:pt x="1243" y="1211"/>
                      </a:lnTo>
                      <a:lnTo>
                        <a:pt x="1253" y="1243"/>
                      </a:lnTo>
                      <a:lnTo>
                        <a:pt x="1253" y="1274"/>
                      </a:lnTo>
                      <a:lnTo>
                        <a:pt x="1263" y="1306"/>
                      </a:lnTo>
                      <a:lnTo>
                        <a:pt x="1263" y="1337"/>
                      </a:lnTo>
                      <a:lnTo>
                        <a:pt x="1274" y="1369"/>
                      </a:lnTo>
                      <a:lnTo>
                        <a:pt x="1284" y="1401"/>
                      </a:lnTo>
                      <a:lnTo>
                        <a:pt x="1295" y="1432"/>
                      </a:lnTo>
                      <a:lnTo>
                        <a:pt x="1295" y="1464"/>
                      </a:lnTo>
                      <a:lnTo>
                        <a:pt x="1305" y="1495"/>
                      </a:lnTo>
                      <a:lnTo>
                        <a:pt x="1305" y="1527"/>
                      </a:lnTo>
                      <a:lnTo>
                        <a:pt x="1305" y="1558"/>
                      </a:lnTo>
                      <a:lnTo>
                        <a:pt x="1305" y="1590"/>
                      </a:lnTo>
                      <a:lnTo>
                        <a:pt x="1305" y="1622"/>
                      </a:lnTo>
                      <a:lnTo>
                        <a:pt x="1305" y="1653"/>
                      </a:lnTo>
                      <a:lnTo>
                        <a:pt x="1305" y="1685"/>
                      </a:lnTo>
                      <a:lnTo>
                        <a:pt x="1305" y="1716"/>
                      </a:lnTo>
                      <a:lnTo>
                        <a:pt x="1305" y="1748"/>
                      </a:lnTo>
                      <a:lnTo>
                        <a:pt x="1305" y="1780"/>
                      </a:lnTo>
                      <a:lnTo>
                        <a:pt x="1305" y="1811"/>
                      </a:lnTo>
                      <a:lnTo>
                        <a:pt x="1305" y="1843"/>
                      </a:lnTo>
                      <a:lnTo>
                        <a:pt x="1305" y="1874"/>
                      </a:lnTo>
                      <a:lnTo>
                        <a:pt x="1305" y="1906"/>
                      </a:lnTo>
                      <a:lnTo>
                        <a:pt x="1305" y="1937"/>
                      </a:lnTo>
                      <a:lnTo>
                        <a:pt x="1305" y="1969"/>
                      </a:lnTo>
                      <a:lnTo>
                        <a:pt x="1315" y="2001"/>
                      </a:lnTo>
                      <a:lnTo>
                        <a:pt x="1315" y="2032"/>
                      </a:lnTo>
                      <a:lnTo>
                        <a:pt x="1315" y="2064"/>
                      </a:lnTo>
                      <a:lnTo>
                        <a:pt x="1315" y="2095"/>
                      </a:lnTo>
                      <a:lnTo>
                        <a:pt x="1315" y="2137"/>
                      </a:lnTo>
                      <a:lnTo>
                        <a:pt x="1315" y="2159"/>
                      </a:lnTo>
                      <a:lnTo>
                        <a:pt x="1315" y="2190"/>
                      </a:lnTo>
                      <a:lnTo>
                        <a:pt x="1305" y="2222"/>
                      </a:lnTo>
                      <a:lnTo>
                        <a:pt x="1284" y="2253"/>
                      </a:lnTo>
                      <a:lnTo>
                        <a:pt x="1284" y="2285"/>
                      </a:lnTo>
                      <a:lnTo>
                        <a:pt x="1291" y="2340"/>
                      </a:lnTo>
                      <a:lnTo>
                        <a:pt x="1284" y="2295"/>
                      </a:lnTo>
                      <a:lnTo>
                        <a:pt x="1291" y="2292"/>
                      </a:lnTo>
                    </a:path>
                  </a:pathLst>
                </a:custGeom>
                <a:pattFill prst="pct90">
                  <a:fgClr>
                    <a:srgbClr val="FFFFCC"/>
                  </a:fgClr>
                  <a:bgClr>
                    <a:srgbClr val="CC9900"/>
                  </a:bgClr>
                </a:pattFill>
                <a:ln w="9525" cap="rnd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21613" name="Freeform 109"/>
              <p:cNvSpPr>
                <a:spLocks/>
              </p:cNvSpPr>
              <p:nvPr/>
            </p:nvSpPr>
            <p:spPr bwMode="auto">
              <a:xfrm>
                <a:off x="980" y="2400"/>
                <a:ext cx="591" cy="1856"/>
              </a:xfrm>
              <a:custGeom>
                <a:avLst/>
                <a:gdLst/>
                <a:ahLst/>
                <a:cxnLst>
                  <a:cxn ang="0">
                    <a:pos x="569" y="76"/>
                  </a:cxn>
                  <a:cxn ang="0">
                    <a:pos x="558" y="171"/>
                  </a:cxn>
                  <a:cxn ang="0">
                    <a:pos x="537" y="265"/>
                  </a:cxn>
                  <a:cxn ang="0">
                    <a:pos x="526" y="360"/>
                  </a:cxn>
                  <a:cxn ang="0">
                    <a:pos x="484" y="455"/>
                  </a:cxn>
                  <a:cxn ang="0">
                    <a:pos x="463" y="550"/>
                  </a:cxn>
                  <a:cxn ang="0">
                    <a:pos x="442" y="644"/>
                  </a:cxn>
                  <a:cxn ang="0">
                    <a:pos x="421" y="739"/>
                  </a:cxn>
                  <a:cxn ang="0">
                    <a:pos x="400" y="834"/>
                  </a:cxn>
                  <a:cxn ang="0">
                    <a:pos x="358" y="929"/>
                  </a:cxn>
                  <a:cxn ang="0">
                    <a:pos x="316" y="1023"/>
                  </a:cxn>
                  <a:cxn ang="0">
                    <a:pos x="284" y="1118"/>
                  </a:cxn>
                  <a:cxn ang="0">
                    <a:pos x="263" y="1213"/>
                  </a:cxn>
                  <a:cxn ang="0">
                    <a:pos x="232" y="1297"/>
                  </a:cxn>
                  <a:cxn ang="0">
                    <a:pos x="221" y="1392"/>
                  </a:cxn>
                  <a:cxn ang="0">
                    <a:pos x="190" y="1487"/>
                  </a:cxn>
                  <a:cxn ang="0">
                    <a:pos x="190" y="1581"/>
                  </a:cxn>
                  <a:cxn ang="0">
                    <a:pos x="169" y="1676"/>
                  </a:cxn>
                  <a:cxn ang="0">
                    <a:pos x="116" y="1739"/>
                  </a:cxn>
                  <a:cxn ang="0">
                    <a:pos x="21" y="1760"/>
                  </a:cxn>
                  <a:cxn ang="0">
                    <a:pos x="0" y="1845"/>
                  </a:cxn>
                  <a:cxn ang="0">
                    <a:pos x="95" y="1855"/>
                  </a:cxn>
                  <a:cxn ang="0">
                    <a:pos x="190" y="1834"/>
                  </a:cxn>
                  <a:cxn ang="0">
                    <a:pos x="253" y="1739"/>
                  </a:cxn>
                  <a:cxn ang="0">
                    <a:pos x="295" y="1645"/>
                  </a:cxn>
                  <a:cxn ang="0">
                    <a:pos x="316" y="1560"/>
                  </a:cxn>
                  <a:cxn ang="0">
                    <a:pos x="337" y="1466"/>
                  </a:cxn>
                  <a:cxn ang="0">
                    <a:pos x="348" y="1381"/>
                  </a:cxn>
                  <a:cxn ang="0">
                    <a:pos x="369" y="1276"/>
                  </a:cxn>
                  <a:cxn ang="0">
                    <a:pos x="379" y="1181"/>
                  </a:cxn>
                  <a:cxn ang="0">
                    <a:pos x="390" y="1087"/>
                  </a:cxn>
                  <a:cxn ang="0">
                    <a:pos x="400" y="1002"/>
                  </a:cxn>
                  <a:cxn ang="0">
                    <a:pos x="421" y="908"/>
                  </a:cxn>
                  <a:cxn ang="0">
                    <a:pos x="453" y="823"/>
                  </a:cxn>
                  <a:cxn ang="0">
                    <a:pos x="484" y="729"/>
                  </a:cxn>
                  <a:cxn ang="0">
                    <a:pos x="516" y="634"/>
                  </a:cxn>
                  <a:cxn ang="0">
                    <a:pos x="526" y="539"/>
                  </a:cxn>
                  <a:cxn ang="0">
                    <a:pos x="537" y="444"/>
                  </a:cxn>
                  <a:cxn ang="0">
                    <a:pos x="558" y="350"/>
                  </a:cxn>
                  <a:cxn ang="0">
                    <a:pos x="579" y="255"/>
                  </a:cxn>
                  <a:cxn ang="0">
                    <a:pos x="590" y="160"/>
                  </a:cxn>
                  <a:cxn ang="0">
                    <a:pos x="590" y="65"/>
                  </a:cxn>
                </a:cxnLst>
                <a:rect l="0" t="0" r="r" b="b"/>
                <a:pathLst>
                  <a:path w="591" h="1856">
                    <a:moveTo>
                      <a:pt x="556" y="0"/>
                    </a:moveTo>
                    <a:lnTo>
                      <a:pt x="569" y="44"/>
                    </a:lnTo>
                    <a:lnTo>
                      <a:pt x="569" y="76"/>
                    </a:lnTo>
                    <a:lnTo>
                      <a:pt x="569" y="107"/>
                    </a:lnTo>
                    <a:lnTo>
                      <a:pt x="558" y="139"/>
                    </a:lnTo>
                    <a:lnTo>
                      <a:pt x="558" y="171"/>
                    </a:lnTo>
                    <a:lnTo>
                      <a:pt x="548" y="202"/>
                    </a:lnTo>
                    <a:lnTo>
                      <a:pt x="537" y="234"/>
                    </a:lnTo>
                    <a:lnTo>
                      <a:pt x="537" y="265"/>
                    </a:lnTo>
                    <a:lnTo>
                      <a:pt x="526" y="297"/>
                    </a:lnTo>
                    <a:lnTo>
                      <a:pt x="526" y="329"/>
                    </a:lnTo>
                    <a:lnTo>
                      <a:pt x="526" y="360"/>
                    </a:lnTo>
                    <a:lnTo>
                      <a:pt x="516" y="392"/>
                    </a:lnTo>
                    <a:lnTo>
                      <a:pt x="505" y="423"/>
                    </a:lnTo>
                    <a:lnTo>
                      <a:pt x="484" y="455"/>
                    </a:lnTo>
                    <a:lnTo>
                      <a:pt x="474" y="486"/>
                    </a:lnTo>
                    <a:lnTo>
                      <a:pt x="474" y="518"/>
                    </a:lnTo>
                    <a:lnTo>
                      <a:pt x="463" y="550"/>
                    </a:lnTo>
                    <a:lnTo>
                      <a:pt x="453" y="581"/>
                    </a:lnTo>
                    <a:lnTo>
                      <a:pt x="442" y="613"/>
                    </a:lnTo>
                    <a:lnTo>
                      <a:pt x="442" y="644"/>
                    </a:lnTo>
                    <a:lnTo>
                      <a:pt x="432" y="676"/>
                    </a:lnTo>
                    <a:lnTo>
                      <a:pt x="432" y="708"/>
                    </a:lnTo>
                    <a:lnTo>
                      <a:pt x="421" y="739"/>
                    </a:lnTo>
                    <a:lnTo>
                      <a:pt x="411" y="771"/>
                    </a:lnTo>
                    <a:lnTo>
                      <a:pt x="400" y="802"/>
                    </a:lnTo>
                    <a:lnTo>
                      <a:pt x="400" y="834"/>
                    </a:lnTo>
                    <a:lnTo>
                      <a:pt x="379" y="865"/>
                    </a:lnTo>
                    <a:lnTo>
                      <a:pt x="369" y="897"/>
                    </a:lnTo>
                    <a:lnTo>
                      <a:pt x="358" y="929"/>
                    </a:lnTo>
                    <a:lnTo>
                      <a:pt x="358" y="960"/>
                    </a:lnTo>
                    <a:lnTo>
                      <a:pt x="337" y="992"/>
                    </a:lnTo>
                    <a:lnTo>
                      <a:pt x="316" y="1023"/>
                    </a:lnTo>
                    <a:lnTo>
                      <a:pt x="316" y="1055"/>
                    </a:lnTo>
                    <a:lnTo>
                      <a:pt x="305" y="1087"/>
                    </a:lnTo>
                    <a:lnTo>
                      <a:pt x="284" y="1118"/>
                    </a:lnTo>
                    <a:lnTo>
                      <a:pt x="274" y="1150"/>
                    </a:lnTo>
                    <a:lnTo>
                      <a:pt x="263" y="1181"/>
                    </a:lnTo>
                    <a:lnTo>
                      <a:pt x="263" y="1213"/>
                    </a:lnTo>
                    <a:lnTo>
                      <a:pt x="253" y="1244"/>
                    </a:lnTo>
                    <a:lnTo>
                      <a:pt x="242" y="1266"/>
                    </a:lnTo>
                    <a:lnTo>
                      <a:pt x="232" y="1297"/>
                    </a:lnTo>
                    <a:lnTo>
                      <a:pt x="232" y="1329"/>
                    </a:lnTo>
                    <a:lnTo>
                      <a:pt x="221" y="1360"/>
                    </a:lnTo>
                    <a:lnTo>
                      <a:pt x="221" y="1392"/>
                    </a:lnTo>
                    <a:lnTo>
                      <a:pt x="211" y="1423"/>
                    </a:lnTo>
                    <a:lnTo>
                      <a:pt x="200" y="1455"/>
                    </a:lnTo>
                    <a:lnTo>
                      <a:pt x="190" y="1487"/>
                    </a:lnTo>
                    <a:lnTo>
                      <a:pt x="190" y="1518"/>
                    </a:lnTo>
                    <a:lnTo>
                      <a:pt x="190" y="1550"/>
                    </a:lnTo>
                    <a:lnTo>
                      <a:pt x="190" y="1581"/>
                    </a:lnTo>
                    <a:lnTo>
                      <a:pt x="190" y="1613"/>
                    </a:lnTo>
                    <a:lnTo>
                      <a:pt x="179" y="1645"/>
                    </a:lnTo>
                    <a:lnTo>
                      <a:pt x="169" y="1676"/>
                    </a:lnTo>
                    <a:lnTo>
                      <a:pt x="158" y="1708"/>
                    </a:lnTo>
                    <a:lnTo>
                      <a:pt x="148" y="1739"/>
                    </a:lnTo>
                    <a:lnTo>
                      <a:pt x="116" y="1739"/>
                    </a:lnTo>
                    <a:lnTo>
                      <a:pt x="84" y="1760"/>
                    </a:lnTo>
                    <a:lnTo>
                      <a:pt x="53" y="1760"/>
                    </a:lnTo>
                    <a:lnTo>
                      <a:pt x="21" y="1760"/>
                    </a:lnTo>
                    <a:lnTo>
                      <a:pt x="11" y="1792"/>
                    </a:lnTo>
                    <a:lnTo>
                      <a:pt x="0" y="1823"/>
                    </a:lnTo>
                    <a:lnTo>
                      <a:pt x="0" y="1845"/>
                    </a:lnTo>
                    <a:lnTo>
                      <a:pt x="32" y="1855"/>
                    </a:lnTo>
                    <a:lnTo>
                      <a:pt x="63" y="1855"/>
                    </a:lnTo>
                    <a:lnTo>
                      <a:pt x="95" y="1855"/>
                    </a:lnTo>
                    <a:lnTo>
                      <a:pt x="127" y="1855"/>
                    </a:lnTo>
                    <a:lnTo>
                      <a:pt x="158" y="1845"/>
                    </a:lnTo>
                    <a:lnTo>
                      <a:pt x="190" y="1834"/>
                    </a:lnTo>
                    <a:lnTo>
                      <a:pt x="221" y="1802"/>
                    </a:lnTo>
                    <a:lnTo>
                      <a:pt x="232" y="1771"/>
                    </a:lnTo>
                    <a:lnTo>
                      <a:pt x="253" y="1739"/>
                    </a:lnTo>
                    <a:lnTo>
                      <a:pt x="263" y="1708"/>
                    </a:lnTo>
                    <a:lnTo>
                      <a:pt x="274" y="1676"/>
                    </a:lnTo>
                    <a:lnTo>
                      <a:pt x="295" y="1645"/>
                    </a:lnTo>
                    <a:lnTo>
                      <a:pt x="295" y="1623"/>
                    </a:lnTo>
                    <a:lnTo>
                      <a:pt x="305" y="1592"/>
                    </a:lnTo>
                    <a:lnTo>
                      <a:pt x="316" y="1560"/>
                    </a:lnTo>
                    <a:lnTo>
                      <a:pt x="327" y="1529"/>
                    </a:lnTo>
                    <a:lnTo>
                      <a:pt x="337" y="1497"/>
                    </a:lnTo>
                    <a:lnTo>
                      <a:pt x="337" y="1466"/>
                    </a:lnTo>
                    <a:lnTo>
                      <a:pt x="348" y="1444"/>
                    </a:lnTo>
                    <a:lnTo>
                      <a:pt x="348" y="1413"/>
                    </a:lnTo>
                    <a:lnTo>
                      <a:pt x="348" y="1381"/>
                    </a:lnTo>
                    <a:lnTo>
                      <a:pt x="358" y="1339"/>
                    </a:lnTo>
                    <a:lnTo>
                      <a:pt x="369" y="1308"/>
                    </a:lnTo>
                    <a:lnTo>
                      <a:pt x="369" y="1276"/>
                    </a:lnTo>
                    <a:lnTo>
                      <a:pt x="379" y="1244"/>
                    </a:lnTo>
                    <a:lnTo>
                      <a:pt x="379" y="1213"/>
                    </a:lnTo>
                    <a:lnTo>
                      <a:pt x="379" y="1181"/>
                    </a:lnTo>
                    <a:lnTo>
                      <a:pt x="379" y="1150"/>
                    </a:lnTo>
                    <a:lnTo>
                      <a:pt x="379" y="1118"/>
                    </a:lnTo>
                    <a:lnTo>
                      <a:pt x="390" y="1087"/>
                    </a:lnTo>
                    <a:lnTo>
                      <a:pt x="390" y="1065"/>
                    </a:lnTo>
                    <a:lnTo>
                      <a:pt x="390" y="1034"/>
                    </a:lnTo>
                    <a:lnTo>
                      <a:pt x="400" y="1002"/>
                    </a:lnTo>
                    <a:lnTo>
                      <a:pt x="411" y="971"/>
                    </a:lnTo>
                    <a:lnTo>
                      <a:pt x="421" y="939"/>
                    </a:lnTo>
                    <a:lnTo>
                      <a:pt x="421" y="908"/>
                    </a:lnTo>
                    <a:lnTo>
                      <a:pt x="432" y="886"/>
                    </a:lnTo>
                    <a:lnTo>
                      <a:pt x="442" y="855"/>
                    </a:lnTo>
                    <a:lnTo>
                      <a:pt x="453" y="823"/>
                    </a:lnTo>
                    <a:lnTo>
                      <a:pt x="463" y="792"/>
                    </a:lnTo>
                    <a:lnTo>
                      <a:pt x="474" y="760"/>
                    </a:lnTo>
                    <a:lnTo>
                      <a:pt x="484" y="729"/>
                    </a:lnTo>
                    <a:lnTo>
                      <a:pt x="495" y="697"/>
                    </a:lnTo>
                    <a:lnTo>
                      <a:pt x="505" y="665"/>
                    </a:lnTo>
                    <a:lnTo>
                      <a:pt x="516" y="634"/>
                    </a:lnTo>
                    <a:lnTo>
                      <a:pt x="516" y="602"/>
                    </a:lnTo>
                    <a:lnTo>
                      <a:pt x="516" y="571"/>
                    </a:lnTo>
                    <a:lnTo>
                      <a:pt x="526" y="539"/>
                    </a:lnTo>
                    <a:lnTo>
                      <a:pt x="526" y="507"/>
                    </a:lnTo>
                    <a:lnTo>
                      <a:pt x="537" y="476"/>
                    </a:lnTo>
                    <a:lnTo>
                      <a:pt x="537" y="444"/>
                    </a:lnTo>
                    <a:lnTo>
                      <a:pt x="548" y="413"/>
                    </a:lnTo>
                    <a:lnTo>
                      <a:pt x="558" y="381"/>
                    </a:lnTo>
                    <a:lnTo>
                      <a:pt x="558" y="350"/>
                    </a:lnTo>
                    <a:lnTo>
                      <a:pt x="569" y="318"/>
                    </a:lnTo>
                    <a:lnTo>
                      <a:pt x="579" y="286"/>
                    </a:lnTo>
                    <a:lnTo>
                      <a:pt x="579" y="255"/>
                    </a:lnTo>
                    <a:lnTo>
                      <a:pt x="579" y="223"/>
                    </a:lnTo>
                    <a:lnTo>
                      <a:pt x="579" y="192"/>
                    </a:lnTo>
                    <a:lnTo>
                      <a:pt x="590" y="160"/>
                    </a:lnTo>
                    <a:lnTo>
                      <a:pt x="590" y="128"/>
                    </a:lnTo>
                    <a:lnTo>
                      <a:pt x="590" y="97"/>
                    </a:lnTo>
                    <a:lnTo>
                      <a:pt x="590" y="65"/>
                    </a:lnTo>
                    <a:lnTo>
                      <a:pt x="558" y="44"/>
                    </a:lnTo>
                    <a:lnTo>
                      <a:pt x="556" y="0"/>
                    </a:lnTo>
                  </a:path>
                </a:pathLst>
              </a:custGeom>
              <a:pattFill prst="lgConfetti">
                <a:fgClr>
                  <a:srgbClr val="080808"/>
                </a:fgClr>
                <a:bgClr>
                  <a:srgbClr val="EAEAEA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614" name="Freeform 110"/>
              <p:cNvSpPr>
                <a:spLocks/>
              </p:cNvSpPr>
              <p:nvPr/>
            </p:nvSpPr>
            <p:spPr bwMode="auto">
              <a:xfrm>
                <a:off x="317" y="2400"/>
                <a:ext cx="548" cy="1877"/>
              </a:xfrm>
              <a:custGeom>
                <a:avLst/>
                <a:gdLst/>
                <a:ahLst/>
                <a:cxnLst>
                  <a:cxn ang="0">
                    <a:pos x="55" y="76"/>
                  </a:cxn>
                  <a:cxn ang="0">
                    <a:pos x="87" y="171"/>
                  </a:cxn>
                  <a:cxn ang="0">
                    <a:pos x="120" y="265"/>
                  </a:cxn>
                  <a:cxn ang="0">
                    <a:pos x="164" y="360"/>
                  </a:cxn>
                  <a:cxn ang="0">
                    <a:pos x="186" y="455"/>
                  </a:cxn>
                  <a:cxn ang="0">
                    <a:pos x="197" y="550"/>
                  </a:cxn>
                  <a:cxn ang="0">
                    <a:pos x="229" y="644"/>
                  </a:cxn>
                  <a:cxn ang="0">
                    <a:pos x="241" y="739"/>
                  </a:cxn>
                  <a:cxn ang="0">
                    <a:pos x="263" y="834"/>
                  </a:cxn>
                  <a:cxn ang="0">
                    <a:pos x="273" y="929"/>
                  </a:cxn>
                  <a:cxn ang="0">
                    <a:pos x="273" y="1023"/>
                  </a:cxn>
                  <a:cxn ang="0">
                    <a:pos x="284" y="1118"/>
                  </a:cxn>
                  <a:cxn ang="0">
                    <a:pos x="295" y="1213"/>
                  </a:cxn>
                  <a:cxn ang="0">
                    <a:pos x="317" y="1297"/>
                  </a:cxn>
                  <a:cxn ang="0">
                    <a:pos x="340" y="1392"/>
                  </a:cxn>
                  <a:cxn ang="0">
                    <a:pos x="361" y="1487"/>
                  </a:cxn>
                  <a:cxn ang="0">
                    <a:pos x="383" y="1581"/>
                  </a:cxn>
                  <a:cxn ang="0">
                    <a:pos x="405" y="1676"/>
                  </a:cxn>
                  <a:cxn ang="0">
                    <a:pos x="427" y="1771"/>
                  </a:cxn>
                  <a:cxn ang="0">
                    <a:pos x="514" y="1792"/>
                  </a:cxn>
                  <a:cxn ang="0">
                    <a:pos x="547" y="1845"/>
                  </a:cxn>
                  <a:cxn ang="0">
                    <a:pos x="471" y="1876"/>
                  </a:cxn>
                  <a:cxn ang="0">
                    <a:pos x="383" y="1823"/>
                  </a:cxn>
                  <a:cxn ang="0">
                    <a:pos x="295" y="1750"/>
                  </a:cxn>
                  <a:cxn ang="0">
                    <a:pos x="273" y="1655"/>
                  </a:cxn>
                  <a:cxn ang="0">
                    <a:pos x="263" y="1560"/>
                  </a:cxn>
                  <a:cxn ang="0">
                    <a:pos x="251" y="1466"/>
                  </a:cxn>
                  <a:cxn ang="0">
                    <a:pos x="229" y="1381"/>
                  </a:cxn>
                  <a:cxn ang="0">
                    <a:pos x="229" y="1287"/>
                  </a:cxn>
                  <a:cxn ang="0">
                    <a:pos x="229" y="1192"/>
                  </a:cxn>
                  <a:cxn ang="0">
                    <a:pos x="219" y="1097"/>
                  </a:cxn>
                  <a:cxn ang="0">
                    <a:pos x="219" y="1002"/>
                  </a:cxn>
                  <a:cxn ang="0">
                    <a:pos x="207" y="908"/>
                  </a:cxn>
                  <a:cxn ang="0">
                    <a:pos x="197" y="823"/>
                  </a:cxn>
                  <a:cxn ang="0">
                    <a:pos x="186" y="729"/>
                  </a:cxn>
                  <a:cxn ang="0">
                    <a:pos x="164" y="634"/>
                  </a:cxn>
                  <a:cxn ang="0">
                    <a:pos x="132" y="539"/>
                  </a:cxn>
                  <a:cxn ang="0">
                    <a:pos x="98" y="444"/>
                  </a:cxn>
                  <a:cxn ang="0">
                    <a:pos x="76" y="350"/>
                  </a:cxn>
                  <a:cxn ang="0">
                    <a:pos x="33" y="255"/>
                  </a:cxn>
                  <a:cxn ang="0">
                    <a:pos x="0" y="160"/>
                  </a:cxn>
                  <a:cxn ang="0">
                    <a:pos x="0" y="65"/>
                  </a:cxn>
                </a:cxnLst>
                <a:rect l="0" t="0" r="r" b="b"/>
                <a:pathLst>
                  <a:path w="548" h="1877">
                    <a:moveTo>
                      <a:pt x="19" y="0"/>
                    </a:moveTo>
                    <a:lnTo>
                      <a:pt x="33" y="44"/>
                    </a:lnTo>
                    <a:lnTo>
                      <a:pt x="55" y="76"/>
                    </a:lnTo>
                    <a:lnTo>
                      <a:pt x="65" y="107"/>
                    </a:lnTo>
                    <a:lnTo>
                      <a:pt x="76" y="139"/>
                    </a:lnTo>
                    <a:lnTo>
                      <a:pt x="87" y="171"/>
                    </a:lnTo>
                    <a:lnTo>
                      <a:pt x="98" y="202"/>
                    </a:lnTo>
                    <a:lnTo>
                      <a:pt x="110" y="234"/>
                    </a:lnTo>
                    <a:lnTo>
                      <a:pt x="120" y="265"/>
                    </a:lnTo>
                    <a:lnTo>
                      <a:pt x="132" y="297"/>
                    </a:lnTo>
                    <a:lnTo>
                      <a:pt x="142" y="329"/>
                    </a:lnTo>
                    <a:lnTo>
                      <a:pt x="164" y="360"/>
                    </a:lnTo>
                    <a:lnTo>
                      <a:pt x="175" y="392"/>
                    </a:lnTo>
                    <a:lnTo>
                      <a:pt x="186" y="423"/>
                    </a:lnTo>
                    <a:lnTo>
                      <a:pt x="186" y="455"/>
                    </a:lnTo>
                    <a:lnTo>
                      <a:pt x="186" y="486"/>
                    </a:lnTo>
                    <a:lnTo>
                      <a:pt x="197" y="518"/>
                    </a:lnTo>
                    <a:lnTo>
                      <a:pt x="197" y="550"/>
                    </a:lnTo>
                    <a:lnTo>
                      <a:pt x="207" y="581"/>
                    </a:lnTo>
                    <a:lnTo>
                      <a:pt x="207" y="613"/>
                    </a:lnTo>
                    <a:lnTo>
                      <a:pt x="229" y="644"/>
                    </a:lnTo>
                    <a:lnTo>
                      <a:pt x="241" y="676"/>
                    </a:lnTo>
                    <a:lnTo>
                      <a:pt x="241" y="708"/>
                    </a:lnTo>
                    <a:lnTo>
                      <a:pt x="241" y="739"/>
                    </a:lnTo>
                    <a:lnTo>
                      <a:pt x="251" y="771"/>
                    </a:lnTo>
                    <a:lnTo>
                      <a:pt x="251" y="802"/>
                    </a:lnTo>
                    <a:lnTo>
                      <a:pt x="263" y="834"/>
                    </a:lnTo>
                    <a:lnTo>
                      <a:pt x="263" y="865"/>
                    </a:lnTo>
                    <a:lnTo>
                      <a:pt x="263" y="897"/>
                    </a:lnTo>
                    <a:lnTo>
                      <a:pt x="273" y="929"/>
                    </a:lnTo>
                    <a:lnTo>
                      <a:pt x="273" y="960"/>
                    </a:lnTo>
                    <a:lnTo>
                      <a:pt x="273" y="992"/>
                    </a:lnTo>
                    <a:lnTo>
                      <a:pt x="273" y="1023"/>
                    </a:lnTo>
                    <a:lnTo>
                      <a:pt x="273" y="1055"/>
                    </a:lnTo>
                    <a:lnTo>
                      <a:pt x="284" y="1087"/>
                    </a:lnTo>
                    <a:lnTo>
                      <a:pt x="284" y="1118"/>
                    </a:lnTo>
                    <a:lnTo>
                      <a:pt x="295" y="1150"/>
                    </a:lnTo>
                    <a:lnTo>
                      <a:pt x="295" y="1181"/>
                    </a:lnTo>
                    <a:lnTo>
                      <a:pt x="295" y="1213"/>
                    </a:lnTo>
                    <a:lnTo>
                      <a:pt x="306" y="1244"/>
                    </a:lnTo>
                    <a:lnTo>
                      <a:pt x="317" y="1266"/>
                    </a:lnTo>
                    <a:lnTo>
                      <a:pt x="317" y="1297"/>
                    </a:lnTo>
                    <a:lnTo>
                      <a:pt x="328" y="1329"/>
                    </a:lnTo>
                    <a:lnTo>
                      <a:pt x="328" y="1360"/>
                    </a:lnTo>
                    <a:lnTo>
                      <a:pt x="340" y="1392"/>
                    </a:lnTo>
                    <a:lnTo>
                      <a:pt x="340" y="1423"/>
                    </a:lnTo>
                    <a:lnTo>
                      <a:pt x="350" y="1455"/>
                    </a:lnTo>
                    <a:lnTo>
                      <a:pt x="361" y="1487"/>
                    </a:lnTo>
                    <a:lnTo>
                      <a:pt x="372" y="1518"/>
                    </a:lnTo>
                    <a:lnTo>
                      <a:pt x="372" y="1550"/>
                    </a:lnTo>
                    <a:lnTo>
                      <a:pt x="383" y="1581"/>
                    </a:lnTo>
                    <a:lnTo>
                      <a:pt x="383" y="1613"/>
                    </a:lnTo>
                    <a:lnTo>
                      <a:pt x="394" y="1645"/>
                    </a:lnTo>
                    <a:lnTo>
                      <a:pt x="405" y="1676"/>
                    </a:lnTo>
                    <a:lnTo>
                      <a:pt x="415" y="1708"/>
                    </a:lnTo>
                    <a:lnTo>
                      <a:pt x="427" y="1739"/>
                    </a:lnTo>
                    <a:lnTo>
                      <a:pt x="427" y="1771"/>
                    </a:lnTo>
                    <a:lnTo>
                      <a:pt x="449" y="1802"/>
                    </a:lnTo>
                    <a:lnTo>
                      <a:pt x="481" y="1802"/>
                    </a:lnTo>
                    <a:lnTo>
                      <a:pt x="514" y="1792"/>
                    </a:lnTo>
                    <a:lnTo>
                      <a:pt x="547" y="1792"/>
                    </a:lnTo>
                    <a:lnTo>
                      <a:pt x="547" y="1823"/>
                    </a:lnTo>
                    <a:lnTo>
                      <a:pt x="547" y="1845"/>
                    </a:lnTo>
                    <a:lnTo>
                      <a:pt x="536" y="1876"/>
                    </a:lnTo>
                    <a:lnTo>
                      <a:pt x="503" y="1876"/>
                    </a:lnTo>
                    <a:lnTo>
                      <a:pt x="471" y="1876"/>
                    </a:lnTo>
                    <a:lnTo>
                      <a:pt x="437" y="1876"/>
                    </a:lnTo>
                    <a:lnTo>
                      <a:pt x="405" y="1845"/>
                    </a:lnTo>
                    <a:lnTo>
                      <a:pt x="383" y="1823"/>
                    </a:lnTo>
                    <a:lnTo>
                      <a:pt x="350" y="1802"/>
                    </a:lnTo>
                    <a:lnTo>
                      <a:pt x="328" y="1771"/>
                    </a:lnTo>
                    <a:lnTo>
                      <a:pt x="295" y="1750"/>
                    </a:lnTo>
                    <a:lnTo>
                      <a:pt x="284" y="1718"/>
                    </a:lnTo>
                    <a:lnTo>
                      <a:pt x="273" y="1687"/>
                    </a:lnTo>
                    <a:lnTo>
                      <a:pt x="273" y="1655"/>
                    </a:lnTo>
                    <a:lnTo>
                      <a:pt x="263" y="1623"/>
                    </a:lnTo>
                    <a:lnTo>
                      <a:pt x="263" y="1592"/>
                    </a:lnTo>
                    <a:lnTo>
                      <a:pt x="263" y="1560"/>
                    </a:lnTo>
                    <a:lnTo>
                      <a:pt x="263" y="1529"/>
                    </a:lnTo>
                    <a:lnTo>
                      <a:pt x="263" y="1497"/>
                    </a:lnTo>
                    <a:lnTo>
                      <a:pt x="251" y="1466"/>
                    </a:lnTo>
                    <a:lnTo>
                      <a:pt x="251" y="1444"/>
                    </a:lnTo>
                    <a:lnTo>
                      <a:pt x="241" y="1413"/>
                    </a:lnTo>
                    <a:lnTo>
                      <a:pt x="229" y="1381"/>
                    </a:lnTo>
                    <a:lnTo>
                      <a:pt x="229" y="1350"/>
                    </a:lnTo>
                    <a:lnTo>
                      <a:pt x="229" y="1318"/>
                    </a:lnTo>
                    <a:lnTo>
                      <a:pt x="229" y="1287"/>
                    </a:lnTo>
                    <a:lnTo>
                      <a:pt x="229" y="1255"/>
                    </a:lnTo>
                    <a:lnTo>
                      <a:pt x="229" y="1223"/>
                    </a:lnTo>
                    <a:lnTo>
                      <a:pt x="229" y="1192"/>
                    </a:lnTo>
                    <a:lnTo>
                      <a:pt x="219" y="1160"/>
                    </a:lnTo>
                    <a:lnTo>
                      <a:pt x="219" y="1129"/>
                    </a:lnTo>
                    <a:lnTo>
                      <a:pt x="219" y="1097"/>
                    </a:lnTo>
                    <a:lnTo>
                      <a:pt x="219" y="1065"/>
                    </a:lnTo>
                    <a:lnTo>
                      <a:pt x="219" y="1034"/>
                    </a:lnTo>
                    <a:lnTo>
                      <a:pt x="219" y="1002"/>
                    </a:lnTo>
                    <a:lnTo>
                      <a:pt x="219" y="971"/>
                    </a:lnTo>
                    <a:lnTo>
                      <a:pt x="219" y="939"/>
                    </a:lnTo>
                    <a:lnTo>
                      <a:pt x="207" y="908"/>
                    </a:lnTo>
                    <a:lnTo>
                      <a:pt x="207" y="886"/>
                    </a:lnTo>
                    <a:lnTo>
                      <a:pt x="207" y="855"/>
                    </a:lnTo>
                    <a:lnTo>
                      <a:pt x="197" y="823"/>
                    </a:lnTo>
                    <a:lnTo>
                      <a:pt x="197" y="792"/>
                    </a:lnTo>
                    <a:lnTo>
                      <a:pt x="186" y="760"/>
                    </a:lnTo>
                    <a:lnTo>
                      <a:pt x="186" y="729"/>
                    </a:lnTo>
                    <a:lnTo>
                      <a:pt x="175" y="697"/>
                    </a:lnTo>
                    <a:lnTo>
                      <a:pt x="175" y="665"/>
                    </a:lnTo>
                    <a:lnTo>
                      <a:pt x="164" y="634"/>
                    </a:lnTo>
                    <a:lnTo>
                      <a:pt x="153" y="602"/>
                    </a:lnTo>
                    <a:lnTo>
                      <a:pt x="132" y="571"/>
                    </a:lnTo>
                    <a:lnTo>
                      <a:pt x="132" y="539"/>
                    </a:lnTo>
                    <a:lnTo>
                      <a:pt x="120" y="507"/>
                    </a:lnTo>
                    <a:lnTo>
                      <a:pt x="110" y="476"/>
                    </a:lnTo>
                    <a:lnTo>
                      <a:pt x="98" y="444"/>
                    </a:lnTo>
                    <a:lnTo>
                      <a:pt x="87" y="413"/>
                    </a:lnTo>
                    <a:lnTo>
                      <a:pt x="87" y="381"/>
                    </a:lnTo>
                    <a:lnTo>
                      <a:pt x="76" y="350"/>
                    </a:lnTo>
                    <a:lnTo>
                      <a:pt x="65" y="318"/>
                    </a:lnTo>
                    <a:lnTo>
                      <a:pt x="43" y="286"/>
                    </a:lnTo>
                    <a:lnTo>
                      <a:pt x="33" y="255"/>
                    </a:lnTo>
                    <a:lnTo>
                      <a:pt x="21" y="223"/>
                    </a:lnTo>
                    <a:lnTo>
                      <a:pt x="11" y="192"/>
                    </a:lnTo>
                    <a:lnTo>
                      <a:pt x="0" y="160"/>
                    </a:lnTo>
                    <a:lnTo>
                      <a:pt x="0" y="128"/>
                    </a:lnTo>
                    <a:lnTo>
                      <a:pt x="0" y="97"/>
                    </a:lnTo>
                    <a:lnTo>
                      <a:pt x="0" y="65"/>
                    </a:lnTo>
                    <a:lnTo>
                      <a:pt x="19" y="0"/>
                    </a:lnTo>
                    <a:lnTo>
                      <a:pt x="19" y="0"/>
                    </a:lnTo>
                  </a:path>
                </a:pathLst>
              </a:custGeom>
              <a:pattFill prst="lgConfetti">
                <a:fgClr>
                  <a:srgbClr val="080808"/>
                </a:fgClr>
                <a:bgClr>
                  <a:srgbClr val="EAEAEA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21617" name="Rectangle 113"/>
          <p:cNvSpPr>
            <a:spLocks noChangeArrowheads="1"/>
          </p:cNvSpPr>
          <p:nvPr/>
        </p:nvSpPr>
        <p:spPr bwMode="auto">
          <a:xfrm>
            <a:off x="2590800" y="304800"/>
            <a:ext cx="6553200" cy="52386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chemeClr val="accent2"/>
                </a:solidFill>
                <a:latin typeface="Arial" charset="0"/>
              </a:rPr>
              <a:t>MATURE DENTINE:  </a:t>
            </a:r>
            <a:r>
              <a:rPr lang="en-US" sz="2800" b="1" dirty="0" smtClean="0">
                <a:solidFill>
                  <a:schemeClr val="accent2"/>
                </a:solidFill>
                <a:latin typeface="Arial" charset="0"/>
              </a:rPr>
              <a:t>Sites for d</a:t>
            </a:r>
            <a:r>
              <a:rPr lang="ru-RU" sz="2800" b="1" dirty="0" smtClean="0">
                <a:solidFill>
                  <a:schemeClr val="accent2"/>
                </a:solidFill>
                <a:latin typeface="Arial" charset="0"/>
              </a:rPr>
              <a:t>efects</a:t>
            </a:r>
            <a:endParaRPr lang="ru-RU" sz="2800" b="1" dirty="0">
              <a:solidFill>
                <a:schemeClr val="accent2"/>
              </a:solidFill>
              <a:latin typeface="Arial" charset="0"/>
            </a:endParaRPr>
          </a:p>
        </p:txBody>
      </p:sp>
      <p:sp useBgFill="1">
        <p:nvSpPr>
          <p:cNvPr id="21618" name="Rectangle 114"/>
          <p:cNvSpPr>
            <a:spLocks noChangeArrowheads="1"/>
          </p:cNvSpPr>
          <p:nvPr/>
        </p:nvSpPr>
        <p:spPr bwMode="auto">
          <a:xfrm>
            <a:off x="9144000" y="1066800"/>
            <a:ext cx="914400" cy="369974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endParaRPr lang="ru-RU" dirty="0">
              <a:solidFill>
                <a:srgbClr val="FFCCCC"/>
              </a:solidFill>
              <a:latin typeface="Arial" charset="0"/>
            </a:endParaRPr>
          </a:p>
        </p:txBody>
      </p:sp>
      <p:sp useBgFill="1">
        <p:nvSpPr>
          <p:cNvPr id="21619" name="Rectangle 115"/>
          <p:cNvSpPr>
            <a:spLocks noChangeArrowheads="1"/>
          </p:cNvSpPr>
          <p:nvPr/>
        </p:nvSpPr>
        <p:spPr bwMode="auto">
          <a:xfrm>
            <a:off x="3581400" y="1674813"/>
            <a:ext cx="4267200" cy="831639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FF0000"/>
                </a:solidFill>
                <a:latin typeface="Arial" charset="0"/>
              </a:rPr>
              <a:t>INTERGLOBULAR  </a:t>
            </a:r>
            <a:r>
              <a:rPr lang="en-US" sz="2400" b="1" dirty="0" smtClean="0">
                <a:solidFill>
                  <a:srgbClr val="FF0000"/>
                </a:solidFill>
                <a:latin typeface="Arial" charset="0"/>
              </a:rPr>
              <a:t>SPACE</a:t>
            </a:r>
            <a:r>
              <a:rPr lang="ru-RU" sz="2400" b="1" dirty="0" smtClean="0">
                <a:solidFill>
                  <a:srgbClr val="FF0000"/>
                </a:solidFill>
                <a:latin typeface="Arial" charset="0"/>
              </a:rPr>
              <a:t>S</a:t>
            </a:r>
            <a:r>
              <a:rPr lang="ru-RU" sz="2400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charset="0"/>
              </a:rPr>
              <a:t>uncalcified</a:t>
            </a:r>
            <a:endParaRPr lang="ru-RU" sz="2400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1620" name="Freeform 116"/>
          <p:cNvSpPr>
            <a:spLocks/>
          </p:cNvSpPr>
          <p:nvPr/>
        </p:nvSpPr>
        <p:spPr bwMode="auto">
          <a:xfrm>
            <a:off x="1782763" y="3930650"/>
            <a:ext cx="276225" cy="536575"/>
          </a:xfrm>
          <a:custGeom>
            <a:avLst/>
            <a:gdLst/>
            <a:ahLst/>
            <a:cxnLst>
              <a:cxn ang="0">
                <a:pos x="173" y="20"/>
              </a:cxn>
              <a:cxn ang="0">
                <a:pos x="126" y="0"/>
              </a:cxn>
              <a:cxn ang="0">
                <a:pos x="94" y="10"/>
              </a:cxn>
              <a:cxn ang="0">
                <a:pos x="73" y="42"/>
              </a:cxn>
              <a:cxn ang="0">
                <a:pos x="42" y="63"/>
              </a:cxn>
              <a:cxn ang="0">
                <a:pos x="31" y="95"/>
              </a:cxn>
              <a:cxn ang="0">
                <a:pos x="10" y="126"/>
              </a:cxn>
              <a:cxn ang="0">
                <a:pos x="0" y="158"/>
              </a:cxn>
              <a:cxn ang="0">
                <a:pos x="0" y="189"/>
              </a:cxn>
              <a:cxn ang="0">
                <a:pos x="0" y="221"/>
              </a:cxn>
              <a:cxn ang="0">
                <a:pos x="0" y="253"/>
              </a:cxn>
              <a:cxn ang="0">
                <a:pos x="0" y="284"/>
              </a:cxn>
              <a:cxn ang="0">
                <a:pos x="10" y="316"/>
              </a:cxn>
              <a:cxn ang="0">
                <a:pos x="42" y="326"/>
              </a:cxn>
              <a:cxn ang="0">
                <a:pos x="73" y="337"/>
              </a:cxn>
              <a:cxn ang="0">
                <a:pos x="84" y="305"/>
              </a:cxn>
              <a:cxn ang="0">
                <a:pos x="94" y="274"/>
              </a:cxn>
              <a:cxn ang="0">
                <a:pos x="105" y="242"/>
              </a:cxn>
              <a:cxn ang="0">
                <a:pos x="105" y="210"/>
              </a:cxn>
              <a:cxn ang="0">
                <a:pos x="115" y="179"/>
              </a:cxn>
              <a:cxn ang="0">
                <a:pos x="126" y="147"/>
              </a:cxn>
              <a:cxn ang="0">
                <a:pos x="136" y="116"/>
              </a:cxn>
              <a:cxn ang="0">
                <a:pos x="147" y="84"/>
              </a:cxn>
              <a:cxn ang="0">
                <a:pos x="173" y="20"/>
              </a:cxn>
              <a:cxn ang="0">
                <a:pos x="173" y="20"/>
              </a:cxn>
            </a:cxnLst>
            <a:rect l="0" t="0" r="r" b="b"/>
            <a:pathLst>
              <a:path w="174" h="338">
                <a:moveTo>
                  <a:pt x="173" y="20"/>
                </a:moveTo>
                <a:lnTo>
                  <a:pt x="126" y="0"/>
                </a:lnTo>
                <a:lnTo>
                  <a:pt x="94" y="10"/>
                </a:lnTo>
                <a:lnTo>
                  <a:pt x="73" y="42"/>
                </a:lnTo>
                <a:lnTo>
                  <a:pt x="42" y="63"/>
                </a:lnTo>
                <a:lnTo>
                  <a:pt x="31" y="95"/>
                </a:lnTo>
                <a:lnTo>
                  <a:pt x="10" y="126"/>
                </a:lnTo>
                <a:lnTo>
                  <a:pt x="0" y="158"/>
                </a:lnTo>
                <a:lnTo>
                  <a:pt x="0" y="189"/>
                </a:lnTo>
                <a:lnTo>
                  <a:pt x="0" y="221"/>
                </a:lnTo>
                <a:lnTo>
                  <a:pt x="0" y="253"/>
                </a:lnTo>
                <a:lnTo>
                  <a:pt x="0" y="284"/>
                </a:lnTo>
                <a:lnTo>
                  <a:pt x="10" y="316"/>
                </a:lnTo>
                <a:lnTo>
                  <a:pt x="42" y="326"/>
                </a:lnTo>
                <a:lnTo>
                  <a:pt x="73" y="337"/>
                </a:lnTo>
                <a:lnTo>
                  <a:pt x="84" y="305"/>
                </a:lnTo>
                <a:lnTo>
                  <a:pt x="94" y="274"/>
                </a:lnTo>
                <a:lnTo>
                  <a:pt x="105" y="242"/>
                </a:lnTo>
                <a:lnTo>
                  <a:pt x="105" y="210"/>
                </a:lnTo>
                <a:lnTo>
                  <a:pt x="115" y="179"/>
                </a:lnTo>
                <a:lnTo>
                  <a:pt x="126" y="147"/>
                </a:lnTo>
                <a:lnTo>
                  <a:pt x="136" y="116"/>
                </a:lnTo>
                <a:lnTo>
                  <a:pt x="147" y="84"/>
                </a:lnTo>
                <a:lnTo>
                  <a:pt x="173" y="20"/>
                </a:lnTo>
                <a:lnTo>
                  <a:pt x="173" y="20"/>
                </a:lnTo>
              </a:path>
            </a:pathLst>
          </a:custGeom>
          <a:pattFill prst="zigZag">
            <a:fgClr>
              <a:srgbClr val="080808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1621" name="Freeform 117"/>
          <p:cNvSpPr>
            <a:spLocks/>
          </p:cNvSpPr>
          <p:nvPr/>
        </p:nvSpPr>
        <p:spPr bwMode="auto">
          <a:xfrm>
            <a:off x="2316163" y="3733800"/>
            <a:ext cx="276225" cy="682625"/>
          </a:xfrm>
          <a:custGeom>
            <a:avLst/>
            <a:gdLst/>
            <a:ahLst/>
            <a:cxnLst>
              <a:cxn ang="0">
                <a:pos x="173" y="0"/>
              </a:cxn>
              <a:cxn ang="0">
                <a:pos x="127" y="12"/>
              </a:cxn>
              <a:cxn ang="0">
                <a:pos x="95" y="12"/>
              </a:cxn>
              <a:cxn ang="0">
                <a:pos x="74" y="41"/>
              </a:cxn>
              <a:cxn ang="0">
                <a:pos x="63" y="69"/>
              </a:cxn>
              <a:cxn ang="0">
                <a:pos x="42" y="98"/>
              </a:cxn>
              <a:cxn ang="0">
                <a:pos x="32" y="125"/>
              </a:cxn>
              <a:cxn ang="0">
                <a:pos x="21" y="154"/>
              </a:cxn>
              <a:cxn ang="0">
                <a:pos x="21" y="182"/>
              </a:cxn>
              <a:cxn ang="0">
                <a:pos x="11" y="211"/>
              </a:cxn>
              <a:cxn ang="0">
                <a:pos x="0" y="240"/>
              </a:cxn>
              <a:cxn ang="0">
                <a:pos x="0" y="268"/>
              </a:cxn>
              <a:cxn ang="0">
                <a:pos x="0" y="296"/>
              </a:cxn>
              <a:cxn ang="0">
                <a:pos x="0" y="324"/>
              </a:cxn>
              <a:cxn ang="0">
                <a:pos x="0" y="353"/>
              </a:cxn>
              <a:cxn ang="0">
                <a:pos x="0" y="382"/>
              </a:cxn>
              <a:cxn ang="0">
                <a:pos x="21" y="410"/>
              </a:cxn>
              <a:cxn ang="0">
                <a:pos x="53" y="429"/>
              </a:cxn>
              <a:cxn ang="0">
                <a:pos x="84" y="429"/>
              </a:cxn>
              <a:cxn ang="0">
                <a:pos x="106" y="410"/>
              </a:cxn>
              <a:cxn ang="0">
                <a:pos x="106" y="382"/>
              </a:cxn>
              <a:cxn ang="0">
                <a:pos x="116" y="362"/>
              </a:cxn>
              <a:cxn ang="0">
                <a:pos x="116" y="334"/>
              </a:cxn>
              <a:cxn ang="0">
                <a:pos x="116" y="305"/>
              </a:cxn>
              <a:cxn ang="0">
                <a:pos x="116" y="277"/>
              </a:cxn>
              <a:cxn ang="0">
                <a:pos x="116" y="249"/>
              </a:cxn>
              <a:cxn ang="0">
                <a:pos x="116" y="221"/>
              </a:cxn>
              <a:cxn ang="0">
                <a:pos x="116" y="201"/>
              </a:cxn>
              <a:cxn ang="0">
                <a:pos x="127" y="173"/>
              </a:cxn>
              <a:cxn ang="0">
                <a:pos x="137" y="144"/>
              </a:cxn>
              <a:cxn ang="0">
                <a:pos x="148" y="116"/>
              </a:cxn>
              <a:cxn ang="0">
                <a:pos x="158" y="88"/>
              </a:cxn>
              <a:cxn ang="0">
                <a:pos x="158" y="60"/>
              </a:cxn>
              <a:cxn ang="0">
                <a:pos x="173" y="0"/>
              </a:cxn>
              <a:cxn ang="0">
                <a:pos x="127" y="2"/>
              </a:cxn>
              <a:cxn ang="0">
                <a:pos x="95" y="2"/>
              </a:cxn>
              <a:cxn ang="0">
                <a:pos x="77" y="0"/>
              </a:cxn>
            </a:cxnLst>
            <a:rect l="0" t="0" r="r" b="b"/>
            <a:pathLst>
              <a:path w="174" h="430">
                <a:moveTo>
                  <a:pt x="173" y="0"/>
                </a:moveTo>
                <a:lnTo>
                  <a:pt x="127" y="12"/>
                </a:lnTo>
                <a:lnTo>
                  <a:pt x="95" y="12"/>
                </a:lnTo>
                <a:lnTo>
                  <a:pt x="74" y="41"/>
                </a:lnTo>
                <a:lnTo>
                  <a:pt x="63" y="69"/>
                </a:lnTo>
                <a:lnTo>
                  <a:pt x="42" y="98"/>
                </a:lnTo>
                <a:lnTo>
                  <a:pt x="32" y="125"/>
                </a:lnTo>
                <a:lnTo>
                  <a:pt x="21" y="154"/>
                </a:lnTo>
                <a:lnTo>
                  <a:pt x="21" y="182"/>
                </a:lnTo>
                <a:lnTo>
                  <a:pt x="11" y="211"/>
                </a:lnTo>
                <a:lnTo>
                  <a:pt x="0" y="240"/>
                </a:lnTo>
                <a:lnTo>
                  <a:pt x="0" y="268"/>
                </a:lnTo>
                <a:lnTo>
                  <a:pt x="0" y="296"/>
                </a:lnTo>
                <a:lnTo>
                  <a:pt x="0" y="324"/>
                </a:lnTo>
                <a:lnTo>
                  <a:pt x="0" y="353"/>
                </a:lnTo>
                <a:lnTo>
                  <a:pt x="0" y="382"/>
                </a:lnTo>
                <a:lnTo>
                  <a:pt x="21" y="410"/>
                </a:lnTo>
                <a:lnTo>
                  <a:pt x="53" y="429"/>
                </a:lnTo>
                <a:lnTo>
                  <a:pt x="84" y="429"/>
                </a:lnTo>
                <a:lnTo>
                  <a:pt x="106" y="410"/>
                </a:lnTo>
                <a:lnTo>
                  <a:pt x="106" y="382"/>
                </a:lnTo>
                <a:lnTo>
                  <a:pt x="116" y="362"/>
                </a:lnTo>
                <a:lnTo>
                  <a:pt x="116" y="334"/>
                </a:lnTo>
                <a:lnTo>
                  <a:pt x="116" y="305"/>
                </a:lnTo>
                <a:lnTo>
                  <a:pt x="116" y="277"/>
                </a:lnTo>
                <a:lnTo>
                  <a:pt x="116" y="249"/>
                </a:lnTo>
                <a:lnTo>
                  <a:pt x="116" y="221"/>
                </a:lnTo>
                <a:lnTo>
                  <a:pt x="116" y="201"/>
                </a:lnTo>
                <a:lnTo>
                  <a:pt x="127" y="173"/>
                </a:lnTo>
                <a:lnTo>
                  <a:pt x="137" y="144"/>
                </a:lnTo>
                <a:lnTo>
                  <a:pt x="148" y="116"/>
                </a:lnTo>
                <a:lnTo>
                  <a:pt x="158" y="88"/>
                </a:lnTo>
                <a:lnTo>
                  <a:pt x="158" y="60"/>
                </a:lnTo>
                <a:lnTo>
                  <a:pt x="173" y="0"/>
                </a:lnTo>
                <a:lnTo>
                  <a:pt x="127" y="2"/>
                </a:lnTo>
                <a:lnTo>
                  <a:pt x="95" y="2"/>
                </a:lnTo>
                <a:lnTo>
                  <a:pt x="77" y="0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1622" name="Rectangle 118"/>
          <p:cNvSpPr>
            <a:spLocks noChangeArrowheads="1"/>
          </p:cNvSpPr>
          <p:nvPr/>
        </p:nvSpPr>
        <p:spPr bwMode="auto">
          <a:xfrm>
            <a:off x="3657600" y="2970213"/>
            <a:ext cx="4953000" cy="1200971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DEAD TRACT -                         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wide, empty dentinal tubules    easily colonized by bacteria</a:t>
            </a:r>
          </a:p>
        </p:txBody>
      </p:sp>
      <p:sp>
        <p:nvSpPr>
          <p:cNvPr id="21624" name="Line 120"/>
          <p:cNvSpPr>
            <a:spLocks noChangeShapeType="1"/>
          </p:cNvSpPr>
          <p:nvPr/>
        </p:nvSpPr>
        <p:spPr bwMode="auto">
          <a:xfrm flipH="1">
            <a:off x="2362200" y="1828800"/>
            <a:ext cx="1143000" cy="7620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625" name="Freeform 121"/>
          <p:cNvSpPr>
            <a:spLocks/>
          </p:cNvSpPr>
          <p:nvPr/>
        </p:nvSpPr>
        <p:spPr bwMode="auto">
          <a:xfrm>
            <a:off x="1752600" y="1981200"/>
            <a:ext cx="306388" cy="1525588"/>
          </a:xfrm>
          <a:custGeom>
            <a:avLst/>
            <a:gdLst/>
            <a:ahLst/>
            <a:cxnLst>
              <a:cxn ang="0">
                <a:pos x="192" y="960"/>
              </a:cxn>
              <a:cxn ang="0">
                <a:pos x="187" y="912"/>
              </a:cxn>
              <a:cxn ang="0">
                <a:pos x="187" y="880"/>
              </a:cxn>
              <a:cxn ang="0">
                <a:pos x="176" y="849"/>
              </a:cxn>
              <a:cxn ang="0">
                <a:pos x="176" y="817"/>
              </a:cxn>
              <a:cxn ang="0">
                <a:pos x="176" y="786"/>
              </a:cxn>
              <a:cxn ang="0">
                <a:pos x="176" y="754"/>
              </a:cxn>
              <a:cxn ang="0">
                <a:pos x="176" y="722"/>
              </a:cxn>
              <a:cxn ang="0">
                <a:pos x="176" y="691"/>
              </a:cxn>
              <a:cxn ang="0">
                <a:pos x="176" y="659"/>
              </a:cxn>
              <a:cxn ang="0">
                <a:pos x="187" y="628"/>
              </a:cxn>
              <a:cxn ang="0">
                <a:pos x="187" y="596"/>
              </a:cxn>
              <a:cxn ang="0">
                <a:pos x="187" y="565"/>
              </a:cxn>
              <a:cxn ang="0">
                <a:pos x="187" y="533"/>
              </a:cxn>
              <a:cxn ang="0">
                <a:pos x="187" y="501"/>
              </a:cxn>
              <a:cxn ang="0">
                <a:pos x="176" y="470"/>
              </a:cxn>
              <a:cxn ang="0">
                <a:pos x="155" y="438"/>
              </a:cxn>
              <a:cxn ang="0">
                <a:pos x="145" y="407"/>
              </a:cxn>
              <a:cxn ang="0">
                <a:pos x="134" y="375"/>
              </a:cxn>
              <a:cxn ang="0">
                <a:pos x="124" y="343"/>
              </a:cxn>
              <a:cxn ang="0">
                <a:pos x="124" y="312"/>
              </a:cxn>
              <a:cxn ang="0">
                <a:pos x="113" y="280"/>
              </a:cxn>
              <a:cxn ang="0">
                <a:pos x="92" y="249"/>
              </a:cxn>
              <a:cxn ang="0">
                <a:pos x="82" y="217"/>
              </a:cxn>
              <a:cxn ang="0">
                <a:pos x="71" y="186"/>
              </a:cxn>
              <a:cxn ang="0">
                <a:pos x="61" y="154"/>
              </a:cxn>
              <a:cxn ang="0">
                <a:pos x="50" y="122"/>
              </a:cxn>
              <a:cxn ang="0">
                <a:pos x="40" y="91"/>
              </a:cxn>
              <a:cxn ang="0">
                <a:pos x="19" y="59"/>
              </a:cxn>
              <a:cxn ang="0">
                <a:pos x="8" y="28"/>
              </a:cxn>
              <a:cxn ang="0">
                <a:pos x="0" y="0"/>
              </a:cxn>
            </a:cxnLst>
            <a:rect l="0" t="0" r="r" b="b"/>
            <a:pathLst>
              <a:path w="193" h="961">
                <a:moveTo>
                  <a:pt x="192" y="960"/>
                </a:moveTo>
                <a:lnTo>
                  <a:pt x="187" y="912"/>
                </a:lnTo>
                <a:lnTo>
                  <a:pt x="187" y="880"/>
                </a:lnTo>
                <a:lnTo>
                  <a:pt x="176" y="849"/>
                </a:lnTo>
                <a:lnTo>
                  <a:pt x="176" y="817"/>
                </a:lnTo>
                <a:lnTo>
                  <a:pt x="176" y="786"/>
                </a:lnTo>
                <a:lnTo>
                  <a:pt x="176" y="754"/>
                </a:lnTo>
                <a:lnTo>
                  <a:pt x="176" y="722"/>
                </a:lnTo>
                <a:lnTo>
                  <a:pt x="176" y="691"/>
                </a:lnTo>
                <a:lnTo>
                  <a:pt x="176" y="659"/>
                </a:lnTo>
                <a:lnTo>
                  <a:pt x="187" y="628"/>
                </a:lnTo>
                <a:lnTo>
                  <a:pt x="187" y="596"/>
                </a:lnTo>
                <a:lnTo>
                  <a:pt x="187" y="565"/>
                </a:lnTo>
                <a:lnTo>
                  <a:pt x="187" y="533"/>
                </a:lnTo>
                <a:lnTo>
                  <a:pt x="187" y="501"/>
                </a:lnTo>
                <a:lnTo>
                  <a:pt x="176" y="470"/>
                </a:lnTo>
                <a:lnTo>
                  <a:pt x="155" y="438"/>
                </a:lnTo>
                <a:lnTo>
                  <a:pt x="145" y="407"/>
                </a:lnTo>
                <a:lnTo>
                  <a:pt x="134" y="375"/>
                </a:lnTo>
                <a:lnTo>
                  <a:pt x="124" y="343"/>
                </a:lnTo>
                <a:lnTo>
                  <a:pt x="124" y="312"/>
                </a:lnTo>
                <a:lnTo>
                  <a:pt x="113" y="280"/>
                </a:lnTo>
                <a:lnTo>
                  <a:pt x="92" y="249"/>
                </a:lnTo>
                <a:lnTo>
                  <a:pt x="82" y="217"/>
                </a:lnTo>
                <a:lnTo>
                  <a:pt x="71" y="186"/>
                </a:lnTo>
                <a:lnTo>
                  <a:pt x="61" y="154"/>
                </a:lnTo>
                <a:lnTo>
                  <a:pt x="50" y="122"/>
                </a:lnTo>
                <a:lnTo>
                  <a:pt x="40" y="91"/>
                </a:lnTo>
                <a:lnTo>
                  <a:pt x="19" y="59"/>
                </a:lnTo>
                <a:lnTo>
                  <a:pt x="8" y="28"/>
                </a:lnTo>
                <a:lnTo>
                  <a:pt x="0" y="0"/>
                </a:lnTo>
              </a:path>
            </a:pathLst>
          </a:custGeom>
          <a:noFill/>
          <a:ln w="50800" cap="rnd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1626" name="Rectangle 122"/>
          <p:cNvSpPr>
            <a:spLocks noChangeArrowheads="1"/>
          </p:cNvSpPr>
          <p:nvPr/>
        </p:nvSpPr>
        <p:spPr bwMode="auto">
          <a:xfrm>
            <a:off x="3352800" y="4346577"/>
            <a:ext cx="5791200" cy="95475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FF00CC"/>
                </a:solidFill>
                <a:latin typeface="Arial" charset="0"/>
              </a:rPr>
              <a:t>TOMES’ GRANULAR LAYER </a:t>
            </a:r>
            <a:r>
              <a:rPr lang="en-US" sz="2400" dirty="0" smtClean="0">
                <a:solidFill>
                  <a:srgbClr val="FF00CC"/>
                </a:solidFill>
                <a:latin typeface="Arial" charset="0"/>
              </a:rPr>
              <a:t>– </a:t>
            </a:r>
            <a:r>
              <a:rPr lang="en-US" sz="2800" dirty="0" smtClean="0">
                <a:solidFill>
                  <a:srgbClr val="FF00CC"/>
                </a:solidFill>
                <a:latin typeface="Arial" charset="0"/>
              </a:rPr>
              <a:t>the largest </a:t>
            </a:r>
            <a:r>
              <a:rPr lang="en-US" sz="2800" dirty="0" err="1" smtClean="0">
                <a:solidFill>
                  <a:srgbClr val="FF00CC"/>
                </a:solidFill>
                <a:latin typeface="Arial" charset="0"/>
              </a:rPr>
              <a:t>interglobular</a:t>
            </a:r>
            <a:r>
              <a:rPr lang="en-US" sz="2800" dirty="0" smtClean="0">
                <a:solidFill>
                  <a:srgbClr val="FF00CC"/>
                </a:solidFill>
                <a:latin typeface="Arial" charset="0"/>
              </a:rPr>
              <a:t> spaces</a:t>
            </a:r>
            <a:endParaRPr lang="ru-RU" sz="2800" dirty="0">
              <a:solidFill>
                <a:srgbClr val="FF00CC"/>
              </a:solidFill>
              <a:latin typeface="Arial" charset="0"/>
            </a:endParaRPr>
          </a:p>
        </p:txBody>
      </p:sp>
      <p:sp>
        <p:nvSpPr>
          <p:cNvPr id="21627" name="Line 123"/>
          <p:cNvSpPr>
            <a:spLocks noChangeShapeType="1"/>
          </p:cNvSpPr>
          <p:nvPr/>
        </p:nvSpPr>
        <p:spPr bwMode="auto">
          <a:xfrm flipV="1">
            <a:off x="2057400" y="4876800"/>
            <a:ext cx="1295400" cy="228600"/>
          </a:xfrm>
          <a:prstGeom prst="line">
            <a:avLst/>
          </a:prstGeom>
          <a:noFill/>
          <a:ln w="12700">
            <a:solidFill>
              <a:srgbClr val="FF00CC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1628" name="Freeform 124"/>
          <p:cNvSpPr>
            <a:spLocks/>
          </p:cNvSpPr>
          <p:nvPr/>
        </p:nvSpPr>
        <p:spPr bwMode="auto">
          <a:xfrm>
            <a:off x="1949450" y="354013"/>
            <a:ext cx="619125" cy="920750"/>
          </a:xfrm>
          <a:custGeom>
            <a:avLst/>
            <a:gdLst/>
            <a:ahLst/>
            <a:cxnLst>
              <a:cxn ang="0">
                <a:pos x="20" y="17"/>
              </a:cxn>
              <a:cxn ang="0">
                <a:pos x="0" y="63"/>
              </a:cxn>
              <a:cxn ang="0">
                <a:pos x="0" y="95"/>
              </a:cxn>
              <a:cxn ang="0">
                <a:pos x="10" y="126"/>
              </a:cxn>
              <a:cxn ang="0">
                <a:pos x="10" y="158"/>
              </a:cxn>
              <a:cxn ang="0">
                <a:pos x="10" y="189"/>
              </a:cxn>
              <a:cxn ang="0">
                <a:pos x="10" y="221"/>
              </a:cxn>
              <a:cxn ang="0">
                <a:pos x="10" y="253"/>
              </a:cxn>
              <a:cxn ang="0">
                <a:pos x="10" y="284"/>
              </a:cxn>
              <a:cxn ang="0">
                <a:pos x="10" y="316"/>
              </a:cxn>
              <a:cxn ang="0">
                <a:pos x="10" y="347"/>
              </a:cxn>
              <a:cxn ang="0">
                <a:pos x="10" y="379"/>
              </a:cxn>
              <a:cxn ang="0">
                <a:pos x="10" y="410"/>
              </a:cxn>
              <a:cxn ang="0">
                <a:pos x="21" y="442"/>
              </a:cxn>
              <a:cxn ang="0">
                <a:pos x="42" y="474"/>
              </a:cxn>
              <a:cxn ang="0">
                <a:pos x="52" y="505"/>
              </a:cxn>
              <a:cxn ang="0">
                <a:pos x="63" y="537"/>
              </a:cxn>
              <a:cxn ang="0">
                <a:pos x="94" y="568"/>
              </a:cxn>
              <a:cxn ang="0">
                <a:pos x="116" y="568"/>
              </a:cxn>
              <a:cxn ang="0">
                <a:pos x="147" y="579"/>
              </a:cxn>
              <a:cxn ang="0">
                <a:pos x="179" y="579"/>
              </a:cxn>
              <a:cxn ang="0">
                <a:pos x="210" y="579"/>
              </a:cxn>
              <a:cxn ang="0">
                <a:pos x="221" y="547"/>
              </a:cxn>
              <a:cxn ang="0">
                <a:pos x="252" y="526"/>
              </a:cxn>
              <a:cxn ang="0">
                <a:pos x="273" y="495"/>
              </a:cxn>
              <a:cxn ang="0">
                <a:pos x="305" y="463"/>
              </a:cxn>
              <a:cxn ang="0">
                <a:pos x="337" y="442"/>
              </a:cxn>
              <a:cxn ang="0">
                <a:pos x="347" y="410"/>
              </a:cxn>
              <a:cxn ang="0">
                <a:pos x="379" y="389"/>
              </a:cxn>
              <a:cxn ang="0">
                <a:pos x="389" y="358"/>
              </a:cxn>
              <a:cxn ang="0">
                <a:pos x="389" y="326"/>
              </a:cxn>
              <a:cxn ang="0">
                <a:pos x="389" y="295"/>
              </a:cxn>
              <a:cxn ang="0">
                <a:pos x="389" y="263"/>
              </a:cxn>
              <a:cxn ang="0">
                <a:pos x="389" y="231"/>
              </a:cxn>
              <a:cxn ang="0">
                <a:pos x="389" y="200"/>
              </a:cxn>
              <a:cxn ang="0">
                <a:pos x="379" y="168"/>
              </a:cxn>
              <a:cxn ang="0">
                <a:pos x="358" y="137"/>
              </a:cxn>
              <a:cxn ang="0">
                <a:pos x="326" y="105"/>
              </a:cxn>
              <a:cxn ang="0">
                <a:pos x="315" y="74"/>
              </a:cxn>
              <a:cxn ang="0">
                <a:pos x="294" y="52"/>
              </a:cxn>
              <a:cxn ang="0">
                <a:pos x="263" y="31"/>
              </a:cxn>
              <a:cxn ang="0">
                <a:pos x="231" y="31"/>
              </a:cxn>
              <a:cxn ang="0">
                <a:pos x="200" y="21"/>
              </a:cxn>
              <a:cxn ang="0">
                <a:pos x="168" y="10"/>
              </a:cxn>
              <a:cxn ang="0">
                <a:pos x="137" y="0"/>
              </a:cxn>
              <a:cxn ang="0">
                <a:pos x="105" y="0"/>
              </a:cxn>
              <a:cxn ang="0">
                <a:pos x="73" y="0"/>
              </a:cxn>
              <a:cxn ang="0">
                <a:pos x="20" y="17"/>
              </a:cxn>
              <a:cxn ang="0">
                <a:pos x="20" y="17"/>
              </a:cxn>
            </a:cxnLst>
            <a:rect l="0" t="0" r="r" b="b"/>
            <a:pathLst>
              <a:path w="390" h="580">
                <a:moveTo>
                  <a:pt x="20" y="17"/>
                </a:moveTo>
                <a:lnTo>
                  <a:pt x="0" y="63"/>
                </a:lnTo>
                <a:lnTo>
                  <a:pt x="0" y="95"/>
                </a:lnTo>
                <a:lnTo>
                  <a:pt x="10" y="126"/>
                </a:lnTo>
                <a:lnTo>
                  <a:pt x="10" y="158"/>
                </a:lnTo>
                <a:lnTo>
                  <a:pt x="10" y="189"/>
                </a:lnTo>
                <a:lnTo>
                  <a:pt x="10" y="221"/>
                </a:lnTo>
                <a:lnTo>
                  <a:pt x="10" y="253"/>
                </a:lnTo>
                <a:lnTo>
                  <a:pt x="10" y="284"/>
                </a:lnTo>
                <a:lnTo>
                  <a:pt x="10" y="316"/>
                </a:lnTo>
                <a:lnTo>
                  <a:pt x="10" y="347"/>
                </a:lnTo>
                <a:lnTo>
                  <a:pt x="10" y="379"/>
                </a:lnTo>
                <a:lnTo>
                  <a:pt x="10" y="410"/>
                </a:lnTo>
                <a:lnTo>
                  <a:pt x="21" y="442"/>
                </a:lnTo>
                <a:lnTo>
                  <a:pt x="42" y="474"/>
                </a:lnTo>
                <a:lnTo>
                  <a:pt x="52" y="505"/>
                </a:lnTo>
                <a:lnTo>
                  <a:pt x="63" y="537"/>
                </a:lnTo>
                <a:lnTo>
                  <a:pt x="94" y="568"/>
                </a:lnTo>
                <a:lnTo>
                  <a:pt x="116" y="568"/>
                </a:lnTo>
                <a:lnTo>
                  <a:pt x="147" y="579"/>
                </a:lnTo>
                <a:lnTo>
                  <a:pt x="179" y="579"/>
                </a:lnTo>
                <a:lnTo>
                  <a:pt x="210" y="579"/>
                </a:lnTo>
                <a:lnTo>
                  <a:pt x="221" y="547"/>
                </a:lnTo>
                <a:lnTo>
                  <a:pt x="252" y="526"/>
                </a:lnTo>
                <a:lnTo>
                  <a:pt x="273" y="495"/>
                </a:lnTo>
                <a:lnTo>
                  <a:pt x="305" y="463"/>
                </a:lnTo>
                <a:lnTo>
                  <a:pt x="337" y="442"/>
                </a:lnTo>
                <a:lnTo>
                  <a:pt x="347" y="410"/>
                </a:lnTo>
                <a:lnTo>
                  <a:pt x="379" y="389"/>
                </a:lnTo>
                <a:lnTo>
                  <a:pt x="389" y="358"/>
                </a:lnTo>
                <a:lnTo>
                  <a:pt x="389" y="326"/>
                </a:lnTo>
                <a:lnTo>
                  <a:pt x="389" y="295"/>
                </a:lnTo>
                <a:lnTo>
                  <a:pt x="389" y="263"/>
                </a:lnTo>
                <a:lnTo>
                  <a:pt x="389" y="231"/>
                </a:lnTo>
                <a:lnTo>
                  <a:pt x="389" y="200"/>
                </a:lnTo>
                <a:lnTo>
                  <a:pt x="379" y="168"/>
                </a:lnTo>
                <a:lnTo>
                  <a:pt x="358" y="137"/>
                </a:lnTo>
                <a:lnTo>
                  <a:pt x="326" y="105"/>
                </a:lnTo>
                <a:lnTo>
                  <a:pt x="315" y="74"/>
                </a:lnTo>
                <a:lnTo>
                  <a:pt x="294" y="52"/>
                </a:lnTo>
                <a:lnTo>
                  <a:pt x="263" y="31"/>
                </a:lnTo>
                <a:lnTo>
                  <a:pt x="231" y="31"/>
                </a:lnTo>
                <a:lnTo>
                  <a:pt x="200" y="21"/>
                </a:lnTo>
                <a:lnTo>
                  <a:pt x="168" y="10"/>
                </a:lnTo>
                <a:lnTo>
                  <a:pt x="137" y="0"/>
                </a:lnTo>
                <a:lnTo>
                  <a:pt x="105" y="0"/>
                </a:lnTo>
                <a:lnTo>
                  <a:pt x="73" y="0"/>
                </a:lnTo>
                <a:lnTo>
                  <a:pt x="20" y="17"/>
                </a:lnTo>
                <a:lnTo>
                  <a:pt x="20" y="17"/>
                </a:lnTo>
              </a:path>
            </a:pathLst>
          </a:custGeom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629" name="Freeform 125"/>
          <p:cNvSpPr>
            <a:spLocks/>
          </p:cNvSpPr>
          <p:nvPr/>
        </p:nvSpPr>
        <p:spPr bwMode="auto">
          <a:xfrm>
            <a:off x="1882775" y="1143000"/>
            <a:ext cx="101600" cy="649288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63" y="50"/>
              </a:cxn>
              <a:cxn ang="0">
                <a:pos x="63" y="82"/>
              </a:cxn>
              <a:cxn ang="0">
                <a:pos x="63" y="113"/>
              </a:cxn>
              <a:cxn ang="0">
                <a:pos x="63" y="135"/>
              </a:cxn>
              <a:cxn ang="0">
                <a:pos x="52" y="166"/>
              </a:cxn>
              <a:cxn ang="0">
                <a:pos x="42" y="198"/>
              </a:cxn>
              <a:cxn ang="0">
                <a:pos x="42" y="229"/>
              </a:cxn>
              <a:cxn ang="0">
                <a:pos x="31" y="261"/>
              </a:cxn>
              <a:cxn ang="0">
                <a:pos x="21" y="292"/>
              </a:cxn>
              <a:cxn ang="0">
                <a:pos x="21" y="314"/>
              </a:cxn>
              <a:cxn ang="0">
                <a:pos x="21" y="345"/>
              </a:cxn>
              <a:cxn ang="0">
                <a:pos x="10" y="377"/>
              </a:cxn>
              <a:cxn ang="0">
                <a:pos x="0" y="408"/>
              </a:cxn>
              <a:cxn ang="0">
                <a:pos x="14" y="384"/>
              </a:cxn>
            </a:cxnLst>
            <a:rect l="0" t="0" r="r" b="b"/>
            <a:pathLst>
              <a:path w="64" h="409">
                <a:moveTo>
                  <a:pt x="62" y="0"/>
                </a:moveTo>
                <a:lnTo>
                  <a:pt x="63" y="50"/>
                </a:lnTo>
                <a:lnTo>
                  <a:pt x="63" y="82"/>
                </a:lnTo>
                <a:lnTo>
                  <a:pt x="63" y="113"/>
                </a:lnTo>
                <a:lnTo>
                  <a:pt x="63" y="135"/>
                </a:lnTo>
                <a:lnTo>
                  <a:pt x="52" y="166"/>
                </a:lnTo>
                <a:lnTo>
                  <a:pt x="42" y="198"/>
                </a:lnTo>
                <a:lnTo>
                  <a:pt x="42" y="229"/>
                </a:lnTo>
                <a:lnTo>
                  <a:pt x="31" y="261"/>
                </a:lnTo>
                <a:lnTo>
                  <a:pt x="21" y="292"/>
                </a:lnTo>
                <a:lnTo>
                  <a:pt x="21" y="314"/>
                </a:lnTo>
                <a:lnTo>
                  <a:pt x="21" y="345"/>
                </a:lnTo>
                <a:lnTo>
                  <a:pt x="10" y="377"/>
                </a:lnTo>
                <a:lnTo>
                  <a:pt x="0" y="408"/>
                </a:lnTo>
                <a:lnTo>
                  <a:pt x="14" y="384"/>
                </a:lnTo>
              </a:path>
            </a:pathLst>
          </a:custGeom>
          <a:noFill/>
          <a:ln w="254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630" name="Freeform 126"/>
          <p:cNvSpPr>
            <a:spLocks/>
          </p:cNvSpPr>
          <p:nvPr/>
        </p:nvSpPr>
        <p:spPr bwMode="auto">
          <a:xfrm>
            <a:off x="1949450" y="1219200"/>
            <a:ext cx="117475" cy="573088"/>
          </a:xfrm>
          <a:custGeom>
            <a:avLst/>
            <a:gdLst/>
            <a:ahLst/>
            <a:cxnLst>
              <a:cxn ang="0">
                <a:pos x="68" y="0"/>
              </a:cxn>
              <a:cxn ang="0">
                <a:pos x="73" y="44"/>
              </a:cxn>
              <a:cxn ang="0">
                <a:pos x="73" y="76"/>
              </a:cxn>
              <a:cxn ang="0">
                <a:pos x="73" y="108"/>
              </a:cxn>
              <a:cxn ang="0">
                <a:pos x="63" y="139"/>
              </a:cxn>
              <a:cxn ang="0">
                <a:pos x="52" y="171"/>
              </a:cxn>
              <a:cxn ang="0">
                <a:pos x="42" y="202"/>
              </a:cxn>
              <a:cxn ang="0">
                <a:pos x="42" y="234"/>
              </a:cxn>
              <a:cxn ang="0">
                <a:pos x="31" y="266"/>
              </a:cxn>
              <a:cxn ang="0">
                <a:pos x="21" y="297"/>
              </a:cxn>
              <a:cxn ang="0">
                <a:pos x="10" y="329"/>
              </a:cxn>
              <a:cxn ang="0">
                <a:pos x="0" y="360"/>
              </a:cxn>
              <a:cxn ang="0">
                <a:pos x="20" y="336"/>
              </a:cxn>
            </a:cxnLst>
            <a:rect l="0" t="0" r="r" b="b"/>
            <a:pathLst>
              <a:path w="74" h="361">
                <a:moveTo>
                  <a:pt x="68" y="0"/>
                </a:moveTo>
                <a:lnTo>
                  <a:pt x="73" y="44"/>
                </a:lnTo>
                <a:lnTo>
                  <a:pt x="73" y="76"/>
                </a:lnTo>
                <a:lnTo>
                  <a:pt x="73" y="108"/>
                </a:lnTo>
                <a:lnTo>
                  <a:pt x="63" y="139"/>
                </a:lnTo>
                <a:lnTo>
                  <a:pt x="52" y="171"/>
                </a:lnTo>
                <a:lnTo>
                  <a:pt x="42" y="202"/>
                </a:lnTo>
                <a:lnTo>
                  <a:pt x="42" y="234"/>
                </a:lnTo>
                <a:lnTo>
                  <a:pt x="31" y="266"/>
                </a:lnTo>
                <a:lnTo>
                  <a:pt x="21" y="297"/>
                </a:lnTo>
                <a:lnTo>
                  <a:pt x="10" y="329"/>
                </a:lnTo>
                <a:lnTo>
                  <a:pt x="0" y="360"/>
                </a:lnTo>
                <a:lnTo>
                  <a:pt x="20" y="336"/>
                </a:lnTo>
              </a:path>
            </a:pathLst>
          </a:custGeom>
          <a:noFill/>
          <a:ln w="254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631" name="Freeform 127"/>
          <p:cNvSpPr>
            <a:spLocks/>
          </p:cNvSpPr>
          <p:nvPr/>
        </p:nvSpPr>
        <p:spPr bwMode="auto">
          <a:xfrm>
            <a:off x="2049463" y="1289050"/>
            <a:ext cx="101600" cy="465138"/>
          </a:xfrm>
          <a:custGeom>
            <a:avLst/>
            <a:gdLst/>
            <a:ahLst/>
            <a:cxnLst>
              <a:cxn ang="0">
                <a:pos x="5" y="292"/>
              </a:cxn>
              <a:cxn ang="0">
                <a:pos x="0" y="243"/>
              </a:cxn>
              <a:cxn ang="0">
                <a:pos x="10" y="211"/>
              </a:cxn>
              <a:cxn ang="0">
                <a:pos x="21" y="179"/>
              </a:cxn>
              <a:cxn ang="0">
                <a:pos x="21" y="148"/>
              </a:cxn>
              <a:cxn ang="0">
                <a:pos x="21" y="116"/>
              </a:cxn>
              <a:cxn ang="0">
                <a:pos x="31" y="85"/>
              </a:cxn>
              <a:cxn ang="0">
                <a:pos x="53" y="64"/>
              </a:cxn>
              <a:cxn ang="0">
                <a:pos x="53" y="32"/>
              </a:cxn>
              <a:cxn ang="0">
                <a:pos x="63" y="0"/>
              </a:cxn>
              <a:cxn ang="0">
                <a:pos x="53" y="4"/>
              </a:cxn>
            </a:cxnLst>
            <a:rect l="0" t="0" r="r" b="b"/>
            <a:pathLst>
              <a:path w="64" h="293">
                <a:moveTo>
                  <a:pt x="5" y="292"/>
                </a:moveTo>
                <a:lnTo>
                  <a:pt x="0" y="243"/>
                </a:lnTo>
                <a:lnTo>
                  <a:pt x="10" y="211"/>
                </a:lnTo>
                <a:lnTo>
                  <a:pt x="21" y="179"/>
                </a:lnTo>
                <a:lnTo>
                  <a:pt x="21" y="148"/>
                </a:lnTo>
                <a:lnTo>
                  <a:pt x="21" y="116"/>
                </a:lnTo>
                <a:lnTo>
                  <a:pt x="31" y="85"/>
                </a:lnTo>
                <a:lnTo>
                  <a:pt x="53" y="64"/>
                </a:lnTo>
                <a:lnTo>
                  <a:pt x="53" y="32"/>
                </a:lnTo>
                <a:lnTo>
                  <a:pt x="63" y="0"/>
                </a:lnTo>
                <a:lnTo>
                  <a:pt x="53" y="4"/>
                </a:lnTo>
              </a:path>
            </a:pathLst>
          </a:custGeom>
          <a:noFill/>
          <a:ln w="254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632" name="Freeform 128"/>
          <p:cNvSpPr>
            <a:spLocks/>
          </p:cNvSpPr>
          <p:nvPr/>
        </p:nvSpPr>
        <p:spPr bwMode="auto">
          <a:xfrm>
            <a:off x="1752600" y="1752600"/>
            <a:ext cx="153988" cy="307975"/>
          </a:xfrm>
          <a:custGeom>
            <a:avLst/>
            <a:gdLst/>
            <a:ahLst/>
            <a:cxnLst>
              <a:cxn ang="0">
                <a:pos x="96" y="0"/>
              </a:cxn>
              <a:cxn ang="0">
                <a:pos x="71" y="45"/>
              </a:cxn>
              <a:cxn ang="0">
                <a:pos x="71" y="77"/>
              </a:cxn>
              <a:cxn ang="0">
                <a:pos x="61" y="108"/>
              </a:cxn>
              <a:cxn ang="0">
                <a:pos x="50" y="130"/>
              </a:cxn>
              <a:cxn ang="0">
                <a:pos x="40" y="161"/>
              </a:cxn>
              <a:cxn ang="0">
                <a:pos x="29" y="193"/>
              </a:cxn>
              <a:cxn ang="0">
                <a:pos x="0" y="192"/>
              </a:cxn>
            </a:cxnLst>
            <a:rect l="0" t="0" r="r" b="b"/>
            <a:pathLst>
              <a:path w="97" h="194">
                <a:moveTo>
                  <a:pt x="96" y="0"/>
                </a:moveTo>
                <a:lnTo>
                  <a:pt x="71" y="45"/>
                </a:lnTo>
                <a:lnTo>
                  <a:pt x="71" y="77"/>
                </a:lnTo>
                <a:lnTo>
                  <a:pt x="61" y="108"/>
                </a:lnTo>
                <a:lnTo>
                  <a:pt x="50" y="130"/>
                </a:lnTo>
                <a:lnTo>
                  <a:pt x="40" y="161"/>
                </a:lnTo>
                <a:lnTo>
                  <a:pt x="29" y="193"/>
                </a:lnTo>
                <a:lnTo>
                  <a:pt x="0" y="192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633" name="Freeform 129"/>
          <p:cNvSpPr>
            <a:spLocks/>
          </p:cNvSpPr>
          <p:nvPr/>
        </p:nvSpPr>
        <p:spPr bwMode="auto">
          <a:xfrm>
            <a:off x="1828800" y="1752600"/>
            <a:ext cx="153988" cy="382588"/>
          </a:xfrm>
          <a:custGeom>
            <a:avLst/>
            <a:gdLst/>
            <a:ahLst/>
            <a:cxnLst>
              <a:cxn ang="0">
                <a:pos x="96" y="0"/>
              </a:cxn>
              <a:cxn ang="0">
                <a:pos x="86" y="45"/>
              </a:cxn>
              <a:cxn ang="0">
                <a:pos x="76" y="77"/>
              </a:cxn>
              <a:cxn ang="0">
                <a:pos x="65" y="108"/>
              </a:cxn>
              <a:cxn ang="0">
                <a:pos x="44" y="130"/>
              </a:cxn>
              <a:cxn ang="0">
                <a:pos x="34" y="161"/>
              </a:cxn>
              <a:cxn ang="0">
                <a:pos x="23" y="193"/>
              </a:cxn>
              <a:cxn ang="0">
                <a:pos x="2" y="224"/>
              </a:cxn>
              <a:cxn ang="0">
                <a:pos x="0" y="240"/>
              </a:cxn>
            </a:cxnLst>
            <a:rect l="0" t="0" r="r" b="b"/>
            <a:pathLst>
              <a:path w="97" h="241">
                <a:moveTo>
                  <a:pt x="96" y="0"/>
                </a:moveTo>
                <a:lnTo>
                  <a:pt x="86" y="45"/>
                </a:lnTo>
                <a:lnTo>
                  <a:pt x="76" y="77"/>
                </a:lnTo>
                <a:lnTo>
                  <a:pt x="65" y="108"/>
                </a:lnTo>
                <a:lnTo>
                  <a:pt x="44" y="130"/>
                </a:lnTo>
                <a:lnTo>
                  <a:pt x="34" y="161"/>
                </a:lnTo>
                <a:lnTo>
                  <a:pt x="23" y="193"/>
                </a:lnTo>
                <a:lnTo>
                  <a:pt x="2" y="224"/>
                </a:lnTo>
                <a:lnTo>
                  <a:pt x="0" y="24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634" name="Freeform 130"/>
          <p:cNvSpPr>
            <a:spLocks/>
          </p:cNvSpPr>
          <p:nvPr/>
        </p:nvSpPr>
        <p:spPr bwMode="auto">
          <a:xfrm>
            <a:off x="1816100" y="1752600"/>
            <a:ext cx="242888" cy="458788"/>
          </a:xfrm>
          <a:custGeom>
            <a:avLst/>
            <a:gdLst/>
            <a:ahLst/>
            <a:cxnLst>
              <a:cxn ang="0">
                <a:pos x="152" y="0"/>
              </a:cxn>
              <a:cxn ang="0">
                <a:pos x="126" y="45"/>
              </a:cxn>
              <a:cxn ang="0">
                <a:pos x="105" y="77"/>
              </a:cxn>
              <a:cxn ang="0">
                <a:pos x="94" y="108"/>
              </a:cxn>
              <a:cxn ang="0">
                <a:pos x="84" y="130"/>
              </a:cxn>
              <a:cxn ang="0">
                <a:pos x="73" y="161"/>
              </a:cxn>
              <a:cxn ang="0">
                <a:pos x="52" y="193"/>
              </a:cxn>
              <a:cxn ang="0">
                <a:pos x="42" y="224"/>
              </a:cxn>
              <a:cxn ang="0">
                <a:pos x="21" y="256"/>
              </a:cxn>
              <a:cxn ang="0">
                <a:pos x="0" y="287"/>
              </a:cxn>
              <a:cxn ang="0">
                <a:pos x="8" y="288"/>
              </a:cxn>
            </a:cxnLst>
            <a:rect l="0" t="0" r="r" b="b"/>
            <a:pathLst>
              <a:path w="153" h="289">
                <a:moveTo>
                  <a:pt x="152" y="0"/>
                </a:moveTo>
                <a:lnTo>
                  <a:pt x="126" y="45"/>
                </a:lnTo>
                <a:lnTo>
                  <a:pt x="105" y="77"/>
                </a:lnTo>
                <a:lnTo>
                  <a:pt x="94" y="108"/>
                </a:lnTo>
                <a:lnTo>
                  <a:pt x="84" y="130"/>
                </a:lnTo>
                <a:lnTo>
                  <a:pt x="73" y="161"/>
                </a:lnTo>
                <a:lnTo>
                  <a:pt x="52" y="193"/>
                </a:lnTo>
                <a:lnTo>
                  <a:pt x="42" y="224"/>
                </a:lnTo>
                <a:lnTo>
                  <a:pt x="21" y="256"/>
                </a:lnTo>
                <a:lnTo>
                  <a:pt x="0" y="287"/>
                </a:lnTo>
                <a:lnTo>
                  <a:pt x="8" y="28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1635" name="AutoShape 131"/>
          <p:cNvSpPr>
            <a:spLocks noChangeArrowheads="1"/>
          </p:cNvSpPr>
          <p:nvPr/>
        </p:nvSpPr>
        <p:spPr bwMode="auto">
          <a:xfrm rot="19920000">
            <a:off x="2216150" y="1758950"/>
            <a:ext cx="139700" cy="292100"/>
          </a:xfrm>
          <a:prstGeom prst="star5">
            <a:avLst/>
          </a:prstGeom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36" name="Freeform 132"/>
          <p:cNvSpPr>
            <a:spLocks/>
          </p:cNvSpPr>
          <p:nvPr/>
        </p:nvSpPr>
        <p:spPr bwMode="auto">
          <a:xfrm>
            <a:off x="1882775" y="4495800"/>
            <a:ext cx="352425" cy="1374775"/>
          </a:xfrm>
          <a:custGeom>
            <a:avLst/>
            <a:gdLst/>
            <a:ahLst/>
            <a:cxnLst>
              <a:cxn ang="0">
                <a:pos x="206" y="0"/>
              </a:cxn>
              <a:cxn ang="0">
                <a:pos x="221" y="44"/>
              </a:cxn>
              <a:cxn ang="0">
                <a:pos x="221" y="75"/>
              </a:cxn>
              <a:cxn ang="0">
                <a:pos x="210" y="97"/>
              </a:cxn>
              <a:cxn ang="0">
                <a:pos x="189" y="128"/>
              </a:cxn>
              <a:cxn ang="0">
                <a:pos x="189" y="160"/>
              </a:cxn>
              <a:cxn ang="0">
                <a:pos x="168" y="191"/>
              </a:cxn>
              <a:cxn ang="0">
                <a:pos x="158" y="223"/>
              </a:cxn>
              <a:cxn ang="0">
                <a:pos x="147" y="254"/>
              </a:cxn>
              <a:cxn ang="0">
                <a:pos x="147" y="276"/>
              </a:cxn>
              <a:cxn ang="0">
                <a:pos x="136" y="307"/>
              </a:cxn>
              <a:cxn ang="0">
                <a:pos x="126" y="339"/>
              </a:cxn>
              <a:cxn ang="0">
                <a:pos x="105" y="370"/>
              </a:cxn>
              <a:cxn ang="0">
                <a:pos x="105" y="402"/>
              </a:cxn>
              <a:cxn ang="0">
                <a:pos x="94" y="433"/>
              </a:cxn>
              <a:cxn ang="0">
                <a:pos x="84" y="465"/>
              </a:cxn>
              <a:cxn ang="0">
                <a:pos x="73" y="497"/>
              </a:cxn>
              <a:cxn ang="0">
                <a:pos x="63" y="528"/>
              </a:cxn>
              <a:cxn ang="0">
                <a:pos x="63" y="570"/>
              </a:cxn>
              <a:cxn ang="0">
                <a:pos x="52" y="602"/>
              </a:cxn>
              <a:cxn ang="0">
                <a:pos x="52" y="633"/>
              </a:cxn>
              <a:cxn ang="0">
                <a:pos x="42" y="655"/>
              </a:cxn>
              <a:cxn ang="0">
                <a:pos x="42" y="686"/>
              </a:cxn>
              <a:cxn ang="0">
                <a:pos x="31" y="718"/>
              </a:cxn>
              <a:cxn ang="0">
                <a:pos x="21" y="749"/>
              </a:cxn>
              <a:cxn ang="0">
                <a:pos x="21" y="781"/>
              </a:cxn>
              <a:cxn ang="0">
                <a:pos x="10" y="812"/>
              </a:cxn>
              <a:cxn ang="0">
                <a:pos x="10" y="834"/>
              </a:cxn>
              <a:cxn ang="0">
                <a:pos x="0" y="865"/>
              </a:cxn>
              <a:cxn ang="0">
                <a:pos x="14" y="864"/>
              </a:cxn>
            </a:cxnLst>
            <a:rect l="0" t="0" r="r" b="b"/>
            <a:pathLst>
              <a:path w="222" h="866">
                <a:moveTo>
                  <a:pt x="206" y="0"/>
                </a:moveTo>
                <a:lnTo>
                  <a:pt x="221" y="44"/>
                </a:lnTo>
                <a:lnTo>
                  <a:pt x="221" y="75"/>
                </a:lnTo>
                <a:lnTo>
                  <a:pt x="210" y="97"/>
                </a:lnTo>
                <a:lnTo>
                  <a:pt x="189" y="128"/>
                </a:lnTo>
                <a:lnTo>
                  <a:pt x="189" y="160"/>
                </a:lnTo>
                <a:lnTo>
                  <a:pt x="168" y="191"/>
                </a:lnTo>
                <a:lnTo>
                  <a:pt x="158" y="223"/>
                </a:lnTo>
                <a:lnTo>
                  <a:pt x="147" y="254"/>
                </a:lnTo>
                <a:lnTo>
                  <a:pt x="147" y="276"/>
                </a:lnTo>
                <a:lnTo>
                  <a:pt x="136" y="307"/>
                </a:lnTo>
                <a:lnTo>
                  <a:pt x="126" y="339"/>
                </a:lnTo>
                <a:lnTo>
                  <a:pt x="105" y="370"/>
                </a:lnTo>
                <a:lnTo>
                  <a:pt x="105" y="402"/>
                </a:lnTo>
                <a:lnTo>
                  <a:pt x="94" y="433"/>
                </a:lnTo>
                <a:lnTo>
                  <a:pt x="84" y="465"/>
                </a:lnTo>
                <a:lnTo>
                  <a:pt x="73" y="497"/>
                </a:lnTo>
                <a:lnTo>
                  <a:pt x="63" y="528"/>
                </a:lnTo>
                <a:lnTo>
                  <a:pt x="63" y="570"/>
                </a:lnTo>
                <a:lnTo>
                  <a:pt x="52" y="602"/>
                </a:lnTo>
                <a:lnTo>
                  <a:pt x="52" y="633"/>
                </a:lnTo>
                <a:lnTo>
                  <a:pt x="42" y="655"/>
                </a:lnTo>
                <a:lnTo>
                  <a:pt x="42" y="686"/>
                </a:lnTo>
                <a:lnTo>
                  <a:pt x="31" y="718"/>
                </a:lnTo>
                <a:lnTo>
                  <a:pt x="21" y="749"/>
                </a:lnTo>
                <a:lnTo>
                  <a:pt x="21" y="781"/>
                </a:lnTo>
                <a:lnTo>
                  <a:pt x="10" y="812"/>
                </a:lnTo>
                <a:lnTo>
                  <a:pt x="10" y="834"/>
                </a:lnTo>
                <a:lnTo>
                  <a:pt x="0" y="865"/>
                </a:lnTo>
                <a:lnTo>
                  <a:pt x="14" y="864"/>
                </a:lnTo>
              </a:path>
            </a:pathLst>
          </a:custGeom>
          <a:noFill/>
          <a:ln w="50800" cap="rnd" cmpd="sng">
            <a:solidFill>
              <a:srgbClr val="FF00CC"/>
            </a:solidFill>
            <a:prstDash val="sysDot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637" name="Freeform 133"/>
          <p:cNvSpPr>
            <a:spLocks/>
          </p:cNvSpPr>
          <p:nvPr/>
        </p:nvSpPr>
        <p:spPr bwMode="auto">
          <a:xfrm>
            <a:off x="1581150" y="5602288"/>
            <a:ext cx="369888" cy="1036637"/>
          </a:xfrm>
          <a:custGeom>
            <a:avLst/>
            <a:gdLst/>
            <a:ahLst/>
            <a:cxnLst>
              <a:cxn ang="0">
                <a:pos x="12" y="23"/>
              </a:cxn>
              <a:cxn ang="0">
                <a:pos x="63" y="0"/>
              </a:cxn>
              <a:cxn ang="0">
                <a:pos x="95" y="0"/>
              </a:cxn>
              <a:cxn ang="0">
                <a:pos x="127" y="21"/>
              </a:cxn>
              <a:cxn ang="0">
                <a:pos x="158" y="31"/>
              </a:cxn>
              <a:cxn ang="0">
                <a:pos x="190" y="42"/>
              </a:cxn>
              <a:cxn ang="0">
                <a:pos x="221" y="42"/>
              </a:cxn>
              <a:cxn ang="0">
                <a:pos x="232" y="73"/>
              </a:cxn>
              <a:cxn ang="0">
                <a:pos x="232" y="105"/>
              </a:cxn>
              <a:cxn ang="0">
                <a:pos x="232" y="137"/>
              </a:cxn>
              <a:cxn ang="0">
                <a:pos x="232" y="168"/>
              </a:cxn>
              <a:cxn ang="0">
                <a:pos x="232" y="200"/>
              </a:cxn>
              <a:cxn ang="0">
                <a:pos x="221" y="231"/>
              </a:cxn>
              <a:cxn ang="0">
                <a:pos x="211" y="263"/>
              </a:cxn>
              <a:cxn ang="0">
                <a:pos x="200" y="294"/>
              </a:cxn>
              <a:cxn ang="0">
                <a:pos x="190" y="326"/>
              </a:cxn>
              <a:cxn ang="0">
                <a:pos x="179" y="358"/>
              </a:cxn>
              <a:cxn ang="0">
                <a:pos x="179" y="389"/>
              </a:cxn>
              <a:cxn ang="0">
                <a:pos x="169" y="421"/>
              </a:cxn>
              <a:cxn ang="0">
                <a:pos x="169" y="452"/>
              </a:cxn>
              <a:cxn ang="0">
                <a:pos x="169" y="484"/>
              </a:cxn>
              <a:cxn ang="0">
                <a:pos x="158" y="516"/>
              </a:cxn>
              <a:cxn ang="0">
                <a:pos x="148" y="547"/>
              </a:cxn>
              <a:cxn ang="0">
                <a:pos x="127" y="579"/>
              </a:cxn>
              <a:cxn ang="0">
                <a:pos x="127" y="610"/>
              </a:cxn>
              <a:cxn ang="0">
                <a:pos x="105" y="631"/>
              </a:cxn>
              <a:cxn ang="0">
                <a:pos x="74" y="652"/>
              </a:cxn>
              <a:cxn ang="0">
                <a:pos x="42" y="652"/>
              </a:cxn>
              <a:cxn ang="0">
                <a:pos x="11" y="652"/>
              </a:cxn>
              <a:cxn ang="0">
                <a:pos x="0" y="621"/>
              </a:cxn>
              <a:cxn ang="0">
                <a:pos x="0" y="589"/>
              </a:cxn>
              <a:cxn ang="0">
                <a:pos x="0" y="558"/>
              </a:cxn>
              <a:cxn ang="0">
                <a:pos x="0" y="526"/>
              </a:cxn>
              <a:cxn ang="0">
                <a:pos x="0" y="494"/>
              </a:cxn>
              <a:cxn ang="0">
                <a:pos x="0" y="463"/>
              </a:cxn>
              <a:cxn ang="0">
                <a:pos x="0" y="431"/>
              </a:cxn>
              <a:cxn ang="0">
                <a:pos x="0" y="400"/>
              </a:cxn>
              <a:cxn ang="0">
                <a:pos x="0" y="368"/>
              </a:cxn>
              <a:cxn ang="0">
                <a:pos x="0" y="337"/>
              </a:cxn>
              <a:cxn ang="0">
                <a:pos x="0" y="315"/>
              </a:cxn>
              <a:cxn ang="0">
                <a:pos x="0" y="284"/>
              </a:cxn>
              <a:cxn ang="0">
                <a:pos x="0" y="252"/>
              </a:cxn>
              <a:cxn ang="0">
                <a:pos x="0" y="221"/>
              </a:cxn>
              <a:cxn ang="0">
                <a:pos x="0" y="189"/>
              </a:cxn>
              <a:cxn ang="0">
                <a:pos x="0" y="158"/>
              </a:cxn>
              <a:cxn ang="0">
                <a:pos x="0" y="126"/>
              </a:cxn>
              <a:cxn ang="0">
                <a:pos x="0" y="94"/>
              </a:cxn>
              <a:cxn ang="0">
                <a:pos x="12" y="23"/>
              </a:cxn>
              <a:cxn ang="0">
                <a:pos x="12" y="23"/>
              </a:cxn>
            </a:cxnLst>
            <a:rect l="0" t="0" r="r" b="b"/>
            <a:pathLst>
              <a:path w="233" h="653">
                <a:moveTo>
                  <a:pt x="12" y="23"/>
                </a:moveTo>
                <a:lnTo>
                  <a:pt x="63" y="0"/>
                </a:lnTo>
                <a:lnTo>
                  <a:pt x="95" y="0"/>
                </a:lnTo>
                <a:lnTo>
                  <a:pt x="127" y="21"/>
                </a:lnTo>
                <a:lnTo>
                  <a:pt x="158" y="31"/>
                </a:lnTo>
                <a:lnTo>
                  <a:pt x="190" y="42"/>
                </a:lnTo>
                <a:lnTo>
                  <a:pt x="221" y="42"/>
                </a:lnTo>
                <a:lnTo>
                  <a:pt x="232" y="73"/>
                </a:lnTo>
                <a:lnTo>
                  <a:pt x="232" y="105"/>
                </a:lnTo>
                <a:lnTo>
                  <a:pt x="232" y="137"/>
                </a:lnTo>
                <a:lnTo>
                  <a:pt x="232" y="168"/>
                </a:lnTo>
                <a:lnTo>
                  <a:pt x="232" y="200"/>
                </a:lnTo>
                <a:lnTo>
                  <a:pt x="221" y="231"/>
                </a:lnTo>
                <a:lnTo>
                  <a:pt x="211" y="263"/>
                </a:lnTo>
                <a:lnTo>
                  <a:pt x="200" y="294"/>
                </a:lnTo>
                <a:lnTo>
                  <a:pt x="190" y="326"/>
                </a:lnTo>
                <a:lnTo>
                  <a:pt x="179" y="358"/>
                </a:lnTo>
                <a:lnTo>
                  <a:pt x="179" y="389"/>
                </a:lnTo>
                <a:lnTo>
                  <a:pt x="169" y="421"/>
                </a:lnTo>
                <a:lnTo>
                  <a:pt x="169" y="452"/>
                </a:lnTo>
                <a:lnTo>
                  <a:pt x="169" y="484"/>
                </a:lnTo>
                <a:lnTo>
                  <a:pt x="158" y="516"/>
                </a:lnTo>
                <a:lnTo>
                  <a:pt x="148" y="547"/>
                </a:lnTo>
                <a:lnTo>
                  <a:pt x="127" y="579"/>
                </a:lnTo>
                <a:lnTo>
                  <a:pt x="127" y="610"/>
                </a:lnTo>
                <a:lnTo>
                  <a:pt x="105" y="631"/>
                </a:lnTo>
                <a:lnTo>
                  <a:pt x="74" y="652"/>
                </a:lnTo>
                <a:lnTo>
                  <a:pt x="42" y="652"/>
                </a:lnTo>
                <a:lnTo>
                  <a:pt x="11" y="652"/>
                </a:lnTo>
                <a:lnTo>
                  <a:pt x="0" y="621"/>
                </a:lnTo>
                <a:lnTo>
                  <a:pt x="0" y="589"/>
                </a:lnTo>
                <a:lnTo>
                  <a:pt x="0" y="558"/>
                </a:lnTo>
                <a:lnTo>
                  <a:pt x="0" y="526"/>
                </a:lnTo>
                <a:lnTo>
                  <a:pt x="0" y="494"/>
                </a:lnTo>
                <a:lnTo>
                  <a:pt x="0" y="463"/>
                </a:lnTo>
                <a:lnTo>
                  <a:pt x="0" y="431"/>
                </a:lnTo>
                <a:lnTo>
                  <a:pt x="0" y="400"/>
                </a:lnTo>
                <a:lnTo>
                  <a:pt x="0" y="368"/>
                </a:lnTo>
                <a:lnTo>
                  <a:pt x="0" y="337"/>
                </a:lnTo>
                <a:lnTo>
                  <a:pt x="0" y="315"/>
                </a:lnTo>
                <a:lnTo>
                  <a:pt x="0" y="284"/>
                </a:lnTo>
                <a:lnTo>
                  <a:pt x="0" y="252"/>
                </a:lnTo>
                <a:lnTo>
                  <a:pt x="0" y="221"/>
                </a:lnTo>
                <a:lnTo>
                  <a:pt x="0" y="189"/>
                </a:lnTo>
                <a:lnTo>
                  <a:pt x="0" y="158"/>
                </a:lnTo>
                <a:lnTo>
                  <a:pt x="0" y="126"/>
                </a:lnTo>
                <a:lnTo>
                  <a:pt x="0" y="94"/>
                </a:lnTo>
                <a:lnTo>
                  <a:pt x="12" y="23"/>
                </a:lnTo>
                <a:lnTo>
                  <a:pt x="12" y="23"/>
                </a:lnTo>
              </a:path>
            </a:pathLst>
          </a:custGeom>
          <a:ln>
            <a:headEnd/>
            <a:tailEnd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21638" name="Freeform 134"/>
          <p:cNvSpPr>
            <a:spLocks/>
          </p:cNvSpPr>
          <p:nvPr/>
        </p:nvSpPr>
        <p:spPr bwMode="auto">
          <a:xfrm>
            <a:off x="1916113" y="3779838"/>
            <a:ext cx="519112" cy="687387"/>
          </a:xfrm>
          <a:custGeom>
            <a:avLst/>
            <a:gdLst/>
            <a:ahLst/>
            <a:cxnLst>
              <a:cxn ang="0">
                <a:pos x="89" y="115"/>
              </a:cxn>
              <a:cxn ang="0">
                <a:pos x="137" y="116"/>
              </a:cxn>
              <a:cxn ang="0">
                <a:pos x="168" y="105"/>
              </a:cxn>
              <a:cxn ang="0">
                <a:pos x="200" y="84"/>
              </a:cxn>
              <a:cxn ang="0">
                <a:pos x="231" y="63"/>
              </a:cxn>
              <a:cxn ang="0">
                <a:pos x="263" y="42"/>
              </a:cxn>
              <a:cxn ang="0">
                <a:pos x="294" y="21"/>
              </a:cxn>
              <a:cxn ang="0">
                <a:pos x="326" y="0"/>
              </a:cxn>
              <a:cxn ang="0">
                <a:pos x="315" y="32"/>
              </a:cxn>
              <a:cxn ang="0">
                <a:pos x="294" y="63"/>
              </a:cxn>
              <a:cxn ang="0">
                <a:pos x="284" y="95"/>
              </a:cxn>
              <a:cxn ang="0">
                <a:pos x="273" y="126"/>
              </a:cxn>
              <a:cxn ang="0">
                <a:pos x="263" y="158"/>
              </a:cxn>
              <a:cxn ang="0">
                <a:pos x="252" y="190"/>
              </a:cxn>
              <a:cxn ang="0">
                <a:pos x="242" y="221"/>
              </a:cxn>
              <a:cxn ang="0">
                <a:pos x="242" y="253"/>
              </a:cxn>
              <a:cxn ang="0">
                <a:pos x="242" y="284"/>
              </a:cxn>
              <a:cxn ang="0">
                <a:pos x="242" y="316"/>
              </a:cxn>
              <a:cxn ang="0">
                <a:pos x="231" y="348"/>
              </a:cxn>
              <a:cxn ang="0">
                <a:pos x="263" y="369"/>
              </a:cxn>
              <a:cxn ang="0">
                <a:pos x="273" y="400"/>
              </a:cxn>
              <a:cxn ang="0">
                <a:pos x="242" y="411"/>
              </a:cxn>
              <a:cxn ang="0">
                <a:pos x="210" y="411"/>
              </a:cxn>
              <a:cxn ang="0">
                <a:pos x="179" y="411"/>
              </a:cxn>
              <a:cxn ang="0">
                <a:pos x="147" y="411"/>
              </a:cxn>
              <a:cxn ang="0">
                <a:pos x="115" y="411"/>
              </a:cxn>
              <a:cxn ang="0">
                <a:pos x="84" y="421"/>
              </a:cxn>
              <a:cxn ang="0">
                <a:pos x="52" y="432"/>
              </a:cxn>
              <a:cxn ang="0">
                <a:pos x="21" y="432"/>
              </a:cxn>
              <a:cxn ang="0">
                <a:pos x="0" y="400"/>
              </a:cxn>
              <a:cxn ang="0">
                <a:pos x="0" y="369"/>
              </a:cxn>
              <a:cxn ang="0">
                <a:pos x="21" y="337"/>
              </a:cxn>
              <a:cxn ang="0">
                <a:pos x="31" y="305"/>
              </a:cxn>
              <a:cxn ang="0">
                <a:pos x="42" y="274"/>
              </a:cxn>
              <a:cxn ang="0">
                <a:pos x="52" y="242"/>
              </a:cxn>
              <a:cxn ang="0">
                <a:pos x="63" y="211"/>
              </a:cxn>
              <a:cxn ang="0">
                <a:pos x="73" y="179"/>
              </a:cxn>
              <a:cxn ang="0">
                <a:pos x="89" y="115"/>
              </a:cxn>
              <a:cxn ang="0">
                <a:pos x="89" y="115"/>
              </a:cxn>
            </a:cxnLst>
            <a:rect l="0" t="0" r="r" b="b"/>
            <a:pathLst>
              <a:path w="327" h="433">
                <a:moveTo>
                  <a:pt x="89" y="115"/>
                </a:moveTo>
                <a:lnTo>
                  <a:pt x="137" y="116"/>
                </a:lnTo>
                <a:lnTo>
                  <a:pt x="168" y="105"/>
                </a:lnTo>
                <a:lnTo>
                  <a:pt x="200" y="84"/>
                </a:lnTo>
                <a:lnTo>
                  <a:pt x="231" y="63"/>
                </a:lnTo>
                <a:lnTo>
                  <a:pt x="263" y="42"/>
                </a:lnTo>
                <a:lnTo>
                  <a:pt x="294" y="21"/>
                </a:lnTo>
                <a:lnTo>
                  <a:pt x="326" y="0"/>
                </a:lnTo>
                <a:lnTo>
                  <a:pt x="315" y="32"/>
                </a:lnTo>
                <a:lnTo>
                  <a:pt x="294" y="63"/>
                </a:lnTo>
                <a:lnTo>
                  <a:pt x="284" y="95"/>
                </a:lnTo>
                <a:lnTo>
                  <a:pt x="273" y="126"/>
                </a:lnTo>
                <a:lnTo>
                  <a:pt x="263" y="158"/>
                </a:lnTo>
                <a:lnTo>
                  <a:pt x="252" y="190"/>
                </a:lnTo>
                <a:lnTo>
                  <a:pt x="242" y="221"/>
                </a:lnTo>
                <a:lnTo>
                  <a:pt x="242" y="253"/>
                </a:lnTo>
                <a:lnTo>
                  <a:pt x="242" y="284"/>
                </a:lnTo>
                <a:lnTo>
                  <a:pt x="242" y="316"/>
                </a:lnTo>
                <a:lnTo>
                  <a:pt x="231" y="348"/>
                </a:lnTo>
                <a:lnTo>
                  <a:pt x="263" y="369"/>
                </a:lnTo>
                <a:lnTo>
                  <a:pt x="273" y="400"/>
                </a:lnTo>
                <a:lnTo>
                  <a:pt x="242" y="411"/>
                </a:lnTo>
                <a:lnTo>
                  <a:pt x="210" y="411"/>
                </a:lnTo>
                <a:lnTo>
                  <a:pt x="179" y="411"/>
                </a:lnTo>
                <a:lnTo>
                  <a:pt x="147" y="411"/>
                </a:lnTo>
                <a:lnTo>
                  <a:pt x="115" y="411"/>
                </a:lnTo>
                <a:lnTo>
                  <a:pt x="84" y="421"/>
                </a:lnTo>
                <a:lnTo>
                  <a:pt x="52" y="432"/>
                </a:lnTo>
                <a:lnTo>
                  <a:pt x="21" y="432"/>
                </a:lnTo>
                <a:lnTo>
                  <a:pt x="0" y="400"/>
                </a:lnTo>
                <a:lnTo>
                  <a:pt x="0" y="369"/>
                </a:lnTo>
                <a:lnTo>
                  <a:pt x="21" y="337"/>
                </a:lnTo>
                <a:lnTo>
                  <a:pt x="31" y="305"/>
                </a:lnTo>
                <a:lnTo>
                  <a:pt x="42" y="274"/>
                </a:lnTo>
                <a:lnTo>
                  <a:pt x="52" y="242"/>
                </a:lnTo>
                <a:lnTo>
                  <a:pt x="63" y="211"/>
                </a:lnTo>
                <a:lnTo>
                  <a:pt x="73" y="179"/>
                </a:lnTo>
                <a:lnTo>
                  <a:pt x="89" y="115"/>
                </a:lnTo>
                <a:lnTo>
                  <a:pt x="89" y="115"/>
                </a:lnTo>
              </a:path>
            </a:pathLst>
          </a:custGeom>
          <a:pattFill prst="wdUpDiag">
            <a:fgClr>
              <a:schemeClr val="bg1"/>
            </a:fgClr>
            <a:bgClr>
              <a:srgbClr val="080808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639" name="Line 135"/>
          <p:cNvSpPr>
            <a:spLocks noChangeShapeType="1"/>
          </p:cNvSpPr>
          <p:nvPr/>
        </p:nvSpPr>
        <p:spPr bwMode="auto">
          <a:xfrm flipV="1">
            <a:off x="2133600" y="3276600"/>
            <a:ext cx="1447800" cy="914400"/>
          </a:xfrm>
          <a:prstGeom prst="line">
            <a:avLst/>
          </a:prstGeom>
          <a:ln>
            <a:headEnd type="stealth" w="med" len="lg"/>
            <a:tailEnd type="none" w="sm" len="sm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 useBgFill="1">
        <p:nvSpPr>
          <p:cNvPr id="21640" name="Rectangle 136"/>
          <p:cNvSpPr>
            <a:spLocks noChangeArrowheads="1"/>
          </p:cNvSpPr>
          <p:nvPr/>
        </p:nvSpPr>
        <p:spPr bwMode="auto">
          <a:xfrm>
            <a:off x="3429000" y="5637213"/>
            <a:ext cx="4953000" cy="831639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00B050"/>
                </a:solidFill>
                <a:latin typeface="Arial" charset="0"/>
              </a:rPr>
              <a:t>SCLEROTIC DENTINE -         </a:t>
            </a:r>
            <a:r>
              <a:rPr lang="ru-RU" sz="2400" dirty="0">
                <a:solidFill>
                  <a:srgbClr val="00B050"/>
                </a:solidFill>
                <a:latin typeface="Arial" charset="0"/>
              </a:rPr>
              <a:t>tubules filled with mineral</a:t>
            </a:r>
          </a:p>
        </p:txBody>
      </p:sp>
      <p:sp>
        <p:nvSpPr>
          <p:cNvPr id="21641" name="Line 137"/>
          <p:cNvSpPr>
            <a:spLocks noChangeShapeType="1"/>
          </p:cNvSpPr>
          <p:nvPr/>
        </p:nvSpPr>
        <p:spPr bwMode="auto">
          <a:xfrm flipV="1">
            <a:off x="1752600" y="5867400"/>
            <a:ext cx="1600200" cy="152400"/>
          </a:xfrm>
          <a:prstGeom prst="line">
            <a:avLst/>
          </a:prstGeom>
          <a:ln>
            <a:headEnd type="stealth" w="med" len="lg"/>
            <a:tailEnd type="none" w="sm" len="sm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reeform 2"/>
          <p:cNvSpPr>
            <a:spLocks/>
          </p:cNvSpPr>
          <p:nvPr/>
        </p:nvSpPr>
        <p:spPr bwMode="auto">
          <a:xfrm>
            <a:off x="268288" y="3276600"/>
            <a:ext cx="1966912" cy="3097213"/>
          </a:xfrm>
          <a:custGeom>
            <a:avLst/>
            <a:gdLst/>
            <a:ahLst/>
            <a:cxnLst>
              <a:cxn ang="0">
                <a:pos x="1046" y="126"/>
              </a:cxn>
              <a:cxn ang="0">
                <a:pos x="1016" y="255"/>
              </a:cxn>
              <a:cxn ang="0">
                <a:pos x="957" y="381"/>
              </a:cxn>
              <a:cxn ang="0">
                <a:pos x="899" y="508"/>
              </a:cxn>
              <a:cxn ang="0">
                <a:pos x="854" y="635"/>
              </a:cxn>
              <a:cxn ang="0">
                <a:pos x="839" y="763"/>
              </a:cxn>
              <a:cxn ang="0">
                <a:pos x="839" y="890"/>
              </a:cxn>
              <a:cxn ang="0">
                <a:pos x="824" y="1017"/>
              </a:cxn>
              <a:cxn ang="0">
                <a:pos x="810" y="1144"/>
              </a:cxn>
              <a:cxn ang="0">
                <a:pos x="795" y="1271"/>
              </a:cxn>
              <a:cxn ang="0">
                <a:pos x="781" y="1399"/>
              </a:cxn>
              <a:cxn ang="0">
                <a:pos x="751" y="1526"/>
              </a:cxn>
              <a:cxn ang="0">
                <a:pos x="722" y="1653"/>
              </a:cxn>
              <a:cxn ang="0">
                <a:pos x="589" y="1696"/>
              </a:cxn>
              <a:cxn ang="0">
                <a:pos x="471" y="1639"/>
              </a:cxn>
              <a:cxn ang="0">
                <a:pos x="457" y="1512"/>
              </a:cxn>
              <a:cxn ang="0">
                <a:pos x="457" y="1385"/>
              </a:cxn>
              <a:cxn ang="0">
                <a:pos x="427" y="1257"/>
              </a:cxn>
              <a:cxn ang="0">
                <a:pos x="398" y="1130"/>
              </a:cxn>
              <a:cxn ang="0">
                <a:pos x="368" y="1003"/>
              </a:cxn>
              <a:cxn ang="0">
                <a:pos x="338" y="876"/>
              </a:cxn>
              <a:cxn ang="0">
                <a:pos x="294" y="749"/>
              </a:cxn>
              <a:cxn ang="0">
                <a:pos x="251" y="621"/>
              </a:cxn>
              <a:cxn ang="0">
                <a:pos x="221" y="494"/>
              </a:cxn>
              <a:cxn ang="0">
                <a:pos x="162" y="367"/>
              </a:cxn>
              <a:cxn ang="0">
                <a:pos x="132" y="240"/>
              </a:cxn>
              <a:cxn ang="0">
                <a:pos x="103" y="99"/>
              </a:cxn>
              <a:cxn ang="0">
                <a:pos x="0" y="126"/>
              </a:cxn>
              <a:cxn ang="0">
                <a:pos x="0" y="255"/>
              </a:cxn>
              <a:cxn ang="0">
                <a:pos x="0" y="381"/>
              </a:cxn>
              <a:cxn ang="0">
                <a:pos x="44" y="523"/>
              </a:cxn>
              <a:cxn ang="0">
                <a:pos x="89" y="650"/>
              </a:cxn>
              <a:cxn ang="0">
                <a:pos x="118" y="776"/>
              </a:cxn>
              <a:cxn ang="0">
                <a:pos x="132" y="905"/>
              </a:cxn>
              <a:cxn ang="0">
                <a:pos x="162" y="1046"/>
              </a:cxn>
              <a:cxn ang="0">
                <a:pos x="176" y="1173"/>
              </a:cxn>
              <a:cxn ang="0">
                <a:pos x="206" y="1300"/>
              </a:cxn>
              <a:cxn ang="0">
                <a:pos x="236" y="1426"/>
              </a:cxn>
              <a:cxn ang="0">
                <a:pos x="236" y="1555"/>
              </a:cxn>
              <a:cxn ang="0">
                <a:pos x="251" y="1681"/>
              </a:cxn>
              <a:cxn ang="0">
                <a:pos x="280" y="1808"/>
              </a:cxn>
              <a:cxn ang="0">
                <a:pos x="383" y="1908"/>
              </a:cxn>
              <a:cxn ang="0">
                <a:pos x="515" y="1935"/>
              </a:cxn>
              <a:cxn ang="0">
                <a:pos x="648" y="1950"/>
              </a:cxn>
              <a:cxn ang="0">
                <a:pos x="781" y="1908"/>
              </a:cxn>
              <a:cxn ang="0">
                <a:pos x="884" y="1794"/>
              </a:cxn>
              <a:cxn ang="0">
                <a:pos x="986" y="1653"/>
              </a:cxn>
              <a:cxn ang="0">
                <a:pos x="1046" y="1455"/>
              </a:cxn>
              <a:cxn ang="0">
                <a:pos x="1046" y="1314"/>
              </a:cxn>
              <a:cxn ang="0">
                <a:pos x="1046" y="1173"/>
              </a:cxn>
              <a:cxn ang="0">
                <a:pos x="1061" y="1046"/>
              </a:cxn>
              <a:cxn ang="0">
                <a:pos x="1090" y="905"/>
              </a:cxn>
              <a:cxn ang="0">
                <a:pos x="1119" y="776"/>
              </a:cxn>
              <a:cxn ang="0">
                <a:pos x="1148" y="650"/>
              </a:cxn>
              <a:cxn ang="0">
                <a:pos x="1163" y="523"/>
              </a:cxn>
              <a:cxn ang="0">
                <a:pos x="1178" y="381"/>
              </a:cxn>
              <a:cxn ang="0">
                <a:pos x="1208" y="255"/>
              </a:cxn>
              <a:cxn ang="0">
                <a:pos x="1238" y="126"/>
              </a:cxn>
              <a:cxn ang="0">
                <a:pos x="1193" y="14"/>
              </a:cxn>
              <a:cxn ang="0">
                <a:pos x="1036" y="28"/>
              </a:cxn>
              <a:cxn ang="0">
                <a:pos x="1016" y="169"/>
              </a:cxn>
              <a:cxn ang="0">
                <a:pos x="1001" y="296"/>
              </a:cxn>
            </a:cxnLst>
            <a:rect l="0" t="0" r="r" b="b"/>
            <a:pathLst>
              <a:path w="1239" h="1951">
                <a:moveTo>
                  <a:pt x="1036" y="28"/>
                </a:moveTo>
                <a:lnTo>
                  <a:pt x="1046" y="85"/>
                </a:lnTo>
                <a:lnTo>
                  <a:pt x="1046" y="126"/>
                </a:lnTo>
                <a:lnTo>
                  <a:pt x="1046" y="169"/>
                </a:lnTo>
                <a:lnTo>
                  <a:pt x="1046" y="212"/>
                </a:lnTo>
                <a:lnTo>
                  <a:pt x="1016" y="255"/>
                </a:lnTo>
                <a:lnTo>
                  <a:pt x="1001" y="296"/>
                </a:lnTo>
                <a:lnTo>
                  <a:pt x="986" y="339"/>
                </a:lnTo>
                <a:lnTo>
                  <a:pt x="957" y="381"/>
                </a:lnTo>
                <a:lnTo>
                  <a:pt x="943" y="424"/>
                </a:lnTo>
                <a:lnTo>
                  <a:pt x="913" y="466"/>
                </a:lnTo>
                <a:lnTo>
                  <a:pt x="899" y="508"/>
                </a:lnTo>
                <a:lnTo>
                  <a:pt x="884" y="551"/>
                </a:lnTo>
                <a:lnTo>
                  <a:pt x="869" y="594"/>
                </a:lnTo>
                <a:lnTo>
                  <a:pt x="854" y="635"/>
                </a:lnTo>
                <a:lnTo>
                  <a:pt x="854" y="678"/>
                </a:lnTo>
                <a:lnTo>
                  <a:pt x="839" y="721"/>
                </a:lnTo>
                <a:lnTo>
                  <a:pt x="839" y="763"/>
                </a:lnTo>
                <a:lnTo>
                  <a:pt x="839" y="805"/>
                </a:lnTo>
                <a:lnTo>
                  <a:pt x="839" y="848"/>
                </a:lnTo>
                <a:lnTo>
                  <a:pt x="839" y="890"/>
                </a:lnTo>
                <a:lnTo>
                  <a:pt x="824" y="932"/>
                </a:lnTo>
                <a:lnTo>
                  <a:pt x="824" y="975"/>
                </a:lnTo>
                <a:lnTo>
                  <a:pt x="824" y="1017"/>
                </a:lnTo>
                <a:lnTo>
                  <a:pt x="810" y="1060"/>
                </a:lnTo>
                <a:lnTo>
                  <a:pt x="810" y="1101"/>
                </a:lnTo>
                <a:lnTo>
                  <a:pt x="810" y="1144"/>
                </a:lnTo>
                <a:lnTo>
                  <a:pt x="795" y="1187"/>
                </a:lnTo>
                <a:lnTo>
                  <a:pt x="795" y="1230"/>
                </a:lnTo>
                <a:lnTo>
                  <a:pt x="795" y="1271"/>
                </a:lnTo>
                <a:lnTo>
                  <a:pt x="781" y="1314"/>
                </a:lnTo>
                <a:lnTo>
                  <a:pt x="781" y="1356"/>
                </a:lnTo>
                <a:lnTo>
                  <a:pt x="781" y="1399"/>
                </a:lnTo>
                <a:lnTo>
                  <a:pt x="766" y="1441"/>
                </a:lnTo>
                <a:lnTo>
                  <a:pt x="766" y="1483"/>
                </a:lnTo>
                <a:lnTo>
                  <a:pt x="751" y="1526"/>
                </a:lnTo>
                <a:lnTo>
                  <a:pt x="751" y="1569"/>
                </a:lnTo>
                <a:lnTo>
                  <a:pt x="737" y="1610"/>
                </a:lnTo>
                <a:lnTo>
                  <a:pt x="722" y="1653"/>
                </a:lnTo>
                <a:lnTo>
                  <a:pt x="677" y="1681"/>
                </a:lnTo>
                <a:lnTo>
                  <a:pt x="633" y="1696"/>
                </a:lnTo>
                <a:lnTo>
                  <a:pt x="589" y="1696"/>
                </a:lnTo>
                <a:lnTo>
                  <a:pt x="545" y="1710"/>
                </a:lnTo>
                <a:lnTo>
                  <a:pt x="500" y="1681"/>
                </a:lnTo>
                <a:lnTo>
                  <a:pt x="471" y="1639"/>
                </a:lnTo>
                <a:lnTo>
                  <a:pt x="457" y="1596"/>
                </a:lnTo>
                <a:lnTo>
                  <a:pt x="457" y="1555"/>
                </a:lnTo>
                <a:lnTo>
                  <a:pt x="457" y="1512"/>
                </a:lnTo>
                <a:lnTo>
                  <a:pt x="457" y="1469"/>
                </a:lnTo>
                <a:lnTo>
                  <a:pt x="457" y="1426"/>
                </a:lnTo>
                <a:lnTo>
                  <a:pt x="457" y="1385"/>
                </a:lnTo>
                <a:lnTo>
                  <a:pt x="457" y="1342"/>
                </a:lnTo>
                <a:lnTo>
                  <a:pt x="427" y="1300"/>
                </a:lnTo>
                <a:lnTo>
                  <a:pt x="427" y="1257"/>
                </a:lnTo>
                <a:lnTo>
                  <a:pt x="427" y="1215"/>
                </a:lnTo>
                <a:lnTo>
                  <a:pt x="413" y="1173"/>
                </a:lnTo>
                <a:lnTo>
                  <a:pt x="398" y="1130"/>
                </a:lnTo>
                <a:lnTo>
                  <a:pt x="383" y="1088"/>
                </a:lnTo>
                <a:lnTo>
                  <a:pt x="368" y="1046"/>
                </a:lnTo>
                <a:lnTo>
                  <a:pt x="368" y="1003"/>
                </a:lnTo>
                <a:lnTo>
                  <a:pt x="353" y="960"/>
                </a:lnTo>
                <a:lnTo>
                  <a:pt x="353" y="919"/>
                </a:lnTo>
                <a:lnTo>
                  <a:pt x="338" y="876"/>
                </a:lnTo>
                <a:lnTo>
                  <a:pt x="324" y="833"/>
                </a:lnTo>
                <a:lnTo>
                  <a:pt x="309" y="791"/>
                </a:lnTo>
                <a:lnTo>
                  <a:pt x="294" y="749"/>
                </a:lnTo>
                <a:lnTo>
                  <a:pt x="280" y="706"/>
                </a:lnTo>
                <a:lnTo>
                  <a:pt x="251" y="664"/>
                </a:lnTo>
                <a:lnTo>
                  <a:pt x="251" y="621"/>
                </a:lnTo>
                <a:lnTo>
                  <a:pt x="251" y="580"/>
                </a:lnTo>
                <a:lnTo>
                  <a:pt x="236" y="537"/>
                </a:lnTo>
                <a:lnTo>
                  <a:pt x="221" y="494"/>
                </a:lnTo>
                <a:lnTo>
                  <a:pt x="191" y="451"/>
                </a:lnTo>
                <a:lnTo>
                  <a:pt x="176" y="410"/>
                </a:lnTo>
                <a:lnTo>
                  <a:pt x="162" y="367"/>
                </a:lnTo>
                <a:lnTo>
                  <a:pt x="147" y="325"/>
                </a:lnTo>
                <a:lnTo>
                  <a:pt x="132" y="282"/>
                </a:lnTo>
                <a:lnTo>
                  <a:pt x="132" y="240"/>
                </a:lnTo>
                <a:lnTo>
                  <a:pt x="132" y="183"/>
                </a:lnTo>
                <a:lnTo>
                  <a:pt x="132" y="141"/>
                </a:lnTo>
                <a:lnTo>
                  <a:pt x="103" y="99"/>
                </a:lnTo>
                <a:lnTo>
                  <a:pt x="59" y="85"/>
                </a:lnTo>
                <a:lnTo>
                  <a:pt x="14" y="85"/>
                </a:lnTo>
                <a:lnTo>
                  <a:pt x="0" y="126"/>
                </a:lnTo>
                <a:lnTo>
                  <a:pt x="0" y="169"/>
                </a:lnTo>
                <a:lnTo>
                  <a:pt x="0" y="212"/>
                </a:lnTo>
                <a:lnTo>
                  <a:pt x="0" y="255"/>
                </a:lnTo>
                <a:lnTo>
                  <a:pt x="0" y="296"/>
                </a:lnTo>
                <a:lnTo>
                  <a:pt x="0" y="339"/>
                </a:lnTo>
                <a:lnTo>
                  <a:pt x="0" y="381"/>
                </a:lnTo>
                <a:lnTo>
                  <a:pt x="14" y="424"/>
                </a:lnTo>
                <a:lnTo>
                  <a:pt x="44" y="466"/>
                </a:lnTo>
                <a:lnTo>
                  <a:pt x="44" y="523"/>
                </a:lnTo>
                <a:lnTo>
                  <a:pt x="59" y="565"/>
                </a:lnTo>
                <a:lnTo>
                  <a:pt x="74" y="607"/>
                </a:lnTo>
                <a:lnTo>
                  <a:pt x="89" y="650"/>
                </a:lnTo>
                <a:lnTo>
                  <a:pt x="103" y="692"/>
                </a:lnTo>
                <a:lnTo>
                  <a:pt x="103" y="735"/>
                </a:lnTo>
                <a:lnTo>
                  <a:pt x="118" y="776"/>
                </a:lnTo>
                <a:lnTo>
                  <a:pt x="118" y="819"/>
                </a:lnTo>
                <a:lnTo>
                  <a:pt x="132" y="862"/>
                </a:lnTo>
                <a:lnTo>
                  <a:pt x="132" y="905"/>
                </a:lnTo>
                <a:lnTo>
                  <a:pt x="147" y="946"/>
                </a:lnTo>
                <a:lnTo>
                  <a:pt x="162" y="1003"/>
                </a:lnTo>
                <a:lnTo>
                  <a:pt x="162" y="1046"/>
                </a:lnTo>
                <a:lnTo>
                  <a:pt x="162" y="1088"/>
                </a:lnTo>
                <a:lnTo>
                  <a:pt x="176" y="1130"/>
                </a:lnTo>
                <a:lnTo>
                  <a:pt x="176" y="1173"/>
                </a:lnTo>
                <a:lnTo>
                  <a:pt x="191" y="1215"/>
                </a:lnTo>
                <a:lnTo>
                  <a:pt x="206" y="1257"/>
                </a:lnTo>
                <a:lnTo>
                  <a:pt x="206" y="1300"/>
                </a:lnTo>
                <a:lnTo>
                  <a:pt x="221" y="1342"/>
                </a:lnTo>
                <a:lnTo>
                  <a:pt x="221" y="1385"/>
                </a:lnTo>
                <a:lnTo>
                  <a:pt x="236" y="1426"/>
                </a:lnTo>
                <a:lnTo>
                  <a:pt x="236" y="1469"/>
                </a:lnTo>
                <a:lnTo>
                  <a:pt x="236" y="1512"/>
                </a:lnTo>
                <a:lnTo>
                  <a:pt x="236" y="1555"/>
                </a:lnTo>
                <a:lnTo>
                  <a:pt x="251" y="1596"/>
                </a:lnTo>
                <a:lnTo>
                  <a:pt x="251" y="1639"/>
                </a:lnTo>
                <a:lnTo>
                  <a:pt x="251" y="1681"/>
                </a:lnTo>
                <a:lnTo>
                  <a:pt x="265" y="1724"/>
                </a:lnTo>
                <a:lnTo>
                  <a:pt x="280" y="1766"/>
                </a:lnTo>
                <a:lnTo>
                  <a:pt x="280" y="1808"/>
                </a:lnTo>
                <a:lnTo>
                  <a:pt x="294" y="1851"/>
                </a:lnTo>
                <a:lnTo>
                  <a:pt x="338" y="1880"/>
                </a:lnTo>
                <a:lnTo>
                  <a:pt x="383" y="1908"/>
                </a:lnTo>
                <a:lnTo>
                  <a:pt x="427" y="1935"/>
                </a:lnTo>
                <a:lnTo>
                  <a:pt x="471" y="1935"/>
                </a:lnTo>
                <a:lnTo>
                  <a:pt x="515" y="1935"/>
                </a:lnTo>
                <a:lnTo>
                  <a:pt x="560" y="1950"/>
                </a:lnTo>
                <a:lnTo>
                  <a:pt x="604" y="1950"/>
                </a:lnTo>
                <a:lnTo>
                  <a:pt x="648" y="1950"/>
                </a:lnTo>
                <a:lnTo>
                  <a:pt x="692" y="1950"/>
                </a:lnTo>
                <a:lnTo>
                  <a:pt x="737" y="1935"/>
                </a:lnTo>
                <a:lnTo>
                  <a:pt x="781" y="1908"/>
                </a:lnTo>
                <a:lnTo>
                  <a:pt x="810" y="1865"/>
                </a:lnTo>
                <a:lnTo>
                  <a:pt x="854" y="1837"/>
                </a:lnTo>
                <a:lnTo>
                  <a:pt x="884" y="1794"/>
                </a:lnTo>
                <a:lnTo>
                  <a:pt x="928" y="1751"/>
                </a:lnTo>
                <a:lnTo>
                  <a:pt x="957" y="1696"/>
                </a:lnTo>
                <a:lnTo>
                  <a:pt x="986" y="1653"/>
                </a:lnTo>
                <a:lnTo>
                  <a:pt x="1016" y="1540"/>
                </a:lnTo>
                <a:lnTo>
                  <a:pt x="1031" y="1498"/>
                </a:lnTo>
                <a:lnTo>
                  <a:pt x="1046" y="1455"/>
                </a:lnTo>
                <a:lnTo>
                  <a:pt x="1046" y="1399"/>
                </a:lnTo>
                <a:lnTo>
                  <a:pt x="1046" y="1356"/>
                </a:lnTo>
                <a:lnTo>
                  <a:pt x="1046" y="1314"/>
                </a:lnTo>
                <a:lnTo>
                  <a:pt x="1046" y="1271"/>
                </a:lnTo>
                <a:lnTo>
                  <a:pt x="1046" y="1230"/>
                </a:lnTo>
                <a:lnTo>
                  <a:pt x="1046" y="1173"/>
                </a:lnTo>
                <a:lnTo>
                  <a:pt x="1046" y="1130"/>
                </a:lnTo>
                <a:lnTo>
                  <a:pt x="1046" y="1088"/>
                </a:lnTo>
                <a:lnTo>
                  <a:pt x="1061" y="1046"/>
                </a:lnTo>
                <a:lnTo>
                  <a:pt x="1061" y="1003"/>
                </a:lnTo>
                <a:lnTo>
                  <a:pt x="1075" y="960"/>
                </a:lnTo>
                <a:lnTo>
                  <a:pt x="1090" y="905"/>
                </a:lnTo>
                <a:lnTo>
                  <a:pt x="1105" y="862"/>
                </a:lnTo>
                <a:lnTo>
                  <a:pt x="1119" y="819"/>
                </a:lnTo>
                <a:lnTo>
                  <a:pt x="1119" y="776"/>
                </a:lnTo>
                <a:lnTo>
                  <a:pt x="1134" y="735"/>
                </a:lnTo>
                <a:lnTo>
                  <a:pt x="1134" y="692"/>
                </a:lnTo>
                <a:lnTo>
                  <a:pt x="1148" y="650"/>
                </a:lnTo>
                <a:lnTo>
                  <a:pt x="1163" y="607"/>
                </a:lnTo>
                <a:lnTo>
                  <a:pt x="1163" y="565"/>
                </a:lnTo>
                <a:lnTo>
                  <a:pt x="1163" y="523"/>
                </a:lnTo>
                <a:lnTo>
                  <a:pt x="1163" y="466"/>
                </a:lnTo>
                <a:lnTo>
                  <a:pt x="1178" y="424"/>
                </a:lnTo>
                <a:lnTo>
                  <a:pt x="1178" y="381"/>
                </a:lnTo>
                <a:lnTo>
                  <a:pt x="1193" y="339"/>
                </a:lnTo>
                <a:lnTo>
                  <a:pt x="1193" y="296"/>
                </a:lnTo>
                <a:lnTo>
                  <a:pt x="1208" y="255"/>
                </a:lnTo>
                <a:lnTo>
                  <a:pt x="1223" y="212"/>
                </a:lnTo>
                <a:lnTo>
                  <a:pt x="1238" y="169"/>
                </a:lnTo>
                <a:lnTo>
                  <a:pt x="1238" y="126"/>
                </a:lnTo>
                <a:lnTo>
                  <a:pt x="1238" y="85"/>
                </a:lnTo>
                <a:lnTo>
                  <a:pt x="1238" y="42"/>
                </a:lnTo>
                <a:lnTo>
                  <a:pt x="1193" y="14"/>
                </a:lnTo>
                <a:lnTo>
                  <a:pt x="1148" y="0"/>
                </a:lnTo>
                <a:lnTo>
                  <a:pt x="1105" y="0"/>
                </a:lnTo>
                <a:lnTo>
                  <a:pt x="1036" y="28"/>
                </a:lnTo>
                <a:lnTo>
                  <a:pt x="1031" y="85"/>
                </a:lnTo>
                <a:lnTo>
                  <a:pt x="1031" y="126"/>
                </a:lnTo>
                <a:lnTo>
                  <a:pt x="1016" y="169"/>
                </a:lnTo>
                <a:lnTo>
                  <a:pt x="1016" y="212"/>
                </a:lnTo>
                <a:lnTo>
                  <a:pt x="1016" y="255"/>
                </a:lnTo>
                <a:lnTo>
                  <a:pt x="1001" y="296"/>
                </a:lnTo>
                <a:lnTo>
                  <a:pt x="972" y="339"/>
                </a:lnTo>
              </a:path>
            </a:pathLst>
          </a:custGeom>
          <a:pattFill prst="narHorz">
            <a:fgClr>
              <a:schemeClr val="accent1"/>
            </a:fgClr>
            <a:bgClr>
              <a:schemeClr val="bg1"/>
            </a:bgClr>
          </a:pattFill>
          <a:ln w="9525" cap="rnd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2362200" y="152400"/>
            <a:ext cx="4648200" cy="51911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chemeClr val="accent2"/>
                </a:solidFill>
                <a:latin typeface="Arial" charset="0"/>
              </a:rPr>
              <a:t>CEMENTUM: Boundaries</a:t>
            </a: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3124200" y="2895600"/>
            <a:ext cx="6019800" cy="5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FF00CC"/>
                </a:solidFill>
                <a:latin typeface="Arial" charset="0"/>
              </a:rPr>
              <a:t>Cemento-enamel junction   CEJ</a:t>
            </a: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2819400" y="4114800"/>
            <a:ext cx="6324600" cy="5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chemeClr val="hlink"/>
                </a:solidFill>
                <a:latin typeface="Arial" charset="0"/>
              </a:rPr>
              <a:t>Dentino-cemental junction   DCJ</a:t>
            </a: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3009900" y="5372100"/>
            <a:ext cx="6134100" cy="5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2060"/>
                </a:solidFill>
                <a:latin typeface="Arial" charset="0"/>
              </a:rPr>
              <a:t>Ligamento-cemental junction</a:t>
            </a: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1828800" y="6324600"/>
            <a:ext cx="3962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chemeClr val="bg1"/>
                </a:solidFill>
                <a:latin typeface="Arial" charset="0"/>
              </a:rPr>
              <a:t>APICAL FORAMEN</a:t>
            </a:r>
          </a:p>
        </p:txBody>
      </p:sp>
      <p:sp>
        <p:nvSpPr>
          <p:cNvPr id="13320" name="Freeform 8"/>
          <p:cNvSpPr>
            <a:spLocks/>
          </p:cNvSpPr>
          <p:nvPr/>
        </p:nvSpPr>
        <p:spPr bwMode="auto">
          <a:xfrm>
            <a:off x="819150" y="2068513"/>
            <a:ext cx="727075" cy="4133850"/>
          </a:xfrm>
          <a:custGeom>
            <a:avLst/>
            <a:gdLst/>
            <a:ahLst/>
            <a:cxnLst>
              <a:cxn ang="0">
                <a:pos x="260" y="81"/>
              </a:cxn>
              <a:cxn ang="0">
                <a:pos x="196" y="163"/>
              </a:cxn>
              <a:cxn ang="0">
                <a:pos x="113" y="244"/>
              </a:cxn>
              <a:cxn ang="0">
                <a:pos x="49" y="343"/>
              </a:cxn>
              <a:cxn ang="0">
                <a:pos x="16" y="441"/>
              </a:cxn>
              <a:cxn ang="0">
                <a:pos x="0" y="540"/>
              </a:cxn>
              <a:cxn ang="0">
                <a:pos x="0" y="637"/>
              </a:cxn>
              <a:cxn ang="0">
                <a:pos x="0" y="736"/>
              </a:cxn>
              <a:cxn ang="0">
                <a:pos x="0" y="834"/>
              </a:cxn>
              <a:cxn ang="0">
                <a:pos x="16" y="933"/>
              </a:cxn>
              <a:cxn ang="0">
                <a:pos x="49" y="1030"/>
              </a:cxn>
              <a:cxn ang="0">
                <a:pos x="49" y="1129"/>
              </a:cxn>
              <a:cxn ang="0">
                <a:pos x="80" y="1227"/>
              </a:cxn>
              <a:cxn ang="0">
                <a:pos x="97" y="1326"/>
              </a:cxn>
              <a:cxn ang="0">
                <a:pos x="113" y="1423"/>
              </a:cxn>
              <a:cxn ang="0">
                <a:pos x="113" y="1522"/>
              </a:cxn>
              <a:cxn ang="0">
                <a:pos x="113" y="1620"/>
              </a:cxn>
              <a:cxn ang="0">
                <a:pos x="113" y="1719"/>
              </a:cxn>
              <a:cxn ang="0">
                <a:pos x="130" y="1816"/>
              </a:cxn>
              <a:cxn ang="0">
                <a:pos x="130" y="1914"/>
              </a:cxn>
              <a:cxn ang="0">
                <a:pos x="130" y="2013"/>
              </a:cxn>
              <a:cxn ang="0">
                <a:pos x="146" y="2110"/>
              </a:cxn>
              <a:cxn ang="0">
                <a:pos x="163" y="2209"/>
              </a:cxn>
              <a:cxn ang="0">
                <a:pos x="163" y="2307"/>
              </a:cxn>
              <a:cxn ang="0">
                <a:pos x="163" y="2406"/>
              </a:cxn>
              <a:cxn ang="0">
                <a:pos x="163" y="2503"/>
              </a:cxn>
              <a:cxn ang="0">
                <a:pos x="179" y="2603"/>
              </a:cxn>
              <a:cxn ang="0">
                <a:pos x="245" y="2553"/>
              </a:cxn>
              <a:cxn ang="0">
                <a:pos x="277" y="2455"/>
              </a:cxn>
              <a:cxn ang="0">
                <a:pos x="310" y="2356"/>
              </a:cxn>
              <a:cxn ang="0">
                <a:pos x="310" y="2259"/>
              </a:cxn>
              <a:cxn ang="0">
                <a:pos x="326" y="2160"/>
              </a:cxn>
              <a:cxn ang="0">
                <a:pos x="326" y="2062"/>
              </a:cxn>
              <a:cxn ang="0">
                <a:pos x="326" y="1963"/>
              </a:cxn>
              <a:cxn ang="0">
                <a:pos x="326" y="1866"/>
              </a:cxn>
              <a:cxn ang="0">
                <a:pos x="326" y="1767"/>
              </a:cxn>
              <a:cxn ang="0">
                <a:pos x="326" y="1653"/>
              </a:cxn>
              <a:cxn ang="0">
                <a:pos x="326" y="1554"/>
              </a:cxn>
              <a:cxn ang="0">
                <a:pos x="343" y="1456"/>
              </a:cxn>
              <a:cxn ang="0">
                <a:pos x="376" y="1357"/>
              </a:cxn>
              <a:cxn ang="0">
                <a:pos x="392" y="1260"/>
              </a:cxn>
              <a:cxn ang="0">
                <a:pos x="425" y="1129"/>
              </a:cxn>
              <a:cxn ang="0">
                <a:pos x="440" y="1030"/>
              </a:cxn>
              <a:cxn ang="0">
                <a:pos x="457" y="933"/>
              </a:cxn>
              <a:cxn ang="0">
                <a:pos x="457" y="834"/>
              </a:cxn>
              <a:cxn ang="0">
                <a:pos x="457" y="736"/>
              </a:cxn>
              <a:cxn ang="0">
                <a:pos x="457" y="637"/>
              </a:cxn>
              <a:cxn ang="0">
                <a:pos x="457" y="540"/>
              </a:cxn>
              <a:cxn ang="0">
                <a:pos x="457" y="441"/>
              </a:cxn>
              <a:cxn ang="0">
                <a:pos x="457" y="343"/>
              </a:cxn>
              <a:cxn ang="0">
                <a:pos x="457" y="244"/>
              </a:cxn>
              <a:cxn ang="0">
                <a:pos x="440" y="147"/>
              </a:cxn>
              <a:cxn ang="0">
                <a:pos x="392" y="48"/>
              </a:cxn>
              <a:cxn ang="0">
                <a:pos x="274" y="3"/>
              </a:cxn>
            </a:cxnLst>
            <a:rect l="0" t="0" r="r" b="b"/>
            <a:pathLst>
              <a:path w="458" h="2604">
                <a:moveTo>
                  <a:pt x="274" y="3"/>
                </a:moveTo>
                <a:lnTo>
                  <a:pt x="260" y="81"/>
                </a:lnTo>
                <a:lnTo>
                  <a:pt x="212" y="114"/>
                </a:lnTo>
                <a:lnTo>
                  <a:pt x="196" y="163"/>
                </a:lnTo>
                <a:lnTo>
                  <a:pt x="146" y="196"/>
                </a:lnTo>
                <a:lnTo>
                  <a:pt x="113" y="244"/>
                </a:lnTo>
                <a:lnTo>
                  <a:pt x="80" y="294"/>
                </a:lnTo>
                <a:lnTo>
                  <a:pt x="49" y="343"/>
                </a:lnTo>
                <a:lnTo>
                  <a:pt x="16" y="393"/>
                </a:lnTo>
                <a:lnTo>
                  <a:pt x="16" y="441"/>
                </a:lnTo>
                <a:lnTo>
                  <a:pt x="16" y="490"/>
                </a:lnTo>
                <a:lnTo>
                  <a:pt x="0" y="540"/>
                </a:lnTo>
                <a:lnTo>
                  <a:pt x="0" y="588"/>
                </a:lnTo>
                <a:lnTo>
                  <a:pt x="0" y="637"/>
                </a:lnTo>
                <a:lnTo>
                  <a:pt x="0" y="687"/>
                </a:lnTo>
                <a:lnTo>
                  <a:pt x="0" y="736"/>
                </a:lnTo>
                <a:lnTo>
                  <a:pt x="0" y="784"/>
                </a:lnTo>
                <a:lnTo>
                  <a:pt x="0" y="834"/>
                </a:lnTo>
                <a:lnTo>
                  <a:pt x="0" y="883"/>
                </a:lnTo>
                <a:lnTo>
                  <a:pt x="16" y="933"/>
                </a:lnTo>
                <a:lnTo>
                  <a:pt x="16" y="981"/>
                </a:lnTo>
                <a:lnTo>
                  <a:pt x="49" y="1030"/>
                </a:lnTo>
                <a:lnTo>
                  <a:pt x="49" y="1080"/>
                </a:lnTo>
                <a:lnTo>
                  <a:pt x="49" y="1129"/>
                </a:lnTo>
                <a:lnTo>
                  <a:pt x="65" y="1177"/>
                </a:lnTo>
                <a:lnTo>
                  <a:pt x="80" y="1227"/>
                </a:lnTo>
                <a:lnTo>
                  <a:pt x="80" y="1276"/>
                </a:lnTo>
                <a:lnTo>
                  <a:pt x="97" y="1326"/>
                </a:lnTo>
                <a:lnTo>
                  <a:pt x="113" y="1374"/>
                </a:lnTo>
                <a:lnTo>
                  <a:pt x="113" y="1423"/>
                </a:lnTo>
                <a:lnTo>
                  <a:pt x="113" y="1473"/>
                </a:lnTo>
                <a:lnTo>
                  <a:pt x="113" y="1522"/>
                </a:lnTo>
                <a:lnTo>
                  <a:pt x="113" y="1570"/>
                </a:lnTo>
                <a:lnTo>
                  <a:pt x="113" y="1620"/>
                </a:lnTo>
                <a:lnTo>
                  <a:pt x="113" y="1669"/>
                </a:lnTo>
                <a:lnTo>
                  <a:pt x="113" y="1719"/>
                </a:lnTo>
                <a:lnTo>
                  <a:pt x="113" y="1767"/>
                </a:lnTo>
                <a:lnTo>
                  <a:pt x="130" y="1816"/>
                </a:lnTo>
                <a:lnTo>
                  <a:pt x="130" y="1866"/>
                </a:lnTo>
                <a:lnTo>
                  <a:pt x="130" y="1914"/>
                </a:lnTo>
                <a:lnTo>
                  <a:pt x="130" y="1963"/>
                </a:lnTo>
                <a:lnTo>
                  <a:pt x="130" y="2013"/>
                </a:lnTo>
                <a:lnTo>
                  <a:pt x="146" y="2062"/>
                </a:lnTo>
                <a:lnTo>
                  <a:pt x="146" y="2110"/>
                </a:lnTo>
                <a:lnTo>
                  <a:pt x="146" y="2160"/>
                </a:lnTo>
                <a:lnTo>
                  <a:pt x="163" y="2209"/>
                </a:lnTo>
                <a:lnTo>
                  <a:pt x="163" y="2259"/>
                </a:lnTo>
                <a:lnTo>
                  <a:pt x="163" y="2307"/>
                </a:lnTo>
                <a:lnTo>
                  <a:pt x="163" y="2356"/>
                </a:lnTo>
                <a:lnTo>
                  <a:pt x="163" y="2406"/>
                </a:lnTo>
                <a:lnTo>
                  <a:pt x="163" y="2455"/>
                </a:lnTo>
                <a:lnTo>
                  <a:pt x="163" y="2503"/>
                </a:lnTo>
                <a:lnTo>
                  <a:pt x="179" y="2553"/>
                </a:lnTo>
                <a:lnTo>
                  <a:pt x="179" y="2603"/>
                </a:lnTo>
                <a:lnTo>
                  <a:pt x="229" y="2603"/>
                </a:lnTo>
                <a:lnTo>
                  <a:pt x="245" y="2553"/>
                </a:lnTo>
                <a:lnTo>
                  <a:pt x="260" y="2503"/>
                </a:lnTo>
                <a:lnTo>
                  <a:pt x="277" y="2455"/>
                </a:lnTo>
                <a:lnTo>
                  <a:pt x="293" y="2406"/>
                </a:lnTo>
                <a:lnTo>
                  <a:pt x="310" y="2356"/>
                </a:lnTo>
                <a:lnTo>
                  <a:pt x="310" y="2307"/>
                </a:lnTo>
                <a:lnTo>
                  <a:pt x="310" y="2259"/>
                </a:lnTo>
                <a:lnTo>
                  <a:pt x="326" y="2209"/>
                </a:lnTo>
                <a:lnTo>
                  <a:pt x="326" y="2160"/>
                </a:lnTo>
                <a:lnTo>
                  <a:pt x="326" y="2110"/>
                </a:lnTo>
                <a:lnTo>
                  <a:pt x="326" y="2062"/>
                </a:lnTo>
                <a:lnTo>
                  <a:pt x="326" y="2013"/>
                </a:lnTo>
                <a:lnTo>
                  <a:pt x="326" y="1963"/>
                </a:lnTo>
                <a:lnTo>
                  <a:pt x="326" y="1914"/>
                </a:lnTo>
                <a:lnTo>
                  <a:pt x="326" y="1866"/>
                </a:lnTo>
                <a:lnTo>
                  <a:pt x="326" y="1816"/>
                </a:lnTo>
                <a:lnTo>
                  <a:pt x="326" y="1767"/>
                </a:lnTo>
                <a:lnTo>
                  <a:pt x="326" y="1702"/>
                </a:lnTo>
                <a:lnTo>
                  <a:pt x="326" y="1653"/>
                </a:lnTo>
                <a:lnTo>
                  <a:pt x="326" y="1603"/>
                </a:lnTo>
                <a:lnTo>
                  <a:pt x="326" y="1554"/>
                </a:lnTo>
                <a:lnTo>
                  <a:pt x="343" y="1506"/>
                </a:lnTo>
                <a:lnTo>
                  <a:pt x="343" y="1456"/>
                </a:lnTo>
                <a:lnTo>
                  <a:pt x="359" y="1407"/>
                </a:lnTo>
                <a:lnTo>
                  <a:pt x="376" y="1357"/>
                </a:lnTo>
                <a:lnTo>
                  <a:pt x="376" y="1309"/>
                </a:lnTo>
                <a:lnTo>
                  <a:pt x="392" y="1260"/>
                </a:lnTo>
                <a:lnTo>
                  <a:pt x="409" y="1194"/>
                </a:lnTo>
                <a:lnTo>
                  <a:pt x="425" y="1129"/>
                </a:lnTo>
                <a:lnTo>
                  <a:pt x="440" y="1080"/>
                </a:lnTo>
                <a:lnTo>
                  <a:pt x="440" y="1030"/>
                </a:lnTo>
                <a:lnTo>
                  <a:pt x="440" y="981"/>
                </a:lnTo>
                <a:lnTo>
                  <a:pt x="457" y="933"/>
                </a:lnTo>
                <a:lnTo>
                  <a:pt x="457" y="883"/>
                </a:lnTo>
                <a:lnTo>
                  <a:pt x="457" y="834"/>
                </a:lnTo>
                <a:lnTo>
                  <a:pt x="457" y="784"/>
                </a:lnTo>
                <a:lnTo>
                  <a:pt x="457" y="736"/>
                </a:lnTo>
                <a:lnTo>
                  <a:pt x="457" y="687"/>
                </a:lnTo>
                <a:lnTo>
                  <a:pt x="457" y="637"/>
                </a:lnTo>
                <a:lnTo>
                  <a:pt x="457" y="588"/>
                </a:lnTo>
                <a:lnTo>
                  <a:pt x="457" y="540"/>
                </a:lnTo>
                <a:lnTo>
                  <a:pt x="457" y="490"/>
                </a:lnTo>
                <a:lnTo>
                  <a:pt x="457" y="441"/>
                </a:lnTo>
                <a:lnTo>
                  <a:pt x="457" y="393"/>
                </a:lnTo>
                <a:lnTo>
                  <a:pt x="457" y="343"/>
                </a:lnTo>
                <a:lnTo>
                  <a:pt x="457" y="294"/>
                </a:lnTo>
                <a:lnTo>
                  <a:pt x="457" y="244"/>
                </a:lnTo>
                <a:lnTo>
                  <a:pt x="457" y="196"/>
                </a:lnTo>
                <a:lnTo>
                  <a:pt x="440" y="147"/>
                </a:lnTo>
                <a:lnTo>
                  <a:pt x="409" y="97"/>
                </a:lnTo>
                <a:lnTo>
                  <a:pt x="392" y="48"/>
                </a:lnTo>
                <a:lnTo>
                  <a:pt x="359" y="0"/>
                </a:lnTo>
                <a:lnTo>
                  <a:pt x="274" y="3"/>
                </a:lnTo>
                <a:lnTo>
                  <a:pt x="274" y="3"/>
                </a:lnTo>
              </a:path>
            </a:pathLst>
          </a:custGeom>
          <a:pattFill prst="pct70">
            <a:fgClr>
              <a:srgbClr val="FFCCCC"/>
            </a:fgClr>
            <a:bgClr>
              <a:schemeClr val="bg1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1" name="Freeform 9"/>
          <p:cNvSpPr>
            <a:spLocks/>
          </p:cNvSpPr>
          <p:nvPr/>
        </p:nvSpPr>
        <p:spPr bwMode="auto">
          <a:xfrm>
            <a:off x="334963" y="701675"/>
            <a:ext cx="1608137" cy="5467350"/>
          </a:xfrm>
          <a:custGeom>
            <a:avLst/>
            <a:gdLst/>
            <a:ahLst/>
            <a:cxnLst>
              <a:cxn ang="0">
                <a:pos x="426" y="176"/>
              </a:cxn>
              <a:cxn ang="0">
                <a:pos x="316" y="408"/>
              </a:cxn>
              <a:cxn ang="0">
                <a:pos x="236" y="606"/>
              </a:cxn>
              <a:cxn ang="0">
                <a:pos x="158" y="837"/>
              </a:cxn>
              <a:cxn ang="0">
                <a:pos x="30" y="1101"/>
              </a:cxn>
              <a:cxn ang="0">
                <a:pos x="0" y="1314"/>
              </a:cxn>
              <a:cxn ang="0">
                <a:pos x="0" y="1512"/>
              </a:cxn>
              <a:cxn ang="0">
                <a:pos x="14" y="1710"/>
              </a:cxn>
              <a:cxn ang="0">
                <a:pos x="94" y="1908"/>
              </a:cxn>
              <a:cxn ang="0">
                <a:pos x="173" y="2106"/>
              </a:cxn>
              <a:cxn ang="0">
                <a:pos x="236" y="2304"/>
              </a:cxn>
              <a:cxn ang="0">
                <a:pos x="316" y="2536"/>
              </a:cxn>
              <a:cxn ang="0">
                <a:pos x="347" y="2817"/>
              </a:cxn>
              <a:cxn ang="0">
                <a:pos x="363" y="3030"/>
              </a:cxn>
              <a:cxn ang="0">
                <a:pos x="394" y="3228"/>
              </a:cxn>
              <a:cxn ang="0">
                <a:pos x="458" y="3426"/>
              </a:cxn>
              <a:cxn ang="0">
                <a:pos x="521" y="3294"/>
              </a:cxn>
              <a:cxn ang="0">
                <a:pos x="521" y="3096"/>
              </a:cxn>
              <a:cxn ang="0">
                <a:pos x="506" y="2898"/>
              </a:cxn>
              <a:cxn ang="0">
                <a:pos x="506" y="2700"/>
              </a:cxn>
              <a:cxn ang="0">
                <a:pos x="490" y="2486"/>
              </a:cxn>
              <a:cxn ang="0">
                <a:pos x="490" y="2288"/>
              </a:cxn>
              <a:cxn ang="0">
                <a:pos x="458" y="2090"/>
              </a:cxn>
              <a:cxn ang="0">
                <a:pos x="394" y="1892"/>
              </a:cxn>
              <a:cxn ang="0">
                <a:pos x="347" y="1679"/>
              </a:cxn>
              <a:cxn ang="0">
                <a:pos x="347" y="1481"/>
              </a:cxn>
              <a:cxn ang="0">
                <a:pos x="378" y="1283"/>
              </a:cxn>
              <a:cxn ang="0">
                <a:pos x="490" y="1085"/>
              </a:cxn>
              <a:cxn ang="0">
                <a:pos x="600" y="887"/>
              </a:cxn>
              <a:cxn ang="0">
                <a:pos x="648" y="1085"/>
              </a:cxn>
              <a:cxn ang="0">
                <a:pos x="679" y="1283"/>
              </a:cxn>
              <a:cxn ang="0">
                <a:pos x="695" y="1481"/>
              </a:cxn>
              <a:cxn ang="0">
                <a:pos x="695" y="1694"/>
              </a:cxn>
              <a:cxn ang="0">
                <a:pos x="695" y="1892"/>
              </a:cxn>
              <a:cxn ang="0">
                <a:pos x="648" y="2090"/>
              </a:cxn>
              <a:cxn ang="0">
                <a:pos x="600" y="2288"/>
              </a:cxn>
              <a:cxn ang="0">
                <a:pos x="600" y="2486"/>
              </a:cxn>
              <a:cxn ang="0">
                <a:pos x="600" y="2684"/>
              </a:cxn>
              <a:cxn ang="0">
                <a:pos x="600" y="2882"/>
              </a:cxn>
              <a:cxn ang="0">
                <a:pos x="600" y="3080"/>
              </a:cxn>
              <a:cxn ang="0">
                <a:pos x="584" y="3278"/>
              </a:cxn>
              <a:cxn ang="0">
                <a:pos x="616" y="3443"/>
              </a:cxn>
              <a:cxn ang="0">
                <a:pos x="726" y="3294"/>
              </a:cxn>
              <a:cxn ang="0">
                <a:pos x="758" y="3096"/>
              </a:cxn>
              <a:cxn ang="0">
                <a:pos x="758" y="2898"/>
              </a:cxn>
              <a:cxn ang="0">
                <a:pos x="758" y="2684"/>
              </a:cxn>
              <a:cxn ang="0">
                <a:pos x="774" y="2469"/>
              </a:cxn>
              <a:cxn ang="0">
                <a:pos x="853" y="2256"/>
              </a:cxn>
              <a:cxn ang="0">
                <a:pos x="900" y="2058"/>
              </a:cxn>
              <a:cxn ang="0">
                <a:pos x="948" y="1860"/>
              </a:cxn>
              <a:cxn ang="0">
                <a:pos x="980" y="1662"/>
              </a:cxn>
              <a:cxn ang="0">
                <a:pos x="980" y="1464"/>
              </a:cxn>
              <a:cxn ang="0">
                <a:pos x="996" y="1249"/>
              </a:cxn>
              <a:cxn ang="0">
                <a:pos x="1012" y="1035"/>
              </a:cxn>
              <a:cxn ang="0">
                <a:pos x="1012" y="837"/>
              </a:cxn>
              <a:cxn ang="0">
                <a:pos x="932" y="639"/>
              </a:cxn>
              <a:cxn ang="0">
                <a:pos x="822" y="441"/>
              </a:cxn>
              <a:cxn ang="0">
                <a:pos x="695" y="243"/>
              </a:cxn>
              <a:cxn ang="0">
                <a:pos x="533" y="0"/>
              </a:cxn>
            </a:cxnLst>
            <a:rect l="0" t="0" r="r" b="b"/>
            <a:pathLst>
              <a:path w="1013" h="3444">
                <a:moveTo>
                  <a:pt x="533" y="0"/>
                </a:moveTo>
                <a:lnTo>
                  <a:pt x="490" y="78"/>
                </a:lnTo>
                <a:lnTo>
                  <a:pt x="474" y="128"/>
                </a:lnTo>
                <a:lnTo>
                  <a:pt x="426" y="176"/>
                </a:lnTo>
                <a:lnTo>
                  <a:pt x="394" y="243"/>
                </a:lnTo>
                <a:lnTo>
                  <a:pt x="363" y="293"/>
                </a:lnTo>
                <a:lnTo>
                  <a:pt x="347" y="358"/>
                </a:lnTo>
                <a:lnTo>
                  <a:pt x="316" y="408"/>
                </a:lnTo>
                <a:lnTo>
                  <a:pt x="300" y="457"/>
                </a:lnTo>
                <a:lnTo>
                  <a:pt x="284" y="507"/>
                </a:lnTo>
                <a:lnTo>
                  <a:pt x="252" y="556"/>
                </a:lnTo>
                <a:lnTo>
                  <a:pt x="236" y="606"/>
                </a:lnTo>
                <a:lnTo>
                  <a:pt x="220" y="655"/>
                </a:lnTo>
                <a:lnTo>
                  <a:pt x="204" y="722"/>
                </a:lnTo>
                <a:lnTo>
                  <a:pt x="173" y="787"/>
                </a:lnTo>
                <a:lnTo>
                  <a:pt x="158" y="837"/>
                </a:lnTo>
                <a:lnTo>
                  <a:pt x="126" y="903"/>
                </a:lnTo>
                <a:lnTo>
                  <a:pt x="94" y="968"/>
                </a:lnTo>
                <a:lnTo>
                  <a:pt x="62" y="1035"/>
                </a:lnTo>
                <a:lnTo>
                  <a:pt x="30" y="1101"/>
                </a:lnTo>
                <a:lnTo>
                  <a:pt x="14" y="1166"/>
                </a:lnTo>
                <a:lnTo>
                  <a:pt x="0" y="1216"/>
                </a:lnTo>
                <a:lnTo>
                  <a:pt x="0" y="1266"/>
                </a:lnTo>
                <a:lnTo>
                  <a:pt x="0" y="1314"/>
                </a:lnTo>
                <a:lnTo>
                  <a:pt x="0" y="1364"/>
                </a:lnTo>
                <a:lnTo>
                  <a:pt x="0" y="1414"/>
                </a:lnTo>
                <a:lnTo>
                  <a:pt x="0" y="1464"/>
                </a:lnTo>
                <a:lnTo>
                  <a:pt x="0" y="1512"/>
                </a:lnTo>
                <a:lnTo>
                  <a:pt x="0" y="1562"/>
                </a:lnTo>
                <a:lnTo>
                  <a:pt x="0" y="1612"/>
                </a:lnTo>
                <a:lnTo>
                  <a:pt x="0" y="1662"/>
                </a:lnTo>
                <a:lnTo>
                  <a:pt x="14" y="1710"/>
                </a:lnTo>
                <a:lnTo>
                  <a:pt x="30" y="1760"/>
                </a:lnTo>
                <a:lnTo>
                  <a:pt x="46" y="1810"/>
                </a:lnTo>
                <a:lnTo>
                  <a:pt x="62" y="1860"/>
                </a:lnTo>
                <a:lnTo>
                  <a:pt x="94" y="1908"/>
                </a:lnTo>
                <a:lnTo>
                  <a:pt x="110" y="1958"/>
                </a:lnTo>
                <a:lnTo>
                  <a:pt x="142" y="2008"/>
                </a:lnTo>
                <a:lnTo>
                  <a:pt x="158" y="2058"/>
                </a:lnTo>
                <a:lnTo>
                  <a:pt x="173" y="2106"/>
                </a:lnTo>
                <a:lnTo>
                  <a:pt x="189" y="2156"/>
                </a:lnTo>
                <a:lnTo>
                  <a:pt x="204" y="2206"/>
                </a:lnTo>
                <a:lnTo>
                  <a:pt x="220" y="2256"/>
                </a:lnTo>
                <a:lnTo>
                  <a:pt x="236" y="2304"/>
                </a:lnTo>
                <a:lnTo>
                  <a:pt x="268" y="2371"/>
                </a:lnTo>
                <a:lnTo>
                  <a:pt x="268" y="2421"/>
                </a:lnTo>
                <a:lnTo>
                  <a:pt x="284" y="2486"/>
                </a:lnTo>
                <a:lnTo>
                  <a:pt x="316" y="2536"/>
                </a:lnTo>
                <a:lnTo>
                  <a:pt x="332" y="2586"/>
                </a:lnTo>
                <a:lnTo>
                  <a:pt x="332" y="2635"/>
                </a:lnTo>
                <a:lnTo>
                  <a:pt x="347" y="2700"/>
                </a:lnTo>
                <a:lnTo>
                  <a:pt x="347" y="2817"/>
                </a:lnTo>
                <a:lnTo>
                  <a:pt x="347" y="2882"/>
                </a:lnTo>
                <a:lnTo>
                  <a:pt x="347" y="2932"/>
                </a:lnTo>
                <a:lnTo>
                  <a:pt x="363" y="2982"/>
                </a:lnTo>
                <a:lnTo>
                  <a:pt x="363" y="3030"/>
                </a:lnTo>
                <a:lnTo>
                  <a:pt x="378" y="3080"/>
                </a:lnTo>
                <a:lnTo>
                  <a:pt x="378" y="3130"/>
                </a:lnTo>
                <a:lnTo>
                  <a:pt x="394" y="3180"/>
                </a:lnTo>
                <a:lnTo>
                  <a:pt x="394" y="3228"/>
                </a:lnTo>
                <a:lnTo>
                  <a:pt x="410" y="3278"/>
                </a:lnTo>
                <a:lnTo>
                  <a:pt x="426" y="3328"/>
                </a:lnTo>
                <a:lnTo>
                  <a:pt x="458" y="3378"/>
                </a:lnTo>
                <a:lnTo>
                  <a:pt x="458" y="3426"/>
                </a:lnTo>
                <a:lnTo>
                  <a:pt x="506" y="3443"/>
                </a:lnTo>
                <a:lnTo>
                  <a:pt x="521" y="3394"/>
                </a:lnTo>
                <a:lnTo>
                  <a:pt x="521" y="3344"/>
                </a:lnTo>
                <a:lnTo>
                  <a:pt x="521" y="3294"/>
                </a:lnTo>
                <a:lnTo>
                  <a:pt x="521" y="3245"/>
                </a:lnTo>
                <a:lnTo>
                  <a:pt x="521" y="3196"/>
                </a:lnTo>
                <a:lnTo>
                  <a:pt x="521" y="3146"/>
                </a:lnTo>
                <a:lnTo>
                  <a:pt x="521" y="3096"/>
                </a:lnTo>
                <a:lnTo>
                  <a:pt x="506" y="3047"/>
                </a:lnTo>
                <a:lnTo>
                  <a:pt x="506" y="2998"/>
                </a:lnTo>
                <a:lnTo>
                  <a:pt x="506" y="2948"/>
                </a:lnTo>
                <a:lnTo>
                  <a:pt x="506" y="2898"/>
                </a:lnTo>
                <a:lnTo>
                  <a:pt x="506" y="2849"/>
                </a:lnTo>
                <a:lnTo>
                  <a:pt x="506" y="2800"/>
                </a:lnTo>
                <a:lnTo>
                  <a:pt x="506" y="2750"/>
                </a:lnTo>
                <a:lnTo>
                  <a:pt x="506" y="2700"/>
                </a:lnTo>
                <a:lnTo>
                  <a:pt x="490" y="2651"/>
                </a:lnTo>
                <a:lnTo>
                  <a:pt x="490" y="2602"/>
                </a:lnTo>
                <a:lnTo>
                  <a:pt x="490" y="2536"/>
                </a:lnTo>
                <a:lnTo>
                  <a:pt x="490" y="2486"/>
                </a:lnTo>
                <a:lnTo>
                  <a:pt x="490" y="2437"/>
                </a:lnTo>
                <a:lnTo>
                  <a:pt x="490" y="2388"/>
                </a:lnTo>
                <a:lnTo>
                  <a:pt x="490" y="2338"/>
                </a:lnTo>
                <a:lnTo>
                  <a:pt x="490" y="2288"/>
                </a:lnTo>
                <a:lnTo>
                  <a:pt x="490" y="2239"/>
                </a:lnTo>
                <a:lnTo>
                  <a:pt x="474" y="2190"/>
                </a:lnTo>
                <a:lnTo>
                  <a:pt x="458" y="2140"/>
                </a:lnTo>
                <a:lnTo>
                  <a:pt x="458" y="2090"/>
                </a:lnTo>
                <a:lnTo>
                  <a:pt x="442" y="2041"/>
                </a:lnTo>
                <a:lnTo>
                  <a:pt x="426" y="1992"/>
                </a:lnTo>
                <a:lnTo>
                  <a:pt x="410" y="1942"/>
                </a:lnTo>
                <a:lnTo>
                  <a:pt x="394" y="1892"/>
                </a:lnTo>
                <a:lnTo>
                  <a:pt x="378" y="1843"/>
                </a:lnTo>
                <a:lnTo>
                  <a:pt x="363" y="1794"/>
                </a:lnTo>
                <a:lnTo>
                  <a:pt x="363" y="1727"/>
                </a:lnTo>
                <a:lnTo>
                  <a:pt x="347" y="1679"/>
                </a:lnTo>
                <a:lnTo>
                  <a:pt x="347" y="1629"/>
                </a:lnTo>
                <a:lnTo>
                  <a:pt x="347" y="1579"/>
                </a:lnTo>
                <a:lnTo>
                  <a:pt x="347" y="1529"/>
                </a:lnTo>
                <a:lnTo>
                  <a:pt x="347" y="1481"/>
                </a:lnTo>
                <a:lnTo>
                  <a:pt x="347" y="1431"/>
                </a:lnTo>
                <a:lnTo>
                  <a:pt x="347" y="1381"/>
                </a:lnTo>
                <a:lnTo>
                  <a:pt x="363" y="1331"/>
                </a:lnTo>
                <a:lnTo>
                  <a:pt x="378" y="1283"/>
                </a:lnTo>
                <a:lnTo>
                  <a:pt x="410" y="1233"/>
                </a:lnTo>
                <a:lnTo>
                  <a:pt x="442" y="1183"/>
                </a:lnTo>
                <a:lnTo>
                  <a:pt x="474" y="1133"/>
                </a:lnTo>
                <a:lnTo>
                  <a:pt x="490" y="1085"/>
                </a:lnTo>
                <a:lnTo>
                  <a:pt x="521" y="1035"/>
                </a:lnTo>
                <a:lnTo>
                  <a:pt x="552" y="985"/>
                </a:lnTo>
                <a:lnTo>
                  <a:pt x="568" y="935"/>
                </a:lnTo>
                <a:lnTo>
                  <a:pt x="600" y="887"/>
                </a:lnTo>
                <a:lnTo>
                  <a:pt x="616" y="935"/>
                </a:lnTo>
                <a:lnTo>
                  <a:pt x="616" y="985"/>
                </a:lnTo>
                <a:lnTo>
                  <a:pt x="616" y="1035"/>
                </a:lnTo>
                <a:lnTo>
                  <a:pt x="648" y="1085"/>
                </a:lnTo>
                <a:lnTo>
                  <a:pt x="648" y="1133"/>
                </a:lnTo>
                <a:lnTo>
                  <a:pt x="664" y="1183"/>
                </a:lnTo>
                <a:lnTo>
                  <a:pt x="664" y="1233"/>
                </a:lnTo>
                <a:lnTo>
                  <a:pt x="679" y="1283"/>
                </a:lnTo>
                <a:lnTo>
                  <a:pt x="695" y="1331"/>
                </a:lnTo>
                <a:lnTo>
                  <a:pt x="695" y="1381"/>
                </a:lnTo>
                <a:lnTo>
                  <a:pt x="695" y="1431"/>
                </a:lnTo>
                <a:lnTo>
                  <a:pt x="695" y="1481"/>
                </a:lnTo>
                <a:lnTo>
                  <a:pt x="695" y="1546"/>
                </a:lnTo>
                <a:lnTo>
                  <a:pt x="695" y="1596"/>
                </a:lnTo>
                <a:lnTo>
                  <a:pt x="695" y="1645"/>
                </a:lnTo>
                <a:lnTo>
                  <a:pt x="695" y="1694"/>
                </a:lnTo>
                <a:lnTo>
                  <a:pt x="695" y="1744"/>
                </a:lnTo>
                <a:lnTo>
                  <a:pt x="695" y="1794"/>
                </a:lnTo>
                <a:lnTo>
                  <a:pt x="695" y="1843"/>
                </a:lnTo>
                <a:lnTo>
                  <a:pt x="695" y="1892"/>
                </a:lnTo>
                <a:lnTo>
                  <a:pt x="679" y="1942"/>
                </a:lnTo>
                <a:lnTo>
                  <a:pt x="679" y="1992"/>
                </a:lnTo>
                <a:lnTo>
                  <a:pt x="664" y="2041"/>
                </a:lnTo>
                <a:lnTo>
                  <a:pt x="648" y="2090"/>
                </a:lnTo>
                <a:lnTo>
                  <a:pt x="632" y="2140"/>
                </a:lnTo>
                <a:lnTo>
                  <a:pt x="616" y="2190"/>
                </a:lnTo>
                <a:lnTo>
                  <a:pt x="616" y="2239"/>
                </a:lnTo>
                <a:lnTo>
                  <a:pt x="600" y="2288"/>
                </a:lnTo>
                <a:lnTo>
                  <a:pt x="600" y="2338"/>
                </a:lnTo>
                <a:lnTo>
                  <a:pt x="600" y="2388"/>
                </a:lnTo>
                <a:lnTo>
                  <a:pt x="600" y="2437"/>
                </a:lnTo>
                <a:lnTo>
                  <a:pt x="600" y="2486"/>
                </a:lnTo>
                <a:lnTo>
                  <a:pt x="600" y="2536"/>
                </a:lnTo>
                <a:lnTo>
                  <a:pt x="600" y="2586"/>
                </a:lnTo>
                <a:lnTo>
                  <a:pt x="600" y="2635"/>
                </a:lnTo>
                <a:lnTo>
                  <a:pt x="600" y="2684"/>
                </a:lnTo>
                <a:lnTo>
                  <a:pt x="600" y="2734"/>
                </a:lnTo>
                <a:lnTo>
                  <a:pt x="600" y="2784"/>
                </a:lnTo>
                <a:lnTo>
                  <a:pt x="600" y="2833"/>
                </a:lnTo>
                <a:lnTo>
                  <a:pt x="600" y="2882"/>
                </a:lnTo>
                <a:lnTo>
                  <a:pt x="600" y="2932"/>
                </a:lnTo>
                <a:lnTo>
                  <a:pt x="600" y="2982"/>
                </a:lnTo>
                <a:lnTo>
                  <a:pt x="600" y="3030"/>
                </a:lnTo>
                <a:lnTo>
                  <a:pt x="600" y="3080"/>
                </a:lnTo>
                <a:lnTo>
                  <a:pt x="600" y="3130"/>
                </a:lnTo>
                <a:lnTo>
                  <a:pt x="600" y="3180"/>
                </a:lnTo>
                <a:lnTo>
                  <a:pt x="584" y="3228"/>
                </a:lnTo>
                <a:lnTo>
                  <a:pt x="584" y="3278"/>
                </a:lnTo>
                <a:lnTo>
                  <a:pt x="584" y="3328"/>
                </a:lnTo>
                <a:lnTo>
                  <a:pt x="584" y="3378"/>
                </a:lnTo>
                <a:lnTo>
                  <a:pt x="568" y="3426"/>
                </a:lnTo>
                <a:lnTo>
                  <a:pt x="616" y="3443"/>
                </a:lnTo>
                <a:lnTo>
                  <a:pt x="664" y="3443"/>
                </a:lnTo>
                <a:lnTo>
                  <a:pt x="695" y="3394"/>
                </a:lnTo>
                <a:lnTo>
                  <a:pt x="711" y="3344"/>
                </a:lnTo>
                <a:lnTo>
                  <a:pt x="726" y="3294"/>
                </a:lnTo>
                <a:lnTo>
                  <a:pt x="726" y="3245"/>
                </a:lnTo>
                <a:lnTo>
                  <a:pt x="742" y="3196"/>
                </a:lnTo>
                <a:lnTo>
                  <a:pt x="742" y="3146"/>
                </a:lnTo>
                <a:lnTo>
                  <a:pt x="758" y="3096"/>
                </a:lnTo>
                <a:lnTo>
                  <a:pt x="758" y="3047"/>
                </a:lnTo>
                <a:lnTo>
                  <a:pt x="758" y="2998"/>
                </a:lnTo>
                <a:lnTo>
                  <a:pt x="758" y="2948"/>
                </a:lnTo>
                <a:lnTo>
                  <a:pt x="758" y="2898"/>
                </a:lnTo>
                <a:lnTo>
                  <a:pt x="758" y="2849"/>
                </a:lnTo>
                <a:lnTo>
                  <a:pt x="758" y="2800"/>
                </a:lnTo>
                <a:lnTo>
                  <a:pt x="758" y="2734"/>
                </a:lnTo>
                <a:lnTo>
                  <a:pt x="758" y="2684"/>
                </a:lnTo>
                <a:lnTo>
                  <a:pt x="758" y="2635"/>
                </a:lnTo>
                <a:lnTo>
                  <a:pt x="758" y="2586"/>
                </a:lnTo>
                <a:lnTo>
                  <a:pt x="774" y="2536"/>
                </a:lnTo>
                <a:lnTo>
                  <a:pt x="774" y="2469"/>
                </a:lnTo>
                <a:lnTo>
                  <a:pt x="790" y="2404"/>
                </a:lnTo>
                <a:lnTo>
                  <a:pt x="822" y="2354"/>
                </a:lnTo>
                <a:lnTo>
                  <a:pt x="838" y="2304"/>
                </a:lnTo>
                <a:lnTo>
                  <a:pt x="853" y="2256"/>
                </a:lnTo>
                <a:lnTo>
                  <a:pt x="853" y="2206"/>
                </a:lnTo>
                <a:lnTo>
                  <a:pt x="869" y="2156"/>
                </a:lnTo>
                <a:lnTo>
                  <a:pt x="885" y="2106"/>
                </a:lnTo>
                <a:lnTo>
                  <a:pt x="900" y="2058"/>
                </a:lnTo>
                <a:lnTo>
                  <a:pt x="916" y="2008"/>
                </a:lnTo>
                <a:lnTo>
                  <a:pt x="916" y="1958"/>
                </a:lnTo>
                <a:lnTo>
                  <a:pt x="932" y="1908"/>
                </a:lnTo>
                <a:lnTo>
                  <a:pt x="948" y="1860"/>
                </a:lnTo>
                <a:lnTo>
                  <a:pt x="964" y="1810"/>
                </a:lnTo>
                <a:lnTo>
                  <a:pt x="964" y="1760"/>
                </a:lnTo>
                <a:lnTo>
                  <a:pt x="980" y="1710"/>
                </a:lnTo>
                <a:lnTo>
                  <a:pt x="980" y="1662"/>
                </a:lnTo>
                <a:lnTo>
                  <a:pt x="980" y="1612"/>
                </a:lnTo>
                <a:lnTo>
                  <a:pt x="980" y="1562"/>
                </a:lnTo>
                <a:lnTo>
                  <a:pt x="980" y="1512"/>
                </a:lnTo>
                <a:lnTo>
                  <a:pt x="980" y="1464"/>
                </a:lnTo>
                <a:lnTo>
                  <a:pt x="996" y="1414"/>
                </a:lnTo>
                <a:lnTo>
                  <a:pt x="996" y="1364"/>
                </a:lnTo>
                <a:lnTo>
                  <a:pt x="996" y="1314"/>
                </a:lnTo>
                <a:lnTo>
                  <a:pt x="996" y="1249"/>
                </a:lnTo>
                <a:lnTo>
                  <a:pt x="996" y="1200"/>
                </a:lnTo>
                <a:lnTo>
                  <a:pt x="1012" y="1150"/>
                </a:lnTo>
                <a:lnTo>
                  <a:pt x="1012" y="1085"/>
                </a:lnTo>
                <a:lnTo>
                  <a:pt x="1012" y="1035"/>
                </a:lnTo>
                <a:lnTo>
                  <a:pt x="1012" y="985"/>
                </a:lnTo>
                <a:lnTo>
                  <a:pt x="1012" y="935"/>
                </a:lnTo>
                <a:lnTo>
                  <a:pt x="1012" y="887"/>
                </a:lnTo>
                <a:lnTo>
                  <a:pt x="1012" y="837"/>
                </a:lnTo>
                <a:lnTo>
                  <a:pt x="996" y="787"/>
                </a:lnTo>
                <a:lnTo>
                  <a:pt x="996" y="737"/>
                </a:lnTo>
                <a:lnTo>
                  <a:pt x="964" y="689"/>
                </a:lnTo>
                <a:lnTo>
                  <a:pt x="932" y="639"/>
                </a:lnTo>
                <a:lnTo>
                  <a:pt x="916" y="589"/>
                </a:lnTo>
                <a:lnTo>
                  <a:pt x="885" y="541"/>
                </a:lnTo>
                <a:lnTo>
                  <a:pt x="853" y="491"/>
                </a:lnTo>
                <a:lnTo>
                  <a:pt x="822" y="441"/>
                </a:lnTo>
                <a:lnTo>
                  <a:pt x="790" y="391"/>
                </a:lnTo>
                <a:lnTo>
                  <a:pt x="758" y="343"/>
                </a:lnTo>
                <a:lnTo>
                  <a:pt x="726" y="293"/>
                </a:lnTo>
                <a:lnTo>
                  <a:pt x="695" y="243"/>
                </a:lnTo>
                <a:lnTo>
                  <a:pt x="664" y="193"/>
                </a:lnTo>
                <a:lnTo>
                  <a:pt x="616" y="145"/>
                </a:lnTo>
                <a:lnTo>
                  <a:pt x="600" y="95"/>
                </a:lnTo>
                <a:lnTo>
                  <a:pt x="533" y="0"/>
                </a:lnTo>
                <a:lnTo>
                  <a:pt x="533" y="0"/>
                </a:lnTo>
              </a:path>
            </a:pathLst>
          </a:custGeom>
          <a:pattFill prst="narVert">
            <a:fgClr>
              <a:schemeClr val="accent1"/>
            </a:fgClr>
            <a:bgClr>
              <a:srgbClr val="006600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2" name="Freeform 10"/>
          <p:cNvSpPr>
            <a:spLocks/>
          </p:cNvSpPr>
          <p:nvPr/>
        </p:nvSpPr>
        <p:spPr bwMode="auto">
          <a:xfrm>
            <a:off x="323850" y="587375"/>
            <a:ext cx="1658938" cy="2859088"/>
          </a:xfrm>
          <a:custGeom>
            <a:avLst/>
            <a:gdLst/>
            <a:ahLst/>
            <a:cxnLst>
              <a:cxn ang="0">
                <a:pos x="522" y="594"/>
              </a:cxn>
              <a:cxn ang="0">
                <a:pos x="437" y="696"/>
              </a:cxn>
              <a:cxn ang="0">
                <a:pos x="371" y="798"/>
              </a:cxn>
              <a:cxn ang="0">
                <a:pos x="303" y="900"/>
              </a:cxn>
              <a:cxn ang="0">
                <a:pos x="269" y="1001"/>
              </a:cxn>
              <a:cxn ang="0">
                <a:pos x="218" y="1121"/>
              </a:cxn>
              <a:cxn ang="0">
                <a:pos x="186" y="1222"/>
              </a:cxn>
              <a:cxn ang="0">
                <a:pos x="152" y="1325"/>
              </a:cxn>
              <a:cxn ang="0">
                <a:pos x="135" y="1443"/>
              </a:cxn>
              <a:cxn ang="0">
                <a:pos x="118" y="1544"/>
              </a:cxn>
              <a:cxn ang="0">
                <a:pos x="101" y="1647"/>
              </a:cxn>
              <a:cxn ang="0">
                <a:pos x="67" y="1748"/>
              </a:cxn>
              <a:cxn ang="0">
                <a:pos x="16" y="1748"/>
              </a:cxn>
              <a:cxn ang="0">
                <a:pos x="0" y="1647"/>
              </a:cxn>
              <a:cxn ang="0">
                <a:pos x="0" y="1544"/>
              </a:cxn>
              <a:cxn ang="0">
                <a:pos x="0" y="1443"/>
              </a:cxn>
              <a:cxn ang="0">
                <a:pos x="0" y="1341"/>
              </a:cxn>
              <a:cxn ang="0">
                <a:pos x="0" y="1239"/>
              </a:cxn>
              <a:cxn ang="0">
                <a:pos x="16" y="1138"/>
              </a:cxn>
              <a:cxn ang="0">
                <a:pos x="67" y="1036"/>
              </a:cxn>
              <a:cxn ang="0">
                <a:pos x="101" y="935"/>
              </a:cxn>
              <a:cxn ang="0">
                <a:pos x="135" y="832"/>
              </a:cxn>
              <a:cxn ang="0">
                <a:pos x="169" y="731"/>
              </a:cxn>
              <a:cxn ang="0">
                <a:pos x="218" y="628"/>
              </a:cxn>
              <a:cxn ang="0">
                <a:pos x="269" y="510"/>
              </a:cxn>
              <a:cxn ang="0">
                <a:pos x="303" y="407"/>
              </a:cxn>
              <a:cxn ang="0">
                <a:pos x="354" y="306"/>
              </a:cxn>
              <a:cxn ang="0">
                <a:pos x="404" y="203"/>
              </a:cxn>
              <a:cxn ang="0">
                <a:pos x="454" y="102"/>
              </a:cxn>
              <a:cxn ang="0">
                <a:pos x="505" y="0"/>
              </a:cxn>
              <a:cxn ang="0">
                <a:pos x="589" y="85"/>
              </a:cxn>
              <a:cxn ang="0">
                <a:pos x="673" y="169"/>
              </a:cxn>
              <a:cxn ang="0">
                <a:pos x="724" y="272"/>
              </a:cxn>
              <a:cxn ang="0">
                <a:pos x="774" y="373"/>
              </a:cxn>
              <a:cxn ang="0">
                <a:pos x="841" y="476"/>
              </a:cxn>
              <a:cxn ang="0">
                <a:pos x="942" y="560"/>
              </a:cxn>
              <a:cxn ang="0">
                <a:pos x="976" y="662"/>
              </a:cxn>
              <a:cxn ang="0">
                <a:pos x="1027" y="763"/>
              </a:cxn>
              <a:cxn ang="0">
                <a:pos x="1027" y="866"/>
              </a:cxn>
              <a:cxn ang="0">
                <a:pos x="1044" y="967"/>
              </a:cxn>
              <a:cxn ang="0">
                <a:pos x="1044" y="1070"/>
              </a:cxn>
              <a:cxn ang="0">
                <a:pos x="1044" y="1171"/>
              </a:cxn>
              <a:cxn ang="0">
                <a:pos x="1044" y="1274"/>
              </a:cxn>
              <a:cxn ang="0">
                <a:pos x="1044" y="1375"/>
              </a:cxn>
              <a:cxn ang="0">
                <a:pos x="1044" y="1477"/>
              </a:cxn>
              <a:cxn ang="0">
                <a:pos x="1044" y="1579"/>
              </a:cxn>
              <a:cxn ang="0">
                <a:pos x="1027" y="1681"/>
              </a:cxn>
              <a:cxn ang="0">
                <a:pos x="993" y="1681"/>
              </a:cxn>
              <a:cxn ang="0">
                <a:pos x="976" y="1579"/>
              </a:cxn>
              <a:cxn ang="0">
                <a:pos x="959" y="1477"/>
              </a:cxn>
              <a:cxn ang="0">
                <a:pos x="942" y="1375"/>
              </a:cxn>
              <a:cxn ang="0">
                <a:pos x="942" y="1274"/>
              </a:cxn>
              <a:cxn ang="0">
                <a:pos x="942" y="1171"/>
              </a:cxn>
              <a:cxn ang="0">
                <a:pos x="926" y="1053"/>
              </a:cxn>
              <a:cxn ang="0">
                <a:pos x="909" y="950"/>
              </a:cxn>
              <a:cxn ang="0">
                <a:pos x="875" y="849"/>
              </a:cxn>
              <a:cxn ang="0">
                <a:pos x="791" y="763"/>
              </a:cxn>
              <a:cxn ang="0">
                <a:pos x="724" y="679"/>
              </a:cxn>
              <a:cxn ang="0">
                <a:pos x="639" y="577"/>
              </a:cxn>
              <a:cxn ang="0">
                <a:pos x="552" y="510"/>
              </a:cxn>
            </a:cxnLst>
            <a:rect l="0" t="0" r="r" b="b"/>
            <a:pathLst>
              <a:path w="1045" h="1801">
                <a:moveTo>
                  <a:pt x="552" y="510"/>
                </a:moveTo>
                <a:lnTo>
                  <a:pt x="522" y="594"/>
                </a:lnTo>
                <a:lnTo>
                  <a:pt x="488" y="645"/>
                </a:lnTo>
                <a:lnTo>
                  <a:pt x="437" y="696"/>
                </a:lnTo>
                <a:lnTo>
                  <a:pt x="404" y="746"/>
                </a:lnTo>
                <a:lnTo>
                  <a:pt x="371" y="798"/>
                </a:lnTo>
                <a:lnTo>
                  <a:pt x="337" y="849"/>
                </a:lnTo>
                <a:lnTo>
                  <a:pt x="303" y="900"/>
                </a:lnTo>
                <a:lnTo>
                  <a:pt x="286" y="950"/>
                </a:lnTo>
                <a:lnTo>
                  <a:pt x="269" y="1001"/>
                </a:lnTo>
                <a:lnTo>
                  <a:pt x="235" y="1070"/>
                </a:lnTo>
                <a:lnTo>
                  <a:pt x="218" y="1121"/>
                </a:lnTo>
                <a:lnTo>
                  <a:pt x="202" y="1171"/>
                </a:lnTo>
                <a:lnTo>
                  <a:pt x="186" y="1222"/>
                </a:lnTo>
                <a:lnTo>
                  <a:pt x="169" y="1274"/>
                </a:lnTo>
                <a:lnTo>
                  <a:pt x="152" y="1325"/>
                </a:lnTo>
                <a:lnTo>
                  <a:pt x="152" y="1375"/>
                </a:lnTo>
                <a:lnTo>
                  <a:pt x="135" y="1443"/>
                </a:lnTo>
                <a:lnTo>
                  <a:pt x="135" y="1495"/>
                </a:lnTo>
                <a:lnTo>
                  <a:pt x="118" y="1544"/>
                </a:lnTo>
                <a:lnTo>
                  <a:pt x="101" y="1596"/>
                </a:lnTo>
                <a:lnTo>
                  <a:pt x="101" y="1647"/>
                </a:lnTo>
                <a:lnTo>
                  <a:pt x="84" y="1698"/>
                </a:lnTo>
                <a:lnTo>
                  <a:pt x="67" y="1748"/>
                </a:lnTo>
                <a:lnTo>
                  <a:pt x="67" y="1800"/>
                </a:lnTo>
                <a:lnTo>
                  <a:pt x="16" y="1748"/>
                </a:lnTo>
                <a:lnTo>
                  <a:pt x="16" y="1698"/>
                </a:lnTo>
                <a:lnTo>
                  <a:pt x="0" y="1647"/>
                </a:lnTo>
                <a:lnTo>
                  <a:pt x="0" y="1596"/>
                </a:lnTo>
                <a:lnTo>
                  <a:pt x="0" y="1544"/>
                </a:lnTo>
                <a:lnTo>
                  <a:pt x="0" y="1495"/>
                </a:lnTo>
                <a:lnTo>
                  <a:pt x="0" y="1443"/>
                </a:lnTo>
                <a:lnTo>
                  <a:pt x="0" y="1392"/>
                </a:lnTo>
                <a:lnTo>
                  <a:pt x="0" y="1341"/>
                </a:lnTo>
                <a:lnTo>
                  <a:pt x="0" y="1291"/>
                </a:lnTo>
                <a:lnTo>
                  <a:pt x="0" y="1239"/>
                </a:lnTo>
                <a:lnTo>
                  <a:pt x="0" y="1188"/>
                </a:lnTo>
                <a:lnTo>
                  <a:pt x="16" y="1138"/>
                </a:lnTo>
                <a:lnTo>
                  <a:pt x="50" y="1087"/>
                </a:lnTo>
                <a:lnTo>
                  <a:pt x="67" y="1036"/>
                </a:lnTo>
                <a:lnTo>
                  <a:pt x="84" y="984"/>
                </a:lnTo>
                <a:lnTo>
                  <a:pt x="101" y="935"/>
                </a:lnTo>
                <a:lnTo>
                  <a:pt x="118" y="883"/>
                </a:lnTo>
                <a:lnTo>
                  <a:pt x="135" y="832"/>
                </a:lnTo>
                <a:lnTo>
                  <a:pt x="152" y="780"/>
                </a:lnTo>
                <a:lnTo>
                  <a:pt x="169" y="731"/>
                </a:lnTo>
                <a:lnTo>
                  <a:pt x="186" y="679"/>
                </a:lnTo>
                <a:lnTo>
                  <a:pt x="218" y="628"/>
                </a:lnTo>
                <a:lnTo>
                  <a:pt x="235" y="577"/>
                </a:lnTo>
                <a:lnTo>
                  <a:pt x="269" y="510"/>
                </a:lnTo>
                <a:lnTo>
                  <a:pt x="286" y="458"/>
                </a:lnTo>
                <a:lnTo>
                  <a:pt x="303" y="407"/>
                </a:lnTo>
                <a:lnTo>
                  <a:pt x="337" y="356"/>
                </a:lnTo>
                <a:lnTo>
                  <a:pt x="354" y="306"/>
                </a:lnTo>
                <a:lnTo>
                  <a:pt x="387" y="255"/>
                </a:lnTo>
                <a:lnTo>
                  <a:pt x="404" y="203"/>
                </a:lnTo>
                <a:lnTo>
                  <a:pt x="437" y="154"/>
                </a:lnTo>
                <a:lnTo>
                  <a:pt x="454" y="102"/>
                </a:lnTo>
                <a:lnTo>
                  <a:pt x="488" y="51"/>
                </a:lnTo>
                <a:lnTo>
                  <a:pt x="505" y="0"/>
                </a:lnTo>
                <a:lnTo>
                  <a:pt x="556" y="34"/>
                </a:lnTo>
                <a:lnTo>
                  <a:pt x="589" y="85"/>
                </a:lnTo>
                <a:lnTo>
                  <a:pt x="623" y="136"/>
                </a:lnTo>
                <a:lnTo>
                  <a:pt x="673" y="169"/>
                </a:lnTo>
                <a:lnTo>
                  <a:pt x="690" y="220"/>
                </a:lnTo>
                <a:lnTo>
                  <a:pt x="724" y="272"/>
                </a:lnTo>
                <a:lnTo>
                  <a:pt x="741" y="323"/>
                </a:lnTo>
                <a:lnTo>
                  <a:pt x="774" y="373"/>
                </a:lnTo>
                <a:lnTo>
                  <a:pt x="808" y="424"/>
                </a:lnTo>
                <a:lnTo>
                  <a:pt x="841" y="476"/>
                </a:lnTo>
                <a:lnTo>
                  <a:pt x="892" y="527"/>
                </a:lnTo>
                <a:lnTo>
                  <a:pt x="942" y="560"/>
                </a:lnTo>
                <a:lnTo>
                  <a:pt x="959" y="611"/>
                </a:lnTo>
                <a:lnTo>
                  <a:pt x="976" y="662"/>
                </a:lnTo>
                <a:lnTo>
                  <a:pt x="1010" y="714"/>
                </a:lnTo>
                <a:lnTo>
                  <a:pt x="1027" y="763"/>
                </a:lnTo>
                <a:lnTo>
                  <a:pt x="1027" y="815"/>
                </a:lnTo>
                <a:lnTo>
                  <a:pt x="1027" y="866"/>
                </a:lnTo>
                <a:lnTo>
                  <a:pt x="1044" y="917"/>
                </a:lnTo>
                <a:lnTo>
                  <a:pt x="1044" y="967"/>
                </a:lnTo>
                <a:lnTo>
                  <a:pt x="1044" y="1019"/>
                </a:lnTo>
                <a:lnTo>
                  <a:pt x="1044" y="1070"/>
                </a:lnTo>
                <a:lnTo>
                  <a:pt x="1044" y="1121"/>
                </a:lnTo>
                <a:lnTo>
                  <a:pt x="1044" y="1171"/>
                </a:lnTo>
                <a:lnTo>
                  <a:pt x="1044" y="1222"/>
                </a:lnTo>
                <a:lnTo>
                  <a:pt x="1044" y="1274"/>
                </a:lnTo>
                <a:lnTo>
                  <a:pt x="1044" y="1325"/>
                </a:lnTo>
                <a:lnTo>
                  <a:pt x="1044" y="1375"/>
                </a:lnTo>
                <a:lnTo>
                  <a:pt x="1044" y="1426"/>
                </a:lnTo>
                <a:lnTo>
                  <a:pt x="1044" y="1477"/>
                </a:lnTo>
                <a:lnTo>
                  <a:pt x="1044" y="1529"/>
                </a:lnTo>
                <a:lnTo>
                  <a:pt x="1044" y="1579"/>
                </a:lnTo>
                <a:lnTo>
                  <a:pt x="1027" y="1630"/>
                </a:lnTo>
                <a:lnTo>
                  <a:pt x="1027" y="1681"/>
                </a:lnTo>
                <a:lnTo>
                  <a:pt x="1010" y="1731"/>
                </a:lnTo>
                <a:lnTo>
                  <a:pt x="993" y="1681"/>
                </a:lnTo>
                <a:lnTo>
                  <a:pt x="976" y="1630"/>
                </a:lnTo>
                <a:lnTo>
                  <a:pt x="976" y="1579"/>
                </a:lnTo>
                <a:lnTo>
                  <a:pt x="959" y="1529"/>
                </a:lnTo>
                <a:lnTo>
                  <a:pt x="959" y="1477"/>
                </a:lnTo>
                <a:lnTo>
                  <a:pt x="959" y="1426"/>
                </a:lnTo>
                <a:lnTo>
                  <a:pt x="942" y="1375"/>
                </a:lnTo>
                <a:lnTo>
                  <a:pt x="942" y="1325"/>
                </a:lnTo>
                <a:lnTo>
                  <a:pt x="942" y="1274"/>
                </a:lnTo>
                <a:lnTo>
                  <a:pt x="942" y="1222"/>
                </a:lnTo>
                <a:lnTo>
                  <a:pt x="942" y="1171"/>
                </a:lnTo>
                <a:lnTo>
                  <a:pt x="926" y="1121"/>
                </a:lnTo>
                <a:lnTo>
                  <a:pt x="926" y="1053"/>
                </a:lnTo>
                <a:lnTo>
                  <a:pt x="909" y="1001"/>
                </a:lnTo>
                <a:lnTo>
                  <a:pt x="909" y="950"/>
                </a:lnTo>
                <a:lnTo>
                  <a:pt x="892" y="900"/>
                </a:lnTo>
                <a:lnTo>
                  <a:pt x="875" y="849"/>
                </a:lnTo>
                <a:lnTo>
                  <a:pt x="841" y="798"/>
                </a:lnTo>
                <a:lnTo>
                  <a:pt x="791" y="763"/>
                </a:lnTo>
                <a:lnTo>
                  <a:pt x="774" y="714"/>
                </a:lnTo>
                <a:lnTo>
                  <a:pt x="724" y="679"/>
                </a:lnTo>
                <a:lnTo>
                  <a:pt x="690" y="628"/>
                </a:lnTo>
                <a:lnTo>
                  <a:pt x="639" y="577"/>
                </a:lnTo>
                <a:lnTo>
                  <a:pt x="552" y="510"/>
                </a:lnTo>
                <a:lnTo>
                  <a:pt x="552" y="510"/>
                </a:lnTo>
              </a:path>
            </a:pathLst>
          </a:custGeom>
          <a:solidFill>
            <a:schemeClr val="bg1"/>
          </a:solidFill>
          <a:ln w="9525" cap="rnd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3" name="Freeform 11"/>
          <p:cNvSpPr>
            <a:spLocks/>
          </p:cNvSpPr>
          <p:nvPr/>
        </p:nvSpPr>
        <p:spPr bwMode="auto">
          <a:xfrm>
            <a:off x="377825" y="3443288"/>
            <a:ext cx="687388" cy="268446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6" y="69"/>
              </a:cxn>
              <a:cxn ang="0">
                <a:pos x="16" y="118"/>
              </a:cxn>
              <a:cxn ang="0">
                <a:pos x="49" y="166"/>
              </a:cxn>
              <a:cxn ang="0">
                <a:pos x="66" y="216"/>
              </a:cxn>
              <a:cxn ang="0">
                <a:pos x="82" y="265"/>
              </a:cxn>
              <a:cxn ang="0">
                <a:pos x="115" y="315"/>
              </a:cxn>
              <a:cxn ang="0">
                <a:pos x="132" y="363"/>
              </a:cxn>
              <a:cxn ang="0">
                <a:pos x="148" y="412"/>
              </a:cxn>
              <a:cxn ang="0">
                <a:pos x="180" y="462"/>
              </a:cxn>
              <a:cxn ang="0">
                <a:pos x="196" y="511"/>
              </a:cxn>
              <a:cxn ang="0">
                <a:pos x="196" y="559"/>
              </a:cxn>
              <a:cxn ang="0">
                <a:pos x="213" y="609"/>
              </a:cxn>
              <a:cxn ang="0">
                <a:pos x="213" y="658"/>
              </a:cxn>
              <a:cxn ang="0">
                <a:pos x="229" y="723"/>
              </a:cxn>
              <a:cxn ang="0">
                <a:pos x="262" y="789"/>
              </a:cxn>
              <a:cxn ang="0">
                <a:pos x="279" y="838"/>
              </a:cxn>
              <a:cxn ang="0">
                <a:pos x="279" y="888"/>
              </a:cxn>
              <a:cxn ang="0">
                <a:pos x="295" y="953"/>
              </a:cxn>
              <a:cxn ang="0">
                <a:pos x="312" y="1002"/>
              </a:cxn>
              <a:cxn ang="0">
                <a:pos x="328" y="1052"/>
              </a:cxn>
              <a:cxn ang="0">
                <a:pos x="343" y="1100"/>
              </a:cxn>
              <a:cxn ang="0">
                <a:pos x="343" y="1149"/>
              </a:cxn>
              <a:cxn ang="0">
                <a:pos x="343" y="1199"/>
              </a:cxn>
              <a:cxn ang="0">
                <a:pos x="343" y="1248"/>
              </a:cxn>
              <a:cxn ang="0">
                <a:pos x="343" y="1296"/>
              </a:cxn>
              <a:cxn ang="0">
                <a:pos x="343" y="1346"/>
              </a:cxn>
              <a:cxn ang="0">
                <a:pos x="360" y="1395"/>
              </a:cxn>
              <a:cxn ang="0">
                <a:pos x="360" y="1445"/>
              </a:cxn>
              <a:cxn ang="0">
                <a:pos x="360" y="1493"/>
              </a:cxn>
              <a:cxn ang="0">
                <a:pos x="376" y="1542"/>
              </a:cxn>
              <a:cxn ang="0">
                <a:pos x="376" y="1592"/>
              </a:cxn>
              <a:cxn ang="0">
                <a:pos x="393" y="1641"/>
              </a:cxn>
              <a:cxn ang="0">
                <a:pos x="409" y="1690"/>
              </a:cxn>
              <a:cxn ang="0">
                <a:pos x="432" y="1656"/>
              </a:cxn>
            </a:cxnLst>
            <a:rect l="0" t="0" r="r" b="b"/>
            <a:pathLst>
              <a:path w="433" h="1691">
                <a:moveTo>
                  <a:pt x="0" y="0"/>
                </a:moveTo>
                <a:lnTo>
                  <a:pt x="16" y="69"/>
                </a:lnTo>
                <a:lnTo>
                  <a:pt x="16" y="118"/>
                </a:lnTo>
                <a:lnTo>
                  <a:pt x="49" y="166"/>
                </a:lnTo>
                <a:lnTo>
                  <a:pt x="66" y="216"/>
                </a:lnTo>
                <a:lnTo>
                  <a:pt x="82" y="265"/>
                </a:lnTo>
                <a:lnTo>
                  <a:pt x="115" y="315"/>
                </a:lnTo>
                <a:lnTo>
                  <a:pt x="132" y="363"/>
                </a:lnTo>
                <a:lnTo>
                  <a:pt x="148" y="412"/>
                </a:lnTo>
                <a:lnTo>
                  <a:pt x="180" y="462"/>
                </a:lnTo>
                <a:lnTo>
                  <a:pt x="196" y="511"/>
                </a:lnTo>
                <a:lnTo>
                  <a:pt x="196" y="559"/>
                </a:lnTo>
                <a:lnTo>
                  <a:pt x="213" y="609"/>
                </a:lnTo>
                <a:lnTo>
                  <a:pt x="213" y="658"/>
                </a:lnTo>
                <a:lnTo>
                  <a:pt x="229" y="723"/>
                </a:lnTo>
                <a:lnTo>
                  <a:pt x="262" y="789"/>
                </a:lnTo>
                <a:lnTo>
                  <a:pt x="279" y="838"/>
                </a:lnTo>
                <a:lnTo>
                  <a:pt x="279" y="888"/>
                </a:lnTo>
                <a:lnTo>
                  <a:pt x="295" y="953"/>
                </a:lnTo>
                <a:lnTo>
                  <a:pt x="312" y="1002"/>
                </a:lnTo>
                <a:lnTo>
                  <a:pt x="328" y="1052"/>
                </a:lnTo>
                <a:lnTo>
                  <a:pt x="343" y="1100"/>
                </a:lnTo>
                <a:lnTo>
                  <a:pt x="343" y="1149"/>
                </a:lnTo>
                <a:lnTo>
                  <a:pt x="343" y="1199"/>
                </a:lnTo>
                <a:lnTo>
                  <a:pt x="343" y="1248"/>
                </a:lnTo>
                <a:lnTo>
                  <a:pt x="343" y="1296"/>
                </a:lnTo>
                <a:lnTo>
                  <a:pt x="343" y="1346"/>
                </a:lnTo>
                <a:lnTo>
                  <a:pt x="360" y="1395"/>
                </a:lnTo>
                <a:lnTo>
                  <a:pt x="360" y="1445"/>
                </a:lnTo>
                <a:lnTo>
                  <a:pt x="360" y="1493"/>
                </a:lnTo>
                <a:lnTo>
                  <a:pt x="376" y="1542"/>
                </a:lnTo>
                <a:lnTo>
                  <a:pt x="376" y="1592"/>
                </a:lnTo>
                <a:lnTo>
                  <a:pt x="393" y="1641"/>
                </a:lnTo>
                <a:lnTo>
                  <a:pt x="409" y="1690"/>
                </a:lnTo>
                <a:lnTo>
                  <a:pt x="432" y="1656"/>
                </a:lnTo>
              </a:path>
            </a:pathLst>
          </a:custGeom>
          <a:noFill/>
          <a:ln w="101600" cap="rnd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4" name="Freeform 12"/>
          <p:cNvSpPr>
            <a:spLocks/>
          </p:cNvSpPr>
          <p:nvPr/>
        </p:nvSpPr>
        <p:spPr bwMode="auto">
          <a:xfrm>
            <a:off x="1292225" y="3330575"/>
            <a:ext cx="687388" cy="2876550"/>
          </a:xfrm>
          <a:custGeom>
            <a:avLst/>
            <a:gdLst/>
            <a:ahLst/>
            <a:cxnLst>
              <a:cxn ang="0">
                <a:pos x="432" y="0"/>
              </a:cxn>
              <a:cxn ang="0">
                <a:pos x="406" y="75"/>
              </a:cxn>
              <a:cxn ang="0">
                <a:pos x="390" y="124"/>
              </a:cxn>
              <a:cxn ang="0">
                <a:pos x="373" y="174"/>
              </a:cxn>
              <a:cxn ang="0">
                <a:pos x="357" y="222"/>
              </a:cxn>
              <a:cxn ang="0">
                <a:pos x="340" y="271"/>
              </a:cxn>
              <a:cxn ang="0">
                <a:pos x="324" y="321"/>
              </a:cxn>
              <a:cxn ang="0">
                <a:pos x="292" y="370"/>
              </a:cxn>
              <a:cxn ang="0">
                <a:pos x="292" y="418"/>
              </a:cxn>
              <a:cxn ang="0">
                <a:pos x="276" y="468"/>
              </a:cxn>
              <a:cxn ang="0">
                <a:pos x="259" y="517"/>
              </a:cxn>
              <a:cxn ang="0">
                <a:pos x="243" y="567"/>
              </a:cxn>
              <a:cxn ang="0">
                <a:pos x="226" y="615"/>
              </a:cxn>
              <a:cxn ang="0">
                <a:pos x="210" y="664"/>
              </a:cxn>
              <a:cxn ang="0">
                <a:pos x="210" y="714"/>
              </a:cxn>
              <a:cxn ang="0">
                <a:pos x="210" y="763"/>
              </a:cxn>
              <a:cxn ang="0">
                <a:pos x="177" y="811"/>
              </a:cxn>
              <a:cxn ang="0">
                <a:pos x="177" y="861"/>
              </a:cxn>
              <a:cxn ang="0">
                <a:pos x="177" y="910"/>
              </a:cxn>
              <a:cxn ang="0">
                <a:pos x="160" y="960"/>
              </a:cxn>
              <a:cxn ang="0">
                <a:pos x="160" y="1008"/>
              </a:cxn>
              <a:cxn ang="0">
                <a:pos x="160" y="1057"/>
              </a:cxn>
              <a:cxn ang="0">
                <a:pos x="144" y="1107"/>
              </a:cxn>
              <a:cxn ang="0">
                <a:pos x="144" y="1156"/>
              </a:cxn>
              <a:cxn ang="0">
                <a:pos x="144" y="1204"/>
              </a:cxn>
              <a:cxn ang="0">
                <a:pos x="144" y="1254"/>
              </a:cxn>
              <a:cxn ang="0">
                <a:pos x="144" y="1303"/>
              </a:cxn>
              <a:cxn ang="0">
                <a:pos x="144" y="1351"/>
              </a:cxn>
              <a:cxn ang="0">
                <a:pos x="127" y="1401"/>
              </a:cxn>
              <a:cxn ang="0">
                <a:pos x="127" y="1450"/>
              </a:cxn>
              <a:cxn ang="0">
                <a:pos x="127" y="1500"/>
              </a:cxn>
              <a:cxn ang="0">
                <a:pos x="127" y="1548"/>
              </a:cxn>
              <a:cxn ang="0">
                <a:pos x="127" y="1597"/>
              </a:cxn>
              <a:cxn ang="0">
                <a:pos x="112" y="1647"/>
              </a:cxn>
              <a:cxn ang="0">
                <a:pos x="96" y="1696"/>
              </a:cxn>
              <a:cxn ang="0">
                <a:pos x="96" y="1744"/>
              </a:cxn>
              <a:cxn ang="0">
                <a:pos x="79" y="1794"/>
              </a:cxn>
              <a:cxn ang="0">
                <a:pos x="30" y="1811"/>
              </a:cxn>
              <a:cxn ang="0">
                <a:pos x="0" y="1800"/>
              </a:cxn>
            </a:cxnLst>
            <a:rect l="0" t="0" r="r" b="b"/>
            <a:pathLst>
              <a:path w="433" h="1812">
                <a:moveTo>
                  <a:pt x="432" y="0"/>
                </a:moveTo>
                <a:lnTo>
                  <a:pt x="406" y="75"/>
                </a:lnTo>
                <a:lnTo>
                  <a:pt x="390" y="124"/>
                </a:lnTo>
                <a:lnTo>
                  <a:pt x="373" y="174"/>
                </a:lnTo>
                <a:lnTo>
                  <a:pt x="357" y="222"/>
                </a:lnTo>
                <a:lnTo>
                  <a:pt x="340" y="271"/>
                </a:lnTo>
                <a:lnTo>
                  <a:pt x="324" y="321"/>
                </a:lnTo>
                <a:lnTo>
                  <a:pt x="292" y="370"/>
                </a:lnTo>
                <a:lnTo>
                  <a:pt x="292" y="418"/>
                </a:lnTo>
                <a:lnTo>
                  <a:pt x="276" y="468"/>
                </a:lnTo>
                <a:lnTo>
                  <a:pt x="259" y="517"/>
                </a:lnTo>
                <a:lnTo>
                  <a:pt x="243" y="567"/>
                </a:lnTo>
                <a:lnTo>
                  <a:pt x="226" y="615"/>
                </a:lnTo>
                <a:lnTo>
                  <a:pt x="210" y="664"/>
                </a:lnTo>
                <a:lnTo>
                  <a:pt x="210" y="714"/>
                </a:lnTo>
                <a:lnTo>
                  <a:pt x="210" y="763"/>
                </a:lnTo>
                <a:lnTo>
                  <a:pt x="177" y="811"/>
                </a:lnTo>
                <a:lnTo>
                  <a:pt x="177" y="861"/>
                </a:lnTo>
                <a:lnTo>
                  <a:pt x="177" y="910"/>
                </a:lnTo>
                <a:lnTo>
                  <a:pt x="160" y="960"/>
                </a:lnTo>
                <a:lnTo>
                  <a:pt x="160" y="1008"/>
                </a:lnTo>
                <a:lnTo>
                  <a:pt x="160" y="1057"/>
                </a:lnTo>
                <a:lnTo>
                  <a:pt x="144" y="1107"/>
                </a:lnTo>
                <a:lnTo>
                  <a:pt x="144" y="1156"/>
                </a:lnTo>
                <a:lnTo>
                  <a:pt x="144" y="1204"/>
                </a:lnTo>
                <a:lnTo>
                  <a:pt x="144" y="1254"/>
                </a:lnTo>
                <a:lnTo>
                  <a:pt x="144" y="1303"/>
                </a:lnTo>
                <a:lnTo>
                  <a:pt x="144" y="1351"/>
                </a:lnTo>
                <a:lnTo>
                  <a:pt x="127" y="1401"/>
                </a:lnTo>
                <a:lnTo>
                  <a:pt x="127" y="1450"/>
                </a:lnTo>
                <a:lnTo>
                  <a:pt x="127" y="1500"/>
                </a:lnTo>
                <a:lnTo>
                  <a:pt x="127" y="1548"/>
                </a:lnTo>
                <a:lnTo>
                  <a:pt x="127" y="1597"/>
                </a:lnTo>
                <a:lnTo>
                  <a:pt x="112" y="1647"/>
                </a:lnTo>
                <a:lnTo>
                  <a:pt x="96" y="1696"/>
                </a:lnTo>
                <a:lnTo>
                  <a:pt x="96" y="1744"/>
                </a:lnTo>
                <a:lnTo>
                  <a:pt x="79" y="1794"/>
                </a:lnTo>
                <a:lnTo>
                  <a:pt x="30" y="1811"/>
                </a:lnTo>
                <a:lnTo>
                  <a:pt x="0" y="1800"/>
                </a:lnTo>
              </a:path>
            </a:pathLst>
          </a:custGeom>
          <a:noFill/>
          <a:ln w="76200" cap="rnd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5" name="Line 13"/>
          <p:cNvSpPr>
            <a:spLocks noChangeShapeType="1"/>
          </p:cNvSpPr>
          <p:nvPr/>
        </p:nvSpPr>
        <p:spPr bwMode="auto">
          <a:xfrm flipH="1">
            <a:off x="1981200" y="3124200"/>
            <a:ext cx="1143000" cy="152400"/>
          </a:xfrm>
          <a:prstGeom prst="line">
            <a:avLst/>
          </a:prstGeom>
          <a:noFill/>
          <a:ln w="25400">
            <a:solidFill>
              <a:srgbClr val="FF00CC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6" name="Freeform 14"/>
          <p:cNvSpPr>
            <a:spLocks/>
          </p:cNvSpPr>
          <p:nvPr/>
        </p:nvSpPr>
        <p:spPr bwMode="auto">
          <a:xfrm>
            <a:off x="381000" y="3429000"/>
            <a:ext cx="701675" cy="2668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0" y="50"/>
              </a:cxn>
              <a:cxn ang="0">
                <a:pos x="41" y="82"/>
              </a:cxn>
              <a:cxn ang="0">
                <a:pos x="62" y="113"/>
              </a:cxn>
              <a:cxn ang="0">
                <a:pos x="62" y="145"/>
              </a:cxn>
              <a:cxn ang="0">
                <a:pos x="72" y="176"/>
              </a:cxn>
              <a:cxn ang="0">
                <a:pos x="83" y="198"/>
              </a:cxn>
              <a:cxn ang="0">
                <a:pos x="104" y="229"/>
              </a:cxn>
              <a:cxn ang="0">
                <a:pos x="114" y="261"/>
              </a:cxn>
              <a:cxn ang="0">
                <a:pos x="135" y="292"/>
              </a:cxn>
              <a:cxn ang="0">
                <a:pos x="146" y="324"/>
              </a:cxn>
              <a:cxn ang="0">
                <a:pos x="156" y="355"/>
              </a:cxn>
              <a:cxn ang="0">
                <a:pos x="167" y="377"/>
              </a:cxn>
              <a:cxn ang="0">
                <a:pos x="177" y="408"/>
              </a:cxn>
              <a:cxn ang="0">
                <a:pos x="188" y="440"/>
              </a:cxn>
              <a:cxn ang="0">
                <a:pos x="198" y="471"/>
              </a:cxn>
              <a:cxn ang="0">
                <a:pos x="209" y="503"/>
              </a:cxn>
              <a:cxn ang="0">
                <a:pos x="230" y="534"/>
              </a:cxn>
              <a:cxn ang="0">
                <a:pos x="241" y="566"/>
              </a:cxn>
              <a:cxn ang="0">
                <a:pos x="241" y="598"/>
              </a:cxn>
              <a:cxn ang="0">
                <a:pos x="251" y="629"/>
              </a:cxn>
              <a:cxn ang="0">
                <a:pos x="251" y="661"/>
              </a:cxn>
              <a:cxn ang="0">
                <a:pos x="262" y="692"/>
              </a:cxn>
              <a:cxn ang="0">
                <a:pos x="272" y="724"/>
              </a:cxn>
              <a:cxn ang="0">
                <a:pos x="272" y="756"/>
              </a:cxn>
              <a:cxn ang="0">
                <a:pos x="283" y="787"/>
              </a:cxn>
              <a:cxn ang="0">
                <a:pos x="283" y="819"/>
              </a:cxn>
              <a:cxn ang="0">
                <a:pos x="283" y="850"/>
              </a:cxn>
              <a:cxn ang="0">
                <a:pos x="283" y="882"/>
              </a:cxn>
              <a:cxn ang="0">
                <a:pos x="293" y="913"/>
              </a:cxn>
              <a:cxn ang="0">
                <a:pos x="304" y="945"/>
              </a:cxn>
              <a:cxn ang="0">
                <a:pos x="325" y="977"/>
              </a:cxn>
              <a:cxn ang="0">
                <a:pos x="325" y="1008"/>
              </a:cxn>
              <a:cxn ang="0">
                <a:pos x="346" y="1040"/>
              </a:cxn>
              <a:cxn ang="0">
                <a:pos x="356" y="1071"/>
              </a:cxn>
              <a:cxn ang="0">
                <a:pos x="367" y="1103"/>
              </a:cxn>
              <a:cxn ang="0">
                <a:pos x="367" y="1135"/>
              </a:cxn>
              <a:cxn ang="0">
                <a:pos x="367" y="1166"/>
              </a:cxn>
              <a:cxn ang="0">
                <a:pos x="367" y="1198"/>
              </a:cxn>
              <a:cxn ang="0">
                <a:pos x="377" y="1229"/>
              </a:cxn>
              <a:cxn ang="0">
                <a:pos x="377" y="1261"/>
              </a:cxn>
              <a:cxn ang="0">
                <a:pos x="377" y="1292"/>
              </a:cxn>
              <a:cxn ang="0">
                <a:pos x="377" y="1314"/>
              </a:cxn>
              <a:cxn ang="0">
                <a:pos x="377" y="1345"/>
              </a:cxn>
              <a:cxn ang="0">
                <a:pos x="377" y="1377"/>
              </a:cxn>
              <a:cxn ang="0">
                <a:pos x="377" y="1408"/>
              </a:cxn>
              <a:cxn ang="0">
                <a:pos x="388" y="1440"/>
              </a:cxn>
              <a:cxn ang="0">
                <a:pos x="388" y="1471"/>
              </a:cxn>
              <a:cxn ang="0">
                <a:pos x="398" y="1503"/>
              </a:cxn>
              <a:cxn ang="0">
                <a:pos x="398" y="1535"/>
              </a:cxn>
              <a:cxn ang="0">
                <a:pos x="398" y="1577"/>
              </a:cxn>
              <a:cxn ang="0">
                <a:pos x="398" y="1608"/>
              </a:cxn>
              <a:cxn ang="0">
                <a:pos x="409" y="1640"/>
              </a:cxn>
              <a:cxn ang="0">
                <a:pos x="441" y="1650"/>
              </a:cxn>
              <a:cxn ang="0">
                <a:pos x="432" y="1680"/>
              </a:cxn>
            </a:cxnLst>
            <a:rect l="0" t="0" r="r" b="b"/>
            <a:pathLst>
              <a:path w="442" h="1681">
                <a:moveTo>
                  <a:pt x="0" y="0"/>
                </a:moveTo>
                <a:lnTo>
                  <a:pt x="20" y="50"/>
                </a:lnTo>
                <a:lnTo>
                  <a:pt x="41" y="82"/>
                </a:lnTo>
                <a:lnTo>
                  <a:pt x="62" y="113"/>
                </a:lnTo>
                <a:lnTo>
                  <a:pt x="62" y="145"/>
                </a:lnTo>
                <a:lnTo>
                  <a:pt x="72" y="176"/>
                </a:lnTo>
                <a:lnTo>
                  <a:pt x="83" y="198"/>
                </a:lnTo>
                <a:lnTo>
                  <a:pt x="104" y="229"/>
                </a:lnTo>
                <a:lnTo>
                  <a:pt x="114" y="261"/>
                </a:lnTo>
                <a:lnTo>
                  <a:pt x="135" y="292"/>
                </a:lnTo>
                <a:lnTo>
                  <a:pt x="146" y="324"/>
                </a:lnTo>
                <a:lnTo>
                  <a:pt x="156" y="355"/>
                </a:lnTo>
                <a:lnTo>
                  <a:pt x="167" y="377"/>
                </a:lnTo>
                <a:lnTo>
                  <a:pt x="177" y="408"/>
                </a:lnTo>
                <a:lnTo>
                  <a:pt x="188" y="440"/>
                </a:lnTo>
                <a:lnTo>
                  <a:pt x="198" y="471"/>
                </a:lnTo>
                <a:lnTo>
                  <a:pt x="209" y="503"/>
                </a:lnTo>
                <a:lnTo>
                  <a:pt x="230" y="534"/>
                </a:lnTo>
                <a:lnTo>
                  <a:pt x="241" y="566"/>
                </a:lnTo>
                <a:lnTo>
                  <a:pt x="241" y="598"/>
                </a:lnTo>
                <a:lnTo>
                  <a:pt x="251" y="629"/>
                </a:lnTo>
                <a:lnTo>
                  <a:pt x="251" y="661"/>
                </a:lnTo>
                <a:lnTo>
                  <a:pt x="262" y="692"/>
                </a:lnTo>
                <a:lnTo>
                  <a:pt x="272" y="724"/>
                </a:lnTo>
                <a:lnTo>
                  <a:pt x="272" y="756"/>
                </a:lnTo>
                <a:lnTo>
                  <a:pt x="283" y="787"/>
                </a:lnTo>
                <a:lnTo>
                  <a:pt x="283" y="819"/>
                </a:lnTo>
                <a:lnTo>
                  <a:pt x="283" y="850"/>
                </a:lnTo>
                <a:lnTo>
                  <a:pt x="283" y="882"/>
                </a:lnTo>
                <a:lnTo>
                  <a:pt x="293" y="913"/>
                </a:lnTo>
                <a:lnTo>
                  <a:pt x="304" y="945"/>
                </a:lnTo>
                <a:lnTo>
                  <a:pt x="325" y="977"/>
                </a:lnTo>
                <a:lnTo>
                  <a:pt x="325" y="1008"/>
                </a:lnTo>
                <a:lnTo>
                  <a:pt x="346" y="1040"/>
                </a:lnTo>
                <a:lnTo>
                  <a:pt x="356" y="1071"/>
                </a:lnTo>
                <a:lnTo>
                  <a:pt x="367" y="1103"/>
                </a:lnTo>
                <a:lnTo>
                  <a:pt x="367" y="1135"/>
                </a:lnTo>
                <a:lnTo>
                  <a:pt x="367" y="1166"/>
                </a:lnTo>
                <a:lnTo>
                  <a:pt x="367" y="1198"/>
                </a:lnTo>
                <a:lnTo>
                  <a:pt x="377" y="1229"/>
                </a:lnTo>
                <a:lnTo>
                  <a:pt x="377" y="1261"/>
                </a:lnTo>
                <a:lnTo>
                  <a:pt x="377" y="1292"/>
                </a:lnTo>
                <a:lnTo>
                  <a:pt x="377" y="1314"/>
                </a:lnTo>
                <a:lnTo>
                  <a:pt x="377" y="1345"/>
                </a:lnTo>
                <a:lnTo>
                  <a:pt x="377" y="1377"/>
                </a:lnTo>
                <a:lnTo>
                  <a:pt x="377" y="1408"/>
                </a:lnTo>
                <a:lnTo>
                  <a:pt x="388" y="1440"/>
                </a:lnTo>
                <a:lnTo>
                  <a:pt x="388" y="1471"/>
                </a:lnTo>
                <a:lnTo>
                  <a:pt x="398" y="1503"/>
                </a:lnTo>
                <a:lnTo>
                  <a:pt x="398" y="1535"/>
                </a:lnTo>
                <a:lnTo>
                  <a:pt x="398" y="1577"/>
                </a:lnTo>
                <a:lnTo>
                  <a:pt x="398" y="1608"/>
                </a:lnTo>
                <a:lnTo>
                  <a:pt x="409" y="1640"/>
                </a:lnTo>
                <a:lnTo>
                  <a:pt x="441" y="1650"/>
                </a:lnTo>
                <a:lnTo>
                  <a:pt x="432" y="1680"/>
                </a:lnTo>
              </a:path>
            </a:pathLst>
          </a:custGeom>
          <a:noFill/>
          <a:ln w="50800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7" name="Freeform 15"/>
          <p:cNvSpPr>
            <a:spLocks/>
          </p:cNvSpPr>
          <p:nvPr/>
        </p:nvSpPr>
        <p:spPr bwMode="auto">
          <a:xfrm>
            <a:off x="1281113" y="3352800"/>
            <a:ext cx="625475" cy="2798763"/>
          </a:xfrm>
          <a:custGeom>
            <a:avLst/>
            <a:gdLst/>
            <a:ahLst/>
            <a:cxnLst>
              <a:cxn ang="0">
                <a:pos x="393" y="0"/>
              </a:cxn>
              <a:cxn ang="0">
                <a:pos x="389" y="46"/>
              </a:cxn>
              <a:cxn ang="0">
                <a:pos x="389" y="77"/>
              </a:cxn>
              <a:cxn ang="0">
                <a:pos x="389" y="109"/>
              </a:cxn>
              <a:cxn ang="0">
                <a:pos x="368" y="140"/>
              </a:cxn>
              <a:cxn ang="0">
                <a:pos x="347" y="172"/>
              </a:cxn>
              <a:cxn ang="0">
                <a:pos x="326" y="203"/>
              </a:cxn>
              <a:cxn ang="0">
                <a:pos x="326" y="235"/>
              </a:cxn>
              <a:cxn ang="0">
                <a:pos x="316" y="267"/>
              </a:cxn>
              <a:cxn ang="0">
                <a:pos x="294" y="298"/>
              </a:cxn>
              <a:cxn ang="0">
                <a:pos x="284" y="330"/>
              </a:cxn>
              <a:cxn ang="0">
                <a:pos x="273" y="361"/>
              </a:cxn>
              <a:cxn ang="0">
                <a:pos x="263" y="393"/>
              </a:cxn>
              <a:cxn ang="0">
                <a:pos x="252" y="425"/>
              </a:cxn>
              <a:cxn ang="0">
                <a:pos x="242" y="456"/>
              </a:cxn>
              <a:cxn ang="0">
                <a:pos x="231" y="488"/>
              </a:cxn>
              <a:cxn ang="0">
                <a:pos x="221" y="519"/>
              </a:cxn>
              <a:cxn ang="0">
                <a:pos x="210" y="551"/>
              </a:cxn>
              <a:cxn ang="0">
                <a:pos x="200" y="582"/>
              </a:cxn>
              <a:cxn ang="0">
                <a:pos x="200" y="614"/>
              </a:cxn>
              <a:cxn ang="0">
                <a:pos x="189" y="646"/>
              </a:cxn>
              <a:cxn ang="0">
                <a:pos x="179" y="677"/>
              </a:cxn>
              <a:cxn ang="0">
                <a:pos x="158" y="709"/>
              </a:cxn>
              <a:cxn ang="0">
                <a:pos x="158" y="740"/>
              </a:cxn>
              <a:cxn ang="0">
                <a:pos x="158" y="772"/>
              </a:cxn>
              <a:cxn ang="0">
                <a:pos x="147" y="804"/>
              </a:cxn>
              <a:cxn ang="0">
                <a:pos x="137" y="835"/>
              </a:cxn>
              <a:cxn ang="0">
                <a:pos x="137" y="867"/>
              </a:cxn>
              <a:cxn ang="0">
                <a:pos x="137" y="898"/>
              </a:cxn>
              <a:cxn ang="0">
                <a:pos x="137" y="930"/>
              </a:cxn>
              <a:cxn ang="0">
                <a:pos x="137" y="961"/>
              </a:cxn>
              <a:cxn ang="0">
                <a:pos x="137" y="993"/>
              </a:cxn>
              <a:cxn ang="0">
                <a:pos x="137" y="1025"/>
              </a:cxn>
              <a:cxn ang="0">
                <a:pos x="137" y="1056"/>
              </a:cxn>
              <a:cxn ang="0">
                <a:pos x="137" y="1088"/>
              </a:cxn>
              <a:cxn ang="0">
                <a:pos x="126" y="1119"/>
              </a:cxn>
              <a:cxn ang="0">
                <a:pos x="116" y="1151"/>
              </a:cxn>
              <a:cxn ang="0">
                <a:pos x="116" y="1183"/>
              </a:cxn>
              <a:cxn ang="0">
                <a:pos x="116" y="1214"/>
              </a:cxn>
              <a:cxn ang="0">
                <a:pos x="116" y="1246"/>
              </a:cxn>
              <a:cxn ang="0">
                <a:pos x="116" y="1277"/>
              </a:cxn>
              <a:cxn ang="0">
                <a:pos x="116" y="1309"/>
              </a:cxn>
              <a:cxn ang="0">
                <a:pos x="116" y="1340"/>
              </a:cxn>
              <a:cxn ang="0">
                <a:pos x="105" y="1362"/>
              </a:cxn>
              <a:cxn ang="0">
                <a:pos x="105" y="1393"/>
              </a:cxn>
              <a:cxn ang="0">
                <a:pos x="105" y="1425"/>
              </a:cxn>
              <a:cxn ang="0">
                <a:pos x="105" y="1456"/>
              </a:cxn>
              <a:cxn ang="0">
                <a:pos x="105" y="1488"/>
              </a:cxn>
              <a:cxn ang="0">
                <a:pos x="105" y="1519"/>
              </a:cxn>
              <a:cxn ang="0">
                <a:pos x="105" y="1551"/>
              </a:cxn>
              <a:cxn ang="0">
                <a:pos x="105" y="1583"/>
              </a:cxn>
              <a:cxn ang="0">
                <a:pos x="105" y="1614"/>
              </a:cxn>
              <a:cxn ang="0">
                <a:pos x="95" y="1646"/>
              </a:cxn>
              <a:cxn ang="0">
                <a:pos x="84" y="1677"/>
              </a:cxn>
              <a:cxn ang="0">
                <a:pos x="73" y="1709"/>
              </a:cxn>
              <a:cxn ang="0">
                <a:pos x="63" y="1741"/>
              </a:cxn>
              <a:cxn ang="0">
                <a:pos x="31" y="1762"/>
              </a:cxn>
              <a:cxn ang="0">
                <a:pos x="0" y="1751"/>
              </a:cxn>
              <a:cxn ang="0">
                <a:pos x="9" y="1728"/>
              </a:cxn>
            </a:cxnLst>
            <a:rect l="0" t="0" r="r" b="b"/>
            <a:pathLst>
              <a:path w="394" h="1763">
                <a:moveTo>
                  <a:pt x="393" y="0"/>
                </a:moveTo>
                <a:lnTo>
                  <a:pt x="389" y="46"/>
                </a:lnTo>
                <a:lnTo>
                  <a:pt x="389" y="77"/>
                </a:lnTo>
                <a:lnTo>
                  <a:pt x="389" y="109"/>
                </a:lnTo>
                <a:lnTo>
                  <a:pt x="368" y="140"/>
                </a:lnTo>
                <a:lnTo>
                  <a:pt x="347" y="172"/>
                </a:lnTo>
                <a:lnTo>
                  <a:pt x="326" y="203"/>
                </a:lnTo>
                <a:lnTo>
                  <a:pt x="326" y="235"/>
                </a:lnTo>
                <a:lnTo>
                  <a:pt x="316" y="267"/>
                </a:lnTo>
                <a:lnTo>
                  <a:pt x="294" y="298"/>
                </a:lnTo>
                <a:lnTo>
                  <a:pt x="284" y="330"/>
                </a:lnTo>
                <a:lnTo>
                  <a:pt x="273" y="361"/>
                </a:lnTo>
                <a:lnTo>
                  <a:pt x="263" y="393"/>
                </a:lnTo>
                <a:lnTo>
                  <a:pt x="252" y="425"/>
                </a:lnTo>
                <a:lnTo>
                  <a:pt x="242" y="456"/>
                </a:lnTo>
                <a:lnTo>
                  <a:pt x="231" y="488"/>
                </a:lnTo>
                <a:lnTo>
                  <a:pt x="221" y="519"/>
                </a:lnTo>
                <a:lnTo>
                  <a:pt x="210" y="551"/>
                </a:lnTo>
                <a:lnTo>
                  <a:pt x="200" y="582"/>
                </a:lnTo>
                <a:lnTo>
                  <a:pt x="200" y="614"/>
                </a:lnTo>
                <a:lnTo>
                  <a:pt x="189" y="646"/>
                </a:lnTo>
                <a:lnTo>
                  <a:pt x="179" y="677"/>
                </a:lnTo>
                <a:lnTo>
                  <a:pt x="158" y="709"/>
                </a:lnTo>
                <a:lnTo>
                  <a:pt x="158" y="740"/>
                </a:lnTo>
                <a:lnTo>
                  <a:pt x="158" y="772"/>
                </a:lnTo>
                <a:lnTo>
                  <a:pt x="147" y="804"/>
                </a:lnTo>
                <a:lnTo>
                  <a:pt x="137" y="835"/>
                </a:lnTo>
                <a:lnTo>
                  <a:pt x="137" y="867"/>
                </a:lnTo>
                <a:lnTo>
                  <a:pt x="137" y="898"/>
                </a:lnTo>
                <a:lnTo>
                  <a:pt x="137" y="930"/>
                </a:lnTo>
                <a:lnTo>
                  <a:pt x="137" y="961"/>
                </a:lnTo>
                <a:lnTo>
                  <a:pt x="137" y="993"/>
                </a:lnTo>
                <a:lnTo>
                  <a:pt x="137" y="1025"/>
                </a:lnTo>
                <a:lnTo>
                  <a:pt x="137" y="1056"/>
                </a:lnTo>
                <a:lnTo>
                  <a:pt x="137" y="1088"/>
                </a:lnTo>
                <a:lnTo>
                  <a:pt x="126" y="1119"/>
                </a:lnTo>
                <a:lnTo>
                  <a:pt x="116" y="1151"/>
                </a:lnTo>
                <a:lnTo>
                  <a:pt x="116" y="1183"/>
                </a:lnTo>
                <a:lnTo>
                  <a:pt x="116" y="1214"/>
                </a:lnTo>
                <a:lnTo>
                  <a:pt x="116" y="1246"/>
                </a:lnTo>
                <a:lnTo>
                  <a:pt x="116" y="1277"/>
                </a:lnTo>
                <a:lnTo>
                  <a:pt x="116" y="1309"/>
                </a:lnTo>
                <a:lnTo>
                  <a:pt x="116" y="1340"/>
                </a:lnTo>
                <a:lnTo>
                  <a:pt x="105" y="1362"/>
                </a:lnTo>
                <a:lnTo>
                  <a:pt x="105" y="1393"/>
                </a:lnTo>
                <a:lnTo>
                  <a:pt x="105" y="1425"/>
                </a:lnTo>
                <a:lnTo>
                  <a:pt x="105" y="1456"/>
                </a:lnTo>
                <a:lnTo>
                  <a:pt x="105" y="1488"/>
                </a:lnTo>
                <a:lnTo>
                  <a:pt x="105" y="1519"/>
                </a:lnTo>
                <a:lnTo>
                  <a:pt x="105" y="1551"/>
                </a:lnTo>
                <a:lnTo>
                  <a:pt x="105" y="1583"/>
                </a:lnTo>
                <a:lnTo>
                  <a:pt x="105" y="1614"/>
                </a:lnTo>
                <a:lnTo>
                  <a:pt x="95" y="1646"/>
                </a:lnTo>
                <a:lnTo>
                  <a:pt x="84" y="1677"/>
                </a:lnTo>
                <a:lnTo>
                  <a:pt x="73" y="1709"/>
                </a:lnTo>
                <a:lnTo>
                  <a:pt x="63" y="1741"/>
                </a:lnTo>
                <a:lnTo>
                  <a:pt x="31" y="1762"/>
                </a:lnTo>
                <a:lnTo>
                  <a:pt x="0" y="1751"/>
                </a:lnTo>
                <a:lnTo>
                  <a:pt x="9" y="1728"/>
                </a:lnTo>
              </a:path>
            </a:pathLst>
          </a:custGeom>
          <a:noFill/>
          <a:ln w="50800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8" name="Line 16"/>
          <p:cNvSpPr>
            <a:spLocks noChangeShapeType="1"/>
          </p:cNvSpPr>
          <p:nvPr/>
        </p:nvSpPr>
        <p:spPr bwMode="auto">
          <a:xfrm flipH="1" flipV="1">
            <a:off x="1676400" y="3962400"/>
            <a:ext cx="1066800" cy="30480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13329" name="Freeform 17"/>
          <p:cNvSpPr>
            <a:spLocks/>
          </p:cNvSpPr>
          <p:nvPr/>
        </p:nvSpPr>
        <p:spPr bwMode="auto">
          <a:xfrm>
            <a:off x="846138" y="2138363"/>
            <a:ext cx="587375" cy="3959225"/>
          </a:xfrm>
          <a:custGeom>
            <a:avLst/>
            <a:gdLst/>
            <a:ahLst/>
            <a:cxnLst>
              <a:cxn ang="0">
                <a:pos x="190" y="2411"/>
              </a:cxn>
              <a:cxn ang="0">
                <a:pos x="190" y="2316"/>
              </a:cxn>
              <a:cxn ang="0">
                <a:pos x="190" y="2221"/>
              </a:cxn>
              <a:cxn ang="0">
                <a:pos x="169" y="2127"/>
              </a:cxn>
              <a:cxn ang="0">
                <a:pos x="169" y="2042"/>
              </a:cxn>
              <a:cxn ang="0">
                <a:pos x="169" y="1948"/>
              </a:cxn>
              <a:cxn ang="0">
                <a:pos x="169" y="1863"/>
              </a:cxn>
              <a:cxn ang="0">
                <a:pos x="158" y="1769"/>
              </a:cxn>
              <a:cxn ang="0">
                <a:pos x="158" y="1684"/>
              </a:cxn>
              <a:cxn ang="0">
                <a:pos x="158" y="1590"/>
              </a:cxn>
              <a:cxn ang="0">
                <a:pos x="158" y="1495"/>
              </a:cxn>
              <a:cxn ang="0">
                <a:pos x="158" y="1400"/>
              </a:cxn>
              <a:cxn ang="0">
                <a:pos x="126" y="1305"/>
              </a:cxn>
              <a:cxn ang="0">
                <a:pos x="116" y="1211"/>
              </a:cxn>
              <a:cxn ang="0">
                <a:pos x="84" y="1116"/>
              </a:cxn>
              <a:cxn ang="0">
                <a:pos x="74" y="1021"/>
              </a:cxn>
              <a:cxn ang="0">
                <a:pos x="53" y="926"/>
              </a:cxn>
              <a:cxn ang="0">
                <a:pos x="32" y="832"/>
              </a:cxn>
              <a:cxn ang="0">
                <a:pos x="0" y="747"/>
              </a:cxn>
              <a:cxn ang="0">
                <a:pos x="0" y="653"/>
              </a:cxn>
              <a:cxn ang="0">
                <a:pos x="0" y="558"/>
              </a:cxn>
              <a:cxn ang="0">
                <a:pos x="21" y="463"/>
              </a:cxn>
              <a:cxn ang="0">
                <a:pos x="53" y="368"/>
              </a:cxn>
              <a:cxn ang="0">
                <a:pos x="95" y="274"/>
              </a:cxn>
              <a:cxn ang="0">
                <a:pos x="137" y="179"/>
              </a:cxn>
              <a:cxn ang="0">
                <a:pos x="190" y="84"/>
              </a:cxn>
              <a:cxn ang="0">
                <a:pos x="263" y="0"/>
              </a:cxn>
              <a:cxn ang="0">
                <a:pos x="295" y="95"/>
              </a:cxn>
              <a:cxn ang="0">
                <a:pos x="316" y="189"/>
              </a:cxn>
              <a:cxn ang="0">
                <a:pos x="326" y="284"/>
              </a:cxn>
              <a:cxn ang="0">
                <a:pos x="358" y="379"/>
              </a:cxn>
              <a:cxn ang="0">
                <a:pos x="369" y="474"/>
              </a:cxn>
              <a:cxn ang="0">
                <a:pos x="369" y="568"/>
              </a:cxn>
              <a:cxn ang="0">
                <a:pos x="369" y="663"/>
              </a:cxn>
              <a:cxn ang="0">
                <a:pos x="369" y="758"/>
              </a:cxn>
              <a:cxn ang="0">
                <a:pos x="369" y="842"/>
              </a:cxn>
              <a:cxn ang="0">
                <a:pos x="369" y="937"/>
              </a:cxn>
              <a:cxn ang="0">
                <a:pos x="369" y="1032"/>
              </a:cxn>
              <a:cxn ang="0">
                <a:pos x="358" y="1126"/>
              </a:cxn>
              <a:cxn ang="0">
                <a:pos x="305" y="1221"/>
              </a:cxn>
              <a:cxn ang="0">
                <a:pos x="274" y="1316"/>
              </a:cxn>
              <a:cxn ang="0">
                <a:pos x="263" y="1411"/>
              </a:cxn>
              <a:cxn ang="0">
                <a:pos x="263" y="1505"/>
              </a:cxn>
              <a:cxn ang="0">
                <a:pos x="263" y="1600"/>
              </a:cxn>
              <a:cxn ang="0">
                <a:pos x="263" y="1695"/>
              </a:cxn>
              <a:cxn ang="0">
                <a:pos x="263" y="1790"/>
              </a:cxn>
              <a:cxn ang="0">
                <a:pos x="263" y="1884"/>
              </a:cxn>
              <a:cxn ang="0">
                <a:pos x="263" y="1979"/>
              </a:cxn>
              <a:cxn ang="0">
                <a:pos x="263" y="2074"/>
              </a:cxn>
              <a:cxn ang="0">
                <a:pos x="263" y="2158"/>
              </a:cxn>
              <a:cxn ang="0">
                <a:pos x="263" y="2253"/>
              </a:cxn>
              <a:cxn ang="0">
                <a:pos x="263" y="2348"/>
              </a:cxn>
              <a:cxn ang="0">
                <a:pos x="263" y="2442"/>
              </a:cxn>
            </a:cxnLst>
            <a:rect l="0" t="0" r="r" b="b"/>
            <a:pathLst>
              <a:path w="370" h="2494">
                <a:moveTo>
                  <a:pt x="187" y="2493"/>
                </a:moveTo>
                <a:lnTo>
                  <a:pt x="179" y="2442"/>
                </a:lnTo>
                <a:lnTo>
                  <a:pt x="190" y="2411"/>
                </a:lnTo>
                <a:lnTo>
                  <a:pt x="190" y="2379"/>
                </a:lnTo>
                <a:lnTo>
                  <a:pt x="190" y="2348"/>
                </a:lnTo>
                <a:lnTo>
                  <a:pt x="190" y="2316"/>
                </a:lnTo>
                <a:lnTo>
                  <a:pt x="190" y="2284"/>
                </a:lnTo>
                <a:lnTo>
                  <a:pt x="190" y="2253"/>
                </a:lnTo>
                <a:lnTo>
                  <a:pt x="190" y="2221"/>
                </a:lnTo>
                <a:lnTo>
                  <a:pt x="190" y="2190"/>
                </a:lnTo>
                <a:lnTo>
                  <a:pt x="179" y="2158"/>
                </a:lnTo>
                <a:lnTo>
                  <a:pt x="169" y="2127"/>
                </a:lnTo>
                <a:lnTo>
                  <a:pt x="169" y="2105"/>
                </a:lnTo>
                <a:lnTo>
                  <a:pt x="169" y="2074"/>
                </a:lnTo>
                <a:lnTo>
                  <a:pt x="169" y="2042"/>
                </a:lnTo>
                <a:lnTo>
                  <a:pt x="169" y="2011"/>
                </a:lnTo>
                <a:lnTo>
                  <a:pt x="169" y="1979"/>
                </a:lnTo>
                <a:lnTo>
                  <a:pt x="169" y="1948"/>
                </a:lnTo>
                <a:lnTo>
                  <a:pt x="169" y="1926"/>
                </a:lnTo>
                <a:lnTo>
                  <a:pt x="169" y="1895"/>
                </a:lnTo>
                <a:lnTo>
                  <a:pt x="169" y="1863"/>
                </a:lnTo>
                <a:lnTo>
                  <a:pt x="169" y="1832"/>
                </a:lnTo>
                <a:lnTo>
                  <a:pt x="169" y="1800"/>
                </a:lnTo>
                <a:lnTo>
                  <a:pt x="158" y="1769"/>
                </a:lnTo>
                <a:lnTo>
                  <a:pt x="158" y="1747"/>
                </a:lnTo>
                <a:lnTo>
                  <a:pt x="158" y="1716"/>
                </a:lnTo>
                <a:lnTo>
                  <a:pt x="158" y="1684"/>
                </a:lnTo>
                <a:lnTo>
                  <a:pt x="158" y="1653"/>
                </a:lnTo>
                <a:lnTo>
                  <a:pt x="158" y="1621"/>
                </a:lnTo>
                <a:lnTo>
                  <a:pt x="158" y="1590"/>
                </a:lnTo>
                <a:lnTo>
                  <a:pt x="158" y="1558"/>
                </a:lnTo>
                <a:lnTo>
                  <a:pt x="158" y="1526"/>
                </a:lnTo>
                <a:lnTo>
                  <a:pt x="158" y="1495"/>
                </a:lnTo>
                <a:lnTo>
                  <a:pt x="158" y="1463"/>
                </a:lnTo>
                <a:lnTo>
                  <a:pt x="158" y="1432"/>
                </a:lnTo>
                <a:lnTo>
                  <a:pt x="158" y="1400"/>
                </a:lnTo>
                <a:lnTo>
                  <a:pt x="148" y="1368"/>
                </a:lnTo>
                <a:lnTo>
                  <a:pt x="137" y="1337"/>
                </a:lnTo>
                <a:lnTo>
                  <a:pt x="126" y="1305"/>
                </a:lnTo>
                <a:lnTo>
                  <a:pt x="126" y="1274"/>
                </a:lnTo>
                <a:lnTo>
                  <a:pt x="116" y="1242"/>
                </a:lnTo>
                <a:lnTo>
                  <a:pt x="116" y="1211"/>
                </a:lnTo>
                <a:lnTo>
                  <a:pt x="105" y="1179"/>
                </a:lnTo>
                <a:lnTo>
                  <a:pt x="95" y="1147"/>
                </a:lnTo>
                <a:lnTo>
                  <a:pt x="84" y="1116"/>
                </a:lnTo>
                <a:lnTo>
                  <a:pt x="74" y="1084"/>
                </a:lnTo>
                <a:lnTo>
                  <a:pt x="74" y="1053"/>
                </a:lnTo>
                <a:lnTo>
                  <a:pt x="74" y="1021"/>
                </a:lnTo>
                <a:lnTo>
                  <a:pt x="63" y="989"/>
                </a:lnTo>
                <a:lnTo>
                  <a:pt x="63" y="958"/>
                </a:lnTo>
                <a:lnTo>
                  <a:pt x="53" y="926"/>
                </a:lnTo>
                <a:lnTo>
                  <a:pt x="42" y="895"/>
                </a:lnTo>
                <a:lnTo>
                  <a:pt x="32" y="863"/>
                </a:lnTo>
                <a:lnTo>
                  <a:pt x="32" y="832"/>
                </a:lnTo>
                <a:lnTo>
                  <a:pt x="32" y="800"/>
                </a:lnTo>
                <a:lnTo>
                  <a:pt x="32" y="768"/>
                </a:lnTo>
                <a:lnTo>
                  <a:pt x="0" y="747"/>
                </a:lnTo>
                <a:lnTo>
                  <a:pt x="0" y="716"/>
                </a:lnTo>
                <a:lnTo>
                  <a:pt x="0" y="684"/>
                </a:lnTo>
                <a:lnTo>
                  <a:pt x="0" y="653"/>
                </a:lnTo>
                <a:lnTo>
                  <a:pt x="0" y="621"/>
                </a:lnTo>
                <a:lnTo>
                  <a:pt x="0" y="589"/>
                </a:lnTo>
                <a:lnTo>
                  <a:pt x="0" y="558"/>
                </a:lnTo>
                <a:lnTo>
                  <a:pt x="0" y="526"/>
                </a:lnTo>
                <a:lnTo>
                  <a:pt x="11" y="495"/>
                </a:lnTo>
                <a:lnTo>
                  <a:pt x="21" y="463"/>
                </a:lnTo>
                <a:lnTo>
                  <a:pt x="32" y="431"/>
                </a:lnTo>
                <a:lnTo>
                  <a:pt x="42" y="400"/>
                </a:lnTo>
                <a:lnTo>
                  <a:pt x="53" y="368"/>
                </a:lnTo>
                <a:lnTo>
                  <a:pt x="63" y="337"/>
                </a:lnTo>
                <a:lnTo>
                  <a:pt x="74" y="305"/>
                </a:lnTo>
                <a:lnTo>
                  <a:pt x="95" y="274"/>
                </a:lnTo>
                <a:lnTo>
                  <a:pt x="105" y="242"/>
                </a:lnTo>
                <a:lnTo>
                  <a:pt x="126" y="210"/>
                </a:lnTo>
                <a:lnTo>
                  <a:pt x="137" y="179"/>
                </a:lnTo>
                <a:lnTo>
                  <a:pt x="158" y="147"/>
                </a:lnTo>
                <a:lnTo>
                  <a:pt x="169" y="116"/>
                </a:lnTo>
                <a:lnTo>
                  <a:pt x="190" y="84"/>
                </a:lnTo>
                <a:lnTo>
                  <a:pt x="200" y="52"/>
                </a:lnTo>
                <a:lnTo>
                  <a:pt x="232" y="21"/>
                </a:lnTo>
                <a:lnTo>
                  <a:pt x="263" y="0"/>
                </a:lnTo>
                <a:lnTo>
                  <a:pt x="274" y="31"/>
                </a:lnTo>
                <a:lnTo>
                  <a:pt x="274" y="63"/>
                </a:lnTo>
                <a:lnTo>
                  <a:pt x="295" y="95"/>
                </a:lnTo>
                <a:lnTo>
                  <a:pt x="305" y="126"/>
                </a:lnTo>
                <a:lnTo>
                  <a:pt x="305" y="158"/>
                </a:lnTo>
                <a:lnTo>
                  <a:pt x="316" y="189"/>
                </a:lnTo>
                <a:lnTo>
                  <a:pt x="316" y="221"/>
                </a:lnTo>
                <a:lnTo>
                  <a:pt x="316" y="253"/>
                </a:lnTo>
                <a:lnTo>
                  <a:pt x="326" y="284"/>
                </a:lnTo>
                <a:lnTo>
                  <a:pt x="337" y="316"/>
                </a:lnTo>
                <a:lnTo>
                  <a:pt x="347" y="347"/>
                </a:lnTo>
                <a:lnTo>
                  <a:pt x="358" y="379"/>
                </a:lnTo>
                <a:lnTo>
                  <a:pt x="358" y="410"/>
                </a:lnTo>
                <a:lnTo>
                  <a:pt x="369" y="442"/>
                </a:lnTo>
                <a:lnTo>
                  <a:pt x="369" y="474"/>
                </a:lnTo>
                <a:lnTo>
                  <a:pt x="369" y="505"/>
                </a:lnTo>
                <a:lnTo>
                  <a:pt x="369" y="537"/>
                </a:lnTo>
                <a:lnTo>
                  <a:pt x="369" y="568"/>
                </a:lnTo>
                <a:lnTo>
                  <a:pt x="369" y="600"/>
                </a:lnTo>
                <a:lnTo>
                  <a:pt x="369" y="632"/>
                </a:lnTo>
                <a:lnTo>
                  <a:pt x="369" y="663"/>
                </a:lnTo>
                <a:lnTo>
                  <a:pt x="369" y="695"/>
                </a:lnTo>
                <a:lnTo>
                  <a:pt x="369" y="726"/>
                </a:lnTo>
                <a:lnTo>
                  <a:pt x="369" y="758"/>
                </a:lnTo>
                <a:lnTo>
                  <a:pt x="369" y="789"/>
                </a:lnTo>
                <a:lnTo>
                  <a:pt x="369" y="811"/>
                </a:lnTo>
                <a:lnTo>
                  <a:pt x="369" y="842"/>
                </a:lnTo>
                <a:lnTo>
                  <a:pt x="369" y="874"/>
                </a:lnTo>
                <a:lnTo>
                  <a:pt x="369" y="905"/>
                </a:lnTo>
                <a:lnTo>
                  <a:pt x="369" y="937"/>
                </a:lnTo>
                <a:lnTo>
                  <a:pt x="369" y="968"/>
                </a:lnTo>
                <a:lnTo>
                  <a:pt x="369" y="1000"/>
                </a:lnTo>
                <a:lnTo>
                  <a:pt x="369" y="1032"/>
                </a:lnTo>
                <a:lnTo>
                  <a:pt x="369" y="1063"/>
                </a:lnTo>
                <a:lnTo>
                  <a:pt x="369" y="1095"/>
                </a:lnTo>
                <a:lnTo>
                  <a:pt x="358" y="1126"/>
                </a:lnTo>
                <a:lnTo>
                  <a:pt x="337" y="1158"/>
                </a:lnTo>
                <a:lnTo>
                  <a:pt x="316" y="1190"/>
                </a:lnTo>
                <a:lnTo>
                  <a:pt x="305" y="1221"/>
                </a:lnTo>
                <a:lnTo>
                  <a:pt x="284" y="1253"/>
                </a:lnTo>
                <a:lnTo>
                  <a:pt x="284" y="1284"/>
                </a:lnTo>
                <a:lnTo>
                  <a:pt x="274" y="1316"/>
                </a:lnTo>
                <a:lnTo>
                  <a:pt x="274" y="1347"/>
                </a:lnTo>
                <a:lnTo>
                  <a:pt x="263" y="1379"/>
                </a:lnTo>
                <a:lnTo>
                  <a:pt x="263" y="1411"/>
                </a:lnTo>
                <a:lnTo>
                  <a:pt x="263" y="1442"/>
                </a:lnTo>
                <a:lnTo>
                  <a:pt x="263" y="1474"/>
                </a:lnTo>
                <a:lnTo>
                  <a:pt x="263" y="1505"/>
                </a:lnTo>
                <a:lnTo>
                  <a:pt x="263" y="1537"/>
                </a:lnTo>
                <a:lnTo>
                  <a:pt x="263" y="1569"/>
                </a:lnTo>
                <a:lnTo>
                  <a:pt x="263" y="1600"/>
                </a:lnTo>
                <a:lnTo>
                  <a:pt x="263" y="1632"/>
                </a:lnTo>
                <a:lnTo>
                  <a:pt x="263" y="1663"/>
                </a:lnTo>
                <a:lnTo>
                  <a:pt x="263" y="1695"/>
                </a:lnTo>
                <a:lnTo>
                  <a:pt x="263" y="1726"/>
                </a:lnTo>
                <a:lnTo>
                  <a:pt x="263" y="1758"/>
                </a:lnTo>
                <a:lnTo>
                  <a:pt x="263" y="1790"/>
                </a:lnTo>
                <a:lnTo>
                  <a:pt x="263" y="1821"/>
                </a:lnTo>
                <a:lnTo>
                  <a:pt x="263" y="1853"/>
                </a:lnTo>
                <a:lnTo>
                  <a:pt x="263" y="1884"/>
                </a:lnTo>
                <a:lnTo>
                  <a:pt x="263" y="1916"/>
                </a:lnTo>
                <a:lnTo>
                  <a:pt x="263" y="1948"/>
                </a:lnTo>
                <a:lnTo>
                  <a:pt x="263" y="1979"/>
                </a:lnTo>
                <a:lnTo>
                  <a:pt x="263" y="2011"/>
                </a:lnTo>
                <a:lnTo>
                  <a:pt x="263" y="2042"/>
                </a:lnTo>
                <a:lnTo>
                  <a:pt x="263" y="2074"/>
                </a:lnTo>
                <a:lnTo>
                  <a:pt x="263" y="2105"/>
                </a:lnTo>
                <a:lnTo>
                  <a:pt x="263" y="2127"/>
                </a:lnTo>
                <a:lnTo>
                  <a:pt x="263" y="2158"/>
                </a:lnTo>
                <a:lnTo>
                  <a:pt x="263" y="2190"/>
                </a:lnTo>
                <a:lnTo>
                  <a:pt x="263" y="2221"/>
                </a:lnTo>
                <a:lnTo>
                  <a:pt x="263" y="2253"/>
                </a:lnTo>
                <a:lnTo>
                  <a:pt x="263" y="2284"/>
                </a:lnTo>
                <a:lnTo>
                  <a:pt x="263" y="2316"/>
                </a:lnTo>
                <a:lnTo>
                  <a:pt x="263" y="2348"/>
                </a:lnTo>
                <a:lnTo>
                  <a:pt x="263" y="2379"/>
                </a:lnTo>
                <a:lnTo>
                  <a:pt x="263" y="2411"/>
                </a:lnTo>
                <a:lnTo>
                  <a:pt x="263" y="2442"/>
                </a:lnTo>
                <a:lnTo>
                  <a:pt x="263" y="2474"/>
                </a:lnTo>
                <a:lnTo>
                  <a:pt x="283" y="2493"/>
                </a:lnTo>
              </a:path>
            </a:pathLst>
          </a:custGeom>
          <a:noFill/>
          <a:ln w="50800" cap="rnd" cmpd="sng">
            <a:solidFill>
              <a:srgbClr val="FF7C8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30" name="Line 18"/>
          <p:cNvSpPr>
            <a:spLocks noChangeShapeType="1"/>
          </p:cNvSpPr>
          <p:nvPr/>
        </p:nvSpPr>
        <p:spPr bwMode="auto">
          <a:xfrm flipH="1" flipV="1">
            <a:off x="1600200" y="5257800"/>
            <a:ext cx="1371600" cy="22860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13331" name="Arc 19"/>
          <p:cNvSpPr>
            <a:spLocks/>
          </p:cNvSpPr>
          <p:nvPr/>
        </p:nvSpPr>
        <p:spPr bwMode="auto">
          <a:xfrm>
            <a:off x="1219200" y="6172200"/>
            <a:ext cx="685800" cy="304800"/>
          </a:xfrm>
          <a:custGeom>
            <a:avLst/>
            <a:gdLst>
              <a:gd name="G0" fmla="+- 21600 0 0"/>
              <a:gd name="G1" fmla="+- 0 0 0"/>
              <a:gd name="G2" fmla="+- 21600 0 0"/>
              <a:gd name="T0" fmla="*/ 2160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</a:path>
              <a:path w="21600" h="21600" stroke="0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12700" cap="rnd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reeform 2"/>
          <p:cNvSpPr>
            <a:spLocks/>
          </p:cNvSpPr>
          <p:nvPr/>
        </p:nvSpPr>
        <p:spPr bwMode="auto">
          <a:xfrm>
            <a:off x="268288" y="3143250"/>
            <a:ext cx="1966912" cy="3230563"/>
          </a:xfrm>
          <a:custGeom>
            <a:avLst/>
            <a:gdLst/>
            <a:ahLst/>
            <a:cxnLst>
              <a:cxn ang="0">
                <a:pos x="1046" y="132"/>
              </a:cxn>
              <a:cxn ang="0">
                <a:pos x="1016" y="266"/>
              </a:cxn>
              <a:cxn ang="0">
                <a:pos x="957" y="398"/>
              </a:cxn>
              <a:cxn ang="0">
                <a:pos x="899" y="530"/>
              </a:cxn>
              <a:cxn ang="0">
                <a:pos x="854" y="663"/>
              </a:cxn>
              <a:cxn ang="0">
                <a:pos x="839" y="796"/>
              </a:cxn>
              <a:cxn ang="0">
                <a:pos x="839" y="929"/>
              </a:cxn>
              <a:cxn ang="0">
                <a:pos x="824" y="1061"/>
              </a:cxn>
              <a:cxn ang="0">
                <a:pos x="810" y="1193"/>
              </a:cxn>
              <a:cxn ang="0">
                <a:pos x="795" y="1326"/>
              </a:cxn>
              <a:cxn ang="0">
                <a:pos x="781" y="1459"/>
              </a:cxn>
              <a:cxn ang="0">
                <a:pos x="751" y="1592"/>
              </a:cxn>
              <a:cxn ang="0">
                <a:pos x="722" y="1724"/>
              </a:cxn>
              <a:cxn ang="0">
                <a:pos x="589" y="1769"/>
              </a:cxn>
              <a:cxn ang="0">
                <a:pos x="471" y="1709"/>
              </a:cxn>
              <a:cxn ang="0">
                <a:pos x="457" y="1577"/>
              </a:cxn>
              <a:cxn ang="0">
                <a:pos x="457" y="1445"/>
              </a:cxn>
              <a:cxn ang="0">
                <a:pos x="427" y="1311"/>
              </a:cxn>
              <a:cxn ang="0">
                <a:pos x="398" y="1179"/>
              </a:cxn>
              <a:cxn ang="0">
                <a:pos x="368" y="1046"/>
              </a:cxn>
              <a:cxn ang="0">
                <a:pos x="338" y="914"/>
              </a:cxn>
              <a:cxn ang="0">
                <a:pos x="294" y="781"/>
              </a:cxn>
              <a:cxn ang="0">
                <a:pos x="251" y="648"/>
              </a:cxn>
              <a:cxn ang="0">
                <a:pos x="221" y="515"/>
              </a:cxn>
              <a:cxn ang="0">
                <a:pos x="162" y="383"/>
              </a:cxn>
              <a:cxn ang="0">
                <a:pos x="132" y="251"/>
              </a:cxn>
              <a:cxn ang="0">
                <a:pos x="103" y="103"/>
              </a:cxn>
              <a:cxn ang="0">
                <a:pos x="0" y="132"/>
              </a:cxn>
              <a:cxn ang="0">
                <a:pos x="0" y="266"/>
              </a:cxn>
              <a:cxn ang="0">
                <a:pos x="0" y="398"/>
              </a:cxn>
              <a:cxn ang="0">
                <a:pos x="44" y="545"/>
              </a:cxn>
              <a:cxn ang="0">
                <a:pos x="89" y="678"/>
              </a:cxn>
              <a:cxn ang="0">
                <a:pos x="118" y="810"/>
              </a:cxn>
              <a:cxn ang="0">
                <a:pos x="132" y="944"/>
              </a:cxn>
              <a:cxn ang="0">
                <a:pos x="162" y="1091"/>
              </a:cxn>
              <a:cxn ang="0">
                <a:pos x="176" y="1223"/>
              </a:cxn>
              <a:cxn ang="0">
                <a:pos x="206" y="1356"/>
              </a:cxn>
              <a:cxn ang="0">
                <a:pos x="236" y="1488"/>
              </a:cxn>
              <a:cxn ang="0">
                <a:pos x="236" y="1622"/>
              </a:cxn>
              <a:cxn ang="0">
                <a:pos x="251" y="1754"/>
              </a:cxn>
              <a:cxn ang="0">
                <a:pos x="280" y="1886"/>
              </a:cxn>
              <a:cxn ang="0">
                <a:pos x="383" y="1990"/>
              </a:cxn>
              <a:cxn ang="0">
                <a:pos x="515" y="2019"/>
              </a:cxn>
              <a:cxn ang="0">
                <a:pos x="648" y="2034"/>
              </a:cxn>
              <a:cxn ang="0">
                <a:pos x="781" y="1990"/>
              </a:cxn>
              <a:cxn ang="0">
                <a:pos x="884" y="1871"/>
              </a:cxn>
              <a:cxn ang="0">
                <a:pos x="986" y="1724"/>
              </a:cxn>
              <a:cxn ang="0">
                <a:pos x="1046" y="1518"/>
              </a:cxn>
              <a:cxn ang="0">
                <a:pos x="1046" y="1370"/>
              </a:cxn>
              <a:cxn ang="0">
                <a:pos x="1046" y="1223"/>
              </a:cxn>
              <a:cxn ang="0">
                <a:pos x="1061" y="1091"/>
              </a:cxn>
              <a:cxn ang="0">
                <a:pos x="1090" y="944"/>
              </a:cxn>
              <a:cxn ang="0">
                <a:pos x="1119" y="810"/>
              </a:cxn>
              <a:cxn ang="0">
                <a:pos x="1148" y="678"/>
              </a:cxn>
              <a:cxn ang="0">
                <a:pos x="1163" y="545"/>
              </a:cxn>
              <a:cxn ang="0">
                <a:pos x="1178" y="398"/>
              </a:cxn>
              <a:cxn ang="0">
                <a:pos x="1208" y="266"/>
              </a:cxn>
              <a:cxn ang="0">
                <a:pos x="1238" y="132"/>
              </a:cxn>
              <a:cxn ang="0">
                <a:pos x="1193" y="14"/>
              </a:cxn>
              <a:cxn ang="0">
                <a:pos x="1036" y="29"/>
              </a:cxn>
              <a:cxn ang="0">
                <a:pos x="1016" y="176"/>
              </a:cxn>
              <a:cxn ang="0">
                <a:pos x="1001" y="309"/>
              </a:cxn>
            </a:cxnLst>
            <a:rect l="0" t="0" r="r" b="b"/>
            <a:pathLst>
              <a:path w="1239" h="2035">
                <a:moveTo>
                  <a:pt x="1036" y="29"/>
                </a:moveTo>
                <a:lnTo>
                  <a:pt x="1046" y="89"/>
                </a:lnTo>
                <a:lnTo>
                  <a:pt x="1046" y="132"/>
                </a:lnTo>
                <a:lnTo>
                  <a:pt x="1046" y="176"/>
                </a:lnTo>
                <a:lnTo>
                  <a:pt x="1046" y="221"/>
                </a:lnTo>
                <a:lnTo>
                  <a:pt x="1016" y="266"/>
                </a:lnTo>
                <a:lnTo>
                  <a:pt x="1001" y="309"/>
                </a:lnTo>
                <a:lnTo>
                  <a:pt x="986" y="353"/>
                </a:lnTo>
                <a:lnTo>
                  <a:pt x="957" y="398"/>
                </a:lnTo>
                <a:lnTo>
                  <a:pt x="943" y="442"/>
                </a:lnTo>
                <a:lnTo>
                  <a:pt x="913" y="486"/>
                </a:lnTo>
                <a:lnTo>
                  <a:pt x="899" y="530"/>
                </a:lnTo>
                <a:lnTo>
                  <a:pt x="884" y="575"/>
                </a:lnTo>
                <a:lnTo>
                  <a:pt x="869" y="619"/>
                </a:lnTo>
                <a:lnTo>
                  <a:pt x="854" y="663"/>
                </a:lnTo>
                <a:lnTo>
                  <a:pt x="854" y="707"/>
                </a:lnTo>
                <a:lnTo>
                  <a:pt x="839" y="752"/>
                </a:lnTo>
                <a:lnTo>
                  <a:pt x="839" y="796"/>
                </a:lnTo>
                <a:lnTo>
                  <a:pt x="839" y="840"/>
                </a:lnTo>
                <a:lnTo>
                  <a:pt x="839" y="884"/>
                </a:lnTo>
                <a:lnTo>
                  <a:pt x="839" y="929"/>
                </a:lnTo>
                <a:lnTo>
                  <a:pt x="824" y="972"/>
                </a:lnTo>
                <a:lnTo>
                  <a:pt x="824" y="1017"/>
                </a:lnTo>
                <a:lnTo>
                  <a:pt x="824" y="1061"/>
                </a:lnTo>
                <a:lnTo>
                  <a:pt x="810" y="1106"/>
                </a:lnTo>
                <a:lnTo>
                  <a:pt x="810" y="1149"/>
                </a:lnTo>
                <a:lnTo>
                  <a:pt x="810" y="1193"/>
                </a:lnTo>
                <a:lnTo>
                  <a:pt x="795" y="1238"/>
                </a:lnTo>
                <a:lnTo>
                  <a:pt x="795" y="1283"/>
                </a:lnTo>
                <a:lnTo>
                  <a:pt x="795" y="1326"/>
                </a:lnTo>
                <a:lnTo>
                  <a:pt x="781" y="1370"/>
                </a:lnTo>
                <a:lnTo>
                  <a:pt x="781" y="1415"/>
                </a:lnTo>
                <a:lnTo>
                  <a:pt x="781" y="1459"/>
                </a:lnTo>
                <a:lnTo>
                  <a:pt x="766" y="1503"/>
                </a:lnTo>
                <a:lnTo>
                  <a:pt x="766" y="1547"/>
                </a:lnTo>
                <a:lnTo>
                  <a:pt x="751" y="1592"/>
                </a:lnTo>
                <a:lnTo>
                  <a:pt x="751" y="1636"/>
                </a:lnTo>
                <a:lnTo>
                  <a:pt x="737" y="1680"/>
                </a:lnTo>
                <a:lnTo>
                  <a:pt x="722" y="1724"/>
                </a:lnTo>
                <a:lnTo>
                  <a:pt x="677" y="1754"/>
                </a:lnTo>
                <a:lnTo>
                  <a:pt x="633" y="1769"/>
                </a:lnTo>
                <a:lnTo>
                  <a:pt x="589" y="1769"/>
                </a:lnTo>
                <a:lnTo>
                  <a:pt x="545" y="1784"/>
                </a:lnTo>
                <a:lnTo>
                  <a:pt x="500" y="1754"/>
                </a:lnTo>
                <a:lnTo>
                  <a:pt x="471" y="1709"/>
                </a:lnTo>
                <a:lnTo>
                  <a:pt x="457" y="1665"/>
                </a:lnTo>
                <a:lnTo>
                  <a:pt x="457" y="1622"/>
                </a:lnTo>
                <a:lnTo>
                  <a:pt x="457" y="1577"/>
                </a:lnTo>
                <a:lnTo>
                  <a:pt x="457" y="1532"/>
                </a:lnTo>
                <a:lnTo>
                  <a:pt x="457" y="1488"/>
                </a:lnTo>
                <a:lnTo>
                  <a:pt x="457" y="1445"/>
                </a:lnTo>
                <a:lnTo>
                  <a:pt x="457" y="1400"/>
                </a:lnTo>
                <a:lnTo>
                  <a:pt x="427" y="1356"/>
                </a:lnTo>
                <a:lnTo>
                  <a:pt x="427" y="1311"/>
                </a:lnTo>
                <a:lnTo>
                  <a:pt x="427" y="1268"/>
                </a:lnTo>
                <a:lnTo>
                  <a:pt x="413" y="1223"/>
                </a:lnTo>
                <a:lnTo>
                  <a:pt x="398" y="1179"/>
                </a:lnTo>
                <a:lnTo>
                  <a:pt x="383" y="1135"/>
                </a:lnTo>
                <a:lnTo>
                  <a:pt x="368" y="1091"/>
                </a:lnTo>
                <a:lnTo>
                  <a:pt x="368" y="1046"/>
                </a:lnTo>
                <a:lnTo>
                  <a:pt x="353" y="1002"/>
                </a:lnTo>
                <a:lnTo>
                  <a:pt x="353" y="958"/>
                </a:lnTo>
                <a:lnTo>
                  <a:pt x="338" y="914"/>
                </a:lnTo>
                <a:lnTo>
                  <a:pt x="324" y="869"/>
                </a:lnTo>
                <a:lnTo>
                  <a:pt x="309" y="825"/>
                </a:lnTo>
                <a:lnTo>
                  <a:pt x="294" y="781"/>
                </a:lnTo>
                <a:lnTo>
                  <a:pt x="280" y="737"/>
                </a:lnTo>
                <a:lnTo>
                  <a:pt x="251" y="692"/>
                </a:lnTo>
                <a:lnTo>
                  <a:pt x="251" y="648"/>
                </a:lnTo>
                <a:lnTo>
                  <a:pt x="251" y="605"/>
                </a:lnTo>
                <a:lnTo>
                  <a:pt x="236" y="560"/>
                </a:lnTo>
                <a:lnTo>
                  <a:pt x="221" y="515"/>
                </a:lnTo>
                <a:lnTo>
                  <a:pt x="191" y="471"/>
                </a:lnTo>
                <a:lnTo>
                  <a:pt x="176" y="428"/>
                </a:lnTo>
                <a:lnTo>
                  <a:pt x="162" y="383"/>
                </a:lnTo>
                <a:lnTo>
                  <a:pt x="147" y="339"/>
                </a:lnTo>
                <a:lnTo>
                  <a:pt x="132" y="294"/>
                </a:lnTo>
                <a:lnTo>
                  <a:pt x="132" y="251"/>
                </a:lnTo>
                <a:lnTo>
                  <a:pt x="132" y="191"/>
                </a:lnTo>
                <a:lnTo>
                  <a:pt x="132" y="147"/>
                </a:lnTo>
                <a:lnTo>
                  <a:pt x="103" y="103"/>
                </a:lnTo>
                <a:lnTo>
                  <a:pt x="59" y="89"/>
                </a:lnTo>
                <a:lnTo>
                  <a:pt x="14" y="89"/>
                </a:lnTo>
                <a:lnTo>
                  <a:pt x="0" y="132"/>
                </a:lnTo>
                <a:lnTo>
                  <a:pt x="0" y="176"/>
                </a:lnTo>
                <a:lnTo>
                  <a:pt x="0" y="221"/>
                </a:lnTo>
                <a:lnTo>
                  <a:pt x="0" y="266"/>
                </a:lnTo>
                <a:lnTo>
                  <a:pt x="0" y="309"/>
                </a:lnTo>
                <a:lnTo>
                  <a:pt x="0" y="353"/>
                </a:lnTo>
                <a:lnTo>
                  <a:pt x="0" y="398"/>
                </a:lnTo>
                <a:lnTo>
                  <a:pt x="14" y="442"/>
                </a:lnTo>
                <a:lnTo>
                  <a:pt x="44" y="486"/>
                </a:lnTo>
                <a:lnTo>
                  <a:pt x="44" y="545"/>
                </a:lnTo>
                <a:lnTo>
                  <a:pt x="59" y="590"/>
                </a:lnTo>
                <a:lnTo>
                  <a:pt x="74" y="633"/>
                </a:lnTo>
                <a:lnTo>
                  <a:pt x="89" y="678"/>
                </a:lnTo>
                <a:lnTo>
                  <a:pt x="103" y="722"/>
                </a:lnTo>
                <a:lnTo>
                  <a:pt x="103" y="767"/>
                </a:lnTo>
                <a:lnTo>
                  <a:pt x="118" y="810"/>
                </a:lnTo>
                <a:lnTo>
                  <a:pt x="118" y="854"/>
                </a:lnTo>
                <a:lnTo>
                  <a:pt x="132" y="899"/>
                </a:lnTo>
                <a:lnTo>
                  <a:pt x="132" y="944"/>
                </a:lnTo>
                <a:lnTo>
                  <a:pt x="147" y="987"/>
                </a:lnTo>
                <a:lnTo>
                  <a:pt x="162" y="1046"/>
                </a:lnTo>
                <a:lnTo>
                  <a:pt x="162" y="1091"/>
                </a:lnTo>
                <a:lnTo>
                  <a:pt x="162" y="1135"/>
                </a:lnTo>
                <a:lnTo>
                  <a:pt x="176" y="1179"/>
                </a:lnTo>
                <a:lnTo>
                  <a:pt x="176" y="1223"/>
                </a:lnTo>
                <a:lnTo>
                  <a:pt x="191" y="1268"/>
                </a:lnTo>
                <a:lnTo>
                  <a:pt x="206" y="1311"/>
                </a:lnTo>
                <a:lnTo>
                  <a:pt x="206" y="1356"/>
                </a:lnTo>
                <a:lnTo>
                  <a:pt x="221" y="1400"/>
                </a:lnTo>
                <a:lnTo>
                  <a:pt x="221" y="1445"/>
                </a:lnTo>
                <a:lnTo>
                  <a:pt x="236" y="1488"/>
                </a:lnTo>
                <a:lnTo>
                  <a:pt x="236" y="1532"/>
                </a:lnTo>
                <a:lnTo>
                  <a:pt x="236" y="1577"/>
                </a:lnTo>
                <a:lnTo>
                  <a:pt x="236" y="1622"/>
                </a:lnTo>
                <a:lnTo>
                  <a:pt x="251" y="1665"/>
                </a:lnTo>
                <a:lnTo>
                  <a:pt x="251" y="1709"/>
                </a:lnTo>
                <a:lnTo>
                  <a:pt x="251" y="1754"/>
                </a:lnTo>
                <a:lnTo>
                  <a:pt x="265" y="1798"/>
                </a:lnTo>
                <a:lnTo>
                  <a:pt x="280" y="1842"/>
                </a:lnTo>
                <a:lnTo>
                  <a:pt x="280" y="1886"/>
                </a:lnTo>
                <a:lnTo>
                  <a:pt x="294" y="1931"/>
                </a:lnTo>
                <a:lnTo>
                  <a:pt x="338" y="1961"/>
                </a:lnTo>
                <a:lnTo>
                  <a:pt x="383" y="1990"/>
                </a:lnTo>
                <a:lnTo>
                  <a:pt x="427" y="2019"/>
                </a:lnTo>
                <a:lnTo>
                  <a:pt x="471" y="2019"/>
                </a:lnTo>
                <a:lnTo>
                  <a:pt x="515" y="2019"/>
                </a:lnTo>
                <a:lnTo>
                  <a:pt x="560" y="2034"/>
                </a:lnTo>
                <a:lnTo>
                  <a:pt x="604" y="2034"/>
                </a:lnTo>
                <a:lnTo>
                  <a:pt x="648" y="2034"/>
                </a:lnTo>
                <a:lnTo>
                  <a:pt x="692" y="2034"/>
                </a:lnTo>
                <a:lnTo>
                  <a:pt x="737" y="2019"/>
                </a:lnTo>
                <a:lnTo>
                  <a:pt x="781" y="1990"/>
                </a:lnTo>
                <a:lnTo>
                  <a:pt x="810" y="1946"/>
                </a:lnTo>
                <a:lnTo>
                  <a:pt x="854" y="1916"/>
                </a:lnTo>
                <a:lnTo>
                  <a:pt x="884" y="1871"/>
                </a:lnTo>
                <a:lnTo>
                  <a:pt x="928" y="1827"/>
                </a:lnTo>
                <a:lnTo>
                  <a:pt x="957" y="1769"/>
                </a:lnTo>
                <a:lnTo>
                  <a:pt x="986" y="1724"/>
                </a:lnTo>
                <a:lnTo>
                  <a:pt x="1016" y="1607"/>
                </a:lnTo>
                <a:lnTo>
                  <a:pt x="1031" y="1562"/>
                </a:lnTo>
                <a:lnTo>
                  <a:pt x="1046" y="1518"/>
                </a:lnTo>
                <a:lnTo>
                  <a:pt x="1046" y="1459"/>
                </a:lnTo>
                <a:lnTo>
                  <a:pt x="1046" y="1415"/>
                </a:lnTo>
                <a:lnTo>
                  <a:pt x="1046" y="1370"/>
                </a:lnTo>
                <a:lnTo>
                  <a:pt x="1046" y="1326"/>
                </a:lnTo>
                <a:lnTo>
                  <a:pt x="1046" y="1283"/>
                </a:lnTo>
                <a:lnTo>
                  <a:pt x="1046" y="1223"/>
                </a:lnTo>
                <a:lnTo>
                  <a:pt x="1046" y="1179"/>
                </a:lnTo>
                <a:lnTo>
                  <a:pt x="1046" y="1135"/>
                </a:lnTo>
                <a:lnTo>
                  <a:pt x="1061" y="1091"/>
                </a:lnTo>
                <a:lnTo>
                  <a:pt x="1061" y="1046"/>
                </a:lnTo>
                <a:lnTo>
                  <a:pt x="1075" y="1002"/>
                </a:lnTo>
                <a:lnTo>
                  <a:pt x="1090" y="944"/>
                </a:lnTo>
                <a:lnTo>
                  <a:pt x="1105" y="899"/>
                </a:lnTo>
                <a:lnTo>
                  <a:pt x="1119" y="854"/>
                </a:lnTo>
                <a:lnTo>
                  <a:pt x="1119" y="810"/>
                </a:lnTo>
                <a:lnTo>
                  <a:pt x="1134" y="767"/>
                </a:lnTo>
                <a:lnTo>
                  <a:pt x="1134" y="722"/>
                </a:lnTo>
                <a:lnTo>
                  <a:pt x="1148" y="678"/>
                </a:lnTo>
                <a:lnTo>
                  <a:pt x="1163" y="633"/>
                </a:lnTo>
                <a:lnTo>
                  <a:pt x="1163" y="590"/>
                </a:lnTo>
                <a:lnTo>
                  <a:pt x="1163" y="545"/>
                </a:lnTo>
                <a:lnTo>
                  <a:pt x="1163" y="486"/>
                </a:lnTo>
                <a:lnTo>
                  <a:pt x="1178" y="442"/>
                </a:lnTo>
                <a:lnTo>
                  <a:pt x="1178" y="398"/>
                </a:lnTo>
                <a:lnTo>
                  <a:pt x="1193" y="353"/>
                </a:lnTo>
                <a:lnTo>
                  <a:pt x="1193" y="309"/>
                </a:lnTo>
                <a:lnTo>
                  <a:pt x="1208" y="266"/>
                </a:lnTo>
                <a:lnTo>
                  <a:pt x="1223" y="221"/>
                </a:lnTo>
                <a:lnTo>
                  <a:pt x="1238" y="176"/>
                </a:lnTo>
                <a:lnTo>
                  <a:pt x="1238" y="132"/>
                </a:lnTo>
                <a:lnTo>
                  <a:pt x="1238" y="89"/>
                </a:lnTo>
                <a:lnTo>
                  <a:pt x="1238" y="44"/>
                </a:lnTo>
                <a:lnTo>
                  <a:pt x="1193" y="14"/>
                </a:lnTo>
                <a:lnTo>
                  <a:pt x="1148" y="0"/>
                </a:lnTo>
                <a:lnTo>
                  <a:pt x="1105" y="0"/>
                </a:lnTo>
                <a:lnTo>
                  <a:pt x="1036" y="29"/>
                </a:lnTo>
                <a:lnTo>
                  <a:pt x="1031" y="89"/>
                </a:lnTo>
                <a:lnTo>
                  <a:pt x="1031" y="132"/>
                </a:lnTo>
                <a:lnTo>
                  <a:pt x="1016" y="176"/>
                </a:lnTo>
                <a:lnTo>
                  <a:pt x="1016" y="221"/>
                </a:lnTo>
                <a:lnTo>
                  <a:pt x="1016" y="266"/>
                </a:lnTo>
                <a:lnTo>
                  <a:pt x="1001" y="309"/>
                </a:lnTo>
                <a:lnTo>
                  <a:pt x="972" y="353"/>
                </a:lnTo>
              </a:path>
            </a:pathLst>
          </a:custGeom>
          <a:pattFill prst="narHorz">
            <a:fgClr>
              <a:schemeClr val="accent1"/>
            </a:fgClr>
            <a:bgClr>
              <a:schemeClr val="bg1"/>
            </a:bgClr>
          </a:pattFill>
          <a:ln w="9525" cap="rnd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2362200" y="152400"/>
            <a:ext cx="3505200" cy="51911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chemeClr val="accent2"/>
                </a:solidFill>
                <a:latin typeface="Arial" charset="0"/>
              </a:rPr>
              <a:t>CEMENTUM: Role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2819400" y="990600"/>
            <a:ext cx="5562600" cy="4771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Cementum is the hard covering of the root that can:                                            </a:t>
            </a:r>
          </a:p>
          <a:p>
            <a:pPr>
              <a:spcBef>
                <a:spcPct val="50000"/>
              </a:spcBef>
            </a:pPr>
            <a:r>
              <a:rPr lang="en-US" sz="3200" i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CONNECTS TO </a:t>
            </a: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periodontal- 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	ligament </a:t>
            </a: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BY </a:t>
            </a: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fibers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, and thus       </a:t>
            </a:r>
          </a:p>
          <a:p>
            <a:pPr>
              <a:spcBef>
                <a:spcPct val="50000"/>
              </a:spcBef>
            </a:pPr>
            <a:r>
              <a:rPr lang="ru-RU" sz="3200" i="1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attach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 the tooth to the alveolar bone.    </a:t>
            </a:r>
          </a:p>
          <a:p>
            <a:pPr>
              <a:spcBef>
                <a:spcPct val="50000"/>
              </a:spcBef>
            </a:pPr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It is itself a kind of </a:t>
            </a: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bone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323850" y="434975"/>
            <a:ext cx="1655763" cy="5619750"/>
            <a:chOff x="204" y="274"/>
            <a:chExt cx="1043" cy="3540"/>
          </a:xfrm>
        </p:grpSpPr>
        <p:sp>
          <p:nvSpPr>
            <p:cNvPr id="5125" name="Freeform 5"/>
            <p:cNvSpPr>
              <a:spLocks/>
            </p:cNvSpPr>
            <p:nvPr/>
          </p:nvSpPr>
          <p:spPr bwMode="auto">
            <a:xfrm>
              <a:off x="516" y="1207"/>
              <a:ext cx="458" cy="2604"/>
            </a:xfrm>
            <a:custGeom>
              <a:avLst/>
              <a:gdLst/>
              <a:ahLst/>
              <a:cxnLst>
                <a:cxn ang="0">
                  <a:pos x="260" y="81"/>
                </a:cxn>
                <a:cxn ang="0">
                  <a:pos x="196" y="163"/>
                </a:cxn>
                <a:cxn ang="0">
                  <a:pos x="113" y="244"/>
                </a:cxn>
                <a:cxn ang="0">
                  <a:pos x="49" y="343"/>
                </a:cxn>
                <a:cxn ang="0">
                  <a:pos x="16" y="441"/>
                </a:cxn>
                <a:cxn ang="0">
                  <a:pos x="0" y="540"/>
                </a:cxn>
                <a:cxn ang="0">
                  <a:pos x="0" y="637"/>
                </a:cxn>
                <a:cxn ang="0">
                  <a:pos x="0" y="736"/>
                </a:cxn>
                <a:cxn ang="0">
                  <a:pos x="0" y="834"/>
                </a:cxn>
                <a:cxn ang="0">
                  <a:pos x="16" y="933"/>
                </a:cxn>
                <a:cxn ang="0">
                  <a:pos x="49" y="1030"/>
                </a:cxn>
                <a:cxn ang="0">
                  <a:pos x="49" y="1129"/>
                </a:cxn>
                <a:cxn ang="0">
                  <a:pos x="80" y="1227"/>
                </a:cxn>
                <a:cxn ang="0">
                  <a:pos x="97" y="1326"/>
                </a:cxn>
                <a:cxn ang="0">
                  <a:pos x="113" y="1423"/>
                </a:cxn>
                <a:cxn ang="0">
                  <a:pos x="113" y="1522"/>
                </a:cxn>
                <a:cxn ang="0">
                  <a:pos x="113" y="1620"/>
                </a:cxn>
                <a:cxn ang="0">
                  <a:pos x="113" y="1719"/>
                </a:cxn>
                <a:cxn ang="0">
                  <a:pos x="130" y="1816"/>
                </a:cxn>
                <a:cxn ang="0">
                  <a:pos x="130" y="1914"/>
                </a:cxn>
                <a:cxn ang="0">
                  <a:pos x="130" y="2013"/>
                </a:cxn>
                <a:cxn ang="0">
                  <a:pos x="146" y="2110"/>
                </a:cxn>
                <a:cxn ang="0">
                  <a:pos x="163" y="2209"/>
                </a:cxn>
                <a:cxn ang="0">
                  <a:pos x="163" y="2307"/>
                </a:cxn>
                <a:cxn ang="0">
                  <a:pos x="163" y="2406"/>
                </a:cxn>
                <a:cxn ang="0">
                  <a:pos x="163" y="2503"/>
                </a:cxn>
                <a:cxn ang="0">
                  <a:pos x="179" y="2603"/>
                </a:cxn>
                <a:cxn ang="0">
                  <a:pos x="245" y="2553"/>
                </a:cxn>
                <a:cxn ang="0">
                  <a:pos x="277" y="2455"/>
                </a:cxn>
                <a:cxn ang="0">
                  <a:pos x="310" y="2356"/>
                </a:cxn>
                <a:cxn ang="0">
                  <a:pos x="310" y="2259"/>
                </a:cxn>
                <a:cxn ang="0">
                  <a:pos x="326" y="2160"/>
                </a:cxn>
                <a:cxn ang="0">
                  <a:pos x="326" y="2062"/>
                </a:cxn>
                <a:cxn ang="0">
                  <a:pos x="326" y="1963"/>
                </a:cxn>
                <a:cxn ang="0">
                  <a:pos x="326" y="1866"/>
                </a:cxn>
                <a:cxn ang="0">
                  <a:pos x="326" y="1767"/>
                </a:cxn>
                <a:cxn ang="0">
                  <a:pos x="326" y="1653"/>
                </a:cxn>
                <a:cxn ang="0">
                  <a:pos x="326" y="1554"/>
                </a:cxn>
                <a:cxn ang="0">
                  <a:pos x="343" y="1456"/>
                </a:cxn>
                <a:cxn ang="0">
                  <a:pos x="376" y="1357"/>
                </a:cxn>
                <a:cxn ang="0">
                  <a:pos x="392" y="1260"/>
                </a:cxn>
                <a:cxn ang="0">
                  <a:pos x="425" y="1129"/>
                </a:cxn>
                <a:cxn ang="0">
                  <a:pos x="440" y="1030"/>
                </a:cxn>
                <a:cxn ang="0">
                  <a:pos x="457" y="933"/>
                </a:cxn>
                <a:cxn ang="0">
                  <a:pos x="457" y="834"/>
                </a:cxn>
                <a:cxn ang="0">
                  <a:pos x="457" y="736"/>
                </a:cxn>
                <a:cxn ang="0">
                  <a:pos x="457" y="637"/>
                </a:cxn>
                <a:cxn ang="0">
                  <a:pos x="457" y="540"/>
                </a:cxn>
                <a:cxn ang="0">
                  <a:pos x="457" y="441"/>
                </a:cxn>
                <a:cxn ang="0">
                  <a:pos x="457" y="343"/>
                </a:cxn>
                <a:cxn ang="0">
                  <a:pos x="457" y="244"/>
                </a:cxn>
                <a:cxn ang="0">
                  <a:pos x="440" y="147"/>
                </a:cxn>
                <a:cxn ang="0">
                  <a:pos x="392" y="48"/>
                </a:cxn>
                <a:cxn ang="0">
                  <a:pos x="274" y="3"/>
                </a:cxn>
              </a:cxnLst>
              <a:rect l="0" t="0" r="r" b="b"/>
              <a:pathLst>
                <a:path w="458" h="2604">
                  <a:moveTo>
                    <a:pt x="274" y="3"/>
                  </a:moveTo>
                  <a:lnTo>
                    <a:pt x="260" y="81"/>
                  </a:lnTo>
                  <a:lnTo>
                    <a:pt x="212" y="114"/>
                  </a:lnTo>
                  <a:lnTo>
                    <a:pt x="196" y="163"/>
                  </a:lnTo>
                  <a:lnTo>
                    <a:pt x="146" y="196"/>
                  </a:lnTo>
                  <a:lnTo>
                    <a:pt x="113" y="244"/>
                  </a:lnTo>
                  <a:lnTo>
                    <a:pt x="80" y="294"/>
                  </a:lnTo>
                  <a:lnTo>
                    <a:pt x="49" y="343"/>
                  </a:lnTo>
                  <a:lnTo>
                    <a:pt x="16" y="393"/>
                  </a:lnTo>
                  <a:lnTo>
                    <a:pt x="16" y="441"/>
                  </a:lnTo>
                  <a:lnTo>
                    <a:pt x="16" y="490"/>
                  </a:lnTo>
                  <a:lnTo>
                    <a:pt x="0" y="540"/>
                  </a:lnTo>
                  <a:lnTo>
                    <a:pt x="0" y="588"/>
                  </a:lnTo>
                  <a:lnTo>
                    <a:pt x="0" y="637"/>
                  </a:lnTo>
                  <a:lnTo>
                    <a:pt x="0" y="687"/>
                  </a:lnTo>
                  <a:lnTo>
                    <a:pt x="0" y="736"/>
                  </a:lnTo>
                  <a:lnTo>
                    <a:pt x="0" y="784"/>
                  </a:lnTo>
                  <a:lnTo>
                    <a:pt x="0" y="834"/>
                  </a:lnTo>
                  <a:lnTo>
                    <a:pt x="0" y="883"/>
                  </a:lnTo>
                  <a:lnTo>
                    <a:pt x="16" y="933"/>
                  </a:lnTo>
                  <a:lnTo>
                    <a:pt x="16" y="981"/>
                  </a:lnTo>
                  <a:lnTo>
                    <a:pt x="49" y="1030"/>
                  </a:lnTo>
                  <a:lnTo>
                    <a:pt x="49" y="1080"/>
                  </a:lnTo>
                  <a:lnTo>
                    <a:pt x="49" y="1129"/>
                  </a:lnTo>
                  <a:lnTo>
                    <a:pt x="65" y="1177"/>
                  </a:lnTo>
                  <a:lnTo>
                    <a:pt x="80" y="1227"/>
                  </a:lnTo>
                  <a:lnTo>
                    <a:pt x="80" y="1276"/>
                  </a:lnTo>
                  <a:lnTo>
                    <a:pt x="97" y="1326"/>
                  </a:lnTo>
                  <a:lnTo>
                    <a:pt x="113" y="1374"/>
                  </a:lnTo>
                  <a:lnTo>
                    <a:pt x="113" y="1423"/>
                  </a:lnTo>
                  <a:lnTo>
                    <a:pt x="113" y="1473"/>
                  </a:lnTo>
                  <a:lnTo>
                    <a:pt x="113" y="1522"/>
                  </a:lnTo>
                  <a:lnTo>
                    <a:pt x="113" y="1570"/>
                  </a:lnTo>
                  <a:lnTo>
                    <a:pt x="113" y="1620"/>
                  </a:lnTo>
                  <a:lnTo>
                    <a:pt x="113" y="1669"/>
                  </a:lnTo>
                  <a:lnTo>
                    <a:pt x="113" y="1719"/>
                  </a:lnTo>
                  <a:lnTo>
                    <a:pt x="113" y="1767"/>
                  </a:lnTo>
                  <a:lnTo>
                    <a:pt x="130" y="1816"/>
                  </a:lnTo>
                  <a:lnTo>
                    <a:pt x="130" y="1866"/>
                  </a:lnTo>
                  <a:lnTo>
                    <a:pt x="130" y="1914"/>
                  </a:lnTo>
                  <a:lnTo>
                    <a:pt x="130" y="1963"/>
                  </a:lnTo>
                  <a:lnTo>
                    <a:pt x="130" y="2013"/>
                  </a:lnTo>
                  <a:lnTo>
                    <a:pt x="146" y="2062"/>
                  </a:lnTo>
                  <a:lnTo>
                    <a:pt x="146" y="2110"/>
                  </a:lnTo>
                  <a:lnTo>
                    <a:pt x="146" y="2160"/>
                  </a:lnTo>
                  <a:lnTo>
                    <a:pt x="163" y="2209"/>
                  </a:lnTo>
                  <a:lnTo>
                    <a:pt x="163" y="2259"/>
                  </a:lnTo>
                  <a:lnTo>
                    <a:pt x="163" y="2307"/>
                  </a:lnTo>
                  <a:lnTo>
                    <a:pt x="163" y="2356"/>
                  </a:lnTo>
                  <a:lnTo>
                    <a:pt x="163" y="2406"/>
                  </a:lnTo>
                  <a:lnTo>
                    <a:pt x="163" y="2455"/>
                  </a:lnTo>
                  <a:lnTo>
                    <a:pt x="163" y="2503"/>
                  </a:lnTo>
                  <a:lnTo>
                    <a:pt x="179" y="2553"/>
                  </a:lnTo>
                  <a:lnTo>
                    <a:pt x="179" y="2603"/>
                  </a:lnTo>
                  <a:lnTo>
                    <a:pt x="229" y="2603"/>
                  </a:lnTo>
                  <a:lnTo>
                    <a:pt x="245" y="2553"/>
                  </a:lnTo>
                  <a:lnTo>
                    <a:pt x="260" y="2503"/>
                  </a:lnTo>
                  <a:lnTo>
                    <a:pt x="277" y="2455"/>
                  </a:lnTo>
                  <a:lnTo>
                    <a:pt x="293" y="2406"/>
                  </a:lnTo>
                  <a:lnTo>
                    <a:pt x="310" y="2356"/>
                  </a:lnTo>
                  <a:lnTo>
                    <a:pt x="310" y="2307"/>
                  </a:lnTo>
                  <a:lnTo>
                    <a:pt x="310" y="2259"/>
                  </a:lnTo>
                  <a:lnTo>
                    <a:pt x="326" y="2209"/>
                  </a:lnTo>
                  <a:lnTo>
                    <a:pt x="326" y="2160"/>
                  </a:lnTo>
                  <a:lnTo>
                    <a:pt x="326" y="2110"/>
                  </a:lnTo>
                  <a:lnTo>
                    <a:pt x="326" y="2062"/>
                  </a:lnTo>
                  <a:lnTo>
                    <a:pt x="326" y="2013"/>
                  </a:lnTo>
                  <a:lnTo>
                    <a:pt x="326" y="1963"/>
                  </a:lnTo>
                  <a:lnTo>
                    <a:pt x="326" y="1914"/>
                  </a:lnTo>
                  <a:lnTo>
                    <a:pt x="326" y="1866"/>
                  </a:lnTo>
                  <a:lnTo>
                    <a:pt x="326" y="1816"/>
                  </a:lnTo>
                  <a:lnTo>
                    <a:pt x="326" y="1767"/>
                  </a:lnTo>
                  <a:lnTo>
                    <a:pt x="326" y="1702"/>
                  </a:lnTo>
                  <a:lnTo>
                    <a:pt x="326" y="1653"/>
                  </a:lnTo>
                  <a:lnTo>
                    <a:pt x="326" y="1603"/>
                  </a:lnTo>
                  <a:lnTo>
                    <a:pt x="326" y="1554"/>
                  </a:lnTo>
                  <a:lnTo>
                    <a:pt x="343" y="1506"/>
                  </a:lnTo>
                  <a:lnTo>
                    <a:pt x="343" y="1456"/>
                  </a:lnTo>
                  <a:lnTo>
                    <a:pt x="359" y="1407"/>
                  </a:lnTo>
                  <a:lnTo>
                    <a:pt x="376" y="1357"/>
                  </a:lnTo>
                  <a:lnTo>
                    <a:pt x="376" y="1309"/>
                  </a:lnTo>
                  <a:lnTo>
                    <a:pt x="392" y="1260"/>
                  </a:lnTo>
                  <a:lnTo>
                    <a:pt x="409" y="1194"/>
                  </a:lnTo>
                  <a:lnTo>
                    <a:pt x="425" y="1129"/>
                  </a:lnTo>
                  <a:lnTo>
                    <a:pt x="440" y="1080"/>
                  </a:lnTo>
                  <a:lnTo>
                    <a:pt x="440" y="1030"/>
                  </a:lnTo>
                  <a:lnTo>
                    <a:pt x="440" y="981"/>
                  </a:lnTo>
                  <a:lnTo>
                    <a:pt x="457" y="933"/>
                  </a:lnTo>
                  <a:lnTo>
                    <a:pt x="457" y="883"/>
                  </a:lnTo>
                  <a:lnTo>
                    <a:pt x="457" y="834"/>
                  </a:lnTo>
                  <a:lnTo>
                    <a:pt x="457" y="784"/>
                  </a:lnTo>
                  <a:lnTo>
                    <a:pt x="457" y="736"/>
                  </a:lnTo>
                  <a:lnTo>
                    <a:pt x="457" y="687"/>
                  </a:lnTo>
                  <a:lnTo>
                    <a:pt x="457" y="637"/>
                  </a:lnTo>
                  <a:lnTo>
                    <a:pt x="457" y="588"/>
                  </a:lnTo>
                  <a:lnTo>
                    <a:pt x="457" y="540"/>
                  </a:lnTo>
                  <a:lnTo>
                    <a:pt x="457" y="490"/>
                  </a:lnTo>
                  <a:lnTo>
                    <a:pt x="457" y="441"/>
                  </a:lnTo>
                  <a:lnTo>
                    <a:pt x="457" y="393"/>
                  </a:lnTo>
                  <a:lnTo>
                    <a:pt x="457" y="343"/>
                  </a:lnTo>
                  <a:lnTo>
                    <a:pt x="457" y="294"/>
                  </a:lnTo>
                  <a:lnTo>
                    <a:pt x="457" y="244"/>
                  </a:lnTo>
                  <a:lnTo>
                    <a:pt x="457" y="196"/>
                  </a:lnTo>
                  <a:lnTo>
                    <a:pt x="440" y="147"/>
                  </a:lnTo>
                  <a:lnTo>
                    <a:pt x="409" y="97"/>
                  </a:lnTo>
                  <a:lnTo>
                    <a:pt x="392" y="48"/>
                  </a:lnTo>
                  <a:lnTo>
                    <a:pt x="359" y="0"/>
                  </a:lnTo>
                  <a:lnTo>
                    <a:pt x="274" y="3"/>
                  </a:lnTo>
                  <a:lnTo>
                    <a:pt x="274" y="3"/>
                  </a:lnTo>
                </a:path>
              </a:pathLst>
            </a:custGeom>
            <a:pattFill prst="pct70">
              <a:fgClr>
                <a:srgbClr val="FFCCCC"/>
              </a:fgClr>
              <a:bgClr>
                <a:schemeClr val="bg1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26" name="Freeform 6"/>
            <p:cNvSpPr>
              <a:spLocks/>
            </p:cNvSpPr>
            <p:nvPr/>
          </p:nvSpPr>
          <p:spPr bwMode="auto">
            <a:xfrm>
              <a:off x="211" y="346"/>
              <a:ext cx="1013" cy="3444"/>
            </a:xfrm>
            <a:custGeom>
              <a:avLst/>
              <a:gdLst/>
              <a:ahLst/>
              <a:cxnLst>
                <a:cxn ang="0">
                  <a:pos x="426" y="176"/>
                </a:cxn>
                <a:cxn ang="0">
                  <a:pos x="316" y="408"/>
                </a:cxn>
                <a:cxn ang="0">
                  <a:pos x="236" y="606"/>
                </a:cxn>
                <a:cxn ang="0">
                  <a:pos x="158" y="837"/>
                </a:cxn>
                <a:cxn ang="0">
                  <a:pos x="30" y="1101"/>
                </a:cxn>
                <a:cxn ang="0">
                  <a:pos x="0" y="1314"/>
                </a:cxn>
                <a:cxn ang="0">
                  <a:pos x="0" y="1512"/>
                </a:cxn>
                <a:cxn ang="0">
                  <a:pos x="14" y="1710"/>
                </a:cxn>
                <a:cxn ang="0">
                  <a:pos x="94" y="1908"/>
                </a:cxn>
                <a:cxn ang="0">
                  <a:pos x="173" y="2106"/>
                </a:cxn>
                <a:cxn ang="0">
                  <a:pos x="236" y="2304"/>
                </a:cxn>
                <a:cxn ang="0">
                  <a:pos x="316" y="2536"/>
                </a:cxn>
                <a:cxn ang="0">
                  <a:pos x="347" y="2817"/>
                </a:cxn>
                <a:cxn ang="0">
                  <a:pos x="363" y="3030"/>
                </a:cxn>
                <a:cxn ang="0">
                  <a:pos x="394" y="3228"/>
                </a:cxn>
                <a:cxn ang="0">
                  <a:pos x="458" y="3426"/>
                </a:cxn>
                <a:cxn ang="0">
                  <a:pos x="521" y="3294"/>
                </a:cxn>
                <a:cxn ang="0">
                  <a:pos x="521" y="3096"/>
                </a:cxn>
                <a:cxn ang="0">
                  <a:pos x="506" y="2898"/>
                </a:cxn>
                <a:cxn ang="0">
                  <a:pos x="506" y="2700"/>
                </a:cxn>
                <a:cxn ang="0">
                  <a:pos x="490" y="2486"/>
                </a:cxn>
                <a:cxn ang="0">
                  <a:pos x="490" y="2288"/>
                </a:cxn>
                <a:cxn ang="0">
                  <a:pos x="458" y="2090"/>
                </a:cxn>
                <a:cxn ang="0">
                  <a:pos x="394" y="1892"/>
                </a:cxn>
                <a:cxn ang="0">
                  <a:pos x="347" y="1679"/>
                </a:cxn>
                <a:cxn ang="0">
                  <a:pos x="347" y="1481"/>
                </a:cxn>
                <a:cxn ang="0">
                  <a:pos x="378" y="1283"/>
                </a:cxn>
                <a:cxn ang="0">
                  <a:pos x="490" y="1085"/>
                </a:cxn>
                <a:cxn ang="0">
                  <a:pos x="600" y="887"/>
                </a:cxn>
                <a:cxn ang="0">
                  <a:pos x="648" y="1085"/>
                </a:cxn>
                <a:cxn ang="0">
                  <a:pos x="679" y="1283"/>
                </a:cxn>
                <a:cxn ang="0">
                  <a:pos x="695" y="1481"/>
                </a:cxn>
                <a:cxn ang="0">
                  <a:pos x="695" y="1694"/>
                </a:cxn>
                <a:cxn ang="0">
                  <a:pos x="695" y="1892"/>
                </a:cxn>
                <a:cxn ang="0">
                  <a:pos x="648" y="2090"/>
                </a:cxn>
                <a:cxn ang="0">
                  <a:pos x="600" y="2288"/>
                </a:cxn>
                <a:cxn ang="0">
                  <a:pos x="600" y="2486"/>
                </a:cxn>
                <a:cxn ang="0">
                  <a:pos x="600" y="2684"/>
                </a:cxn>
                <a:cxn ang="0">
                  <a:pos x="600" y="2882"/>
                </a:cxn>
                <a:cxn ang="0">
                  <a:pos x="600" y="3080"/>
                </a:cxn>
                <a:cxn ang="0">
                  <a:pos x="584" y="3278"/>
                </a:cxn>
                <a:cxn ang="0">
                  <a:pos x="616" y="3443"/>
                </a:cxn>
                <a:cxn ang="0">
                  <a:pos x="726" y="3294"/>
                </a:cxn>
                <a:cxn ang="0">
                  <a:pos x="758" y="3096"/>
                </a:cxn>
                <a:cxn ang="0">
                  <a:pos x="758" y="2898"/>
                </a:cxn>
                <a:cxn ang="0">
                  <a:pos x="758" y="2684"/>
                </a:cxn>
                <a:cxn ang="0">
                  <a:pos x="774" y="2469"/>
                </a:cxn>
                <a:cxn ang="0">
                  <a:pos x="853" y="2256"/>
                </a:cxn>
                <a:cxn ang="0">
                  <a:pos x="900" y="2058"/>
                </a:cxn>
                <a:cxn ang="0">
                  <a:pos x="948" y="1860"/>
                </a:cxn>
                <a:cxn ang="0">
                  <a:pos x="980" y="1662"/>
                </a:cxn>
                <a:cxn ang="0">
                  <a:pos x="980" y="1464"/>
                </a:cxn>
                <a:cxn ang="0">
                  <a:pos x="996" y="1249"/>
                </a:cxn>
                <a:cxn ang="0">
                  <a:pos x="1012" y="1035"/>
                </a:cxn>
                <a:cxn ang="0">
                  <a:pos x="1012" y="837"/>
                </a:cxn>
                <a:cxn ang="0">
                  <a:pos x="932" y="639"/>
                </a:cxn>
                <a:cxn ang="0">
                  <a:pos x="822" y="441"/>
                </a:cxn>
                <a:cxn ang="0">
                  <a:pos x="695" y="243"/>
                </a:cxn>
                <a:cxn ang="0">
                  <a:pos x="533" y="0"/>
                </a:cxn>
              </a:cxnLst>
              <a:rect l="0" t="0" r="r" b="b"/>
              <a:pathLst>
                <a:path w="1013" h="3444">
                  <a:moveTo>
                    <a:pt x="533" y="0"/>
                  </a:moveTo>
                  <a:lnTo>
                    <a:pt x="490" y="78"/>
                  </a:lnTo>
                  <a:lnTo>
                    <a:pt x="474" y="128"/>
                  </a:lnTo>
                  <a:lnTo>
                    <a:pt x="426" y="176"/>
                  </a:lnTo>
                  <a:lnTo>
                    <a:pt x="394" y="243"/>
                  </a:lnTo>
                  <a:lnTo>
                    <a:pt x="363" y="293"/>
                  </a:lnTo>
                  <a:lnTo>
                    <a:pt x="347" y="358"/>
                  </a:lnTo>
                  <a:lnTo>
                    <a:pt x="316" y="408"/>
                  </a:lnTo>
                  <a:lnTo>
                    <a:pt x="300" y="457"/>
                  </a:lnTo>
                  <a:lnTo>
                    <a:pt x="284" y="507"/>
                  </a:lnTo>
                  <a:lnTo>
                    <a:pt x="252" y="556"/>
                  </a:lnTo>
                  <a:lnTo>
                    <a:pt x="236" y="606"/>
                  </a:lnTo>
                  <a:lnTo>
                    <a:pt x="220" y="655"/>
                  </a:lnTo>
                  <a:lnTo>
                    <a:pt x="204" y="722"/>
                  </a:lnTo>
                  <a:lnTo>
                    <a:pt x="173" y="787"/>
                  </a:lnTo>
                  <a:lnTo>
                    <a:pt x="158" y="837"/>
                  </a:lnTo>
                  <a:lnTo>
                    <a:pt x="126" y="903"/>
                  </a:lnTo>
                  <a:lnTo>
                    <a:pt x="94" y="968"/>
                  </a:lnTo>
                  <a:lnTo>
                    <a:pt x="62" y="1035"/>
                  </a:lnTo>
                  <a:lnTo>
                    <a:pt x="30" y="1101"/>
                  </a:lnTo>
                  <a:lnTo>
                    <a:pt x="14" y="1166"/>
                  </a:lnTo>
                  <a:lnTo>
                    <a:pt x="0" y="1216"/>
                  </a:lnTo>
                  <a:lnTo>
                    <a:pt x="0" y="1266"/>
                  </a:lnTo>
                  <a:lnTo>
                    <a:pt x="0" y="1314"/>
                  </a:lnTo>
                  <a:lnTo>
                    <a:pt x="0" y="1364"/>
                  </a:lnTo>
                  <a:lnTo>
                    <a:pt x="0" y="1414"/>
                  </a:lnTo>
                  <a:lnTo>
                    <a:pt x="0" y="1464"/>
                  </a:lnTo>
                  <a:lnTo>
                    <a:pt x="0" y="1512"/>
                  </a:lnTo>
                  <a:lnTo>
                    <a:pt x="0" y="1562"/>
                  </a:lnTo>
                  <a:lnTo>
                    <a:pt x="0" y="1612"/>
                  </a:lnTo>
                  <a:lnTo>
                    <a:pt x="0" y="1662"/>
                  </a:lnTo>
                  <a:lnTo>
                    <a:pt x="14" y="1710"/>
                  </a:lnTo>
                  <a:lnTo>
                    <a:pt x="30" y="1760"/>
                  </a:lnTo>
                  <a:lnTo>
                    <a:pt x="46" y="1810"/>
                  </a:lnTo>
                  <a:lnTo>
                    <a:pt x="62" y="1860"/>
                  </a:lnTo>
                  <a:lnTo>
                    <a:pt x="94" y="1908"/>
                  </a:lnTo>
                  <a:lnTo>
                    <a:pt x="110" y="1958"/>
                  </a:lnTo>
                  <a:lnTo>
                    <a:pt x="142" y="2008"/>
                  </a:lnTo>
                  <a:lnTo>
                    <a:pt x="158" y="2058"/>
                  </a:lnTo>
                  <a:lnTo>
                    <a:pt x="173" y="2106"/>
                  </a:lnTo>
                  <a:lnTo>
                    <a:pt x="189" y="2156"/>
                  </a:lnTo>
                  <a:lnTo>
                    <a:pt x="204" y="2206"/>
                  </a:lnTo>
                  <a:lnTo>
                    <a:pt x="220" y="2256"/>
                  </a:lnTo>
                  <a:lnTo>
                    <a:pt x="236" y="2304"/>
                  </a:lnTo>
                  <a:lnTo>
                    <a:pt x="268" y="2371"/>
                  </a:lnTo>
                  <a:lnTo>
                    <a:pt x="268" y="2421"/>
                  </a:lnTo>
                  <a:lnTo>
                    <a:pt x="284" y="2486"/>
                  </a:lnTo>
                  <a:lnTo>
                    <a:pt x="316" y="2536"/>
                  </a:lnTo>
                  <a:lnTo>
                    <a:pt x="332" y="2586"/>
                  </a:lnTo>
                  <a:lnTo>
                    <a:pt x="332" y="2635"/>
                  </a:lnTo>
                  <a:lnTo>
                    <a:pt x="347" y="2700"/>
                  </a:lnTo>
                  <a:lnTo>
                    <a:pt x="347" y="2817"/>
                  </a:lnTo>
                  <a:lnTo>
                    <a:pt x="347" y="2882"/>
                  </a:lnTo>
                  <a:lnTo>
                    <a:pt x="347" y="2932"/>
                  </a:lnTo>
                  <a:lnTo>
                    <a:pt x="363" y="2982"/>
                  </a:lnTo>
                  <a:lnTo>
                    <a:pt x="363" y="3030"/>
                  </a:lnTo>
                  <a:lnTo>
                    <a:pt x="378" y="3080"/>
                  </a:lnTo>
                  <a:lnTo>
                    <a:pt x="378" y="3130"/>
                  </a:lnTo>
                  <a:lnTo>
                    <a:pt x="394" y="3180"/>
                  </a:lnTo>
                  <a:lnTo>
                    <a:pt x="394" y="3228"/>
                  </a:lnTo>
                  <a:lnTo>
                    <a:pt x="410" y="3278"/>
                  </a:lnTo>
                  <a:lnTo>
                    <a:pt x="426" y="3328"/>
                  </a:lnTo>
                  <a:lnTo>
                    <a:pt x="458" y="3378"/>
                  </a:lnTo>
                  <a:lnTo>
                    <a:pt x="458" y="3426"/>
                  </a:lnTo>
                  <a:lnTo>
                    <a:pt x="506" y="3443"/>
                  </a:lnTo>
                  <a:lnTo>
                    <a:pt x="521" y="3394"/>
                  </a:lnTo>
                  <a:lnTo>
                    <a:pt x="521" y="3344"/>
                  </a:lnTo>
                  <a:lnTo>
                    <a:pt x="521" y="3294"/>
                  </a:lnTo>
                  <a:lnTo>
                    <a:pt x="521" y="3245"/>
                  </a:lnTo>
                  <a:lnTo>
                    <a:pt x="521" y="3196"/>
                  </a:lnTo>
                  <a:lnTo>
                    <a:pt x="521" y="3146"/>
                  </a:lnTo>
                  <a:lnTo>
                    <a:pt x="521" y="3096"/>
                  </a:lnTo>
                  <a:lnTo>
                    <a:pt x="506" y="3047"/>
                  </a:lnTo>
                  <a:lnTo>
                    <a:pt x="506" y="2998"/>
                  </a:lnTo>
                  <a:lnTo>
                    <a:pt x="506" y="2948"/>
                  </a:lnTo>
                  <a:lnTo>
                    <a:pt x="506" y="2898"/>
                  </a:lnTo>
                  <a:lnTo>
                    <a:pt x="506" y="2849"/>
                  </a:lnTo>
                  <a:lnTo>
                    <a:pt x="506" y="2800"/>
                  </a:lnTo>
                  <a:lnTo>
                    <a:pt x="506" y="2750"/>
                  </a:lnTo>
                  <a:lnTo>
                    <a:pt x="506" y="2700"/>
                  </a:lnTo>
                  <a:lnTo>
                    <a:pt x="490" y="2651"/>
                  </a:lnTo>
                  <a:lnTo>
                    <a:pt x="490" y="2602"/>
                  </a:lnTo>
                  <a:lnTo>
                    <a:pt x="490" y="2536"/>
                  </a:lnTo>
                  <a:lnTo>
                    <a:pt x="490" y="2486"/>
                  </a:lnTo>
                  <a:lnTo>
                    <a:pt x="490" y="2437"/>
                  </a:lnTo>
                  <a:lnTo>
                    <a:pt x="490" y="2388"/>
                  </a:lnTo>
                  <a:lnTo>
                    <a:pt x="490" y="2338"/>
                  </a:lnTo>
                  <a:lnTo>
                    <a:pt x="490" y="2288"/>
                  </a:lnTo>
                  <a:lnTo>
                    <a:pt x="490" y="2239"/>
                  </a:lnTo>
                  <a:lnTo>
                    <a:pt x="474" y="2190"/>
                  </a:lnTo>
                  <a:lnTo>
                    <a:pt x="458" y="2140"/>
                  </a:lnTo>
                  <a:lnTo>
                    <a:pt x="458" y="2090"/>
                  </a:lnTo>
                  <a:lnTo>
                    <a:pt x="442" y="2041"/>
                  </a:lnTo>
                  <a:lnTo>
                    <a:pt x="426" y="1992"/>
                  </a:lnTo>
                  <a:lnTo>
                    <a:pt x="410" y="1942"/>
                  </a:lnTo>
                  <a:lnTo>
                    <a:pt x="394" y="1892"/>
                  </a:lnTo>
                  <a:lnTo>
                    <a:pt x="378" y="1843"/>
                  </a:lnTo>
                  <a:lnTo>
                    <a:pt x="363" y="1794"/>
                  </a:lnTo>
                  <a:lnTo>
                    <a:pt x="363" y="1727"/>
                  </a:lnTo>
                  <a:lnTo>
                    <a:pt x="347" y="1679"/>
                  </a:lnTo>
                  <a:lnTo>
                    <a:pt x="347" y="1629"/>
                  </a:lnTo>
                  <a:lnTo>
                    <a:pt x="347" y="1579"/>
                  </a:lnTo>
                  <a:lnTo>
                    <a:pt x="347" y="1529"/>
                  </a:lnTo>
                  <a:lnTo>
                    <a:pt x="347" y="1481"/>
                  </a:lnTo>
                  <a:lnTo>
                    <a:pt x="347" y="1431"/>
                  </a:lnTo>
                  <a:lnTo>
                    <a:pt x="347" y="1381"/>
                  </a:lnTo>
                  <a:lnTo>
                    <a:pt x="363" y="1331"/>
                  </a:lnTo>
                  <a:lnTo>
                    <a:pt x="378" y="1283"/>
                  </a:lnTo>
                  <a:lnTo>
                    <a:pt x="410" y="1233"/>
                  </a:lnTo>
                  <a:lnTo>
                    <a:pt x="442" y="1183"/>
                  </a:lnTo>
                  <a:lnTo>
                    <a:pt x="474" y="1133"/>
                  </a:lnTo>
                  <a:lnTo>
                    <a:pt x="490" y="1085"/>
                  </a:lnTo>
                  <a:lnTo>
                    <a:pt x="521" y="1035"/>
                  </a:lnTo>
                  <a:lnTo>
                    <a:pt x="552" y="985"/>
                  </a:lnTo>
                  <a:lnTo>
                    <a:pt x="568" y="935"/>
                  </a:lnTo>
                  <a:lnTo>
                    <a:pt x="600" y="887"/>
                  </a:lnTo>
                  <a:lnTo>
                    <a:pt x="616" y="935"/>
                  </a:lnTo>
                  <a:lnTo>
                    <a:pt x="616" y="985"/>
                  </a:lnTo>
                  <a:lnTo>
                    <a:pt x="616" y="1035"/>
                  </a:lnTo>
                  <a:lnTo>
                    <a:pt x="648" y="1085"/>
                  </a:lnTo>
                  <a:lnTo>
                    <a:pt x="648" y="1133"/>
                  </a:lnTo>
                  <a:lnTo>
                    <a:pt x="664" y="1183"/>
                  </a:lnTo>
                  <a:lnTo>
                    <a:pt x="664" y="1233"/>
                  </a:lnTo>
                  <a:lnTo>
                    <a:pt x="679" y="1283"/>
                  </a:lnTo>
                  <a:lnTo>
                    <a:pt x="695" y="1331"/>
                  </a:lnTo>
                  <a:lnTo>
                    <a:pt x="695" y="1381"/>
                  </a:lnTo>
                  <a:lnTo>
                    <a:pt x="695" y="1431"/>
                  </a:lnTo>
                  <a:lnTo>
                    <a:pt x="695" y="1481"/>
                  </a:lnTo>
                  <a:lnTo>
                    <a:pt x="695" y="1546"/>
                  </a:lnTo>
                  <a:lnTo>
                    <a:pt x="695" y="1596"/>
                  </a:lnTo>
                  <a:lnTo>
                    <a:pt x="695" y="1645"/>
                  </a:lnTo>
                  <a:lnTo>
                    <a:pt x="695" y="1694"/>
                  </a:lnTo>
                  <a:lnTo>
                    <a:pt x="695" y="1744"/>
                  </a:lnTo>
                  <a:lnTo>
                    <a:pt x="695" y="1794"/>
                  </a:lnTo>
                  <a:lnTo>
                    <a:pt x="695" y="1843"/>
                  </a:lnTo>
                  <a:lnTo>
                    <a:pt x="695" y="1892"/>
                  </a:lnTo>
                  <a:lnTo>
                    <a:pt x="679" y="1942"/>
                  </a:lnTo>
                  <a:lnTo>
                    <a:pt x="679" y="1992"/>
                  </a:lnTo>
                  <a:lnTo>
                    <a:pt x="664" y="2041"/>
                  </a:lnTo>
                  <a:lnTo>
                    <a:pt x="648" y="2090"/>
                  </a:lnTo>
                  <a:lnTo>
                    <a:pt x="632" y="2140"/>
                  </a:lnTo>
                  <a:lnTo>
                    <a:pt x="616" y="2190"/>
                  </a:lnTo>
                  <a:lnTo>
                    <a:pt x="616" y="2239"/>
                  </a:lnTo>
                  <a:lnTo>
                    <a:pt x="600" y="2288"/>
                  </a:lnTo>
                  <a:lnTo>
                    <a:pt x="600" y="2338"/>
                  </a:lnTo>
                  <a:lnTo>
                    <a:pt x="600" y="2388"/>
                  </a:lnTo>
                  <a:lnTo>
                    <a:pt x="600" y="2437"/>
                  </a:lnTo>
                  <a:lnTo>
                    <a:pt x="600" y="2486"/>
                  </a:lnTo>
                  <a:lnTo>
                    <a:pt x="600" y="2536"/>
                  </a:lnTo>
                  <a:lnTo>
                    <a:pt x="600" y="2586"/>
                  </a:lnTo>
                  <a:lnTo>
                    <a:pt x="600" y="2635"/>
                  </a:lnTo>
                  <a:lnTo>
                    <a:pt x="600" y="2684"/>
                  </a:lnTo>
                  <a:lnTo>
                    <a:pt x="600" y="2734"/>
                  </a:lnTo>
                  <a:lnTo>
                    <a:pt x="600" y="2784"/>
                  </a:lnTo>
                  <a:lnTo>
                    <a:pt x="600" y="2833"/>
                  </a:lnTo>
                  <a:lnTo>
                    <a:pt x="600" y="2882"/>
                  </a:lnTo>
                  <a:lnTo>
                    <a:pt x="600" y="2932"/>
                  </a:lnTo>
                  <a:lnTo>
                    <a:pt x="600" y="2982"/>
                  </a:lnTo>
                  <a:lnTo>
                    <a:pt x="600" y="3030"/>
                  </a:lnTo>
                  <a:lnTo>
                    <a:pt x="600" y="3080"/>
                  </a:lnTo>
                  <a:lnTo>
                    <a:pt x="600" y="3130"/>
                  </a:lnTo>
                  <a:lnTo>
                    <a:pt x="600" y="3180"/>
                  </a:lnTo>
                  <a:lnTo>
                    <a:pt x="584" y="3228"/>
                  </a:lnTo>
                  <a:lnTo>
                    <a:pt x="584" y="3278"/>
                  </a:lnTo>
                  <a:lnTo>
                    <a:pt x="584" y="3328"/>
                  </a:lnTo>
                  <a:lnTo>
                    <a:pt x="584" y="3378"/>
                  </a:lnTo>
                  <a:lnTo>
                    <a:pt x="568" y="3426"/>
                  </a:lnTo>
                  <a:lnTo>
                    <a:pt x="616" y="3443"/>
                  </a:lnTo>
                  <a:lnTo>
                    <a:pt x="664" y="3443"/>
                  </a:lnTo>
                  <a:lnTo>
                    <a:pt x="695" y="3394"/>
                  </a:lnTo>
                  <a:lnTo>
                    <a:pt x="711" y="3344"/>
                  </a:lnTo>
                  <a:lnTo>
                    <a:pt x="726" y="3294"/>
                  </a:lnTo>
                  <a:lnTo>
                    <a:pt x="726" y="3245"/>
                  </a:lnTo>
                  <a:lnTo>
                    <a:pt x="742" y="3196"/>
                  </a:lnTo>
                  <a:lnTo>
                    <a:pt x="742" y="3146"/>
                  </a:lnTo>
                  <a:lnTo>
                    <a:pt x="758" y="3096"/>
                  </a:lnTo>
                  <a:lnTo>
                    <a:pt x="758" y="3047"/>
                  </a:lnTo>
                  <a:lnTo>
                    <a:pt x="758" y="2998"/>
                  </a:lnTo>
                  <a:lnTo>
                    <a:pt x="758" y="2948"/>
                  </a:lnTo>
                  <a:lnTo>
                    <a:pt x="758" y="2898"/>
                  </a:lnTo>
                  <a:lnTo>
                    <a:pt x="758" y="2849"/>
                  </a:lnTo>
                  <a:lnTo>
                    <a:pt x="758" y="2800"/>
                  </a:lnTo>
                  <a:lnTo>
                    <a:pt x="758" y="2734"/>
                  </a:lnTo>
                  <a:lnTo>
                    <a:pt x="758" y="2684"/>
                  </a:lnTo>
                  <a:lnTo>
                    <a:pt x="758" y="2635"/>
                  </a:lnTo>
                  <a:lnTo>
                    <a:pt x="758" y="2586"/>
                  </a:lnTo>
                  <a:lnTo>
                    <a:pt x="774" y="2536"/>
                  </a:lnTo>
                  <a:lnTo>
                    <a:pt x="774" y="2469"/>
                  </a:lnTo>
                  <a:lnTo>
                    <a:pt x="790" y="2404"/>
                  </a:lnTo>
                  <a:lnTo>
                    <a:pt x="822" y="2354"/>
                  </a:lnTo>
                  <a:lnTo>
                    <a:pt x="838" y="2304"/>
                  </a:lnTo>
                  <a:lnTo>
                    <a:pt x="853" y="2256"/>
                  </a:lnTo>
                  <a:lnTo>
                    <a:pt x="853" y="2206"/>
                  </a:lnTo>
                  <a:lnTo>
                    <a:pt x="869" y="2156"/>
                  </a:lnTo>
                  <a:lnTo>
                    <a:pt x="885" y="2106"/>
                  </a:lnTo>
                  <a:lnTo>
                    <a:pt x="900" y="2058"/>
                  </a:lnTo>
                  <a:lnTo>
                    <a:pt x="916" y="2008"/>
                  </a:lnTo>
                  <a:lnTo>
                    <a:pt x="916" y="1958"/>
                  </a:lnTo>
                  <a:lnTo>
                    <a:pt x="932" y="1908"/>
                  </a:lnTo>
                  <a:lnTo>
                    <a:pt x="948" y="1860"/>
                  </a:lnTo>
                  <a:lnTo>
                    <a:pt x="964" y="1810"/>
                  </a:lnTo>
                  <a:lnTo>
                    <a:pt x="964" y="1760"/>
                  </a:lnTo>
                  <a:lnTo>
                    <a:pt x="980" y="1710"/>
                  </a:lnTo>
                  <a:lnTo>
                    <a:pt x="980" y="1662"/>
                  </a:lnTo>
                  <a:lnTo>
                    <a:pt x="980" y="1612"/>
                  </a:lnTo>
                  <a:lnTo>
                    <a:pt x="980" y="1562"/>
                  </a:lnTo>
                  <a:lnTo>
                    <a:pt x="980" y="1512"/>
                  </a:lnTo>
                  <a:lnTo>
                    <a:pt x="980" y="1464"/>
                  </a:lnTo>
                  <a:lnTo>
                    <a:pt x="996" y="1414"/>
                  </a:lnTo>
                  <a:lnTo>
                    <a:pt x="996" y="1364"/>
                  </a:lnTo>
                  <a:lnTo>
                    <a:pt x="996" y="1314"/>
                  </a:lnTo>
                  <a:lnTo>
                    <a:pt x="996" y="1249"/>
                  </a:lnTo>
                  <a:lnTo>
                    <a:pt x="996" y="1200"/>
                  </a:lnTo>
                  <a:lnTo>
                    <a:pt x="1012" y="1150"/>
                  </a:lnTo>
                  <a:lnTo>
                    <a:pt x="1012" y="1085"/>
                  </a:lnTo>
                  <a:lnTo>
                    <a:pt x="1012" y="1035"/>
                  </a:lnTo>
                  <a:lnTo>
                    <a:pt x="1012" y="985"/>
                  </a:lnTo>
                  <a:lnTo>
                    <a:pt x="1012" y="935"/>
                  </a:lnTo>
                  <a:lnTo>
                    <a:pt x="1012" y="887"/>
                  </a:lnTo>
                  <a:lnTo>
                    <a:pt x="1012" y="837"/>
                  </a:lnTo>
                  <a:lnTo>
                    <a:pt x="996" y="787"/>
                  </a:lnTo>
                  <a:lnTo>
                    <a:pt x="996" y="737"/>
                  </a:lnTo>
                  <a:lnTo>
                    <a:pt x="964" y="689"/>
                  </a:lnTo>
                  <a:lnTo>
                    <a:pt x="932" y="639"/>
                  </a:lnTo>
                  <a:lnTo>
                    <a:pt x="916" y="589"/>
                  </a:lnTo>
                  <a:lnTo>
                    <a:pt x="885" y="541"/>
                  </a:lnTo>
                  <a:lnTo>
                    <a:pt x="853" y="491"/>
                  </a:lnTo>
                  <a:lnTo>
                    <a:pt x="822" y="441"/>
                  </a:lnTo>
                  <a:lnTo>
                    <a:pt x="790" y="391"/>
                  </a:lnTo>
                  <a:lnTo>
                    <a:pt x="758" y="343"/>
                  </a:lnTo>
                  <a:lnTo>
                    <a:pt x="726" y="293"/>
                  </a:lnTo>
                  <a:lnTo>
                    <a:pt x="695" y="243"/>
                  </a:lnTo>
                  <a:lnTo>
                    <a:pt x="664" y="193"/>
                  </a:lnTo>
                  <a:lnTo>
                    <a:pt x="616" y="145"/>
                  </a:lnTo>
                  <a:lnTo>
                    <a:pt x="600" y="95"/>
                  </a:lnTo>
                  <a:lnTo>
                    <a:pt x="533" y="0"/>
                  </a:lnTo>
                  <a:lnTo>
                    <a:pt x="533" y="0"/>
                  </a:lnTo>
                </a:path>
              </a:pathLst>
            </a:custGeom>
            <a:pattFill prst="narVert">
              <a:fgClr>
                <a:schemeClr val="accent1"/>
              </a:fgClr>
              <a:bgClr>
                <a:srgbClr val="006600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27" name="Freeform 7"/>
            <p:cNvSpPr>
              <a:spLocks/>
            </p:cNvSpPr>
            <p:nvPr/>
          </p:nvSpPr>
          <p:spPr bwMode="auto">
            <a:xfrm>
              <a:off x="204" y="274"/>
              <a:ext cx="1018" cy="1801"/>
            </a:xfrm>
            <a:custGeom>
              <a:avLst/>
              <a:gdLst/>
              <a:ahLst/>
              <a:cxnLst>
                <a:cxn ang="0">
                  <a:pos x="509" y="594"/>
                </a:cxn>
                <a:cxn ang="0">
                  <a:pos x="426" y="696"/>
                </a:cxn>
                <a:cxn ang="0">
                  <a:pos x="362" y="798"/>
                </a:cxn>
                <a:cxn ang="0">
                  <a:pos x="295" y="900"/>
                </a:cxn>
                <a:cxn ang="0">
                  <a:pos x="262" y="1001"/>
                </a:cxn>
                <a:cxn ang="0">
                  <a:pos x="213" y="1121"/>
                </a:cxn>
                <a:cxn ang="0">
                  <a:pos x="181" y="1222"/>
                </a:cxn>
                <a:cxn ang="0">
                  <a:pos x="148" y="1325"/>
                </a:cxn>
                <a:cxn ang="0">
                  <a:pos x="132" y="1443"/>
                </a:cxn>
                <a:cxn ang="0">
                  <a:pos x="115" y="1544"/>
                </a:cxn>
                <a:cxn ang="0">
                  <a:pos x="99" y="1647"/>
                </a:cxn>
                <a:cxn ang="0">
                  <a:pos x="66" y="1748"/>
                </a:cxn>
                <a:cxn ang="0">
                  <a:pos x="16" y="1748"/>
                </a:cxn>
                <a:cxn ang="0">
                  <a:pos x="0" y="1647"/>
                </a:cxn>
                <a:cxn ang="0">
                  <a:pos x="0" y="1544"/>
                </a:cxn>
                <a:cxn ang="0">
                  <a:pos x="0" y="1443"/>
                </a:cxn>
                <a:cxn ang="0">
                  <a:pos x="0" y="1341"/>
                </a:cxn>
                <a:cxn ang="0">
                  <a:pos x="0" y="1239"/>
                </a:cxn>
                <a:cxn ang="0">
                  <a:pos x="16" y="1138"/>
                </a:cxn>
                <a:cxn ang="0">
                  <a:pos x="66" y="1036"/>
                </a:cxn>
                <a:cxn ang="0">
                  <a:pos x="99" y="935"/>
                </a:cxn>
                <a:cxn ang="0">
                  <a:pos x="132" y="832"/>
                </a:cxn>
                <a:cxn ang="0">
                  <a:pos x="165" y="731"/>
                </a:cxn>
                <a:cxn ang="0">
                  <a:pos x="213" y="628"/>
                </a:cxn>
                <a:cxn ang="0">
                  <a:pos x="262" y="510"/>
                </a:cxn>
                <a:cxn ang="0">
                  <a:pos x="295" y="407"/>
                </a:cxn>
                <a:cxn ang="0">
                  <a:pos x="345" y="306"/>
                </a:cxn>
                <a:cxn ang="0">
                  <a:pos x="393" y="203"/>
                </a:cxn>
                <a:cxn ang="0">
                  <a:pos x="443" y="102"/>
                </a:cxn>
                <a:cxn ang="0">
                  <a:pos x="492" y="0"/>
                </a:cxn>
                <a:cxn ang="0">
                  <a:pos x="573" y="85"/>
                </a:cxn>
                <a:cxn ang="0">
                  <a:pos x="656" y="169"/>
                </a:cxn>
                <a:cxn ang="0">
                  <a:pos x="706" y="272"/>
                </a:cxn>
                <a:cxn ang="0">
                  <a:pos x="754" y="373"/>
                </a:cxn>
                <a:cxn ang="0">
                  <a:pos x="820" y="476"/>
                </a:cxn>
                <a:cxn ang="0">
                  <a:pos x="917" y="560"/>
                </a:cxn>
                <a:cxn ang="0">
                  <a:pos x="950" y="662"/>
                </a:cxn>
                <a:cxn ang="0">
                  <a:pos x="1000" y="763"/>
                </a:cxn>
                <a:cxn ang="0">
                  <a:pos x="1000" y="866"/>
                </a:cxn>
                <a:cxn ang="0">
                  <a:pos x="1017" y="967"/>
                </a:cxn>
                <a:cxn ang="0">
                  <a:pos x="1017" y="1070"/>
                </a:cxn>
                <a:cxn ang="0">
                  <a:pos x="1017" y="1171"/>
                </a:cxn>
                <a:cxn ang="0">
                  <a:pos x="1017" y="1274"/>
                </a:cxn>
                <a:cxn ang="0">
                  <a:pos x="1017" y="1375"/>
                </a:cxn>
                <a:cxn ang="0">
                  <a:pos x="1017" y="1477"/>
                </a:cxn>
                <a:cxn ang="0">
                  <a:pos x="1017" y="1579"/>
                </a:cxn>
                <a:cxn ang="0">
                  <a:pos x="1000" y="1681"/>
                </a:cxn>
                <a:cxn ang="0">
                  <a:pos x="967" y="1681"/>
                </a:cxn>
                <a:cxn ang="0">
                  <a:pos x="950" y="1579"/>
                </a:cxn>
                <a:cxn ang="0">
                  <a:pos x="934" y="1477"/>
                </a:cxn>
                <a:cxn ang="0">
                  <a:pos x="917" y="1375"/>
                </a:cxn>
                <a:cxn ang="0">
                  <a:pos x="917" y="1274"/>
                </a:cxn>
                <a:cxn ang="0">
                  <a:pos x="917" y="1171"/>
                </a:cxn>
                <a:cxn ang="0">
                  <a:pos x="902" y="1053"/>
                </a:cxn>
                <a:cxn ang="0">
                  <a:pos x="886" y="950"/>
                </a:cxn>
                <a:cxn ang="0">
                  <a:pos x="853" y="849"/>
                </a:cxn>
                <a:cxn ang="0">
                  <a:pos x="770" y="763"/>
                </a:cxn>
                <a:cxn ang="0">
                  <a:pos x="706" y="679"/>
                </a:cxn>
                <a:cxn ang="0">
                  <a:pos x="623" y="577"/>
                </a:cxn>
                <a:cxn ang="0">
                  <a:pos x="537" y="510"/>
                </a:cxn>
              </a:cxnLst>
              <a:rect l="0" t="0" r="r" b="b"/>
              <a:pathLst>
                <a:path w="1018" h="1801">
                  <a:moveTo>
                    <a:pt x="537" y="510"/>
                  </a:moveTo>
                  <a:lnTo>
                    <a:pt x="509" y="594"/>
                  </a:lnTo>
                  <a:lnTo>
                    <a:pt x="476" y="645"/>
                  </a:lnTo>
                  <a:lnTo>
                    <a:pt x="426" y="696"/>
                  </a:lnTo>
                  <a:lnTo>
                    <a:pt x="393" y="746"/>
                  </a:lnTo>
                  <a:lnTo>
                    <a:pt x="362" y="798"/>
                  </a:lnTo>
                  <a:lnTo>
                    <a:pt x="328" y="849"/>
                  </a:lnTo>
                  <a:lnTo>
                    <a:pt x="295" y="900"/>
                  </a:lnTo>
                  <a:lnTo>
                    <a:pt x="279" y="950"/>
                  </a:lnTo>
                  <a:lnTo>
                    <a:pt x="262" y="1001"/>
                  </a:lnTo>
                  <a:lnTo>
                    <a:pt x="229" y="1070"/>
                  </a:lnTo>
                  <a:lnTo>
                    <a:pt x="213" y="1121"/>
                  </a:lnTo>
                  <a:lnTo>
                    <a:pt x="196" y="1171"/>
                  </a:lnTo>
                  <a:lnTo>
                    <a:pt x="181" y="1222"/>
                  </a:lnTo>
                  <a:lnTo>
                    <a:pt x="165" y="1274"/>
                  </a:lnTo>
                  <a:lnTo>
                    <a:pt x="148" y="1325"/>
                  </a:lnTo>
                  <a:lnTo>
                    <a:pt x="148" y="1375"/>
                  </a:lnTo>
                  <a:lnTo>
                    <a:pt x="132" y="1443"/>
                  </a:lnTo>
                  <a:lnTo>
                    <a:pt x="132" y="1495"/>
                  </a:lnTo>
                  <a:lnTo>
                    <a:pt x="115" y="1544"/>
                  </a:lnTo>
                  <a:lnTo>
                    <a:pt x="99" y="1596"/>
                  </a:lnTo>
                  <a:lnTo>
                    <a:pt x="99" y="1647"/>
                  </a:lnTo>
                  <a:lnTo>
                    <a:pt x="82" y="1698"/>
                  </a:lnTo>
                  <a:lnTo>
                    <a:pt x="66" y="1748"/>
                  </a:lnTo>
                  <a:lnTo>
                    <a:pt x="66" y="1800"/>
                  </a:lnTo>
                  <a:lnTo>
                    <a:pt x="16" y="1748"/>
                  </a:lnTo>
                  <a:lnTo>
                    <a:pt x="16" y="1698"/>
                  </a:lnTo>
                  <a:lnTo>
                    <a:pt x="0" y="1647"/>
                  </a:lnTo>
                  <a:lnTo>
                    <a:pt x="0" y="1596"/>
                  </a:lnTo>
                  <a:lnTo>
                    <a:pt x="0" y="1544"/>
                  </a:lnTo>
                  <a:lnTo>
                    <a:pt x="0" y="1495"/>
                  </a:lnTo>
                  <a:lnTo>
                    <a:pt x="0" y="1443"/>
                  </a:lnTo>
                  <a:lnTo>
                    <a:pt x="0" y="1392"/>
                  </a:lnTo>
                  <a:lnTo>
                    <a:pt x="0" y="1341"/>
                  </a:lnTo>
                  <a:lnTo>
                    <a:pt x="0" y="1291"/>
                  </a:lnTo>
                  <a:lnTo>
                    <a:pt x="0" y="1239"/>
                  </a:lnTo>
                  <a:lnTo>
                    <a:pt x="0" y="1188"/>
                  </a:lnTo>
                  <a:lnTo>
                    <a:pt x="16" y="1138"/>
                  </a:lnTo>
                  <a:lnTo>
                    <a:pt x="49" y="1087"/>
                  </a:lnTo>
                  <a:lnTo>
                    <a:pt x="66" y="1036"/>
                  </a:lnTo>
                  <a:lnTo>
                    <a:pt x="82" y="984"/>
                  </a:lnTo>
                  <a:lnTo>
                    <a:pt x="99" y="935"/>
                  </a:lnTo>
                  <a:lnTo>
                    <a:pt x="115" y="883"/>
                  </a:lnTo>
                  <a:lnTo>
                    <a:pt x="132" y="832"/>
                  </a:lnTo>
                  <a:lnTo>
                    <a:pt x="148" y="780"/>
                  </a:lnTo>
                  <a:lnTo>
                    <a:pt x="165" y="731"/>
                  </a:lnTo>
                  <a:lnTo>
                    <a:pt x="181" y="679"/>
                  </a:lnTo>
                  <a:lnTo>
                    <a:pt x="213" y="628"/>
                  </a:lnTo>
                  <a:lnTo>
                    <a:pt x="229" y="577"/>
                  </a:lnTo>
                  <a:lnTo>
                    <a:pt x="262" y="510"/>
                  </a:lnTo>
                  <a:lnTo>
                    <a:pt x="279" y="458"/>
                  </a:lnTo>
                  <a:lnTo>
                    <a:pt x="295" y="407"/>
                  </a:lnTo>
                  <a:lnTo>
                    <a:pt x="328" y="356"/>
                  </a:lnTo>
                  <a:lnTo>
                    <a:pt x="345" y="306"/>
                  </a:lnTo>
                  <a:lnTo>
                    <a:pt x="377" y="255"/>
                  </a:lnTo>
                  <a:lnTo>
                    <a:pt x="393" y="203"/>
                  </a:lnTo>
                  <a:lnTo>
                    <a:pt x="426" y="154"/>
                  </a:lnTo>
                  <a:lnTo>
                    <a:pt x="443" y="102"/>
                  </a:lnTo>
                  <a:lnTo>
                    <a:pt x="476" y="51"/>
                  </a:lnTo>
                  <a:lnTo>
                    <a:pt x="492" y="0"/>
                  </a:lnTo>
                  <a:lnTo>
                    <a:pt x="542" y="34"/>
                  </a:lnTo>
                  <a:lnTo>
                    <a:pt x="573" y="85"/>
                  </a:lnTo>
                  <a:lnTo>
                    <a:pt x="606" y="136"/>
                  </a:lnTo>
                  <a:lnTo>
                    <a:pt x="656" y="169"/>
                  </a:lnTo>
                  <a:lnTo>
                    <a:pt x="672" y="220"/>
                  </a:lnTo>
                  <a:lnTo>
                    <a:pt x="706" y="272"/>
                  </a:lnTo>
                  <a:lnTo>
                    <a:pt x="722" y="323"/>
                  </a:lnTo>
                  <a:lnTo>
                    <a:pt x="754" y="373"/>
                  </a:lnTo>
                  <a:lnTo>
                    <a:pt x="787" y="424"/>
                  </a:lnTo>
                  <a:lnTo>
                    <a:pt x="820" y="476"/>
                  </a:lnTo>
                  <a:lnTo>
                    <a:pt x="869" y="527"/>
                  </a:lnTo>
                  <a:lnTo>
                    <a:pt x="917" y="560"/>
                  </a:lnTo>
                  <a:lnTo>
                    <a:pt x="934" y="611"/>
                  </a:lnTo>
                  <a:lnTo>
                    <a:pt x="950" y="662"/>
                  </a:lnTo>
                  <a:lnTo>
                    <a:pt x="983" y="714"/>
                  </a:lnTo>
                  <a:lnTo>
                    <a:pt x="1000" y="763"/>
                  </a:lnTo>
                  <a:lnTo>
                    <a:pt x="1000" y="815"/>
                  </a:lnTo>
                  <a:lnTo>
                    <a:pt x="1000" y="866"/>
                  </a:lnTo>
                  <a:lnTo>
                    <a:pt x="1017" y="917"/>
                  </a:lnTo>
                  <a:lnTo>
                    <a:pt x="1017" y="967"/>
                  </a:lnTo>
                  <a:lnTo>
                    <a:pt x="1017" y="1019"/>
                  </a:lnTo>
                  <a:lnTo>
                    <a:pt x="1017" y="1070"/>
                  </a:lnTo>
                  <a:lnTo>
                    <a:pt x="1017" y="1121"/>
                  </a:lnTo>
                  <a:lnTo>
                    <a:pt x="1017" y="1171"/>
                  </a:lnTo>
                  <a:lnTo>
                    <a:pt x="1017" y="1222"/>
                  </a:lnTo>
                  <a:lnTo>
                    <a:pt x="1017" y="1274"/>
                  </a:lnTo>
                  <a:lnTo>
                    <a:pt x="1017" y="1325"/>
                  </a:lnTo>
                  <a:lnTo>
                    <a:pt x="1017" y="1375"/>
                  </a:lnTo>
                  <a:lnTo>
                    <a:pt x="1017" y="1426"/>
                  </a:lnTo>
                  <a:lnTo>
                    <a:pt x="1017" y="1477"/>
                  </a:lnTo>
                  <a:lnTo>
                    <a:pt x="1017" y="1529"/>
                  </a:lnTo>
                  <a:lnTo>
                    <a:pt x="1017" y="1579"/>
                  </a:lnTo>
                  <a:lnTo>
                    <a:pt x="1000" y="1630"/>
                  </a:lnTo>
                  <a:lnTo>
                    <a:pt x="1000" y="1681"/>
                  </a:lnTo>
                  <a:lnTo>
                    <a:pt x="983" y="1731"/>
                  </a:lnTo>
                  <a:lnTo>
                    <a:pt x="967" y="1681"/>
                  </a:lnTo>
                  <a:lnTo>
                    <a:pt x="950" y="1630"/>
                  </a:lnTo>
                  <a:lnTo>
                    <a:pt x="950" y="1579"/>
                  </a:lnTo>
                  <a:lnTo>
                    <a:pt x="934" y="1529"/>
                  </a:lnTo>
                  <a:lnTo>
                    <a:pt x="934" y="1477"/>
                  </a:lnTo>
                  <a:lnTo>
                    <a:pt x="934" y="1426"/>
                  </a:lnTo>
                  <a:lnTo>
                    <a:pt x="917" y="1375"/>
                  </a:lnTo>
                  <a:lnTo>
                    <a:pt x="917" y="1325"/>
                  </a:lnTo>
                  <a:lnTo>
                    <a:pt x="917" y="1274"/>
                  </a:lnTo>
                  <a:lnTo>
                    <a:pt x="917" y="1222"/>
                  </a:lnTo>
                  <a:lnTo>
                    <a:pt x="917" y="1171"/>
                  </a:lnTo>
                  <a:lnTo>
                    <a:pt x="902" y="1121"/>
                  </a:lnTo>
                  <a:lnTo>
                    <a:pt x="902" y="1053"/>
                  </a:lnTo>
                  <a:lnTo>
                    <a:pt x="886" y="1001"/>
                  </a:lnTo>
                  <a:lnTo>
                    <a:pt x="886" y="950"/>
                  </a:lnTo>
                  <a:lnTo>
                    <a:pt x="869" y="900"/>
                  </a:lnTo>
                  <a:lnTo>
                    <a:pt x="853" y="849"/>
                  </a:lnTo>
                  <a:lnTo>
                    <a:pt x="820" y="798"/>
                  </a:lnTo>
                  <a:lnTo>
                    <a:pt x="770" y="763"/>
                  </a:lnTo>
                  <a:lnTo>
                    <a:pt x="754" y="714"/>
                  </a:lnTo>
                  <a:lnTo>
                    <a:pt x="706" y="679"/>
                  </a:lnTo>
                  <a:lnTo>
                    <a:pt x="672" y="628"/>
                  </a:lnTo>
                  <a:lnTo>
                    <a:pt x="623" y="577"/>
                  </a:lnTo>
                  <a:lnTo>
                    <a:pt x="537" y="510"/>
                  </a:lnTo>
                  <a:lnTo>
                    <a:pt x="537" y="510"/>
                  </a:lnTo>
                </a:path>
              </a:pathLst>
            </a:custGeom>
            <a:solidFill>
              <a:schemeClr val="bg1"/>
            </a:solidFill>
            <a:ln w="9525" cap="rnd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28" name="Freeform 8"/>
            <p:cNvSpPr>
              <a:spLocks/>
            </p:cNvSpPr>
            <p:nvPr/>
          </p:nvSpPr>
          <p:spPr bwMode="auto">
            <a:xfrm>
              <a:off x="238" y="2073"/>
              <a:ext cx="433" cy="169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6" y="69"/>
                </a:cxn>
                <a:cxn ang="0">
                  <a:pos x="16" y="118"/>
                </a:cxn>
                <a:cxn ang="0">
                  <a:pos x="49" y="166"/>
                </a:cxn>
                <a:cxn ang="0">
                  <a:pos x="66" y="216"/>
                </a:cxn>
                <a:cxn ang="0">
                  <a:pos x="82" y="265"/>
                </a:cxn>
                <a:cxn ang="0">
                  <a:pos x="115" y="315"/>
                </a:cxn>
                <a:cxn ang="0">
                  <a:pos x="132" y="363"/>
                </a:cxn>
                <a:cxn ang="0">
                  <a:pos x="148" y="412"/>
                </a:cxn>
                <a:cxn ang="0">
                  <a:pos x="180" y="462"/>
                </a:cxn>
                <a:cxn ang="0">
                  <a:pos x="196" y="511"/>
                </a:cxn>
                <a:cxn ang="0">
                  <a:pos x="196" y="559"/>
                </a:cxn>
                <a:cxn ang="0">
                  <a:pos x="213" y="609"/>
                </a:cxn>
                <a:cxn ang="0">
                  <a:pos x="213" y="658"/>
                </a:cxn>
                <a:cxn ang="0">
                  <a:pos x="229" y="723"/>
                </a:cxn>
                <a:cxn ang="0">
                  <a:pos x="262" y="789"/>
                </a:cxn>
                <a:cxn ang="0">
                  <a:pos x="279" y="838"/>
                </a:cxn>
                <a:cxn ang="0">
                  <a:pos x="279" y="888"/>
                </a:cxn>
                <a:cxn ang="0">
                  <a:pos x="295" y="953"/>
                </a:cxn>
                <a:cxn ang="0">
                  <a:pos x="312" y="1002"/>
                </a:cxn>
                <a:cxn ang="0">
                  <a:pos x="328" y="1052"/>
                </a:cxn>
                <a:cxn ang="0">
                  <a:pos x="343" y="1100"/>
                </a:cxn>
                <a:cxn ang="0">
                  <a:pos x="343" y="1149"/>
                </a:cxn>
                <a:cxn ang="0">
                  <a:pos x="343" y="1199"/>
                </a:cxn>
                <a:cxn ang="0">
                  <a:pos x="343" y="1248"/>
                </a:cxn>
                <a:cxn ang="0">
                  <a:pos x="343" y="1296"/>
                </a:cxn>
                <a:cxn ang="0">
                  <a:pos x="343" y="1346"/>
                </a:cxn>
                <a:cxn ang="0">
                  <a:pos x="360" y="1395"/>
                </a:cxn>
                <a:cxn ang="0">
                  <a:pos x="360" y="1445"/>
                </a:cxn>
                <a:cxn ang="0">
                  <a:pos x="360" y="1493"/>
                </a:cxn>
                <a:cxn ang="0">
                  <a:pos x="376" y="1542"/>
                </a:cxn>
                <a:cxn ang="0">
                  <a:pos x="376" y="1592"/>
                </a:cxn>
                <a:cxn ang="0">
                  <a:pos x="393" y="1641"/>
                </a:cxn>
                <a:cxn ang="0">
                  <a:pos x="409" y="1690"/>
                </a:cxn>
                <a:cxn ang="0">
                  <a:pos x="432" y="1656"/>
                </a:cxn>
              </a:cxnLst>
              <a:rect l="0" t="0" r="r" b="b"/>
              <a:pathLst>
                <a:path w="433" h="1691">
                  <a:moveTo>
                    <a:pt x="0" y="0"/>
                  </a:moveTo>
                  <a:lnTo>
                    <a:pt x="16" y="69"/>
                  </a:lnTo>
                  <a:lnTo>
                    <a:pt x="16" y="118"/>
                  </a:lnTo>
                  <a:lnTo>
                    <a:pt x="49" y="166"/>
                  </a:lnTo>
                  <a:lnTo>
                    <a:pt x="66" y="216"/>
                  </a:lnTo>
                  <a:lnTo>
                    <a:pt x="82" y="265"/>
                  </a:lnTo>
                  <a:lnTo>
                    <a:pt x="115" y="315"/>
                  </a:lnTo>
                  <a:lnTo>
                    <a:pt x="132" y="363"/>
                  </a:lnTo>
                  <a:lnTo>
                    <a:pt x="148" y="412"/>
                  </a:lnTo>
                  <a:lnTo>
                    <a:pt x="180" y="462"/>
                  </a:lnTo>
                  <a:lnTo>
                    <a:pt x="196" y="511"/>
                  </a:lnTo>
                  <a:lnTo>
                    <a:pt x="196" y="559"/>
                  </a:lnTo>
                  <a:lnTo>
                    <a:pt x="213" y="609"/>
                  </a:lnTo>
                  <a:lnTo>
                    <a:pt x="213" y="658"/>
                  </a:lnTo>
                  <a:lnTo>
                    <a:pt x="229" y="723"/>
                  </a:lnTo>
                  <a:lnTo>
                    <a:pt x="262" y="789"/>
                  </a:lnTo>
                  <a:lnTo>
                    <a:pt x="279" y="838"/>
                  </a:lnTo>
                  <a:lnTo>
                    <a:pt x="279" y="888"/>
                  </a:lnTo>
                  <a:lnTo>
                    <a:pt x="295" y="953"/>
                  </a:lnTo>
                  <a:lnTo>
                    <a:pt x="312" y="1002"/>
                  </a:lnTo>
                  <a:lnTo>
                    <a:pt x="328" y="1052"/>
                  </a:lnTo>
                  <a:lnTo>
                    <a:pt x="343" y="1100"/>
                  </a:lnTo>
                  <a:lnTo>
                    <a:pt x="343" y="1149"/>
                  </a:lnTo>
                  <a:lnTo>
                    <a:pt x="343" y="1199"/>
                  </a:lnTo>
                  <a:lnTo>
                    <a:pt x="343" y="1248"/>
                  </a:lnTo>
                  <a:lnTo>
                    <a:pt x="343" y="1296"/>
                  </a:lnTo>
                  <a:lnTo>
                    <a:pt x="343" y="1346"/>
                  </a:lnTo>
                  <a:lnTo>
                    <a:pt x="360" y="1395"/>
                  </a:lnTo>
                  <a:lnTo>
                    <a:pt x="360" y="1445"/>
                  </a:lnTo>
                  <a:lnTo>
                    <a:pt x="360" y="1493"/>
                  </a:lnTo>
                  <a:lnTo>
                    <a:pt x="376" y="1542"/>
                  </a:lnTo>
                  <a:lnTo>
                    <a:pt x="376" y="1592"/>
                  </a:lnTo>
                  <a:lnTo>
                    <a:pt x="393" y="1641"/>
                  </a:lnTo>
                  <a:lnTo>
                    <a:pt x="409" y="1690"/>
                  </a:lnTo>
                  <a:lnTo>
                    <a:pt x="432" y="1656"/>
                  </a:lnTo>
                </a:path>
              </a:pathLst>
            </a:custGeom>
            <a:noFill/>
            <a:ln w="101600" cap="rnd" cmpd="sng">
              <a:solidFill>
                <a:srgbClr val="FFFF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29" name="Freeform 9"/>
            <p:cNvSpPr>
              <a:spLocks/>
            </p:cNvSpPr>
            <p:nvPr/>
          </p:nvSpPr>
          <p:spPr bwMode="auto">
            <a:xfrm>
              <a:off x="814" y="2002"/>
              <a:ext cx="433" cy="1812"/>
            </a:xfrm>
            <a:custGeom>
              <a:avLst/>
              <a:gdLst/>
              <a:ahLst/>
              <a:cxnLst>
                <a:cxn ang="0">
                  <a:pos x="432" y="0"/>
                </a:cxn>
                <a:cxn ang="0">
                  <a:pos x="406" y="75"/>
                </a:cxn>
                <a:cxn ang="0">
                  <a:pos x="390" y="124"/>
                </a:cxn>
                <a:cxn ang="0">
                  <a:pos x="373" y="174"/>
                </a:cxn>
                <a:cxn ang="0">
                  <a:pos x="357" y="222"/>
                </a:cxn>
                <a:cxn ang="0">
                  <a:pos x="340" y="271"/>
                </a:cxn>
                <a:cxn ang="0">
                  <a:pos x="324" y="321"/>
                </a:cxn>
                <a:cxn ang="0">
                  <a:pos x="292" y="370"/>
                </a:cxn>
                <a:cxn ang="0">
                  <a:pos x="292" y="418"/>
                </a:cxn>
                <a:cxn ang="0">
                  <a:pos x="276" y="468"/>
                </a:cxn>
                <a:cxn ang="0">
                  <a:pos x="259" y="517"/>
                </a:cxn>
                <a:cxn ang="0">
                  <a:pos x="243" y="567"/>
                </a:cxn>
                <a:cxn ang="0">
                  <a:pos x="226" y="615"/>
                </a:cxn>
                <a:cxn ang="0">
                  <a:pos x="210" y="664"/>
                </a:cxn>
                <a:cxn ang="0">
                  <a:pos x="210" y="714"/>
                </a:cxn>
                <a:cxn ang="0">
                  <a:pos x="210" y="763"/>
                </a:cxn>
                <a:cxn ang="0">
                  <a:pos x="177" y="811"/>
                </a:cxn>
                <a:cxn ang="0">
                  <a:pos x="177" y="861"/>
                </a:cxn>
                <a:cxn ang="0">
                  <a:pos x="177" y="910"/>
                </a:cxn>
                <a:cxn ang="0">
                  <a:pos x="160" y="960"/>
                </a:cxn>
                <a:cxn ang="0">
                  <a:pos x="160" y="1008"/>
                </a:cxn>
                <a:cxn ang="0">
                  <a:pos x="160" y="1057"/>
                </a:cxn>
                <a:cxn ang="0">
                  <a:pos x="144" y="1107"/>
                </a:cxn>
                <a:cxn ang="0">
                  <a:pos x="144" y="1156"/>
                </a:cxn>
                <a:cxn ang="0">
                  <a:pos x="144" y="1204"/>
                </a:cxn>
                <a:cxn ang="0">
                  <a:pos x="144" y="1254"/>
                </a:cxn>
                <a:cxn ang="0">
                  <a:pos x="144" y="1303"/>
                </a:cxn>
                <a:cxn ang="0">
                  <a:pos x="144" y="1351"/>
                </a:cxn>
                <a:cxn ang="0">
                  <a:pos x="127" y="1401"/>
                </a:cxn>
                <a:cxn ang="0">
                  <a:pos x="127" y="1450"/>
                </a:cxn>
                <a:cxn ang="0">
                  <a:pos x="127" y="1500"/>
                </a:cxn>
                <a:cxn ang="0">
                  <a:pos x="127" y="1548"/>
                </a:cxn>
                <a:cxn ang="0">
                  <a:pos x="127" y="1597"/>
                </a:cxn>
                <a:cxn ang="0">
                  <a:pos x="112" y="1647"/>
                </a:cxn>
                <a:cxn ang="0">
                  <a:pos x="96" y="1696"/>
                </a:cxn>
                <a:cxn ang="0">
                  <a:pos x="96" y="1744"/>
                </a:cxn>
                <a:cxn ang="0">
                  <a:pos x="79" y="1794"/>
                </a:cxn>
                <a:cxn ang="0">
                  <a:pos x="30" y="1811"/>
                </a:cxn>
                <a:cxn ang="0">
                  <a:pos x="0" y="1800"/>
                </a:cxn>
              </a:cxnLst>
              <a:rect l="0" t="0" r="r" b="b"/>
              <a:pathLst>
                <a:path w="433" h="1812">
                  <a:moveTo>
                    <a:pt x="432" y="0"/>
                  </a:moveTo>
                  <a:lnTo>
                    <a:pt x="406" y="75"/>
                  </a:lnTo>
                  <a:lnTo>
                    <a:pt x="390" y="124"/>
                  </a:lnTo>
                  <a:lnTo>
                    <a:pt x="373" y="174"/>
                  </a:lnTo>
                  <a:lnTo>
                    <a:pt x="357" y="222"/>
                  </a:lnTo>
                  <a:lnTo>
                    <a:pt x="340" y="271"/>
                  </a:lnTo>
                  <a:lnTo>
                    <a:pt x="324" y="321"/>
                  </a:lnTo>
                  <a:lnTo>
                    <a:pt x="292" y="370"/>
                  </a:lnTo>
                  <a:lnTo>
                    <a:pt x="292" y="418"/>
                  </a:lnTo>
                  <a:lnTo>
                    <a:pt x="276" y="468"/>
                  </a:lnTo>
                  <a:lnTo>
                    <a:pt x="259" y="517"/>
                  </a:lnTo>
                  <a:lnTo>
                    <a:pt x="243" y="567"/>
                  </a:lnTo>
                  <a:lnTo>
                    <a:pt x="226" y="615"/>
                  </a:lnTo>
                  <a:lnTo>
                    <a:pt x="210" y="664"/>
                  </a:lnTo>
                  <a:lnTo>
                    <a:pt x="210" y="714"/>
                  </a:lnTo>
                  <a:lnTo>
                    <a:pt x="210" y="763"/>
                  </a:lnTo>
                  <a:lnTo>
                    <a:pt x="177" y="811"/>
                  </a:lnTo>
                  <a:lnTo>
                    <a:pt x="177" y="861"/>
                  </a:lnTo>
                  <a:lnTo>
                    <a:pt x="177" y="910"/>
                  </a:lnTo>
                  <a:lnTo>
                    <a:pt x="160" y="960"/>
                  </a:lnTo>
                  <a:lnTo>
                    <a:pt x="160" y="1008"/>
                  </a:lnTo>
                  <a:lnTo>
                    <a:pt x="160" y="1057"/>
                  </a:lnTo>
                  <a:lnTo>
                    <a:pt x="144" y="1107"/>
                  </a:lnTo>
                  <a:lnTo>
                    <a:pt x="144" y="1156"/>
                  </a:lnTo>
                  <a:lnTo>
                    <a:pt x="144" y="1204"/>
                  </a:lnTo>
                  <a:lnTo>
                    <a:pt x="144" y="1254"/>
                  </a:lnTo>
                  <a:lnTo>
                    <a:pt x="144" y="1303"/>
                  </a:lnTo>
                  <a:lnTo>
                    <a:pt x="144" y="1351"/>
                  </a:lnTo>
                  <a:lnTo>
                    <a:pt x="127" y="1401"/>
                  </a:lnTo>
                  <a:lnTo>
                    <a:pt x="127" y="1450"/>
                  </a:lnTo>
                  <a:lnTo>
                    <a:pt x="127" y="1500"/>
                  </a:lnTo>
                  <a:lnTo>
                    <a:pt x="127" y="1548"/>
                  </a:lnTo>
                  <a:lnTo>
                    <a:pt x="127" y="1597"/>
                  </a:lnTo>
                  <a:lnTo>
                    <a:pt x="112" y="1647"/>
                  </a:lnTo>
                  <a:lnTo>
                    <a:pt x="96" y="1696"/>
                  </a:lnTo>
                  <a:lnTo>
                    <a:pt x="96" y="1744"/>
                  </a:lnTo>
                  <a:lnTo>
                    <a:pt x="79" y="1794"/>
                  </a:lnTo>
                  <a:lnTo>
                    <a:pt x="30" y="1811"/>
                  </a:lnTo>
                  <a:lnTo>
                    <a:pt x="0" y="1800"/>
                  </a:lnTo>
                </a:path>
              </a:pathLst>
            </a:custGeom>
            <a:noFill/>
            <a:ln w="76200" cap="rnd" cmpd="sng">
              <a:solidFill>
                <a:srgbClr val="FFFF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31" name="Line 11"/>
          <p:cNvSpPr>
            <a:spLocks noChangeShapeType="1"/>
          </p:cNvSpPr>
          <p:nvPr/>
        </p:nvSpPr>
        <p:spPr bwMode="auto">
          <a:xfrm flipH="1">
            <a:off x="1981200" y="762000"/>
            <a:ext cx="609600" cy="236220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5132" name="AutoShape 12"/>
          <p:cNvSpPr>
            <a:spLocks noChangeArrowheads="1"/>
          </p:cNvSpPr>
          <p:nvPr/>
        </p:nvSpPr>
        <p:spPr bwMode="auto">
          <a:xfrm>
            <a:off x="2673350" y="1987550"/>
            <a:ext cx="139700" cy="215900"/>
          </a:xfrm>
          <a:prstGeom prst="diamond">
            <a:avLst/>
          </a:prstGeom>
          <a:solidFill>
            <a:srgbClr val="FF00CC"/>
          </a:solidFill>
          <a:ln w="12700">
            <a:solidFill>
              <a:srgbClr val="FF00C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133" name="AutoShape 13"/>
          <p:cNvSpPr>
            <a:spLocks noChangeArrowheads="1"/>
          </p:cNvSpPr>
          <p:nvPr/>
        </p:nvSpPr>
        <p:spPr bwMode="auto">
          <a:xfrm>
            <a:off x="2673350" y="2597150"/>
            <a:ext cx="139700" cy="215900"/>
          </a:xfrm>
          <a:prstGeom prst="diamond">
            <a:avLst/>
          </a:prstGeom>
          <a:solidFill>
            <a:srgbClr val="FF00CC"/>
          </a:solidFill>
          <a:ln w="12700">
            <a:solidFill>
              <a:srgbClr val="FF00C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134" name="AutoShape 14"/>
          <p:cNvSpPr>
            <a:spLocks noChangeArrowheads="1"/>
          </p:cNvSpPr>
          <p:nvPr/>
        </p:nvSpPr>
        <p:spPr bwMode="auto">
          <a:xfrm>
            <a:off x="2673350" y="4044950"/>
            <a:ext cx="139700" cy="215900"/>
          </a:xfrm>
          <a:prstGeom prst="diamond">
            <a:avLst/>
          </a:prstGeom>
          <a:solidFill>
            <a:srgbClr val="FF00CC"/>
          </a:solidFill>
          <a:ln w="12700">
            <a:solidFill>
              <a:srgbClr val="FF00C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135" name="AutoShape 15"/>
          <p:cNvSpPr>
            <a:spLocks noChangeArrowheads="1"/>
          </p:cNvSpPr>
          <p:nvPr/>
        </p:nvSpPr>
        <p:spPr bwMode="auto">
          <a:xfrm>
            <a:off x="2673350" y="3130550"/>
            <a:ext cx="139700" cy="215900"/>
          </a:xfrm>
          <a:prstGeom prst="diamond">
            <a:avLst/>
          </a:prstGeom>
          <a:solidFill>
            <a:srgbClr val="FF00CC"/>
          </a:solidFill>
          <a:ln w="12700">
            <a:solidFill>
              <a:srgbClr val="FF00C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3962400" y="76200"/>
            <a:ext cx="4876800" cy="51911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chemeClr val="accent2"/>
                </a:solidFill>
                <a:latin typeface="Arial" charset="0"/>
              </a:rPr>
              <a:t>CEMENTUM: </a:t>
            </a:r>
            <a:r>
              <a:rPr lang="ru-RU" sz="2800" b="1" dirty="0" smtClean="0">
                <a:solidFill>
                  <a:schemeClr val="accent2"/>
                </a:solidFill>
                <a:latin typeface="Arial" charset="0"/>
              </a:rPr>
              <a:t>types</a:t>
            </a:r>
            <a:endParaRPr lang="ru-RU" sz="28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4648200" y="3698082"/>
            <a:ext cx="4495800" cy="1570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The 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cervical half is thin and </a:t>
            </a:r>
            <a:r>
              <a:rPr lang="ru-RU" sz="3200" i="1" u="sng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acellular</a:t>
            </a:r>
            <a:r>
              <a:rPr lang="ru-RU" sz="3200" u="sng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- no cementocytes</a:t>
            </a:r>
          </a:p>
        </p:txBody>
      </p:sp>
      <p:grpSp>
        <p:nvGrpSpPr>
          <p:cNvPr id="2" name="Group 121"/>
          <p:cNvGrpSpPr>
            <a:grpSpLocks/>
          </p:cNvGrpSpPr>
          <p:nvPr/>
        </p:nvGrpSpPr>
        <p:grpSpPr bwMode="auto">
          <a:xfrm>
            <a:off x="76200" y="96838"/>
            <a:ext cx="4953000" cy="6692900"/>
            <a:chOff x="48" y="61"/>
            <a:chExt cx="3120" cy="4216"/>
          </a:xfrm>
        </p:grpSpPr>
        <p:sp useBgFill="1">
          <p:nvSpPr>
            <p:cNvPr id="11268" name="Rectangle 4"/>
            <p:cNvSpPr>
              <a:spLocks noChangeArrowheads="1"/>
            </p:cNvSpPr>
            <p:nvPr/>
          </p:nvSpPr>
          <p:spPr bwMode="auto">
            <a:xfrm>
              <a:off x="1632" y="1631"/>
              <a:ext cx="288" cy="757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dirty="0" smtClean="0">
                  <a:solidFill>
                    <a:srgbClr val="FF99CC"/>
                  </a:solidFill>
                  <a:latin typeface="Arial" charset="0"/>
                </a:rPr>
                <a:t>PULP</a:t>
              </a:r>
              <a:endParaRPr lang="ru-RU" dirty="0">
                <a:solidFill>
                  <a:srgbClr val="FF99CC"/>
                </a:solidFill>
                <a:latin typeface="Arial" charset="0"/>
              </a:endParaRPr>
            </a:p>
          </p:txBody>
        </p:sp>
        <p:sp>
          <p:nvSpPr>
            <p:cNvPr id="11269" name="Freeform 5"/>
            <p:cNvSpPr>
              <a:spLocks/>
            </p:cNvSpPr>
            <p:nvPr/>
          </p:nvSpPr>
          <p:spPr bwMode="auto">
            <a:xfrm>
              <a:off x="1048" y="337"/>
              <a:ext cx="1284" cy="3888"/>
            </a:xfrm>
            <a:custGeom>
              <a:avLst/>
              <a:gdLst/>
              <a:ahLst/>
              <a:cxnLst>
                <a:cxn ang="0">
                  <a:pos x="526" y="191"/>
                </a:cxn>
                <a:cxn ang="0">
                  <a:pos x="410" y="475"/>
                </a:cxn>
                <a:cxn ang="0">
                  <a:pos x="326" y="665"/>
                </a:cxn>
                <a:cxn ang="0">
                  <a:pos x="242" y="865"/>
                </a:cxn>
                <a:cxn ang="0">
                  <a:pos x="178" y="1054"/>
                </a:cxn>
                <a:cxn ang="0">
                  <a:pos x="126" y="1244"/>
                </a:cxn>
                <a:cxn ang="0">
                  <a:pos x="73" y="1454"/>
                </a:cxn>
                <a:cxn ang="0">
                  <a:pos x="10" y="1812"/>
                </a:cxn>
                <a:cxn ang="0">
                  <a:pos x="0" y="2012"/>
                </a:cxn>
                <a:cxn ang="0">
                  <a:pos x="63" y="2212"/>
                </a:cxn>
                <a:cxn ang="0">
                  <a:pos x="126" y="2412"/>
                </a:cxn>
                <a:cxn ang="0">
                  <a:pos x="189" y="2623"/>
                </a:cxn>
                <a:cxn ang="0">
                  <a:pos x="242" y="2865"/>
                </a:cxn>
                <a:cxn ang="0">
                  <a:pos x="294" y="3265"/>
                </a:cxn>
                <a:cxn ang="0">
                  <a:pos x="336" y="3476"/>
                </a:cxn>
                <a:cxn ang="0">
                  <a:pos x="368" y="3665"/>
                </a:cxn>
                <a:cxn ang="0">
                  <a:pos x="410" y="3844"/>
                </a:cxn>
                <a:cxn ang="0">
                  <a:pos x="515" y="3739"/>
                </a:cxn>
                <a:cxn ang="0">
                  <a:pos x="515" y="3560"/>
                </a:cxn>
                <a:cxn ang="0">
                  <a:pos x="505" y="3360"/>
                </a:cxn>
                <a:cxn ang="0">
                  <a:pos x="494" y="3139"/>
                </a:cxn>
                <a:cxn ang="0">
                  <a:pos x="494" y="2907"/>
                </a:cxn>
                <a:cxn ang="0">
                  <a:pos x="484" y="2697"/>
                </a:cxn>
                <a:cxn ang="0">
                  <a:pos x="473" y="2475"/>
                </a:cxn>
                <a:cxn ang="0">
                  <a:pos x="473" y="2265"/>
                </a:cxn>
                <a:cxn ang="0">
                  <a:pos x="473" y="1918"/>
                </a:cxn>
                <a:cxn ang="0">
                  <a:pos x="505" y="1654"/>
                </a:cxn>
                <a:cxn ang="0">
                  <a:pos x="589" y="1296"/>
                </a:cxn>
                <a:cxn ang="0">
                  <a:pos x="684" y="1054"/>
                </a:cxn>
                <a:cxn ang="0">
                  <a:pos x="810" y="928"/>
                </a:cxn>
                <a:cxn ang="0">
                  <a:pos x="873" y="1107"/>
                </a:cxn>
                <a:cxn ang="0">
                  <a:pos x="926" y="1296"/>
                </a:cxn>
                <a:cxn ang="0">
                  <a:pos x="968" y="1496"/>
                </a:cxn>
                <a:cxn ang="0">
                  <a:pos x="968" y="1707"/>
                </a:cxn>
                <a:cxn ang="0">
                  <a:pos x="968" y="1949"/>
                </a:cxn>
                <a:cxn ang="0">
                  <a:pos x="968" y="2181"/>
                </a:cxn>
                <a:cxn ang="0">
                  <a:pos x="894" y="2433"/>
                </a:cxn>
                <a:cxn ang="0">
                  <a:pos x="810" y="2676"/>
                </a:cxn>
                <a:cxn ang="0">
                  <a:pos x="747" y="2939"/>
                </a:cxn>
                <a:cxn ang="0">
                  <a:pos x="705" y="3160"/>
                </a:cxn>
                <a:cxn ang="0">
                  <a:pos x="684" y="3370"/>
                </a:cxn>
                <a:cxn ang="0">
                  <a:pos x="684" y="3876"/>
                </a:cxn>
                <a:cxn ang="0">
                  <a:pos x="715" y="3834"/>
                </a:cxn>
                <a:cxn ang="0">
                  <a:pos x="863" y="3707"/>
                </a:cxn>
                <a:cxn ang="0">
                  <a:pos x="884" y="3528"/>
                </a:cxn>
                <a:cxn ang="0">
                  <a:pos x="905" y="3349"/>
                </a:cxn>
                <a:cxn ang="0">
                  <a:pos x="978" y="3149"/>
                </a:cxn>
                <a:cxn ang="0">
                  <a:pos x="1052" y="2854"/>
                </a:cxn>
                <a:cxn ang="0">
                  <a:pos x="1136" y="2570"/>
                </a:cxn>
                <a:cxn ang="0">
                  <a:pos x="1178" y="2349"/>
                </a:cxn>
                <a:cxn ang="0">
                  <a:pos x="1220" y="2139"/>
                </a:cxn>
                <a:cxn ang="0">
                  <a:pos x="1262" y="1939"/>
                </a:cxn>
                <a:cxn ang="0">
                  <a:pos x="1273" y="1728"/>
                </a:cxn>
                <a:cxn ang="0">
                  <a:pos x="1283" y="1538"/>
                </a:cxn>
                <a:cxn ang="0">
                  <a:pos x="1283" y="1349"/>
                </a:cxn>
                <a:cxn ang="0">
                  <a:pos x="1273" y="1138"/>
                </a:cxn>
                <a:cxn ang="0">
                  <a:pos x="1220" y="938"/>
                </a:cxn>
                <a:cxn ang="0">
                  <a:pos x="1157" y="665"/>
                </a:cxn>
                <a:cxn ang="0">
                  <a:pos x="1062" y="475"/>
                </a:cxn>
                <a:cxn ang="0">
                  <a:pos x="936" y="275"/>
                </a:cxn>
                <a:cxn ang="0">
                  <a:pos x="789" y="96"/>
                </a:cxn>
              </a:cxnLst>
              <a:rect l="0" t="0" r="r" b="b"/>
              <a:pathLst>
                <a:path w="1284" h="3888">
                  <a:moveTo>
                    <a:pt x="680" y="0"/>
                  </a:moveTo>
                  <a:lnTo>
                    <a:pt x="631" y="54"/>
                  </a:lnTo>
                  <a:lnTo>
                    <a:pt x="599" y="75"/>
                  </a:lnTo>
                  <a:lnTo>
                    <a:pt x="578" y="117"/>
                  </a:lnTo>
                  <a:lnTo>
                    <a:pt x="547" y="159"/>
                  </a:lnTo>
                  <a:lnTo>
                    <a:pt x="526" y="191"/>
                  </a:lnTo>
                  <a:lnTo>
                    <a:pt x="515" y="254"/>
                  </a:lnTo>
                  <a:lnTo>
                    <a:pt x="484" y="338"/>
                  </a:lnTo>
                  <a:lnTo>
                    <a:pt x="463" y="380"/>
                  </a:lnTo>
                  <a:lnTo>
                    <a:pt x="442" y="412"/>
                  </a:lnTo>
                  <a:lnTo>
                    <a:pt x="431" y="444"/>
                  </a:lnTo>
                  <a:lnTo>
                    <a:pt x="410" y="475"/>
                  </a:lnTo>
                  <a:lnTo>
                    <a:pt x="389" y="507"/>
                  </a:lnTo>
                  <a:lnTo>
                    <a:pt x="378" y="538"/>
                  </a:lnTo>
                  <a:lnTo>
                    <a:pt x="368" y="570"/>
                  </a:lnTo>
                  <a:lnTo>
                    <a:pt x="347" y="602"/>
                  </a:lnTo>
                  <a:lnTo>
                    <a:pt x="336" y="633"/>
                  </a:lnTo>
                  <a:lnTo>
                    <a:pt x="326" y="665"/>
                  </a:lnTo>
                  <a:lnTo>
                    <a:pt x="305" y="707"/>
                  </a:lnTo>
                  <a:lnTo>
                    <a:pt x="294" y="738"/>
                  </a:lnTo>
                  <a:lnTo>
                    <a:pt x="273" y="770"/>
                  </a:lnTo>
                  <a:lnTo>
                    <a:pt x="263" y="802"/>
                  </a:lnTo>
                  <a:lnTo>
                    <a:pt x="252" y="833"/>
                  </a:lnTo>
                  <a:lnTo>
                    <a:pt x="242" y="865"/>
                  </a:lnTo>
                  <a:lnTo>
                    <a:pt x="231" y="896"/>
                  </a:lnTo>
                  <a:lnTo>
                    <a:pt x="221" y="928"/>
                  </a:lnTo>
                  <a:lnTo>
                    <a:pt x="210" y="959"/>
                  </a:lnTo>
                  <a:lnTo>
                    <a:pt x="200" y="991"/>
                  </a:lnTo>
                  <a:lnTo>
                    <a:pt x="189" y="1023"/>
                  </a:lnTo>
                  <a:lnTo>
                    <a:pt x="178" y="1054"/>
                  </a:lnTo>
                  <a:lnTo>
                    <a:pt x="168" y="1086"/>
                  </a:lnTo>
                  <a:lnTo>
                    <a:pt x="157" y="1117"/>
                  </a:lnTo>
                  <a:lnTo>
                    <a:pt x="147" y="1149"/>
                  </a:lnTo>
                  <a:lnTo>
                    <a:pt x="136" y="1181"/>
                  </a:lnTo>
                  <a:lnTo>
                    <a:pt x="136" y="1212"/>
                  </a:lnTo>
                  <a:lnTo>
                    <a:pt x="126" y="1244"/>
                  </a:lnTo>
                  <a:lnTo>
                    <a:pt x="115" y="1275"/>
                  </a:lnTo>
                  <a:lnTo>
                    <a:pt x="105" y="1317"/>
                  </a:lnTo>
                  <a:lnTo>
                    <a:pt x="94" y="1349"/>
                  </a:lnTo>
                  <a:lnTo>
                    <a:pt x="94" y="1381"/>
                  </a:lnTo>
                  <a:lnTo>
                    <a:pt x="84" y="1423"/>
                  </a:lnTo>
                  <a:lnTo>
                    <a:pt x="73" y="1454"/>
                  </a:lnTo>
                  <a:lnTo>
                    <a:pt x="63" y="1486"/>
                  </a:lnTo>
                  <a:lnTo>
                    <a:pt x="52" y="1528"/>
                  </a:lnTo>
                  <a:lnTo>
                    <a:pt x="42" y="1602"/>
                  </a:lnTo>
                  <a:lnTo>
                    <a:pt x="31" y="1686"/>
                  </a:lnTo>
                  <a:lnTo>
                    <a:pt x="21" y="1749"/>
                  </a:lnTo>
                  <a:lnTo>
                    <a:pt x="10" y="1812"/>
                  </a:lnTo>
                  <a:lnTo>
                    <a:pt x="10" y="1844"/>
                  </a:lnTo>
                  <a:lnTo>
                    <a:pt x="0" y="1875"/>
                  </a:lnTo>
                  <a:lnTo>
                    <a:pt x="0" y="1918"/>
                  </a:lnTo>
                  <a:lnTo>
                    <a:pt x="0" y="1949"/>
                  </a:lnTo>
                  <a:lnTo>
                    <a:pt x="0" y="1981"/>
                  </a:lnTo>
                  <a:lnTo>
                    <a:pt x="0" y="2012"/>
                  </a:lnTo>
                  <a:lnTo>
                    <a:pt x="0" y="2044"/>
                  </a:lnTo>
                  <a:lnTo>
                    <a:pt x="10" y="2075"/>
                  </a:lnTo>
                  <a:lnTo>
                    <a:pt x="31" y="2118"/>
                  </a:lnTo>
                  <a:lnTo>
                    <a:pt x="42" y="2149"/>
                  </a:lnTo>
                  <a:lnTo>
                    <a:pt x="52" y="2181"/>
                  </a:lnTo>
                  <a:lnTo>
                    <a:pt x="63" y="2212"/>
                  </a:lnTo>
                  <a:lnTo>
                    <a:pt x="73" y="2254"/>
                  </a:lnTo>
                  <a:lnTo>
                    <a:pt x="84" y="2286"/>
                  </a:lnTo>
                  <a:lnTo>
                    <a:pt x="94" y="2318"/>
                  </a:lnTo>
                  <a:lnTo>
                    <a:pt x="105" y="2349"/>
                  </a:lnTo>
                  <a:lnTo>
                    <a:pt x="115" y="2381"/>
                  </a:lnTo>
                  <a:lnTo>
                    <a:pt x="126" y="2412"/>
                  </a:lnTo>
                  <a:lnTo>
                    <a:pt x="136" y="2454"/>
                  </a:lnTo>
                  <a:lnTo>
                    <a:pt x="147" y="2486"/>
                  </a:lnTo>
                  <a:lnTo>
                    <a:pt x="157" y="2518"/>
                  </a:lnTo>
                  <a:lnTo>
                    <a:pt x="168" y="2549"/>
                  </a:lnTo>
                  <a:lnTo>
                    <a:pt x="168" y="2581"/>
                  </a:lnTo>
                  <a:lnTo>
                    <a:pt x="189" y="2623"/>
                  </a:lnTo>
                  <a:lnTo>
                    <a:pt x="189" y="2654"/>
                  </a:lnTo>
                  <a:lnTo>
                    <a:pt x="200" y="2676"/>
                  </a:lnTo>
                  <a:lnTo>
                    <a:pt x="210" y="2718"/>
                  </a:lnTo>
                  <a:lnTo>
                    <a:pt x="221" y="2749"/>
                  </a:lnTo>
                  <a:lnTo>
                    <a:pt x="231" y="2781"/>
                  </a:lnTo>
                  <a:lnTo>
                    <a:pt x="242" y="2865"/>
                  </a:lnTo>
                  <a:lnTo>
                    <a:pt x="252" y="2949"/>
                  </a:lnTo>
                  <a:lnTo>
                    <a:pt x="263" y="3055"/>
                  </a:lnTo>
                  <a:lnTo>
                    <a:pt x="273" y="3139"/>
                  </a:lnTo>
                  <a:lnTo>
                    <a:pt x="284" y="3202"/>
                  </a:lnTo>
                  <a:lnTo>
                    <a:pt x="284" y="3234"/>
                  </a:lnTo>
                  <a:lnTo>
                    <a:pt x="294" y="3265"/>
                  </a:lnTo>
                  <a:lnTo>
                    <a:pt x="294" y="3297"/>
                  </a:lnTo>
                  <a:lnTo>
                    <a:pt x="305" y="3328"/>
                  </a:lnTo>
                  <a:lnTo>
                    <a:pt x="315" y="3360"/>
                  </a:lnTo>
                  <a:lnTo>
                    <a:pt x="326" y="3402"/>
                  </a:lnTo>
                  <a:lnTo>
                    <a:pt x="336" y="3444"/>
                  </a:lnTo>
                  <a:lnTo>
                    <a:pt x="336" y="3476"/>
                  </a:lnTo>
                  <a:lnTo>
                    <a:pt x="347" y="3507"/>
                  </a:lnTo>
                  <a:lnTo>
                    <a:pt x="347" y="3539"/>
                  </a:lnTo>
                  <a:lnTo>
                    <a:pt x="357" y="3570"/>
                  </a:lnTo>
                  <a:lnTo>
                    <a:pt x="368" y="3602"/>
                  </a:lnTo>
                  <a:lnTo>
                    <a:pt x="368" y="3634"/>
                  </a:lnTo>
                  <a:lnTo>
                    <a:pt x="368" y="3665"/>
                  </a:lnTo>
                  <a:lnTo>
                    <a:pt x="378" y="3697"/>
                  </a:lnTo>
                  <a:lnTo>
                    <a:pt x="378" y="3728"/>
                  </a:lnTo>
                  <a:lnTo>
                    <a:pt x="389" y="3760"/>
                  </a:lnTo>
                  <a:lnTo>
                    <a:pt x="389" y="3791"/>
                  </a:lnTo>
                  <a:lnTo>
                    <a:pt x="399" y="3813"/>
                  </a:lnTo>
                  <a:lnTo>
                    <a:pt x="410" y="3844"/>
                  </a:lnTo>
                  <a:lnTo>
                    <a:pt x="442" y="3865"/>
                  </a:lnTo>
                  <a:lnTo>
                    <a:pt x="473" y="3865"/>
                  </a:lnTo>
                  <a:lnTo>
                    <a:pt x="494" y="3834"/>
                  </a:lnTo>
                  <a:lnTo>
                    <a:pt x="505" y="3802"/>
                  </a:lnTo>
                  <a:lnTo>
                    <a:pt x="515" y="3770"/>
                  </a:lnTo>
                  <a:lnTo>
                    <a:pt x="515" y="3739"/>
                  </a:lnTo>
                  <a:lnTo>
                    <a:pt x="515" y="3707"/>
                  </a:lnTo>
                  <a:lnTo>
                    <a:pt x="515" y="3676"/>
                  </a:lnTo>
                  <a:lnTo>
                    <a:pt x="515" y="3644"/>
                  </a:lnTo>
                  <a:lnTo>
                    <a:pt x="515" y="3613"/>
                  </a:lnTo>
                  <a:lnTo>
                    <a:pt x="515" y="3591"/>
                  </a:lnTo>
                  <a:lnTo>
                    <a:pt x="515" y="3560"/>
                  </a:lnTo>
                  <a:lnTo>
                    <a:pt x="515" y="3518"/>
                  </a:lnTo>
                  <a:lnTo>
                    <a:pt x="515" y="3486"/>
                  </a:lnTo>
                  <a:lnTo>
                    <a:pt x="515" y="3455"/>
                  </a:lnTo>
                  <a:lnTo>
                    <a:pt x="505" y="3423"/>
                  </a:lnTo>
                  <a:lnTo>
                    <a:pt x="505" y="3391"/>
                  </a:lnTo>
                  <a:lnTo>
                    <a:pt x="505" y="3360"/>
                  </a:lnTo>
                  <a:lnTo>
                    <a:pt x="505" y="3318"/>
                  </a:lnTo>
                  <a:lnTo>
                    <a:pt x="505" y="3286"/>
                  </a:lnTo>
                  <a:lnTo>
                    <a:pt x="505" y="3255"/>
                  </a:lnTo>
                  <a:lnTo>
                    <a:pt x="494" y="3212"/>
                  </a:lnTo>
                  <a:lnTo>
                    <a:pt x="494" y="3181"/>
                  </a:lnTo>
                  <a:lnTo>
                    <a:pt x="494" y="3139"/>
                  </a:lnTo>
                  <a:lnTo>
                    <a:pt x="494" y="3097"/>
                  </a:lnTo>
                  <a:lnTo>
                    <a:pt x="494" y="3065"/>
                  </a:lnTo>
                  <a:lnTo>
                    <a:pt x="494" y="3023"/>
                  </a:lnTo>
                  <a:lnTo>
                    <a:pt x="494" y="2981"/>
                  </a:lnTo>
                  <a:lnTo>
                    <a:pt x="494" y="2949"/>
                  </a:lnTo>
                  <a:lnTo>
                    <a:pt x="494" y="2907"/>
                  </a:lnTo>
                  <a:lnTo>
                    <a:pt x="494" y="2876"/>
                  </a:lnTo>
                  <a:lnTo>
                    <a:pt x="494" y="2844"/>
                  </a:lnTo>
                  <a:lnTo>
                    <a:pt x="494" y="2802"/>
                  </a:lnTo>
                  <a:lnTo>
                    <a:pt x="494" y="2760"/>
                  </a:lnTo>
                  <a:lnTo>
                    <a:pt x="484" y="2728"/>
                  </a:lnTo>
                  <a:lnTo>
                    <a:pt x="484" y="2697"/>
                  </a:lnTo>
                  <a:lnTo>
                    <a:pt x="484" y="2654"/>
                  </a:lnTo>
                  <a:lnTo>
                    <a:pt x="484" y="2623"/>
                  </a:lnTo>
                  <a:lnTo>
                    <a:pt x="484" y="2591"/>
                  </a:lnTo>
                  <a:lnTo>
                    <a:pt x="484" y="2549"/>
                  </a:lnTo>
                  <a:lnTo>
                    <a:pt x="473" y="2507"/>
                  </a:lnTo>
                  <a:lnTo>
                    <a:pt x="473" y="2475"/>
                  </a:lnTo>
                  <a:lnTo>
                    <a:pt x="473" y="2433"/>
                  </a:lnTo>
                  <a:lnTo>
                    <a:pt x="473" y="2402"/>
                  </a:lnTo>
                  <a:lnTo>
                    <a:pt x="473" y="2370"/>
                  </a:lnTo>
                  <a:lnTo>
                    <a:pt x="473" y="2339"/>
                  </a:lnTo>
                  <a:lnTo>
                    <a:pt x="473" y="2297"/>
                  </a:lnTo>
                  <a:lnTo>
                    <a:pt x="473" y="2265"/>
                  </a:lnTo>
                  <a:lnTo>
                    <a:pt x="473" y="2233"/>
                  </a:lnTo>
                  <a:lnTo>
                    <a:pt x="473" y="2191"/>
                  </a:lnTo>
                  <a:lnTo>
                    <a:pt x="473" y="2128"/>
                  </a:lnTo>
                  <a:lnTo>
                    <a:pt x="473" y="2065"/>
                  </a:lnTo>
                  <a:lnTo>
                    <a:pt x="473" y="2002"/>
                  </a:lnTo>
                  <a:lnTo>
                    <a:pt x="473" y="1918"/>
                  </a:lnTo>
                  <a:lnTo>
                    <a:pt x="473" y="1896"/>
                  </a:lnTo>
                  <a:lnTo>
                    <a:pt x="473" y="1865"/>
                  </a:lnTo>
                  <a:lnTo>
                    <a:pt x="484" y="1823"/>
                  </a:lnTo>
                  <a:lnTo>
                    <a:pt x="494" y="1781"/>
                  </a:lnTo>
                  <a:lnTo>
                    <a:pt x="505" y="1717"/>
                  </a:lnTo>
                  <a:lnTo>
                    <a:pt x="505" y="1654"/>
                  </a:lnTo>
                  <a:lnTo>
                    <a:pt x="526" y="1570"/>
                  </a:lnTo>
                  <a:lnTo>
                    <a:pt x="536" y="1486"/>
                  </a:lnTo>
                  <a:lnTo>
                    <a:pt x="547" y="1423"/>
                  </a:lnTo>
                  <a:lnTo>
                    <a:pt x="568" y="1381"/>
                  </a:lnTo>
                  <a:lnTo>
                    <a:pt x="578" y="1338"/>
                  </a:lnTo>
                  <a:lnTo>
                    <a:pt x="589" y="1296"/>
                  </a:lnTo>
                  <a:lnTo>
                    <a:pt x="610" y="1254"/>
                  </a:lnTo>
                  <a:lnTo>
                    <a:pt x="631" y="1181"/>
                  </a:lnTo>
                  <a:lnTo>
                    <a:pt x="642" y="1159"/>
                  </a:lnTo>
                  <a:lnTo>
                    <a:pt x="652" y="1128"/>
                  </a:lnTo>
                  <a:lnTo>
                    <a:pt x="673" y="1086"/>
                  </a:lnTo>
                  <a:lnTo>
                    <a:pt x="684" y="1054"/>
                  </a:lnTo>
                  <a:lnTo>
                    <a:pt x="715" y="1023"/>
                  </a:lnTo>
                  <a:lnTo>
                    <a:pt x="736" y="991"/>
                  </a:lnTo>
                  <a:lnTo>
                    <a:pt x="757" y="959"/>
                  </a:lnTo>
                  <a:lnTo>
                    <a:pt x="778" y="928"/>
                  </a:lnTo>
                  <a:lnTo>
                    <a:pt x="799" y="896"/>
                  </a:lnTo>
                  <a:lnTo>
                    <a:pt x="810" y="928"/>
                  </a:lnTo>
                  <a:lnTo>
                    <a:pt x="810" y="959"/>
                  </a:lnTo>
                  <a:lnTo>
                    <a:pt x="820" y="981"/>
                  </a:lnTo>
                  <a:lnTo>
                    <a:pt x="831" y="1012"/>
                  </a:lnTo>
                  <a:lnTo>
                    <a:pt x="841" y="1044"/>
                  </a:lnTo>
                  <a:lnTo>
                    <a:pt x="852" y="1075"/>
                  </a:lnTo>
                  <a:lnTo>
                    <a:pt x="873" y="1107"/>
                  </a:lnTo>
                  <a:lnTo>
                    <a:pt x="884" y="1138"/>
                  </a:lnTo>
                  <a:lnTo>
                    <a:pt x="884" y="1170"/>
                  </a:lnTo>
                  <a:lnTo>
                    <a:pt x="905" y="1202"/>
                  </a:lnTo>
                  <a:lnTo>
                    <a:pt x="915" y="1233"/>
                  </a:lnTo>
                  <a:lnTo>
                    <a:pt x="926" y="1265"/>
                  </a:lnTo>
                  <a:lnTo>
                    <a:pt x="926" y="1296"/>
                  </a:lnTo>
                  <a:lnTo>
                    <a:pt x="936" y="1328"/>
                  </a:lnTo>
                  <a:lnTo>
                    <a:pt x="947" y="1370"/>
                  </a:lnTo>
                  <a:lnTo>
                    <a:pt x="957" y="1402"/>
                  </a:lnTo>
                  <a:lnTo>
                    <a:pt x="957" y="1433"/>
                  </a:lnTo>
                  <a:lnTo>
                    <a:pt x="968" y="1465"/>
                  </a:lnTo>
                  <a:lnTo>
                    <a:pt x="968" y="1496"/>
                  </a:lnTo>
                  <a:lnTo>
                    <a:pt x="968" y="1538"/>
                  </a:lnTo>
                  <a:lnTo>
                    <a:pt x="968" y="1560"/>
                  </a:lnTo>
                  <a:lnTo>
                    <a:pt x="968" y="1591"/>
                  </a:lnTo>
                  <a:lnTo>
                    <a:pt x="968" y="1633"/>
                  </a:lnTo>
                  <a:lnTo>
                    <a:pt x="968" y="1665"/>
                  </a:lnTo>
                  <a:lnTo>
                    <a:pt x="968" y="1707"/>
                  </a:lnTo>
                  <a:lnTo>
                    <a:pt x="968" y="1739"/>
                  </a:lnTo>
                  <a:lnTo>
                    <a:pt x="968" y="1823"/>
                  </a:lnTo>
                  <a:lnTo>
                    <a:pt x="968" y="1854"/>
                  </a:lnTo>
                  <a:lnTo>
                    <a:pt x="968" y="1896"/>
                  </a:lnTo>
                  <a:lnTo>
                    <a:pt x="968" y="1918"/>
                  </a:lnTo>
                  <a:lnTo>
                    <a:pt x="968" y="1949"/>
                  </a:lnTo>
                  <a:lnTo>
                    <a:pt x="968" y="1981"/>
                  </a:lnTo>
                  <a:lnTo>
                    <a:pt x="968" y="2023"/>
                  </a:lnTo>
                  <a:lnTo>
                    <a:pt x="968" y="2065"/>
                  </a:lnTo>
                  <a:lnTo>
                    <a:pt x="968" y="2107"/>
                  </a:lnTo>
                  <a:lnTo>
                    <a:pt x="968" y="2149"/>
                  </a:lnTo>
                  <a:lnTo>
                    <a:pt x="968" y="2181"/>
                  </a:lnTo>
                  <a:lnTo>
                    <a:pt x="947" y="2212"/>
                  </a:lnTo>
                  <a:lnTo>
                    <a:pt x="936" y="2254"/>
                  </a:lnTo>
                  <a:lnTo>
                    <a:pt x="926" y="2286"/>
                  </a:lnTo>
                  <a:lnTo>
                    <a:pt x="915" y="2328"/>
                  </a:lnTo>
                  <a:lnTo>
                    <a:pt x="905" y="2402"/>
                  </a:lnTo>
                  <a:lnTo>
                    <a:pt x="894" y="2433"/>
                  </a:lnTo>
                  <a:lnTo>
                    <a:pt x="884" y="2465"/>
                  </a:lnTo>
                  <a:lnTo>
                    <a:pt x="873" y="2497"/>
                  </a:lnTo>
                  <a:lnTo>
                    <a:pt x="852" y="2539"/>
                  </a:lnTo>
                  <a:lnTo>
                    <a:pt x="841" y="2581"/>
                  </a:lnTo>
                  <a:lnTo>
                    <a:pt x="820" y="2612"/>
                  </a:lnTo>
                  <a:lnTo>
                    <a:pt x="810" y="2676"/>
                  </a:lnTo>
                  <a:lnTo>
                    <a:pt x="799" y="2760"/>
                  </a:lnTo>
                  <a:lnTo>
                    <a:pt x="789" y="2791"/>
                  </a:lnTo>
                  <a:lnTo>
                    <a:pt x="778" y="2833"/>
                  </a:lnTo>
                  <a:lnTo>
                    <a:pt x="768" y="2865"/>
                  </a:lnTo>
                  <a:lnTo>
                    <a:pt x="757" y="2897"/>
                  </a:lnTo>
                  <a:lnTo>
                    <a:pt x="747" y="2939"/>
                  </a:lnTo>
                  <a:lnTo>
                    <a:pt x="736" y="2981"/>
                  </a:lnTo>
                  <a:lnTo>
                    <a:pt x="726" y="3012"/>
                  </a:lnTo>
                  <a:lnTo>
                    <a:pt x="726" y="3055"/>
                  </a:lnTo>
                  <a:lnTo>
                    <a:pt x="715" y="3097"/>
                  </a:lnTo>
                  <a:lnTo>
                    <a:pt x="705" y="3128"/>
                  </a:lnTo>
                  <a:lnTo>
                    <a:pt x="705" y="3160"/>
                  </a:lnTo>
                  <a:lnTo>
                    <a:pt x="694" y="3191"/>
                  </a:lnTo>
                  <a:lnTo>
                    <a:pt x="694" y="3223"/>
                  </a:lnTo>
                  <a:lnTo>
                    <a:pt x="694" y="3255"/>
                  </a:lnTo>
                  <a:lnTo>
                    <a:pt x="694" y="3297"/>
                  </a:lnTo>
                  <a:lnTo>
                    <a:pt x="684" y="3339"/>
                  </a:lnTo>
                  <a:lnTo>
                    <a:pt x="684" y="3370"/>
                  </a:lnTo>
                  <a:lnTo>
                    <a:pt x="684" y="3402"/>
                  </a:lnTo>
                  <a:lnTo>
                    <a:pt x="684" y="3434"/>
                  </a:lnTo>
                  <a:lnTo>
                    <a:pt x="684" y="3497"/>
                  </a:lnTo>
                  <a:lnTo>
                    <a:pt x="684" y="3623"/>
                  </a:lnTo>
                  <a:lnTo>
                    <a:pt x="684" y="3749"/>
                  </a:lnTo>
                  <a:lnTo>
                    <a:pt x="684" y="3876"/>
                  </a:lnTo>
                  <a:lnTo>
                    <a:pt x="684" y="3887"/>
                  </a:lnTo>
                  <a:lnTo>
                    <a:pt x="684" y="3865"/>
                  </a:lnTo>
                  <a:lnTo>
                    <a:pt x="684" y="3834"/>
                  </a:lnTo>
                  <a:lnTo>
                    <a:pt x="684" y="3802"/>
                  </a:lnTo>
                  <a:lnTo>
                    <a:pt x="684" y="3834"/>
                  </a:lnTo>
                  <a:lnTo>
                    <a:pt x="715" y="3834"/>
                  </a:lnTo>
                  <a:lnTo>
                    <a:pt x="747" y="3834"/>
                  </a:lnTo>
                  <a:lnTo>
                    <a:pt x="778" y="3834"/>
                  </a:lnTo>
                  <a:lnTo>
                    <a:pt x="810" y="3802"/>
                  </a:lnTo>
                  <a:lnTo>
                    <a:pt x="831" y="3770"/>
                  </a:lnTo>
                  <a:lnTo>
                    <a:pt x="841" y="3739"/>
                  </a:lnTo>
                  <a:lnTo>
                    <a:pt x="863" y="3707"/>
                  </a:lnTo>
                  <a:lnTo>
                    <a:pt x="873" y="3676"/>
                  </a:lnTo>
                  <a:lnTo>
                    <a:pt x="884" y="3644"/>
                  </a:lnTo>
                  <a:lnTo>
                    <a:pt x="884" y="3613"/>
                  </a:lnTo>
                  <a:lnTo>
                    <a:pt x="884" y="3591"/>
                  </a:lnTo>
                  <a:lnTo>
                    <a:pt x="884" y="3560"/>
                  </a:lnTo>
                  <a:lnTo>
                    <a:pt x="884" y="3528"/>
                  </a:lnTo>
                  <a:lnTo>
                    <a:pt x="884" y="3497"/>
                  </a:lnTo>
                  <a:lnTo>
                    <a:pt x="884" y="3465"/>
                  </a:lnTo>
                  <a:lnTo>
                    <a:pt x="884" y="3434"/>
                  </a:lnTo>
                  <a:lnTo>
                    <a:pt x="894" y="3412"/>
                  </a:lnTo>
                  <a:lnTo>
                    <a:pt x="894" y="3381"/>
                  </a:lnTo>
                  <a:lnTo>
                    <a:pt x="905" y="3349"/>
                  </a:lnTo>
                  <a:lnTo>
                    <a:pt x="915" y="3318"/>
                  </a:lnTo>
                  <a:lnTo>
                    <a:pt x="926" y="3286"/>
                  </a:lnTo>
                  <a:lnTo>
                    <a:pt x="936" y="3255"/>
                  </a:lnTo>
                  <a:lnTo>
                    <a:pt x="957" y="3212"/>
                  </a:lnTo>
                  <a:lnTo>
                    <a:pt x="968" y="3181"/>
                  </a:lnTo>
                  <a:lnTo>
                    <a:pt x="978" y="3149"/>
                  </a:lnTo>
                  <a:lnTo>
                    <a:pt x="999" y="3065"/>
                  </a:lnTo>
                  <a:lnTo>
                    <a:pt x="1010" y="2981"/>
                  </a:lnTo>
                  <a:lnTo>
                    <a:pt x="1031" y="2949"/>
                  </a:lnTo>
                  <a:lnTo>
                    <a:pt x="1041" y="2918"/>
                  </a:lnTo>
                  <a:lnTo>
                    <a:pt x="1052" y="2886"/>
                  </a:lnTo>
                  <a:lnTo>
                    <a:pt x="1052" y="2854"/>
                  </a:lnTo>
                  <a:lnTo>
                    <a:pt x="1073" y="2812"/>
                  </a:lnTo>
                  <a:lnTo>
                    <a:pt x="1094" y="2728"/>
                  </a:lnTo>
                  <a:lnTo>
                    <a:pt x="1105" y="2686"/>
                  </a:lnTo>
                  <a:lnTo>
                    <a:pt x="1115" y="2644"/>
                  </a:lnTo>
                  <a:lnTo>
                    <a:pt x="1126" y="2602"/>
                  </a:lnTo>
                  <a:lnTo>
                    <a:pt x="1136" y="2570"/>
                  </a:lnTo>
                  <a:lnTo>
                    <a:pt x="1136" y="2528"/>
                  </a:lnTo>
                  <a:lnTo>
                    <a:pt x="1147" y="2497"/>
                  </a:lnTo>
                  <a:lnTo>
                    <a:pt x="1157" y="2465"/>
                  </a:lnTo>
                  <a:lnTo>
                    <a:pt x="1168" y="2423"/>
                  </a:lnTo>
                  <a:lnTo>
                    <a:pt x="1178" y="2391"/>
                  </a:lnTo>
                  <a:lnTo>
                    <a:pt x="1178" y="2349"/>
                  </a:lnTo>
                  <a:lnTo>
                    <a:pt x="1189" y="2318"/>
                  </a:lnTo>
                  <a:lnTo>
                    <a:pt x="1199" y="2275"/>
                  </a:lnTo>
                  <a:lnTo>
                    <a:pt x="1210" y="2244"/>
                  </a:lnTo>
                  <a:lnTo>
                    <a:pt x="1210" y="2202"/>
                  </a:lnTo>
                  <a:lnTo>
                    <a:pt x="1220" y="2170"/>
                  </a:lnTo>
                  <a:lnTo>
                    <a:pt x="1220" y="2139"/>
                  </a:lnTo>
                  <a:lnTo>
                    <a:pt x="1231" y="2107"/>
                  </a:lnTo>
                  <a:lnTo>
                    <a:pt x="1231" y="2075"/>
                  </a:lnTo>
                  <a:lnTo>
                    <a:pt x="1241" y="2044"/>
                  </a:lnTo>
                  <a:lnTo>
                    <a:pt x="1252" y="2012"/>
                  </a:lnTo>
                  <a:lnTo>
                    <a:pt x="1252" y="1970"/>
                  </a:lnTo>
                  <a:lnTo>
                    <a:pt x="1262" y="1939"/>
                  </a:lnTo>
                  <a:lnTo>
                    <a:pt x="1262" y="1907"/>
                  </a:lnTo>
                  <a:lnTo>
                    <a:pt x="1262" y="1865"/>
                  </a:lnTo>
                  <a:lnTo>
                    <a:pt x="1262" y="1833"/>
                  </a:lnTo>
                  <a:lnTo>
                    <a:pt x="1273" y="1802"/>
                  </a:lnTo>
                  <a:lnTo>
                    <a:pt x="1273" y="1770"/>
                  </a:lnTo>
                  <a:lnTo>
                    <a:pt x="1273" y="1728"/>
                  </a:lnTo>
                  <a:lnTo>
                    <a:pt x="1273" y="1686"/>
                  </a:lnTo>
                  <a:lnTo>
                    <a:pt x="1273" y="1654"/>
                  </a:lnTo>
                  <a:lnTo>
                    <a:pt x="1283" y="1623"/>
                  </a:lnTo>
                  <a:lnTo>
                    <a:pt x="1283" y="1591"/>
                  </a:lnTo>
                  <a:lnTo>
                    <a:pt x="1283" y="1560"/>
                  </a:lnTo>
                  <a:lnTo>
                    <a:pt x="1283" y="1538"/>
                  </a:lnTo>
                  <a:lnTo>
                    <a:pt x="1283" y="1507"/>
                  </a:lnTo>
                  <a:lnTo>
                    <a:pt x="1283" y="1475"/>
                  </a:lnTo>
                  <a:lnTo>
                    <a:pt x="1283" y="1444"/>
                  </a:lnTo>
                  <a:lnTo>
                    <a:pt x="1283" y="1412"/>
                  </a:lnTo>
                  <a:lnTo>
                    <a:pt x="1283" y="1381"/>
                  </a:lnTo>
                  <a:lnTo>
                    <a:pt x="1283" y="1349"/>
                  </a:lnTo>
                  <a:lnTo>
                    <a:pt x="1283" y="1317"/>
                  </a:lnTo>
                  <a:lnTo>
                    <a:pt x="1283" y="1286"/>
                  </a:lnTo>
                  <a:lnTo>
                    <a:pt x="1283" y="1244"/>
                  </a:lnTo>
                  <a:lnTo>
                    <a:pt x="1283" y="1202"/>
                  </a:lnTo>
                  <a:lnTo>
                    <a:pt x="1283" y="1170"/>
                  </a:lnTo>
                  <a:lnTo>
                    <a:pt x="1273" y="1138"/>
                  </a:lnTo>
                  <a:lnTo>
                    <a:pt x="1262" y="1096"/>
                  </a:lnTo>
                  <a:lnTo>
                    <a:pt x="1262" y="1065"/>
                  </a:lnTo>
                  <a:lnTo>
                    <a:pt x="1241" y="1033"/>
                  </a:lnTo>
                  <a:lnTo>
                    <a:pt x="1231" y="1002"/>
                  </a:lnTo>
                  <a:lnTo>
                    <a:pt x="1231" y="970"/>
                  </a:lnTo>
                  <a:lnTo>
                    <a:pt x="1220" y="938"/>
                  </a:lnTo>
                  <a:lnTo>
                    <a:pt x="1210" y="896"/>
                  </a:lnTo>
                  <a:lnTo>
                    <a:pt x="1189" y="812"/>
                  </a:lnTo>
                  <a:lnTo>
                    <a:pt x="1189" y="770"/>
                  </a:lnTo>
                  <a:lnTo>
                    <a:pt x="1178" y="738"/>
                  </a:lnTo>
                  <a:lnTo>
                    <a:pt x="1168" y="696"/>
                  </a:lnTo>
                  <a:lnTo>
                    <a:pt x="1157" y="665"/>
                  </a:lnTo>
                  <a:lnTo>
                    <a:pt x="1147" y="633"/>
                  </a:lnTo>
                  <a:lnTo>
                    <a:pt x="1136" y="602"/>
                  </a:lnTo>
                  <a:lnTo>
                    <a:pt x="1126" y="580"/>
                  </a:lnTo>
                  <a:lnTo>
                    <a:pt x="1105" y="538"/>
                  </a:lnTo>
                  <a:lnTo>
                    <a:pt x="1094" y="507"/>
                  </a:lnTo>
                  <a:lnTo>
                    <a:pt x="1062" y="475"/>
                  </a:lnTo>
                  <a:lnTo>
                    <a:pt x="1052" y="444"/>
                  </a:lnTo>
                  <a:lnTo>
                    <a:pt x="1031" y="412"/>
                  </a:lnTo>
                  <a:lnTo>
                    <a:pt x="1010" y="380"/>
                  </a:lnTo>
                  <a:lnTo>
                    <a:pt x="989" y="349"/>
                  </a:lnTo>
                  <a:lnTo>
                    <a:pt x="968" y="317"/>
                  </a:lnTo>
                  <a:lnTo>
                    <a:pt x="936" y="275"/>
                  </a:lnTo>
                  <a:lnTo>
                    <a:pt x="915" y="244"/>
                  </a:lnTo>
                  <a:lnTo>
                    <a:pt x="894" y="222"/>
                  </a:lnTo>
                  <a:lnTo>
                    <a:pt x="873" y="180"/>
                  </a:lnTo>
                  <a:lnTo>
                    <a:pt x="852" y="149"/>
                  </a:lnTo>
                  <a:lnTo>
                    <a:pt x="820" y="128"/>
                  </a:lnTo>
                  <a:lnTo>
                    <a:pt x="789" y="96"/>
                  </a:lnTo>
                  <a:lnTo>
                    <a:pt x="757" y="75"/>
                  </a:lnTo>
                  <a:lnTo>
                    <a:pt x="726" y="65"/>
                  </a:lnTo>
                  <a:lnTo>
                    <a:pt x="694" y="44"/>
                  </a:lnTo>
                  <a:lnTo>
                    <a:pt x="680" y="0"/>
                  </a:lnTo>
                  <a:lnTo>
                    <a:pt x="680" y="0"/>
                  </a:lnTo>
                </a:path>
              </a:pathLst>
            </a:custGeom>
            <a:pattFill prst="dkUpDiag">
              <a:fgClr>
                <a:srgbClr val="CBCBCB"/>
              </a:fgClr>
              <a:bgClr>
                <a:schemeClr val="bg1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3" name="Group 13"/>
            <p:cNvGrpSpPr>
              <a:grpSpLocks/>
            </p:cNvGrpSpPr>
            <p:nvPr/>
          </p:nvGrpSpPr>
          <p:grpSpPr bwMode="auto">
            <a:xfrm>
              <a:off x="1200" y="1297"/>
              <a:ext cx="433" cy="625"/>
              <a:chOff x="1200" y="1297"/>
              <a:chExt cx="433" cy="625"/>
            </a:xfrm>
          </p:grpSpPr>
          <p:sp>
            <p:nvSpPr>
              <p:cNvPr id="11270" name="Freeform 6"/>
              <p:cNvSpPr>
                <a:spLocks/>
              </p:cNvSpPr>
              <p:nvPr/>
            </p:nvSpPr>
            <p:spPr bwMode="auto">
              <a:xfrm>
                <a:off x="1248" y="1393"/>
                <a:ext cx="337" cy="3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2" y="9"/>
                  </a:cxn>
                  <a:cxn ang="0">
                    <a:pos x="69" y="30"/>
                  </a:cxn>
                  <a:cxn ang="0">
                    <a:pos x="87" y="61"/>
                  </a:cxn>
                  <a:cxn ang="0">
                    <a:pos x="105" y="93"/>
                  </a:cxn>
                  <a:cxn ang="0">
                    <a:pos x="115" y="125"/>
                  </a:cxn>
                  <a:cxn ang="0">
                    <a:pos x="133" y="156"/>
                  </a:cxn>
                  <a:cxn ang="0">
                    <a:pos x="152" y="188"/>
                  </a:cxn>
                  <a:cxn ang="0">
                    <a:pos x="179" y="209"/>
                  </a:cxn>
                  <a:cxn ang="0">
                    <a:pos x="197" y="240"/>
                  </a:cxn>
                  <a:cxn ang="0">
                    <a:pos x="225" y="251"/>
                  </a:cxn>
                  <a:cxn ang="0">
                    <a:pos x="253" y="272"/>
                  </a:cxn>
                  <a:cxn ang="0">
                    <a:pos x="280" y="293"/>
                  </a:cxn>
                  <a:cxn ang="0">
                    <a:pos x="308" y="314"/>
                  </a:cxn>
                  <a:cxn ang="0">
                    <a:pos x="336" y="325"/>
                  </a:cxn>
                  <a:cxn ang="0">
                    <a:pos x="336" y="336"/>
                  </a:cxn>
                </a:cxnLst>
                <a:rect l="0" t="0" r="r" b="b"/>
                <a:pathLst>
                  <a:path w="337" h="337">
                    <a:moveTo>
                      <a:pt x="0" y="0"/>
                    </a:moveTo>
                    <a:lnTo>
                      <a:pt x="42" y="9"/>
                    </a:lnTo>
                    <a:lnTo>
                      <a:pt x="69" y="30"/>
                    </a:lnTo>
                    <a:lnTo>
                      <a:pt x="87" y="61"/>
                    </a:lnTo>
                    <a:lnTo>
                      <a:pt x="105" y="93"/>
                    </a:lnTo>
                    <a:lnTo>
                      <a:pt x="115" y="125"/>
                    </a:lnTo>
                    <a:lnTo>
                      <a:pt x="133" y="156"/>
                    </a:lnTo>
                    <a:lnTo>
                      <a:pt x="152" y="188"/>
                    </a:lnTo>
                    <a:lnTo>
                      <a:pt x="179" y="209"/>
                    </a:lnTo>
                    <a:lnTo>
                      <a:pt x="197" y="240"/>
                    </a:lnTo>
                    <a:lnTo>
                      <a:pt x="225" y="251"/>
                    </a:lnTo>
                    <a:lnTo>
                      <a:pt x="253" y="272"/>
                    </a:lnTo>
                    <a:lnTo>
                      <a:pt x="280" y="293"/>
                    </a:lnTo>
                    <a:lnTo>
                      <a:pt x="308" y="314"/>
                    </a:lnTo>
                    <a:lnTo>
                      <a:pt x="336" y="325"/>
                    </a:lnTo>
                    <a:lnTo>
                      <a:pt x="336" y="33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271" name="Freeform 7"/>
              <p:cNvSpPr>
                <a:spLocks/>
              </p:cNvSpPr>
              <p:nvPr/>
            </p:nvSpPr>
            <p:spPr bwMode="auto">
              <a:xfrm>
                <a:off x="1248" y="1345"/>
                <a:ext cx="385" cy="38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10"/>
                  </a:cxn>
                  <a:cxn ang="0">
                    <a:pos x="79" y="34"/>
                  </a:cxn>
                  <a:cxn ang="0">
                    <a:pos x="100" y="69"/>
                  </a:cxn>
                  <a:cxn ang="0">
                    <a:pos x="121" y="106"/>
                  </a:cxn>
                  <a:cxn ang="0">
                    <a:pos x="132" y="142"/>
                  </a:cxn>
                  <a:cxn ang="0">
                    <a:pos x="153" y="178"/>
                  </a:cxn>
                  <a:cxn ang="0">
                    <a:pos x="174" y="214"/>
                  </a:cxn>
                  <a:cxn ang="0">
                    <a:pos x="205" y="238"/>
                  </a:cxn>
                  <a:cxn ang="0">
                    <a:pos x="226" y="274"/>
                  </a:cxn>
                  <a:cxn ang="0">
                    <a:pos x="258" y="286"/>
                  </a:cxn>
                  <a:cxn ang="0">
                    <a:pos x="290" y="310"/>
                  </a:cxn>
                  <a:cxn ang="0">
                    <a:pos x="321" y="334"/>
                  </a:cxn>
                  <a:cxn ang="0">
                    <a:pos x="353" y="358"/>
                  </a:cxn>
                  <a:cxn ang="0">
                    <a:pos x="384" y="371"/>
                  </a:cxn>
                  <a:cxn ang="0">
                    <a:pos x="384" y="384"/>
                  </a:cxn>
                </a:cxnLst>
                <a:rect l="0" t="0" r="r" b="b"/>
                <a:pathLst>
                  <a:path w="385" h="385">
                    <a:moveTo>
                      <a:pt x="0" y="0"/>
                    </a:moveTo>
                    <a:lnTo>
                      <a:pt x="48" y="10"/>
                    </a:lnTo>
                    <a:lnTo>
                      <a:pt x="79" y="34"/>
                    </a:lnTo>
                    <a:lnTo>
                      <a:pt x="100" y="69"/>
                    </a:lnTo>
                    <a:lnTo>
                      <a:pt x="121" y="106"/>
                    </a:lnTo>
                    <a:lnTo>
                      <a:pt x="132" y="142"/>
                    </a:lnTo>
                    <a:lnTo>
                      <a:pt x="153" y="178"/>
                    </a:lnTo>
                    <a:lnTo>
                      <a:pt x="174" y="214"/>
                    </a:lnTo>
                    <a:lnTo>
                      <a:pt x="205" y="238"/>
                    </a:lnTo>
                    <a:lnTo>
                      <a:pt x="226" y="274"/>
                    </a:lnTo>
                    <a:lnTo>
                      <a:pt x="258" y="286"/>
                    </a:lnTo>
                    <a:lnTo>
                      <a:pt x="290" y="310"/>
                    </a:lnTo>
                    <a:lnTo>
                      <a:pt x="321" y="334"/>
                    </a:lnTo>
                    <a:lnTo>
                      <a:pt x="353" y="358"/>
                    </a:lnTo>
                    <a:lnTo>
                      <a:pt x="384" y="371"/>
                    </a:lnTo>
                    <a:lnTo>
                      <a:pt x="384" y="384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272" name="Freeform 8"/>
              <p:cNvSpPr>
                <a:spLocks/>
              </p:cNvSpPr>
              <p:nvPr/>
            </p:nvSpPr>
            <p:spPr bwMode="auto">
              <a:xfrm>
                <a:off x="1248" y="1297"/>
                <a:ext cx="385" cy="3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9"/>
                  </a:cxn>
                  <a:cxn ang="0">
                    <a:pos x="79" y="30"/>
                  </a:cxn>
                  <a:cxn ang="0">
                    <a:pos x="100" y="61"/>
                  </a:cxn>
                  <a:cxn ang="0">
                    <a:pos x="121" y="93"/>
                  </a:cxn>
                  <a:cxn ang="0">
                    <a:pos x="132" y="125"/>
                  </a:cxn>
                  <a:cxn ang="0">
                    <a:pos x="153" y="156"/>
                  </a:cxn>
                  <a:cxn ang="0">
                    <a:pos x="174" y="188"/>
                  </a:cxn>
                  <a:cxn ang="0">
                    <a:pos x="205" y="209"/>
                  </a:cxn>
                  <a:cxn ang="0">
                    <a:pos x="226" y="240"/>
                  </a:cxn>
                  <a:cxn ang="0">
                    <a:pos x="258" y="251"/>
                  </a:cxn>
                  <a:cxn ang="0">
                    <a:pos x="290" y="272"/>
                  </a:cxn>
                  <a:cxn ang="0">
                    <a:pos x="321" y="293"/>
                  </a:cxn>
                  <a:cxn ang="0">
                    <a:pos x="353" y="314"/>
                  </a:cxn>
                  <a:cxn ang="0">
                    <a:pos x="384" y="325"/>
                  </a:cxn>
                  <a:cxn ang="0">
                    <a:pos x="384" y="336"/>
                  </a:cxn>
                </a:cxnLst>
                <a:rect l="0" t="0" r="r" b="b"/>
                <a:pathLst>
                  <a:path w="385" h="337">
                    <a:moveTo>
                      <a:pt x="0" y="0"/>
                    </a:moveTo>
                    <a:lnTo>
                      <a:pt x="48" y="9"/>
                    </a:lnTo>
                    <a:lnTo>
                      <a:pt x="79" y="30"/>
                    </a:lnTo>
                    <a:lnTo>
                      <a:pt x="100" y="61"/>
                    </a:lnTo>
                    <a:lnTo>
                      <a:pt x="121" y="93"/>
                    </a:lnTo>
                    <a:lnTo>
                      <a:pt x="132" y="125"/>
                    </a:lnTo>
                    <a:lnTo>
                      <a:pt x="153" y="156"/>
                    </a:lnTo>
                    <a:lnTo>
                      <a:pt x="174" y="188"/>
                    </a:lnTo>
                    <a:lnTo>
                      <a:pt x="205" y="209"/>
                    </a:lnTo>
                    <a:lnTo>
                      <a:pt x="226" y="240"/>
                    </a:lnTo>
                    <a:lnTo>
                      <a:pt x="258" y="251"/>
                    </a:lnTo>
                    <a:lnTo>
                      <a:pt x="290" y="272"/>
                    </a:lnTo>
                    <a:lnTo>
                      <a:pt x="321" y="293"/>
                    </a:lnTo>
                    <a:lnTo>
                      <a:pt x="353" y="314"/>
                    </a:lnTo>
                    <a:lnTo>
                      <a:pt x="384" y="325"/>
                    </a:lnTo>
                    <a:lnTo>
                      <a:pt x="384" y="33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273" name="Freeform 9"/>
              <p:cNvSpPr>
                <a:spLocks/>
              </p:cNvSpPr>
              <p:nvPr/>
            </p:nvSpPr>
            <p:spPr bwMode="auto">
              <a:xfrm>
                <a:off x="1200" y="1537"/>
                <a:ext cx="385" cy="3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9"/>
                  </a:cxn>
                  <a:cxn ang="0">
                    <a:pos x="79" y="30"/>
                  </a:cxn>
                  <a:cxn ang="0">
                    <a:pos x="100" y="61"/>
                  </a:cxn>
                  <a:cxn ang="0">
                    <a:pos x="121" y="93"/>
                  </a:cxn>
                  <a:cxn ang="0">
                    <a:pos x="132" y="125"/>
                  </a:cxn>
                  <a:cxn ang="0">
                    <a:pos x="153" y="156"/>
                  </a:cxn>
                  <a:cxn ang="0">
                    <a:pos x="174" y="188"/>
                  </a:cxn>
                  <a:cxn ang="0">
                    <a:pos x="205" y="209"/>
                  </a:cxn>
                  <a:cxn ang="0">
                    <a:pos x="226" y="240"/>
                  </a:cxn>
                  <a:cxn ang="0">
                    <a:pos x="258" y="251"/>
                  </a:cxn>
                  <a:cxn ang="0">
                    <a:pos x="290" y="272"/>
                  </a:cxn>
                  <a:cxn ang="0">
                    <a:pos x="321" y="293"/>
                  </a:cxn>
                  <a:cxn ang="0">
                    <a:pos x="353" y="314"/>
                  </a:cxn>
                  <a:cxn ang="0">
                    <a:pos x="384" y="325"/>
                  </a:cxn>
                  <a:cxn ang="0">
                    <a:pos x="384" y="336"/>
                  </a:cxn>
                </a:cxnLst>
                <a:rect l="0" t="0" r="r" b="b"/>
                <a:pathLst>
                  <a:path w="385" h="337">
                    <a:moveTo>
                      <a:pt x="0" y="0"/>
                    </a:moveTo>
                    <a:lnTo>
                      <a:pt x="48" y="9"/>
                    </a:lnTo>
                    <a:lnTo>
                      <a:pt x="79" y="30"/>
                    </a:lnTo>
                    <a:lnTo>
                      <a:pt x="100" y="61"/>
                    </a:lnTo>
                    <a:lnTo>
                      <a:pt x="121" y="93"/>
                    </a:lnTo>
                    <a:lnTo>
                      <a:pt x="132" y="125"/>
                    </a:lnTo>
                    <a:lnTo>
                      <a:pt x="153" y="156"/>
                    </a:lnTo>
                    <a:lnTo>
                      <a:pt x="174" y="188"/>
                    </a:lnTo>
                    <a:lnTo>
                      <a:pt x="205" y="209"/>
                    </a:lnTo>
                    <a:lnTo>
                      <a:pt x="226" y="240"/>
                    </a:lnTo>
                    <a:lnTo>
                      <a:pt x="258" y="251"/>
                    </a:lnTo>
                    <a:lnTo>
                      <a:pt x="290" y="272"/>
                    </a:lnTo>
                    <a:lnTo>
                      <a:pt x="321" y="293"/>
                    </a:lnTo>
                    <a:lnTo>
                      <a:pt x="353" y="314"/>
                    </a:lnTo>
                    <a:lnTo>
                      <a:pt x="384" y="325"/>
                    </a:lnTo>
                    <a:lnTo>
                      <a:pt x="384" y="33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274" name="Freeform 10"/>
              <p:cNvSpPr>
                <a:spLocks/>
              </p:cNvSpPr>
              <p:nvPr/>
            </p:nvSpPr>
            <p:spPr bwMode="auto">
              <a:xfrm>
                <a:off x="1200" y="1489"/>
                <a:ext cx="385" cy="3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9"/>
                  </a:cxn>
                  <a:cxn ang="0">
                    <a:pos x="79" y="30"/>
                  </a:cxn>
                  <a:cxn ang="0">
                    <a:pos x="100" y="61"/>
                  </a:cxn>
                  <a:cxn ang="0">
                    <a:pos x="121" y="93"/>
                  </a:cxn>
                  <a:cxn ang="0">
                    <a:pos x="132" y="125"/>
                  </a:cxn>
                  <a:cxn ang="0">
                    <a:pos x="153" y="156"/>
                  </a:cxn>
                  <a:cxn ang="0">
                    <a:pos x="174" y="188"/>
                  </a:cxn>
                  <a:cxn ang="0">
                    <a:pos x="205" y="209"/>
                  </a:cxn>
                  <a:cxn ang="0">
                    <a:pos x="226" y="240"/>
                  </a:cxn>
                  <a:cxn ang="0">
                    <a:pos x="258" y="251"/>
                  </a:cxn>
                  <a:cxn ang="0">
                    <a:pos x="290" y="272"/>
                  </a:cxn>
                  <a:cxn ang="0">
                    <a:pos x="321" y="293"/>
                  </a:cxn>
                  <a:cxn ang="0">
                    <a:pos x="353" y="314"/>
                  </a:cxn>
                  <a:cxn ang="0">
                    <a:pos x="384" y="325"/>
                  </a:cxn>
                  <a:cxn ang="0">
                    <a:pos x="384" y="336"/>
                  </a:cxn>
                </a:cxnLst>
                <a:rect l="0" t="0" r="r" b="b"/>
                <a:pathLst>
                  <a:path w="385" h="337">
                    <a:moveTo>
                      <a:pt x="0" y="0"/>
                    </a:moveTo>
                    <a:lnTo>
                      <a:pt x="48" y="9"/>
                    </a:lnTo>
                    <a:lnTo>
                      <a:pt x="79" y="30"/>
                    </a:lnTo>
                    <a:lnTo>
                      <a:pt x="100" y="61"/>
                    </a:lnTo>
                    <a:lnTo>
                      <a:pt x="121" y="93"/>
                    </a:lnTo>
                    <a:lnTo>
                      <a:pt x="132" y="125"/>
                    </a:lnTo>
                    <a:lnTo>
                      <a:pt x="153" y="156"/>
                    </a:lnTo>
                    <a:lnTo>
                      <a:pt x="174" y="188"/>
                    </a:lnTo>
                    <a:lnTo>
                      <a:pt x="205" y="209"/>
                    </a:lnTo>
                    <a:lnTo>
                      <a:pt x="226" y="240"/>
                    </a:lnTo>
                    <a:lnTo>
                      <a:pt x="258" y="251"/>
                    </a:lnTo>
                    <a:lnTo>
                      <a:pt x="290" y="272"/>
                    </a:lnTo>
                    <a:lnTo>
                      <a:pt x="321" y="293"/>
                    </a:lnTo>
                    <a:lnTo>
                      <a:pt x="353" y="314"/>
                    </a:lnTo>
                    <a:lnTo>
                      <a:pt x="384" y="325"/>
                    </a:lnTo>
                    <a:lnTo>
                      <a:pt x="384" y="33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275" name="Freeform 11"/>
              <p:cNvSpPr>
                <a:spLocks/>
              </p:cNvSpPr>
              <p:nvPr/>
            </p:nvSpPr>
            <p:spPr bwMode="auto">
              <a:xfrm>
                <a:off x="1200" y="1441"/>
                <a:ext cx="385" cy="3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9"/>
                  </a:cxn>
                  <a:cxn ang="0">
                    <a:pos x="79" y="30"/>
                  </a:cxn>
                  <a:cxn ang="0">
                    <a:pos x="100" y="61"/>
                  </a:cxn>
                  <a:cxn ang="0">
                    <a:pos x="121" y="93"/>
                  </a:cxn>
                  <a:cxn ang="0">
                    <a:pos x="132" y="125"/>
                  </a:cxn>
                  <a:cxn ang="0">
                    <a:pos x="153" y="156"/>
                  </a:cxn>
                  <a:cxn ang="0">
                    <a:pos x="174" y="188"/>
                  </a:cxn>
                  <a:cxn ang="0">
                    <a:pos x="205" y="209"/>
                  </a:cxn>
                  <a:cxn ang="0">
                    <a:pos x="226" y="240"/>
                  </a:cxn>
                  <a:cxn ang="0">
                    <a:pos x="258" y="251"/>
                  </a:cxn>
                  <a:cxn ang="0">
                    <a:pos x="290" y="272"/>
                  </a:cxn>
                  <a:cxn ang="0">
                    <a:pos x="321" y="293"/>
                  </a:cxn>
                  <a:cxn ang="0">
                    <a:pos x="353" y="314"/>
                  </a:cxn>
                  <a:cxn ang="0">
                    <a:pos x="384" y="325"/>
                  </a:cxn>
                  <a:cxn ang="0">
                    <a:pos x="384" y="336"/>
                  </a:cxn>
                </a:cxnLst>
                <a:rect l="0" t="0" r="r" b="b"/>
                <a:pathLst>
                  <a:path w="385" h="337">
                    <a:moveTo>
                      <a:pt x="0" y="0"/>
                    </a:moveTo>
                    <a:lnTo>
                      <a:pt x="48" y="9"/>
                    </a:lnTo>
                    <a:lnTo>
                      <a:pt x="79" y="30"/>
                    </a:lnTo>
                    <a:lnTo>
                      <a:pt x="100" y="61"/>
                    </a:lnTo>
                    <a:lnTo>
                      <a:pt x="121" y="93"/>
                    </a:lnTo>
                    <a:lnTo>
                      <a:pt x="132" y="125"/>
                    </a:lnTo>
                    <a:lnTo>
                      <a:pt x="153" y="156"/>
                    </a:lnTo>
                    <a:lnTo>
                      <a:pt x="174" y="188"/>
                    </a:lnTo>
                    <a:lnTo>
                      <a:pt x="205" y="209"/>
                    </a:lnTo>
                    <a:lnTo>
                      <a:pt x="226" y="240"/>
                    </a:lnTo>
                    <a:lnTo>
                      <a:pt x="258" y="251"/>
                    </a:lnTo>
                    <a:lnTo>
                      <a:pt x="290" y="272"/>
                    </a:lnTo>
                    <a:lnTo>
                      <a:pt x="321" y="293"/>
                    </a:lnTo>
                    <a:lnTo>
                      <a:pt x="353" y="314"/>
                    </a:lnTo>
                    <a:lnTo>
                      <a:pt x="384" y="325"/>
                    </a:lnTo>
                    <a:lnTo>
                      <a:pt x="384" y="33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276" name="Freeform 12"/>
              <p:cNvSpPr>
                <a:spLocks/>
              </p:cNvSpPr>
              <p:nvPr/>
            </p:nvSpPr>
            <p:spPr bwMode="auto">
              <a:xfrm>
                <a:off x="1200" y="1585"/>
                <a:ext cx="385" cy="3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9"/>
                  </a:cxn>
                  <a:cxn ang="0">
                    <a:pos x="79" y="30"/>
                  </a:cxn>
                  <a:cxn ang="0">
                    <a:pos x="100" y="61"/>
                  </a:cxn>
                  <a:cxn ang="0">
                    <a:pos x="121" y="93"/>
                  </a:cxn>
                  <a:cxn ang="0">
                    <a:pos x="132" y="125"/>
                  </a:cxn>
                  <a:cxn ang="0">
                    <a:pos x="153" y="156"/>
                  </a:cxn>
                  <a:cxn ang="0">
                    <a:pos x="174" y="188"/>
                  </a:cxn>
                  <a:cxn ang="0">
                    <a:pos x="205" y="209"/>
                  </a:cxn>
                  <a:cxn ang="0">
                    <a:pos x="226" y="240"/>
                  </a:cxn>
                  <a:cxn ang="0">
                    <a:pos x="258" y="251"/>
                  </a:cxn>
                  <a:cxn ang="0">
                    <a:pos x="290" y="272"/>
                  </a:cxn>
                  <a:cxn ang="0">
                    <a:pos x="321" y="293"/>
                  </a:cxn>
                  <a:cxn ang="0">
                    <a:pos x="353" y="314"/>
                  </a:cxn>
                  <a:cxn ang="0">
                    <a:pos x="384" y="325"/>
                  </a:cxn>
                  <a:cxn ang="0">
                    <a:pos x="384" y="336"/>
                  </a:cxn>
                </a:cxnLst>
                <a:rect l="0" t="0" r="r" b="b"/>
                <a:pathLst>
                  <a:path w="385" h="337">
                    <a:moveTo>
                      <a:pt x="0" y="0"/>
                    </a:moveTo>
                    <a:lnTo>
                      <a:pt x="48" y="9"/>
                    </a:lnTo>
                    <a:lnTo>
                      <a:pt x="79" y="30"/>
                    </a:lnTo>
                    <a:lnTo>
                      <a:pt x="100" y="61"/>
                    </a:lnTo>
                    <a:lnTo>
                      <a:pt x="121" y="93"/>
                    </a:lnTo>
                    <a:lnTo>
                      <a:pt x="132" y="125"/>
                    </a:lnTo>
                    <a:lnTo>
                      <a:pt x="153" y="156"/>
                    </a:lnTo>
                    <a:lnTo>
                      <a:pt x="174" y="188"/>
                    </a:lnTo>
                    <a:lnTo>
                      <a:pt x="205" y="209"/>
                    </a:lnTo>
                    <a:lnTo>
                      <a:pt x="226" y="240"/>
                    </a:lnTo>
                    <a:lnTo>
                      <a:pt x="258" y="251"/>
                    </a:lnTo>
                    <a:lnTo>
                      <a:pt x="290" y="272"/>
                    </a:lnTo>
                    <a:lnTo>
                      <a:pt x="321" y="293"/>
                    </a:lnTo>
                    <a:lnTo>
                      <a:pt x="353" y="314"/>
                    </a:lnTo>
                    <a:lnTo>
                      <a:pt x="384" y="325"/>
                    </a:lnTo>
                    <a:lnTo>
                      <a:pt x="384" y="33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1278" name="Freeform 14"/>
            <p:cNvSpPr>
              <a:spLocks/>
            </p:cNvSpPr>
            <p:nvPr/>
          </p:nvSpPr>
          <p:spPr bwMode="auto">
            <a:xfrm>
              <a:off x="1152" y="1729"/>
              <a:ext cx="385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9"/>
                </a:cxn>
                <a:cxn ang="0">
                  <a:pos x="79" y="30"/>
                </a:cxn>
                <a:cxn ang="0">
                  <a:pos x="100" y="61"/>
                </a:cxn>
                <a:cxn ang="0">
                  <a:pos x="121" y="93"/>
                </a:cxn>
                <a:cxn ang="0">
                  <a:pos x="132" y="125"/>
                </a:cxn>
                <a:cxn ang="0">
                  <a:pos x="153" y="156"/>
                </a:cxn>
                <a:cxn ang="0">
                  <a:pos x="174" y="188"/>
                </a:cxn>
                <a:cxn ang="0">
                  <a:pos x="205" y="209"/>
                </a:cxn>
                <a:cxn ang="0">
                  <a:pos x="226" y="240"/>
                </a:cxn>
                <a:cxn ang="0">
                  <a:pos x="258" y="251"/>
                </a:cxn>
                <a:cxn ang="0">
                  <a:pos x="290" y="272"/>
                </a:cxn>
                <a:cxn ang="0">
                  <a:pos x="321" y="293"/>
                </a:cxn>
                <a:cxn ang="0">
                  <a:pos x="353" y="314"/>
                </a:cxn>
                <a:cxn ang="0">
                  <a:pos x="384" y="325"/>
                </a:cxn>
                <a:cxn ang="0">
                  <a:pos x="384" y="336"/>
                </a:cxn>
              </a:cxnLst>
              <a:rect l="0" t="0" r="r" b="b"/>
              <a:pathLst>
                <a:path w="385" h="337">
                  <a:moveTo>
                    <a:pt x="0" y="0"/>
                  </a:moveTo>
                  <a:lnTo>
                    <a:pt x="48" y="9"/>
                  </a:lnTo>
                  <a:lnTo>
                    <a:pt x="79" y="30"/>
                  </a:lnTo>
                  <a:lnTo>
                    <a:pt x="100" y="61"/>
                  </a:lnTo>
                  <a:lnTo>
                    <a:pt x="121" y="93"/>
                  </a:lnTo>
                  <a:lnTo>
                    <a:pt x="132" y="125"/>
                  </a:lnTo>
                  <a:lnTo>
                    <a:pt x="153" y="156"/>
                  </a:lnTo>
                  <a:lnTo>
                    <a:pt x="174" y="188"/>
                  </a:lnTo>
                  <a:lnTo>
                    <a:pt x="205" y="209"/>
                  </a:lnTo>
                  <a:lnTo>
                    <a:pt x="226" y="240"/>
                  </a:lnTo>
                  <a:lnTo>
                    <a:pt x="258" y="251"/>
                  </a:lnTo>
                  <a:lnTo>
                    <a:pt x="290" y="272"/>
                  </a:lnTo>
                  <a:lnTo>
                    <a:pt x="321" y="293"/>
                  </a:lnTo>
                  <a:lnTo>
                    <a:pt x="353" y="314"/>
                  </a:lnTo>
                  <a:lnTo>
                    <a:pt x="384" y="325"/>
                  </a:lnTo>
                  <a:lnTo>
                    <a:pt x="384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279" name="Freeform 15"/>
            <p:cNvSpPr>
              <a:spLocks/>
            </p:cNvSpPr>
            <p:nvPr/>
          </p:nvSpPr>
          <p:spPr bwMode="auto">
            <a:xfrm>
              <a:off x="1200" y="1633"/>
              <a:ext cx="385" cy="28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7"/>
                </a:cxn>
                <a:cxn ang="0">
                  <a:pos x="79" y="25"/>
                </a:cxn>
                <a:cxn ang="0">
                  <a:pos x="100" y="52"/>
                </a:cxn>
                <a:cxn ang="0">
                  <a:pos x="121" y="79"/>
                </a:cxn>
                <a:cxn ang="0">
                  <a:pos x="132" y="107"/>
                </a:cxn>
                <a:cxn ang="0">
                  <a:pos x="153" y="133"/>
                </a:cxn>
                <a:cxn ang="0">
                  <a:pos x="174" y="161"/>
                </a:cxn>
                <a:cxn ang="0">
                  <a:pos x="205" y="179"/>
                </a:cxn>
                <a:cxn ang="0">
                  <a:pos x="226" y="205"/>
                </a:cxn>
                <a:cxn ang="0">
                  <a:pos x="258" y="215"/>
                </a:cxn>
                <a:cxn ang="0">
                  <a:pos x="290" y="233"/>
                </a:cxn>
                <a:cxn ang="0">
                  <a:pos x="321" y="251"/>
                </a:cxn>
                <a:cxn ang="0">
                  <a:pos x="353" y="269"/>
                </a:cxn>
                <a:cxn ang="0">
                  <a:pos x="384" y="278"/>
                </a:cxn>
                <a:cxn ang="0">
                  <a:pos x="384" y="288"/>
                </a:cxn>
              </a:cxnLst>
              <a:rect l="0" t="0" r="r" b="b"/>
              <a:pathLst>
                <a:path w="385" h="289">
                  <a:moveTo>
                    <a:pt x="0" y="0"/>
                  </a:moveTo>
                  <a:lnTo>
                    <a:pt x="48" y="7"/>
                  </a:lnTo>
                  <a:lnTo>
                    <a:pt x="79" y="25"/>
                  </a:lnTo>
                  <a:lnTo>
                    <a:pt x="100" y="52"/>
                  </a:lnTo>
                  <a:lnTo>
                    <a:pt x="121" y="79"/>
                  </a:lnTo>
                  <a:lnTo>
                    <a:pt x="132" y="107"/>
                  </a:lnTo>
                  <a:lnTo>
                    <a:pt x="153" y="133"/>
                  </a:lnTo>
                  <a:lnTo>
                    <a:pt x="174" y="161"/>
                  </a:lnTo>
                  <a:lnTo>
                    <a:pt x="205" y="179"/>
                  </a:lnTo>
                  <a:lnTo>
                    <a:pt x="226" y="205"/>
                  </a:lnTo>
                  <a:lnTo>
                    <a:pt x="258" y="215"/>
                  </a:lnTo>
                  <a:lnTo>
                    <a:pt x="290" y="233"/>
                  </a:lnTo>
                  <a:lnTo>
                    <a:pt x="321" y="251"/>
                  </a:lnTo>
                  <a:lnTo>
                    <a:pt x="353" y="269"/>
                  </a:lnTo>
                  <a:lnTo>
                    <a:pt x="384" y="278"/>
                  </a:lnTo>
                  <a:lnTo>
                    <a:pt x="384" y="288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280" name="Freeform 16"/>
            <p:cNvSpPr>
              <a:spLocks/>
            </p:cNvSpPr>
            <p:nvPr/>
          </p:nvSpPr>
          <p:spPr bwMode="auto">
            <a:xfrm>
              <a:off x="1152" y="1633"/>
              <a:ext cx="433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4" y="9"/>
                </a:cxn>
                <a:cxn ang="0">
                  <a:pos x="88" y="30"/>
                </a:cxn>
                <a:cxn ang="0">
                  <a:pos x="112" y="61"/>
                </a:cxn>
                <a:cxn ang="0">
                  <a:pos x="136" y="93"/>
                </a:cxn>
                <a:cxn ang="0">
                  <a:pos x="148" y="125"/>
                </a:cxn>
                <a:cxn ang="0">
                  <a:pos x="172" y="156"/>
                </a:cxn>
                <a:cxn ang="0">
                  <a:pos x="195" y="188"/>
                </a:cxn>
                <a:cxn ang="0">
                  <a:pos x="230" y="209"/>
                </a:cxn>
                <a:cxn ang="0">
                  <a:pos x="254" y="240"/>
                </a:cxn>
                <a:cxn ang="0">
                  <a:pos x="290" y="251"/>
                </a:cxn>
                <a:cxn ang="0">
                  <a:pos x="326" y="272"/>
                </a:cxn>
                <a:cxn ang="0">
                  <a:pos x="361" y="293"/>
                </a:cxn>
                <a:cxn ang="0">
                  <a:pos x="397" y="314"/>
                </a:cxn>
                <a:cxn ang="0">
                  <a:pos x="432" y="325"/>
                </a:cxn>
                <a:cxn ang="0">
                  <a:pos x="432" y="336"/>
                </a:cxn>
              </a:cxnLst>
              <a:rect l="0" t="0" r="r" b="b"/>
              <a:pathLst>
                <a:path w="433" h="337">
                  <a:moveTo>
                    <a:pt x="0" y="0"/>
                  </a:moveTo>
                  <a:lnTo>
                    <a:pt x="54" y="9"/>
                  </a:lnTo>
                  <a:lnTo>
                    <a:pt x="88" y="30"/>
                  </a:lnTo>
                  <a:lnTo>
                    <a:pt x="112" y="61"/>
                  </a:lnTo>
                  <a:lnTo>
                    <a:pt x="136" y="93"/>
                  </a:lnTo>
                  <a:lnTo>
                    <a:pt x="148" y="125"/>
                  </a:lnTo>
                  <a:lnTo>
                    <a:pt x="172" y="156"/>
                  </a:lnTo>
                  <a:lnTo>
                    <a:pt x="195" y="188"/>
                  </a:lnTo>
                  <a:lnTo>
                    <a:pt x="230" y="209"/>
                  </a:lnTo>
                  <a:lnTo>
                    <a:pt x="254" y="240"/>
                  </a:lnTo>
                  <a:lnTo>
                    <a:pt x="290" y="251"/>
                  </a:lnTo>
                  <a:lnTo>
                    <a:pt x="326" y="272"/>
                  </a:lnTo>
                  <a:lnTo>
                    <a:pt x="361" y="293"/>
                  </a:lnTo>
                  <a:lnTo>
                    <a:pt x="397" y="314"/>
                  </a:lnTo>
                  <a:lnTo>
                    <a:pt x="432" y="325"/>
                  </a:lnTo>
                  <a:lnTo>
                    <a:pt x="432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281" name="Freeform 17"/>
            <p:cNvSpPr>
              <a:spLocks/>
            </p:cNvSpPr>
            <p:nvPr/>
          </p:nvSpPr>
          <p:spPr bwMode="auto">
            <a:xfrm>
              <a:off x="1152" y="1681"/>
              <a:ext cx="433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4" y="9"/>
                </a:cxn>
                <a:cxn ang="0">
                  <a:pos x="88" y="30"/>
                </a:cxn>
                <a:cxn ang="0">
                  <a:pos x="112" y="61"/>
                </a:cxn>
                <a:cxn ang="0">
                  <a:pos x="136" y="93"/>
                </a:cxn>
                <a:cxn ang="0">
                  <a:pos x="148" y="125"/>
                </a:cxn>
                <a:cxn ang="0">
                  <a:pos x="172" y="156"/>
                </a:cxn>
                <a:cxn ang="0">
                  <a:pos x="195" y="188"/>
                </a:cxn>
                <a:cxn ang="0">
                  <a:pos x="230" y="209"/>
                </a:cxn>
                <a:cxn ang="0">
                  <a:pos x="254" y="240"/>
                </a:cxn>
                <a:cxn ang="0">
                  <a:pos x="290" y="251"/>
                </a:cxn>
                <a:cxn ang="0">
                  <a:pos x="326" y="272"/>
                </a:cxn>
                <a:cxn ang="0">
                  <a:pos x="361" y="293"/>
                </a:cxn>
                <a:cxn ang="0">
                  <a:pos x="397" y="314"/>
                </a:cxn>
                <a:cxn ang="0">
                  <a:pos x="432" y="325"/>
                </a:cxn>
                <a:cxn ang="0">
                  <a:pos x="432" y="336"/>
                </a:cxn>
              </a:cxnLst>
              <a:rect l="0" t="0" r="r" b="b"/>
              <a:pathLst>
                <a:path w="433" h="337">
                  <a:moveTo>
                    <a:pt x="0" y="0"/>
                  </a:moveTo>
                  <a:lnTo>
                    <a:pt x="54" y="9"/>
                  </a:lnTo>
                  <a:lnTo>
                    <a:pt x="88" y="30"/>
                  </a:lnTo>
                  <a:lnTo>
                    <a:pt x="112" y="61"/>
                  </a:lnTo>
                  <a:lnTo>
                    <a:pt x="136" y="93"/>
                  </a:lnTo>
                  <a:lnTo>
                    <a:pt x="148" y="125"/>
                  </a:lnTo>
                  <a:lnTo>
                    <a:pt x="172" y="156"/>
                  </a:lnTo>
                  <a:lnTo>
                    <a:pt x="195" y="188"/>
                  </a:lnTo>
                  <a:lnTo>
                    <a:pt x="230" y="209"/>
                  </a:lnTo>
                  <a:lnTo>
                    <a:pt x="254" y="240"/>
                  </a:lnTo>
                  <a:lnTo>
                    <a:pt x="290" y="251"/>
                  </a:lnTo>
                  <a:lnTo>
                    <a:pt x="326" y="272"/>
                  </a:lnTo>
                  <a:lnTo>
                    <a:pt x="361" y="293"/>
                  </a:lnTo>
                  <a:lnTo>
                    <a:pt x="397" y="314"/>
                  </a:lnTo>
                  <a:lnTo>
                    <a:pt x="432" y="325"/>
                  </a:lnTo>
                  <a:lnTo>
                    <a:pt x="432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4" name="Group 25"/>
            <p:cNvGrpSpPr>
              <a:grpSpLocks/>
            </p:cNvGrpSpPr>
            <p:nvPr/>
          </p:nvGrpSpPr>
          <p:grpSpPr bwMode="auto">
            <a:xfrm>
              <a:off x="1104" y="1777"/>
              <a:ext cx="433" cy="625"/>
              <a:chOff x="1104" y="1777"/>
              <a:chExt cx="433" cy="625"/>
            </a:xfrm>
          </p:grpSpPr>
          <p:sp>
            <p:nvSpPr>
              <p:cNvPr id="11282" name="Freeform 18"/>
              <p:cNvSpPr>
                <a:spLocks/>
              </p:cNvSpPr>
              <p:nvPr/>
            </p:nvSpPr>
            <p:spPr bwMode="auto">
              <a:xfrm>
                <a:off x="1152" y="1873"/>
                <a:ext cx="337" cy="3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2" y="9"/>
                  </a:cxn>
                  <a:cxn ang="0">
                    <a:pos x="69" y="30"/>
                  </a:cxn>
                  <a:cxn ang="0">
                    <a:pos x="87" y="61"/>
                  </a:cxn>
                  <a:cxn ang="0">
                    <a:pos x="105" y="93"/>
                  </a:cxn>
                  <a:cxn ang="0">
                    <a:pos x="115" y="125"/>
                  </a:cxn>
                  <a:cxn ang="0">
                    <a:pos x="133" y="156"/>
                  </a:cxn>
                  <a:cxn ang="0">
                    <a:pos x="152" y="188"/>
                  </a:cxn>
                  <a:cxn ang="0">
                    <a:pos x="179" y="209"/>
                  </a:cxn>
                  <a:cxn ang="0">
                    <a:pos x="197" y="240"/>
                  </a:cxn>
                  <a:cxn ang="0">
                    <a:pos x="225" y="251"/>
                  </a:cxn>
                  <a:cxn ang="0">
                    <a:pos x="253" y="272"/>
                  </a:cxn>
                  <a:cxn ang="0">
                    <a:pos x="280" y="293"/>
                  </a:cxn>
                  <a:cxn ang="0">
                    <a:pos x="308" y="314"/>
                  </a:cxn>
                  <a:cxn ang="0">
                    <a:pos x="336" y="325"/>
                  </a:cxn>
                  <a:cxn ang="0">
                    <a:pos x="336" y="336"/>
                  </a:cxn>
                </a:cxnLst>
                <a:rect l="0" t="0" r="r" b="b"/>
                <a:pathLst>
                  <a:path w="337" h="337">
                    <a:moveTo>
                      <a:pt x="0" y="0"/>
                    </a:moveTo>
                    <a:lnTo>
                      <a:pt x="42" y="9"/>
                    </a:lnTo>
                    <a:lnTo>
                      <a:pt x="69" y="30"/>
                    </a:lnTo>
                    <a:lnTo>
                      <a:pt x="87" y="61"/>
                    </a:lnTo>
                    <a:lnTo>
                      <a:pt x="105" y="93"/>
                    </a:lnTo>
                    <a:lnTo>
                      <a:pt x="115" y="125"/>
                    </a:lnTo>
                    <a:lnTo>
                      <a:pt x="133" y="156"/>
                    </a:lnTo>
                    <a:lnTo>
                      <a:pt x="152" y="188"/>
                    </a:lnTo>
                    <a:lnTo>
                      <a:pt x="179" y="209"/>
                    </a:lnTo>
                    <a:lnTo>
                      <a:pt x="197" y="240"/>
                    </a:lnTo>
                    <a:lnTo>
                      <a:pt x="225" y="251"/>
                    </a:lnTo>
                    <a:lnTo>
                      <a:pt x="253" y="272"/>
                    </a:lnTo>
                    <a:lnTo>
                      <a:pt x="280" y="293"/>
                    </a:lnTo>
                    <a:lnTo>
                      <a:pt x="308" y="314"/>
                    </a:lnTo>
                    <a:lnTo>
                      <a:pt x="336" y="325"/>
                    </a:lnTo>
                    <a:lnTo>
                      <a:pt x="336" y="33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283" name="Freeform 19"/>
              <p:cNvSpPr>
                <a:spLocks/>
              </p:cNvSpPr>
              <p:nvPr/>
            </p:nvSpPr>
            <p:spPr bwMode="auto">
              <a:xfrm>
                <a:off x="1152" y="1825"/>
                <a:ext cx="385" cy="38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10"/>
                  </a:cxn>
                  <a:cxn ang="0">
                    <a:pos x="79" y="34"/>
                  </a:cxn>
                  <a:cxn ang="0">
                    <a:pos x="100" y="69"/>
                  </a:cxn>
                  <a:cxn ang="0">
                    <a:pos x="121" y="106"/>
                  </a:cxn>
                  <a:cxn ang="0">
                    <a:pos x="132" y="142"/>
                  </a:cxn>
                  <a:cxn ang="0">
                    <a:pos x="153" y="178"/>
                  </a:cxn>
                  <a:cxn ang="0">
                    <a:pos x="174" y="214"/>
                  </a:cxn>
                  <a:cxn ang="0">
                    <a:pos x="205" y="238"/>
                  </a:cxn>
                  <a:cxn ang="0">
                    <a:pos x="226" y="274"/>
                  </a:cxn>
                  <a:cxn ang="0">
                    <a:pos x="258" y="286"/>
                  </a:cxn>
                  <a:cxn ang="0">
                    <a:pos x="290" y="310"/>
                  </a:cxn>
                  <a:cxn ang="0">
                    <a:pos x="321" y="334"/>
                  </a:cxn>
                  <a:cxn ang="0">
                    <a:pos x="353" y="358"/>
                  </a:cxn>
                  <a:cxn ang="0">
                    <a:pos x="384" y="371"/>
                  </a:cxn>
                  <a:cxn ang="0">
                    <a:pos x="384" y="384"/>
                  </a:cxn>
                </a:cxnLst>
                <a:rect l="0" t="0" r="r" b="b"/>
                <a:pathLst>
                  <a:path w="385" h="385">
                    <a:moveTo>
                      <a:pt x="0" y="0"/>
                    </a:moveTo>
                    <a:lnTo>
                      <a:pt x="48" y="10"/>
                    </a:lnTo>
                    <a:lnTo>
                      <a:pt x="79" y="34"/>
                    </a:lnTo>
                    <a:lnTo>
                      <a:pt x="100" y="69"/>
                    </a:lnTo>
                    <a:lnTo>
                      <a:pt x="121" y="106"/>
                    </a:lnTo>
                    <a:lnTo>
                      <a:pt x="132" y="142"/>
                    </a:lnTo>
                    <a:lnTo>
                      <a:pt x="153" y="178"/>
                    </a:lnTo>
                    <a:lnTo>
                      <a:pt x="174" y="214"/>
                    </a:lnTo>
                    <a:lnTo>
                      <a:pt x="205" y="238"/>
                    </a:lnTo>
                    <a:lnTo>
                      <a:pt x="226" y="274"/>
                    </a:lnTo>
                    <a:lnTo>
                      <a:pt x="258" y="286"/>
                    </a:lnTo>
                    <a:lnTo>
                      <a:pt x="290" y="310"/>
                    </a:lnTo>
                    <a:lnTo>
                      <a:pt x="321" y="334"/>
                    </a:lnTo>
                    <a:lnTo>
                      <a:pt x="353" y="358"/>
                    </a:lnTo>
                    <a:lnTo>
                      <a:pt x="384" y="371"/>
                    </a:lnTo>
                    <a:lnTo>
                      <a:pt x="384" y="384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284" name="Freeform 20"/>
              <p:cNvSpPr>
                <a:spLocks/>
              </p:cNvSpPr>
              <p:nvPr/>
            </p:nvSpPr>
            <p:spPr bwMode="auto">
              <a:xfrm>
                <a:off x="1152" y="1777"/>
                <a:ext cx="385" cy="3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9"/>
                  </a:cxn>
                  <a:cxn ang="0">
                    <a:pos x="79" y="30"/>
                  </a:cxn>
                  <a:cxn ang="0">
                    <a:pos x="100" y="61"/>
                  </a:cxn>
                  <a:cxn ang="0">
                    <a:pos x="121" y="93"/>
                  </a:cxn>
                  <a:cxn ang="0">
                    <a:pos x="132" y="125"/>
                  </a:cxn>
                  <a:cxn ang="0">
                    <a:pos x="153" y="156"/>
                  </a:cxn>
                  <a:cxn ang="0">
                    <a:pos x="174" y="188"/>
                  </a:cxn>
                  <a:cxn ang="0">
                    <a:pos x="205" y="209"/>
                  </a:cxn>
                  <a:cxn ang="0">
                    <a:pos x="226" y="240"/>
                  </a:cxn>
                  <a:cxn ang="0">
                    <a:pos x="258" y="251"/>
                  </a:cxn>
                  <a:cxn ang="0">
                    <a:pos x="290" y="272"/>
                  </a:cxn>
                  <a:cxn ang="0">
                    <a:pos x="321" y="293"/>
                  </a:cxn>
                  <a:cxn ang="0">
                    <a:pos x="353" y="314"/>
                  </a:cxn>
                  <a:cxn ang="0">
                    <a:pos x="384" y="325"/>
                  </a:cxn>
                  <a:cxn ang="0">
                    <a:pos x="384" y="336"/>
                  </a:cxn>
                </a:cxnLst>
                <a:rect l="0" t="0" r="r" b="b"/>
                <a:pathLst>
                  <a:path w="385" h="337">
                    <a:moveTo>
                      <a:pt x="0" y="0"/>
                    </a:moveTo>
                    <a:lnTo>
                      <a:pt x="48" y="9"/>
                    </a:lnTo>
                    <a:lnTo>
                      <a:pt x="79" y="30"/>
                    </a:lnTo>
                    <a:lnTo>
                      <a:pt x="100" y="61"/>
                    </a:lnTo>
                    <a:lnTo>
                      <a:pt x="121" y="93"/>
                    </a:lnTo>
                    <a:lnTo>
                      <a:pt x="132" y="125"/>
                    </a:lnTo>
                    <a:lnTo>
                      <a:pt x="153" y="156"/>
                    </a:lnTo>
                    <a:lnTo>
                      <a:pt x="174" y="188"/>
                    </a:lnTo>
                    <a:lnTo>
                      <a:pt x="205" y="209"/>
                    </a:lnTo>
                    <a:lnTo>
                      <a:pt x="226" y="240"/>
                    </a:lnTo>
                    <a:lnTo>
                      <a:pt x="258" y="251"/>
                    </a:lnTo>
                    <a:lnTo>
                      <a:pt x="290" y="272"/>
                    </a:lnTo>
                    <a:lnTo>
                      <a:pt x="321" y="293"/>
                    </a:lnTo>
                    <a:lnTo>
                      <a:pt x="353" y="314"/>
                    </a:lnTo>
                    <a:lnTo>
                      <a:pt x="384" y="325"/>
                    </a:lnTo>
                    <a:lnTo>
                      <a:pt x="384" y="33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285" name="Freeform 21"/>
              <p:cNvSpPr>
                <a:spLocks/>
              </p:cNvSpPr>
              <p:nvPr/>
            </p:nvSpPr>
            <p:spPr bwMode="auto">
              <a:xfrm>
                <a:off x="1104" y="2017"/>
                <a:ext cx="385" cy="3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9"/>
                  </a:cxn>
                  <a:cxn ang="0">
                    <a:pos x="79" y="30"/>
                  </a:cxn>
                  <a:cxn ang="0">
                    <a:pos x="100" y="61"/>
                  </a:cxn>
                  <a:cxn ang="0">
                    <a:pos x="121" y="93"/>
                  </a:cxn>
                  <a:cxn ang="0">
                    <a:pos x="132" y="125"/>
                  </a:cxn>
                  <a:cxn ang="0">
                    <a:pos x="153" y="156"/>
                  </a:cxn>
                  <a:cxn ang="0">
                    <a:pos x="174" y="188"/>
                  </a:cxn>
                  <a:cxn ang="0">
                    <a:pos x="205" y="209"/>
                  </a:cxn>
                  <a:cxn ang="0">
                    <a:pos x="226" y="240"/>
                  </a:cxn>
                  <a:cxn ang="0">
                    <a:pos x="258" y="251"/>
                  </a:cxn>
                  <a:cxn ang="0">
                    <a:pos x="290" y="272"/>
                  </a:cxn>
                  <a:cxn ang="0">
                    <a:pos x="321" y="293"/>
                  </a:cxn>
                  <a:cxn ang="0">
                    <a:pos x="353" y="314"/>
                  </a:cxn>
                  <a:cxn ang="0">
                    <a:pos x="384" y="325"/>
                  </a:cxn>
                  <a:cxn ang="0">
                    <a:pos x="384" y="336"/>
                  </a:cxn>
                </a:cxnLst>
                <a:rect l="0" t="0" r="r" b="b"/>
                <a:pathLst>
                  <a:path w="385" h="337">
                    <a:moveTo>
                      <a:pt x="0" y="0"/>
                    </a:moveTo>
                    <a:lnTo>
                      <a:pt x="48" y="9"/>
                    </a:lnTo>
                    <a:lnTo>
                      <a:pt x="79" y="30"/>
                    </a:lnTo>
                    <a:lnTo>
                      <a:pt x="100" y="61"/>
                    </a:lnTo>
                    <a:lnTo>
                      <a:pt x="121" y="93"/>
                    </a:lnTo>
                    <a:lnTo>
                      <a:pt x="132" y="125"/>
                    </a:lnTo>
                    <a:lnTo>
                      <a:pt x="153" y="156"/>
                    </a:lnTo>
                    <a:lnTo>
                      <a:pt x="174" y="188"/>
                    </a:lnTo>
                    <a:lnTo>
                      <a:pt x="205" y="209"/>
                    </a:lnTo>
                    <a:lnTo>
                      <a:pt x="226" y="240"/>
                    </a:lnTo>
                    <a:lnTo>
                      <a:pt x="258" y="251"/>
                    </a:lnTo>
                    <a:lnTo>
                      <a:pt x="290" y="272"/>
                    </a:lnTo>
                    <a:lnTo>
                      <a:pt x="321" y="293"/>
                    </a:lnTo>
                    <a:lnTo>
                      <a:pt x="353" y="314"/>
                    </a:lnTo>
                    <a:lnTo>
                      <a:pt x="384" y="325"/>
                    </a:lnTo>
                    <a:lnTo>
                      <a:pt x="384" y="33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286" name="Freeform 22"/>
              <p:cNvSpPr>
                <a:spLocks/>
              </p:cNvSpPr>
              <p:nvPr/>
            </p:nvSpPr>
            <p:spPr bwMode="auto">
              <a:xfrm>
                <a:off x="1104" y="1969"/>
                <a:ext cx="385" cy="3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9"/>
                  </a:cxn>
                  <a:cxn ang="0">
                    <a:pos x="79" y="30"/>
                  </a:cxn>
                  <a:cxn ang="0">
                    <a:pos x="100" y="61"/>
                  </a:cxn>
                  <a:cxn ang="0">
                    <a:pos x="121" y="93"/>
                  </a:cxn>
                  <a:cxn ang="0">
                    <a:pos x="132" y="125"/>
                  </a:cxn>
                  <a:cxn ang="0">
                    <a:pos x="153" y="156"/>
                  </a:cxn>
                  <a:cxn ang="0">
                    <a:pos x="174" y="188"/>
                  </a:cxn>
                  <a:cxn ang="0">
                    <a:pos x="205" y="209"/>
                  </a:cxn>
                  <a:cxn ang="0">
                    <a:pos x="226" y="240"/>
                  </a:cxn>
                  <a:cxn ang="0">
                    <a:pos x="258" y="251"/>
                  </a:cxn>
                  <a:cxn ang="0">
                    <a:pos x="290" y="272"/>
                  </a:cxn>
                  <a:cxn ang="0">
                    <a:pos x="321" y="293"/>
                  </a:cxn>
                  <a:cxn ang="0">
                    <a:pos x="353" y="314"/>
                  </a:cxn>
                  <a:cxn ang="0">
                    <a:pos x="384" y="325"/>
                  </a:cxn>
                  <a:cxn ang="0">
                    <a:pos x="384" y="336"/>
                  </a:cxn>
                </a:cxnLst>
                <a:rect l="0" t="0" r="r" b="b"/>
                <a:pathLst>
                  <a:path w="385" h="337">
                    <a:moveTo>
                      <a:pt x="0" y="0"/>
                    </a:moveTo>
                    <a:lnTo>
                      <a:pt x="48" y="9"/>
                    </a:lnTo>
                    <a:lnTo>
                      <a:pt x="79" y="30"/>
                    </a:lnTo>
                    <a:lnTo>
                      <a:pt x="100" y="61"/>
                    </a:lnTo>
                    <a:lnTo>
                      <a:pt x="121" y="93"/>
                    </a:lnTo>
                    <a:lnTo>
                      <a:pt x="132" y="125"/>
                    </a:lnTo>
                    <a:lnTo>
                      <a:pt x="153" y="156"/>
                    </a:lnTo>
                    <a:lnTo>
                      <a:pt x="174" y="188"/>
                    </a:lnTo>
                    <a:lnTo>
                      <a:pt x="205" y="209"/>
                    </a:lnTo>
                    <a:lnTo>
                      <a:pt x="226" y="240"/>
                    </a:lnTo>
                    <a:lnTo>
                      <a:pt x="258" y="251"/>
                    </a:lnTo>
                    <a:lnTo>
                      <a:pt x="290" y="272"/>
                    </a:lnTo>
                    <a:lnTo>
                      <a:pt x="321" y="293"/>
                    </a:lnTo>
                    <a:lnTo>
                      <a:pt x="353" y="314"/>
                    </a:lnTo>
                    <a:lnTo>
                      <a:pt x="384" y="325"/>
                    </a:lnTo>
                    <a:lnTo>
                      <a:pt x="384" y="33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287" name="Freeform 23"/>
              <p:cNvSpPr>
                <a:spLocks/>
              </p:cNvSpPr>
              <p:nvPr/>
            </p:nvSpPr>
            <p:spPr bwMode="auto">
              <a:xfrm>
                <a:off x="1104" y="1921"/>
                <a:ext cx="385" cy="3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9"/>
                  </a:cxn>
                  <a:cxn ang="0">
                    <a:pos x="79" y="30"/>
                  </a:cxn>
                  <a:cxn ang="0">
                    <a:pos x="100" y="61"/>
                  </a:cxn>
                  <a:cxn ang="0">
                    <a:pos x="121" y="93"/>
                  </a:cxn>
                  <a:cxn ang="0">
                    <a:pos x="132" y="125"/>
                  </a:cxn>
                  <a:cxn ang="0">
                    <a:pos x="153" y="156"/>
                  </a:cxn>
                  <a:cxn ang="0">
                    <a:pos x="174" y="188"/>
                  </a:cxn>
                  <a:cxn ang="0">
                    <a:pos x="205" y="209"/>
                  </a:cxn>
                  <a:cxn ang="0">
                    <a:pos x="226" y="240"/>
                  </a:cxn>
                  <a:cxn ang="0">
                    <a:pos x="258" y="251"/>
                  </a:cxn>
                  <a:cxn ang="0">
                    <a:pos x="290" y="272"/>
                  </a:cxn>
                  <a:cxn ang="0">
                    <a:pos x="321" y="293"/>
                  </a:cxn>
                  <a:cxn ang="0">
                    <a:pos x="353" y="314"/>
                  </a:cxn>
                  <a:cxn ang="0">
                    <a:pos x="384" y="325"/>
                  </a:cxn>
                  <a:cxn ang="0">
                    <a:pos x="384" y="336"/>
                  </a:cxn>
                </a:cxnLst>
                <a:rect l="0" t="0" r="r" b="b"/>
                <a:pathLst>
                  <a:path w="385" h="337">
                    <a:moveTo>
                      <a:pt x="0" y="0"/>
                    </a:moveTo>
                    <a:lnTo>
                      <a:pt x="48" y="9"/>
                    </a:lnTo>
                    <a:lnTo>
                      <a:pt x="79" y="30"/>
                    </a:lnTo>
                    <a:lnTo>
                      <a:pt x="100" y="61"/>
                    </a:lnTo>
                    <a:lnTo>
                      <a:pt x="121" y="93"/>
                    </a:lnTo>
                    <a:lnTo>
                      <a:pt x="132" y="125"/>
                    </a:lnTo>
                    <a:lnTo>
                      <a:pt x="153" y="156"/>
                    </a:lnTo>
                    <a:lnTo>
                      <a:pt x="174" y="188"/>
                    </a:lnTo>
                    <a:lnTo>
                      <a:pt x="205" y="209"/>
                    </a:lnTo>
                    <a:lnTo>
                      <a:pt x="226" y="240"/>
                    </a:lnTo>
                    <a:lnTo>
                      <a:pt x="258" y="251"/>
                    </a:lnTo>
                    <a:lnTo>
                      <a:pt x="290" y="272"/>
                    </a:lnTo>
                    <a:lnTo>
                      <a:pt x="321" y="293"/>
                    </a:lnTo>
                    <a:lnTo>
                      <a:pt x="353" y="314"/>
                    </a:lnTo>
                    <a:lnTo>
                      <a:pt x="384" y="325"/>
                    </a:lnTo>
                    <a:lnTo>
                      <a:pt x="384" y="33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288" name="Freeform 24"/>
              <p:cNvSpPr>
                <a:spLocks/>
              </p:cNvSpPr>
              <p:nvPr/>
            </p:nvSpPr>
            <p:spPr bwMode="auto">
              <a:xfrm>
                <a:off x="1104" y="2065"/>
                <a:ext cx="385" cy="3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9"/>
                  </a:cxn>
                  <a:cxn ang="0">
                    <a:pos x="79" y="30"/>
                  </a:cxn>
                  <a:cxn ang="0">
                    <a:pos x="100" y="61"/>
                  </a:cxn>
                  <a:cxn ang="0">
                    <a:pos x="121" y="93"/>
                  </a:cxn>
                  <a:cxn ang="0">
                    <a:pos x="132" y="125"/>
                  </a:cxn>
                  <a:cxn ang="0">
                    <a:pos x="153" y="156"/>
                  </a:cxn>
                  <a:cxn ang="0">
                    <a:pos x="174" y="188"/>
                  </a:cxn>
                  <a:cxn ang="0">
                    <a:pos x="205" y="209"/>
                  </a:cxn>
                  <a:cxn ang="0">
                    <a:pos x="226" y="240"/>
                  </a:cxn>
                  <a:cxn ang="0">
                    <a:pos x="258" y="251"/>
                  </a:cxn>
                  <a:cxn ang="0">
                    <a:pos x="290" y="272"/>
                  </a:cxn>
                  <a:cxn ang="0">
                    <a:pos x="321" y="293"/>
                  </a:cxn>
                  <a:cxn ang="0">
                    <a:pos x="353" y="314"/>
                  </a:cxn>
                  <a:cxn ang="0">
                    <a:pos x="384" y="325"/>
                  </a:cxn>
                  <a:cxn ang="0">
                    <a:pos x="384" y="336"/>
                  </a:cxn>
                </a:cxnLst>
                <a:rect l="0" t="0" r="r" b="b"/>
                <a:pathLst>
                  <a:path w="385" h="337">
                    <a:moveTo>
                      <a:pt x="0" y="0"/>
                    </a:moveTo>
                    <a:lnTo>
                      <a:pt x="48" y="9"/>
                    </a:lnTo>
                    <a:lnTo>
                      <a:pt x="79" y="30"/>
                    </a:lnTo>
                    <a:lnTo>
                      <a:pt x="100" y="61"/>
                    </a:lnTo>
                    <a:lnTo>
                      <a:pt x="121" y="93"/>
                    </a:lnTo>
                    <a:lnTo>
                      <a:pt x="132" y="125"/>
                    </a:lnTo>
                    <a:lnTo>
                      <a:pt x="153" y="156"/>
                    </a:lnTo>
                    <a:lnTo>
                      <a:pt x="174" y="188"/>
                    </a:lnTo>
                    <a:lnTo>
                      <a:pt x="205" y="209"/>
                    </a:lnTo>
                    <a:lnTo>
                      <a:pt x="226" y="240"/>
                    </a:lnTo>
                    <a:lnTo>
                      <a:pt x="258" y="251"/>
                    </a:lnTo>
                    <a:lnTo>
                      <a:pt x="290" y="272"/>
                    </a:lnTo>
                    <a:lnTo>
                      <a:pt x="321" y="293"/>
                    </a:lnTo>
                    <a:lnTo>
                      <a:pt x="353" y="314"/>
                    </a:lnTo>
                    <a:lnTo>
                      <a:pt x="384" y="325"/>
                    </a:lnTo>
                    <a:lnTo>
                      <a:pt x="384" y="33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1290" name="Freeform 26"/>
            <p:cNvSpPr>
              <a:spLocks/>
            </p:cNvSpPr>
            <p:nvPr/>
          </p:nvSpPr>
          <p:spPr bwMode="auto">
            <a:xfrm>
              <a:off x="1056" y="2209"/>
              <a:ext cx="481" cy="28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7"/>
                </a:cxn>
                <a:cxn ang="0">
                  <a:pos x="98" y="25"/>
                </a:cxn>
                <a:cxn ang="0">
                  <a:pos x="125" y="52"/>
                </a:cxn>
                <a:cxn ang="0">
                  <a:pos x="151" y="79"/>
                </a:cxn>
                <a:cxn ang="0">
                  <a:pos x="165" y="107"/>
                </a:cxn>
                <a:cxn ang="0">
                  <a:pos x="191" y="133"/>
                </a:cxn>
                <a:cxn ang="0">
                  <a:pos x="217" y="161"/>
                </a:cxn>
                <a:cxn ang="0">
                  <a:pos x="256" y="179"/>
                </a:cxn>
                <a:cxn ang="0">
                  <a:pos x="282" y="205"/>
                </a:cxn>
                <a:cxn ang="0">
                  <a:pos x="322" y="215"/>
                </a:cxn>
                <a:cxn ang="0">
                  <a:pos x="362" y="233"/>
                </a:cxn>
                <a:cxn ang="0">
                  <a:pos x="401" y="251"/>
                </a:cxn>
                <a:cxn ang="0">
                  <a:pos x="441" y="269"/>
                </a:cxn>
                <a:cxn ang="0">
                  <a:pos x="480" y="278"/>
                </a:cxn>
                <a:cxn ang="0">
                  <a:pos x="480" y="288"/>
                </a:cxn>
              </a:cxnLst>
              <a:rect l="0" t="0" r="r" b="b"/>
              <a:pathLst>
                <a:path w="481" h="289">
                  <a:moveTo>
                    <a:pt x="0" y="0"/>
                  </a:moveTo>
                  <a:lnTo>
                    <a:pt x="60" y="7"/>
                  </a:lnTo>
                  <a:lnTo>
                    <a:pt x="98" y="25"/>
                  </a:lnTo>
                  <a:lnTo>
                    <a:pt x="125" y="52"/>
                  </a:lnTo>
                  <a:lnTo>
                    <a:pt x="151" y="79"/>
                  </a:lnTo>
                  <a:lnTo>
                    <a:pt x="165" y="107"/>
                  </a:lnTo>
                  <a:lnTo>
                    <a:pt x="191" y="133"/>
                  </a:lnTo>
                  <a:lnTo>
                    <a:pt x="217" y="161"/>
                  </a:lnTo>
                  <a:lnTo>
                    <a:pt x="256" y="179"/>
                  </a:lnTo>
                  <a:lnTo>
                    <a:pt x="282" y="205"/>
                  </a:lnTo>
                  <a:lnTo>
                    <a:pt x="322" y="215"/>
                  </a:lnTo>
                  <a:lnTo>
                    <a:pt x="362" y="233"/>
                  </a:lnTo>
                  <a:lnTo>
                    <a:pt x="401" y="251"/>
                  </a:lnTo>
                  <a:lnTo>
                    <a:pt x="441" y="269"/>
                  </a:lnTo>
                  <a:lnTo>
                    <a:pt x="480" y="278"/>
                  </a:lnTo>
                  <a:lnTo>
                    <a:pt x="480" y="288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291" name="Freeform 27"/>
            <p:cNvSpPr>
              <a:spLocks/>
            </p:cNvSpPr>
            <p:nvPr/>
          </p:nvSpPr>
          <p:spPr bwMode="auto">
            <a:xfrm>
              <a:off x="1104" y="2113"/>
              <a:ext cx="385" cy="28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7"/>
                </a:cxn>
                <a:cxn ang="0">
                  <a:pos x="79" y="25"/>
                </a:cxn>
                <a:cxn ang="0">
                  <a:pos x="100" y="52"/>
                </a:cxn>
                <a:cxn ang="0">
                  <a:pos x="121" y="79"/>
                </a:cxn>
                <a:cxn ang="0">
                  <a:pos x="132" y="107"/>
                </a:cxn>
                <a:cxn ang="0">
                  <a:pos x="153" y="133"/>
                </a:cxn>
                <a:cxn ang="0">
                  <a:pos x="174" y="161"/>
                </a:cxn>
                <a:cxn ang="0">
                  <a:pos x="205" y="179"/>
                </a:cxn>
                <a:cxn ang="0">
                  <a:pos x="226" y="205"/>
                </a:cxn>
                <a:cxn ang="0">
                  <a:pos x="258" y="215"/>
                </a:cxn>
                <a:cxn ang="0">
                  <a:pos x="290" y="233"/>
                </a:cxn>
                <a:cxn ang="0">
                  <a:pos x="321" y="251"/>
                </a:cxn>
                <a:cxn ang="0">
                  <a:pos x="353" y="269"/>
                </a:cxn>
                <a:cxn ang="0">
                  <a:pos x="384" y="278"/>
                </a:cxn>
                <a:cxn ang="0">
                  <a:pos x="384" y="288"/>
                </a:cxn>
              </a:cxnLst>
              <a:rect l="0" t="0" r="r" b="b"/>
              <a:pathLst>
                <a:path w="385" h="289">
                  <a:moveTo>
                    <a:pt x="0" y="0"/>
                  </a:moveTo>
                  <a:lnTo>
                    <a:pt x="48" y="7"/>
                  </a:lnTo>
                  <a:lnTo>
                    <a:pt x="79" y="25"/>
                  </a:lnTo>
                  <a:lnTo>
                    <a:pt x="100" y="52"/>
                  </a:lnTo>
                  <a:lnTo>
                    <a:pt x="121" y="79"/>
                  </a:lnTo>
                  <a:lnTo>
                    <a:pt x="132" y="107"/>
                  </a:lnTo>
                  <a:lnTo>
                    <a:pt x="153" y="133"/>
                  </a:lnTo>
                  <a:lnTo>
                    <a:pt x="174" y="161"/>
                  </a:lnTo>
                  <a:lnTo>
                    <a:pt x="205" y="179"/>
                  </a:lnTo>
                  <a:lnTo>
                    <a:pt x="226" y="205"/>
                  </a:lnTo>
                  <a:lnTo>
                    <a:pt x="258" y="215"/>
                  </a:lnTo>
                  <a:lnTo>
                    <a:pt x="290" y="233"/>
                  </a:lnTo>
                  <a:lnTo>
                    <a:pt x="321" y="251"/>
                  </a:lnTo>
                  <a:lnTo>
                    <a:pt x="353" y="269"/>
                  </a:lnTo>
                  <a:lnTo>
                    <a:pt x="384" y="278"/>
                  </a:lnTo>
                  <a:lnTo>
                    <a:pt x="384" y="288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292" name="Freeform 28"/>
            <p:cNvSpPr>
              <a:spLocks/>
            </p:cNvSpPr>
            <p:nvPr/>
          </p:nvSpPr>
          <p:spPr bwMode="auto">
            <a:xfrm>
              <a:off x="1056" y="2113"/>
              <a:ext cx="433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4" y="9"/>
                </a:cxn>
                <a:cxn ang="0">
                  <a:pos x="88" y="30"/>
                </a:cxn>
                <a:cxn ang="0">
                  <a:pos x="112" y="61"/>
                </a:cxn>
                <a:cxn ang="0">
                  <a:pos x="136" y="93"/>
                </a:cxn>
                <a:cxn ang="0">
                  <a:pos x="148" y="125"/>
                </a:cxn>
                <a:cxn ang="0">
                  <a:pos x="172" y="156"/>
                </a:cxn>
                <a:cxn ang="0">
                  <a:pos x="195" y="188"/>
                </a:cxn>
                <a:cxn ang="0">
                  <a:pos x="230" y="209"/>
                </a:cxn>
                <a:cxn ang="0">
                  <a:pos x="254" y="240"/>
                </a:cxn>
                <a:cxn ang="0">
                  <a:pos x="290" y="251"/>
                </a:cxn>
                <a:cxn ang="0">
                  <a:pos x="326" y="272"/>
                </a:cxn>
                <a:cxn ang="0">
                  <a:pos x="361" y="293"/>
                </a:cxn>
                <a:cxn ang="0">
                  <a:pos x="397" y="314"/>
                </a:cxn>
                <a:cxn ang="0">
                  <a:pos x="432" y="325"/>
                </a:cxn>
                <a:cxn ang="0">
                  <a:pos x="432" y="336"/>
                </a:cxn>
              </a:cxnLst>
              <a:rect l="0" t="0" r="r" b="b"/>
              <a:pathLst>
                <a:path w="433" h="337">
                  <a:moveTo>
                    <a:pt x="0" y="0"/>
                  </a:moveTo>
                  <a:lnTo>
                    <a:pt x="54" y="9"/>
                  </a:lnTo>
                  <a:lnTo>
                    <a:pt x="88" y="30"/>
                  </a:lnTo>
                  <a:lnTo>
                    <a:pt x="112" y="61"/>
                  </a:lnTo>
                  <a:lnTo>
                    <a:pt x="136" y="93"/>
                  </a:lnTo>
                  <a:lnTo>
                    <a:pt x="148" y="125"/>
                  </a:lnTo>
                  <a:lnTo>
                    <a:pt x="172" y="156"/>
                  </a:lnTo>
                  <a:lnTo>
                    <a:pt x="195" y="188"/>
                  </a:lnTo>
                  <a:lnTo>
                    <a:pt x="230" y="209"/>
                  </a:lnTo>
                  <a:lnTo>
                    <a:pt x="254" y="240"/>
                  </a:lnTo>
                  <a:lnTo>
                    <a:pt x="290" y="251"/>
                  </a:lnTo>
                  <a:lnTo>
                    <a:pt x="326" y="272"/>
                  </a:lnTo>
                  <a:lnTo>
                    <a:pt x="361" y="293"/>
                  </a:lnTo>
                  <a:lnTo>
                    <a:pt x="397" y="314"/>
                  </a:lnTo>
                  <a:lnTo>
                    <a:pt x="432" y="325"/>
                  </a:lnTo>
                  <a:lnTo>
                    <a:pt x="432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293" name="Freeform 29"/>
            <p:cNvSpPr>
              <a:spLocks/>
            </p:cNvSpPr>
            <p:nvPr/>
          </p:nvSpPr>
          <p:spPr bwMode="auto">
            <a:xfrm>
              <a:off x="1056" y="2161"/>
              <a:ext cx="481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9"/>
                </a:cxn>
                <a:cxn ang="0">
                  <a:pos x="98" y="30"/>
                </a:cxn>
                <a:cxn ang="0">
                  <a:pos x="125" y="61"/>
                </a:cxn>
                <a:cxn ang="0">
                  <a:pos x="151" y="93"/>
                </a:cxn>
                <a:cxn ang="0">
                  <a:pos x="165" y="125"/>
                </a:cxn>
                <a:cxn ang="0">
                  <a:pos x="191" y="156"/>
                </a:cxn>
                <a:cxn ang="0">
                  <a:pos x="217" y="188"/>
                </a:cxn>
                <a:cxn ang="0">
                  <a:pos x="256" y="209"/>
                </a:cxn>
                <a:cxn ang="0">
                  <a:pos x="282" y="240"/>
                </a:cxn>
                <a:cxn ang="0">
                  <a:pos x="322" y="251"/>
                </a:cxn>
                <a:cxn ang="0">
                  <a:pos x="362" y="272"/>
                </a:cxn>
                <a:cxn ang="0">
                  <a:pos x="401" y="293"/>
                </a:cxn>
                <a:cxn ang="0">
                  <a:pos x="441" y="314"/>
                </a:cxn>
                <a:cxn ang="0">
                  <a:pos x="480" y="325"/>
                </a:cxn>
                <a:cxn ang="0">
                  <a:pos x="480" y="336"/>
                </a:cxn>
              </a:cxnLst>
              <a:rect l="0" t="0" r="r" b="b"/>
              <a:pathLst>
                <a:path w="481" h="337">
                  <a:moveTo>
                    <a:pt x="0" y="0"/>
                  </a:moveTo>
                  <a:lnTo>
                    <a:pt x="60" y="9"/>
                  </a:lnTo>
                  <a:lnTo>
                    <a:pt x="98" y="30"/>
                  </a:lnTo>
                  <a:lnTo>
                    <a:pt x="125" y="61"/>
                  </a:lnTo>
                  <a:lnTo>
                    <a:pt x="151" y="93"/>
                  </a:lnTo>
                  <a:lnTo>
                    <a:pt x="165" y="125"/>
                  </a:lnTo>
                  <a:lnTo>
                    <a:pt x="191" y="156"/>
                  </a:lnTo>
                  <a:lnTo>
                    <a:pt x="217" y="188"/>
                  </a:lnTo>
                  <a:lnTo>
                    <a:pt x="256" y="209"/>
                  </a:lnTo>
                  <a:lnTo>
                    <a:pt x="282" y="240"/>
                  </a:lnTo>
                  <a:lnTo>
                    <a:pt x="322" y="251"/>
                  </a:lnTo>
                  <a:lnTo>
                    <a:pt x="362" y="272"/>
                  </a:lnTo>
                  <a:lnTo>
                    <a:pt x="401" y="293"/>
                  </a:lnTo>
                  <a:lnTo>
                    <a:pt x="441" y="314"/>
                  </a:lnTo>
                  <a:lnTo>
                    <a:pt x="480" y="325"/>
                  </a:lnTo>
                  <a:lnTo>
                    <a:pt x="480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294" name="Freeform 30"/>
            <p:cNvSpPr>
              <a:spLocks/>
            </p:cNvSpPr>
            <p:nvPr/>
          </p:nvSpPr>
          <p:spPr bwMode="auto">
            <a:xfrm>
              <a:off x="1104" y="2545"/>
              <a:ext cx="433" cy="1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4" y="3"/>
                </a:cxn>
                <a:cxn ang="0">
                  <a:pos x="88" y="12"/>
                </a:cxn>
                <a:cxn ang="0">
                  <a:pos x="112" y="26"/>
                </a:cxn>
                <a:cxn ang="0">
                  <a:pos x="136" y="39"/>
                </a:cxn>
                <a:cxn ang="0">
                  <a:pos x="148" y="53"/>
                </a:cxn>
                <a:cxn ang="0">
                  <a:pos x="172" y="66"/>
                </a:cxn>
                <a:cxn ang="0">
                  <a:pos x="195" y="80"/>
                </a:cxn>
                <a:cxn ang="0">
                  <a:pos x="230" y="89"/>
                </a:cxn>
                <a:cxn ang="0">
                  <a:pos x="254" y="102"/>
                </a:cxn>
                <a:cxn ang="0">
                  <a:pos x="290" y="107"/>
                </a:cxn>
                <a:cxn ang="0">
                  <a:pos x="326" y="116"/>
                </a:cxn>
                <a:cxn ang="0">
                  <a:pos x="361" y="125"/>
                </a:cxn>
                <a:cxn ang="0">
                  <a:pos x="397" y="134"/>
                </a:cxn>
                <a:cxn ang="0">
                  <a:pos x="432" y="139"/>
                </a:cxn>
                <a:cxn ang="0">
                  <a:pos x="432" y="144"/>
                </a:cxn>
              </a:cxnLst>
              <a:rect l="0" t="0" r="r" b="b"/>
              <a:pathLst>
                <a:path w="433" h="145">
                  <a:moveTo>
                    <a:pt x="0" y="0"/>
                  </a:moveTo>
                  <a:lnTo>
                    <a:pt x="54" y="3"/>
                  </a:lnTo>
                  <a:lnTo>
                    <a:pt x="88" y="12"/>
                  </a:lnTo>
                  <a:lnTo>
                    <a:pt x="112" y="26"/>
                  </a:lnTo>
                  <a:lnTo>
                    <a:pt x="136" y="39"/>
                  </a:lnTo>
                  <a:lnTo>
                    <a:pt x="148" y="53"/>
                  </a:lnTo>
                  <a:lnTo>
                    <a:pt x="172" y="66"/>
                  </a:lnTo>
                  <a:lnTo>
                    <a:pt x="195" y="80"/>
                  </a:lnTo>
                  <a:lnTo>
                    <a:pt x="230" y="89"/>
                  </a:lnTo>
                  <a:lnTo>
                    <a:pt x="254" y="102"/>
                  </a:lnTo>
                  <a:lnTo>
                    <a:pt x="290" y="107"/>
                  </a:lnTo>
                  <a:lnTo>
                    <a:pt x="326" y="116"/>
                  </a:lnTo>
                  <a:lnTo>
                    <a:pt x="361" y="125"/>
                  </a:lnTo>
                  <a:lnTo>
                    <a:pt x="397" y="134"/>
                  </a:lnTo>
                  <a:lnTo>
                    <a:pt x="432" y="139"/>
                  </a:lnTo>
                  <a:lnTo>
                    <a:pt x="432" y="144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295" name="Freeform 31"/>
            <p:cNvSpPr>
              <a:spLocks/>
            </p:cNvSpPr>
            <p:nvPr/>
          </p:nvSpPr>
          <p:spPr bwMode="auto">
            <a:xfrm>
              <a:off x="1104" y="2497"/>
              <a:ext cx="433" cy="1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4" y="5"/>
                </a:cxn>
                <a:cxn ang="0">
                  <a:pos x="88" y="17"/>
                </a:cxn>
                <a:cxn ang="0">
                  <a:pos x="112" y="34"/>
                </a:cxn>
                <a:cxn ang="0">
                  <a:pos x="136" y="53"/>
                </a:cxn>
                <a:cxn ang="0">
                  <a:pos x="148" y="71"/>
                </a:cxn>
                <a:cxn ang="0">
                  <a:pos x="172" y="89"/>
                </a:cxn>
                <a:cxn ang="0">
                  <a:pos x="195" y="107"/>
                </a:cxn>
                <a:cxn ang="0">
                  <a:pos x="230" y="119"/>
                </a:cxn>
                <a:cxn ang="0">
                  <a:pos x="254" y="137"/>
                </a:cxn>
                <a:cxn ang="0">
                  <a:pos x="290" y="143"/>
                </a:cxn>
                <a:cxn ang="0">
                  <a:pos x="326" y="155"/>
                </a:cxn>
                <a:cxn ang="0">
                  <a:pos x="361" y="167"/>
                </a:cxn>
                <a:cxn ang="0">
                  <a:pos x="397" y="179"/>
                </a:cxn>
                <a:cxn ang="0">
                  <a:pos x="432" y="185"/>
                </a:cxn>
                <a:cxn ang="0">
                  <a:pos x="432" y="192"/>
                </a:cxn>
              </a:cxnLst>
              <a:rect l="0" t="0" r="r" b="b"/>
              <a:pathLst>
                <a:path w="433" h="193">
                  <a:moveTo>
                    <a:pt x="0" y="0"/>
                  </a:moveTo>
                  <a:lnTo>
                    <a:pt x="54" y="5"/>
                  </a:lnTo>
                  <a:lnTo>
                    <a:pt x="88" y="17"/>
                  </a:lnTo>
                  <a:lnTo>
                    <a:pt x="112" y="34"/>
                  </a:lnTo>
                  <a:lnTo>
                    <a:pt x="136" y="53"/>
                  </a:lnTo>
                  <a:lnTo>
                    <a:pt x="148" y="71"/>
                  </a:lnTo>
                  <a:lnTo>
                    <a:pt x="172" y="89"/>
                  </a:lnTo>
                  <a:lnTo>
                    <a:pt x="195" y="107"/>
                  </a:lnTo>
                  <a:lnTo>
                    <a:pt x="230" y="119"/>
                  </a:lnTo>
                  <a:lnTo>
                    <a:pt x="254" y="137"/>
                  </a:lnTo>
                  <a:lnTo>
                    <a:pt x="290" y="143"/>
                  </a:lnTo>
                  <a:lnTo>
                    <a:pt x="326" y="155"/>
                  </a:lnTo>
                  <a:lnTo>
                    <a:pt x="361" y="167"/>
                  </a:lnTo>
                  <a:lnTo>
                    <a:pt x="397" y="179"/>
                  </a:lnTo>
                  <a:lnTo>
                    <a:pt x="432" y="185"/>
                  </a:lnTo>
                  <a:lnTo>
                    <a:pt x="432" y="192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296" name="Freeform 32"/>
            <p:cNvSpPr>
              <a:spLocks/>
            </p:cNvSpPr>
            <p:nvPr/>
          </p:nvSpPr>
          <p:spPr bwMode="auto">
            <a:xfrm>
              <a:off x="1056" y="2257"/>
              <a:ext cx="481" cy="28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7"/>
                </a:cxn>
                <a:cxn ang="0">
                  <a:pos x="98" y="25"/>
                </a:cxn>
                <a:cxn ang="0">
                  <a:pos x="125" y="52"/>
                </a:cxn>
                <a:cxn ang="0">
                  <a:pos x="151" y="79"/>
                </a:cxn>
                <a:cxn ang="0">
                  <a:pos x="165" y="107"/>
                </a:cxn>
                <a:cxn ang="0">
                  <a:pos x="191" y="133"/>
                </a:cxn>
                <a:cxn ang="0">
                  <a:pos x="217" y="161"/>
                </a:cxn>
                <a:cxn ang="0">
                  <a:pos x="256" y="179"/>
                </a:cxn>
                <a:cxn ang="0">
                  <a:pos x="282" y="205"/>
                </a:cxn>
                <a:cxn ang="0">
                  <a:pos x="322" y="215"/>
                </a:cxn>
                <a:cxn ang="0">
                  <a:pos x="362" y="233"/>
                </a:cxn>
                <a:cxn ang="0">
                  <a:pos x="401" y="251"/>
                </a:cxn>
                <a:cxn ang="0">
                  <a:pos x="441" y="269"/>
                </a:cxn>
                <a:cxn ang="0">
                  <a:pos x="480" y="278"/>
                </a:cxn>
                <a:cxn ang="0">
                  <a:pos x="480" y="288"/>
                </a:cxn>
              </a:cxnLst>
              <a:rect l="0" t="0" r="r" b="b"/>
              <a:pathLst>
                <a:path w="481" h="289">
                  <a:moveTo>
                    <a:pt x="0" y="0"/>
                  </a:moveTo>
                  <a:lnTo>
                    <a:pt x="60" y="7"/>
                  </a:lnTo>
                  <a:lnTo>
                    <a:pt x="98" y="25"/>
                  </a:lnTo>
                  <a:lnTo>
                    <a:pt x="125" y="52"/>
                  </a:lnTo>
                  <a:lnTo>
                    <a:pt x="151" y="79"/>
                  </a:lnTo>
                  <a:lnTo>
                    <a:pt x="165" y="107"/>
                  </a:lnTo>
                  <a:lnTo>
                    <a:pt x="191" y="133"/>
                  </a:lnTo>
                  <a:lnTo>
                    <a:pt x="217" y="161"/>
                  </a:lnTo>
                  <a:lnTo>
                    <a:pt x="256" y="179"/>
                  </a:lnTo>
                  <a:lnTo>
                    <a:pt x="282" y="205"/>
                  </a:lnTo>
                  <a:lnTo>
                    <a:pt x="322" y="215"/>
                  </a:lnTo>
                  <a:lnTo>
                    <a:pt x="362" y="233"/>
                  </a:lnTo>
                  <a:lnTo>
                    <a:pt x="401" y="251"/>
                  </a:lnTo>
                  <a:lnTo>
                    <a:pt x="441" y="269"/>
                  </a:lnTo>
                  <a:lnTo>
                    <a:pt x="480" y="278"/>
                  </a:lnTo>
                  <a:lnTo>
                    <a:pt x="480" y="288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297" name="Freeform 33"/>
            <p:cNvSpPr>
              <a:spLocks/>
            </p:cNvSpPr>
            <p:nvPr/>
          </p:nvSpPr>
          <p:spPr bwMode="auto">
            <a:xfrm>
              <a:off x="1104" y="2449"/>
              <a:ext cx="385" cy="1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5"/>
                </a:cxn>
                <a:cxn ang="0">
                  <a:pos x="79" y="17"/>
                </a:cxn>
                <a:cxn ang="0">
                  <a:pos x="100" y="34"/>
                </a:cxn>
                <a:cxn ang="0">
                  <a:pos x="121" y="53"/>
                </a:cxn>
                <a:cxn ang="0">
                  <a:pos x="132" y="71"/>
                </a:cxn>
                <a:cxn ang="0">
                  <a:pos x="153" y="89"/>
                </a:cxn>
                <a:cxn ang="0">
                  <a:pos x="174" y="107"/>
                </a:cxn>
                <a:cxn ang="0">
                  <a:pos x="205" y="119"/>
                </a:cxn>
                <a:cxn ang="0">
                  <a:pos x="226" y="137"/>
                </a:cxn>
                <a:cxn ang="0">
                  <a:pos x="258" y="143"/>
                </a:cxn>
                <a:cxn ang="0">
                  <a:pos x="290" y="155"/>
                </a:cxn>
                <a:cxn ang="0">
                  <a:pos x="321" y="167"/>
                </a:cxn>
                <a:cxn ang="0">
                  <a:pos x="353" y="179"/>
                </a:cxn>
                <a:cxn ang="0">
                  <a:pos x="384" y="185"/>
                </a:cxn>
                <a:cxn ang="0">
                  <a:pos x="384" y="192"/>
                </a:cxn>
              </a:cxnLst>
              <a:rect l="0" t="0" r="r" b="b"/>
              <a:pathLst>
                <a:path w="385" h="193">
                  <a:moveTo>
                    <a:pt x="0" y="0"/>
                  </a:moveTo>
                  <a:lnTo>
                    <a:pt x="48" y="5"/>
                  </a:lnTo>
                  <a:lnTo>
                    <a:pt x="79" y="17"/>
                  </a:lnTo>
                  <a:lnTo>
                    <a:pt x="100" y="34"/>
                  </a:lnTo>
                  <a:lnTo>
                    <a:pt x="121" y="53"/>
                  </a:lnTo>
                  <a:lnTo>
                    <a:pt x="132" y="71"/>
                  </a:lnTo>
                  <a:lnTo>
                    <a:pt x="153" y="89"/>
                  </a:lnTo>
                  <a:lnTo>
                    <a:pt x="174" y="107"/>
                  </a:lnTo>
                  <a:lnTo>
                    <a:pt x="205" y="119"/>
                  </a:lnTo>
                  <a:lnTo>
                    <a:pt x="226" y="137"/>
                  </a:lnTo>
                  <a:lnTo>
                    <a:pt x="258" y="143"/>
                  </a:lnTo>
                  <a:lnTo>
                    <a:pt x="290" y="155"/>
                  </a:lnTo>
                  <a:lnTo>
                    <a:pt x="321" y="167"/>
                  </a:lnTo>
                  <a:lnTo>
                    <a:pt x="353" y="179"/>
                  </a:lnTo>
                  <a:lnTo>
                    <a:pt x="384" y="185"/>
                  </a:lnTo>
                  <a:lnTo>
                    <a:pt x="384" y="192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298" name="Freeform 34"/>
            <p:cNvSpPr>
              <a:spLocks/>
            </p:cNvSpPr>
            <p:nvPr/>
          </p:nvSpPr>
          <p:spPr bwMode="auto">
            <a:xfrm>
              <a:off x="1056" y="2305"/>
              <a:ext cx="433" cy="2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4" y="6"/>
                </a:cxn>
                <a:cxn ang="0">
                  <a:pos x="88" y="21"/>
                </a:cxn>
                <a:cxn ang="0">
                  <a:pos x="112" y="43"/>
                </a:cxn>
                <a:cxn ang="0">
                  <a:pos x="136" y="66"/>
                </a:cxn>
                <a:cxn ang="0">
                  <a:pos x="148" y="89"/>
                </a:cxn>
                <a:cxn ang="0">
                  <a:pos x="172" y="111"/>
                </a:cxn>
                <a:cxn ang="0">
                  <a:pos x="195" y="134"/>
                </a:cxn>
                <a:cxn ang="0">
                  <a:pos x="230" y="149"/>
                </a:cxn>
                <a:cxn ang="0">
                  <a:pos x="254" y="171"/>
                </a:cxn>
                <a:cxn ang="0">
                  <a:pos x="290" y="179"/>
                </a:cxn>
                <a:cxn ang="0">
                  <a:pos x="326" y="194"/>
                </a:cxn>
                <a:cxn ang="0">
                  <a:pos x="361" y="209"/>
                </a:cxn>
                <a:cxn ang="0">
                  <a:pos x="397" y="224"/>
                </a:cxn>
                <a:cxn ang="0">
                  <a:pos x="432" y="232"/>
                </a:cxn>
                <a:cxn ang="0">
                  <a:pos x="432" y="240"/>
                </a:cxn>
              </a:cxnLst>
              <a:rect l="0" t="0" r="r" b="b"/>
              <a:pathLst>
                <a:path w="433" h="241">
                  <a:moveTo>
                    <a:pt x="0" y="0"/>
                  </a:moveTo>
                  <a:lnTo>
                    <a:pt x="54" y="6"/>
                  </a:lnTo>
                  <a:lnTo>
                    <a:pt x="88" y="21"/>
                  </a:lnTo>
                  <a:lnTo>
                    <a:pt x="112" y="43"/>
                  </a:lnTo>
                  <a:lnTo>
                    <a:pt x="136" y="66"/>
                  </a:lnTo>
                  <a:lnTo>
                    <a:pt x="148" y="89"/>
                  </a:lnTo>
                  <a:lnTo>
                    <a:pt x="172" y="111"/>
                  </a:lnTo>
                  <a:lnTo>
                    <a:pt x="195" y="134"/>
                  </a:lnTo>
                  <a:lnTo>
                    <a:pt x="230" y="149"/>
                  </a:lnTo>
                  <a:lnTo>
                    <a:pt x="254" y="171"/>
                  </a:lnTo>
                  <a:lnTo>
                    <a:pt x="290" y="179"/>
                  </a:lnTo>
                  <a:lnTo>
                    <a:pt x="326" y="194"/>
                  </a:lnTo>
                  <a:lnTo>
                    <a:pt x="361" y="209"/>
                  </a:lnTo>
                  <a:lnTo>
                    <a:pt x="397" y="224"/>
                  </a:lnTo>
                  <a:lnTo>
                    <a:pt x="432" y="232"/>
                  </a:lnTo>
                  <a:lnTo>
                    <a:pt x="432" y="240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299" name="Freeform 35"/>
            <p:cNvSpPr>
              <a:spLocks/>
            </p:cNvSpPr>
            <p:nvPr/>
          </p:nvSpPr>
          <p:spPr bwMode="auto">
            <a:xfrm>
              <a:off x="1056" y="2353"/>
              <a:ext cx="481" cy="2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6"/>
                </a:cxn>
                <a:cxn ang="0">
                  <a:pos x="98" y="21"/>
                </a:cxn>
                <a:cxn ang="0">
                  <a:pos x="125" y="43"/>
                </a:cxn>
                <a:cxn ang="0">
                  <a:pos x="151" y="66"/>
                </a:cxn>
                <a:cxn ang="0">
                  <a:pos x="165" y="89"/>
                </a:cxn>
                <a:cxn ang="0">
                  <a:pos x="191" y="111"/>
                </a:cxn>
                <a:cxn ang="0">
                  <a:pos x="217" y="134"/>
                </a:cxn>
                <a:cxn ang="0">
                  <a:pos x="256" y="149"/>
                </a:cxn>
                <a:cxn ang="0">
                  <a:pos x="282" y="171"/>
                </a:cxn>
                <a:cxn ang="0">
                  <a:pos x="322" y="179"/>
                </a:cxn>
                <a:cxn ang="0">
                  <a:pos x="362" y="194"/>
                </a:cxn>
                <a:cxn ang="0">
                  <a:pos x="401" y="209"/>
                </a:cxn>
                <a:cxn ang="0">
                  <a:pos x="441" y="224"/>
                </a:cxn>
                <a:cxn ang="0">
                  <a:pos x="480" y="232"/>
                </a:cxn>
                <a:cxn ang="0">
                  <a:pos x="480" y="240"/>
                </a:cxn>
              </a:cxnLst>
              <a:rect l="0" t="0" r="r" b="b"/>
              <a:pathLst>
                <a:path w="481" h="241">
                  <a:moveTo>
                    <a:pt x="0" y="0"/>
                  </a:moveTo>
                  <a:lnTo>
                    <a:pt x="60" y="6"/>
                  </a:lnTo>
                  <a:lnTo>
                    <a:pt x="98" y="21"/>
                  </a:lnTo>
                  <a:lnTo>
                    <a:pt x="125" y="43"/>
                  </a:lnTo>
                  <a:lnTo>
                    <a:pt x="151" y="66"/>
                  </a:lnTo>
                  <a:lnTo>
                    <a:pt x="165" y="89"/>
                  </a:lnTo>
                  <a:lnTo>
                    <a:pt x="191" y="111"/>
                  </a:lnTo>
                  <a:lnTo>
                    <a:pt x="217" y="134"/>
                  </a:lnTo>
                  <a:lnTo>
                    <a:pt x="256" y="149"/>
                  </a:lnTo>
                  <a:lnTo>
                    <a:pt x="282" y="171"/>
                  </a:lnTo>
                  <a:lnTo>
                    <a:pt x="322" y="179"/>
                  </a:lnTo>
                  <a:lnTo>
                    <a:pt x="362" y="194"/>
                  </a:lnTo>
                  <a:lnTo>
                    <a:pt x="401" y="209"/>
                  </a:lnTo>
                  <a:lnTo>
                    <a:pt x="441" y="224"/>
                  </a:lnTo>
                  <a:lnTo>
                    <a:pt x="480" y="232"/>
                  </a:lnTo>
                  <a:lnTo>
                    <a:pt x="480" y="240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00" name="Freeform 36"/>
            <p:cNvSpPr>
              <a:spLocks/>
            </p:cNvSpPr>
            <p:nvPr/>
          </p:nvSpPr>
          <p:spPr bwMode="auto">
            <a:xfrm>
              <a:off x="1056" y="2401"/>
              <a:ext cx="481" cy="2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6"/>
                </a:cxn>
                <a:cxn ang="0">
                  <a:pos x="98" y="21"/>
                </a:cxn>
                <a:cxn ang="0">
                  <a:pos x="125" y="43"/>
                </a:cxn>
                <a:cxn ang="0">
                  <a:pos x="151" y="66"/>
                </a:cxn>
                <a:cxn ang="0">
                  <a:pos x="165" y="89"/>
                </a:cxn>
                <a:cxn ang="0">
                  <a:pos x="191" y="111"/>
                </a:cxn>
                <a:cxn ang="0">
                  <a:pos x="217" y="134"/>
                </a:cxn>
                <a:cxn ang="0">
                  <a:pos x="256" y="149"/>
                </a:cxn>
                <a:cxn ang="0">
                  <a:pos x="282" y="171"/>
                </a:cxn>
                <a:cxn ang="0">
                  <a:pos x="322" y="179"/>
                </a:cxn>
                <a:cxn ang="0">
                  <a:pos x="362" y="194"/>
                </a:cxn>
                <a:cxn ang="0">
                  <a:pos x="401" y="209"/>
                </a:cxn>
                <a:cxn ang="0">
                  <a:pos x="441" y="224"/>
                </a:cxn>
                <a:cxn ang="0">
                  <a:pos x="480" y="232"/>
                </a:cxn>
                <a:cxn ang="0">
                  <a:pos x="480" y="240"/>
                </a:cxn>
              </a:cxnLst>
              <a:rect l="0" t="0" r="r" b="b"/>
              <a:pathLst>
                <a:path w="481" h="241">
                  <a:moveTo>
                    <a:pt x="0" y="0"/>
                  </a:moveTo>
                  <a:lnTo>
                    <a:pt x="60" y="6"/>
                  </a:lnTo>
                  <a:lnTo>
                    <a:pt x="98" y="21"/>
                  </a:lnTo>
                  <a:lnTo>
                    <a:pt x="125" y="43"/>
                  </a:lnTo>
                  <a:lnTo>
                    <a:pt x="151" y="66"/>
                  </a:lnTo>
                  <a:lnTo>
                    <a:pt x="165" y="89"/>
                  </a:lnTo>
                  <a:lnTo>
                    <a:pt x="191" y="111"/>
                  </a:lnTo>
                  <a:lnTo>
                    <a:pt x="217" y="134"/>
                  </a:lnTo>
                  <a:lnTo>
                    <a:pt x="256" y="149"/>
                  </a:lnTo>
                  <a:lnTo>
                    <a:pt x="282" y="171"/>
                  </a:lnTo>
                  <a:lnTo>
                    <a:pt x="322" y="179"/>
                  </a:lnTo>
                  <a:lnTo>
                    <a:pt x="362" y="194"/>
                  </a:lnTo>
                  <a:lnTo>
                    <a:pt x="401" y="209"/>
                  </a:lnTo>
                  <a:lnTo>
                    <a:pt x="441" y="224"/>
                  </a:lnTo>
                  <a:lnTo>
                    <a:pt x="480" y="232"/>
                  </a:lnTo>
                  <a:lnTo>
                    <a:pt x="480" y="240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01" name="Freeform 37"/>
            <p:cNvSpPr>
              <a:spLocks/>
            </p:cNvSpPr>
            <p:nvPr/>
          </p:nvSpPr>
          <p:spPr bwMode="auto">
            <a:xfrm>
              <a:off x="1104" y="2593"/>
              <a:ext cx="385" cy="9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2"/>
                </a:cxn>
                <a:cxn ang="0">
                  <a:pos x="79" y="8"/>
                </a:cxn>
                <a:cxn ang="0">
                  <a:pos x="100" y="17"/>
                </a:cxn>
                <a:cxn ang="0">
                  <a:pos x="121" y="26"/>
                </a:cxn>
                <a:cxn ang="0">
                  <a:pos x="132" y="35"/>
                </a:cxn>
                <a:cxn ang="0">
                  <a:pos x="153" y="44"/>
                </a:cxn>
                <a:cxn ang="0">
                  <a:pos x="174" y="53"/>
                </a:cxn>
                <a:cxn ang="0">
                  <a:pos x="205" y="59"/>
                </a:cxn>
                <a:cxn ang="0">
                  <a:pos x="226" y="68"/>
                </a:cxn>
                <a:cxn ang="0">
                  <a:pos x="258" y="71"/>
                </a:cxn>
                <a:cxn ang="0">
                  <a:pos x="290" y="77"/>
                </a:cxn>
                <a:cxn ang="0">
                  <a:pos x="321" y="83"/>
                </a:cxn>
                <a:cxn ang="0">
                  <a:pos x="353" y="89"/>
                </a:cxn>
                <a:cxn ang="0">
                  <a:pos x="384" y="92"/>
                </a:cxn>
                <a:cxn ang="0">
                  <a:pos x="384" y="96"/>
                </a:cxn>
              </a:cxnLst>
              <a:rect l="0" t="0" r="r" b="b"/>
              <a:pathLst>
                <a:path w="385" h="97">
                  <a:moveTo>
                    <a:pt x="0" y="0"/>
                  </a:moveTo>
                  <a:lnTo>
                    <a:pt x="48" y="2"/>
                  </a:lnTo>
                  <a:lnTo>
                    <a:pt x="79" y="8"/>
                  </a:lnTo>
                  <a:lnTo>
                    <a:pt x="100" y="17"/>
                  </a:lnTo>
                  <a:lnTo>
                    <a:pt x="121" y="26"/>
                  </a:lnTo>
                  <a:lnTo>
                    <a:pt x="132" y="35"/>
                  </a:lnTo>
                  <a:lnTo>
                    <a:pt x="153" y="44"/>
                  </a:lnTo>
                  <a:lnTo>
                    <a:pt x="174" y="53"/>
                  </a:lnTo>
                  <a:lnTo>
                    <a:pt x="205" y="59"/>
                  </a:lnTo>
                  <a:lnTo>
                    <a:pt x="226" y="68"/>
                  </a:lnTo>
                  <a:lnTo>
                    <a:pt x="258" y="71"/>
                  </a:lnTo>
                  <a:lnTo>
                    <a:pt x="290" y="77"/>
                  </a:lnTo>
                  <a:lnTo>
                    <a:pt x="321" y="83"/>
                  </a:lnTo>
                  <a:lnTo>
                    <a:pt x="353" y="89"/>
                  </a:lnTo>
                  <a:lnTo>
                    <a:pt x="384" y="92"/>
                  </a:lnTo>
                  <a:lnTo>
                    <a:pt x="384" y="9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02" name="Freeform 38"/>
            <p:cNvSpPr>
              <a:spLocks/>
            </p:cNvSpPr>
            <p:nvPr/>
          </p:nvSpPr>
          <p:spPr bwMode="auto">
            <a:xfrm>
              <a:off x="1152" y="2673"/>
              <a:ext cx="337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2" y="0"/>
                </a:cxn>
                <a:cxn ang="0">
                  <a:pos x="69" y="1"/>
                </a:cxn>
                <a:cxn ang="0">
                  <a:pos x="87" y="2"/>
                </a:cxn>
                <a:cxn ang="0">
                  <a:pos x="105" y="4"/>
                </a:cxn>
                <a:cxn ang="0">
                  <a:pos x="115" y="5"/>
                </a:cxn>
                <a:cxn ang="0">
                  <a:pos x="133" y="7"/>
                </a:cxn>
                <a:cxn ang="0">
                  <a:pos x="152" y="8"/>
                </a:cxn>
                <a:cxn ang="0">
                  <a:pos x="179" y="9"/>
                </a:cxn>
                <a:cxn ang="0">
                  <a:pos x="197" y="11"/>
                </a:cxn>
                <a:cxn ang="0">
                  <a:pos x="225" y="11"/>
                </a:cxn>
                <a:cxn ang="0">
                  <a:pos x="253" y="12"/>
                </a:cxn>
                <a:cxn ang="0">
                  <a:pos x="280" y="13"/>
                </a:cxn>
                <a:cxn ang="0">
                  <a:pos x="308" y="14"/>
                </a:cxn>
                <a:cxn ang="0">
                  <a:pos x="336" y="15"/>
                </a:cxn>
                <a:cxn ang="0">
                  <a:pos x="336" y="16"/>
                </a:cxn>
              </a:cxnLst>
              <a:rect l="0" t="0" r="r" b="b"/>
              <a:pathLst>
                <a:path w="337" h="17">
                  <a:moveTo>
                    <a:pt x="0" y="0"/>
                  </a:moveTo>
                  <a:lnTo>
                    <a:pt x="42" y="0"/>
                  </a:lnTo>
                  <a:lnTo>
                    <a:pt x="69" y="1"/>
                  </a:lnTo>
                  <a:lnTo>
                    <a:pt x="87" y="2"/>
                  </a:lnTo>
                  <a:lnTo>
                    <a:pt x="105" y="4"/>
                  </a:lnTo>
                  <a:lnTo>
                    <a:pt x="115" y="5"/>
                  </a:lnTo>
                  <a:lnTo>
                    <a:pt x="133" y="7"/>
                  </a:lnTo>
                  <a:lnTo>
                    <a:pt x="152" y="8"/>
                  </a:lnTo>
                  <a:lnTo>
                    <a:pt x="179" y="9"/>
                  </a:lnTo>
                  <a:lnTo>
                    <a:pt x="197" y="11"/>
                  </a:lnTo>
                  <a:lnTo>
                    <a:pt x="225" y="11"/>
                  </a:lnTo>
                  <a:lnTo>
                    <a:pt x="253" y="12"/>
                  </a:lnTo>
                  <a:lnTo>
                    <a:pt x="280" y="13"/>
                  </a:lnTo>
                  <a:lnTo>
                    <a:pt x="308" y="14"/>
                  </a:lnTo>
                  <a:lnTo>
                    <a:pt x="336" y="15"/>
                  </a:lnTo>
                  <a:lnTo>
                    <a:pt x="336" y="1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03" name="Freeform 39"/>
            <p:cNvSpPr>
              <a:spLocks/>
            </p:cNvSpPr>
            <p:nvPr/>
          </p:nvSpPr>
          <p:spPr bwMode="auto">
            <a:xfrm>
              <a:off x="1152" y="2689"/>
              <a:ext cx="385" cy="4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" y="1"/>
                </a:cxn>
                <a:cxn ang="0">
                  <a:pos x="79" y="4"/>
                </a:cxn>
                <a:cxn ang="0">
                  <a:pos x="100" y="8"/>
                </a:cxn>
                <a:cxn ang="0">
                  <a:pos x="121" y="13"/>
                </a:cxn>
                <a:cxn ang="0">
                  <a:pos x="132" y="17"/>
                </a:cxn>
                <a:cxn ang="0">
                  <a:pos x="153" y="22"/>
                </a:cxn>
                <a:cxn ang="0">
                  <a:pos x="174" y="26"/>
                </a:cxn>
                <a:cxn ang="0">
                  <a:pos x="205" y="29"/>
                </a:cxn>
                <a:cxn ang="0">
                  <a:pos x="226" y="34"/>
                </a:cxn>
                <a:cxn ang="0">
                  <a:pos x="258" y="35"/>
                </a:cxn>
                <a:cxn ang="0">
                  <a:pos x="290" y="38"/>
                </a:cxn>
                <a:cxn ang="0">
                  <a:pos x="321" y="41"/>
                </a:cxn>
                <a:cxn ang="0">
                  <a:pos x="353" y="44"/>
                </a:cxn>
                <a:cxn ang="0">
                  <a:pos x="384" y="46"/>
                </a:cxn>
                <a:cxn ang="0">
                  <a:pos x="384" y="48"/>
                </a:cxn>
              </a:cxnLst>
              <a:rect l="0" t="0" r="r" b="b"/>
              <a:pathLst>
                <a:path w="385" h="49">
                  <a:moveTo>
                    <a:pt x="0" y="0"/>
                  </a:moveTo>
                  <a:lnTo>
                    <a:pt x="48" y="1"/>
                  </a:lnTo>
                  <a:lnTo>
                    <a:pt x="79" y="4"/>
                  </a:lnTo>
                  <a:lnTo>
                    <a:pt x="100" y="8"/>
                  </a:lnTo>
                  <a:lnTo>
                    <a:pt x="121" y="13"/>
                  </a:lnTo>
                  <a:lnTo>
                    <a:pt x="132" y="17"/>
                  </a:lnTo>
                  <a:lnTo>
                    <a:pt x="153" y="22"/>
                  </a:lnTo>
                  <a:lnTo>
                    <a:pt x="174" y="26"/>
                  </a:lnTo>
                  <a:lnTo>
                    <a:pt x="205" y="29"/>
                  </a:lnTo>
                  <a:lnTo>
                    <a:pt x="226" y="34"/>
                  </a:lnTo>
                  <a:lnTo>
                    <a:pt x="258" y="35"/>
                  </a:lnTo>
                  <a:lnTo>
                    <a:pt x="290" y="38"/>
                  </a:lnTo>
                  <a:lnTo>
                    <a:pt x="321" y="41"/>
                  </a:lnTo>
                  <a:lnTo>
                    <a:pt x="353" y="44"/>
                  </a:lnTo>
                  <a:lnTo>
                    <a:pt x="384" y="46"/>
                  </a:lnTo>
                  <a:lnTo>
                    <a:pt x="384" y="48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04" name="Freeform 40"/>
            <p:cNvSpPr>
              <a:spLocks/>
            </p:cNvSpPr>
            <p:nvPr/>
          </p:nvSpPr>
          <p:spPr bwMode="auto">
            <a:xfrm>
              <a:off x="1200" y="2721"/>
              <a:ext cx="337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2" y="0"/>
                </a:cxn>
                <a:cxn ang="0">
                  <a:pos x="69" y="1"/>
                </a:cxn>
                <a:cxn ang="0">
                  <a:pos x="87" y="2"/>
                </a:cxn>
                <a:cxn ang="0">
                  <a:pos x="105" y="4"/>
                </a:cxn>
                <a:cxn ang="0">
                  <a:pos x="115" y="5"/>
                </a:cxn>
                <a:cxn ang="0">
                  <a:pos x="133" y="7"/>
                </a:cxn>
                <a:cxn ang="0">
                  <a:pos x="152" y="8"/>
                </a:cxn>
                <a:cxn ang="0">
                  <a:pos x="179" y="9"/>
                </a:cxn>
                <a:cxn ang="0">
                  <a:pos x="197" y="11"/>
                </a:cxn>
                <a:cxn ang="0">
                  <a:pos x="225" y="11"/>
                </a:cxn>
                <a:cxn ang="0">
                  <a:pos x="253" y="12"/>
                </a:cxn>
                <a:cxn ang="0">
                  <a:pos x="280" y="13"/>
                </a:cxn>
                <a:cxn ang="0">
                  <a:pos x="308" y="14"/>
                </a:cxn>
                <a:cxn ang="0">
                  <a:pos x="336" y="15"/>
                </a:cxn>
                <a:cxn ang="0">
                  <a:pos x="336" y="16"/>
                </a:cxn>
              </a:cxnLst>
              <a:rect l="0" t="0" r="r" b="b"/>
              <a:pathLst>
                <a:path w="337" h="17">
                  <a:moveTo>
                    <a:pt x="0" y="0"/>
                  </a:moveTo>
                  <a:lnTo>
                    <a:pt x="42" y="0"/>
                  </a:lnTo>
                  <a:lnTo>
                    <a:pt x="69" y="1"/>
                  </a:lnTo>
                  <a:lnTo>
                    <a:pt x="87" y="2"/>
                  </a:lnTo>
                  <a:lnTo>
                    <a:pt x="105" y="4"/>
                  </a:lnTo>
                  <a:lnTo>
                    <a:pt x="115" y="5"/>
                  </a:lnTo>
                  <a:lnTo>
                    <a:pt x="133" y="7"/>
                  </a:lnTo>
                  <a:lnTo>
                    <a:pt x="152" y="8"/>
                  </a:lnTo>
                  <a:lnTo>
                    <a:pt x="179" y="9"/>
                  </a:lnTo>
                  <a:lnTo>
                    <a:pt x="197" y="11"/>
                  </a:lnTo>
                  <a:lnTo>
                    <a:pt x="225" y="11"/>
                  </a:lnTo>
                  <a:lnTo>
                    <a:pt x="253" y="12"/>
                  </a:lnTo>
                  <a:lnTo>
                    <a:pt x="280" y="13"/>
                  </a:lnTo>
                  <a:lnTo>
                    <a:pt x="308" y="14"/>
                  </a:lnTo>
                  <a:lnTo>
                    <a:pt x="336" y="15"/>
                  </a:lnTo>
                  <a:lnTo>
                    <a:pt x="336" y="1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05" name="Freeform 41"/>
            <p:cNvSpPr>
              <a:spLocks/>
            </p:cNvSpPr>
            <p:nvPr/>
          </p:nvSpPr>
          <p:spPr bwMode="auto">
            <a:xfrm>
              <a:off x="1200" y="2769"/>
              <a:ext cx="337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2" y="0"/>
                </a:cxn>
                <a:cxn ang="0">
                  <a:pos x="69" y="1"/>
                </a:cxn>
                <a:cxn ang="0">
                  <a:pos x="87" y="2"/>
                </a:cxn>
                <a:cxn ang="0">
                  <a:pos x="105" y="4"/>
                </a:cxn>
                <a:cxn ang="0">
                  <a:pos x="115" y="5"/>
                </a:cxn>
                <a:cxn ang="0">
                  <a:pos x="133" y="7"/>
                </a:cxn>
                <a:cxn ang="0">
                  <a:pos x="152" y="8"/>
                </a:cxn>
                <a:cxn ang="0">
                  <a:pos x="179" y="9"/>
                </a:cxn>
                <a:cxn ang="0">
                  <a:pos x="197" y="11"/>
                </a:cxn>
                <a:cxn ang="0">
                  <a:pos x="225" y="11"/>
                </a:cxn>
                <a:cxn ang="0">
                  <a:pos x="253" y="12"/>
                </a:cxn>
                <a:cxn ang="0">
                  <a:pos x="280" y="13"/>
                </a:cxn>
                <a:cxn ang="0">
                  <a:pos x="308" y="14"/>
                </a:cxn>
                <a:cxn ang="0">
                  <a:pos x="336" y="15"/>
                </a:cxn>
                <a:cxn ang="0">
                  <a:pos x="336" y="16"/>
                </a:cxn>
              </a:cxnLst>
              <a:rect l="0" t="0" r="r" b="b"/>
              <a:pathLst>
                <a:path w="337" h="17">
                  <a:moveTo>
                    <a:pt x="0" y="0"/>
                  </a:moveTo>
                  <a:lnTo>
                    <a:pt x="42" y="0"/>
                  </a:lnTo>
                  <a:lnTo>
                    <a:pt x="69" y="1"/>
                  </a:lnTo>
                  <a:lnTo>
                    <a:pt x="87" y="2"/>
                  </a:lnTo>
                  <a:lnTo>
                    <a:pt x="105" y="4"/>
                  </a:lnTo>
                  <a:lnTo>
                    <a:pt x="115" y="5"/>
                  </a:lnTo>
                  <a:lnTo>
                    <a:pt x="133" y="7"/>
                  </a:lnTo>
                  <a:lnTo>
                    <a:pt x="152" y="8"/>
                  </a:lnTo>
                  <a:lnTo>
                    <a:pt x="179" y="9"/>
                  </a:lnTo>
                  <a:lnTo>
                    <a:pt x="197" y="11"/>
                  </a:lnTo>
                  <a:lnTo>
                    <a:pt x="225" y="11"/>
                  </a:lnTo>
                  <a:lnTo>
                    <a:pt x="253" y="12"/>
                  </a:lnTo>
                  <a:lnTo>
                    <a:pt x="280" y="13"/>
                  </a:lnTo>
                  <a:lnTo>
                    <a:pt x="308" y="14"/>
                  </a:lnTo>
                  <a:lnTo>
                    <a:pt x="336" y="15"/>
                  </a:lnTo>
                  <a:lnTo>
                    <a:pt x="336" y="1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06" name="Freeform 42"/>
            <p:cNvSpPr>
              <a:spLocks/>
            </p:cNvSpPr>
            <p:nvPr/>
          </p:nvSpPr>
          <p:spPr bwMode="auto">
            <a:xfrm>
              <a:off x="1200" y="2817"/>
              <a:ext cx="337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2" y="0"/>
                </a:cxn>
                <a:cxn ang="0">
                  <a:pos x="69" y="1"/>
                </a:cxn>
                <a:cxn ang="0">
                  <a:pos x="87" y="2"/>
                </a:cxn>
                <a:cxn ang="0">
                  <a:pos x="105" y="4"/>
                </a:cxn>
                <a:cxn ang="0">
                  <a:pos x="115" y="5"/>
                </a:cxn>
                <a:cxn ang="0">
                  <a:pos x="133" y="7"/>
                </a:cxn>
                <a:cxn ang="0">
                  <a:pos x="152" y="8"/>
                </a:cxn>
                <a:cxn ang="0">
                  <a:pos x="179" y="9"/>
                </a:cxn>
                <a:cxn ang="0">
                  <a:pos x="197" y="11"/>
                </a:cxn>
                <a:cxn ang="0">
                  <a:pos x="225" y="11"/>
                </a:cxn>
                <a:cxn ang="0">
                  <a:pos x="253" y="12"/>
                </a:cxn>
                <a:cxn ang="0">
                  <a:pos x="280" y="13"/>
                </a:cxn>
                <a:cxn ang="0">
                  <a:pos x="308" y="14"/>
                </a:cxn>
                <a:cxn ang="0">
                  <a:pos x="336" y="15"/>
                </a:cxn>
                <a:cxn ang="0">
                  <a:pos x="336" y="16"/>
                </a:cxn>
              </a:cxnLst>
              <a:rect l="0" t="0" r="r" b="b"/>
              <a:pathLst>
                <a:path w="337" h="17">
                  <a:moveTo>
                    <a:pt x="0" y="0"/>
                  </a:moveTo>
                  <a:lnTo>
                    <a:pt x="42" y="0"/>
                  </a:lnTo>
                  <a:lnTo>
                    <a:pt x="69" y="1"/>
                  </a:lnTo>
                  <a:lnTo>
                    <a:pt x="87" y="2"/>
                  </a:lnTo>
                  <a:lnTo>
                    <a:pt x="105" y="4"/>
                  </a:lnTo>
                  <a:lnTo>
                    <a:pt x="115" y="5"/>
                  </a:lnTo>
                  <a:lnTo>
                    <a:pt x="133" y="7"/>
                  </a:lnTo>
                  <a:lnTo>
                    <a:pt x="152" y="8"/>
                  </a:lnTo>
                  <a:lnTo>
                    <a:pt x="179" y="9"/>
                  </a:lnTo>
                  <a:lnTo>
                    <a:pt x="197" y="11"/>
                  </a:lnTo>
                  <a:lnTo>
                    <a:pt x="225" y="11"/>
                  </a:lnTo>
                  <a:lnTo>
                    <a:pt x="253" y="12"/>
                  </a:lnTo>
                  <a:lnTo>
                    <a:pt x="280" y="13"/>
                  </a:lnTo>
                  <a:lnTo>
                    <a:pt x="308" y="14"/>
                  </a:lnTo>
                  <a:lnTo>
                    <a:pt x="336" y="15"/>
                  </a:lnTo>
                  <a:lnTo>
                    <a:pt x="336" y="1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07" name="Freeform 43"/>
            <p:cNvSpPr>
              <a:spLocks/>
            </p:cNvSpPr>
            <p:nvPr/>
          </p:nvSpPr>
          <p:spPr bwMode="auto">
            <a:xfrm>
              <a:off x="1200" y="2865"/>
              <a:ext cx="337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2" y="0"/>
                </a:cxn>
                <a:cxn ang="0">
                  <a:pos x="69" y="1"/>
                </a:cxn>
                <a:cxn ang="0">
                  <a:pos x="87" y="2"/>
                </a:cxn>
                <a:cxn ang="0">
                  <a:pos x="105" y="4"/>
                </a:cxn>
                <a:cxn ang="0">
                  <a:pos x="115" y="5"/>
                </a:cxn>
                <a:cxn ang="0">
                  <a:pos x="133" y="7"/>
                </a:cxn>
                <a:cxn ang="0">
                  <a:pos x="152" y="8"/>
                </a:cxn>
                <a:cxn ang="0">
                  <a:pos x="179" y="9"/>
                </a:cxn>
                <a:cxn ang="0">
                  <a:pos x="197" y="11"/>
                </a:cxn>
                <a:cxn ang="0">
                  <a:pos x="225" y="11"/>
                </a:cxn>
                <a:cxn ang="0">
                  <a:pos x="253" y="12"/>
                </a:cxn>
                <a:cxn ang="0">
                  <a:pos x="280" y="13"/>
                </a:cxn>
                <a:cxn ang="0">
                  <a:pos x="308" y="14"/>
                </a:cxn>
                <a:cxn ang="0">
                  <a:pos x="336" y="15"/>
                </a:cxn>
                <a:cxn ang="0">
                  <a:pos x="336" y="16"/>
                </a:cxn>
              </a:cxnLst>
              <a:rect l="0" t="0" r="r" b="b"/>
              <a:pathLst>
                <a:path w="337" h="17">
                  <a:moveTo>
                    <a:pt x="0" y="0"/>
                  </a:moveTo>
                  <a:lnTo>
                    <a:pt x="42" y="0"/>
                  </a:lnTo>
                  <a:lnTo>
                    <a:pt x="69" y="1"/>
                  </a:lnTo>
                  <a:lnTo>
                    <a:pt x="87" y="2"/>
                  </a:lnTo>
                  <a:lnTo>
                    <a:pt x="105" y="4"/>
                  </a:lnTo>
                  <a:lnTo>
                    <a:pt x="115" y="5"/>
                  </a:lnTo>
                  <a:lnTo>
                    <a:pt x="133" y="7"/>
                  </a:lnTo>
                  <a:lnTo>
                    <a:pt x="152" y="8"/>
                  </a:lnTo>
                  <a:lnTo>
                    <a:pt x="179" y="9"/>
                  </a:lnTo>
                  <a:lnTo>
                    <a:pt x="197" y="11"/>
                  </a:lnTo>
                  <a:lnTo>
                    <a:pt x="225" y="11"/>
                  </a:lnTo>
                  <a:lnTo>
                    <a:pt x="253" y="12"/>
                  </a:lnTo>
                  <a:lnTo>
                    <a:pt x="280" y="13"/>
                  </a:lnTo>
                  <a:lnTo>
                    <a:pt x="308" y="14"/>
                  </a:lnTo>
                  <a:lnTo>
                    <a:pt x="336" y="15"/>
                  </a:lnTo>
                  <a:lnTo>
                    <a:pt x="336" y="1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08" name="Freeform 44"/>
            <p:cNvSpPr>
              <a:spLocks/>
            </p:cNvSpPr>
            <p:nvPr/>
          </p:nvSpPr>
          <p:spPr bwMode="auto">
            <a:xfrm>
              <a:off x="1248" y="1275"/>
              <a:ext cx="390" cy="328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42" y="0"/>
                </a:cxn>
                <a:cxn ang="0">
                  <a:pos x="73" y="11"/>
                </a:cxn>
                <a:cxn ang="0">
                  <a:pos x="105" y="21"/>
                </a:cxn>
                <a:cxn ang="0">
                  <a:pos x="115" y="43"/>
                </a:cxn>
                <a:cxn ang="0">
                  <a:pos x="136" y="74"/>
                </a:cxn>
                <a:cxn ang="0">
                  <a:pos x="157" y="106"/>
                </a:cxn>
                <a:cxn ang="0">
                  <a:pos x="178" y="137"/>
                </a:cxn>
                <a:cxn ang="0">
                  <a:pos x="199" y="169"/>
                </a:cxn>
                <a:cxn ang="0">
                  <a:pos x="221" y="179"/>
                </a:cxn>
                <a:cxn ang="0">
                  <a:pos x="231" y="211"/>
                </a:cxn>
                <a:cxn ang="0">
                  <a:pos x="263" y="232"/>
                </a:cxn>
                <a:cxn ang="0">
                  <a:pos x="294" y="253"/>
                </a:cxn>
                <a:cxn ang="0">
                  <a:pos x="326" y="274"/>
                </a:cxn>
                <a:cxn ang="0">
                  <a:pos x="357" y="295"/>
                </a:cxn>
                <a:cxn ang="0">
                  <a:pos x="389" y="327"/>
                </a:cxn>
                <a:cxn ang="0">
                  <a:pos x="384" y="310"/>
                </a:cxn>
              </a:cxnLst>
              <a:rect l="0" t="0" r="r" b="b"/>
              <a:pathLst>
                <a:path w="390" h="328">
                  <a:moveTo>
                    <a:pt x="0" y="22"/>
                  </a:moveTo>
                  <a:lnTo>
                    <a:pt x="42" y="0"/>
                  </a:lnTo>
                  <a:lnTo>
                    <a:pt x="73" y="11"/>
                  </a:lnTo>
                  <a:lnTo>
                    <a:pt x="105" y="21"/>
                  </a:lnTo>
                  <a:lnTo>
                    <a:pt x="115" y="43"/>
                  </a:lnTo>
                  <a:lnTo>
                    <a:pt x="136" y="74"/>
                  </a:lnTo>
                  <a:lnTo>
                    <a:pt x="157" y="106"/>
                  </a:lnTo>
                  <a:lnTo>
                    <a:pt x="178" y="137"/>
                  </a:lnTo>
                  <a:lnTo>
                    <a:pt x="199" y="169"/>
                  </a:lnTo>
                  <a:lnTo>
                    <a:pt x="221" y="179"/>
                  </a:lnTo>
                  <a:lnTo>
                    <a:pt x="231" y="211"/>
                  </a:lnTo>
                  <a:lnTo>
                    <a:pt x="263" y="232"/>
                  </a:lnTo>
                  <a:lnTo>
                    <a:pt x="294" y="253"/>
                  </a:lnTo>
                  <a:lnTo>
                    <a:pt x="326" y="274"/>
                  </a:lnTo>
                  <a:lnTo>
                    <a:pt x="357" y="295"/>
                  </a:lnTo>
                  <a:lnTo>
                    <a:pt x="389" y="327"/>
                  </a:lnTo>
                  <a:lnTo>
                    <a:pt x="384" y="310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09" name="Freeform 45"/>
            <p:cNvSpPr>
              <a:spLocks/>
            </p:cNvSpPr>
            <p:nvPr/>
          </p:nvSpPr>
          <p:spPr bwMode="auto">
            <a:xfrm>
              <a:off x="1296" y="1244"/>
              <a:ext cx="385" cy="342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46" y="0"/>
                </a:cxn>
                <a:cxn ang="0">
                  <a:pos x="78" y="21"/>
                </a:cxn>
                <a:cxn ang="0">
                  <a:pos x="88" y="52"/>
                </a:cxn>
                <a:cxn ang="0">
                  <a:pos x="109" y="74"/>
                </a:cxn>
                <a:cxn ang="0">
                  <a:pos x="141" y="105"/>
                </a:cxn>
                <a:cxn ang="0">
                  <a:pos x="173" y="137"/>
                </a:cxn>
                <a:cxn ang="0">
                  <a:pos x="183" y="168"/>
                </a:cxn>
                <a:cxn ang="0">
                  <a:pos x="215" y="189"/>
                </a:cxn>
                <a:cxn ang="0">
                  <a:pos x="236" y="221"/>
                </a:cxn>
                <a:cxn ang="0">
                  <a:pos x="257" y="252"/>
                </a:cxn>
                <a:cxn ang="0">
                  <a:pos x="278" y="274"/>
                </a:cxn>
                <a:cxn ang="0">
                  <a:pos x="309" y="295"/>
                </a:cxn>
                <a:cxn ang="0">
                  <a:pos x="341" y="316"/>
                </a:cxn>
                <a:cxn ang="0">
                  <a:pos x="384" y="341"/>
                </a:cxn>
              </a:cxnLst>
              <a:rect l="0" t="0" r="r" b="b"/>
              <a:pathLst>
                <a:path w="385" h="342">
                  <a:moveTo>
                    <a:pt x="0" y="5"/>
                  </a:moveTo>
                  <a:lnTo>
                    <a:pt x="46" y="0"/>
                  </a:lnTo>
                  <a:lnTo>
                    <a:pt x="78" y="21"/>
                  </a:lnTo>
                  <a:lnTo>
                    <a:pt x="88" y="52"/>
                  </a:lnTo>
                  <a:lnTo>
                    <a:pt x="109" y="74"/>
                  </a:lnTo>
                  <a:lnTo>
                    <a:pt x="141" y="105"/>
                  </a:lnTo>
                  <a:lnTo>
                    <a:pt x="173" y="137"/>
                  </a:lnTo>
                  <a:lnTo>
                    <a:pt x="183" y="168"/>
                  </a:lnTo>
                  <a:lnTo>
                    <a:pt x="215" y="189"/>
                  </a:lnTo>
                  <a:lnTo>
                    <a:pt x="236" y="221"/>
                  </a:lnTo>
                  <a:lnTo>
                    <a:pt x="257" y="252"/>
                  </a:lnTo>
                  <a:lnTo>
                    <a:pt x="278" y="274"/>
                  </a:lnTo>
                  <a:lnTo>
                    <a:pt x="309" y="295"/>
                  </a:lnTo>
                  <a:lnTo>
                    <a:pt x="341" y="316"/>
                  </a:lnTo>
                  <a:lnTo>
                    <a:pt x="384" y="341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10" name="Freeform 46"/>
            <p:cNvSpPr>
              <a:spLocks/>
            </p:cNvSpPr>
            <p:nvPr/>
          </p:nvSpPr>
          <p:spPr bwMode="auto">
            <a:xfrm>
              <a:off x="1728" y="385"/>
              <a:ext cx="110" cy="86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" y="48"/>
                </a:cxn>
                <a:cxn ang="0">
                  <a:pos x="25" y="80"/>
                </a:cxn>
                <a:cxn ang="0">
                  <a:pos x="35" y="111"/>
                </a:cxn>
                <a:cxn ang="0">
                  <a:pos x="46" y="143"/>
                </a:cxn>
                <a:cxn ang="0">
                  <a:pos x="56" y="174"/>
                </a:cxn>
                <a:cxn ang="0">
                  <a:pos x="56" y="196"/>
                </a:cxn>
                <a:cxn ang="0">
                  <a:pos x="56" y="227"/>
                </a:cxn>
                <a:cxn ang="0">
                  <a:pos x="56" y="269"/>
                </a:cxn>
                <a:cxn ang="0">
                  <a:pos x="56" y="301"/>
                </a:cxn>
                <a:cxn ang="0">
                  <a:pos x="56" y="332"/>
                </a:cxn>
                <a:cxn ang="0">
                  <a:pos x="56" y="364"/>
                </a:cxn>
                <a:cxn ang="0">
                  <a:pos x="56" y="396"/>
                </a:cxn>
                <a:cxn ang="0">
                  <a:pos x="67" y="427"/>
                </a:cxn>
                <a:cxn ang="0">
                  <a:pos x="67" y="459"/>
                </a:cxn>
                <a:cxn ang="0">
                  <a:pos x="77" y="490"/>
                </a:cxn>
                <a:cxn ang="0">
                  <a:pos x="77" y="522"/>
                </a:cxn>
                <a:cxn ang="0">
                  <a:pos x="77" y="554"/>
                </a:cxn>
                <a:cxn ang="0">
                  <a:pos x="88" y="585"/>
                </a:cxn>
                <a:cxn ang="0">
                  <a:pos x="88" y="617"/>
                </a:cxn>
                <a:cxn ang="0">
                  <a:pos x="98" y="648"/>
                </a:cxn>
                <a:cxn ang="0">
                  <a:pos x="98" y="680"/>
                </a:cxn>
                <a:cxn ang="0">
                  <a:pos x="98" y="711"/>
                </a:cxn>
                <a:cxn ang="0">
                  <a:pos x="98" y="743"/>
                </a:cxn>
                <a:cxn ang="0">
                  <a:pos x="98" y="775"/>
                </a:cxn>
                <a:cxn ang="0">
                  <a:pos x="109" y="806"/>
                </a:cxn>
                <a:cxn ang="0">
                  <a:pos x="109" y="838"/>
                </a:cxn>
                <a:cxn ang="0">
                  <a:pos x="96" y="864"/>
                </a:cxn>
              </a:cxnLst>
              <a:rect l="0" t="0" r="r" b="b"/>
              <a:pathLst>
                <a:path w="110" h="865">
                  <a:moveTo>
                    <a:pt x="0" y="0"/>
                  </a:moveTo>
                  <a:lnTo>
                    <a:pt x="25" y="48"/>
                  </a:lnTo>
                  <a:lnTo>
                    <a:pt x="25" y="80"/>
                  </a:lnTo>
                  <a:lnTo>
                    <a:pt x="35" y="111"/>
                  </a:lnTo>
                  <a:lnTo>
                    <a:pt x="46" y="143"/>
                  </a:lnTo>
                  <a:lnTo>
                    <a:pt x="56" y="174"/>
                  </a:lnTo>
                  <a:lnTo>
                    <a:pt x="56" y="196"/>
                  </a:lnTo>
                  <a:lnTo>
                    <a:pt x="56" y="227"/>
                  </a:lnTo>
                  <a:lnTo>
                    <a:pt x="56" y="269"/>
                  </a:lnTo>
                  <a:lnTo>
                    <a:pt x="56" y="301"/>
                  </a:lnTo>
                  <a:lnTo>
                    <a:pt x="56" y="332"/>
                  </a:lnTo>
                  <a:lnTo>
                    <a:pt x="56" y="364"/>
                  </a:lnTo>
                  <a:lnTo>
                    <a:pt x="56" y="396"/>
                  </a:lnTo>
                  <a:lnTo>
                    <a:pt x="67" y="427"/>
                  </a:lnTo>
                  <a:lnTo>
                    <a:pt x="67" y="459"/>
                  </a:lnTo>
                  <a:lnTo>
                    <a:pt x="77" y="490"/>
                  </a:lnTo>
                  <a:lnTo>
                    <a:pt x="77" y="522"/>
                  </a:lnTo>
                  <a:lnTo>
                    <a:pt x="77" y="554"/>
                  </a:lnTo>
                  <a:lnTo>
                    <a:pt x="88" y="585"/>
                  </a:lnTo>
                  <a:lnTo>
                    <a:pt x="88" y="617"/>
                  </a:lnTo>
                  <a:lnTo>
                    <a:pt x="98" y="648"/>
                  </a:lnTo>
                  <a:lnTo>
                    <a:pt x="98" y="680"/>
                  </a:lnTo>
                  <a:lnTo>
                    <a:pt x="98" y="711"/>
                  </a:lnTo>
                  <a:lnTo>
                    <a:pt x="98" y="743"/>
                  </a:lnTo>
                  <a:lnTo>
                    <a:pt x="98" y="775"/>
                  </a:lnTo>
                  <a:lnTo>
                    <a:pt x="109" y="806"/>
                  </a:lnTo>
                  <a:lnTo>
                    <a:pt x="109" y="838"/>
                  </a:lnTo>
                  <a:lnTo>
                    <a:pt x="96" y="864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11" name="Freeform 47"/>
            <p:cNvSpPr>
              <a:spLocks/>
            </p:cNvSpPr>
            <p:nvPr/>
          </p:nvSpPr>
          <p:spPr bwMode="auto">
            <a:xfrm>
              <a:off x="1680" y="385"/>
              <a:ext cx="145" cy="87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0" y="48"/>
                </a:cxn>
                <a:cxn ang="0">
                  <a:pos x="20" y="80"/>
                </a:cxn>
                <a:cxn ang="0">
                  <a:pos x="20" y="111"/>
                </a:cxn>
                <a:cxn ang="0">
                  <a:pos x="20" y="143"/>
                </a:cxn>
                <a:cxn ang="0">
                  <a:pos x="31" y="174"/>
                </a:cxn>
                <a:cxn ang="0">
                  <a:pos x="31" y="196"/>
                </a:cxn>
                <a:cxn ang="0">
                  <a:pos x="41" y="227"/>
                </a:cxn>
                <a:cxn ang="0">
                  <a:pos x="41" y="259"/>
                </a:cxn>
                <a:cxn ang="0">
                  <a:pos x="41" y="290"/>
                </a:cxn>
                <a:cxn ang="0">
                  <a:pos x="41" y="322"/>
                </a:cxn>
                <a:cxn ang="0">
                  <a:pos x="52" y="353"/>
                </a:cxn>
                <a:cxn ang="0">
                  <a:pos x="62" y="375"/>
                </a:cxn>
                <a:cxn ang="0">
                  <a:pos x="62" y="406"/>
                </a:cxn>
                <a:cxn ang="0">
                  <a:pos x="73" y="438"/>
                </a:cxn>
                <a:cxn ang="0">
                  <a:pos x="73" y="469"/>
                </a:cxn>
                <a:cxn ang="0">
                  <a:pos x="83" y="501"/>
                </a:cxn>
                <a:cxn ang="0">
                  <a:pos x="83" y="532"/>
                </a:cxn>
                <a:cxn ang="0">
                  <a:pos x="83" y="554"/>
                </a:cxn>
                <a:cxn ang="0">
                  <a:pos x="83" y="585"/>
                </a:cxn>
                <a:cxn ang="0">
                  <a:pos x="94" y="617"/>
                </a:cxn>
                <a:cxn ang="0">
                  <a:pos x="94" y="648"/>
                </a:cxn>
                <a:cxn ang="0">
                  <a:pos x="104" y="680"/>
                </a:cxn>
                <a:cxn ang="0">
                  <a:pos x="115" y="711"/>
                </a:cxn>
                <a:cxn ang="0">
                  <a:pos x="115" y="743"/>
                </a:cxn>
                <a:cxn ang="0">
                  <a:pos x="125" y="775"/>
                </a:cxn>
                <a:cxn ang="0">
                  <a:pos x="125" y="806"/>
                </a:cxn>
                <a:cxn ang="0">
                  <a:pos x="125" y="838"/>
                </a:cxn>
                <a:cxn ang="0">
                  <a:pos x="136" y="869"/>
                </a:cxn>
                <a:cxn ang="0">
                  <a:pos x="144" y="864"/>
                </a:cxn>
              </a:cxnLst>
              <a:rect l="0" t="0" r="r" b="b"/>
              <a:pathLst>
                <a:path w="145" h="870">
                  <a:moveTo>
                    <a:pt x="0" y="0"/>
                  </a:moveTo>
                  <a:lnTo>
                    <a:pt x="20" y="48"/>
                  </a:lnTo>
                  <a:lnTo>
                    <a:pt x="20" y="80"/>
                  </a:lnTo>
                  <a:lnTo>
                    <a:pt x="20" y="111"/>
                  </a:lnTo>
                  <a:lnTo>
                    <a:pt x="20" y="143"/>
                  </a:lnTo>
                  <a:lnTo>
                    <a:pt x="31" y="174"/>
                  </a:lnTo>
                  <a:lnTo>
                    <a:pt x="31" y="196"/>
                  </a:lnTo>
                  <a:lnTo>
                    <a:pt x="41" y="227"/>
                  </a:lnTo>
                  <a:lnTo>
                    <a:pt x="41" y="259"/>
                  </a:lnTo>
                  <a:lnTo>
                    <a:pt x="41" y="290"/>
                  </a:lnTo>
                  <a:lnTo>
                    <a:pt x="41" y="322"/>
                  </a:lnTo>
                  <a:lnTo>
                    <a:pt x="52" y="353"/>
                  </a:lnTo>
                  <a:lnTo>
                    <a:pt x="62" y="375"/>
                  </a:lnTo>
                  <a:lnTo>
                    <a:pt x="62" y="406"/>
                  </a:lnTo>
                  <a:lnTo>
                    <a:pt x="73" y="438"/>
                  </a:lnTo>
                  <a:lnTo>
                    <a:pt x="73" y="469"/>
                  </a:lnTo>
                  <a:lnTo>
                    <a:pt x="83" y="501"/>
                  </a:lnTo>
                  <a:lnTo>
                    <a:pt x="83" y="532"/>
                  </a:lnTo>
                  <a:lnTo>
                    <a:pt x="83" y="554"/>
                  </a:lnTo>
                  <a:lnTo>
                    <a:pt x="83" y="585"/>
                  </a:lnTo>
                  <a:lnTo>
                    <a:pt x="94" y="617"/>
                  </a:lnTo>
                  <a:lnTo>
                    <a:pt x="94" y="648"/>
                  </a:lnTo>
                  <a:lnTo>
                    <a:pt x="104" y="680"/>
                  </a:lnTo>
                  <a:lnTo>
                    <a:pt x="115" y="711"/>
                  </a:lnTo>
                  <a:lnTo>
                    <a:pt x="115" y="743"/>
                  </a:lnTo>
                  <a:lnTo>
                    <a:pt x="125" y="775"/>
                  </a:lnTo>
                  <a:lnTo>
                    <a:pt x="125" y="806"/>
                  </a:lnTo>
                  <a:lnTo>
                    <a:pt x="125" y="838"/>
                  </a:lnTo>
                  <a:lnTo>
                    <a:pt x="136" y="869"/>
                  </a:lnTo>
                  <a:lnTo>
                    <a:pt x="144" y="864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12" name="Freeform 48"/>
            <p:cNvSpPr>
              <a:spLocks/>
            </p:cNvSpPr>
            <p:nvPr/>
          </p:nvSpPr>
          <p:spPr bwMode="auto">
            <a:xfrm>
              <a:off x="1668" y="433"/>
              <a:ext cx="117" cy="86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0" y="42"/>
                </a:cxn>
                <a:cxn ang="0">
                  <a:pos x="0" y="74"/>
                </a:cxn>
                <a:cxn ang="0">
                  <a:pos x="11" y="105"/>
                </a:cxn>
                <a:cxn ang="0">
                  <a:pos x="11" y="137"/>
                </a:cxn>
                <a:cxn ang="0">
                  <a:pos x="11" y="169"/>
                </a:cxn>
                <a:cxn ang="0">
                  <a:pos x="11" y="200"/>
                </a:cxn>
                <a:cxn ang="0">
                  <a:pos x="11" y="232"/>
                </a:cxn>
                <a:cxn ang="0">
                  <a:pos x="22" y="263"/>
                </a:cxn>
                <a:cxn ang="0">
                  <a:pos x="22" y="295"/>
                </a:cxn>
                <a:cxn ang="0">
                  <a:pos x="22" y="327"/>
                </a:cxn>
                <a:cxn ang="0">
                  <a:pos x="32" y="358"/>
                </a:cxn>
                <a:cxn ang="0">
                  <a:pos x="43" y="390"/>
                </a:cxn>
                <a:cxn ang="0">
                  <a:pos x="43" y="421"/>
                </a:cxn>
                <a:cxn ang="0">
                  <a:pos x="53" y="453"/>
                </a:cxn>
                <a:cxn ang="0">
                  <a:pos x="53" y="484"/>
                </a:cxn>
                <a:cxn ang="0">
                  <a:pos x="53" y="506"/>
                </a:cxn>
                <a:cxn ang="0">
                  <a:pos x="53" y="537"/>
                </a:cxn>
                <a:cxn ang="0">
                  <a:pos x="53" y="569"/>
                </a:cxn>
                <a:cxn ang="0">
                  <a:pos x="64" y="600"/>
                </a:cxn>
                <a:cxn ang="0">
                  <a:pos x="64" y="632"/>
                </a:cxn>
                <a:cxn ang="0">
                  <a:pos x="74" y="663"/>
                </a:cxn>
                <a:cxn ang="0">
                  <a:pos x="85" y="695"/>
                </a:cxn>
                <a:cxn ang="0">
                  <a:pos x="95" y="727"/>
                </a:cxn>
                <a:cxn ang="0">
                  <a:pos x="95" y="758"/>
                </a:cxn>
                <a:cxn ang="0">
                  <a:pos x="106" y="790"/>
                </a:cxn>
                <a:cxn ang="0">
                  <a:pos x="106" y="821"/>
                </a:cxn>
                <a:cxn ang="0">
                  <a:pos x="116" y="853"/>
                </a:cxn>
                <a:cxn ang="0">
                  <a:pos x="108" y="864"/>
                </a:cxn>
              </a:cxnLst>
              <a:rect l="0" t="0" r="r" b="b"/>
              <a:pathLst>
                <a:path w="117" h="865">
                  <a:moveTo>
                    <a:pt x="12" y="0"/>
                  </a:moveTo>
                  <a:lnTo>
                    <a:pt x="0" y="42"/>
                  </a:lnTo>
                  <a:lnTo>
                    <a:pt x="0" y="74"/>
                  </a:lnTo>
                  <a:lnTo>
                    <a:pt x="11" y="105"/>
                  </a:lnTo>
                  <a:lnTo>
                    <a:pt x="11" y="137"/>
                  </a:lnTo>
                  <a:lnTo>
                    <a:pt x="11" y="169"/>
                  </a:lnTo>
                  <a:lnTo>
                    <a:pt x="11" y="200"/>
                  </a:lnTo>
                  <a:lnTo>
                    <a:pt x="11" y="232"/>
                  </a:lnTo>
                  <a:lnTo>
                    <a:pt x="22" y="263"/>
                  </a:lnTo>
                  <a:lnTo>
                    <a:pt x="22" y="295"/>
                  </a:lnTo>
                  <a:lnTo>
                    <a:pt x="22" y="327"/>
                  </a:lnTo>
                  <a:lnTo>
                    <a:pt x="32" y="358"/>
                  </a:lnTo>
                  <a:lnTo>
                    <a:pt x="43" y="390"/>
                  </a:lnTo>
                  <a:lnTo>
                    <a:pt x="43" y="421"/>
                  </a:lnTo>
                  <a:lnTo>
                    <a:pt x="53" y="453"/>
                  </a:lnTo>
                  <a:lnTo>
                    <a:pt x="53" y="484"/>
                  </a:lnTo>
                  <a:lnTo>
                    <a:pt x="53" y="506"/>
                  </a:lnTo>
                  <a:lnTo>
                    <a:pt x="53" y="537"/>
                  </a:lnTo>
                  <a:lnTo>
                    <a:pt x="53" y="569"/>
                  </a:lnTo>
                  <a:lnTo>
                    <a:pt x="64" y="600"/>
                  </a:lnTo>
                  <a:lnTo>
                    <a:pt x="64" y="632"/>
                  </a:lnTo>
                  <a:lnTo>
                    <a:pt x="74" y="663"/>
                  </a:lnTo>
                  <a:lnTo>
                    <a:pt x="85" y="695"/>
                  </a:lnTo>
                  <a:lnTo>
                    <a:pt x="95" y="727"/>
                  </a:lnTo>
                  <a:lnTo>
                    <a:pt x="95" y="758"/>
                  </a:lnTo>
                  <a:lnTo>
                    <a:pt x="106" y="790"/>
                  </a:lnTo>
                  <a:lnTo>
                    <a:pt x="106" y="821"/>
                  </a:lnTo>
                  <a:lnTo>
                    <a:pt x="116" y="853"/>
                  </a:lnTo>
                  <a:lnTo>
                    <a:pt x="108" y="864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13" name="Freeform 49"/>
            <p:cNvSpPr>
              <a:spLocks/>
            </p:cNvSpPr>
            <p:nvPr/>
          </p:nvSpPr>
          <p:spPr bwMode="auto">
            <a:xfrm>
              <a:off x="1632" y="433"/>
              <a:ext cx="145" cy="9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49"/>
                </a:cxn>
                <a:cxn ang="0">
                  <a:pos x="5" y="82"/>
                </a:cxn>
                <a:cxn ang="0">
                  <a:pos x="5" y="105"/>
                </a:cxn>
                <a:cxn ang="0">
                  <a:pos x="15" y="138"/>
                </a:cxn>
                <a:cxn ang="0">
                  <a:pos x="15" y="172"/>
                </a:cxn>
                <a:cxn ang="0">
                  <a:pos x="15" y="204"/>
                </a:cxn>
                <a:cxn ang="0">
                  <a:pos x="15" y="249"/>
                </a:cxn>
                <a:cxn ang="0">
                  <a:pos x="15" y="282"/>
                </a:cxn>
                <a:cxn ang="0">
                  <a:pos x="15" y="316"/>
                </a:cxn>
                <a:cxn ang="0">
                  <a:pos x="15" y="349"/>
                </a:cxn>
                <a:cxn ang="0">
                  <a:pos x="26" y="383"/>
                </a:cxn>
                <a:cxn ang="0">
                  <a:pos x="36" y="415"/>
                </a:cxn>
                <a:cxn ang="0">
                  <a:pos x="47" y="449"/>
                </a:cxn>
                <a:cxn ang="0">
                  <a:pos x="47" y="483"/>
                </a:cxn>
                <a:cxn ang="0">
                  <a:pos x="47" y="516"/>
                </a:cxn>
                <a:cxn ang="0">
                  <a:pos x="58" y="549"/>
                </a:cxn>
                <a:cxn ang="0">
                  <a:pos x="58" y="582"/>
                </a:cxn>
                <a:cxn ang="0">
                  <a:pos x="68" y="616"/>
                </a:cxn>
                <a:cxn ang="0">
                  <a:pos x="79" y="649"/>
                </a:cxn>
                <a:cxn ang="0">
                  <a:pos x="89" y="682"/>
                </a:cxn>
                <a:cxn ang="0">
                  <a:pos x="100" y="716"/>
                </a:cxn>
                <a:cxn ang="0">
                  <a:pos x="100" y="749"/>
                </a:cxn>
                <a:cxn ang="0">
                  <a:pos x="100" y="783"/>
                </a:cxn>
                <a:cxn ang="0">
                  <a:pos x="110" y="815"/>
                </a:cxn>
                <a:cxn ang="0">
                  <a:pos x="121" y="849"/>
                </a:cxn>
                <a:cxn ang="0">
                  <a:pos x="131" y="883"/>
                </a:cxn>
                <a:cxn ang="0">
                  <a:pos x="131" y="916"/>
                </a:cxn>
                <a:cxn ang="0">
                  <a:pos x="144" y="911"/>
                </a:cxn>
              </a:cxnLst>
              <a:rect l="0" t="0" r="r" b="b"/>
              <a:pathLst>
                <a:path w="145" h="917">
                  <a:moveTo>
                    <a:pt x="0" y="0"/>
                  </a:moveTo>
                  <a:lnTo>
                    <a:pt x="5" y="49"/>
                  </a:lnTo>
                  <a:lnTo>
                    <a:pt x="5" y="82"/>
                  </a:lnTo>
                  <a:lnTo>
                    <a:pt x="5" y="105"/>
                  </a:lnTo>
                  <a:lnTo>
                    <a:pt x="15" y="138"/>
                  </a:lnTo>
                  <a:lnTo>
                    <a:pt x="15" y="172"/>
                  </a:lnTo>
                  <a:lnTo>
                    <a:pt x="15" y="204"/>
                  </a:lnTo>
                  <a:lnTo>
                    <a:pt x="15" y="249"/>
                  </a:lnTo>
                  <a:lnTo>
                    <a:pt x="15" y="282"/>
                  </a:lnTo>
                  <a:lnTo>
                    <a:pt x="15" y="316"/>
                  </a:lnTo>
                  <a:lnTo>
                    <a:pt x="15" y="349"/>
                  </a:lnTo>
                  <a:lnTo>
                    <a:pt x="26" y="383"/>
                  </a:lnTo>
                  <a:lnTo>
                    <a:pt x="36" y="415"/>
                  </a:lnTo>
                  <a:lnTo>
                    <a:pt x="47" y="449"/>
                  </a:lnTo>
                  <a:lnTo>
                    <a:pt x="47" y="483"/>
                  </a:lnTo>
                  <a:lnTo>
                    <a:pt x="47" y="516"/>
                  </a:lnTo>
                  <a:lnTo>
                    <a:pt x="58" y="549"/>
                  </a:lnTo>
                  <a:lnTo>
                    <a:pt x="58" y="582"/>
                  </a:lnTo>
                  <a:lnTo>
                    <a:pt x="68" y="616"/>
                  </a:lnTo>
                  <a:lnTo>
                    <a:pt x="79" y="649"/>
                  </a:lnTo>
                  <a:lnTo>
                    <a:pt x="89" y="682"/>
                  </a:lnTo>
                  <a:lnTo>
                    <a:pt x="100" y="716"/>
                  </a:lnTo>
                  <a:lnTo>
                    <a:pt x="100" y="749"/>
                  </a:lnTo>
                  <a:lnTo>
                    <a:pt x="100" y="783"/>
                  </a:lnTo>
                  <a:lnTo>
                    <a:pt x="110" y="815"/>
                  </a:lnTo>
                  <a:lnTo>
                    <a:pt x="121" y="849"/>
                  </a:lnTo>
                  <a:lnTo>
                    <a:pt x="131" y="883"/>
                  </a:lnTo>
                  <a:lnTo>
                    <a:pt x="131" y="916"/>
                  </a:lnTo>
                  <a:lnTo>
                    <a:pt x="144" y="911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14" name="Freeform 50"/>
            <p:cNvSpPr>
              <a:spLocks/>
            </p:cNvSpPr>
            <p:nvPr/>
          </p:nvSpPr>
          <p:spPr bwMode="auto">
            <a:xfrm>
              <a:off x="1296" y="1201"/>
              <a:ext cx="337" cy="3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6" y="11"/>
                </a:cxn>
                <a:cxn ang="0">
                  <a:pos x="78" y="22"/>
                </a:cxn>
                <a:cxn ang="0">
                  <a:pos x="99" y="53"/>
                </a:cxn>
                <a:cxn ang="0">
                  <a:pos x="130" y="85"/>
                </a:cxn>
                <a:cxn ang="0">
                  <a:pos x="162" y="106"/>
                </a:cxn>
                <a:cxn ang="0">
                  <a:pos x="194" y="138"/>
                </a:cxn>
                <a:cxn ang="0">
                  <a:pos x="215" y="169"/>
                </a:cxn>
                <a:cxn ang="0">
                  <a:pos x="246" y="190"/>
                </a:cxn>
                <a:cxn ang="0">
                  <a:pos x="257" y="222"/>
                </a:cxn>
                <a:cxn ang="0">
                  <a:pos x="288" y="232"/>
                </a:cxn>
                <a:cxn ang="0">
                  <a:pos x="299" y="264"/>
                </a:cxn>
                <a:cxn ang="0">
                  <a:pos x="320" y="295"/>
                </a:cxn>
                <a:cxn ang="0">
                  <a:pos x="330" y="317"/>
                </a:cxn>
                <a:cxn ang="0">
                  <a:pos x="336" y="336"/>
                </a:cxn>
              </a:cxnLst>
              <a:rect l="0" t="0" r="r" b="b"/>
              <a:pathLst>
                <a:path w="337" h="337">
                  <a:moveTo>
                    <a:pt x="0" y="0"/>
                  </a:moveTo>
                  <a:lnTo>
                    <a:pt x="46" y="11"/>
                  </a:lnTo>
                  <a:lnTo>
                    <a:pt x="78" y="22"/>
                  </a:lnTo>
                  <a:lnTo>
                    <a:pt x="99" y="53"/>
                  </a:lnTo>
                  <a:lnTo>
                    <a:pt x="130" y="85"/>
                  </a:lnTo>
                  <a:lnTo>
                    <a:pt x="162" y="106"/>
                  </a:lnTo>
                  <a:lnTo>
                    <a:pt x="194" y="138"/>
                  </a:lnTo>
                  <a:lnTo>
                    <a:pt x="215" y="169"/>
                  </a:lnTo>
                  <a:lnTo>
                    <a:pt x="246" y="190"/>
                  </a:lnTo>
                  <a:lnTo>
                    <a:pt x="257" y="222"/>
                  </a:lnTo>
                  <a:lnTo>
                    <a:pt x="288" y="232"/>
                  </a:lnTo>
                  <a:lnTo>
                    <a:pt x="299" y="264"/>
                  </a:lnTo>
                  <a:lnTo>
                    <a:pt x="320" y="295"/>
                  </a:lnTo>
                  <a:lnTo>
                    <a:pt x="330" y="317"/>
                  </a:lnTo>
                  <a:lnTo>
                    <a:pt x="336" y="33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15" name="Freeform 51"/>
            <p:cNvSpPr>
              <a:spLocks/>
            </p:cNvSpPr>
            <p:nvPr/>
          </p:nvSpPr>
          <p:spPr bwMode="auto">
            <a:xfrm>
              <a:off x="1584" y="433"/>
              <a:ext cx="193" cy="9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" y="42"/>
                </a:cxn>
                <a:cxn ang="0">
                  <a:pos x="11" y="74"/>
                </a:cxn>
                <a:cxn ang="0">
                  <a:pos x="11" y="105"/>
                </a:cxn>
                <a:cxn ang="0">
                  <a:pos x="11" y="137"/>
                </a:cxn>
                <a:cxn ang="0">
                  <a:pos x="11" y="169"/>
                </a:cxn>
                <a:cxn ang="0">
                  <a:pos x="21" y="211"/>
                </a:cxn>
                <a:cxn ang="0">
                  <a:pos x="32" y="242"/>
                </a:cxn>
                <a:cxn ang="0">
                  <a:pos x="42" y="274"/>
                </a:cxn>
                <a:cxn ang="0">
                  <a:pos x="42" y="305"/>
                </a:cxn>
                <a:cxn ang="0">
                  <a:pos x="53" y="327"/>
                </a:cxn>
                <a:cxn ang="0">
                  <a:pos x="53" y="358"/>
                </a:cxn>
                <a:cxn ang="0">
                  <a:pos x="63" y="390"/>
                </a:cxn>
                <a:cxn ang="0">
                  <a:pos x="63" y="421"/>
                </a:cxn>
                <a:cxn ang="0">
                  <a:pos x="74" y="453"/>
                </a:cxn>
                <a:cxn ang="0">
                  <a:pos x="74" y="484"/>
                </a:cxn>
                <a:cxn ang="0">
                  <a:pos x="74" y="506"/>
                </a:cxn>
                <a:cxn ang="0">
                  <a:pos x="74" y="537"/>
                </a:cxn>
                <a:cxn ang="0">
                  <a:pos x="84" y="569"/>
                </a:cxn>
                <a:cxn ang="0">
                  <a:pos x="84" y="600"/>
                </a:cxn>
                <a:cxn ang="0">
                  <a:pos x="95" y="632"/>
                </a:cxn>
                <a:cxn ang="0">
                  <a:pos x="106" y="663"/>
                </a:cxn>
                <a:cxn ang="0">
                  <a:pos x="116" y="695"/>
                </a:cxn>
                <a:cxn ang="0">
                  <a:pos x="116" y="727"/>
                </a:cxn>
                <a:cxn ang="0">
                  <a:pos x="127" y="758"/>
                </a:cxn>
                <a:cxn ang="0">
                  <a:pos x="127" y="790"/>
                </a:cxn>
                <a:cxn ang="0">
                  <a:pos x="137" y="821"/>
                </a:cxn>
                <a:cxn ang="0">
                  <a:pos x="148" y="853"/>
                </a:cxn>
                <a:cxn ang="0">
                  <a:pos x="158" y="885"/>
                </a:cxn>
                <a:cxn ang="0">
                  <a:pos x="169" y="916"/>
                </a:cxn>
                <a:cxn ang="0">
                  <a:pos x="192" y="912"/>
                </a:cxn>
              </a:cxnLst>
              <a:rect l="0" t="0" r="r" b="b"/>
              <a:pathLst>
                <a:path w="193" h="917">
                  <a:moveTo>
                    <a:pt x="0" y="0"/>
                  </a:moveTo>
                  <a:lnTo>
                    <a:pt x="11" y="42"/>
                  </a:lnTo>
                  <a:lnTo>
                    <a:pt x="11" y="74"/>
                  </a:lnTo>
                  <a:lnTo>
                    <a:pt x="11" y="105"/>
                  </a:lnTo>
                  <a:lnTo>
                    <a:pt x="11" y="137"/>
                  </a:lnTo>
                  <a:lnTo>
                    <a:pt x="11" y="169"/>
                  </a:lnTo>
                  <a:lnTo>
                    <a:pt x="21" y="211"/>
                  </a:lnTo>
                  <a:lnTo>
                    <a:pt x="32" y="242"/>
                  </a:lnTo>
                  <a:lnTo>
                    <a:pt x="42" y="274"/>
                  </a:lnTo>
                  <a:lnTo>
                    <a:pt x="42" y="305"/>
                  </a:lnTo>
                  <a:lnTo>
                    <a:pt x="53" y="327"/>
                  </a:lnTo>
                  <a:lnTo>
                    <a:pt x="53" y="358"/>
                  </a:lnTo>
                  <a:lnTo>
                    <a:pt x="63" y="390"/>
                  </a:lnTo>
                  <a:lnTo>
                    <a:pt x="63" y="421"/>
                  </a:lnTo>
                  <a:lnTo>
                    <a:pt x="74" y="453"/>
                  </a:lnTo>
                  <a:lnTo>
                    <a:pt x="74" y="484"/>
                  </a:lnTo>
                  <a:lnTo>
                    <a:pt x="74" y="506"/>
                  </a:lnTo>
                  <a:lnTo>
                    <a:pt x="74" y="537"/>
                  </a:lnTo>
                  <a:lnTo>
                    <a:pt x="84" y="569"/>
                  </a:lnTo>
                  <a:lnTo>
                    <a:pt x="84" y="600"/>
                  </a:lnTo>
                  <a:lnTo>
                    <a:pt x="95" y="632"/>
                  </a:lnTo>
                  <a:lnTo>
                    <a:pt x="106" y="663"/>
                  </a:lnTo>
                  <a:lnTo>
                    <a:pt x="116" y="695"/>
                  </a:lnTo>
                  <a:lnTo>
                    <a:pt x="116" y="727"/>
                  </a:lnTo>
                  <a:lnTo>
                    <a:pt x="127" y="758"/>
                  </a:lnTo>
                  <a:lnTo>
                    <a:pt x="127" y="790"/>
                  </a:lnTo>
                  <a:lnTo>
                    <a:pt x="137" y="821"/>
                  </a:lnTo>
                  <a:lnTo>
                    <a:pt x="148" y="853"/>
                  </a:lnTo>
                  <a:lnTo>
                    <a:pt x="158" y="885"/>
                  </a:lnTo>
                  <a:lnTo>
                    <a:pt x="169" y="916"/>
                  </a:lnTo>
                  <a:lnTo>
                    <a:pt x="192" y="912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16" name="Freeform 52"/>
            <p:cNvSpPr>
              <a:spLocks/>
            </p:cNvSpPr>
            <p:nvPr/>
          </p:nvSpPr>
          <p:spPr bwMode="auto">
            <a:xfrm>
              <a:off x="1574" y="612"/>
              <a:ext cx="203" cy="782"/>
            </a:xfrm>
            <a:custGeom>
              <a:avLst/>
              <a:gdLst/>
              <a:ahLst/>
              <a:cxnLst>
                <a:cxn ang="0">
                  <a:pos x="202" y="781"/>
                </a:cxn>
                <a:cxn ang="0">
                  <a:pos x="179" y="737"/>
                </a:cxn>
                <a:cxn ang="0">
                  <a:pos x="158" y="706"/>
                </a:cxn>
                <a:cxn ang="0">
                  <a:pos x="137" y="684"/>
                </a:cxn>
                <a:cxn ang="0">
                  <a:pos x="126" y="653"/>
                </a:cxn>
                <a:cxn ang="0">
                  <a:pos x="116" y="621"/>
                </a:cxn>
                <a:cxn ang="0">
                  <a:pos x="105" y="590"/>
                </a:cxn>
                <a:cxn ang="0">
                  <a:pos x="84" y="558"/>
                </a:cxn>
                <a:cxn ang="0">
                  <a:pos x="84" y="527"/>
                </a:cxn>
                <a:cxn ang="0">
                  <a:pos x="84" y="505"/>
                </a:cxn>
                <a:cxn ang="0">
                  <a:pos x="84" y="474"/>
                </a:cxn>
                <a:cxn ang="0">
                  <a:pos x="73" y="442"/>
                </a:cxn>
                <a:cxn ang="0">
                  <a:pos x="73" y="411"/>
                </a:cxn>
                <a:cxn ang="0">
                  <a:pos x="63" y="379"/>
                </a:cxn>
                <a:cxn ang="0">
                  <a:pos x="52" y="348"/>
                </a:cxn>
                <a:cxn ang="0">
                  <a:pos x="52" y="316"/>
                </a:cxn>
                <a:cxn ang="0">
                  <a:pos x="42" y="284"/>
                </a:cxn>
                <a:cxn ang="0">
                  <a:pos x="42" y="253"/>
                </a:cxn>
                <a:cxn ang="0">
                  <a:pos x="42" y="221"/>
                </a:cxn>
                <a:cxn ang="0">
                  <a:pos x="42" y="190"/>
                </a:cxn>
                <a:cxn ang="0">
                  <a:pos x="31" y="158"/>
                </a:cxn>
                <a:cxn ang="0">
                  <a:pos x="31" y="126"/>
                </a:cxn>
                <a:cxn ang="0">
                  <a:pos x="21" y="95"/>
                </a:cxn>
                <a:cxn ang="0">
                  <a:pos x="10" y="63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10" y="13"/>
                </a:cxn>
              </a:cxnLst>
              <a:rect l="0" t="0" r="r" b="b"/>
              <a:pathLst>
                <a:path w="203" h="782">
                  <a:moveTo>
                    <a:pt x="202" y="781"/>
                  </a:moveTo>
                  <a:lnTo>
                    <a:pt x="179" y="737"/>
                  </a:lnTo>
                  <a:lnTo>
                    <a:pt x="158" y="706"/>
                  </a:lnTo>
                  <a:lnTo>
                    <a:pt x="137" y="684"/>
                  </a:lnTo>
                  <a:lnTo>
                    <a:pt x="126" y="653"/>
                  </a:lnTo>
                  <a:lnTo>
                    <a:pt x="116" y="621"/>
                  </a:lnTo>
                  <a:lnTo>
                    <a:pt x="105" y="590"/>
                  </a:lnTo>
                  <a:lnTo>
                    <a:pt x="84" y="558"/>
                  </a:lnTo>
                  <a:lnTo>
                    <a:pt x="84" y="527"/>
                  </a:lnTo>
                  <a:lnTo>
                    <a:pt x="84" y="505"/>
                  </a:lnTo>
                  <a:lnTo>
                    <a:pt x="84" y="474"/>
                  </a:lnTo>
                  <a:lnTo>
                    <a:pt x="73" y="442"/>
                  </a:lnTo>
                  <a:lnTo>
                    <a:pt x="73" y="411"/>
                  </a:lnTo>
                  <a:lnTo>
                    <a:pt x="63" y="379"/>
                  </a:lnTo>
                  <a:lnTo>
                    <a:pt x="52" y="348"/>
                  </a:lnTo>
                  <a:lnTo>
                    <a:pt x="52" y="316"/>
                  </a:lnTo>
                  <a:lnTo>
                    <a:pt x="42" y="284"/>
                  </a:lnTo>
                  <a:lnTo>
                    <a:pt x="42" y="253"/>
                  </a:lnTo>
                  <a:lnTo>
                    <a:pt x="42" y="221"/>
                  </a:lnTo>
                  <a:lnTo>
                    <a:pt x="42" y="190"/>
                  </a:lnTo>
                  <a:lnTo>
                    <a:pt x="31" y="158"/>
                  </a:lnTo>
                  <a:lnTo>
                    <a:pt x="31" y="126"/>
                  </a:lnTo>
                  <a:lnTo>
                    <a:pt x="21" y="95"/>
                  </a:lnTo>
                  <a:lnTo>
                    <a:pt x="10" y="63"/>
                  </a:lnTo>
                  <a:lnTo>
                    <a:pt x="0" y="32"/>
                  </a:lnTo>
                  <a:lnTo>
                    <a:pt x="0" y="0"/>
                  </a:lnTo>
                  <a:lnTo>
                    <a:pt x="10" y="13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17" name="Freeform 53"/>
            <p:cNvSpPr>
              <a:spLocks/>
            </p:cNvSpPr>
            <p:nvPr/>
          </p:nvSpPr>
          <p:spPr bwMode="auto">
            <a:xfrm>
              <a:off x="1536" y="673"/>
              <a:ext cx="193" cy="72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7" y="44"/>
                </a:cxn>
                <a:cxn ang="0">
                  <a:pos x="27" y="76"/>
                </a:cxn>
                <a:cxn ang="0">
                  <a:pos x="38" y="108"/>
                </a:cxn>
                <a:cxn ang="0">
                  <a:pos x="38" y="139"/>
                </a:cxn>
                <a:cxn ang="0">
                  <a:pos x="48" y="171"/>
                </a:cxn>
                <a:cxn ang="0">
                  <a:pos x="48" y="202"/>
                </a:cxn>
                <a:cxn ang="0">
                  <a:pos x="48" y="234"/>
                </a:cxn>
                <a:cxn ang="0">
                  <a:pos x="48" y="266"/>
                </a:cxn>
                <a:cxn ang="0">
                  <a:pos x="59" y="297"/>
                </a:cxn>
                <a:cxn ang="0">
                  <a:pos x="59" y="329"/>
                </a:cxn>
                <a:cxn ang="0">
                  <a:pos x="69" y="360"/>
                </a:cxn>
                <a:cxn ang="0">
                  <a:pos x="80" y="392"/>
                </a:cxn>
                <a:cxn ang="0">
                  <a:pos x="90" y="423"/>
                </a:cxn>
                <a:cxn ang="0">
                  <a:pos x="90" y="455"/>
                </a:cxn>
                <a:cxn ang="0">
                  <a:pos x="101" y="487"/>
                </a:cxn>
                <a:cxn ang="0">
                  <a:pos x="122" y="518"/>
                </a:cxn>
                <a:cxn ang="0">
                  <a:pos x="122" y="550"/>
                </a:cxn>
                <a:cxn ang="0">
                  <a:pos x="132" y="581"/>
                </a:cxn>
                <a:cxn ang="0">
                  <a:pos x="143" y="613"/>
                </a:cxn>
                <a:cxn ang="0">
                  <a:pos x="154" y="645"/>
                </a:cxn>
                <a:cxn ang="0">
                  <a:pos x="164" y="676"/>
                </a:cxn>
                <a:cxn ang="0">
                  <a:pos x="175" y="708"/>
                </a:cxn>
                <a:cxn ang="0">
                  <a:pos x="192" y="720"/>
                </a:cxn>
              </a:cxnLst>
              <a:rect l="0" t="0" r="r" b="b"/>
              <a:pathLst>
                <a:path w="193" h="721">
                  <a:moveTo>
                    <a:pt x="0" y="0"/>
                  </a:moveTo>
                  <a:lnTo>
                    <a:pt x="17" y="44"/>
                  </a:lnTo>
                  <a:lnTo>
                    <a:pt x="27" y="76"/>
                  </a:lnTo>
                  <a:lnTo>
                    <a:pt x="38" y="108"/>
                  </a:lnTo>
                  <a:lnTo>
                    <a:pt x="38" y="139"/>
                  </a:lnTo>
                  <a:lnTo>
                    <a:pt x="48" y="171"/>
                  </a:lnTo>
                  <a:lnTo>
                    <a:pt x="48" y="202"/>
                  </a:lnTo>
                  <a:lnTo>
                    <a:pt x="48" y="234"/>
                  </a:lnTo>
                  <a:lnTo>
                    <a:pt x="48" y="266"/>
                  </a:lnTo>
                  <a:lnTo>
                    <a:pt x="59" y="297"/>
                  </a:lnTo>
                  <a:lnTo>
                    <a:pt x="59" y="329"/>
                  </a:lnTo>
                  <a:lnTo>
                    <a:pt x="69" y="360"/>
                  </a:lnTo>
                  <a:lnTo>
                    <a:pt x="80" y="392"/>
                  </a:lnTo>
                  <a:lnTo>
                    <a:pt x="90" y="423"/>
                  </a:lnTo>
                  <a:lnTo>
                    <a:pt x="90" y="455"/>
                  </a:lnTo>
                  <a:lnTo>
                    <a:pt x="101" y="487"/>
                  </a:lnTo>
                  <a:lnTo>
                    <a:pt x="122" y="518"/>
                  </a:lnTo>
                  <a:lnTo>
                    <a:pt x="122" y="550"/>
                  </a:lnTo>
                  <a:lnTo>
                    <a:pt x="132" y="581"/>
                  </a:lnTo>
                  <a:lnTo>
                    <a:pt x="143" y="613"/>
                  </a:lnTo>
                  <a:lnTo>
                    <a:pt x="154" y="645"/>
                  </a:lnTo>
                  <a:lnTo>
                    <a:pt x="164" y="676"/>
                  </a:lnTo>
                  <a:lnTo>
                    <a:pt x="175" y="708"/>
                  </a:lnTo>
                  <a:lnTo>
                    <a:pt x="192" y="720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18" name="Freeform 54"/>
            <p:cNvSpPr>
              <a:spLocks/>
            </p:cNvSpPr>
            <p:nvPr/>
          </p:nvSpPr>
          <p:spPr bwMode="auto">
            <a:xfrm>
              <a:off x="1344" y="1105"/>
              <a:ext cx="337" cy="3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" y="56"/>
                </a:cxn>
                <a:cxn ang="0">
                  <a:pos x="61" y="67"/>
                </a:cxn>
                <a:cxn ang="0">
                  <a:pos x="93" y="80"/>
                </a:cxn>
                <a:cxn ang="0">
                  <a:pos x="125" y="104"/>
                </a:cxn>
                <a:cxn ang="0">
                  <a:pos x="146" y="139"/>
                </a:cxn>
                <a:cxn ang="0">
                  <a:pos x="167" y="176"/>
                </a:cxn>
                <a:cxn ang="0">
                  <a:pos x="188" y="212"/>
                </a:cxn>
                <a:cxn ang="0">
                  <a:pos x="209" y="248"/>
                </a:cxn>
                <a:cxn ang="0">
                  <a:pos x="230" y="284"/>
                </a:cxn>
                <a:cxn ang="0">
                  <a:pos x="261" y="308"/>
                </a:cxn>
                <a:cxn ang="0">
                  <a:pos x="293" y="344"/>
                </a:cxn>
                <a:cxn ang="0">
                  <a:pos x="314" y="380"/>
                </a:cxn>
                <a:cxn ang="0">
                  <a:pos x="336" y="384"/>
                </a:cxn>
              </a:cxnLst>
              <a:rect l="0" t="0" r="r" b="b"/>
              <a:pathLst>
                <a:path w="337" h="385">
                  <a:moveTo>
                    <a:pt x="0" y="0"/>
                  </a:moveTo>
                  <a:lnTo>
                    <a:pt x="30" y="56"/>
                  </a:lnTo>
                  <a:lnTo>
                    <a:pt x="61" y="67"/>
                  </a:lnTo>
                  <a:lnTo>
                    <a:pt x="93" y="80"/>
                  </a:lnTo>
                  <a:lnTo>
                    <a:pt x="125" y="104"/>
                  </a:lnTo>
                  <a:lnTo>
                    <a:pt x="146" y="139"/>
                  </a:lnTo>
                  <a:lnTo>
                    <a:pt x="167" y="176"/>
                  </a:lnTo>
                  <a:lnTo>
                    <a:pt x="188" y="212"/>
                  </a:lnTo>
                  <a:lnTo>
                    <a:pt x="209" y="248"/>
                  </a:lnTo>
                  <a:lnTo>
                    <a:pt x="230" y="284"/>
                  </a:lnTo>
                  <a:lnTo>
                    <a:pt x="261" y="308"/>
                  </a:lnTo>
                  <a:lnTo>
                    <a:pt x="293" y="344"/>
                  </a:lnTo>
                  <a:lnTo>
                    <a:pt x="314" y="380"/>
                  </a:lnTo>
                  <a:lnTo>
                    <a:pt x="336" y="384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19" name="Freeform 55"/>
            <p:cNvSpPr>
              <a:spLocks/>
            </p:cNvSpPr>
            <p:nvPr/>
          </p:nvSpPr>
          <p:spPr bwMode="auto">
            <a:xfrm>
              <a:off x="1532" y="721"/>
              <a:ext cx="159" cy="692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49"/>
                </a:cxn>
                <a:cxn ang="0">
                  <a:pos x="10" y="81"/>
                </a:cxn>
                <a:cxn ang="0">
                  <a:pos x="10" y="112"/>
                </a:cxn>
                <a:cxn ang="0">
                  <a:pos x="10" y="144"/>
                </a:cxn>
                <a:cxn ang="0">
                  <a:pos x="21" y="175"/>
                </a:cxn>
                <a:cxn ang="0">
                  <a:pos x="21" y="207"/>
                </a:cxn>
                <a:cxn ang="0">
                  <a:pos x="21" y="239"/>
                </a:cxn>
                <a:cxn ang="0">
                  <a:pos x="31" y="270"/>
                </a:cxn>
                <a:cxn ang="0">
                  <a:pos x="42" y="312"/>
                </a:cxn>
                <a:cxn ang="0">
                  <a:pos x="52" y="344"/>
                </a:cxn>
                <a:cxn ang="0">
                  <a:pos x="63" y="375"/>
                </a:cxn>
                <a:cxn ang="0">
                  <a:pos x="84" y="407"/>
                </a:cxn>
                <a:cxn ang="0">
                  <a:pos x="84" y="439"/>
                </a:cxn>
                <a:cxn ang="0">
                  <a:pos x="94" y="470"/>
                </a:cxn>
                <a:cxn ang="0">
                  <a:pos x="94" y="502"/>
                </a:cxn>
                <a:cxn ang="0">
                  <a:pos x="105" y="533"/>
                </a:cxn>
                <a:cxn ang="0">
                  <a:pos x="105" y="565"/>
                </a:cxn>
                <a:cxn ang="0">
                  <a:pos x="126" y="597"/>
                </a:cxn>
                <a:cxn ang="0">
                  <a:pos x="136" y="628"/>
                </a:cxn>
                <a:cxn ang="0">
                  <a:pos x="147" y="660"/>
                </a:cxn>
                <a:cxn ang="0">
                  <a:pos x="158" y="691"/>
                </a:cxn>
                <a:cxn ang="0">
                  <a:pos x="148" y="672"/>
                </a:cxn>
              </a:cxnLst>
              <a:rect l="0" t="0" r="r" b="b"/>
              <a:pathLst>
                <a:path w="159" h="692">
                  <a:moveTo>
                    <a:pt x="4" y="0"/>
                  </a:moveTo>
                  <a:lnTo>
                    <a:pt x="0" y="49"/>
                  </a:lnTo>
                  <a:lnTo>
                    <a:pt x="10" y="81"/>
                  </a:lnTo>
                  <a:lnTo>
                    <a:pt x="10" y="112"/>
                  </a:lnTo>
                  <a:lnTo>
                    <a:pt x="10" y="144"/>
                  </a:lnTo>
                  <a:lnTo>
                    <a:pt x="21" y="175"/>
                  </a:lnTo>
                  <a:lnTo>
                    <a:pt x="21" y="207"/>
                  </a:lnTo>
                  <a:lnTo>
                    <a:pt x="21" y="239"/>
                  </a:lnTo>
                  <a:lnTo>
                    <a:pt x="31" y="270"/>
                  </a:lnTo>
                  <a:lnTo>
                    <a:pt x="42" y="312"/>
                  </a:lnTo>
                  <a:lnTo>
                    <a:pt x="52" y="344"/>
                  </a:lnTo>
                  <a:lnTo>
                    <a:pt x="63" y="375"/>
                  </a:lnTo>
                  <a:lnTo>
                    <a:pt x="84" y="407"/>
                  </a:lnTo>
                  <a:lnTo>
                    <a:pt x="84" y="439"/>
                  </a:lnTo>
                  <a:lnTo>
                    <a:pt x="94" y="470"/>
                  </a:lnTo>
                  <a:lnTo>
                    <a:pt x="94" y="502"/>
                  </a:lnTo>
                  <a:lnTo>
                    <a:pt x="105" y="533"/>
                  </a:lnTo>
                  <a:lnTo>
                    <a:pt x="105" y="565"/>
                  </a:lnTo>
                  <a:lnTo>
                    <a:pt x="126" y="597"/>
                  </a:lnTo>
                  <a:lnTo>
                    <a:pt x="136" y="628"/>
                  </a:lnTo>
                  <a:lnTo>
                    <a:pt x="147" y="660"/>
                  </a:lnTo>
                  <a:lnTo>
                    <a:pt x="158" y="691"/>
                  </a:lnTo>
                  <a:lnTo>
                    <a:pt x="148" y="672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20" name="Freeform 56"/>
            <p:cNvSpPr>
              <a:spLocks/>
            </p:cNvSpPr>
            <p:nvPr/>
          </p:nvSpPr>
          <p:spPr bwMode="auto">
            <a:xfrm>
              <a:off x="1392" y="865"/>
              <a:ext cx="337" cy="577"/>
            </a:xfrm>
            <a:custGeom>
              <a:avLst/>
              <a:gdLst/>
              <a:ahLst/>
              <a:cxnLst>
                <a:cxn ang="0">
                  <a:pos x="336" y="576"/>
                </a:cxn>
                <a:cxn ang="0">
                  <a:pos x="275" y="548"/>
                </a:cxn>
                <a:cxn ang="0">
                  <a:pos x="231" y="511"/>
                </a:cxn>
                <a:cxn ang="0">
                  <a:pos x="217" y="472"/>
                </a:cxn>
                <a:cxn ang="0">
                  <a:pos x="201" y="434"/>
                </a:cxn>
                <a:cxn ang="0">
                  <a:pos x="172" y="397"/>
                </a:cxn>
                <a:cxn ang="0">
                  <a:pos x="172" y="358"/>
                </a:cxn>
                <a:cxn ang="0">
                  <a:pos x="158" y="321"/>
                </a:cxn>
                <a:cxn ang="0">
                  <a:pos x="142" y="283"/>
                </a:cxn>
                <a:cxn ang="0">
                  <a:pos x="142" y="244"/>
                </a:cxn>
                <a:cxn ang="0">
                  <a:pos x="113" y="194"/>
                </a:cxn>
                <a:cxn ang="0">
                  <a:pos x="113" y="157"/>
                </a:cxn>
                <a:cxn ang="0">
                  <a:pos x="84" y="118"/>
                </a:cxn>
                <a:cxn ang="0">
                  <a:pos x="70" y="81"/>
                </a:cxn>
                <a:cxn ang="0">
                  <a:pos x="40" y="43"/>
                </a:cxn>
                <a:cxn ang="0">
                  <a:pos x="9" y="4"/>
                </a:cxn>
                <a:cxn ang="0">
                  <a:pos x="0" y="0"/>
                </a:cxn>
              </a:cxnLst>
              <a:rect l="0" t="0" r="r" b="b"/>
              <a:pathLst>
                <a:path w="337" h="577">
                  <a:moveTo>
                    <a:pt x="336" y="576"/>
                  </a:moveTo>
                  <a:lnTo>
                    <a:pt x="275" y="548"/>
                  </a:lnTo>
                  <a:lnTo>
                    <a:pt x="231" y="511"/>
                  </a:lnTo>
                  <a:lnTo>
                    <a:pt x="217" y="472"/>
                  </a:lnTo>
                  <a:lnTo>
                    <a:pt x="201" y="434"/>
                  </a:lnTo>
                  <a:lnTo>
                    <a:pt x="172" y="397"/>
                  </a:lnTo>
                  <a:lnTo>
                    <a:pt x="172" y="358"/>
                  </a:lnTo>
                  <a:lnTo>
                    <a:pt x="158" y="321"/>
                  </a:lnTo>
                  <a:lnTo>
                    <a:pt x="142" y="283"/>
                  </a:lnTo>
                  <a:lnTo>
                    <a:pt x="142" y="244"/>
                  </a:lnTo>
                  <a:lnTo>
                    <a:pt x="113" y="194"/>
                  </a:lnTo>
                  <a:lnTo>
                    <a:pt x="113" y="157"/>
                  </a:lnTo>
                  <a:lnTo>
                    <a:pt x="84" y="118"/>
                  </a:lnTo>
                  <a:lnTo>
                    <a:pt x="70" y="81"/>
                  </a:lnTo>
                  <a:lnTo>
                    <a:pt x="40" y="43"/>
                  </a:lnTo>
                  <a:lnTo>
                    <a:pt x="9" y="4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21" name="Freeform 57"/>
            <p:cNvSpPr>
              <a:spLocks/>
            </p:cNvSpPr>
            <p:nvPr/>
          </p:nvSpPr>
          <p:spPr bwMode="auto">
            <a:xfrm>
              <a:off x="1479" y="769"/>
              <a:ext cx="250" cy="676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0" y="43"/>
                </a:cxn>
                <a:cxn ang="0">
                  <a:pos x="11" y="75"/>
                </a:cxn>
                <a:cxn ang="0">
                  <a:pos x="21" y="106"/>
                </a:cxn>
                <a:cxn ang="0">
                  <a:pos x="21" y="138"/>
                </a:cxn>
                <a:cxn ang="0">
                  <a:pos x="32" y="170"/>
                </a:cxn>
                <a:cxn ang="0">
                  <a:pos x="42" y="201"/>
                </a:cxn>
                <a:cxn ang="0">
                  <a:pos x="53" y="233"/>
                </a:cxn>
                <a:cxn ang="0">
                  <a:pos x="63" y="264"/>
                </a:cxn>
                <a:cxn ang="0">
                  <a:pos x="63" y="296"/>
                </a:cxn>
                <a:cxn ang="0">
                  <a:pos x="74" y="327"/>
                </a:cxn>
                <a:cxn ang="0">
                  <a:pos x="84" y="359"/>
                </a:cxn>
                <a:cxn ang="0">
                  <a:pos x="95" y="391"/>
                </a:cxn>
                <a:cxn ang="0">
                  <a:pos x="116" y="422"/>
                </a:cxn>
                <a:cxn ang="0">
                  <a:pos x="126" y="454"/>
                </a:cxn>
                <a:cxn ang="0">
                  <a:pos x="137" y="485"/>
                </a:cxn>
                <a:cxn ang="0">
                  <a:pos x="147" y="517"/>
                </a:cxn>
                <a:cxn ang="0">
                  <a:pos x="147" y="549"/>
                </a:cxn>
                <a:cxn ang="0">
                  <a:pos x="168" y="580"/>
                </a:cxn>
                <a:cxn ang="0">
                  <a:pos x="179" y="612"/>
                </a:cxn>
                <a:cxn ang="0">
                  <a:pos x="200" y="643"/>
                </a:cxn>
                <a:cxn ang="0">
                  <a:pos x="221" y="675"/>
                </a:cxn>
                <a:cxn ang="0">
                  <a:pos x="249" y="672"/>
                </a:cxn>
              </a:cxnLst>
              <a:rect l="0" t="0" r="r" b="b"/>
              <a:pathLst>
                <a:path w="250" h="676">
                  <a:moveTo>
                    <a:pt x="9" y="0"/>
                  </a:moveTo>
                  <a:lnTo>
                    <a:pt x="0" y="43"/>
                  </a:lnTo>
                  <a:lnTo>
                    <a:pt x="11" y="75"/>
                  </a:lnTo>
                  <a:lnTo>
                    <a:pt x="21" y="106"/>
                  </a:lnTo>
                  <a:lnTo>
                    <a:pt x="21" y="138"/>
                  </a:lnTo>
                  <a:lnTo>
                    <a:pt x="32" y="170"/>
                  </a:lnTo>
                  <a:lnTo>
                    <a:pt x="42" y="201"/>
                  </a:lnTo>
                  <a:lnTo>
                    <a:pt x="53" y="233"/>
                  </a:lnTo>
                  <a:lnTo>
                    <a:pt x="63" y="264"/>
                  </a:lnTo>
                  <a:lnTo>
                    <a:pt x="63" y="296"/>
                  </a:lnTo>
                  <a:lnTo>
                    <a:pt x="74" y="327"/>
                  </a:lnTo>
                  <a:lnTo>
                    <a:pt x="84" y="359"/>
                  </a:lnTo>
                  <a:lnTo>
                    <a:pt x="95" y="391"/>
                  </a:lnTo>
                  <a:lnTo>
                    <a:pt x="116" y="422"/>
                  </a:lnTo>
                  <a:lnTo>
                    <a:pt x="126" y="454"/>
                  </a:lnTo>
                  <a:lnTo>
                    <a:pt x="137" y="485"/>
                  </a:lnTo>
                  <a:lnTo>
                    <a:pt x="147" y="517"/>
                  </a:lnTo>
                  <a:lnTo>
                    <a:pt x="147" y="549"/>
                  </a:lnTo>
                  <a:lnTo>
                    <a:pt x="168" y="580"/>
                  </a:lnTo>
                  <a:lnTo>
                    <a:pt x="179" y="612"/>
                  </a:lnTo>
                  <a:lnTo>
                    <a:pt x="200" y="643"/>
                  </a:lnTo>
                  <a:lnTo>
                    <a:pt x="221" y="675"/>
                  </a:lnTo>
                  <a:lnTo>
                    <a:pt x="249" y="672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22" name="Freeform 58"/>
            <p:cNvSpPr>
              <a:spLocks/>
            </p:cNvSpPr>
            <p:nvPr/>
          </p:nvSpPr>
          <p:spPr bwMode="auto">
            <a:xfrm>
              <a:off x="1392" y="961"/>
              <a:ext cx="289" cy="50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1"/>
                </a:cxn>
                <a:cxn ang="0">
                  <a:pos x="45" y="83"/>
                </a:cxn>
                <a:cxn ang="0">
                  <a:pos x="55" y="114"/>
                </a:cxn>
                <a:cxn ang="0">
                  <a:pos x="66" y="146"/>
                </a:cxn>
                <a:cxn ang="0">
                  <a:pos x="87" y="178"/>
                </a:cxn>
                <a:cxn ang="0">
                  <a:pos x="98" y="209"/>
                </a:cxn>
                <a:cxn ang="0">
                  <a:pos x="108" y="241"/>
                </a:cxn>
                <a:cxn ang="0">
                  <a:pos x="129" y="272"/>
                </a:cxn>
                <a:cxn ang="0">
                  <a:pos x="140" y="304"/>
                </a:cxn>
                <a:cxn ang="0">
                  <a:pos x="161" y="335"/>
                </a:cxn>
                <a:cxn ang="0">
                  <a:pos x="182" y="357"/>
                </a:cxn>
                <a:cxn ang="0">
                  <a:pos x="192" y="388"/>
                </a:cxn>
                <a:cxn ang="0">
                  <a:pos x="213" y="420"/>
                </a:cxn>
                <a:cxn ang="0">
                  <a:pos x="234" y="451"/>
                </a:cxn>
                <a:cxn ang="0">
                  <a:pos x="266" y="472"/>
                </a:cxn>
                <a:cxn ang="0">
                  <a:pos x="276" y="504"/>
                </a:cxn>
                <a:cxn ang="0">
                  <a:pos x="288" y="480"/>
                </a:cxn>
              </a:cxnLst>
              <a:rect l="0" t="0" r="r" b="b"/>
              <a:pathLst>
                <a:path w="289" h="505">
                  <a:moveTo>
                    <a:pt x="0" y="0"/>
                  </a:moveTo>
                  <a:lnTo>
                    <a:pt x="24" y="51"/>
                  </a:lnTo>
                  <a:lnTo>
                    <a:pt x="45" y="83"/>
                  </a:lnTo>
                  <a:lnTo>
                    <a:pt x="55" y="114"/>
                  </a:lnTo>
                  <a:lnTo>
                    <a:pt x="66" y="146"/>
                  </a:lnTo>
                  <a:lnTo>
                    <a:pt x="87" y="178"/>
                  </a:lnTo>
                  <a:lnTo>
                    <a:pt x="98" y="209"/>
                  </a:lnTo>
                  <a:lnTo>
                    <a:pt x="108" y="241"/>
                  </a:lnTo>
                  <a:lnTo>
                    <a:pt x="129" y="272"/>
                  </a:lnTo>
                  <a:lnTo>
                    <a:pt x="140" y="304"/>
                  </a:lnTo>
                  <a:lnTo>
                    <a:pt x="161" y="335"/>
                  </a:lnTo>
                  <a:lnTo>
                    <a:pt x="182" y="357"/>
                  </a:lnTo>
                  <a:lnTo>
                    <a:pt x="192" y="388"/>
                  </a:lnTo>
                  <a:lnTo>
                    <a:pt x="213" y="420"/>
                  </a:lnTo>
                  <a:lnTo>
                    <a:pt x="234" y="451"/>
                  </a:lnTo>
                  <a:lnTo>
                    <a:pt x="266" y="472"/>
                  </a:lnTo>
                  <a:lnTo>
                    <a:pt x="276" y="504"/>
                  </a:lnTo>
                  <a:lnTo>
                    <a:pt x="288" y="480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23" name="Freeform 59"/>
            <p:cNvSpPr>
              <a:spLocks/>
            </p:cNvSpPr>
            <p:nvPr/>
          </p:nvSpPr>
          <p:spPr bwMode="auto">
            <a:xfrm>
              <a:off x="1374" y="1009"/>
              <a:ext cx="115" cy="22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5"/>
                </a:cxn>
                <a:cxn ang="0">
                  <a:pos x="31" y="77"/>
                </a:cxn>
                <a:cxn ang="0">
                  <a:pos x="42" y="108"/>
                </a:cxn>
                <a:cxn ang="0">
                  <a:pos x="52" y="130"/>
                </a:cxn>
                <a:cxn ang="0">
                  <a:pos x="73" y="161"/>
                </a:cxn>
                <a:cxn ang="0">
                  <a:pos x="84" y="193"/>
                </a:cxn>
                <a:cxn ang="0">
                  <a:pos x="95" y="224"/>
                </a:cxn>
                <a:cxn ang="0">
                  <a:pos x="114" y="192"/>
                </a:cxn>
              </a:cxnLst>
              <a:rect l="0" t="0" r="r" b="b"/>
              <a:pathLst>
                <a:path w="115" h="225">
                  <a:moveTo>
                    <a:pt x="18" y="0"/>
                  </a:moveTo>
                  <a:lnTo>
                    <a:pt x="0" y="45"/>
                  </a:lnTo>
                  <a:lnTo>
                    <a:pt x="31" y="77"/>
                  </a:lnTo>
                  <a:lnTo>
                    <a:pt x="42" y="108"/>
                  </a:lnTo>
                  <a:lnTo>
                    <a:pt x="52" y="130"/>
                  </a:lnTo>
                  <a:lnTo>
                    <a:pt x="73" y="161"/>
                  </a:lnTo>
                  <a:lnTo>
                    <a:pt x="84" y="193"/>
                  </a:lnTo>
                  <a:lnTo>
                    <a:pt x="95" y="224"/>
                  </a:lnTo>
                  <a:lnTo>
                    <a:pt x="114" y="192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24" name="Freeform 60"/>
            <p:cNvSpPr>
              <a:spLocks/>
            </p:cNvSpPr>
            <p:nvPr/>
          </p:nvSpPr>
          <p:spPr bwMode="auto">
            <a:xfrm>
              <a:off x="1392" y="913"/>
              <a:ext cx="193" cy="3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" y="36"/>
                </a:cxn>
                <a:cxn ang="0">
                  <a:pos x="66" y="68"/>
                </a:cxn>
                <a:cxn ang="0">
                  <a:pos x="66" y="99"/>
                </a:cxn>
                <a:cxn ang="0">
                  <a:pos x="77" y="131"/>
                </a:cxn>
                <a:cxn ang="0">
                  <a:pos x="77" y="162"/>
                </a:cxn>
                <a:cxn ang="0">
                  <a:pos x="87" y="194"/>
                </a:cxn>
                <a:cxn ang="0">
                  <a:pos x="108" y="226"/>
                </a:cxn>
                <a:cxn ang="0">
                  <a:pos x="119" y="257"/>
                </a:cxn>
                <a:cxn ang="0">
                  <a:pos x="140" y="289"/>
                </a:cxn>
                <a:cxn ang="0">
                  <a:pos x="161" y="320"/>
                </a:cxn>
                <a:cxn ang="0">
                  <a:pos x="171" y="352"/>
                </a:cxn>
                <a:cxn ang="0">
                  <a:pos x="192" y="384"/>
                </a:cxn>
              </a:cxnLst>
              <a:rect l="0" t="0" r="r" b="b"/>
              <a:pathLst>
                <a:path w="193" h="385">
                  <a:moveTo>
                    <a:pt x="0" y="0"/>
                  </a:moveTo>
                  <a:lnTo>
                    <a:pt x="45" y="36"/>
                  </a:lnTo>
                  <a:lnTo>
                    <a:pt x="66" y="68"/>
                  </a:lnTo>
                  <a:lnTo>
                    <a:pt x="66" y="99"/>
                  </a:lnTo>
                  <a:lnTo>
                    <a:pt x="77" y="131"/>
                  </a:lnTo>
                  <a:lnTo>
                    <a:pt x="77" y="162"/>
                  </a:lnTo>
                  <a:lnTo>
                    <a:pt x="87" y="194"/>
                  </a:lnTo>
                  <a:lnTo>
                    <a:pt x="108" y="226"/>
                  </a:lnTo>
                  <a:lnTo>
                    <a:pt x="119" y="257"/>
                  </a:lnTo>
                  <a:lnTo>
                    <a:pt x="140" y="289"/>
                  </a:lnTo>
                  <a:lnTo>
                    <a:pt x="161" y="320"/>
                  </a:lnTo>
                  <a:lnTo>
                    <a:pt x="171" y="352"/>
                  </a:lnTo>
                  <a:lnTo>
                    <a:pt x="192" y="384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25" name="Freeform 61"/>
            <p:cNvSpPr>
              <a:spLocks/>
            </p:cNvSpPr>
            <p:nvPr/>
          </p:nvSpPr>
          <p:spPr bwMode="auto">
            <a:xfrm>
              <a:off x="1711" y="337"/>
              <a:ext cx="127" cy="887"/>
            </a:xfrm>
            <a:custGeom>
              <a:avLst/>
              <a:gdLst/>
              <a:ahLst/>
              <a:cxnLst>
                <a:cxn ang="0">
                  <a:pos x="17" y="0"/>
                </a:cxn>
                <a:cxn ang="0">
                  <a:pos x="0" y="44"/>
                </a:cxn>
                <a:cxn ang="0">
                  <a:pos x="0" y="75"/>
                </a:cxn>
                <a:cxn ang="0">
                  <a:pos x="0" y="107"/>
                </a:cxn>
                <a:cxn ang="0">
                  <a:pos x="0" y="138"/>
                </a:cxn>
                <a:cxn ang="0">
                  <a:pos x="0" y="170"/>
                </a:cxn>
                <a:cxn ang="0">
                  <a:pos x="10" y="201"/>
                </a:cxn>
                <a:cxn ang="0">
                  <a:pos x="31" y="233"/>
                </a:cxn>
                <a:cxn ang="0">
                  <a:pos x="31" y="265"/>
                </a:cxn>
                <a:cxn ang="0">
                  <a:pos x="31" y="296"/>
                </a:cxn>
                <a:cxn ang="0">
                  <a:pos x="42" y="328"/>
                </a:cxn>
                <a:cxn ang="0">
                  <a:pos x="42" y="359"/>
                </a:cxn>
                <a:cxn ang="0">
                  <a:pos x="42" y="391"/>
                </a:cxn>
                <a:cxn ang="0">
                  <a:pos x="52" y="423"/>
                </a:cxn>
                <a:cxn ang="0">
                  <a:pos x="63" y="454"/>
                </a:cxn>
                <a:cxn ang="0">
                  <a:pos x="63" y="486"/>
                </a:cxn>
                <a:cxn ang="0">
                  <a:pos x="63" y="517"/>
                </a:cxn>
                <a:cxn ang="0">
                  <a:pos x="63" y="549"/>
                </a:cxn>
                <a:cxn ang="0">
                  <a:pos x="63" y="580"/>
                </a:cxn>
                <a:cxn ang="0">
                  <a:pos x="73" y="602"/>
                </a:cxn>
                <a:cxn ang="0">
                  <a:pos x="73" y="633"/>
                </a:cxn>
                <a:cxn ang="0">
                  <a:pos x="73" y="665"/>
                </a:cxn>
                <a:cxn ang="0">
                  <a:pos x="84" y="696"/>
                </a:cxn>
                <a:cxn ang="0">
                  <a:pos x="84" y="728"/>
                </a:cxn>
                <a:cxn ang="0">
                  <a:pos x="84" y="759"/>
                </a:cxn>
                <a:cxn ang="0">
                  <a:pos x="94" y="791"/>
                </a:cxn>
                <a:cxn ang="0">
                  <a:pos x="94" y="823"/>
                </a:cxn>
                <a:cxn ang="0">
                  <a:pos x="105" y="854"/>
                </a:cxn>
                <a:cxn ang="0">
                  <a:pos x="105" y="886"/>
                </a:cxn>
                <a:cxn ang="0">
                  <a:pos x="113" y="864"/>
                </a:cxn>
                <a:cxn ang="0">
                  <a:pos x="126" y="886"/>
                </a:cxn>
              </a:cxnLst>
              <a:rect l="0" t="0" r="r" b="b"/>
              <a:pathLst>
                <a:path w="127" h="887">
                  <a:moveTo>
                    <a:pt x="17" y="0"/>
                  </a:moveTo>
                  <a:lnTo>
                    <a:pt x="0" y="44"/>
                  </a:lnTo>
                  <a:lnTo>
                    <a:pt x="0" y="75"/>
                  </a:lnTo>
                  <a:lnTo>
                    <a:pt x="0" y="107"/>
                  </a:lnTo>
                  <a:lnTo>
                    <a:pt x="0" y="138"/>
                  </a:lnTo>
                  <a:lnTo>
                    <a:pt x="0" y="170"/>
                  </a:lnTo>
                  <a:lnTo>
                    <a:pt x="10" y="201"/>
                  </a:lnTo>
                  <a:lnTo>
                    <a:pt x="31" y="233"/>
                  </a:lnTo>
                  <a:lnTo>
                    <a:pt x="31" y="265"/>
                  </a:lnTo>
                  <a:lnTo>
                    <a:pt x="31" y="296"/>
                  </a:lnTo>
                  <a:lnTo>
                    <a:pt x="42" y="328"/>
                  </a:lnTo>
                  <a:lnTo>
                    <a:pt x="42" y="359"/>
                  </a:lnTo>
                  <a:lnTo>
                    <a:pt x="42" y="391"/>
                  </a:lnTo>
                  <a:lnTo>
                    <a:pt x="52" y="423"/>
                  </a:lnTo>
                  <a:lnTo>
                    <a:pt x="63" y="454"/>
                  </a:lnTo>
                  <a:lnTo>
                    <a:pt x="63" y="486"/>
                  </a:lnTo>
                  <a:lnTo>
                    <a:pt x="63" y="517"/>
                  </a:lnTo>
                  <a:lnTo>
                    <a:pt x="63" y="549"/>
                  </a:lnTo>
                  <a:lnTo>
                    <a:pt x="63" y="580"/>
                  </a:lnTo>
                  <a:lnTo>
                    <a:pt x="73" y="602"/>
                  </a:lnTo>
                  <a:lnTo>
                    <a:pt x="73" y="633"/>
                  </a:lnTo>
                  <a:lnTo>
                    <a:pt x="73" y="665"/>
                  </a:lnTo>
                  <a:lnTo>
                    <a:pt x="84" y="696"/>
                  </a:lnTo>
                  <a:lnTo>
                    <a:pt x="84" y="728"/>
                  </a:lnTo>
                  <a:lnTo>
                    <a:pt x="84" y="759"/>
                  </a:lnTo>
                  <a:lnTo>
                    <a:pt x="94" y="791"/>
                  </a:lnTo>
                  <a:lnTo>
                    <a:pt x="94" y="823"/>
                  </a:lnTo>
                  <a:lnTo>
                    <a:pt x="105" y="854"/>
                  </a:lnTo>
                  <a:lnTo>
                    <a:pt x="105" y="886"/>
                  </a:lnTo>
                  <a:lnTo>
                    <a:pt x="113" y="864"/>
                  </a:lnTo>
                  <a:lnTo>
                    <a:pt x="126" y="886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26" name="Line 62"/>
            <p:cNvSpPr>
              <a:spLocks noChangeShapeType="1"/>
            </p:cNvSpPr>
            <p:nvPr/>
          </p:nvSpPr>
          <p:spPr bwMode="auto">
            <a:xfrm>
              <a:off x="1248" y="2977"/>
              <a:ext cx="28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27" name="Line 63"/>
            <p:cNvSpPr>
              <a:spLocks noChangeShapeType="1"/>
            </p:cNvSpPr>
            <p:nvPr/>
          </p:nvSpPr>
          <p:spPr bwMode="auto">
            <a:xfrm>
              <a:off x="1296" y="3121"/>
              <a:ext cx="2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28" name="Line 64"/>
            <p:cNvSpPr>
              <a:spLocks noChangeShapeType="1"/>
            </p:cNvSpPr>
            <p:nvPr/>
          </p:nvSpPr>
          <p:spPr bwMode="auto">
            <a:xfrm>
              <a:off x="1296" y="3169"/>
              <a:ext cx="2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29" name="Line 65"/>
            <p:cNvSpPr>
              <a:spLocks noChangeShapeType="1"/>
            </p:cNvSpPr>
            <p:nvPr/>
          </p:nvSpPr>
          <p:spPr bwMode="auto">
            <a:xfrm>
              <a:off x="1296" y="3073"/>
              <a:ext cx="2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30" name="Line 66"/>
            <p:cNvSpPr>
              <a:spLocks noChangeShapeType="1"/>
            </p:cNvSpPr>
            <p:nvPr/>
          </p:nvSpPr>
          <p:spPr bwMode="auto">
            <a:xfrm>
              <a:off x="1248" y="3025"/>
              <a:ext cx="28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31" name="Line 67"/>
            <p:cNvSpPr>
              <a:spLocks noChangeShapeType="1"/>
            </p:cNvSpPr>
            <p:nvPr/>
          </p:nvSpPr>
          <p:spPr bwMode="auto">
            <a:xfrm>
              <a:off x="1248" y="2929"/>
              <a:ext cx="28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32" name="Freeform 68"/>
            <p:cNvSpPr>
              <a:spLocks/>
            </p:cNvSpPr>
            <p:nvPr/>
          </p:nvSpPr>
          <p:spPr bwMode="auto">
            <a:xfrm>
              <a:off x="1248" y="2949"/>
              <a:ext cx="289" cy="29"/>
            </a:xfrm>
            <a:custGeom>
              <a:avLst/>
              <a:gdLst/>
              <a:ahLst/>
              <a:cxnLst>
                <a:cxn ang="0">
                  <a:pos x="288" y="28"/>
                </a:cxn>
                <a:cxn ang="0">
                  <a:pos x="242" y="0"/>
                </a:cxn>
                <a:cxn ang="0">
                  <a:pos x="210" y="0"/>
                </a:cxn>
                <a:cxn ang="0">
                  <a:pos x="178" y="0"/>
                </a:cxn>
                <a:cxn ang="0">
                  <a:pos x="147" y="0"/>
                </a:cxn>
                <a:cxn ang="0">
                  <a:pos x="115" y="0"/>
                </a:cxn>
                <a:cxn ang="0">
                  <a:pos x="84" y="0"/>
                </a:cxn>
                <a:cxn ang="0">
                  <a:pos x="52" y="0"/>
                </a:cxn>
                <a:cxn ang="0">
                  <a:pos x="21" y="0"/>
                </a:cxn>
                <a:cxn ang="0">
                  <a:pos x="0" y="28"/>
                </a:cxn>
              </a:cxnLst>
              <a:rect l="0" t="0" r="r" b="b"/>
              <a:pathLst>
                <a:path w="289" h="29">
                  <a:moveTo>
                    <a:pt x="288" y="28"/>
                  </a:moveTo>
                  <a:lnTo>
                    <a:pt x="242" y="0"/>
                  </a:lnTo>
                  <a:lnTo>
                    <a:pt x="210" y="0"/>
                  </a:lnTo>
                  <a:lnTo>
                    <a:pt x="178" y="0"/>
                  </a:lnTo>
                  <a:lnTo>
                    <a:pt x="147" y="0"/>
                  </a:lnTo>
                  <a:lnTo>
                    <a:pt x="115" y="0"/>
                  </a:lnTo>
                  <a:lnTo>
                    <a:pt x="84" y="0"/>
                  </a:lnTo>
                  <a:lnTo>
                    <a:pt x="52" y="0"/>
                  </a:lnTo>
                  <a:lnTo>
                    <a:pt x="21" y="0"/>
                  </a:lnTo>
                  <a:lnTo>
                    <a:pt x="0" y="28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33" name="Freeform 69"/>
            <p:cNvSpPr>
              <a:spLocks/>
            </p:cNvSpPr>
            <p:nvPr/>
          </p:nvSpPr>
          <p:spPr bwMode="auto">
            <a:xfrm>
              <a:off x="1200" y="2881"/>
              <a:ext cx="337" cy="17"/>
            </a:xfrm>
            <a:custGeom>
              <a:avLst/>
              <a:gdLst/>
              <a:ahLst/>
              <a:cxnLst>
                <a:cxn ang="0">
                  <a:pos x="336" y="0"/>
                </a:cxn>
                <a:cxn ang="0">
                  <a:pos x="290" y="16"/>
                </a:cxn>
                <a:cxn ang="0">
                  <a:pos x="258" y="16"/>
                </a:cxn>
                <a:cxn ang="0">
                  <a:pos x="226" y="16"/>
                </a:cxn>
                <a:cxn ang="0">
                  <a:pos x="195" y="16"/>
                </a:cxn>
                <a:cxn ang="0">
                  <a:pos x="163" y="16"/>
                </a:cxn>
                <a:cxn ang="0">
                  <a:pos x="132" y="16"/>
                </a:cxn>
                <a:cxn ang="0">
                  <a:pos x="100" y="16"/>
                </a:cxn>
                <a:cxn ang="0">
                  <a:pos x="69" y="16"/>
                </a:cxn>
                <a:cxn ang="0">
                  <a:pos x="37" y="16"/>
                </a:cxn>
                <a:cxn ang="0">
                  <a:pos x="0" y="0"/>
                </a:cxn>
              </a:cxnLst>
              <a:rect l="0" t="0" r="r" b="b"/>
              <a:pathLst>
                <a:path w="337" h="17">
                  <a:moveTo>
                    <a:pt x="336" y="0"/>
                  </a:moveTo>
                  <a:lnTo>
                    <a:pt x="290" y="16"/>
                  </a:lnTo>
                  <a:lnTo>
                    <a:pt x="258" y="16"/>
                  </a:lnTo>
                  <a:lnTo>
                    <a:pt x="226" y="16"/>
                  </a:lnTo>
                  <a:lnTo>
                    <a:pt x="195" y="16"/>
                  </a:lnTo>
                  <a:lnTo>
                    <a:pt x="163" y="16"/>
                  </a:lnTo>
                  <a:lnTo>
                    <a:pt x="132" y="16"/>
                  </a:lnTo>
                  <a:lnTo>
                    <a:pt x="100" y="16"/>
                  </a:lnTo>
                  <a:lnTo>
                    <a:pt x="69" y="16"/>
                  </a:lnTo>
                  <a:lnTo>
                    <a:pt x="37" y="16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34" name="Line 70"/>
            <p:cNvSpPr>
              <a:spLocks noChangeShapeType="1"/>
            </p:cNvSpPr>
            <p:nvPr/>
          </p:nvSpPr>
          <p:spPr bwMode="auto">
            <a:xfrm>
              <a:off x="1296" y="3217"/>
              <a:ext cx="2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35" name="Line 71"/>
            <p:cNvSpPr>
              <a:spLocks noChangeShapeType="1"/>
            </p:cNvSpPr>
            <p:nvPr/>
          </p:nvSpPr>
          <p:spPr bwMode="auto">
            <a:xfrm>
              <a:off x="1296" y="3265"/>
              <a:ext cx="2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36" name="Line 72"/>
            <p:cNvSpPr>
              <a:spLocks noChangeShapeType="1"/>
            </p:cNvSpPr>
            <p:nvPr/>
          </p:nvSpPr>
          <p:spPr bwMode="auto">
            <a:xfrm>
              <a:off x="1296" y="3313"/>
              <a:ext cx="2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37" name="Line 73"/>
            <p:cNvSpPr>
              <a:spLocks noChangeShapeType="1"/>
            </p:cNvSpPr>
            <p:nvPr/>
          </p:nvSpPr>
          <p:spPr bwMode="auto">
            <a:xfrm>
              <a:off x="1296" y="3361"/>
              <a:ext cx="2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38" name="Line 74"/>
            <p:cNvSpPr>
              <a:spLocks noChangeShapeType="1"/>
            </p:cNvSpPr>
            <p:nvPr/>
          </p:nvSpPr>
          <p:spPr bwMode="auto">
            <a:xfrm>
              <a:off x="1296" y="3409"/>
              <a:ext cx="2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39" name="Line 75"/>
            <p:cNvSpPr>
              <a:spLocks noChangeShapeType="1"/>
            </p:cNvSpPr>
            <p:nvPr/>
          </p:nvSpPr>
          <p:spPr bwMode="auto">
            <a:xfrm>
              <a:off x="1344" y="3457"/>
              <a:ext cx="1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40" name="Line 76"/>
            <p:cNvSpPr>
              <a:spLocks noChangeShapeType="1"/>
            </p:cNvSpPr>
            <p:nvPr/>
          </p:nvSpPr>
          <p:spPr bwMode="auto">
            <a:xfrm>
              <a:off x="1344" y="3505"/>
              <a:ext cx="1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41" name="Line 77"/>
            <p:cNvSpPr>
              <a:spLocks noChangeShapeType="1"/>
            </p:cNvSpPr>
            <p:nvPr/>
          </p:nvSpPr>
          <p:spPr bwMode="auto">
            <a:xfrm>
              <a:off x="1344" y="3553"/>
              <a:ext cx="1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42" name="Line 78"/>
            <p:cNvSpPr>
              <a:spLocks noChangeShapeType="1"/>
            </p:cNvSpPr>
            <p:nvPr/>
          </p:nvSpPr>
          <p:spPr bwMode="auto">
            <a:xfrm>
              <a:off x="1344" y="3601"/>
              <a:ext cx="1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43" name="Line 79"/>
            <p:cNvSpPr>
              <a:spLocks noChangeShapeType="1"/>
            </p:cNvSpPr>
            <p:nvPr/>
          </p:nvSpPr>
          <p:spPr bwMode="auto">
            <a:xfrm>
              <a:off x="1344" y="3649"/>
              <a:ext cx="1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44" name="Line 80"/>
            <p:cNvSpPr>
              <a:spLocks noChangeShapeType="1"/>
            </p:cNvSpPr>
            <p:nvPr/>
          </p:nvSpPr>
          <p:spPr bwMode="auto">
            <a:xfrm>
              <a:off x="1344" y="3697"/>
              <a:ext cx="1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45" name="Line 81"/>
            <p:cNvSpPr>
              <a:spLocks noChangeShapeType="1"/>
            </p:cNvSpPr>
            <p:nvPr/>
          </p:nvSpPr>
          <p:spPr bwMode="auto">
            <a:xfrm>
              <a:off x="1392" y="3745"/>
              <a:ext cx="1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46" name="Line 82"/>
            <p:cNvSpPr>
              <a:spLocks noChangeShapeType="1"/>
            </p:cNvSpPr>
            <p:nvPr/>
          </p:nvSpPr>
          <p:spPr bwMode="auto">
            <a:xfrm>
              <a:off x="1392" y="3793"/>
              <a:ext cx="1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47" name="Line 83"/>
            <p:cNvSpPr>
              <a:spLocks noChangeShapeType="1"/>
            </p:cNvSpPr>
            <p:nvPr/>
          </p:nvSpPr>
          <p:spPr bwMode="auto">
            <a:xfrm>
              <a:off x="1392" y="3841"/>
              <a:ext cx="1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48" name="Line 84"/>
            <p:cNvSpPr>
              <a:spLocks noChangeShapeType="1"/>
            </p:cNvSpPr>
            <p:nvPr/>
          </p:nvSpPr>
          <p:spPr bwMode="auto">
            <a:xfrm>
              <a:off x="1392" y="3889"/>
              <a:ext cx="1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49" name="Line 85"/>
            <p:cNvSpPr>
              <a:spLocks noChangeShapeType="1"/>
            </p:cNvSpPr>
            <p:nvPr/>
          </p:nvSpPr>
          <p:spPr bwMode="auto">
            <a:xfrm>
              <a:off x="1440" y="3937"/>
              <a:ext cx="1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50" name="Line 86"/>
            <p:cNvSpPr>
              <a:spLocks noChangeShapeType="1"/>
            </p:cNvSpPr>
            <p:nvPr/>
          </p:nvSpPr>
          <p:spPr bwMode="auto">
            <a:xfrm>
              <a:off x="1440" y="3985"/>
              <a:ext cx="9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51" name="Line 87"/>
            <p:cNvSpPr>
              <a:spLocks noChangeShapeType="1"/>
            </p:cNvSpPr>
            <p:nvPr/>
          </p:nvSpPr>
          <p:spPr bwMode="auto">
            <a:xfrm>
              <a:off x="1440" y="4033"/>
              <a:ext cx="9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52" name="Line 88"/>
            <p:cNvSpPr>
              <a:spLocks noChangeShapeType="1"/>
            </p:cNvSpPr>
            <p:nvPr/>
          </p:nvSpPr>
          <p:spPr bwMode="auto">
            <a:xfrm>
              <a:off x="1488" y="3985"/>
              <a:ext cx="4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53" name="Line 89"/>
            <p:cNvSpPr>
              <a:spLocks noChangeShapeType="1"/>
            </p:cNvSpPr>
            <p:nvPr/>
          </p:nvSpPr>
          <p:spPr bwMode="auto">
            <a:xfrm>
              <a:off x="1440" y="4081"/>
              <a:ext cx="1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54" name="Freeform 90"/>
            <p:cNvSpPr>
              <a:spLocks/>
            </p:cNvSpPr>
            <p:nvPr/>
          </p:nvSpPr>
          <p:spPr bwMode="auto">
            <a:xfrm>
              <a:off x="1152" y="2634"/>
              <a:ext cx="145" cy="22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43" y="0"/>
                </a:cxn>
                <a:cxn ang="0">
                  <a:pos x="74" y="0"/>
                </a:cxn>
                <a:cxn ang="0">
                  <a:pos x="96" y="10"/>
                </a:cxn>
                <a:cxn ang="0">
                  <a:pos x="127" y="21"/>
                </a:cxn>
                <a:cxn ang="0">
                  <a:pos x="144" y="7"/>
                </a:cxn>
              </a:cxnLst>
              <a:rect l="0" t="0" r="r" b="b"/>
              <a:pathLst>
                <a:path w="145" h="22">
                  <a:moveTo>
                    <a:pt x="0" y="7"/>
                  </a:moveTo>
                  <a:lnTo>
                    <a:pt x="43" y="0"/>
                  </a:lnTo>
                  <a:lnTo>
                    <a:pt x="74" y="0"/>
                  </a:lnTo>
                  <a:lnTo>
                    <a:pt x="96" y="10"/>
                  </a:lnTo>
                  <a:lnTo>
                    <a:pt x="127" y="21"/>
                  </a:lnTo>
                  <a:lnTo>
                    <a:pt x="144" y="7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55" name="Freeform 91"/>
            <p:cNvSpPr>
              <a:spLocks/>
            </p:cNvSpPr>
            <p:nvPr/>
          </p:nvSpPr>
          <p:spPr bwMode="auto">
            <a:xfrm>
              <a:off x="1200" y="2785"/>
              <a:ext cx="289" cy="49"/>
            </a:xfrm>
            <a:custGeom>
              <a:avLst/>
              <a:gdLst/>
              <a:ahLst/>
              <a:cxnLst>
                <a:cxn ang="0">
                  <a:pos x="288" y="48"/>
                </a:cxn>
                <a:cxn ang="0">
                  <a:pos x="237" y="27"/>
                </a:cxn>
                <a:cxn ang="0">
                  <a:pos x="205" y="17"/>
                </a:cxn>
                <a:cxn ang="0">
                  <a:pos x="174" y="6"/>
                </a:cxn>
                <a:cxn ang="0">
                  <a:pos x="142" y="6"/>
                </a:cxn>
                <a:cxn ang="0">
                  <a:pos x="111" y="6"/>
                </a:cxn>
                <a:cxn ang="0">
                  <a:pos x="79" y="6"/>
                </a:cxn>
                <a:cxn ang="0">
                  <a:pos x="48" y="6"/>
                </a:cxn>
                <a:cxn ang="0">
                  <a:pos x="26" y="17"/>
                </a:cxn>
                <a:cxn ang="0">
                  <a:pos x="0" y="0"/>
                </a:cxn>
              </a:cxnLst>
              <a:rect l="0" t="0" r="r" b="b"/>
              <a:pathLst>
                <a:path w="289" h="49">
                  <a:moveTo>
                    <a:pt x="288" y="48"/>
                  </a:moveTo>
                  <a:lnTo>
                    <a:pt x="237" y="27"/>
                  </a:lnTo>
                  <a:lnTo>
                    <a:pt x="205" y="17"/>
                  </a:lnTo>
                  <a:lnTo>
                    <a:pt x="174" y="6"/>
                  </a:lnTo>
                  <a:lnTo>
                    <a:pt x="142" y="6"/>
                  </a:lnTo>
                  <a:lnTo>
                    <a:pt x="111" y="6"/>
                  </a:lnTo>
                  <a:lnTo>
                    <a:pt x="79" y="6"/>
                  </a:lnTo>
                  <a:lnTo>
                    <a:pt x="48" y="6"/>
                  </a:lnTo>
                  <a:lnTo>
                    <a:pt x="26" y="17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56" name="Freeform 92"/>
            <p:cNvSpPr>
              <a:spLocks/>
            </p:cNvSpPr>
            <p:nvPr/>
          </p:nvSpPr>
          <p:spPr bwMode="auto">
            <a:xfrm>
              <a:off x="1248" y="3025"/>
              <a:ext cx="289" cy="49"/>
            </a:xfrm>
            <a:custGeom>
              <a:avLst/>
              <a:gdLst/>
              <a:ahLst/>
              <a:cxnLst>
                <a:cxn ang="0">
                  <a:pos x="288" y="0"/>
                </a:cxn>
                <a:cxn ang="0">
                  <a:pos x="242" y="19"/>
                </a:cxn>
                <a:cxn ang="0">
                  <a:pos x="210" y="19"/>
                </a:cxn>
                <a:cxn ang="0">
                  <a:pos x="178" y="19"/>
                </a:cxn>
                <a:cxn ang="0">
                  <a:pos x="147" y="19"/>
                </a:cxn>
                <a:cxn ang="0">
                  <a:pos x="115" y="19"/>
                </a:cxn>
                <a:cxn ang="0">
                  <a:pos x="84" y="19"/>
                </a:cxn>
                <a:cxn ang="0">
                  <a:pos x="52" y="19"/>
                </a:cxn>
                <a:cxn ang="0">
                  <a:pos x="21" y="30"/>
                </a:cxn>
                <a:cxn ang="0">
                  <a:pos x="0" y="48"/>
                </a:cxn>
              </a:cxnLst>
              <a:rect l="0" t="0" r="r" b="b"/>
              <a:pathLst>
                <a:path w="289" h="49">
                  <a:moveTo>
                    <a:pt x="288" y="0"/>
                  </a:moveTo>
                  <a:lnTo>
                    <a:pt x="242" y="19"/>
                  </a:lnTo>
                  <a:lnTo>
                    <a:pt x="210" y="19"/>
                  </a:lnTo>
                  <a:lnTo>
                    <a:pt x="178" y="19"/>
                  </a:lnTo>
                  <a:lnTo>
                    <a:pt x="147" y="19"/>
                  </a:lnTo>
                  <a:lnTo>
                    <a:pt x="115" y="19"/>
                  </a:lnTo>
                  <a:lnTo>
                    <a:pt x="84" y="19"/>
                  </a:lnTo>
                  <a:lnTo>
                    <a:pt x="52" y="19"/>
                  </a:lnTo>
                  <a:lnTo>
                    <a:pt x="21" y="30"/>
                  </a:lnTo>
                  <a:lnTo>
                    <a:pt x="0" y="48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57" name="Freeform 93"/>
            <p:cNvSpPr>
              <a:spLocks/>
            </p:cNvSpPr>
            <p:nvPr/>
          </p:nvSpPr>
          <p:spPr bwMode="auto">
            <a:xfrm>
              <a:off x="1296" y="3121"/>
              <a:ext cx="241" cy="49"/>
            </a:xfrm>
            <a:custGeom>
              <a:avLst/>
              <a:gdLst/>
              <a:ahLst/>
              <a:cxnLst>
                <a:cxn ang="0">
                  <a:pos x="240" y="48"/>
                </a:cxn>
                <a:cxn ang="0">
                  <a:pos x="194" y="28"/>
                </a:cxn>
                <a:cxn ang="0">
                  <a:pos x="162" y="28"/>
                </a:cxn>
                <a:cxn ang="0">
                  <a:pos x="130" y="28"/>
                </a:cxn>
                <a:cxn ang="0">
                  <a:pos x="99" y="28"/>
                </a:cxn>
                <a:cxn ang="0">
                  <a:pos x="67" y="28"/>
                </a:cxn>
                <a:cxn ang="0">
                  <a:pos x="25" y="28"/>
                </a:cxn>
                <a:cxn ang="0">
                  <a:pos x="0" y="0"/>
                </a:cxn>
              </a:cxnLst>
              <a:rect l="0" t="0" r="r" b="b"/>
              <a:pathLst>
                <a:path w="241" h="49">
                  <a:moveTo>
                    <a:pt x="240" y="48"/>
                  </a:moveTo>
                  <a:lnTo>
                    <a:pt x="194" y="28"/>
                  </a:lnTo>
                  <a:lnTo>
                    <a:pt x="162" y="28"/>
                  </a:lnTo>
                  <a:lnTo>
                    <a:pt x="130" y="28"/>
                  </a:lnTo>
                  <a:lnTo>
                    <a:pt x="99" y="28"/>
                  </a:lnTo>
                  <a:lnTo>
                    <a:pt x="67" y="28"/>
                  </a:lnTo>
                  <a:lnTo>
                    <a:pt x="25" y="28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58" name="Freeform 94"/>
            <p:cNvSpPr>
              <a:spLocks/>
            </p:cNvSpPr>
            <p:nvPr/>
          </p:nvSpPr>
          <p:spPr bwMode="auto">
            <a:xfrm>
              <a:off x="1332" y="3217"/>
              <a:ext cx="205" cy="49"/>
            </a:xfrm>
            <a:custGeom>
              <a:avLst/>
              <a:gdLst/>
              <a:ahLst/>
              <a:cxnLst>
                <a:cxn ang="0">
                  <a:pos x="204" y="0"/>
                </a:cxn>
                <a:cxn ang="0">
                  <a:pos x="158" y="27"/>
                </a:cxn>
                <a:cxn ang="0">
                  <a:pos x="126" y="27"/>
                </a:cxn>
                <a:cxn ang="0">
                  <a:pos x="94" y="27"/>
                </a:cxn>
                <a:cxn ang="0">
                  <a:pos x="63" y="27"/>
                </a:cxn>
                <a:cxn ang="0">
                  <a:pos x="31" y="27"/>
                </a:cxn>
                <a:cxn ang="0">
                  <a:pos x="0" y="27"/>
                </a:cxn>
                <a:cxn ang="0">
                  <a:pos x="12" y="48"/>
                </a:cxn>
              </a:cxnLst>
              <a:rect l="0" t="0" r="r" b="b"/>
              <a:pathLst>
                <a:path w="205" h="49">
                  <a:moveTo>
                    <a:pt x="204" y="0"/>
                  </a:moveTo>
                  <a:lnTo>
                    <a:pt x="158" y="27"/>
                  </a:lnTo>
                  <a:lnTo>
                    <a:pt x="126" y="27"/>
                  </a:lnTo>
                  <a:lnTo>
                    <a:pt x="94" y="27"/>
                  </a:lnTo>
                  <a:lnTo>
                    <a:pt x="63" y="27"/>
                  </a:lnTo>
                  <a:lnTo>
                    <a:pt x="31" y="27"/>
                  </a:lnTo>
                  <a:lnTo>
                    <a:pt x="0" y="27"/>
                  </a:lnTo>
                  <a:lnTo>
                    <a:pt x="12" y="48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59" name="Freeform 95"/>
            <p:cNvSpPr>
              <a:spLocks/>
            </p:cNvSpPr>
            <p:nvPr/>
          </p:nvSpPr>
          <p:spPr bwMode="auto">
            <a:xfrm>
              <a:off x="1296" y="3265"/>
              <a:ext cx="241" cy="33"/>
            </a:xfrm>
            <a:custGeom>
              <a:avLst/>
              <a:gdLst/>
              <a:ahLst/>
              <a:cxnLst>
                <a:cxn ang="0">
                  <a:pos x="240" y="0"/>
                </a:cxn>
                <a:cxn ang="0">
                  <a:pos x="194" y="21"/>
                </a:cxn>
                <a:cxn ang="0">
                  <a:pos x="162" y="32"/>
                </a:cxn>
                <a:cxn ang="0">
                  <a:pos x="130" y="32"/>
                </a:cxn>
                <a:cxn ang="0">
                  <a:pos x="99" y="32"/>
                </a:cxn>
                <a:cxn ang="0">
                  <a:pos x="67" y="32"/>
                </a:cxn>
                <a:cxn ang="0">
                  <a:pos x="36" y="32"/>
                </a:cxn>
                <a:cxn ang="0">
                  <a:pos x="0" y="0"/>
                </a:cxn>
              </a:cxnLst>
              <a:rect l="0" t="0" r="r" b="b"/>
              <a:pathLst>
                <a:path w="241" h="33">
                  <a:moveTo>
                    <a:pt x="240" y="0"/>
                  </a:moveTo>
                  <a:lnTo>
                    <a:pt x="194" y="21"/>
                  </a:lnTo>
                  <a:lnTo>
                    <a:pt x="162" y="32"/>
                  </a:lnTo>
                  <a:lnTo>
                    <a:pt x="130" y="32"/>
                  </a:lnTo>
                  <a:lnTo>
                    <a:pt x="99" y="32"/>
                  </a:lnTo>
                  <a:lnTo>
                    <a:pt x="67" y="32"/>
                  </a:lnTo>
                  <a:lnTo>
                    <a:pt x="36" y="32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60" name="Freeform 96"/>
            <p:cNvSpPr>
              <a:spLocks/>
            </p:cNvSpPr>
            <p:nvPr/>
          </p:nvSpPr>
          <p:spPr bwMode="auto">
            <a:xfrm>
              <a:off x="1321" y="3361"/>
              <a:ext cx="216" cy="49"/>
            </a:xfrm>
            <a:custGeom>
              <a:avLst/>
              <a:gdLst/>
              <a:ahLst/>
              <a:cxnLst>
                <a:cxn ang="0">
                  <a:pos x="215" y="48"/>
                </a:cxn>
                <a:cxn ang="0">
                  <a:pos x="169" y="31"/>
                </a:cxn>
                <a:cxn ang="0">
                  <a:pos x="137" y="31"/>
                </a:cxn>
                <a:cxn ang="0">
                  <a:pos x="105" y="31"/>
                </a:cxn>
                <a:cxn ang="0">
                  <a:pos x="63" y="31"/>
                </a:cxn>
                <a:cxn ang="0">
                  <a:pos x="32" y="31"/>
                </a:cxn>
                <a:cxn ang="0">
                  <a:pos x="0" y="20"/>
                </a:cxn>
                <a:cxn ang="0">
                  <a:pos x="23" y="0"/>
                </a:cxn>
              </a:cxnLst>
              <a:rect l="0" t="0" r="r" b="b"/>
              <a:pathLst>
                <a:path w="216" h="49">
                  <a:moveTo>
                    <a:pt x="215" y="48"/>
                  </a:moveTo>
                  <a:lnTo>
                    <a:pt x="169" y="31"/>
                  </a:lnTo>
                  <a:lnTo>
                    <a:pt x="137" y="31"/>
                  </a:lnTo>
                  <a:lnTo>
                    <a:pt x="105" y="31"/>
                  </a:lnTo>
                  <a:lnTo>
                    <a:pt x="63" y="31"/>
                  </a:lnTo>
                  <a:lnTo>
                    <a:pt x="32" y="31"/>
                  </a:lnTo>
                  <a:lnTo>
                    <a:pt x="0" y="20"/>
                  </a:lnTo>
                  <a:lnTo>
                    <a:pt x="23" y="0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61" name="Freeform 97"/>
            <p:cNvSpPr>
              <a:spLocks/>
            </p:cNvSpPr>
            <p:nvPr/>
          </p:nvSpPr>
          <p:spPr bwMode="auto">
            <a:xfrm>
              <a:off x="1344" y="3457"/>
              <a:ext cx="193" cy="30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146" y="29"/>
                </a:cxn>
                <a:cxn ang="0">
                  <a:pos x="114" y="29"/>
                </a:cxn>
                <a:cxn ang="0">
                  <a:pos x="82" y="29"/>
                </a:cxn>
                <a:cxn ang="0">
                  <a:pos x="40" y="29"/>
                </a:cxn>
                <a:cxn ang="0">
                  <a:pos x="9" y="29"/>
                </a:cxn>
                <a:cxn ang="0">
                  <a:pos x="0" y="0"/>
                </a:cxn>
              </a:cxnLst>
              <a:rect l="0" t="0" r="r" b="b"/>
              <a:pathLst>
                <a:path w="193" h="30">
                  <a:moveTo>
                    <a:pt x="192" y="0"/>
                  </a:moveTo>
                  <a:lnTo>
                    <a:pt x="146" y="29"/>
                  </a:lnTo>
                  <a:lnTo>
                    <a:pt x="114" y="29"/>
                  </a:lnTo>
                  <a:lnTo>
                    <a:pt x="82" y="29"/>
                  </a:lnTo>
                  <a:lnTo>
                    <a:pt x="40" y="29"/>
                  </a:lnTo>
                  <a:lnTo>
                    <a:pt x="9" y="29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62" name="Freeform 98"/>
            <p:cNvSpPr>
              <a:spLocks/>
            </p:cNvSpPr>
            <p:nvPr/>
          </p:nvSpPr>
          <p:spPr bwMode="auto">
            <a:xfrm>
              <a:off x="1344" y="3553"/>
              <a:ext cx="193" cy="19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146" y="18"/>
                </a:cxn>
                <a:cxn ang="0">
                  <a:pos x="114" y="18"/>
                </a:cxn>
                <a:cxn ang="0">
                  <a:pos x="82" y="18"/>
                </a:cxn>
                <a:cxn ang="0">
                  <a:pos x="51" y="18"/>
                </a:cxn>
                <a:cxn ang="0">
                  <a:pos x="19" y="18"/>
                </a:cxn>
                <a:cxn ang="0">
                  <a:pos x="0" y="0"/>
                </a:cxn>
              </a:cxnLst>
              <a:rect l="0" t="0" r="r" b="b"/>
              <a:pathLst>
                <a:path w="193" h="19">
                  <a:moveTo>
                    <a:pt x="192" y="0"/>
                  </a:moveTo>
                  <a:lnTo>
                    <a:pt x="146" y="18"/>
                  </a:lnTo>
                  <a:lnTo>
                    <a:pt x="114" y="18"/>
                  </a:lnTo>
                  <a:lnTo>
                    <a:pt x="82" y="18"/>
                  </a:lnTo>
                  <a:lnTo>
                    <a:pt x="51" y="18"/>
                  </a:lnTo>
                  <a:lnTo>
                    <a:pt x="19" y="18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63" name="Freeform 99"/>
            <p:cNvSpPr>
              <a:spLocks/>
            </p:cNvSpPr>
            <p:nvPr/>
          </p:nvSpPr>
          <p:spPr bwMode="auto">
            <a:xfrm>
              <a:off x="1374" y="3697"/>
              <a:ext cx="163" cy="49"/>
            </a:xfrm>
            <a:custGeom>
              <a:avLst/>
              <a:gdLst/>
              <a:ahLst/>
              <a:cxnLst>
                <a:cxn ang="0">
                  <a:pos x="162" y="48"/>
                </a:cxn>
                <a:cxn ang="0">
                  <a:pos x="105" y="42"/>
                </a:cxn>
                <a:cxn ang="0">
                  <a:pos x="63" y="31"/>
                </a:cxn>
                <a:cxn ang="0">
                  <a:pos x="31" y="31"/>
                </a:cxn>
                <a:cxn ang="0">
                  <a:pos x="0" y="31"/>
                </a:cxn>
                <a:cxn ang="0">
                  <a:pos x="18" y="0"/>
                </a:cxn>
              </a:cxnLst>
              <a:rect l="0" t="0" r="r" b="b"/>
              <a:pathLst>
                <a:path w="163" h="49">
                  <a:moveTo>
                    <a:pt x="162" y="48"/>
                  </a:moveTo>
                  <a:lnTo>
                    <a:pt x="105" y="42"/>
                  </a:lnTo>
                  <a:lnTo>
                    <a:pt x="63" y="31"/>
                  </a:lnTo>
                  <a:lnTo>
                    <a:pt x="31" y="31"/>
                  </a:lnTo>
                  <a:lnTo>
                    <a:pt x="0" y="31"/>
                  </a:lnTo>
                  <a:lnTo>
                    <a:pt x="18" y="0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64" name="Freeform 100"/>
            <p:cNvSpPr>
              <a:spLocks/>
            </p:cNvSpPr>
            <p:nvPr/>
          </p:nvSpPr>
          <p:spPr bwMode="auto">
            <a:xfrm>
              <a:off x="1440" y="4081"/>
              <a:ext cx="97" cy="17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50" y="16"/>
                </a:cxn>
                <a:cxn ang="0">
                  <a:pos x="18" y="16"/>
                </a:cxn>
                <a:cxn ang="0">
                  <a:pos x="0" y="0"/>
                </a:cxn>
              </a:cxnLst>
              <a:rect l="0" t="0" r="r" b="b"/>
              <a:pathLst>
                <a:path w="97" h="17">
                  <a:moveTo>
                    <a:pt x="96" y="0"/>
                  </a:moveTo>
                  <a:lnTo>
                    <a:pt x="50" y="16"/>
                  </a:lnTo>
                  <a:lnTo>
                    <a:pt x="18" y="16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65" name="Freeform 101"/>
            <p:cNvSpPr>
              <a:spLocks/>
            </p:cNvSpPr>
            <p:nvPr/>
          </p:nvSpPr>
          <p:spPr bwMode="auto">
            <a:xfrm>
              <a:off x="1479" y="4129"/>
              <a:ext cx="106" cy="22"/>
            </a:xfrm>
            <a:custGeom>
              <a:avLst/>
              <a:gdLst/>
              <a:ahLst/>
              <a:cxnLst>
                <a:cxn ang="0">
                  <a:pos x="105" y="0"/>
                </a:cxn>
                <a:cxn ang="0">
                  <a:pos x="63" y="21"/>
                </a:cxn>
                <a:cxn ang="0">
                  <a:pos x="32" y="21"/>
                </a:cxn>
                <a:cxn ang="0">
                  <a:pos x="0" y="21"/>
                </a:cxn>
                <a:cxn ang="0">
                  <a:pos x="9" y="0"/>
                </a:cxn>
              </a:cxnLst>
              <a:rect l="0" t="0" r="r" b="b"/>
              <a:pathLst>
                <a:path w="106" h="22">
                  <a:moveTo>
                    <a:pt x="105" y="0"/>
                  </a:moveTo>
                  <a:lnTo>
                    <a:pt x="63" y="21"/>
                  </a:lnTo>
                  <a:lnTo>
                    <a:pt x="32" y="21"/>
                  </a:lnTo>
                  <a:lnTo>
                    <a:pt x="0" y="21"/>
                  </a:lnTo>
                  <a:lnTo>
                    <a:pt x="9" y="0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66" name="Freeform 102"/>
            <p:cNvSpPr>
              <a:spLocks/>
            </p:cNvSpPr>
            <p:nvPr/>
          </p:nvSpPr>
          <p:spPr bwMode="auto">
            <a:xfrm>
              <a:off x="1392" y="3649"/>
              <a:ext cx="145" cy="49"/>
            </a:xfrm>
            <a:custGeom>
              <a:avLst/>
              <a:gdLst/>
              <a:ahLst/>
              <a:cxnLst>
                <a:cxn ang="0">
                  <a:pos x="144" y="48"/>
                </a:cxn>
                <a:cxn ang="0">
                  <a:pos x="98" y="27"/>
                </a:cxn>
                <a:cxn ang="0">
                  <a:pos x="66" y="27"/>
                </a:cxn>
                <a:cxn ang="0">
                  <a:pos x="34" y="27"/>
                </a:cxn>
                <a:cxn ang="0">
                  <a:pos x="3" y="27"/>
                </a:cxn>
                <a:cxn ang="0">
                  <a:pos x="0" y="0"/>
                </a:cxn>
              </a:cxnLst>
              <a:rect l="0" t="0" r="r" b="b"/>
              <a:pathLst>
                <a:path w="145" h="49">
                  <a:moveTo>
                    <a:pt x="144" y="48"/>
                  </a:moveTo>
                  <a:lnTo>
                    <a:pt x="98" y="27"/>
                  </a:lnTo>
                  <a:lnTo>
                    <a:pt x="66" y="27"/>
                  </a:lnTo>
                  <a:lnTo>
                    <a:pt x="34" y="27"/>
                  </a:lnTo>
                  <a:lnTo>
                    <a:pt x="3" y="27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67" name="Freeform 103"/>
            <p:cNvSpPr>
              <a:spLocks/>
            </p:cNvSpPr>
            <p:nvPr/>
          </p:nvSpPr>
          <p:spPr bwMode="auto">
            <a:xfrm>
              <a:off x="1152" y="2689"/>
              <a:ext cx="385" cy="97"/>
            </a:xfrm>
            <a:custGeom>
              <a:avLst/>
              <a:gdLst/>
              <a:ahLst/>
              <a:cxnLst>
                <a:cxn ang="0">
                  <a:pos x="384" y="96"/>
                </a:cxn>
                <a:cxn ang="0">
                  <a:pos x="338" y="81"/>
                </a:cxn>
                <a:cxn ang="0">
                  <a:pos x="306" y="81"/>
                </a:cxn>
                <a:cxn ang="0">
                  <a:pos x="274" y="81"/>
                </a:cxn>
                <a:cxn ang="0">
                  <a:pos x="243" y="81"/>
                </a:cxn>
                <a:cxn ang="0">
                  <a:pos x="201" y="71"/>
                </a:cxn>
                <a:cxn ang="0">
                  <a:pos x="169" y="71"/>
                </a:cxn>
                <a:cxn ang="0">
                  <a:pos x="138" y="71"/>
                </a:cxn>
                <a:cxn ang="0">
                  <a:pos x="106" y="60"/>
                </a:cxn>
                <a:cxn ang="0">
                  <a:pos x="74" y="50"/>
                </a:cxn>
                <a:cxn ang="0">
                  <a:pos x="43" y="39"/>
                </a:cxn>
                <a:cxn ang="0">
                  <a:pos x="48" y="48"/>
                </a:cxn>
                <a:cxn ang="0">
                  <a:pos x="32" y="18"/>
                </a:cxn>
                <a:cxn ang="0">
                  <a:pos x="48" y="0"/>
                </a:cxn>
                <a:cxn ang="0">
                  <a:pos x="0" y="0"/>
                </a:cxn>
              </a:cxnLst>
              <a:rect l="0" t="0" r="r" b="b"/>
              <a:pathLst>
                <a:path w="385" h="97">
                  <a:moveTo>
                    <a:pt x="384" y="96"/>
                  </a:moveTo>
                  <a:lnTo>
                    <a:pt x="338" y="81"/>
                  </a:lnTo>
                  <a:lnTo>
                    <a:pt x="306" y="81"/>
                  </a:lnTo>
                  <a:lnTo>
                    <a:pt x="274" y="81"/>
                  </a:lnTo>
                  <a:lnTo>
                    <a:pt x="243" y="81"/>
                  </a:lnTo>
                  <a:lnTo>
                    <a:pt x="201" y="71"/>
                  </a:lnTo>
                  <a:lnTo>
                    <a:pt x="169" y="71"/>
                  </a:lnTo>
                  <a:lnTo>
                    <a:pt x="138" y="71"/>
                  </a:lnTo>
                  <a:lnTo>
                    <a:pt x="106" y="60"/>
                  </a:lnTo>
                  <a:lnTo>
                    <a:pt x="74" y="50"/>
                  </a:lnTo>
                  <a:lnTo>
                    <a:pt x="43" y="39"/>
                  </a:lnTo>
                  <a:lnTo>
                    <a:pt x="48" y="48"/>
                  </a:lnTo>
                  <a:lnTo>
                    <a:pt x="32" y="18"/>
                  </a:lnTo>
                  <a:lnTo>
                    <a:pt x="48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68" name="Freeform 104"/>
            <p:cNvSpPr>
              <a:spLocks/>
            </p:cNvSpPr>
            <p:nvPr/>
          </p:nvSpPr>
          <p:spPr bwMode="auto">
            <a:xfrm>
              <a:off x="1296" y="1139"/>
              <a:ext cx="385" cy="399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46" y="0"/>
                </a:cxn>
                <a:cxn ang="0">
                  <a:pos x="67" y="31"/>
                </a:cxn>
                <a:cxn ang="0">
                  <a:pos x="99" y="52"/>
                </a:cxn>
                <a:cxn ang="0">
                  <a:pos x="130" y="73"/>
                </a:cxn>
                <a:cxn ang="0">
                  <a:pos x="141" y="105"/>
                </a:cxn>
                <a:cxn ang="0">
                  <a:pos x="162" y="136"/>
                </a:cxn>
                <a:cxn ang="0">
                  <a:pos x="194" y="168"/>
                </a:cxn>
                <a:cxn ang="0">
                  <a:pos x="225" y="189"/>
                </a:cxn>
                <a:cxn ang="0">
                  <a:pos x="236" y="221"/>
                </a:cxn>
                <a:cxn ang="0">
                  <a:pos x="246" y="252"/>
                </a:cxn>
                <a:cxn ang="0">
                  <a:pos x="278" y="273"/>
                </a:cxn>
                <a:cxn ang="0">
                  <a:pos x="299" y="305"/>
                </a:cxn>
                <a:cxn ang="0">
                  <a:pos x="320" y="336"/>
                </a:cxn>
                <a:cxn ang="0">
                  <a:pos x="351" y="357"/>
                </a:cxn>
                <a:cxn ang="0">
                  <a:pos x="362" y="379"/>
                </a:cxn>
                <a:cxn ang="0">
                  <a:pos x="384" y="398"/>
                </a:cxn>
              </a:cxnLst>
              <a:rect l="0" t="0" r="r" b="b"/>
              <a:pathLst>
                <a:path w="385" h="399">
                  <a:moveTo>
                    <a:pt x="0" y="14"/>
                  </a:moveTo>
                  <a:lnTo>
                    <a:pt x="46" y="0"/>
                  </a:lnTo>
                  <a:lnTo>
                    <a:pt x="67" y="31"/>
                  </a:lnTo>
                  <a:lnTo>
                    <a:pt x="99" y="52"/>
                  </a:lnTo>
                  <a:lnTo>
                    <a:pt x="130" y="73"/>
                  </a:lnTo>
                  <a:lnTo>
                    <a:pt x="141" y="105"/>
                  </a:lnTo>
                  <a:lnTo>
                    <a:pt x="162" y="136"/>
                  </a:lnTo>
                  <a:lnTo>
                    <a:pt x="194" y="168"/>
                  </a:lnTo>
                  <a:lnTo>
                    <a:pt x="225" y="189"/>
                  </a:lnTo>
                  <a:lnTo>
                    <a:pt x="236" y="221"/>
                  </a:lnTo>
                  <a:lnTo>
                    <a:pt x="246" y="252"/>
                  </a:lnTo>
                  <a:lnTo>
                    <a:pt x="278" y="273"/>
                  </a:lnTo>
                  <a:lnTo>
                    <a:pt x="299" y="305"/>
                  </a:lnTo>
                  <a:lnTo>
                    <a:pt x="320" y="336"/>
                  </a:lnTo>
                  <a:lnTo>
                    <a:pt x="351" y="357"/>
                  </a:lnTo>
                  <a:lnTo>
                    <a:pt x="362" y="379"/>
                  </a:lnTo>
                  <a:lnTo>
                    <a:pt x="384" y="398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69" name="Freeform 105"/>
            <p:cNvSpPr>
              <a:spLocks/>
            </p:cNvSpPr>
            <p:nvPr/>
          </p:nvSpPr>
          <p:spPr bwMode="auto">
            <a:xfrm>
              <a:off x="1152" y="1777"/>
              <a:ext cx="385" cy="385"/>
            </a:xfrm>
            <a:custGeom>
              <a:avLst/>
              <a:gdLst/>
              <a:ahLst/>
              <a:cxnLst>
                <a:cxn ang="0">
                  <a:pos x="384" y="384"/>
                </a:cxn>
                <a:cxn ang="0">
                  <a:pos x="338" y="351"/>
                </a:cxn>
                <a:cxn ang="0">
                  <a:pos x="306" y="341"/>
                </a:cxn>
                <a:cxn ang="0">
                  <a:pos x="274" y="320"/>
                </a:cxn>
                <a:cxn ang="0">
                  <a:pos x="243" y="299"/>
                </a:cxn>
                <a:cxn ang="0">
                  <a:pos x="211" y="277"/>
                </a:cxn>
                <a:cxn ang="0">
                  <a:pos x="180" y="256"/>
                </a:cxn>
                <a:cxn ang="0">
                  <a:pos x="169" y="225"/>
                </a:cxn>
                <a:cxn ang="0">
                  <a:pos x="138" y="193"/>
                </a:cxn>
                <a:cxn ang="0">
                  <a:pos x="127" y="162"/>
                </a:cxn>
                <a:cxn ang="0">
                  <a:pos x="117" y="130"/>
                </a:cxn>
                <a:cxn ang="0">
                  <a:pos x="117" y="98"/>
                </a:cxn>
                <a:cxn ang="0">
                  <a:pos x="85" y="67"/>
                </a:cxn>
                <a:cxn ang="0">
                  <a:pos x="53" y="56"/>
                </a:cxn>
                <a:cxn ang="0">
                  <a:pos x="22" y="35"/>
                </a:cxn>
                <a:cxn ang="0">
                  <a:pos x="0" y="0"/>
                </a:cxn>
              </a:cxnLst>
              <a:rect l="0" t="0" r="r" b="b"/>
              <a:pathLst>
                <a:path w="385" h="385">
                  <a:moveTo>
                    <a:pt x="384" y="384"/>
                  </a:moveTo>
                  <a:lnTo>
                    <a:pt x="338" y="351"/>
                  </a:lnTo>
                  <a:lnTo>
                    <a:pt x="306" y="341"/>
                  </a:lnTo>
                  <a:lnTo>
                    <a:pt x="274" y="320"/>
                  </a:lnTo>
                  <a:lnTo>
                    <a:pt x="243" y="299"/>
                  </a:lnTo>
                  <a:lnTo>
                    <a:pt x="211" y="277"/>
                  </a:lnTo>
                  <a:lnTo>
                    <a:pt x="180" y="256"/>
                  </a:lnTo>
                  <a:lnTo>
                    <a:pt x="169" y="225"/>
                  </a:lnTo>
                  <a:lnTo>
                    <a:pt x="138" y="193"/>
                  </a:lnTo>
                  <a:lnTo>
                    <a:pt x="127" y="162"/>
                  </a:lnTo>
                  <a:lnTo>
                    <a:pt x="117" y="130"/>
                  </a:lnTo>
                  <a:lnTo>
                    <a:pt x="117" y="98"/>
                  </a:lnTo>
                  <a:lnTo>
                    <a:pt x="85" y="67"/>
                  </a:lnTo>
                  <a:lnTo>
                    <a:pt x="53" y="56"/>
                  </a:lnTo>
                  <a:lnTo>
                    <a:pt x="22" y="35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70" name="Freeform 106"/>
            <p:cNvSpPr>
              <a:spLocks/>
            </p:cNvSpPr>
            <p:nvPr/>
          </p:nvSpPr>
          <p:spPr bwMode="auto">
            <a:xfrm>
              <a:off x="1152" y="1728"/>
              <a:ext cx="385" cy="290"/>
            </a:xfrm>
            <a:custGeom>
              <a:avLst/>
              <a:gdLst/>
              <a:ahLst/>
              <a:cxnLst>
                <a:cxn ang="0">
                  <a:pos x="384" y="289"/>
                </a:cxn>
                <a:cxn ang="0">
                  <a:pos x="338" y="284"/>
                </a:cxn>
                <a:cxn ang="0">
                  <a:pos x="317" y="253"/>
                </a:cxn>
                <a:cxn ang="0">
                  <a:pos x="295" y="253"/>
                </a:cxn>
                <a:cxn ang="0">
                  <a:pos x="264" y="242"/>
                </a:cxn>
                <a:cxn ang="0">
                  <a:pos x="232" y="232"/>
                </a:cxn>
                <a:cxn ang="0">
                  <a:pos x="211" y="200"/>
                </a:cxn>
                <a:cxn ang="0">
                  <a:pos x="190" y="169"/>
                </a:cxn>
                <a:cxn ang="0">
                  <a:pos x="180" y="147"/>
                </a:cxn>
                <a:cxn ang="0">
                  <a:pos x="159" y="116"/>
                </a:cxn>
                <a:cxn ang="0">
                  <a:pos x="148" y="84"/>
                </a:cxn>
                <a:cxn ang="0">
                  <a:pos x="138" y="53"/>
                </a:cxn>
                <a:cxn ang="0">
                  <a:pos x="106" y="32"/>
                </a:cxn>
                <a:cxn ang="0">
                  <a:pos x="74" y="21"/>
                </a:cxn>
                <a:cxn ang="0">
                  <a:pos x="43" y="0"/>
                </a:cxn>
                <a:cxn ang="0">
                  <a:pos x="0" y="1"/>
                </a:cxn>
              </a:cxnLst>
              <a:rect l="0" t="0" r="r" b="b"/>
              <a:pathLst>
                <a:path w="385" h="290">
                  <a:moveTo>
                    <a:pt x="384" y="289"/>
                  </a:moveTo>
                  <a:lnTo>
                    <a:pt x="338" y="284"/>
                  </a:lnTo>
                  <a:lnTo>
                    <a:pt x="317" y="253"/>
                  </a:lnTo>
                  <a:lnTo>
                    <a:pt x="295" y="253"/>
                  </a:lnTo>
                  <a:lnTo>
                    <a:pt x="264" y="242"/>
                  </a:lnTo>
                  <a:lnTo>
                    <a:pt x="232" y="232"/>
                  </a:lnTo>
                  <a:lnTo>
                    <a:pt x="211" y="200"/>
                  </a:lnTo>
                  <a:lnTo>
                    <a:pt x="190" y="169"/>
                  </a:lnTo>
                  <a:lnTo>
                    <a:pt x="180" y="147"/>
                  </a:lnTo>
                  <a:lnTo>
                    <a:pt x="159" y="116"/>
                  </a:lnTo>
                  <a:lnTo>
                    <a:pt x="148" y="84"/>
                  </a:lnTo>
                  <a:lnTo>
                    <a:pt x="138" y="53"/>
                  </a:lnTo>
                  <a:lnTo>
                    <a:pt x="106" y="32"/>
                  </a:lnTo>
                  <a:lnTo>
                    <a:pt x="74" y="21"/>
                  </a:lnTo>
                  <a:lnTo>
                    <a:pt x="43" y="0"/>
                  </a:lnTo>
                  <a:lnTo>
                    <a:pt x="0" y="1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71" name="Freeform 107"/>
            <p:cNvSpPr>
              <a:spLocks/>
            </p:cNvSpPr>
            <p:nvPr/>
          </p:nvSpPr>
          <p:spPr bwMode="auto">
            <a:xfrm>
              <a:off x="1392" y="1489"/>
              <a:ext cx="241" cy="193"/>
            </a:xfrm>
            <a:custGeom>
              <a:avLst/>
              <a:gdLst/>
              <a:ahLst/>
              <a:cxnLst>
                <a:cxn ang="0">
                  <a:pos x="240" y="192"/>
                </a:cxn>
                <a:cxn ang="0">
                  <a:pos x="192" y="155"/>
                </a:cxn>
                <a:cxn ang="0">
                  <a:pos x="171" y="123"/>
                </a:cxn>
                <a:cxn ang="0">
                  <a:pos x="140" y="113"/>
                </a:cxn>
                <a:cxn ang="0">
                  <a:pos x="108" y="102"/>
                </a:cxn>
                <a:cxn ang="0">
                  <a:pos x="77" y="81"/>
                </a:cxn>
                <a:cxn ang="0">
                  <a:pos x="55" y="71"/>
                </a:cxn>
                <a:cxn ang="0">
                  <a:pos x="24" y="50"/>
                </a:cxn>
                <a:cxn ang="0">
                  <a:pos x="13" y="18"/>
                </a:cxn>
                <a:cxn ang="0">
                  <a:pos x="0" y="0"/>
                </a:cxn>
              </a:cxnLst>
              <a:rect l="0" t="0" r="r" b="b"/>
              <a:pathLst>
                <a:path w="241" h="193">
                  <a:moveTo>
                    <a:pt x="240" y="192"/>
                  </a:moveTo>
                  <a:lnTo>
                    <a:pt x="192" y="155"/>
                  </a:lnTo>
                  <a:lnTo>
                    <a:pt x="171" y="123"/>
                  </a:lnTo>
                  <a:lnTo>
                    <a:pt x="140" y="113"/>
                  </a:lnTo>
                  <a:lnTo>
                    <a:pt x="108" y="102"/>
                  </a:lnTo>
                  <a:lnTo>
                    <a:pt x="77" y="81"/>
                  </a:lnTo>
                  <a:lnTo>
                    <a:pt x="55" y="71"/>
                  </a:lnTo>
                  <a:lnTo>
                    <a:pt x="24" y="50"/>
                  </a:lnTo>
                  <a:lnTo>
                    <a:pt x="13" y="18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72" name="Freeform 108"/>
            <p:cNvSpPr>
              <a:spLocks/>
            </p:cNvSpPr>
            <p:nvPr/>
          </p:nvSpPr>
          <p:spPr bwMode="auto">
            <a:xfrm>
              <a:off x="1237" y="1433"/>
              <a:ext cx="396" cy="317"/>
            </a:xfrm>
            <a:custGeom>
              <a:avLst/>
              <a:gdLst/>
              <a:ahLst/>
              <a:cxnLst>
                <a:cxn ang="0">
                  <a:pos x="395" y="296"/>
                </a:cxn>
                <a:cxn ang="0">
                  <a:pos x="347" y="316"/>
                </a:cxn>
                <a:cxn ang="0">
                  <a:pos x="305" y="306"/>
                </a:cxn>
                <a:cxn ang="0">
                  <a:pos x="274" y="285"/>
                </a:cxn>
                <a:cxn ang="0">
                  <a:pos x="242" y="264"/>
                </a:cxn>
                <a:cxn ang="0">
                  <a:pos x="232" y="242"/>
                </a:cxn>
                <a:cxn ang="0">
                  <a:pos x="210" y="232"/>
                </a:cxn>
                <a:cxn ang="0">
                  <a:pos x="189" y="200"/>
                </a:cxn>
                <a:cxn ang="0">
                  <a:pos x="168" y="169"/>
                </a:cxn>
                <a:cxn ang="0">
                  <a:pos x="137" y="148"/>
                </a:cxn>
                <a:cxn ang="0">
                  <a:pos x="126" y="116"/>
                </a:cxn>
                <a:cxn ang="0">
                  <a:pos x="105" y="85"/>
                </a:cxn>
                <a:cxn ang="0">
                  <a:pos x="84" y="63"/>
                </a:cxn>
                <a:cxn ang="0">
                  <a:pos x="63" y="32"/>
                </a:cxn>
                <a:cxn ang="0">
                  <a:pos x="32" y="21"/>
                </a:cxn>
                <a:cxn ang="0">
                  <a:pos x="0" y="0"/>
                </a:cxn>
                <a:cxn ang="0">
                  <a:pos x="11" y="8"/>
                </a:cxn>
              </a:cxnLst>
              <a:rect l="0" t="0" r="r" b="b"/>
              <a:pathLst>
                <a:path w="396" h="317">
                  <a:moveTo>
                    <a:pt x="395" y="296"/>
                  </a:moveTo>
                  <a:lnTo>
                    <a:pt x="347" y="316"/>
                  </a:lnTo>
                  <a:lnTo>
                    <a:pt x="305" y="306"/>
                  </a:lnTo>
                  <a:lnTo>
                    <a:pt x="274" y="285"/>
                  </a:lnTo>
                  <a:lnTo>
                    <a:pt x="242" y="264"/>
                  </a:lnTo>
                  <a:lnTo>
                    <a:pt x="232" y="242"/>
                  </a:lnTo>
                  <a:lnTo>
                    <a:pt x="210" y="232"/>
                  </a:lnTo>
                  <a:lnTo>
                    <a:pt x="189" y="200"/>
                  </a:lnTo>
                  <a:lnTo>
                    <a:pt x="168" y="169"/>
                  </a:lnTo>
                  <a:lnTo>
                    <a:pt x="137" y="148"/>
                  </a:lnTo>
                  <a:lnTo>
                    <a:pt x="126" y="116"/>
                  </a:lnTo>
                  <a:lnTo>
                    <a:pt x="105" y="85"/>
                  </a:lnTo>
                  <a:lnTo>
                    <a:pt x="84" y="63"/>
                  </a:lnTo>
                  <a:lnTo>
                    <a:pt x="63" y="32"/>
                  </a:lnTo>
                  <a:lnTo>
                    <a:pt x="32" y="21"/>
                  </a:lnTo>
                  <a:lnTo>
                    <a:pt x="0" y="0"/>
                  </a:lnTo>
                  <a:lnTo>
                    <a:pt x="11" y="8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73" name="Freeform 109"/>
            <p:cNvSpPr>
              <a:spLocks/>
            </p:cNvSpPr>
            <p:nvPr/>
          </p:nvSpPr>
          <p:spPr bwMode="auto">
            <a:xfrm>
              <a:off x="1008" y="61"/>
              <a:ext cx="1441" cy="2341"/>
            </a:xfrm>
            <a:custGeom>
              <a:avLst/>
              <a:gdLst/>
              <a:ahLst/>
              <a:cxnLst>
                <a:cxn ang="0">
                  <a:pos x="1336" y="2201"/>
                </a:cxn>
                <a:cxn ang="0">
                  <a:pos x="1377" y="2043"/>
                </a:cxn>
                <a:cxn ang="0">
                  <a:pos x="1398" y="1895"/>
                </a:cxn>
                <a:cxn ang="0">
                  <a:pos x="1430" y="1727"/>
                </a:cxn>
                <a:cxn ang="0">
                  <a:pos x="1430" y="1579"/>
                </a:cxn>
                <a:cxn ang="0">
                  <a:pos x="1440" y="1422"/>
                </a:cxn>
                <a:cxn ang="0">
                  <a:pos x="1440" y="1264"/>
                </a:cxn>
                <a:cxn ang="0">
                  <a:pos x="1440" y="1106"/>
                </a:cxn>
                <a:cxn ang="0">
                  <a:pos x="1440" y="948"/>
                </a:cxn>
                <a:cxn ang="0">
                  <a:pos x="1440" y="790"/>
                </a:cxn>
                <a:cxn ang="0">
                  <a:pos x="1367" y="642"/>
                </a:cxn>
                <a:cxn ang="0">
                  <a:pos x="1325" y="485"/>
                </a:cxn>
                <a:cxn ang="0">
                  <a:pos x="1243" y="327"/>
                </a:cxn>
                <a:cxn ang="0">
                  <a:pos x="1119" y="211"/>
                </a:cxn>
                <a:cxn ang="0">
                  <a:pos x="953" y="169"/>
                </a:cxn>
                <a:cxn ang="0">
                  <a:pos x="798" y="116"/>
                </a:cxn>
                <a:cxn ang="0">
                  <a:pos x="642" y="53"/>
                </a:cxn>
                <a:cxn ang="0">
                  <a:pos x="497" y="0"/>
                </a:cxn>
                <a:cxn ang="0">
                  <a:pos x="383" y="116"/>
                </a:cxn>
                <a:cxn ang="0">
                  <a:pos x="279" y="274"/>
                </a:cxn>
                <a:cxn ang="0">
                  <a:pos x="207" y="432"/>
                </a:cxn>
                <a:cxn ang="0">
                  <a:pos x="166" y="611"/>
                </a:cxn>
                <a:cxn ang="0">
                  <a:pos x="145" y="758"/>
                </a:cxn>
                <a:cxn ang="0">
                  <a:pos x="114" y="906"/>
                </a:cxn>
                <a:cxn ang="0">
                  <a:pos x="83" y="1064"/>
                </a:cxn>
                <a:cxn ang="0">
                  <a:pos x="72" y="1222"/>
                </a:cxn>
                <a:cxn ang="0">
                  <a:pos x="41" y="1379"/>
                </a:cxn>
                <a:cxn ang="0">
                  <a:pos x="10" y="1537"/>
                </a:cxn>
                <a:cxn ang="0">
                  <a:pos x="0" y="1780"/>
                </a:cxn>
                <a:cxn ang="0">
                  <a:pos x="0" y="1969"/>
                </a:cxn>
                <a:cxn ang="0">
                  <a:pos x="0" y="2127"/>
                </a:cxn>
                <a:cxn ang="0">
                  <a:pos x="31" y="2285"/>
                </a:cxn>
                <a:cxn ang="0">
                  <a:pos x="72" y="2264"/>
                </a:cxn>
                <a:cxn ang="0">
                  <a:pos x="72" y="2106"/>
                </a:cxn>
                <a:cxn ang="0">
                  <a:pos x="72" y="1958"/>
                </a:cxn>
                <a:cxn ang="0">
                  <a:pos x="72" y="1790"/>
                </a:cxn>
                <a:cxn ang="0">
                  <a:pos x="134" y="1622"/>
                </a:cxn>
                <a:cxn ang="0">
                  <a:pos x="176" y="1464"/>
                </a:cxn>
                <a:cxn ang="0">
                  <a:pos x="228" y="1316"/>
                </a:cxn>
                <a:cxn ang="0">
                  <a:pos x="279" y="1169"/>
                </a:cxn>
                <a:cxn ang="0">
                  <a:pos x="331" y="1011"/>
                </a:cxn>
                <a:cxn ang="0">
                  <a:pos x="393" y="853"/>
                </a:cxn>
                <a:cxn ang="0">
                  <a:pos x="466" y="695"/>
                </a:cxn>
                <a:cxn ang="0">
                  <a:pos x="528" y="548"/>
                </a:cxn>
                <a:cxn ang="0">
                  <a:pos x="601" y="390"/>
                </a:cxn>
                <a:cxn ang="0">
                  <a:pos x="736" y="316"/>
                </a:cxn>
                <a:cxn ang="0">
                  <a:pos x="880" y="442"/>
                </a:cxn>
                <a:cxn ang="0">
                  <a:pos x="984" y="579"/>
                </a:cxn>
                <a:cxn ang="0">
                  <a:pos x="1087" y="727"/>
                </a:cxn>
                <a:cxn ang="0">
                  <a:pos x="1160" y="874"/>
                </a:cxn>
                <a:cxn ang="0">
                  <a:pos x="1212" y="1022"/>
                </a:cxn>
                <a:cxn ang="0">
                  <a:pos x="1233" y="1179"/>
                </a:cxn>
                <a:cxn ang="0">
                  <a:pos x="1263" y="1337"/>
                </a:cxn>
                <a:cxn ang="0">
                  <a:pos x="1305" y="1495"/>
                </a:cxn>
                <a:cxn ang="0">
                  <a:pos x="1305" y="1653"/>
                </a:cxn>
                <a:cxn ang="0">
                  <a:pos x="1305" y="1811"/>
                </a:cxn>
                <a:cxn ang="0">
                  <a:pos x="1305" y="1969"/>
                </a:cxn>
                <a:cxn ang="0">
                  <a:pos x="1315" y="2137"/>
                </a:cxn>
                <a:cxn ang="0">
                  <a:pos x="1284" y="2285"/>
                </a:cxn>
              </a:cxnLst>
              <a:rect l="0" t="0" r="r" b="b"/>
              <a:pathLst>
                <a:path w="1441" h="2341">
                  <a:moveTo>
                    <a:pt x="1291" y="2340"/>
                  </a:moveTo>
                  <a:lnTo>
                    <a:pt x="1295" y="2295"/>
                  </a:lnTo>
                  <a:lnTo>
                    <a:pt x="1315" y="2264"/>
                  </a:lnTo>
                  <a:lnTo>
                    <a:pt x="1325" y="2232"/>
                  </a:lnTo>
                  <a:lnTo>
                    <a:pt x="1336" y="2201"/>
                  </a:lnTo>
                  <a:lnTo>
                    <a:pt x="1346" y="2169"/>
                  </a:lnTo>
                  <a:lnTo>
                    <a:pt x="1357" y="2137"/>
                  </a:lnTo>
                  <a:lnTo>
                    <a:pt x="1357" y="2106"/>
                  </a:lnTo>
                  <a:lnTo>
                    <a:pt x="1367" y="2074"/>
                  </a:lnTo>
                  <a:lnTo>
                    <a:pt x="1377" y="2043"/>
                  </a:lnTo>
                  <a:lnTo>
                    <a:pt x="1388" y="2011"/>
                  </a:lnTo>
                  <a:lnTo>
                    <a:pt x="1388" y="1980"/>
                  </a:lnTo>
                  <a:lnTo>
                    <a:pt x="1398" y="1958"/>
                  </a:lnTo>
                  <a:lnTo>
                    <a:pt x="1398" y="1927"/>
                  </a:lnTo>
                  <a:lnTo>
                    <a:pt x="1398" y="1895"/>
                  </a:lnTo>
                  <a:lnTo>
                    <a:pt x="1409" y="1864"/>
                  </a:lnTo>
                  <a:lnTo>
                    <a:pt x="1419" y="1832"/>
                  </a:lnTo>
                  <a:lnTo>
                    <a:pt x="1430" y="1801"/>
                  </a:lnTo>
                  <a:lnTo>
                    <a:pt x="1430" y="1769"/>
                  </a:lnTo>
                  <a:lnTo>
                    <a:pt x="1430" y="1727"/>
                  </a:lnTo>
                  <a:lnTo>
                    <a:pt x="1430" y="1695"/>
                  </a:lnTo>
                  <a:lnTo>
                    <a:pt x="1430" y="1664"/>
                  </a:lnTo>
                  <a:lnTo>
                    <a:pt x="1430" y="1632"/>
                  </a:lnTo>
                  <a:lnTo>
                    <a:pt x="1430" y="1601"/>
                  </a:lnTo>
                  <a:lnTo>
                    <a:pt x="1430" y="1579"/>
                  </a:lnTo>
                  <a:lnTo>
                    <a:pt x="1440" y="1548"/>
                  </a:lnTo>
                  <a:lnTo>
                    <a:pt x="1440" y="1516"/>
                  </a:lnTo>
                  <a:lnTo>
                    <a:pt x="1440" y="1485"/>
                  </a:lnTo>
                  <a:lnTo>
                    <a:pt x="1440" y="1453"/>
                  </a:lnTo>
                  <a:lnTo>
                    <a:pt x="1440" y="1422"/>
                  </a:lnTo>
                  <a:lnTo>
                    <a:pt x="1440" y="1390"/>
                  </a:lnTo>
                  <a:lnTo>
                    <a:pt x="1440" y="1358"/>
                  </a:lnTo>
                  <a:lnTo>
                    <a:pt x="1440" y="1327"/>
                  </a:lnTo>
                  <a:lnTo>
                    <a:pt x="1440" y="1295"/>
                  </a:lnTo>
                  <a:lnTo>
                    <a:pt x="1440" y="1264"/>
                  </a:lnTo>
                  <a:lnTo>
                    <a:pt x="1440" y="1232"/>
                  </a:lnTo>
                  <a:lnTo>
                    <a:pt x="1440" y="1200"/>
                  </a:lnTo>
                  <a:lnTo>
                    <a:pt x="1440" y="1169"/>
                  </a:lnTo>
                  <a:lnTo>
                    <a:pt x="1440" y="1137"/>
                  </a:lnTo>
                  <a:lnTo>
                    <a:pt x="1440" y="1106"/>
                  </a:lnTo>
                  <a:lnTo>
                    <a:pt x="1440" y="1074"/>
                  </a:lnTo>
                  <a:lnTo>
                    <a:pt x="1440" y="1043"/>
                  </a:lnTo>
                  <a:lnTo>
                    <a:pt x="1440" y="1011"/>
                  </a:lnTo>
                  <a:lnTo>
                    <a:pt x="1440" y="979"/>
                  </a:lnTo>
                  <a:lnTo>
                    <a:pt x="1440" y="948"/>
                  </a:lnTo>
                  <a:lnTo>
                    <a:pt x="1440" y="906"/>
                  </a:lnTo>
                  <a:lnTo>
                    <a:pt x="1440" y="874"/>
                  </a:lnTo>
                  <a:lnTo>
                    <a:pt x="1440" y="843"/>
                  </a:lnTo>
                  <a:lnTo>
                    <a:pt x="1440" y="821"/>
                  </a:lnTo>
                  <a:lnTo>
                    <a:pt x="1440" y="790"/>
                  </a:lnTo>
                  <a:lnTo>
                    <a:pt x="1419" y="758"/>
                  </a:lnTo>
                  <a:lnTo>
                    <a:pt x="1409" y="727"/>
                  </a:lnTo>
                  <a:lnTo>
                    <a:pt x="1398" y="695"/>
                  </a:lnTo>
                  <a:lnTo>
                    <a:pt x="1377" y="664"/>
                  </a:lnTo>
                  <a:lnTo>
                    <a:pt x="1367" y="642"/>
                  </a:lnTo>
                  <a:lnTo>
                    <a:pt x="1367" y="611"/>
                  </a:lnTo>
                  <a:lnTo>
                    <a:pt x="1357" y="579"/>
                  </a:lnTo>
                  <a:lnTo>
                    <a:pt x="1346" y="548"/>
                  </a:lnTo>
                  <a:lnTo>
                    <a:pt x="1336" y="516"/>
                  </a:lnTo>
                  <a:lnTo>
                    <a:pt x="1325" y="485"/>
                  </a:lnTo>
                  <a:lnTo>
                    <a:pt x="1315" y="453"/>
                  </a:lnTo>
                  <a:lnTo>
                    <a:pt x="1295" y="421"/>
                  </a:lnTo>
                  <a:lnTo>
                    <a:pt x="1284" y="390"/>
                  </a:lnTo>
                  <a:lnTo>
                    <a:pt x="1263" y="358"/>
                  </a:lnTo>
                  <a:lnTo>
                    <a:pt x="1243" y="327"/>
                  </a:lnTo>
                  <a:lnTo>
                    <a:pt x="1233" y="295"/>
                  </a:lnTo>
                  <a:lnTo>
                    <a:pt x="1201" y="263"/>
                  </a:lnTo>
                  <a:lnTo>
                    <a:pt x="1171" y="242"/>
                  </a:lnTo>
                  <a:lnTo>
                    <a:pt x="1149" y="221"/>
                  </a:lnTo>
                  <a:lnTo>
                    <a:pt x="1119" y="211"/>
                  </a:lnTo>
                  <a:lnTo>
                    <a:pt x="1087" y="211"/>
                  </a:lnTo>
                  <a:lnTo>
                    <a:pt x="1057" y="200"/>
                  </a:lnTo>
                  <a:lnTo>
                    <a:pt x="1025" y="190"/>
                  </a:lnTo>
                  <a:lnTo>
                    <a:pt x="995" y="179"/>
                  </a:lnTo>
                  <a:lnTo>
                    <a:pt x="953" y="169"/>
                  </a:lnTo>
                  <a:lnTo>
                    <a:pt x="932" y="158"/>
                  </a:lnTo>
                  <a:lnTo>
                    <a:pt x="901" y="148"/>
                  </a:lnTo>
                  <a:lnTo>
                    <a:pt x="860" y="137"/>
                  </a:lnTo>
                  <a:lnTo>
                    <a:pt x="828" y="127"/>
                  </a:lnTo>
                  <a:lnTo>
                    <a:pt x="798" y="116"/>
                  </a:lnTo>
                  <a:lnTo>
                    <a:pt x="766" y="106"/>
                  </a:lnTo>
                  <a:lnTo>
                    <a:pt x="736" y="95"/>
                  </a:lnTo>
                  <a:lnTo>
                    <a:pt x="714" y="85"/>
                  </a:lnTo>
                  <a:lnTo>
                    <a:pt x="673" y="74"/>
                  </a:lnTo>
                  <a:lnTo>
                    <a:pt x="642" y="53"/>
                  </a:lnTo>
                  <a:lnTo>
                    <a:pt x="611" y="42"/>
                  </a:lnTo>
                  <a:lnTo>
                    <a:pt x="580" y="32"/>
                  </a:lnTo>
                  <a:lnTo>
                    <a:pt x="549" y="11"/>
                  </a:lnTo>
                  <a:lnTo>
                    <a:pt x="518" y="0"/>
                  </a:lnTo>
                  <a:lnTo>
                    <a:pt x="497" y="0"/>
                  </a:lnTo>
                  <a:lnTo>
                    <a:pt x="466" y="0"/>
                  </a:lnTo>
                  <a:lnTo>
                    <a:pt x="445" y="32"/>
                  </a:lnTo>
                  <a:lnTo>
                    <a:pt x="414" y="63"/>
                  </a:lnTo>
                  <a:lnTo>
                    <a:pt x="414" y="85"/>
                  </a:lnTo>
                  <a:lnTo>
                    <a:pt x="383" y="116"/>
                  </a:lnTo>
                  <a:lnTo>
                    <a:pt x="363" y="148"/>
                  </a:lnTo>
                  <a:lnTo>
                    <a:pt x="342" y="179"/>
                  </a:lnTo>
                  <a:lnTo>
                    <a:pt x="321" y="211"/>
                  </a:lnTo>
                  <a:lnTo>
                    <a:pt x="301" y="242"/>
                  </a:lnTo>
                  <a:lnTo>
                    <a:pt x="279" y="274"/>
                  </a:lnTo>
                  <a:lnTo>
                    <a:pt x="258" y="306"/>
                  </a:lnTo>
                  <a:lnTo>
                    <a:pt x="249" y="337"/>
                  </a:lnTo>
                  <a:lnTo>
                    <a:pt x="238" y="369"/>
                  </a:lnTo>
                  <a:lnTo>
                    <a:pt x="217" y="400"/>
                  </a:lnTo>
                  <a:lnTo>
                    <a:pt x="207" y="432"/>
                  </a:lnTo>
                  <a:lnTo>
                    <a:pt x="196" y="464"/>
                  </a:lnTo>
                  <a:lnTo>
                    <a:pt x="187" y="495"/>
                  </a:lnTo>
                  <a:lnTo>
                    <a:pt x="176" y="537"/>
                  </a:lnTo>
                  <a:lnTo>
                    <a:pt x="166" y="579"/>
                  </a:lnTo>
                  <a:lnTo>
                    <a:pt x="166" y="611"/>
                  </a:lnTo>
                  <a:lnTo>
                    <a:pt x="155" y="642"/>
                  </a:lnTo>
                  <a:lnTo>
                    <a:pt x="155" y="664"/>
                  </a:lnTo>
                  <a:lnTo>
                    <a:pt x="155" y="695"/>
                  </a:lnTo>
                  <a:lnTo>
                    <a:pt x="145" y="727"/>
                  </a:lnTo>
                  <a:lnTo>
                    <a:pt x="145" y="758"/>
                  </a:lnTo>
                  <a:lnTo>
                    <a:pt x="134" y="790"/>
                  </a:lnTo>
                  <a:lnTo>
                    <a:pt x="125" y="821"/>
                  </a:lnTo>
                  <a:lnTo>
                    <a:pt x="125" y="843"/>
                  </a:lnTo>
                  <a:lnTo>
                    <a:pt x="114" y="874"/>
                  </a:lnTo>
                  <a:lnTo>
                    <a:pt x="114" y="906"/>
                  </a:lnTo>
                  <a:lnTo>
                    <a:pt x="104" y="937"/>
                  </a:lnTo>
                  <a:lnTo>
                    <a:pt x="93" y="969"/>
                  </a:lnTo>
                  <a:lnTo>
                    <a:pt x="83" y="1000"/>
                  </a:lnTo>
                  <a:lnTo>
                    <a:pt x="83" y="1022"/>
                  </a:lnTo>
                  <a:lnTo>
                    <a:pt x="83" y="1064"/>
                  </a:lnTo>
                  <a:lnTo>
                    <a:pt x="83" y="1095"/>
                  </a:lnTo>
                  <a:lnTo>
                    <a:pt x="83" y="1127"/>
                  </a:lnTo>
                  <a:lnTo>
                    <a:pt x="72" y="1158"/>
                  </a:lnTo>
                  <a:lnTo>
                    <a:pt x="72" y="1190"/>
                  </a:lnTo>
                  <a:lnTo>
                    <a:pt x="72" y="1222"/>
                  </a:lnTo>
                  <a:lnTo>
                    <a:pt x="72" y="1253"/>
                  </a:lnTo>
                  <a:lnTo>
                    <a:pt x="62" y="1285"/>
                  </a:lnTo>
                  <a:lnTo>
                    <a:pt x="62" y="1316"/>
                  </a:lnTo>
                  <a:lnTo>
                    <a:pt x="52" y="1348"/>
                  </a:lnTo>
                  <a:lnTo>
                    <a:pt x="41" y="1379"/>
                  </a:lnTo>
                  <a:lnTo>
                    <a:pt x="41" y="1401"/>
                  </a:lnTo>
                  <a:lnTo>
                    <a:pt x="31" y="1432"/>
                  </a:lnTo>
                  <a:lnTo>
                    <a:pt x="31" y="1464"/>
                  </a:lnTo>
                  <a:lnTo>
                    <a:pt x="20" y="1506"/>
                  </a:lnTo>
                  <a:lnTo>
                    <a:pt x="10" y="1537"/>
                  </a:lnTo>
                  <a:lnTo>
                    <a:pt x="10" y="1569"/>
                  </a:lnTo>
                  <a:lnTo>
                    <a:pt x="10" y="1601"/>
                  </a:lnTo>
                  <a:lnTo>
                    <a:pt x="0" y="1632"/>
                  </a:lnTo>
                  <a:lnTo>
                    <a:pt x="0" y="1716"/>
                  </a:lnTo>
                  <a:lnTo>
                    <a:pt x="0" y="1780"/>
                  </a:lnTo>
                  <a:lnTo>
                    <a:pt x="0" y="1843"/>
                  </a:lnTo>
                  <a:lnTo>
                    <a:pt x="0" y="1874"/>
                  </a:lnTo>
                  <a:lnTo>
                    <a:pt x="0" y="1906"/>
                  </a:lnTo>
                  <a:lnTo>
                    <a:pt x="0" y="1937"/>
                  </a:lnTo>
                  <a:lnTo>
                    <a:pt x="0" y="1969"/>
                  </a:lnTo>
                  <a:lnTo>
                    <a:pt x="0" y="2001"/>
                  </a:lnTo>
                  <a:lnTo>
                    <a:pt x="0" y="2032"/>
                  </a:lnTo>
                  <a:lnTo>
                    <a:pt x="0" y="2064"/>
                  </a:lnTo>
                  <a:lnTo>
                    <a:pt x="0" y="2095"/>
                  </a:lnTo>
                  <a:lnTo>
                    <a:pt x="0" y="2127"/>
                  </a:lnTo>
                  <a:lnTo>
                    <a:pt x="0" y="2159"/>
                  </a:lnTo>
                  <a:lnTo>
                    <a:pt x="0" y="2190"/>
                  </a:lnTo>
                  <a:lnTo>
                    <a:pt x="0" y="2222"/>
                  </a:lnTo>
                  <a:lnTo>
                    <a:pt x="20" y="2253"/>
                  </a:lnTo>
                  <a:lnTo>
                    <a:pt x="31" y="2285"/>
                  </a:lnTo>
                  <a:lnTo>
                    <a:pt x="41" y="2316"/>
                  </a:lnTo>
                  <a:lnTo>
                    <a:pt x="41" y="2338"/>
                  </a:lnTo>
                  <a:lnTo>
                    <a:pt x="72" y="2327"/>
                  </a:lnTo>
                  <a:lnTo>
                    <a:pt x="72" y="2295"/>
                  </a:lnTo>
                  <a:lnTo>
                    <a:pt x="72" y="2264"/>
                  </a:lnTo>
                  <a:lnTo>
                    <a:pt x="72" y="2232"/>
                  </a:lnTo>
                  <a:lnTo>
                    <a:pt x="72" y="2201"/>
                  </a:lnTo>
                  <a:lnTo>
                    <a:pt x="72" y="2169"/>
                  </a:lnTo>
                  <a:lnTo>
                    <a:pt x="72" y="2137"/>
                  </a:lnTo>
                  <a:lnTo>
                    <a:pt x="72" y="2106"/>
                  </a:lnTo>
                  <a:lnTo>
                    <a:pt x="72" y="2074"/>
                  </a:lnTo>
                  <a:lnTo>
                    <a:pt x="72" y="2043"/>
                  </a:lnTo>
                  <a:lnTo>
                    <a:pt x="72" y="2011"/>
                  </a:lnTo>
                  <a:lnTo>
                    <a:pt x="72" y="1980"/>
                  </a:lnTo>
                  <a:lnTo>
                    <a:pt x="72" y="1958"/>
                  </a:lnTo>
                  <a:lnTo>
                    <a:pt x="72" y="1927"/>
                  </a:lnTo>
                  <a:lnTo>
                    <a:pt x="72" y="1895"/>
                  </a:lnTo>
                  <a:lnTo>
                    <a:pt x="72" y="1864"/>
                  </a:lnTo>
                  <a:lnTo>
                    <a:pt x="72" y="1822"/>
                  </a:lnTo>
                  <a:lnTo>
                    <a:pt x="72" y="1790"/>
                  </a:lnTo>
                  <a:lnTo>
                    <a:pt x="93" y="1758"/>
                  </a:lnTo>
                  <a:lnTo>
                    <a:pt x="104" y="1727"/>
                  </a:lnTo>
                  <a:lnTo>
                    <a:pt x="114" y="1695"/>
                  </a:lnTo>
                  <a:lnTo>
                    <a:pt x="125" y="1653"/>
                  </a:lnTo>
                  <a:lnTo>
                    <a:pt x="134" y="1622"/>
                  </a:lnTo>
                  <a:lnTo>
                    <a:pt x="145" y="1590"/>
                  </a:lnTo>
                  <a:lnTo>
                    <a:pt x="155" y="1558"/>
                  </a:lnTo>
                  <a:lnTo>
                    <a:pt x="166" y="1527"/>
                  </a:lnTo>
                  <a:lnTo>
                    <a:pt x="176" y="1495"/>
                  </a:lnTo>
                  <a:lnTo>
                    <a:pt x="176" y="1464"/>
                  </a:lnTo>
                  <a:lnTo>
                    <a:pt x="187" y="1432"/>
                  </a:lnTo>
                  <a:lnTo>
                    <a:pt x="196" y="1401"/>
                  </a:lnTo>
                  <a:lnTo>
                    <a:pt x="196" y="1379"/>
                  </a:lnTo>
                  <a:lnTo>
                    <a:pt x="207" y="1348"/>
                  </a:lnTo>
                  <a:lnTo>
                    <a:pt x="228" y="1316"/>
                  </a:lnTo>
                  <a:lnTo>
                    <a:pt x="228" y="1285"/>
                  </a:lnTo>
                  <a:lnTo>
                    <a:pt x="238" y="1253"/>
                  </a:lnTo>
                  <a:lnTo>
                    <a:pt x="258" y="1222"/>
                  </a:lnTo>
                  <a:lnTo>
                    <a:pt x="269" y="1200"/>
                  </a:lnTo>
                  <a:lnTo>
                    <a:pt x="279" y="1169"/>
                  </a:lnTo>
                  <a:lnTo>
                    <a:pt x="279" y="1137"/>
                  </a:lnTo>
                  <a:lnTo>
                    <a:pt x="290" y="1106"/>
                  </a:lnTo>
                  <a:lnTo>
                    <a:pt x="311" y="1074"/>
                  </a:lnTo>
                  <a:lnTo>
                    <a:pt x="321" y="1043"/>
                  </a:lnTo>
                  <a:lnTo>
                    <a:pt x="331" y="1011"/>
                  </a:lnTo>
                  <a:lnTo>
                    <a:pt x="352" y="979"/>
                  </a:lnTo>
                  <a:lnTo>
                    <a:pt x="363" y="948"/>
                  </a:lnTo>
                  <a:lnTo>
                    <a:pt x="373" y="916"/>
                  </a:lnTo>
                  <a:lnTo>
                    <a:pt x="383" y="885"/>
                  </a:lnTo>
                  <a:lnTo>
                    <a:pt x="393" y="853"/>
                  </a:lnTo>
                  <a:lnTo>
                    <a:pt x="404" y="821"/>
                  </a:lnTo>
                  <a:lnTo>
                    <a:pt x="425" y="790"/>
                  </a:lnTo>
                  <a:lnTo>
                    <a:pt x="435" y="758"/>
                  </a:lnTo>
                  <a:lnTo>
                    <a:pt x="455" y="727"/>
                  </a:lnTo>
                  <a:lnTo>
                    <a:pt x="466" y="695"/>
                  </a:lnTo>
                  <a:lnTo>
                    <a:pt x="476" y="664"/>
                  </a:lnTo>
                  <a:lnTo>
                    <a:pt x="487" y="642"/>
                  </a:lnTo>
                  <a:lnTo>
                    <a:pt x="507" y="611"/>
                  </a:lnTo>
                  <a:lnTo>
                    <a:pt x="518" y="579"/>
                  </a:lnTo>
                  <a:lnTo>
                    <a:pt x="528" y="548"/>
                  </a:lnTo>
                  <a:lnTo>
                    <a:pt x="539" y="516"/>
                  </a:lnTo>
                  <a:lnTo>
                    <a:pt x="560" y="485"/>
                  </a:lnTo>
                  <a:lnTo>
                    <a:pt x="569" y="453"/>
                  </a:lnTo>
                  <a:lnTo>
                    <a:pt x="590" y="421"/>
                  </a:lnTo>
                  <a:lnTo>
                    <a:pt x="601" y="390"/>
                  </a:lnTo>
                  <a:lnTo>
                    <a:pt x="622" y="358"/>
                  </a:lnTo>
                  <a:lnTo>
                    <a:pt x="642" y="327"/>
                  </a:lnTo>
                  <a:lnTo>
                    <a:pt x="673" y="306"/>
                  </a:lnTo>
                  <a:lnTo>
                    <a:pt x="704" y="306"/>
                  </a:lnTo>
                  <a:lnTo>
                    <a:pt x="736" y="316"/>
                  </a:lnTo>
                  <a:lnTo>
                    <a:pt x="766" y="348"/>
                  </a:lnTo>
                  <a:lnTo>
                    <a:pt x="798" y="369"/>
                  </a:lnTo>
                  <a:lnTo>
                    <a:pt x="828" y="390"/>
                  </a:lnTo>
                  <a:lnTo>
                    <a:pt x="860" y="411"/>
                  </a:lnTo>
                  <a:lnTo>
                    <a:pt x="880" y="442"/>
                  </a:lnTo>
                  <a:lnTo>
                    <a:pt x="890" y="464"/>
                  </a:lnTo>
                  <a:lnTo>
                    <a:pt x="911" y="495"/>
                  </a:lnTo>
                  <a:lnTo>
                    <a:pt x="942" y="527"/>
                  </a:lnTo>
                  <a:lnTo>
                    <a:pt x="974" y="548"/>
                  </a:lnTo>
                  <a:lnTo>
                    <a:pt x="984" y="579"/>
                  </a:lnTo>
                  <a:lnTo>
                    <a:pt x="1015" y="611"/>
                  </a:lnTo>
                  <a:lnTo>
                    <a:pt x="1036" y="642"/>
                  </a:lnTo>
                  <a:lnTo>
                    <a:pt x="1057" y="664"/>
                  </a:lnTo>
                  <a:lnTo>
                    <a:pt x="1066" y="695"/>
                  </a:lnTo>
                  <a:lnTo>
                    <a:pt x="1087" y="727"/>
                  </a:lnTo>
                  <a:lnTo>
                    <a:pt x="1098" y="758"/>
                  </a:lnTo>
                  <a:lnTo>
                    <a:pt x="1108" y="790"/>
                  </a:lnTo>
                  <a:lnTo>
                    <a:pt x="1128" y="821"/>
                  </a:lnTo>
                  <a:lnTo>
                    <a:pt x="1149" y="843"/>
                  </a:lnTo>
                  <a:lnTo>
                    <a:pt x="1160" y="874"/>
                  </a:lnTo>
                  <a:lnTo>
                    <a:pt x="1181" y="906"/>
                  </a:lnTo>
                  <a:lnTo>
                    <a:pt x="1191" y="937"/>
                  </a:lnTo>
                  <a:lnTo>
                    <a:pt x="1201" y="969"/>
                  </a:lnTo>
                  <a:lnTo>
                    <a:pt x="1212" y="1000"/>
                  </a:lnTo>
                  <a:lnTo>
                    <a:pt x="1212" y="1022"/>
                  </a:lnTo>
                  <a:lnTo>
                    <a:pt x="1222" y="1053"/>
                  </a:lnTo>
                  <a:lnTo>
                    <a:pt x="1222" y="1085"/>
                  </a:lnTo>
                  <a:lnTo>
                    <a:pt x="1233" y="1116"/>
                  </a:lnTo>
                  <a:lnTo>
                    <a:pt x="1233" y="1148"/>
                  </a:lnTo>
                  <a:lnTo>
                    <a:pt x="1233" y="1179"/>
                  </a:lnTo>
                  <a:lnTo>
                    <a:pt x="1243" y="1211"/>
                  </a:lnTo>
                  <a:lnTo>
                    <a:pt x="1253" y="1243"/>
                  </a:lnTo>
                  <a:lnTo>
                    <a:pt x="1253" y="1274"/>
                  </a:lnTo>
                  <a:lnTo>
                    <a:pt x="1263" y="1306"/>
                  </a:lnTo>
                  <a:lnTo>
                    <a:pt x="1263" y="1337"/>
                  </a:lnTo>
                  <a:lnTo>
                    <a:pt x="1274" y="1369"/>
                  </a:lnTo>
                  <a:lnTo>
                    <a:pt x="1284" y="1401"/>
                  </a:lnTo>
                  <a:lnTo>
                    <a:pt x="1295" y="1432"/>
                  </a:lnTo>
                  <a:lnTo>
                    <a:pt x="1295" y="1464"/>
                  </a:lnTo>
                  <a:lnTo>
                    <a:pt x="1305" y="1495"/>
                  </a:lnTo>
                  <a:lnTo>
                    <a:pt x="1305" y="1527"/>
                  </a:lnTo>
                  <a:lnTo>
                    <a:pt x="1305" y="1558"/>
                  </a:lnTo>
                  <a:lnTo>
                    <a:pt x="1305" y="1590"/>
                  </a:lnTo>
                  <a:lnTo>
                    <a:pt x="1305" y="1622"/>
                  </a:lnTo>
                  <a:lnTo>
                    <a:pt x="1305" y="1653"/>
                  </a:lnTo>
                  <a:lnTo>
                    <a:pt x="1305" y="1685"/>
                  </a:lnTo>
                  <a:lnTo>
                    <a:pt x="1305" y="1716"/>
                  </a:lnTo>
                  <a:lnTo>
                    <a:pt x="1305" y="1748"/>
                  </a:lnTo>
                  <a:lnTo>
                    <a:pt x="1305" y="1780"/>
                  </a:lnTo>
                  <a:lnTo>
                    <a:pt x="1305" y="1811"/>
                  </a:lnTo>
                  <a:lnTo>
                    <a:pt x="1305" y="1843"/>
                  </a:lnTo>
                  <a:lnTo>
                    <a:pt x="1305" y="1874"/>
                  </a:lnTo>
                  <a:lnTo>
                    <a:pt x="1305" y="1906"/>
                  </a:lnTo>
                  <a:lnTo>
                    <a:pt x="1305" y="1937"/>
                  </a:lnTo>
                  <a:lnTo>
                    <a:pt x="1305" y="1969"/>
                  </a:lnTo>
                  <a:lnTo>
                    <a:pt x="1315" y="2001"/>
                  </a:lnTo>
                  <a:lnTo>
                    <a:pt x="1315" y="2032"/>
                  </a:lnTo>
                  <a:lnTo>
                    <a:pt x="1315" y="2064"/>
                  </a:lnTo>
                  <a:lnTo>
                    <a:pt x="1315" y="2095"/>
                  </a:lnTo>
                  <a:lnTo>
                    <a:pt x="1315" y="2137"/>
                  </a:lnTo>
                  <a:lnTo>
                    <a:pt x="1315" y="2159"/>
                  </a:lnTo>
                  <a:lnTo>
                    <a:pt x="1315" y="2190"/>
                  </a:lnTo>
                  <a:lnTo>
                    <a:pt x="1305" y="2222"/>
                  </a:lnTo>
                  <a:lnTo>
                    <a:pt x="1284" y="2253"/>
                  </a:lnTo>
                  <a:lnTo>
                    <a:pt x="1284" y="2285"/>
                  </a:lnTo>
                  <a:lnTo>
                    <a:pt x="1291" y="2340"/>
                  </a:lnTo>
                  <a:lnTo>
                    <a:pt x="1284" y="2295"/>
                  </a:lnTo>
                  <a:lnTo>
                    <a:pt x="1291" y="2292"/>
                  </a:lnTo>
                </a:path>
              </a:pathLst>
            </a:custGeom>
            <a:pattFill prst="pct90">
              <a:fgClr>
                <a:srgbClr val="FFFFCC"/>
              </a:fgClr>
              <a:bgClr>
                <a:srgbClr val="CC9900"/>
              </a:bgClr>
            </a:pattFill>
            <a:ln w="9525" cap="rnd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74" name="Freeform 110"/>
            <p:cNvSpPr>
              <a:spLocks/>
            </p:cNvSpPr>
            <p:nvPr/>
          </p:nvSpPr>
          <p:spPr bwMode="auto">
            <a:xfrm>
              <a:off x="1700" y="2400"/>
              <a:ext cx="591" cy="1856"/>
            </a:xfrm>
            <a:custGeom>
              <a:avLst/>
              <a:gdLst/>
              <a:ahLst/>
              <a:cxnLst>
                <a:cxn ang="0">
                  <a:pos x="569" y="76"/>
                </a:cxn>
                <a:cxn ang="0">
                  <a:pos x="558" y="171"/>
                </a:cxn>
                <a:cxn ang="0">
                  <a:pos x="537" y="265"/>
                </a:cxn>
                <a:cxn ang="0">
                  <a:pos x="526" y="360"/>
                </a:cxn>
                <a:cxn ang="0">
                  <a:pos x="484" y="455"/>
                </a:cxn>
                <a:cxn ang="0">
                  <a:pos x="463" y="550"/>
                </a:cxn>
                <a:cxn ang="0">
                  <a:pos x="442" y="644"/>
                </a:cxn>
                <a:cxn ang="0">
                  <a:pos x="421" y="739"/>
                </a:cxn>
                <a:cxn ang="0">
                  <a:pos x="400" y="834"/>
                </a:cxn>
                <a:cxn ang="0">
                  <a:pos x="358" y="929"/>
                </a:cxn>
                <a:cxn ang="0">
                  <a:pos x="316" y="1023"/>
                </a:cxn>
                <a:cxn ang="0">
                  <a:pos x="284" y="1118"/>
                </a:cxn>
                <a:cxn ang="0">
                  <a:pos x="263" y="1213"/>
                </a:cxn>
                <a:cxn ang="0">
                  <a:pos x="232" y="1297"/>
                </a:cxn>
                <a:cxn ang="0">
                  <a:pos x="221" y="1392"/>
                </a:cxn>
                <a:cxn ang="0">
                  <a:pos x="190" y="1487"/>
                </a:cxn>
                <a:cxn ang="0">
                  <a:pos x="190" y="1581"/>
                </a:cxn>
                <a:cxn ang="0">
                  <a:pos x="169" y="1676"/>
                </a:cxn>
                <a:cxn ang="0">
                  <a:pos x="116" y="1739"/>
                </a:cxn>
                <a:cxn ang="0">
                  <a:pos x="21" y="1760"/>
                </a:cxn>
                <a:cxn ang="0">
                  <a:pos x="0" y="1845"/>
                </a:cxn>
                <a:cxn ang="0">
                  <a:pos x="95" y="1855"/>
                </a:cxn>
                <a:cxn ang="0">
                  <a:pos x="190" y="1834"/>
                </a:cxn>
                <a:cxn ang="0">
                  <a:pos x="253" y="1739"/>
                </a:cxn>
                <a:cxn ang="0">
                  <a:pos x="295" y="1645"/>
                </a:cxn>
                <a:cxn ang="0">
                  <a:pos x="316" y="1560"/>
                </a:cxn>
                <a:cxn ang="0">
                  <a:pos x="337" y="1466"/>
                </a:cxn>
                <a:cxn ang="0">
                  <a:pos x="348" y="1381"/>
                </a:cxn>
                <a:cxn ang="0">
                  <a:pos x="369" y="1276"/>
                </a:cxn>
                <a:cxn ang="0">
                  <a:pos x="379" y="1181"/>
                </a:cxn>
                <a:cxn ang="0">
                  <a:pos x="390" y="1087"/>
                </a:cxn>
                <a:cxn ang="0">
                  <a:pos x="400" y="1002"/>
                </a:cxn>
                <a:cxn ang="0">
                  <a:pos x="421" y="908"/>
                </a:cxn>
                <a:cxn ang="0">
                  <a:pos x="453" y="823"/>
                </a:cxn>
                <a:cxn ang="0">
                  <a:pos x="484" y="729"/>
                </a:cxn>
                <a:cxn ang="0">
                  <a:pos x="516" y="634"/>
                </a:cxn>
                <a:cxn ang="0">
                  <a:pos x="526" y="539"/>
                </a:cxn>
                <a:cxn ang="0">
                  <a:pos x="537" y="444"/>
                </a:cxn>
                <a:cxn ang="0">
                  <a:pos x="558" y="350"/>
                </a:cxn>
                <a:cxn ang="0">
                  <a:pos x="579" y="255"/>
                </a:cxn>
                <a:cxn ang="0">
                  <a:pos x="590" y="160"/>
                </a:cxn>
                <a:cxn ang="0">
                  <a:pos x="590" y="65"/>
                </a:cxn>
              </a:cxnLst>
              <a:rect l="0" t="0" r="r" b="b"/>
              <a:pathLst>
                <a:path w="591" h="1856">
                  <a:moveTo>
                    <a:pt x="556" y="0"/>
                  </a:moveTo>
                  <a:lnTo>
                    <a:pt x="569" y="44"/>
                  </a:lnTo>
                  <a:lnTo>
                    <a:pt x="569" y="76"/>
                  </a:lnTo>
                  <a:lnTo>
                    <a:pt x="569" y="107"/>
                  </a:lnTo>
                  <a:lnTo>
                    <a:pt x="558" y="139"/>
                  </a:lnTo>
                  <a:lnTo>
                    <a:pt x="558" y="171"/>
                  </a:lnTo>
                  <a:lnTo>
                    <a:pt x="548" y="202"/>
                  </a:lnTo>
                  <a:lnTo>
                    <a:pt x="537" y="234"/>
                  </a:lnTo>
                  <a:lnTo>
                    <a:pt x="537" y="265"/>
                  </a:lnTo>
                  <a:lnTo>
                    <a:pt x="526" y="297"/>
                  </a:lnTo>
                  <a:lnTo>
                    <a:pt x="526" y="329"/>
                  </a:lnTo>
                  <a:lnTo>
                    <a:pt x="526" y="360"/>
                  </a:lnTo>
                  <a:lnTo>
                    <a:pt x="516" y="392"/>
                  </a:lnTo>
                  <a:lnTo>
                    <a:pt x="505" y="423"/>
                  </a:lnTo>
                  <a:lnTo>
                    <a:pt x="484" y="455"/>
                  </a:lnTo>
                  <a:lnTo>
                    <a:pt x="474" y="486"/>
                  </a:lnTo>
                  <a:lnTo>
                    <a:pt x="474" y="518"/>
                  </a:lnTo>
                  <a:lnTo>
                    <a:pt x="463" y="550"/>
                  </a:lnTo>
                  <a:lnTo>
                    <a:pt x="453" y="581"/>
                  </a:lnTo>
                  <a:lnTo>
                    <a:pt x="442" y="613"/>
                  </a:lnTo>
                  <a:lnTo>
                    <a:pt x="442" y="644"/>
                  </a:lnTo>
                  <a:lnTo>
                    <a:pt x="432" y="676"/>
                  </a:lnTo>
                  <a:lnTo>
                    <a:pt x="432" y="708"/>
                  </a:lnTo>
                  <a:lnTo>
                    <a:pt x="421" y="739"/>
                  </a:lnTo>
                  <a:lnTo>
                    <a:pt x="411" y="771"/>
                  </a:lnTo>
                  <a:lnTo>
                    <a:pt x="400" y="802"/>
                  </a:lnTo>
                  <a:lnTo>
                    <a:pt x="400" y="834"/>
                  </a:lnTo>
                  <a:lnTo>
                    <a:pt x="379" y="865"/>
                  </a:lnTo>
                  <a:lnTo>
                    <a:pt x="369" y="897"/>
                  </a:lnTo>
                  <a:lnTo>
                    <a:pt x="358" y="929"/>
                  </a:lnTo>
                  <a:lnTo>
                    <a:pt x="358" y="960"/>
                  </a:lnTo>
                  <a:lnTo>
                    <a:pt x="337" y="992"/>
                  </a:lnTo>
                  <a:lnTo>
                    <a:pt x="316" y="1023"/>
                  </a:lnTo>
                  <a:lnTo>
                    <a:pt x="316" y="1055"/>
                  </a:lnTo>
                  <a:lnTo>
                    <a:pt x="305" y="1087"/>
                  </a:lnTo>
                  <a:lnTo>
                    <a:pt x="284" y="1118"/>
                  </a:lnTo>
                  <a:lnTo>
                    <a:pt x="274" y="1150"/>
                  </a:lnTo>
                  <a:lnTo>
                    <a:pt x="263" y="1181"/>
                  </a:lnTo>
                  <a:lnTo>
                    <a:pt x="263" y="1213"/>
                  </a:lnTo>
                  <a:lnTo>
                    <a:pt x="253" y="1244"/>
                  </a:lnTo>
                  <a:lnTo>
                    <a:pt x="242" y="1266"/>
                  </a:lnTo>
                  <a:lnTo>
                    <a:pt x="232" y="1297"/>
                  </a:lnTo>
                  <a:lnTo>
                    <a:pt x="232" y="1329"/>
                  </a:lnTo>
                  <a:lnTo>
                    <a:pt x="221" y="1360"/>
                  </a:lnTo>
                  <a:lnTo>
                    <a:pt x="221" y="1392"/>
                  </a:lnTo>
                  <a:lnTo>
                    <a:pt x="211" y="1423"/>
                  </a:lnTo>
                  <a:lnTo>
                    <a:pt x="200" y="1455"/>
                  </a:lnTo>
                  <a:lnTo>
                    <a:pt x="190" y="1487"/>
                  </a:lnTo>
                  <a:lnTo>
                    <a:pt x="190" y="1518"/>
                  </a:lnTo>
                  <a:lnTo>
                    <a:pt x="190" y="1550"/>
                  </a:lnTo>
                  <a:lnTo>
                    <a:pt x="190" y="1581"/>
                  </a:lnTo>
                  <a:lnTo>
                    <a:pt x="190" y="1613"/>
                  </a:lnTo>
                  <a:lnTo>
                    <a:pt x="179" y="1645"/>
                  </a:lnTo>
                  <a:lnTo>
                    <a:pt x="169" y="1676"/>
                  </a:lnTo>
                  <a:lnTo>
                    <a:pt x="158" y="1708"/>
                  </a:lnTo>
                  <a:lnTo>
                    <a:pt x="148" y="1739"/>
                  </a:lnTo>
                  <a:lnTo>
                    <a:pt x="116" y="1739"/>
                  </a:lnTo>
                  <a:lnTo>
                    <a:pt x="84" y="1760"/>
                  </a:lnTo>
                  <a:lnTo>
                    <a:pt x="53" y="1760"/>
                  </a:lnTo>
                  <a:lnTo>
                    <a:pt x="21" y="1760"/>
                  </a:lnTo>
                  <a:lnTo>
                    <a:pt x="11" y="1792"/>
                  </a:lnTo>
                  <a:lnTo>
                    <a:pt x="0" y="1823"/>
                  </a:lnTo>
                  <a:lnTo>
                    <a:pt x="0" y="1845"/>
                  </a:lnTo>
                  <a:lnTo>
                    <a:pt x="32" y="1855"/>
                  </a:lnTo>
                  <a:lnTo>
                    <a:pt x="63" y="1855"/>
                  </a:lnTo>
                  <a:lnTo>
                    <a:pt x="95" y="1855"/>
                  </a:lnTo>
                  <a:lnTo>
                    <a:pt x="127" y="1855"/>
                  </a:lnTo>
                  <a:lnTo>
                    <a:pt x="158" y="1845"/>
                  </a:lnTo>
                  <a:lnTo>
                    <a:pt x="190" y="1834"/>
                  </a:lnTo>
                  <a:lnTo>
                    <a:pt x="221" y="1802"/>
                  </a:lnTo>
                  <a:lnTo>
                    <a:pt x="232" y="1771"/>
                  </a:lnTo>
                  <a:lnTo>
                    <a:pt x="253" y="1739"/>
                  </a:lnTo>
                  <a:lnTo>
                    <a:pt x="263" y="1708"/>
                  </a:lnTo>
                  <a:lnTo>
                    <a:pt x="274" y="1676"/>
                  </a:lnTo>
                  <a:lnTo>
                    <a:pt x="295" y="1645"/>
                  </a:lnTo>
                  <a:lnTo>
                    <a:pt x="295" y="1623"/>
                  </a:lnTo>
                  <a:lnTo>
                    <a:pt x="305" y="1592"/>
                  </a:lnTo>
                  <a:lnTo>
                    <a:pt x="316" y="1560"/>
                  </a:lnTo>
                  <a:lnTo>
                    <a:pt x="327" y="1529"/>
                  </a:lnTo>
                  <a:lnTo>
                    <a:pt x="337" y="1497"/>
                  </a:lnTo>
                  <a:lnTo>
                    <a:pt x="337" y="1466"/>
                  </a:lnTo>
                  <a:lnTo>
                    <a:pt x="348" y="1444"/>
                  </a:lnTo>
                  <a:lnTo>
                    <a:pt x="348" y="1413"/>
                  </a:lnTo>
                  <a:lnTo>
                    <a:pt x="348" y="1381"/>
                  </a:lnTo>
                  <a:lnTo>
                    <a:pt x="358" y="1339"/>
                  </a:lnTo>
                  <a:lnTo>
                    <a:pt x="369" y="1308"/>
                  </a:lnTo>
                  <a:lnTo>
                    <a:pt x="369" y="1276"/>
                  </a:lnTo>
                  <a:lnTo>
                    <a:pt x="379" y="1244"/>
                  </a:lnTo>
                  <a:lnTo>
                    <a:pt x="379" y="1213"/>
                  </a:lnTo>
                  <a:lnTo>
                    <a:pt x="379" y="1181"/>
                  </a:lnTo>
                  <a:lnTo>
                    <a:pt x="379" y="1150"/>
                  </a:lnTo>
                  <a:lnTo>
                    <a:pt x="379" y="1118"/>
                  </a:lnTo>
                  <a:lnTo>
                    <a:pt x="390" y="1087"/>
                  </a:lnTo>
                  <a:lnTo>
                    <a:pt x="390" y="1065"/>
                  </a:lnTo>
                  <a:lnTo>
                    <a:pt x="390" y="1034"/>
                  </a:lnTo>
                  <a:lnTo>
                    <a:pt x="400" y="1002"/>
                  </a:lnTo>
                  <a:lnTo>
                    <a:pt x="411" y="971"/>
                  </a:lnTo>
                  <a:lnTo>
                    <a:pt x="421" y="939"/>
                  </a:lnTo>
                  <a:lnTo>
                    <a:pt x="421" y="908"/>
                  </a:lnTo>
                  <a:lnTo>
                    <a:pt x="432" y="886"/>
                  </a:lnTo>
                  <a:lnTo>
                    <a:pt x="442" y="855"/>
                  </a:lnTo>
                  <a:lnTo>
                    <a:pt x="453" y="823"/>
                  </a:lnTo>
                  <a:lnTo>
                    <a:pt x="463" y="792"/>
                  </a:lnTo>
                  <a:lnTo>
                    <a:pt x="474" y="760"/>
                  </a:lnTo>
                  <a:lnTo>
                    <a:pt x="484" y="729"/>
                  </a:lnTo>
                  <a:lnTo>
                    <a:pt x="495" y="697"/>
                  </a:lnTo>
                  <a:lnTo>
                    <a:pt x="505" y="665"/>
                  </a:lnTo>
                  <a:lnTo>
                    <a:pt x="516" y="634"/>
                  </a:lnTo>
                  <a:lnTo>
                    <a:pt x="516" y="602"/>
                  </a:lnTo>
                  <a:lnTo>
                    <a:pt x="516" y="571"/>
                  </a:lnTo>
                  <a:lnTo>
                    <a:pt x="526" y="539"/>
                  </a:lnTo>
                  <a:lnTo>
                    <a:pt x="526" y="507"/>
                  </a:lnTo>
                  <a:lnTo>
                    <a:pt x="537" y="476"/>
                  </a:lnTo>
                  <a:lnTo>
                    <a:pt x="537" y="444"/>
                  </a:lnTo>
                  <a:lnTo>
                    <a:pt x="548" y="413"/>
                  </a:lnTo>
                  <a:lnTo>
                    <a:pt x="558" y="381"/>
                  </a:lnTo>
                  <a:lnTo>
                    <a:pt x="558" y="350"/>
                  </a:lnTo>
                  <a:lnTo>
                    <a:pt x="569" y="318"/>
                  </a:lnTo>
                  <a:lnTo>
                    <a:pt x="579" y="286"/>
                  </a:lnTo>
                  <a:lnTo>
                    <a:pt x="579" y="255"/>
                  </a:lnTo>
                  <a:lnTo>
                    <a:pt x="579" y="223"/>
                  </a:lnTo>
                  <a:lnTo>
                    <a:pt x="579" y="192"/>
                  </a:lnTo>
                  <a:lnTo>
                    <a:pt x="590" y="160"/>
                  </a:lnTo>
                  <a:lnTo>
                    <a:pt x="590" y="128"/>
                  </a:lnTo>
                  <a:lnTo>
                    <a:pt x="590" y="97"/>
                  </a:lnTo>
                  <a:lnTo>
                    <a:pt x="590" y="65"/>
                  </a:lnTo>
                  <a:lnTo>
                    <a:pt x="558" y="44"/>
                  </a:lnTo>
                  <a:lnTo>
                    <a:pt x="556" y="0"/>
                  </a:lnTo>
                </a:path>
              </a:pathLst>
            </a:custGeom>
            <a:pattFill prst="lgConfetti">
              <a:fgClr>
                <a:srgbClr val="080808"/>
              </a:fgClr>
              <a:bgClr>
                <a:srgbClr val="EAEAEA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75" name="Freeform 111"/>
            <p:cNvSpPr>
              <a:spLocks/>
            </p:cNvSpPr>
            <p:nvPr/>
          </p:nvSpPr>
          <p:spPr bwMode="auto">
            <a:xfrm>
              <a:off x="1037" y="2400"/>
              <a:ext cx="548" cy="1877"/>
            </a:xfrm>
            <a:custGeom>
              <a:avLst/>
              <a:gdLst/>
              <a:ahLst/>
              <a:cxnLst>
                <a:cxn ang="0">
                  <a:pos x="55" y="76"/>
                </a:cxn>
                <a:cxn ang="0">
                  <a:pos x="87" y="171"/>
                </a:cxn>
                <a:cxn ang="0">
                  <a:pos x="120" y="265"/>
                </a:cxn>
                <a:cxn ang="0">
                  <a:pos x="164" y="360"/>
                </a:cxn>
                <a:cxn ang="0">
                  <a:pos x="186" y="455"/>
                </a:cxn>
                <a:cxn ang="0">
                  <a:pos x="197" y="550"/>
                </a:cxn>
                <a:cxn ang="0">
                  <a:pos x="229" y="644"/>
                </a:cxn>
                <a:cxn ang="0">
                  <a:pos x="241" y="739"/>
                </a:cxn>
                <a:cxn ang="0">
                  <a:pos x="263" y="834"/>
                </a:cxn>
                <a:cxn ang="0">
                  <a:pos x="273" y="929"/>
                </a:cxn>
                <a:cxn ang="0">
                  <a:pos x="273" y="1023"/>
                </a:cxn>
                <a:cxn ang="0">
                  <a:pos x="284" y="1118"/>
                </a:cxn>
                <a:cxn ang="0">
                  <a:pos x="295" y="1213"/>
                </a:cxn>
                <a:cxn ang="0">
                  <a:pos x="317" y="1297"/>
                </a:cxn>
                <a:cxn ang="0">
                  <a:pos x="340" y="1392"/>
                </a:cxn>
                <a:cxn ang="0">
                  <a:pos x="361" y="1487"/>
                </a:cxn>
                <a:cxn ang="0">
                  <a:pos x="383" y="1581"/>
                </a:cxn>
                <a:cxn ang="0">
                  <a:pos x="405" y="1676"/>
                </a:cxn>
                <a:cxn ang="0">
                  <a:pos x="427" y="1771"/>
                </a:cxn>
                <a:cxn ang="0">
                  <a:pos x="514" y="1792"/>
                </a:cxn>
                <a:cxn ang="0">
                  <a:pos x="547" y="1845"/>
                </a:cxn>
                <a:cxn ang="0">
                  <a:pos x="471" y="1876"/>
                </a:cxn>
                <a:cxn ang="0">
                  <a:pos x="383" y="1823"/>
                </a:cxn>
                <a:cxn ang="0">
                  <a:pos x="295" y="1750"/>
                </a:cxn>
                <a:cxn ang="0">
                  <a:pos x="273" y="1655"/>
                </a:cxn>
                <a:cxn ang="0">
                  <a:pos x="263" y="1560"/>
                </a:cxn>
                <a:cxn ang="0">
                  <a:pos x="251" y="1466"/>
                </a:cxn>
                <a:cxn ang="0">
                  <a:pos x="229" y="1381"/>
                </a:cxn>
                <a:cxn ang="0">
                  <a:pos x="229" y="1287"/>
                </a:cxn>
                <a:cxn ang="0">
                  <a:pos x="229" y="1192"/>
                </a:cxn>
                <a:cxn ang="0">
                  <a:pos x="219" y="1097"/>
                </a:cxn>
                <a:cxn ang="0">
                  <a:pos x="219" y="1002"/>
                </a:cxn>
                <a:cxn ang="0">
                  <a:pos x="207" y="908"/>
                </a:cxn>
                <a:cxn ang="0">
                  <a:pos x="197" y="823"/>
                </a:cxn>
                <a:cxn ang="0">
                  <a:pos x="186" y="729"/>
                </a:cxn>
                <a:cxn ang="0">
                  <a:pos x="164" y="634"/>
                </a:cxn>
                <a:cxn ang="0">
                  <a:pos x="132" y="539"/>
                </a:cxn>
                <a:cxn ang="0">
                  <a:pos x="98" y="444"/>
                </a:cxn>
                <a:cxn ang="0">
                  <a:pos x="76" y="350"/>
                </a:cxn>
                <a:cxn ang="0">
                  <a:pos x="33" y="255"/>
                </a:cxn>
                <a:cxn ang="0">
                  <a:pos x="0" y="160"/>
                </a:cxn>
                <a:cxn ang="0">
                  <a:pos x="0" y="65"/>
                </a:cxn>
              </a:cxnLst>
              <a:rect l="0" t="0" r="r" b="b"/>
              <a:pathLst>
                <a:path w="548" h="1877">
                  <a:moveTo>
                    <a:pt x="19" y="0"/>
                  </a:moveTo>
                  <a:lnTo>
                    <a:pt x="33" y="44"/>
                  </a:lnTo>
                  <a:lnTo>
                    <a:pt x="55" y="76"/>
                  </a:lnTo>
                  <a:lnTo>
                    <a:pt x="65" y="107"/>
                  </a:lnTo>
                  <a:lnTo>
                    <a:pt x="76" y="139"/>
                  </a:lnTo>
                  <a:lnTo>
                    <a:pt x="87" y="171"/>
                  </a:lnTo>
                  <a:lnTo>
                    <a:pt x="98" y="202"/>
                  </a:lnTo>
                  <a:lnTo>
                    <a:pt x="110" y="234"/>
                  </a:lnTo>
                  <a:lnTo>
                    <a:pt x="120" y="265"/>
                  </a:lnTo>
                  <a:lnTo>
                    <a:pt x="132" y="297"/>
                  </a:lnTo>
                  <a:lnTo>
                    <a:pt x="142" y="329"/>
                  </a:lnTo>
                  <a:lnTo>
                    <a:pt x="164" y="360"/>
                  </a:lnTo>
                  <a:lnTo>
                    <a:pt x="175" y="392"/>
                  </a:lnTo>
                  <a:lnTo>
                    <a:pt x="186" y="423"/>
                  </a:lnTo>
                  <a:lnTo>
                    <a:pt x="186" y="455"/>
                  </a:lnTo>
                  <a:lnTo>
                    <a:pt x="186" y="486"/>
                  </a:lnTo>
                  <a:lnTo>
                    <a:pt x="197" y="518"/>
                  </a:lnTo>
                  <a:lnTo>
                    <a:pt x="197" y="550"/>
                  </a:lnTo>
                  <a:lnTo>
                    <a:pt x="207" y="581"/>
                  </a:lnTo>
                  <a:lnTo>
                    <a:pt x="207" y="613"/>
                  </a:lnTo>
                  <a:lnTo>
                    <a:pt x="229" y="644"/>
                  </a:lnTo>
                  <a:lnTo>
                    <a:pt x="241" y="676"/>
                  </a:lnTo>
                  <a:lnTo>
                    <a:pt x="241" y="708"/>
                  </a:lnTo>
                  <a:lnTo>
                    <a:pt x="241" y="739"/>
                  </a:lnTo>
                  <a:lnTo>
                    <a:pt x="251" y="771"/>
                  </a:lnTo>
                  <a:lnTo>
                    <a:pt x="251" y="802"/>
                  </a:lnTo>
                  <a:lnTo>
                    <a:pt x="263" y="834"/>
                  </a:lnTo>
                  <a:lnTo>
                    <a:pt x="263" y="865"/>
                  </a:lnTo>
                  <a:lnTo>
                    <a:pt x="263" y="897"/>
                  </a:lnTo>
                  <a:lnTo>
                    <a:pt x="273" y="929"/>
                  </a:lnTo>
                  <a:lnTo>
                    <a:pt x="273" y="960"/>
                  </a:lnTo>
                  <a:lnTo>
                    <a:pt x="273" y="992"/>
                  </a:lnTo>
                  <a:lnTo>
                    <a:pt x="273" y="1023"/>
                  </a:lnTo>
                  <a:lnTo>
                    <a:pt x="273" y="1055"/>
                  </a:lnTo>
                  <a:lnTo>
                    <a:pt x="284" y="1087"/>
                  </a:lnTo>
                  <a:lnTo>
                    <a:pt x="284" y="1118"/>
                  </a:lnTo>
                  <a:lnTo>
                    <a:pt x="295" y="1150"/>
                  </a:lnTo>
                  <a:lnTo>
                    <a:pt x="295" y="1181"/>
                  </a:lnTo>
                  <a:lnTo>
                    <a:pt x="295" y="1213"/>
                  </a:lnTo>
                  <a:lnTo>
                    <a:pt x="306" y="1244"/>
                  </a:lnTo>
                  <a:lnTo>
                    <a:pt x="317" y="1266"/>
                  </a:lnTo>
                  <a:lnTo>
                    <a:pt x="317" y="1297"/>
                  </a:lnTo>
                  <a:lnTo>
                    <a:pt x="328" y="1329"/>
                  </a:lnTo>
                  <a:lnTo>
                    <a:pt x="328" y="1360"/>
                  </a:lnTo>
                  <a:lnTo>
                    <a:pt x="340" y="1392"/>
                  </a:lnTo>
                  <a:lnTo>
                    <a:pt x="340" y="1423"/>
                  </a:lnTo>
                  <a:lnTo>
                    <a:pt x="350" y="1455"/>
                  </a:lnTo>
                  <a:lnTo>
                    <a:pt x="361" y="1487"/>
                  </a:lnTo>
                  <a:lnTo>
                    <a:pt x="372" y="1518"/>
                  </a:lnTo>
                  <a:lnTo>
                    <a:pt x="372" y="1550"/>
                  </a:lnTo>
                  <a:lnTo>
                    <a:pt x="383" y="1581"/>
                  </a:lnTo>
                  <a:lnTo>
                    <a:pt x="383" y="1613"/>
                  </a:lnTo>
                  <a:lnTo>
                    <a:pt x="394" y="1645"/>
                  </a:lnTo>
                  <a:lnTo>
                    <a:pt x="405" y="1676"/>
                  </a:lnTo>
                  <a:lnTo>
                    <a:pt x="415" y="1708"/>
                  </a:lnTo>
                  <a:lnTo>
                    <a:pt x="427" y="1739"/>
                  </a:lnTo>
                  <a:lnTo>
                    <a:pt x="427" y="1771"/>
                  </a:lnTo>
                  <a:lnTo>
                    <a:pt x="449" y="1802"/>
                  </a:lnTo>
                  <a:lnTo>
                    <a:pt x="481" y="1802"/>
                  </a:lnTo>
                  <a:lnTo>
                    <a:pt x="514" y="1792"/>
                  </a:lnTo>
                  <a:lnTo>
                    <a:pt x="547" y="1792"/>
                  </a:lnTo>
                  <a:lnTo>
                    <a:pt x="547" y="1823"/>
                  </a:lnTo>
                  <a:lnTo>
                    <a:pt x="547" y="1845"/>
                  </a:lnTo>
                  <a:lnTo>
                    <a:pt x="536" y="1876"/>
                  </a:lnTo>
                  <a:lnTo>
                    <a:pt x="503" y="1876"/>
                  </a:lnTo>
                  <a:lnTo>
                    <a:pt x="471" y="1876"/>
                  </a:lnTo>
                  <a:lnTo>
                    <a:pt x="437" y="1876"/>
                  </a:lnTo>
                  <a:lnTo>
                    <a:pt x="405" y="1845"/>
                  </a:lnTo>
                  <a:lnTo>
                    <a:pt x="383" y="1823"/>
                  </a:lnTo>
                  <a:lnTo>
                    <a:pt x="350" y="1802"/>
                  </a:lnTo>
                  <a:lnTo>
                    <a:pt x="328" y="1771"/>
                  </a:lnTo>
                  <a:lnTo>
                    <a:pt x="295" y="1750"/>
                  </a:lnTo>
                  <a:lnTo>
                    <a:pt x="284" y="1718"/>
                  </a:lnTo>
                  <a:lnTo>
                    <a:pt x="273" y="1687"/>
                  </a:lnTo>
                  <a:lnTo>
                    <a:pt x="273" y="1655"/>
                  </a:lnTo>
                  <a:lnTo>
                    <a:pt x="263" y="1623"/>
                  </a:lnTo>
                  <a:lnTo>
                    <a:pt x="263" y="1592"/>
                  </a:lnTo>
                  <a:lnTo>
                    <a:pt x="263" y="1560"/>
                  </a:lnTo>
                  <a:lnTo>
                    <a:pt x="263" y="1529"/>
                  </a:lnTo>
                  <a:lnTo>
                    <a:pt x="263" y="1497"/>
                  </a:lnTo>
                  <a:lnTo>
                    <a:pt x="251" y="1466"/>
                  </a:lnTo>
                  <a:lnTo>
                    <a:pt x="251" y="1444"/>
                  </a:lnTo>
                  <a:lnTo>
                    <a:pt x="241" y="1413"/>
                  </a:lnTo>
                  <a:lnTo>
                    <a:pt x="229" y="1381"/>
                  </a:lnTo>
                  <a:lnTo>
                    <a:pt x="229" y="1350"/>
                  </a:lnTo>
                  <a:lnTo>
                    <a:pt x="229" y="1318"/>
                  </a:lnTo>
                  <a:lnTo>
                    <a:pt x="229" y="1287"/>
                  </a:lnTo>
                  <a:lnTo>
                    <a:pt x="229" y="1255"/>
                  </a:lnTo>
                  <a:lnTo>
                    <a:pt x="229" y="1223"/>
                  </a:lnTo>
                  <a:lnTo>
                    <a:pt x="229" y="1192"/>
                  </a:lnTo>
                  <a:lnTo>
                    <a:pt x="219" y="1160"/>
                  </a:lnTo>
                  <a:lnTo>
                    <a:pt x="219" y="1129"/>
                  </a:lnTo>
                  <a:lnTo>
                    <a:pt x="219" y="1097"/>
                  </a:lnTo>
                  <a:lnTo>
                    <a:pt x="219" y="1065"/>
                  </a:lnTo>
                  <a:lnTo>
                    <a:pt x="219" y="1034"/>
                  </a:lnTo>
                  <a:lnTo>
                    <a:pt x="219" y="1002"/>
                  </a:lnTo>
                  <a:lnTo>
                    <a:pt x="219" y="971"/>
                  </a:lnTo>
                  <a:lnTo>
                    <a:pt x="219" y="939"/>
                  </a:lnTo>
                  <a:lnTo>
                    <a:pt x="207" y="908"/>
                  </a:lnTo>
                  <a:lnTo>
                    <a:pt x="207" y="886"/>
                  </a:lnTo>
                  <a:lnTo>
                    <a:pt x="207" y="855"/>
                  </a:lnTo>
                  <a:lnTo>
                    <a:pt x="197" y="823"/>
                  </a:lnTo>
                  <a:lnTo>
                    <a:pt x="197" y="792"/>
                  </a:lnTo>
                  <a:lnTo>
                    <a:pt x="186" y="760"/>
                  </a:lnTo>
                  <a:lnTo>
                    <a:pt x="186" y="729"/>
                  </a:lnTo>
                  <a:lnTo>
                    <a:pt x="175" y="697"/>
                  </a:lnTo>
                  <a:lnTo>
                    <a:pt x="175" y="665"/>
                  </a:lnTo>
                  <a:lnTo>
                    <a:pt x="164" y="634"/>
                  </a:lnTo>
                  <a:lnTo>
                    <a:pt x="153" y="602"/>
                  </a:lnTo>
                  <a:lnTo>
                    <a:pt x="132" y="571"/>
                  </a:lnTo>
                  <a:lnTo>
                    <a:pt x="132" y="539"/>
                  </a:lnTo>
                  <a:lnTo>
                    <a:pt x="120" y="507"/>
                  </a:lnTo>
                  <a:lnTo>
                    <a:pt x="110" y="476"/>
                  </a:lnTo>
                  <a:lnTo>
                    <a:pt x="98" y="444"/>
                  </a:lnTo>
                  <a:lnTo>
                    <a:pt x="87" y="413"/>
                  </a:lnTo>
                  <a:lnTo>
                    <a:pt x="87" y="381"/>
                  </a:lnTo>
                  <a:lnTo>
                    <a:pt x="76" y="350"/>
                  </a:lnTo>
                  <a:lnTo>
                    <a:pt x="65" y="318"/>
                  </a:lnTo>
                  <a:lnTo>
                    <a:pt x="43" y="286"/>
                  </a:lnTo>
                  <a:lnTo>
                    <a:pt x="33" y="255"/>
                  </a:lnTo>
                  <a:lnTo>
                    <a:pt x="21" y="223"/>
                  </a:lnTo>
                  <a:lnTo>
                    <a:pt x="11" y="192"/>
                  </a:lnTo>
                  <a:lnTo>
                    <a:pt x="0" y="160"/>
                  </a:lnTo>
                  <a:lnTo>
                    <a:pt x="0" y="128"/>
                  </a:lnTo>
                  <a:lnTo>
                    <a:pt x="0" y="97"/>
                  </a:lnTo>
                  <a:lnTo>
                    <a:pt x="0" y="65"/>
                  </a:lnTo>
                  <a:lnTo>
                    <a:pt x="19" y="0"/>
                  </a:lnTo>
                  <a:lnTo>
                    <a:pt x="19" y="0"/>
                  </a:lnTo>
                </a:path>
              </a:pathLst>
            </a:custGeom>
            <a:pattFill prst="lgConfetti">
              <a:fgClr>
                <a:srgbClr val="080808"/>
              </a:fgClr>
              <a:bgClr>
                <a:srgbClr val="EAEAEA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 useBgFill="1">
          <p:nvSpPr>
            <p:cNvPr id="11376" name="Rectangle 112"/>
            <p:cNvSpPr>
              <a:spLocks noChangeArrowheads="1"/>
            </p:cNvSpPr>
            <p:nvPr/>
          </p:nvSpPr>
          <p:spPr bwMode="auto">
            <a:xfrm>
              <a:off x="2256" y="3839"/>
              <a:ext cx="912" cy="288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>
                  <a:solidFill>
                    <a:schemeClr val="bg1"/>
                  </a:solidFill>
                  <a:latin typeface="Arial" charset="0"/>
                </a:rPr>
                <a:t>APICAL</a:t>
              </a:r>
            </a:p>
          </p:txBody>
        </p:sp>
        <p:sp>
          <p:nvSpPr>
            <p:cNvPr id="11377" name="Line 113"/>
            <p:cNvSpPr>
              <a:spLocks noChangeShapeType="1"/>
            </p:cNvSpPr>
            <p:nvPr/>
          </p:nvSpPr>
          <p:spPr bwMode="auto">
            <a:xfrm>
              <a:off x="2160" y="3696"/>
              <a:ext cx="0" cy="528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78" name="Rectangle 114"/>
            <p:cNvSpPr>
              <a:spLocks noChangeArrowheads="1"/>
            </p:cNvSpPr>
            <p:nvPr/>
          </p:nvSpPr>
          <p:spPr bwMode="auto">
            <a:xfrm>
              <a:off x="2160" y="2256"/>
              <a:ext cx="432" cy="9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9600">
                  <a:solidFill>
                    <a:srgbClr val="FF9933"/>
                  </a:solidFill>
                </a:rPr>
                <a:t>}</a:t>
              </a:r>
            </a:p>
          </p:txBody>
        </p:sp>
        <p:sp>
          <p:nvSpPr>
            <p:cNvPr id="11379" name="Rectangle 115"/>
            <p:cNvSpPr>
              <a:spLocks noChangeArrowheads="1"/>
            </p:cNvSpPr>
            <p:nvPr/>
          </p:nvSpPr>
          <p:spPr bwMode="auto">
            <a:xfrm>
              <a:off x="2112" y="3874"/>
              <a:ext cx="480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endParaRPr lang="ru-RU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sp>
          <p:nvSpPr>
            <p:cNvPr id="11380" name="Freeform 116"/>
            <p:cNvSpPr>
              <a:spLocks/>
            </p:cNvSpPr>
            <p:nvPr/>
          </p:nvSpPr>
          <p:spPr bwMode="auto">
            <a:xfrm>
              <a:off x="2064" y="2400"/>
              <a:ext cx="241" cy="898"/>
            </a:xfrm>
            <a:custGeom>
              <a:avLst/>
              <a:gdLst/>
              <a:ahLst/>
              <a:cxnLst>
                <a:cxn ang="0">
                  <a:pos x="213" y="54"/>
                </a:cxn>
                <a:cxn ang="0">
                  <a:pos x="240" y="99"/>
                </a:cxn>
                <a:cxn ang="0">
                  <a:pos x="240" y="133"/>
                </a:cxn>
                <a:cxn ang="0">
                  <a:pos x="240" y="166"/>
                </a:cxn>
                <a:cxn ang="0">
                  <a:pos x="240" y="199"/>
                </a:cxn>
                <a:cxn ang="0">
                  <a:pos x="240" y="232"/>
                </a:cxn>
                <a:cxn ang="0">
                  <a:pos x="240" y="266"/>
                </a:cxn>
                <a:cxn ang="0">
                  <a:pos x="228" y="299"/>
                </a:cxn>
                <a:cxn ang="0">
                  <a:pos x="214" y="332"/>
                </a:cxn>
                <a:cxn ang="0">
                  <a:pos x="214" y="365"/>
                </a:cxn>
                <a:cxn ang="0">
                  <a:pos x="202" y="398"/>
                </a:cxn>
                <a:cxn ang="0">
                  <a:pos x="202" y="432"/>
                </a:cxn>
                <a:cxn ang="0">
                  <a:pos x="189" y="464"/>
                </a:cxn>
                <a:cxn ang="0">
                  <a:pos x="177" y="498"/>
                </a:cxn>
                <a:cxn ang="0">
                  <a:pos x="164" y="532"/>
                </a:cxn>
                <a:cxn ang="0">
                  <a:pos x="164" y="564"/>
                </a:cxn>
                <a:cxn ang="0">
                  <a:pos x="164" y="598"/>
                </a:cxn>
                <a:cxn ang="0">
                  <a:pos x="152" y="630"/>
                </a:cxn>
                <a:cxn ang="0">
                  <a:pos x="139" y="664"/>
                </a:cxn>
                <a:cxn ang="0">
                  <a:pos x="139" y="698"/>
                </a:cxn>
                <a:cxn ang="0">
                  <a:pos x="127" y="730"/>
                </a:cxn>
                <a:cxn ang="0">
                  <a:pos x="114" y="764"/>
                </a:cxn>
                <a:cxn ang="0">
                  <a:pos x="102" y="797"/>
                </a:cxn>
                <a:cxn ang="0">
                  <a:pos x="102" y="830"/>
                </a:cxn>
                <a:cxn ang="0">
                  <a:pos x="76" y="863"/>
                </a:cxn>
                <a:cxn ang="0">
                  <a:pos x="63" y="897"/>
                </a:cxn>
                <a:cxn ang="0">
                  <a:pos x="25" y="897"/>
                </a:cxn>
                <a:cxn ang="0">
                  <a:pos x="0" y="863"/>
                </a:cxn>
                <a:cxn ang="0">
                  <a:pos x="0" y="830"/>
                </a:cxn>
                <a:cxn ang="0">
                  <a:pos x="0" y="797"/>
                </a:cxn>
                <a:cxn ang="0">
                  <a:pos x="25" y="764"/>
                </a:cxn>
                <a:cxn ang="0">
                  <a:pos x="50" y="730"/>
                </a:cxn>
                <a:cxn ang="0">
                  <a:pos x="63" y="698"/>
                </a:cxn>
                <a:cxn ang="0">
                  <a:pos x="63" y="675"/>
                </a:cxn>
                <a:cxn ang="0">
                  <a:pos x="76" y="642"/>
                </a:cxn>
                <a:cxn ang="0">
                  <a:pos x="76" y="608"/>
                </a:cxn>
                <a:cxn ang="0">
                  <a:pos x="76" y="576"/>
                </a:cxn>
                <a:cxn ang="0">
                  <a:pos x="76" y="542"/>
                </a:cxn>
                <a:cxn ang="0">
                  <a:pos x="88" y="510"/>
                </a:cxn>
                <a:cxn ang="0">
                  <a:pos x="88" y="486"/>
                </a:cxn>
                <a:cxn ang="0">
                  <a:pos x="102" y="454"/>
                </a:cxn>
                <a:cxn ang="0">
                  <a:pos x="102" y="420"/>
                </a:cxn>
                <a:cxn ang="0">
                  <a:pos x="114" y="388"/>
                </a:cxn>
                <a:cxn ang="0">
                  <a:pos x="127" y="354"/>
                </a:cxn>
                <a:cxn ang="0">
                  <a:pos x="139" y="321"/>
                </a:cxn>
                <a:cxn ang="0">
                  <a:pos x="152" y="288"/>
                </a:cxn>
                <a:cxn ang="0">
                  <a:pos x="164" y="243"/>
                </a:cxn>
                <a:cxn ang="0">
                  <a:pos x="177" y="210"/>
                </a:cxn>
                <a:cxn ang="0">
                  <a:pos x="189" y="177"/>
                </a:cxn>
                <a:cxn ang="0">
                  <a:pos x="189" y="144"/>
                </a:cxn>
                <a:cxn ang="0">
                  <a:pos x="202" y="111"/>
                </a:cxn>
                <a:cxn ang="0">
                  <a:pos x="213" y="54"/>
                </a:cxn>
                <a:cxn ang="0">
                  <a:pos x="240" y="0"/>
                </a:cxn>
                <a:cxn ang="0">
                  <a:pos x="213" y="54"/>
                </a:cxn>
              </a:cxnLst>
              <a:rect l="0" t="0" r="r" b="b"/>
              <a:pathLst>
                <a:path w="241" h="898">
                  <a:moveTo>
                    <a:pt x="213" y="54"/>
                  </a:moveTo>
                  <a:lnTo>
                    <a:pt x="240" y="99"/>
                  </a:lnTo>
                  <a:lnTo>
                    <a:pt x="240" y="133"/>
                  </a:lnTo>
                  <a:lnTo>
                    <a:pt x="240" y="166"/>
                  </a:lnTo>
                  <a:lnTo>
                    <a:pt x="240" y="199"/>
                  </a:lnTo>
                  <a:lnTo>
                    <a:pt x="240" y="232"/>
                  </a:lnTo>
                  <a:lnTo>
                    <a:pt x="240" y="266"/>
                  </a:lnTo>
                  <a:lnTo>
                    <a:pt x="228" y="299"/>
                  </a:lnTo>
                  <a:lnTo>
                    <a:pt x="214" y="332"/>
                  </a:lnTo>
                  <a:lnTo>
                    <a:pt x="214" y="365"/>
                  </a:lnTo>
                  <a:lnTo>
                    <a:pt x="202" y="398"/>
                  </a:lnTo>
                  <a:lnTo>
                    <a:pt x="202" y="432"/>
                  </a:lnTo>
                  <a:lnTo>
                    <a:pt x="189" y="464"/>
                  </a:lnTo>
                  <a:lnTo>
                    <a:pt x="177" y="498"/>
                  </a:lnTo>
                  <a:lnTo>
                    <a:pt x="164" y="532"/>
                  </a:lnTo>
                  <a:lnTo>
                    <a:pt x="164" y="564"/>
                  </a:lnTo>
                  <a:lnTo>
                    <a:pt x="164" y="598"/>
                  </a:lnTo>
                  <a:lnTo>
                    <a:pt x="152" y="630"/>
                  </a:lnTo>
                  <a:lnTo>
                    <a:pt x="139" y="664"/>
                  </a:lnTo>
                  <a:lnTo>
                    <a:pt x="139" y="698"/>
                  </a:lnTo>
                  <a:lnTo>
                    <a:pt x="127" y="730"/>
                  </a:lnTo>
                  <a:lnTo>
                    <a:pt x="114" y="764"/>
                  </a:lnTo>
                  <a:lnTo>
                    <a:pt x="102" y="797"/>
                  </a:lnTo>
                  <a:lnTo>
                    <a:pt x="102" y="830"/>
                  </a:lnTo>
                  <a:lnTo>
                    <a:pt x="76" y="863"/>
                  </a:lnTo>
                  <a:lnTo>
                    <a:pt x="63" y="897"/>
                  </a:lnTo>
                  <a:lnTo>
                    <a:pt x="25" y="897"/>
                  </a:lnTo>
                  <a:lnTo>
                    <a:pt x="0" y="863"/>
                  </a:lnTo>
                  <a:lnTo>
                    <a:pt x="0" y="830"/>
                  </a:lnTo>
                  <a:lnTo>
                    <a:pt x="0" y="797"/>
                  </a:lnTo>
                  <a:lnTo>
                    <a:pt x="25" y="764"/>
                  </a:lnTo>
                  <a:lnTo>
                    <a:pt x="50" y="730"/>
                  </a:lnTo>
                  <a:lnTo>
                    <a:pt x="63" y="698"/>
                  </a:lnTo>
                  <a:lnTo>
                    <a:pt x="63" y="675"/>
                  </a:lnTo>
                  <a:lnTo>
                    <a:pt x="76" y="642"/>
                  </a:lnTo>
                  <a:lnTo>
                    <a:pt x="76" y="608"/>
                  </a:lnTo>
                  <a:lnTo>
                    <a:pt x="76" y="576"/>
                  </a:lnTo>
                  <a:lnTo>
                    <a:pt x="76" y="542"/>
                  </a:lnTo>
                  <a:lnTo>
                    <a:pt x="88" y="510"/>
                  </a:lnTo>
                  <a:lnTo>
                    <a:pt x="88" y="486"/>
                  </a:lnTo>
                  <a:lnTo>
                    <a:pt x="102" y="454"/>
                  </a:lnTo>
                  <a:lnTo>
                    <a:pt x="102" y="420"/>
                  </a:lnTo>
                  <a:lnTo>
                    <a:pt x="114" y="388"/>
                  </a:lnTo>
                  <a:lnTo>
                    <a:pt x="127" y="354"/>
                  </a:lnTo>
                  <a:lnTo>
                    <a:pt x="139" y="321"/>
                  </a:lnTo>
                  <a:lnTo>
                    <a:pt x="152" y="288"/>
                  </a:lnTo>
                  <a:lnTo>
                    <a:pt x="164" y="243"/>
                  </a:lnTo>
                  <a:lnTo>
                    <a:pt x="177" y="210"/>
                  </a:lnTo>
                  <a:lnTo>
                    <a:pt x="189" y="177"/>
                  </a:lnTo>
                  <a:lnTo>
                    <a:pt x="189" y="144"/>
                  </a:lnTo>
                  <a:lnTo>
                    <a:pt x="202" y="111"/>
                  </a:lnTo>
                  <a:lnTo>
                    <a:pt x="213" y="54"/>
                  </a:lnTo>
                  <a:lnTo>
                    <a:pt x="240" y="0"/>
                  </a:lnTo>
                  <a:lnTo>
                    <a:pt x="213" y="54"/>
                  </a:lnTo>
                </a:path>
              </a:pathLst>
            </a:custGeom>
            <a:solidFill>
              <a:srgbClr val="CBCBCB"/>
            </a:soli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81" name="Rectangle 117"/>
            <p:cNvSpPr>
              <a:spLocks noChangeArrowheads="1"/>
            </p:cNvSpPr>
            <p:nvPr/>
          </p:nvSpPr>
          <p:spPr bwMode="auto">
            <a:xfrm>
              <a:off x="48" y="2496"/>
              <a:ext cx="768" cy="5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 dirty="0">
                  <a:solidFill>
                    <a:schemeClr val="accent1">
                      <a:lumMod val="75000"/>
                    </a:schemeClr>
                  </a:solidFill>
                  <a:latin typeface="Arial" charset="0"/>
                </a:rPr>
                <a:t>10 </a:t>
              </a:r>
              <a:r>
                <a:rPr lang="ru-RU" sz="2400" dirty="0">
                  <a:solidFill>
                    <a:schemeClr val="accent1">
                      <a:lumMod val="75000"/>
                    </a:schemeClr>
                  </a:solidFill>
                  <a:latin typeface="Symbol" pitchFamily="18" charset="2"/>
                </a:rPr>
                <a:t>m</a:t>
              </a:r>
              <a:r>
                <a:rPr lang="ru-RU" sz="2400" dirty="0">
                  <a:solidFill>
                    <a:schemeClr val="accent1">
                      <a:lumMod val="75000"/>
                    </a:schemeClr>
                  </a:solidFill>
                  <a:latin typeface="Arial" charset="0"/>
                </a:rPr>
                <a:t>m thick</a:t>
              </a:r>
            </a:p>
          </p:txBody>
        </p:sp>
        <p:sp>
          <p:nvSpPr>
            <p:cNvPr id="11382" name="Rectangle 118"/>
            <p:cNvSpPr>
              <a:spLocks noChangeArrowheads="1"/>
            </p:cNvSpPr>
            <p:nvPr/>
          </p:nvSpPr>
          <p:spPr bwMode="auto">
            <a:xfrm>
              <a:off x="48" y="3600"/>
              <a:ext cx="768" cy="5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 dirty="0">
                  <a:solidFill>
                    <a:schemeClr val="accent1">
                      <a:lumMod val="75000"/>
                    </a:schemeClr>
                  </a:solidFill>
                  <a:latin typeface="Arial" charset="0"/>
                </a:rPr>
                <a:t>700 </a:t>
              </a:r>
              <a:r>
                <a:rPr lang="ru-RU" sz="2400" dirty="0">
                  <a:solidFill>
                    <a:schemeClr val="accent1">
                      <a:lumMod val="75000"/>
                    </a:schemeClr>
                  </a:solidFill>
                  <a:latin typeface="Symbol" pitchFamily="18" charset="2"/>
                </a:rPr>
                <a:t>m</a:t>
              </a:r>
              <a:r>
                <a:rPr lang="ru-RU" sz="2400" dirty="0">
                  <a:solidFill>
                    <a:schemeClr val="accent1">
                      <a:lumMod val="75000"/>
                    </a:schemeClr>
                  </a:solidFill>
                  <a:latin typeface="Arial" charset="0"/>
                </a:rPr>
                <a:t>m thick</a:t>
              </a:r>
            </a:p>
          </p:txBody>
        </p:sp>
        <p:sp>
          <p:nvSpPr>
            <p:cNvPr id="11383" name="Line 119"/>
            <p:cNvSpPr>
              <a:spLocks noChangeShapeType="1"/>
            </p:cNvSpPr>
            <p:nvPr/>
          </p:nvSpPr>
          <p:spPr bwMode="auto">
            <a:xfrm>
              <a:off x="720" y="2640"/>
              <a:ext cx="24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84" name="Line 120"/>
            <p:cNvSpPr>
              <a:spLocks noChangeShapeType="1"/>
            </p:cNvSpPr>
            <p:nvPr/>
          </p:nvSpPr>
          <p:spPr bwMode="auto">
            <a:xfrm>
              <a:off x="576" y="4128"/>
              <a:ext cx="72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2" name="Rectangle 121"/>
          <p:cNvSpPr/>
          <p:nvPr/>
        </p:nvSpPr>
        <p:spPr>
          <a:xfrm>
            <a:off x="3886200" y="5299870"/>
            <a:ext cx="4724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sz="3200" dirty="0" smtClean="0">
                <a:solidFill>
                  <a:srgbClr val="4F81BD">
                    <a:lumMod val="75000"/>
                  </a:srgbClr>
                </a:solidFill>
                <a:latin typeface="Arial" charset="0"/>
              </a:rPr>
              <a:t>At top  </a:t>
            </a:r>
            <a:r>
              <a:rPr lang="ru-RU" sz="3200" dirty="0" smtClean="0">
                <a:solidFill>
                  <a:srgbClr val="4F81BD">
                    <a:lumMod val="75000"/>
                  </a:srgbClr>
                </a:solidFill>
                <a:latin typeface="Arial" charset="0"/>
              </a:rPr>
              <a:t>cementum is </a:t>
            </a:r>
            <a:r>
              <a:rPr lang="ru-RU" sz="3200" i="1" u="sng" dirty="0" smtClean="0">
                <a:solidFill>
                  <a:srgbClr val="4F81BD">
                    <a:lumMod val="75000"/>
                  </a:srgbClr>
                </a:solidFill>
                <a:latin typeface="Arial" charset="0"/>
              </a:rPr>
              <a:t>cellular</a:t>
            </a:r>
            <a:endParaRPr lang="ru-RU" sz="3200" i="1" u="sng" dirty="0">
              <a:solidFill>
                <a:srgbClr val="4F81BD">
                  <a:lumMod val="75000"/>
                </a:srgbClr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2738438" y="1371600"/>
            <a:ext cx="3586162" cy="2247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P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ERIODONTAL  LIGAMENT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ru-RU" sz="28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fibers  </a:t>
            </a:r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(</a:t>
            </a:r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extrinsic</a:t>
            </a:r>
            <a:r>
              <a:rPr lang="ru-RU" sz="28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) become imbedded in newly formed 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cementum</a:t>
            </a:r>
            <a:endParaRPr lang="ru-RU" sz="2800" dirty="0">
              <a:solidFill>
                <a:schemeClr val="accent6">
                  <a:lumMod val="75000"/>
                </a:schemeClr>
              </a:solidFill>
              <a:latin typeface="Arial" charset="0"/>
            </a:endParaRPr>
          </a:p>
        </p:txBody>
      </p:sp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95250" y="1428750"/>
            <a:ext cx="2628900" cy="2400300"/>
            <a:chOff x="60" y="900"/>
            <a:chExt cx="1656" cy="1512"/>
          </a:xfrm>
        </p:grpSpPr>
        <p:sp>
          <p:nvSpPr>
            <p:cNvPr id="17411" name="Rectangle 3"/>
            <p:cNvSpPr>
              <a:spLocks noChangeArrowheads="1"/>
            </p:cNvSpPr>
            <p:nvPr/>
          </p:nvSpPr>
          <p:spPr bwMode="auto">
            <a:xfrm>
              <a:off x="60" y="900"/>
              <a:ext cx="1512" cy="1512"/>
            </a:xfrm>
            <a:prstGeom prst="rect">
              <a:avLst/>
            </a:prstGeom>
            <a:pattFill prst="narVert">
              <a:fgClr>
                <a:schemeClr val="accent1"/>
              </a:fgClr>
              <a:bgClr>
                <a:schemeClr val="bg2"/>
              </a:bgClr>
            </a:patt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" name="Group 15"/>
            <p:cNvGrpSpPr>
              <a:grpSpLocks/>
            </p:cNvGrpSpPr>
            <p:nvPr/>
          </p:nvGrpSpPr>
          <p:grpSpPr bwMode="auto">
            <a:xfrm>
              <a:off x="398" y="1404"/>
              <a:ext cx="455" cy="457"/>
              <a:chOff x="398" y="1404"/>
              <a:chExt cx="455" cy="457"/>
            </a:xfrm>
          </p:grpSpPr>
          <p:sp>
            <p:nvSpPr>
              <p:cNvPr id="17412" name="Oval 4"/>
              <p:cNvSpPr>
                <a:spLocks noChangeArrowheads="1"/>
              </p:cNvSpPr>
              <p:nvPr/>
            </p:nvSpPr>
            <p:spPr bwMode="auto">
              <a:xfrm>
                <a:off x="573" y="1459"/>
                <a:ext cx="122" cy="316"/>
              </a:xfrm>
              <a:prstGeom prst="ellipse">
                <a:avLst/>
              </a:prstGeom>
              <a:solidFill>
                <a:srgbClr val="3399FF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13" name="Freeform 5"/>
              <p:cNvSpPr>
                <a:spLocks/>
              </p:cNvSpPr>
              <p:nvPr/>
            </p:nvSpPr>
            <p:spPr bwMode="auto">
              <a:xfrm>
                <a:off x="637" y="1404"/>
                <a:ext cx="159" cy="78"/>
              </a:xfrm>
              <a:custGeom>
                <a:avLst/>
                <a:gdLst/>
                <a:ahLst/>
                <a:cxnLst>
                  <a:cxn ang="0">
                    <a:pos x="0" y="72"/>
                  </a:cxn>
                  <a:cxn ang="0">
                    <a:pos x="63" y="77"/>
                  </a:cxn>
                  <a:cxn ang="0">
                    <a:pos x="111" y="77"/>
                  </a:cxn>
                  <a:cxn ang="0">
                    <a:pos x="158" y="45"/>
                  </a:cxn>
                  <a:cxn ang="0">
                    <a:pos x="144" y="0"/>
                  </a:cxn>
                </a:cxnLst>
                <a:rect l="0" t="0" r="r" b="b"/>
                <a:pathLst>
                  <a:path w="159" h="78">
                    <a:moveTo>
                      <a:pt x="0" y="72"/>
                    </a:moveTo>
                    <a:lnTo>
                      <a:pt x="63" y="77"/>
                    </a:lnTo>
                    <a:lnTo>
                      <a:pt x="111" y="77"/>
                    </a:lnTo>
                    <a:lnTo>
                      <a:pt x="158" y="45"/>
                    </a:lnTo>
                    <a:lnTo>
                      <a:pt x="144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14" name="Freeform 6"/>
              <p:cNvSpPr>
                <a:spLocks/>
              </p:cNvSpPr>
              <p:nvPr/>
            </p:nvSpPr>
            <p:spPr bwMode="auto">
              <a:xfrm>
                <a:off x="420" y="1607"/>
                <a:ext cx="145" cy="25"/>
              </a:xfrm>
              <a:custGeom>
                <a:avLst/>
                <a:gdLst/>
                <a:ahLst/>
                <a:cxnLst>
                  <a:cxn ang="0">
                    <a:pos x="144" y="24"/>
                  </a:cxn>
                  <a:cxn ang="0">
                    <a:pos x="73" y="0"/>
                  </a:cxn>
                  <a:cxn ang="0">
                    <a:pos x="27" y="0"/>
                  </a:cxn>
                  <a:cxn ang="0">
                    <a:pos x="0" y="24"/>
                  </a:cxn>
                </a:cxnLst>
                <a:rect l="0" t="0" r="r" b="b"/>
                <a:pathLst>
                  <a:path w="145" h="25">
                    <a:moveTo>
                      <a:pt x="144" y="24"/>
                    </a:moveTo>
                    <a:lnTo>
                      <a:pt x="73" y="0"/>
                    </a:lnTo>
                    <a:lnTo>
                      <a:pt x="27" y="0"/>
                    </a:lnTo>
                    <a:lnTo>
                      <a:pt x="0" y="24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15" name="Freeform 7"/>
              <p:cNvSpPr>
                <a:spLocks/>
              </p:cNvSpPr>
              <p:nvPr/>
            </p:nvSpPr>
            <p:spPr bwMode="auto">
              <a:xfrm>
                <a:off x="708" y="1620"/>
                <a:ext cx="145" cy="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0" y="24"/>
                  </a:cxn>
                  <a:cxn ang="0">
                    <a:pos x="117" y="24"/>
                  </a:cxn>
                  <a:cxn ang="0">
                    <a:pos x="144" y="0"/>
                  </a:cxn>
                </a:cxnLst>
                <a:rect l="0" t="0" r="r" b="b"/>
                <a:pathLst>
                  <a:path w="145" h="25">
                    <a:moveTo>
                      <a:pt x="0" y="0"/>
                    </a:moveTo>
                    <a:lnTo>
                      <a:pt x="70" y="24"/>
                    </a:lnTo>
                    <a:lnTo>
                      <a:pt x="117" y="24"/>
                    </a:lnTo>
                    <a:lnTo>
                      <a:pt x="144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16" name="Freeform 8"/>
              <p:cNvSpPr>
                <a:spLocks/>
              </p:cNvSpPr>
              <p:nvPr/>
            </p:nvSpPr>
            <p:spPr bwMode="auto">
              <a:xfrm>
                <a:off x="420" y="1544"/>
                <a:ext cx="145" cy="25"/>
              </a:xfrm>
              <a:custGeom>
                <a:avLst/>
                <a:gdLst/>
                <a:ahLst/>
                <a:cxnLst>
                  <a:cxn ang="0">
                    <a:pos x="144" y="24"/>
                  </a:cxn>
                  <a:cxn ang="0">
                    <a:pos x="73" y="0"/>
                  </a:cxn>
                  <a:cxn ang="0">
                    <a:pos x="27" y="0"/>
                  </a:cxn>
                  <a:cxn ang="0">
                    <a:pos x="0" y="24"/>
                  </a:cxn>
                </a:cxnLst>
                <a:rect l="0" t="0" r="r" b="b"/>
                <a:pathLst>
                  <a:path w="145" h="25">
                    <a:moveTo>
                      <a:pt x="144" y="24"/>
                    </a:moveTo>
                    <a:lnTo>
                      <a:pt x="73" y="0"/>
                    </a:lnTo>
                    <a:lnTo>
                      <a:pt x="27" y="0"/>
                    </a:lnTo>
                    <a:lnTo>
                      <a:pt x="0" y="24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17" name="Freeform 9"/>
              <p:cNvSpPr>
                <a:spLocks/>
              </p:cNvSpPr>
              <p:nvPr/>
            </p:nvSpPr>
            <p:spPr bwMode="auto">
              <a:xfrm>
                <a:off x="709" y="1764"/>
                <a:ext cx="87" cy="9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0" y="48"/>
                  </a:cxn>
                  <a:cxn ang="0">
                    <a:pos x="86" y="96"/>
                  </a:cxn>
                  <a:cxn ang="0">
                    <a:pos x="72" y="72"/>
                  </a:cxn>
                </a:cxnLst>
                <a:rect l="0" t="0" r="r" b="b"/>
                <a:pathLst>
                  <a:path w="87" h="97">
                    <a:moveTo>
                      <a:pt x="0" y="0"/>
                    </a:moveTo>
                    <a:lnTo>
                      <a:pt x="70" y="48"/>
                    </a:lnTo>
                    <a:lnTo>
                      <a:pt x="86" y="96"/>
                    </a:lnTo>
                    <a:lnTo>
                      <a:pt x="72" y="72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18" name="Freeform 10"/>
              <p:cNvSpPr>
                <a:spLocks/>
              </p:cNvSpPr>
              <p:nvPr/>
            </p:nvSpPr>
            <p:spPr bwMode="auto">
              <a:xfrm>
                <a:off x="398" y="1466"/>
                <a:ext cx="166" cy="25"/>
              </a:xfrm>
              <a:custGeom>
                <a:avLst/>
                <a:gdLst/>
                <a:ahLst/>
                <a:cxnLst>
                  <a:cxn ang="0">
                    <a:pos x="165" y="16"/>
                  </a:cxn>
                  <a:cxn ang="0">
                    <a:pos x="94" y="24"/>
                  </a:cxn>
                  <a:cxn ang="0">
                    <a:pos x="48" y="0"/>
                  </a:cxn>
                  <a:cxn ang="0">
                    <a:pos x="0" y="0"/>
                  </a:cxn>
                  <a:cxn ang="0">
                    <a:pos x="21" y="16"/>
                  </a:cxn>
                </a:cxnLst>
                <a:rect l="0" t="0" r="r" b="b"/>
                <a:pathLst>
                  <a:path w="166" h="25">
                    <a:moveTo>
                      <a:pt x="165" y="16"/>
                    </a:moveTo>
                    <a:lnTo>
                      <a:pt x="94" y="24"/>
                    </a:lnTo>
                    <a:lnTo>
                      <a:pt x="48" y="0"/>
                    </a:lnTo>
                    <a:lnTo>
                      <a:pt x="0" y="0"/>
                    </a:lnTo>
                    <a:lnTo>
                      <a:pt x="21" y="1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19" name="Freeform 11"/>
              <p:cNvSpPr>
                <a:spLocks/>
              </p:cNvSpPr>
              <p:nvPr/>
            </p:nvSpPr>
            <p:spPr bwMode="auto">
              <a:xfrm>
                <a:off x="420" y="1764"/>
                <a:ext cx="145" cy="25"/>
              </a:xfrm>
              <a:custGeom>
                <a:avLst/>
                <a:gdLst/>
                <a:ahLst/>
                <a:cxnLst>
                  <a:cxn ang="0">
                    <a:pos x="144" y="0"/>
                  </a:cxn>
                  <a:cxn ang="0">
                    <a:pos x="73" y="2"/>
                  </a:cxn>
                  <a:cxn ang="0">
                    <a:pos x="27" y="24"/>
                  </a:cxn>
                  <a:cxn ang="0">
                    <a:pos x="0" y="0"/>
                  </a:cxn>
                </a:cxnLst>
                <a:rect l="0" t="0" r="r" b="b"/>
                <a:pathLst>
                  <a:path w="145" h="25">
                    <a:moveTo>
                      <a:pt x="144" y="0"/>
                    </a:moveTo>
                    <a:lnTo>
                      <a:pt x="73" y="2"/>
                    </a:lnTo>
                    <a:lnTo>
                      <a:pt x="27" y="24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20" name="Freeform 12"/>
              <p:cNvSpPr>
                <a:spLocks/>
              </p:cNvSpPr>
              <p:nvPr/>
            </p:nvSpPr>
            <p:spPr bwMode="auto">
              <a:xfrm>
                <a:off x="636" y="1692"/>
                <a:ext cx="217" cy="73"/>
              </a:xfrm>
              <a:custGeom>
                <a:avLst/>
                <a:gdLst/>
                <a:ahLst/>
                <a:cxnLst>
                  <a:cxn ang="0">
                    <a:pos x="216" y="72"/>
                  </a:cxn>
                  <a:cxn ang="0">
                    <a:pos x="142" y="57"/>
                  </a:cxn>
                  <a:cxn ang="0">
                    <a:pos x="94" y="25"/>
                  </a:cxn>
                  <a:cxn ang="0">
                    <a:pos x="48" y="9"/>
                  </a:cxn>
                  <a:cxn ang="0">
                    <a:pos x="0" y="0"/>
                  </a:cxn>
                </a:cxnLst>
                <a:rect l="0" t="0" r="r" b="b"/>
                <a:pathLst>
                  <a:path w="217" h="73">
                    <a:moveTo>
                      <a:pt x="216" y="72"/>
                    </a:moveTo>
                    <a:lnTo>
                      <a:pt x="142" y="57"/>
                    </a:lnTo>
                    <a:lnTo>
                      <a:pt x="94" y="25"/>
                    </a:lnTo>
                    <a:lnTo>
                      <a:pt x="48" y="9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21" name="Freeform 13"/>
              <p:cNvSpPr>
                <a:spLocks/>
              </p:cNvSpPr>
              <p:nvPr/>
            </p:nvSpPr>
            <p:spPr bwMode="auto">
              <a:xfrm>
                <a:off x="708" y="1548"/>
                <a:ext cx="145" cy="25"/>
              </a:xfrm>
              <a:custGeom>
                <a:avLst/>
                <a:gdLst/>
                <a:ahLst/>
                <a:cxnLst>
                  <a:cxn ang="0">
                    <a:pos x="144" y="0"/>
                  </a:cxn>
                  <a:cxn ang="0">
                    <a:pos x="70" y="24"/>
                  </a:cxn>
                  <a:cxn ang="0">
                    <a:pos x="22" y="24"/>
                  </a:cxn>
                  <a:cxn ang="0">
                    <a:pos x="0" y="0"/>
                  </a:cxn>
                </a:cxnLst>
                <a:rect l="0" t="0" r="r" b="b"/>
                <a:pathLst>
                  <a:path w="145" h="25">
                    <a:moveTo>
                      <a:pt x="144" y="0"/>
                    </a:moveTo>
                    <a:lnTo>
                      <a:pt x="70" y="24"/>
                    </a:lnTo>
                    <a:lnTo>
                      <a:pt x="22" y="24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22" name="Freeform 14"/>
              <p:cNvSpPr>
                <a:spLocks/>
              </p:cNvSpPr>
              <p:nvPr/>
            </p:nvSpPr>
            <p:spPr bwMode="auto">
              <a:xfrm>
                <a:off x="420" y="1693"/>
                <a:ext cx="145" cy="27"/>
              </a:xfrm>
              <a:custGeom>
                <a:avLst/>
                <a:gdLst/>
                <a:ahLst/>
                <a:cxnLst>
                  <a:cxn ang="0">
                    <a:pos x="144" y="0"/>
                  </a:cxn>
                  <a:cxn ang="0">
                    <a:pos x="73" y="26"/>
                  </a:cxn>
                  <a:cxn ang="0">
                    <a:pos x="27" y="26"/>
                  </a:cxn>
                  <a:cxn ang="0">
                    <a:pos x="0" y="0"/>
                  </a:cxn>
                </a:cxnLst>
                <a:rect l="0" t="0" r="r" b="b"/>
                <a:pathLst>
                  <a:path w="145" h="27">
                    <a:moveTo>
                      <a:pt x="144" y="0"/>
                    </a:moveTo>
                    <a:lnTo>
                      <a:pt x="73" y="26"/>
                    </a:lnTo>
                    <a:lnTo>
                      <a:pt x="27" y="26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7424" name="Line 16"/>
            <p:cNvSpPr>
              <a:spLocks noChangeShapeType="1"/>
            </p:cNvSpPr>
            <p:nvPr/>
          </p:nvSpPr>
          <p:spPr bwMode="auto">
            <a:xfrm>
              <a:off x="420" y="1044"/>
              <a:ext cx="1296" cy="0"/>
            </a:xfrm>
            <a:prstGeom prst="line">
              <a:avLst/>
            </a:prstGeom>
            <a:noFill/>
            <a:ln w="50800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425" name="Line 17"/>
            <p:cNvSpPr>
              <a:spLocks noChangeShapeType="1"/>
            </p:cNvSpPr>
            <p:nvPr/>
          </p:nvSpPr>
          <p:spPr bwMode="auto">
            <a:xfrm>
              <a:off x="420" y="1260"/>
              <a:ext cx="1296" cy="0"/>
            </a:xfrm>
            <a:prstGeom prst="line">
              <a:avLst/>
            </a:prstGeom>
            <a:noFill/>
            <a:ln w="50800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426" name="Line 18"/>
            <p:cNvSpPr>
              <a:spLocks noChangeShapeType="1"/>
            </p:cNvSpPr>
            <p:nvPr/>
          </p:nvSpPr>
          <p:spPr bwMode="auto">
            <a:xfrm>
              <a:off x="420" y="1980"/>
              <a:ext cx="1296" cy="0"/>
            </a:xfrm>
            <a:prstGeom prst="line">
              <a:avLst/>
            </a:prstGeom>
            <a:noFill/>
            <a:ln w="50800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427" name="Line 19"/>
            <p:cNvSpPr>
              <a:spLocks noChangeShapeType="1"/>
            </p:cNvSpPr>
            <p:nvPr/>
          </p:nvSpPr>
          <p:spPr bwMode="auto">
            <a:xfrm>
              <a:off x="420" y="2268"/>
              <a:ext cx="1296" cy="0"/>
            </a:xfrm>
            <a:prstGeom prst="line">
              <a:avLst/>
            </a:prstGeom>
            <a:noFill/>
            <a:ln w="50800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428" name="Line 20"/>
            <p:cNvSpPr>
              <a:spLocks noChangeShapeType="1"/>
            </p:cNvSpPr>
            <p:nvPr/>
          </p:nvSpPr>
          <p:spPr bwMode="auto">
            <a:xfrm>
              <a:off x="852" y="1620"/>
              <a:ext cx="864" cy="0"/>
            </a:xfrm>
            <a:prstGeom prst="line">
              <a:avLst/>
            </a:prstGeom>
            <a:noFill/>
            <a:ln w="50800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430" name="Rectangle 22"/>
          <p:cNvSpPr>
            <a:spLocks noChangeArrowheads="1"/>
          </p:cNvSpPr>
          <p:nvPr/>
        </p:nvSpPr>
        <p:spPr bwMode="auto">
          <a:xfrm>
            <a:off x="2514600" y="76200"/>
            <a:ext cx="3810000" cy="51911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chemeClr val="accent2"/>
                </a:solidFill>
                <a:latin typeface="Arial" charset="0"/>
              </a:rPr>
              <a:t>CEMENTUM  MATRIX</a:t>
            </a:r>
          </a:p>
        </p:txBody>
      </p:sp>
      <p:grpSp>
        <p:nvGrpSpPr>
          <p:cNvPr id="4" name="Group 39"/>
          <p:cNvGrpSpPr>
            <a:grpSpLocks/>
          </p:cNvGrpSpPr>
          <p:nvPr/>
        </p:nvGrpSpPr>
        <p:grpSpPr bwMode="auto">
          <a:xfrm>
            <a:off x="8007350" y="3200400"/>
            <a:ext cx="825500" cy="914400"/>
            <a:chOff x="5044" y="1780"/>
            <a:chExt cx="520" cy="472"/>
          </a:xfrm>
        </p:grpSpPr>
        <p:sp>
          <p:nvSpPr>
            <p:cNvPr id="17431" name="Rectangle 23"/>
            <p:cNvSpPr>
              <a:spLocks noChangeArrowheads="1"/>
            </p:cNvSpPr>
            <p:nvPr/>
          </p:nvSpPr>
          <p:spPr bwMode="auto">
            <a:xfrm>
              <a:off x="5044" y="1780"/>
              <a:ext cx="520" cy="472"/>
            </a:xfrm>
            <a:prstGeom prst="rect">
              <a:avLst/>
            </a:prstGeom>
            <a:pattFill prst="wdDnDiag">
              <a:fgClr>
                <a:srgbClr val="FF00CC"/>
              </a:fgClr>
              <a:bgClr>
                <a:schemeClr val="accent1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" name="Group 27"/>
            <p:cNvGrpSpPr>
              <a:grpSpLocks/>
            </p:cNvGrpSpPr>
            <p:nvPr/>
          </p:nvGrpSpPr>
          <p:grpSpPr bwMode="auto">
            <a:xfrm>
              <a:off x="5092" y="1828"/>
              <a:ext cx="104" cy="280"/>
              <a:chOff x="5092" y="1828"/>
              <a:chExt cx="104" cy="280"/>
            </a:xfrm>
          </p:grpSpPr>
          <p:sp>
            <p:nvSpPr>
              <p:cNvPr id="17432" name="Rectangle 24"/>
              <p:cNvSpPr>
                <a:spLocks noChangeArrowheads="1"/>
              </p:cNvSpPr>
              <p:nvPr/>
            </p:nvSpPr>
            <p:spPr bwMode="auto">
              <a:xfrm>
                <a:off x="5092" y="1828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33" name="Rectangle 25"/>
              <p:cNvSpPr>
                <a:spLocks noChangeArrowheads="1"/>
              </p:cNvSpPr>
              <p:nvPr/>
            </p:nvSpPr>
            <p:spPr bwMode="auto">
              <a:xfrm>
                <a:off x="5140" y="1972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34" name="Rectangle 26"/>
              <p:cNvSpPr>
                <a:spLocks noChangeArrowheads="1"/>
              </p:cNvSpPr>
              <p:nvPr/>
            </p:nvSpPr>
            <p:spPr bwMode="auto">
              <a:xfrm>
                <a:off x="5188" y="1828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" name="Group 31"/>
            <p:cNvGrpSpPr>
              <a:grpSpLocks/>
            </p:cNvGrpSpPr>
            <p:nvPr/>
          </p:nvGrpSpPr>
          <p:grpSpPr bwMode="auto">
            <a:xfrm>
              <a:off x="5236" y="1876"/>
              <a:ext cx="104" cy="280"/>
              <a:chOff x="5236" y="1876"/>
              <a:chExt cx="104" cy="280"/>
            </a:xfrm>
          </p:grpSpPr>
          <p:sp>
            <p:nvSpPr>
              <p:cNvPr id="17436" name="Rectangle 28"/>
              <p:cNvSpPr>
                <a:spLocks noChangeArrowheads="1"/>
              </p:cNvSpPr>
              <p:nvPr/>
            </p:nvSpPr>
            <p:spPr bwMode="auto">
              <a:xfrm>
                <a:off x="5236" y="2020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37" name="Rectangle 29"/>
              <p:cNvSpPr>
                <a:spLocks noChangeArrowheads="1"/>
              </p:cNvSpPr>
              <p:nvPr/>
            </p:nvSpPr>
            <p:spPr bwMode="auto">
              <a:xfrm>
                <a:off x="5284" y="1876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38" name="Rectangle 30"/>
              <p:cNvSpPr>
                <a:spLocks noChangeArrowheads="1"/>
              </p:cNvSpPr>
              <p:nvPr/>
            </p:nvSpPr>
            <p:spPr bwMode="auto">
              <a:xfrm>
                <a:off x="5332" y="2020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" name="Group 35"/>
            <p:cNvGrpSpPr>
              <a:grpSpLocks/>
            </p:cNvGrpSpPr>
            <p:nvPr/>
          </p:nvGrpSpPr>
          <p:grpSpPr bwMode="auto">
            <a:xfrm>
              <a:off x="5380" y="1828"/>
              <a:ext cx="104" cy="280"/>
              <a:chOff x="5380" y="1828"/>
              <a:chExt cx="104" cy="280"/>
            </a:xfrm>
          </p:grpSpPr>
          <p:sp>
            <p:nvSpPr>
              <p:cNvPr id="17440" name="Rectangle 32"/>
              <p:cNvSpPr>
                <a:spLocks noChangeArrowheads="1"/>
              </p:cNvSpPr>
              <p:nvPr/>
            </p:nvSpPr>
            <p:spPr bwMode="auto">
              <a:xfrm>
                <a:off x="5380" y="1828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41" name="Rectangle 33"/>
              <p:cNvSpPr>
                <a:spLocks noChangeArrowheads="1"/>
              </p:cNvSpPr>
              <p:nvPr/>
            </p:nvSpPr>
            <p:spPr bwMode="auto">
              <a:xfrm>
                <a:off x="5428" y="1972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42" name="Rectangle 34"/>
              <p:cNvSpPr>
                <a:spLocks noChangeArrowheads="1"/>
              </p:cNvSpPr>
              <p:nvPr/>
            </p:nvSpPr>
            <p:spPr bwMode="auto">
              <a:xfrm>
                <a:off x="5476" y="1828"/>
                <a:ext cx="8" cy="13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rgbClr val="FFFF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7444" name="Rectangle 36"/>
            <p:cNvSpPr>
              <a:spLocks noChangeArrowheads="1"/>
            </p:cNvSpPr>
            <p:nvPr/>
          </p:nvSpPr>
          <p:spPr bwMode="auto">
            <a:xfrm>
              <a:off x="5524" y="2068"/>
              <a:ext cx="8" cy="136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45" name="Rectangle 37"/>
            <p:cNvSpPr>
              <a:spLocks noChangeArrowheads="1"/>
            </p:cNvSpPr>
            <p:nvPr/>
          </p:nvSpPr>
          <p:spPr bwMode="auto">
            <a:xfrm>
              <a:off x="5284" y="2116"/>
              <a:ext cx="8" cy="136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46" name="Rectangle 38"/>
            <p:cNvSpPr>
              <a:spLocks noChangeArrowheads="1"/>
            </p:cNvSpPr>
            <p:nvPr/>
          </p:nvSpPr>
          <p:spPr bwMode="auto">
            <a:xfrm>
              <a:off x="5092" y="2068"/>
              <a:ext cx="8" cy="136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7448" name="Rectangle 40"/>
          <p:cNvSpPr>
            <a:spLocks noChangeArrowheads="1"/>
          </p:cNvSpPr>
          <p:nvPr/>
        </p:nvSpPr>
        <p:spPr bwMode="auto">
          <a:xfrm>
            <a:off x="1749425" y="762000"/>
            <a:ext cx="47275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rgbClr val="00CC99"/>
                </a:solidFill>
                <a:latin typeface="Arial" charset="0"/>
              </a:rPr>
              <a:t>Fine </a:t>
            </a:r>
            <a:r>
              <a:rPr lang="ru-RU">
                <a:solidFill>
                  <a:srgbClr val="00CC99"/>
                </a:solidFill>
                <a:latin typeface="Arial" charset="0"/>
              </a:rPr>
              <a:t>collagen fibrils - </a:t>
            </a:r>
            <a:r>
              <a:rPr lang="ru-RU" sz="2800" b="1" i="1">
                <a:solidFill>
                  <a:srgbClr val="00CC99"/>
                </a:solidFill>
                <a:latin typeface="Arial" charset="0"/>
              </a:rPr>
              <a:t>intrinsic</a:t>
            </a:r>
          </a:p>
        </p:txBody>
      </p:sp>
      <p:sp>
        <p:nvSpPr>
          <p:cNvPr id="17449" name="Rectangle 41"/>
          <p:cNvSpPr>
            <a:spLocks noChangeArrowheads="1"/>
          </p:cNvSpPr>
          <p:nvPr/>
        </p:nvSpPr>
        <p:spPr bwMode="auto">
          <a:xfrm>
            <a:off x="2895600" y="3983064"/>
            <a:ext cx="5949950" cy="2401299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00CC99"/>
                </a:solidFill>
                <a:latin typeface="Arial" charset="0"/>
              </a:rPr>
              <a:t>         </a:t>
            </a:r>
            <a:r>
              <a:rPr lang="ru-RU" b="1" dirty="0">
                <a:solidFill>
                  <a:schemeClr val="bg1"/>
                </a:solidFill>
                <a:latin typeface="Arial" charset="0"/>
              </a:rPr>
              <a:t>MATRIX</a:t>
            </a:r>
            <a:r>
              <a:rPr lang="ru-RU" dirty="0">
                <a:solidFill>
                  <a:schemeClr val="bg1"/>
                </a:solidFill>
                <a:latin typeface="Arial" charset="0"/>
              </a:rPr>
              <a:t>   	 PROPORTIONS</a:t>
            </a:r>
            <a:r>
              <a:rPr lang="ru-RU" dirty="0">
                <a:solidFill>
                  <a:srgbClr val="00CC99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00CC99"/>
                </a:solidFill>
                <a:latin typeface="Arial" charset="0"/>
              </a:rPr>
              <a:t>collagen fibrils</a:t>
            </a:r>
            <a:r>
              <a:rPr lang="ru-RU" sz="2400" dirty="0">
                <a:solidFill>
                  <a:srgbClr val="00CC99"/>
                </a:solidFill>
                <a:latin typeface="Arial" charset="0"/>
              </a:rPr>
              <a:t> </a:t>
            </a:r>
            <a:r>
              <a:rPr lang="ru-RU" sz="2400" b="1" dirty="0">
                <a:solidFill>
                  <a:srgbClr val="00CC99"/>
                </a:solidFill>
                <a:latin typeface="Arial" charset="0"/>
              </a:rPr>
              <a:t>and </a:t>
            </a:r>
            <a:r>
              <a:rPr lang="ru-RU" sz="2400" b="1" dirty="0">
                <a:solidFill>
                  <a:srgbClr val="FF00CC"/>
                </a:solidFill>
                <a:latin typeface="Arial" charset="0"/>
              </a:rPr>
              <a:t>glycoproteins &amp; 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proteoglycans</a:t>
            </a: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–</a:t>
            </a:r>
          </a:p>
          <a:p>
            <a:pPr>
              <a:spcBef>
                <a:spcPct val="50000"/>
              </a:spcBef>
            </a:pP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  3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0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%  </a:t>
            </a: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Organic</a:t>
            </a:r>
          </a:p>
          <a:p>
            <a:pPr>
              <a:spcBef>
                <a:spcPct val="50000"/>
              </a:spcBef>
            </a:pP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mineral 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crystals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 --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70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%   Inorganic</a:t>
            </a:r>
            <a:endParaRPr lang="ru-RU" sz="2400" dirty="0">
              <a:solidFill>
                <a:schemeClr val="accent6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7450" name="Rectangle 42"/>
          <p:cNvSpPr>
            <a:spLocks noChangeArrowheads="1"/>
          </p:cNvSpPr>
          <p:nvPr/>
        </p:nvSpPr>
        <p:spPr bwMode="auto">
          <a:xfrm>
            <a:off x="6400800" y="2057400"/>
            <a:ext cx="2743200" cy="1077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dirty="0" smtClean="0">
                <a:solidFill>
                  <a:srgbClr val="FF7C80"/>
                </a:solidFill>
                <a:latin typeface="Arial" charset="0"/>
              </a:rPr>
              <a:t>= </a:t>
            </a:r>
            <a:r>
              <a:rPr lang="ru-RU" sz="3200" i="1" u="sng" dirty="0" smtClean="0">
                <a:solidFill>
                  <a:srgbClr val="FF7C80"/>
                </a:solidFill>
                <a:latin typeface="Arial" charset="0"/>
              </a:rPr>
              <a:t>Sharpey’s fibers</a:t>
            </a:r>
            <a:endParaRPr lang="ru-RU" sz="3200" dirty="0">
              <a:solidFill>
                <a:srgbClr val="FF7C80"/>
              </a:solidFill>
              <a:latin typeface="Arial" charset="0"/>
            </a:endParaRPr>
          </a:p>
        </p:txBody>
      </p:sp>
      <p:sp>
        <p:nvSpPr>
          <p:cNvPr id="17452" name="Line 44"/>
          <p:cNvSpPr>
            <a:spLocks noChangeShapeType="1"/>
          </p:cNvSpPr>
          <p:nvPr/>
        </p:nvSpPr>
        <p:spPr bwMode="auto">
          <a:xfrm>
            <a:off x="1219200" y="3657600"/>
            <a:ext cx="0" cy="9906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453" name="Arc 45"/>
          <p:cNvSpPr>
            <a:spLocks/>
          </p:cNvSpPr>
          <p:nvPr/>
        </p:nvSpPr>
        <p:spPr bwMode="auto">
          <a:xfrm>
            <a:off x="1143000" y="990600"/>
            <a:ext cx="609600" cy="457200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0 w 21600"/>
              <a:gd name="T1" fmla="*/ 21600 h 21600"/>
              <a:gd name="T2" fmla="*/ 21544 w 21600"/>
              <a:gd name="T3" fmla="*/ 0 h 21600"/>
              <a:gd name="T4" fmla="*/ 2160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21600"/>
                </a:moveTo>
                <a:cubicBezTo>
                  <a:pt x="0" y="9692"/>
                  <a:pt x="9636" y="30"/>
                  <a:pt x="21544" y="0"/>
                </a:cubicBezTo>
              </a:path>
              <a:path w="21600" h="21600" stroke="0" extrusionOk="0">
                <a:moveTo>
                  <a:pt x="0" y="21600"/>
                </a:moveTo>
                <a:cubicBezTo>
                  <a:pt x="0" y="9692"/>
                  <a:pt x="9636" y="30"/>
                  <a:pt x="21544" y="0"/>
                </a:cubicBezTo>
                <a:lnTo>
                  <a:pt x="21600" y="21600"/>
                </a:lnTo>
                <a:close/>
              </a:path>
            </a:pathLst>
          </a:custGeom>
          <a:noFill/>
          <a:ln w="12700" cap="rnd">
            <a:solidFill>
              <a:schemeClr val="accent1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33"/>
          <p:cNvGrpSpPr>
            <a:grpSpLocks/>
          </p:cNvGrpSpPr>
          <p:nvPr/>
        </p:nvGrpSpPr>
        <p:grpSpPr bwMode="auto">
          <a:xfrm>
            <a:off x="762000" y="0"/>
            <a:ext cx="8380413" cy="6781800"/>
            <a:chOff x="480" y="0"/>
            <a:chExt cx="5279" cy="4272"/>
          </a:xfrm>
        </p:grpSpPr>
        <p:sp useBgFill="1">
          <p:nvSpPr>
            <p:cNvPr id="22530" name="Rectangle 2"/>
            <p:cNvSpPr>
              <a:spLocks noChangeArrowheads="1"/>
            </p:cNvSpPr>
            <p:nvPr/>
          </p:nvSpPr>
          <p:spPr bwMode="auto">
            <a:xfrm>
              <a:off x="2208" y="1626"/>
              <a:ext cx="288" cy="978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>
                  <a:solidFill>
                    <a:srgbClr val="FF99CC"/>
                  </a:solidFill>
                  <a:latin typeface="Arial" charset="0"/>
                </a:rPr>
                <a:t>PULP</a:t>
              </a:r>
            </a:p>
          </p:txBody>
        </p:sp>
        <p:grpSp>
          <p:nvGrpSpPr>
            <p:cNvPr id="3" name="Group 108"/>
            <p:cNvGrpSpPr>
              <a:grpSpLocks/>
            </p:cNvGrpSpPr>
            <p:nvPr/>
          </p:nvGrpSpPr>
          <p:grpSpPr bwMode="auto">
            <a:xfrm>
              <a:off x="1584" y="56"/>
              <a:ext cx="1441" cy="4164"/>
              <a:chOff x="1584" y="56"/>
              <a:chExt cx="1441" cy="4164"/>
            </a:xfrm>
          </p:grpSpPr>
          <p:sp>
            <p:nvSpPr>
              <p:cNvPr id="22531" name="Freeform 3"/>
              <p:cNvSpPr>
                <a:spLocks/>
              </p:cNvSpPr>
              <p:nvPr/>
            </p:nvSpPr>
            <p:spPr bwMode="auto">
              <a:xfrm>
                <a:off x="1624" y="332"/>
                <a:ext cx="1284" cy="3888"/>
              </a:xfrm>
              <a:custGeom>
                <a:avLst/>
                <a:gdLst/>
                <a:ahLst/>
                <a:cxnLst>
                  <a:cxn ang="0">
                    <a:pos x="526" y="191"/>
                  </a:cxn>
                  <a:cxn ang="0">
                    <a:pos x="410" y="475"/>
                  </a:cxn>
                  <a:cxn ang="0">
                    <a:pos x="326" y="665"/>
                  </a:cxn>
                  <a:cxn ang="0">
                    <a:pos x="242" y="865"/>
                  </a:cxn>
                  <a:cxn ang="0">
                    <a:pos x="178" y="1054"/>
                  </a:cxn>
                  <a:cxn ang="0">
                    <a:pos x="126" y="1244"/>
                  </a:cxn>
                  <a:cxn ang="0">
                    <a:pos x="73" y="1454"/>
                  </a:cxn>
                  <a:cxn ang="0">
                    <a:pos x="10" y="1812"/>
                  </a:cxn>
                  <a:cxn ang="0">
                    <a:pos x="0" y="2012"/>
                  </a:cxn>
                  <a:cxn ang="0">
                    <a:pos x="63" y="2212"/>
                  </a:cxn>
                  <a:cxn ang="0">
                    <a:pos x="126" y="2412"/>
                  </a:cxn>
                  <a:cxn ang="0">
                    <a:pos x="189" y="2623"/>
                  </a:cxn>
                  <a:cxn ang="0">
                    <a:pos x="242" y="2865"/>
                  </a:cxn>
                  <a:cxn ang="0">
                    <a:pos x="294" y="3265"/>
                  </a:cxn>
                  <a:cxn ang="0">
                    <a:pos x="336" y="3476"/>
                  </a:cxn>
                  <a:cxn ang="0">
                    <a:pos x="368" y="3665"/>
                  </a:cxn>
                  <a:cxn ang="0">
                    <a:pos x="410" y="3844"/>
                  </a:cxn>
                  <a:cxn ang="0">
                    <a:pos x="515" y="3739"/>
                  </a:cxn>
                  <a:cxn ang="0">
                    <a:pos x="515" y="3560"/>
                  </a:cxn>
                  <a:cxn ang="0">
                    <a:pos x="505" y="3360"/>
                  </a:cxn>
                  <a:cxn ang="0">
                    <a:pos x="494" y="3139"/>
                  </a:cxn>
                  <a:cxn ang="0">
                    <a:pos x="494" y="2907"/>
                  </a:cxn>
                  <a:cxn ang="0">
                    <a:pos x="484" y="2697"/>
                  </a:cxn>
                  <a:cxn ang="0">
                    <a:pos x="473" y="2475"/>
                  </a:cxn>
                  <a:cxn ang="0">
                    <a:pos x="473" y="2265"/>
                  </a:cxn>
                  <a:cxn ang="0">
                    <a:pos x="473" y="1918"/>
                  </a:cxn>
                  <a:cxn ang="0">
                    <a:pos x="505" y="1654"/>
                  </a:cxn>
                  <a:cxn ang="0">
                    <a:pos x="589" y="1296"/>
                  </a:cxn>
                  <a:cxn ang="0">
                    <a:pos x="684" y="1054"/>
                  </a:cxn>
                  <a:cxn ang="0">
                    <a:pos x="810" y="928"/>
                  </a:cxn>
                  <a:cxn ang="0">
                    <a:pos x="873" y="1107"/>
                  </a:cxn>
                  <a:cxn ang="0">
                    <a:pos x="926" y="1296"/>
                  </a:cxn>
                  <a:cxn ang="0">
                    <a:pos x="968" y="1496"/>
                  </a:cxn>
                  <a:cxn ang="0">
                    <a:pos x="968" y="1707"/>
                  </a:cxn>
                  <a:cxn ang="0">
                    <a:pos x="968" y="1949"/>
                  </a:cxn>
                  <a:cxn ang="0">
                    <a:pos x="968" y="2181"/>
                  </a:cxn>
                  <a:cxn ang="0">
                    <a:pos x="894" y="2433"/>
                  </a:cxn>
                  <a:cxn ang="0">
                    <a:pos x="810" y="2676"/>
                  </a:cxn>
                  <a:cxn ang="0">
                    <a:pos x="747" y="2939"/>
                  </a:cxn>
                  <a:cxn ang="0">
                    <a:pos x="705" y="3160"/>
                  </a:cxn>
                  <a:cxn ang="0">
                    <a:pos x="684" y="3370"/>
                  </a:cxn>
                  <a:cxn ang="0">
                    <a:pos x="684" y="3876"/>
                  </a:cxn>
                  <a:cxn ang="0">
                    <a:pos x="715" y="3834"/>
                  </a:cxn>
                  <a:cxn ang="0">
                    <a:pos x="863" y="3707"/>
                  </a:cxn>
                  <a:cxn ang="0">
                    <a:pos x="884" y="3528"/>
                  </a:cxn>
                  <a:cxn ang="0">
                    <a:pos x="905" y="3349"/>
                  </a:cxn>
                  <a:cxn ang="0">
                    <a:pos x="978" y="3149"/>
                  </a:cxn>
                  <a:cxn ang="0">
                    <a:pos x="1052" y="2854"/>
                  </a:cxn>
                  <a:cxn ang="0">
                    <a:pos x="1136" y="2570"/>
                  </a:cxn>
                  <a:cxn ang="0">
                    <a:pos x="1178" y="2349"/>
                  </a:cxn>
                  <a:cxn ang="0">
                    <a:pos x="1220" y="2139"/>
                  </a:cxn>
                  <a:cxn ang="0">
                    <a:pos x="1262" y="1939"/>
                  </a:cxn>
                  <a:cxn ang="0">
                    <a:pos x="1273" y="1728"/>
                  </a:cxn>
                  <a:cxn ang="0">
                    <a:pos x="1283" y="1538"/>
                  </a:cxn>
                  <a:cxn ang="0">
                    <a:pos x="1283" y="1349"/>
                  </a:cxn>
                  <a:cxn ang="0">
                    <a:pos x="1273" y="1138"/>
                  </a:cxn>
                  <a:cxn ang="0">
                    <a:pos x="1220" y="938"/>
                  </a:cxn>
                  <a:cxn ang="0">
                    <a:pos x="1157" y="665"/>
                  </a:cxn>
                  <a:cxn ang="0">
                    <a:pos x="1062" y="475"/>
                  </a:cxn>
                  <a:cxn ang="0">
                    <a:pos x="936" y="275"/>
                  </a:cxn>
                  <a:cxn ang="0">
                    <a:pos x="789" y="96"/>
                  </a:cxn>
                </a:cxnLst>
                <a:rect l="0" t="0" r="r" b="b"/>
                <a:pathLst>
                  <a:path w="1284" h="3888">
                    <a:moveTo>
                      <a:pt x="680" y="0"/>
                    </a:moveTo>
                    <a:lnTo>
                      <a:pt x="631" y="54"/>
                    </a:lnTo>
                    <a:lnTo>
                      <a:pt x="599" y="75"/>
                    </a:lnTo>
                    <a:lnTo>
                      <a:pt x="578" y="117"/>
                    </a:lnTo>
                    <a:lnTo>
                      <a:pt x="547" y="159"/>
                    </a:lnTo>
                    <a:lnTo>
                      <a:pt x="526" y="191"/>
                    </a:lnTo>
                    <a:lnTo>
                      <a:pt x="515" y="254"/>
                    </a:lnTo>
                    <a:lnTo>
                      <a:pt x="484" y="338"/>
                    </a:lnTo>
                    <a:lnTo>
                      <a:pt x="463" y="380"/>
                    </a:lnTo>
                    <a:lnTo>
                      <a:pt x="442" y="412"/>
                    </a:lnTo>
                    <a:lnTo>
                      <a:pt x="431" y="444"/>
                    </a:lnTo>
                    <a:lnTo>
                      <a:pt x="410" y="475"/>
                    </a:lnTo>
                    <a:lnTo>
                      <a:pt x="389" y="507"/>
                    </a:lnTo>
                    <a:lnTo>
                      <a:pt x="378" y="538"/>
                    </a:lnTo>
                    <a:lnTo>
                      <a:pt x="368" y="570"/>
                    </a:lnTo>
                    <a:lnTo>
                      <a:pt x="347" y="602"/>
                    </a:lnTo>
                    <a:lnTo>
                      <a:pt x="336" y="633"/>
                    </a:lnTo>
                    <a:lnTo>
                      <a:pt x="326" y="665"/>
                    </a:lnTo>
                    <a:lnTo>
                      <a:pt x="305" y="707"/>
                    </a:lnTo>
                    <a:lnTo>
                      <a:pt x="294" y="738"/>
                    </a:lnTo>
                    <a:lnTo>
                      <a:pt x="273" y="770"/>
                    </a:lnTo>
                    <a:lnTo>
                      <a:pt x="263" y="802"/>
                    </a:lnTo>
                    <a:lnTo>
                      <a:pt x="252" y="833"/>
                    </a:lnTo>
                    <a:lnTo>
                      <a:pt x="242" y="865"/>
                    </a:lnTo>
                    <a:lnTo>
                      <a:pt x="231" y="896"/>
                    </a:lnTo>
                    <a:lnTo>
                      <a:pt x="221" y="928"/>
                    </a:lnTo>
                    <a:lnTo>
                      <a:pt x="210" y="959"/>
                    </a:lnTo>
                    <a:lnTo>
                      <a:pt x="200" y="991"/>
                    </a:lnTo>
                    <a:lnTo>
                      <a:pt x="189" y="1023"/>
                    </a:lnTo>
                    <a:lnTo>
                      <a:pt x="178" y="1054"/>
                    </a:lnTo>
                    <a:lnTo>
                      <a:pt x="168" y="1086"/>
                    </a:lnTo>
                    <a:lnTo>
                      <a:pt x="157" y="1117"/>
                    </a:lnTo>
                    <a:lnTo>
                      <a:pt x="147" y="1149"/>
                    </a:lnTo>
                    <a:lnTo>
                      <a:pt x="136" y="1181"/>
                    </a:lnTo>
                    <a:lnTo>
                      <a:pt x="136" y="1212"/>
                    </a:lnTo>
                    <a:lnTo>
                      <a:pt x="126" y="1244"/>
                    </a:lnTo>
                    <a:lnTo>
                      <a:pt x="115" y="1275"/>
                    </a:lnTo>
                    <a:lnTo>
                      <a:pt x="105" y="1317"/>
                    </a:lnTo>
                    <a:lnTo>
                      <a:pt x="94" y="1349"/>
                    </a:lnTo>
                    <a:lnTo>
                      <a:pt x="94" y="1381"/>
                    </a:lnTo>
                    <a:lnTo>
                      <a:pt x="84" y="1423"/>
                    </a:lnTo>
                    <a:lnTo>
                      <a:pt x="73" y="1454"/>
                    </a:lnTo>
                    <a:lnTo>
                      <a:pt x="63" y="1486"/>
                    </a:lnTo>
                    <a:lnTo>
                      <a:pt x="52" y="1528"/>
                    </a:lnTo>
                    <a:lnTo>
                      <a:pt x="42" y="1602"/>
                    </a:lnTo>
                    <a:lnTo>
                      <a:pt x="31" y="1686"/>
                    </a:lnTo>
                    <a:lnTo>
                      <a:pt x="21" y="1749"/>
                    </a:lnTo>
                    <a:lnTo>
                      <a:pt x="10" y="1812"/>
                    </a:lnTo>
                    <a:lnTo>
                      <a:pt x="10" y="1844"/>
                    </a:lnTo>
                    <a:lnTo>
                      <a:pt x="0" y="1875"/>
                    </a:lnTo>
                    <a:lnTo>
                      <a:pt x="0" y="1918"/>
                    </a:lnTo>
                    <a:lnTo>
                      <a:pt x="0" y="1949"/>
                    </a:lnTo>
                    <a:lnTo>
                      <a:pt x="0" y="1981"/>
                    </a:lnTo>
                    <a:lnTo>
                      <a:pt x="0" y="2012"/>
                    </a:lnTo>
                    <a:lnTo>
                      <a:pt x="0" y="2044"/>
                    </a:lnTo>
                    <a:lnTo>
                      <a:pt x="10" y="2075"/>
                    </a:lnTo>
                    <a:lnTo>
                      <a:pt x="31" y="2118"/>
                    </a:lnTo>
                    <a:lnTo>
                      <a:pt x="42" y="2149"/>
                    </a:lnTo>
                    <a:lnTo>
                      <a:pt x="52" y="2181"/>
                    </a:lnTo>
                    <a:lnTo>
                      <a:pt x="63" y="2212"/>
                    </a:lnTo>
                    <a:lnTo>
                      <a:pt x="73" y="2254"/>
                    </a:lnTo>
                    <a:lnTo>
                      <a:pt x="84" y="2286"/>
                    </a:lnTo>
                    <a:lnTo>
                      <a:pt x="94" y="2318"/>
                    </a:lnTo>
                    <a:lnTo>
                      <a:pt x="105" y="2349"/>
                    </a:lnTo>
                    <a:lnTo>
                      <a:pt x="115" y="2381"/>
                    </a:lnTo>
                    <a:lnTo>
                      <a:pt x="126" y="2412"/>
                    </a:lnTo>
                    <a:lnTo>
                      <a:pt x="136" y="2454"/>
                    </a:lnTo>
                    <a:lnTo>
                      <a:pt x="147" y="2486"/>
                    </a:lnTo>
                    <a:lnTo>
                      <a:pt x="157" y="2518"/>
                    </a:lnTo>
                    <a:lnTo>
                      <a:pt x="168" y="2549"/>
                    </a:lnTo>
                    <a:lnTo>
                      <a:pt x="168" y="2581"/>
                    </a:lnTo>
                    <a:lnTo>
                      <a:pt x="189" y="2623"/>
                    </a:lnTo>
                    <a:lnTo>
                      <a:pt x="189" y="2654"/>
                    </a:lnTo>
                    <a:lnTo>
                      <a:pt x="200" y="2676"/>
                    </a:lnTo>
                    <a:lnTo>
                      <a:pt x="210" y="2718"/>
                    </a:lnTo>
                    <a:lnTo>
                      <a:pt x="221" y="2749"/>
                    </a:lnTo>
                    <a:lnTo>
                      <a:pt x="231" y="2781"/>
                    </a:lnTo>
                    <a:lnTo>
                      <a:pt x="242" y="2865"/>
                    </a:lnTo>
                    <a:lnTo>
                      <a:pt x="252" y="2949"/>
                    </a:lnTo>
                    <a:lnTo>
                      <a:pt x="263" y="3055"/>
                    </a:lnTo>
                    <a:lnTo>
                      <a:pt x="273" y="3139"/>
                    </a:lnTo>
                    <a:lnTo>
                      <a:pt x="284" y="3202"/>
                    </a:lnTo>
                    <a:lnTo>
                      <a:pt x="284" y="3234"/>
                    </a:lnTo>
                    <a:lnTo>
                      <a:pt x="294" y="3265"/>
                    </a:lnTo>
                    <a:lnTo>
                      <a:pt x="294" y="3297"/>
                    </a:lnTo>
                    <a:lnTo>
                      <a:pt x="305" y="3328"/>
                    </a:lnTo>
                    <a:lnTo>
                      <a:pt x="315" y="3360"/>
                    </a:lnTo>
                    <a:lnTo>
                      <a:pt x="326" y="3402"/>
                    </a:lnTo>
                    <a:lnTo>
                      <a:pt x="336" y="3444"/>
                    </a:lnTo>
                    <a:lnTo>
                      <a:pt x="336" y="3476"/>
                    </a:lnTo>
                    <a:lnTo>
                      <a:pt x="347" y="3507"/>
                    </a:lnTo>
                    <a:lnTo>
                      <a:pt x="347" y="3539"/>
                    </a:lnTo>
                    <a:lnTo>
                      <a:pt x="357" y="3570"/>
                    </a:lnTo>
                    <a:lnTo>
                      <a:pt x="368" y="3602"/>
                    </a:lnTo>
                    <a:lnTo>
                      <a:pt x="368" y="3634"/>
                    </a:lnTo>
                    <a:lnTo>
                      <a:pt x="368" y="3665"/>
                    </a:lnTo>
                    <a:lnTo>
                      <a:pt x="378" y="3697"/>
                    </a:lnTo>
                    <a:lnTo>
                      <a:pt x="378" y="3728"/>
                    </a:lnTo>
                    <a:lnTo>
                      <a:pt x="389" y="3760"/>
                    </a:lnTo>
                    <a:lnTo>
                      <a:pt x="389" y="3791"/>
                    </a:lnTo>
                    <a:lnTo>
                      <a:pt x="399" y="3813"/>
                    </a:lnTo>
                    <a:lnTo>
                      <a:pt x="410" y="3844"/>
                    </a:lnTo>
                    <a:lnTo>
                      <a:pt x="442" y="3865"/>
                    </a:lnTo>
                    <a:lnTo>
                      <a:pt x="473" y="3865"/>
                    </a:lnTo>
                    <a:lnTo>
                      <a:pt x="494" y="3834"/>
                    </a:lnTo>
                    <a:lnTo>
                      <a:pt x="505" y="3802"/>
                    </a:lnTo>
                    <a:lnTo>
                      <a:pt x="515" y="3770"/>
                    </a:lnTo>
                    <a:lnTo>
                      <a:pt x="515" y="3739"/>
                    </a:lnTo>
                    <a:lnTo>
                      <a:pt x="515" y="3707"/>
                    </a:lnTo>
                    <a:lnTo>
                      <a:pt x="515" y="3676"/>
                    </a:lnTo>
                    <a:lnTo>
                      <a:pt x="515" y="3644"/>
                    </a:lnTo>
                    <a:lnTo>
                      <a:pt x="515" y="3613"/>
                    </a:lnTo>
                    <a:lnTo>
                      <a:pt x="515" y="3591"/>
                    </a:lnTo>
                    <a:lnTo>
                      <a:pt x="515" y="3560"/>
                    </a:lnTo>
                    <a:lnTo>
                      <a:pt x="515" y="3518"/>
                    </a:lnTo>
                    <a:lnTo>
                      <a:pt x="515" y="3486"/>
                    </a:lnTo>
                    <a:lnTo>
                      <a:pt x="515" y="3455"/>
                    </a:lnTo>
                    <a:lnTo>
                      <a:pt x="505" y="3423"/>
                    </a:lnTo>
                    <a:lnTo>
                      <a:pt x="505" y="3391"/>
                    </a:lnTo>
                    <a:lnTo>
                      <a:pt x="505" y="3360"/>
                    </a:lnTo>
                    <a:lnTo>
                      <a:pt x="505" y="3318"/>
                    </a:lnTo>
                    <a:lnTo>
                      <a:pt x="505" y="3286"/>
                    </a:lnTo>
                    <a:lnTo>
                      <a:pt x="505" y="3255"/>
                    </a:lnTo>
                    <a:lnTo>
                      <a:pt x="494" y="3212"/>
                    </a:lnTo>
                    <a:lnTo>
                      <a:pt x="494" y="3181"/>
                    </a:lnTo>
                    <a:lnTo>
                      <a:pt x="494" y="3139"/>
                    </a:lnTo>
                    <a:lnTo>
                      <a:pt x="494" y="3097"/>
                    </a:lnTo>
                    <a:lnTo>
                      <a:pt x="494" y="3065"/>
                    </a:lnTo>
                    <a:lnTo>
                      <a:pt x="494" y="3023"/>
                    </a:lnTo>
                    <a:lnTo>
                      <a:pt x="494" y="2981"/>
                    </a:lnTo>
                    <a:lnTo>
                      <a:pt x="494" y="2949"/>
                    </a:lnTo>
                    <a:lnTo>
                      <a:pt x="494" y="2907"/>
                    </a:lnTo>
                    <a:lnTo>
                      <a:pt x="494" y="2876"/>
                    </a:lnTo>
                    <a:lnTo>
                      <a:pt x="494" y="2844"/>
                    </a:lnTo>
                    <a:lnTo>
                      <a:pt x="494" y="2802"/>
                    </a:lnTo>
                    <a:lnTo>
                      <a:pt x="494" y="2760"/>
                    </a:lnTo>
                    <a:lnTo>
                      <a:pt x="484" y="2728"/>
                    </a:lnTo>
                    <a:lnTo>
                      <a:pt x="484" y="2697"/>
                    </a:lnTo>
                    <a:lnTo>
                      <a:pt x="484" y="2654"/>
                    </a:lnTo>
                    <a:lnTo>
                      <a:pt x="484" y="2623"/>
                    </a:lnTo>
                    <a:lnTo>
                      <a:pt x="484" y="2591"/>
                    </a:lnTo>
                    <a:lnTo>
                      <a:pt x="484" y="2549"/>
                    </a:lnTo>
                    <a:lnTo>
                      <a:pt x="473" y="2507"/>
                    </a:lnTo>
                    <a:lnTo>
                      <a:pt x="473" y="2475"/>
                    </a:lnTo>
                    <a:lnTo>
                      <a:pt x="473" y="2433"/>
                    </a:lnTo>
                    <a:lnTo>
                      <a:pt x="473" y="2402"/>
                    </a:lnTo>
                    <a:lnTo>
                      <a:pt x="473" y="2370"/>
                    </a:lnTo>
                    <a:lnTo>
                      <a:pt x="473" y="2339"/>
                    </a:lnTo>
                    <a:lnTo>
                      <a:pt x="473" y="2297"/>
                    </a:lnTo>
                    <a:lnTo>
                      <a:pt x="473" y="2265"/>
                    </a:lnTo>
                    <a:lnTo>
                      <a:pt x="473" y="2233"/>
                    </a:lnTo>
                    <a:lnTo>
                      <a:pt x="473" y="2191"/>
                    </a:lnTo>
                    <a:lnTo>
                      <a:pt x="473" y="2128"/>
                    </a:lnTo>
                    <a:lnTo>
                      <a:pt x="473" y="2065"/>
                    </a:lnTo>
                    <a:lnTo>
                      <a:pt x="473" y="2002"/>
                    </a:lnTo>
                    <a:lnTo>
                      <a:pt x="473" y="1918"/>
                    </a:lnTo>
                    <a:lnTo>
                      <a:pt x="473" y="1896"/>
                    </a:lnTo>
                    <a:lnTo>
                      <a:pt x="473" y="1865"/>
                    </a:lnTo>
                    <a:lnTo>
                      <a:pt x="484" y="1823"/>
                    </a:lnTo>
                    <a:lnTo>
                      <a:pt x="494" y="1781"/>
                    </a:lnTo>
                    <a:lnTo>
                      <a:pt x="505" y="1717"/>
                    </a:lnTo>
                    <a:lnTo>
                      <a:pt x="505" y="1654"/>
                    </a:lnTo>
                    <a:lnTo>
                      <a:pt x="526" y="1570"/>
                    </a:lnTo>
                    <a:lnTo>
                      <a:pt x="536" y="1486"/>
                    </a:lnTo>
                    <a:lnTo>
                      <a:pt x="547" y="1423"/>
                    </a:lnTo>
                    <a:lnTo>
                      <a:pt x="568" y="1381"/>
                    </a:lnTo>
                    <a:lnTo>
                      <a:pt x="578" y="1338"/>
                    </a:lnTo>
                    <a:lnTo>
                      <a:pt x="589" y="1296"/>
                    </a:lnTo>
                    <a:lnTo>
                      <a:pt x="610" y="1254"/>
                    </a:lnTo>
                    <a:lnTo>
                      <a:pt x="631" y="1181"/>
                    </a:lnTo>
                    <a:lnTo>
                      <a:pt x="642" y="1159"/>
                    </a:lnTo>
                    <a:lnTo>
                      <a:pt x="652" y="1128"/>
                    </a:lnTo>
                    <a:lnTo>
                      <a:pt x="673" y="1086"/>
                    </a:lnTo>
                    <a:lnTo>
                      <a:pt x="684" y="1054"/>
                    </a:lnTo>
                    <a:lnTo>
                      <a:pt x="715" y="1023"/>
                    </a:lnTo>
                    <a:lnTo>
                      <a:pt x="736" y="991"/>
                    </a:lnTo>
                    <a:lnTo>
                      <a:pt x="757" y="959"/>
                    </a:lnTo>
                    <a:lnTo>
                      <a:pt x="778" y="928"/>
                    </a:lnTo>
                    <a:lnTo>
                      <a:pt x="799" y="896"/>
                    </a:lnTo>
                    <a:lnTo>
                      <a:pt x="810" y="928"/>
                    </a:lnTo>
                    <a:lnTo>
                      <a:pt x="810" y="959"/>
                    </a:lnTo>
                    <a:lnTo>
                      <a:pt x="820" y="981"/>
                    </a:lnTo>
                    <a:lnTo>
                      <a:pt x="831" y="1012"/>
                    </a:lnTo>
                    <a:lnTo>
                      <a:pt x="841" y="1044"/>
                    </a:lnTo>
                    <a:lnTo>
                      <a:pt x="852" y="1075"/>
                    </a:lnTo>
                    <a:lnTo>
                      <a:pt x="873" y="1107"/>
                    </a:lnTo>
                    <a:lnTo>
                      <a:pt x="884" y="1138"/>
                    </a:lnTo>
                    <a:lnTo>
                      <a:pt x="884" y="1170"/>
                    </a:lnTo>
                    <a:lnTo>
                      <a:pt x="905" y="1202"/>
                    </a:lnTo>
                    <a:lnTo>
                      <a:pt x="915" y="1233"/>
                    </a:lnTo>
                    <a:lnTo>
                      <a:pt x="926" y="1265"/>
                    </a:lnTo>
                    <a:lnTo>
                      <a:pt x="926" y="1296"/>
                    </a:lnTo>
                    <a:lnTo>
                      <a:pt x="936" y="1328"/>
                    </a:lnTo>
                    <a:lnTo>
                      <a:pt x="947" y="1370"/>
                    </a:lnTo>
                    <a:lnTo>
                      <a:pt x="957" y="1402"/>
                    </a:lnTo>
                    <a:lnTo>
                      <a:pt x="957" y="1433"/>
                    </a:lnTo>
                    <a:lnTo>
                      <a:pt x="968" y="1465"/>
                    </a:lnTo>
                    <a:lnTo>
                      <a:pt x="968" y="1496"/>
                    </a:lnTo>
                    <a:lnTo>
                      <a:pt x="968" y="1538"/>
                    </a:lnTo>
                    <a:lnTo>
                      <a:pt x="968" y="1560"/>
                    </a:lnTo>
                    <a:lnTo>
                      <a:pt x="968" y="1591"/>
                    </a:lnTo>
                    <a:lnTo>
                      <a:pt x="968" y="1633"/>
                    </a:lnTo>
                    <a:lnTo>
                      <a:pt x="968" y="1665"/>
                    </a:lnTo>
                    <a:lnTo>
                      <a:pt x="968" y="1707"/>
                    </a:lnTo>
                    <a:lnTo>
                      <a:pt x="968" y="1739"/>
                    </a:lnTo>
                    <a:lnTo>
                      <a:pt x="968" y="1823"/>
                    </a:lnTo>
                    <a:lnTo>
                      <a:pt x="968" y="1854"/>
                    </a:lnTo>
                    <a:lnTo>
                      <a:pt x="968" y="1896"/>
                    </a:lnTo>
                    <a:lnTo>
                      <a:pt x="968" y="1918"/>
                    </a:lnTo>
                    <a:lnTo>
                      <a:pt x="968" y="1949"/>
                    </a:lnTo>
                    <a:lnTo>
                      <a:pt x="968" y="1981"/>
                    </a:lnTo>
                    <a:lnTo>
                      <a:pt x="968" y="2023"/>
                    </a:lnTo>
                    <a:lnTo>
                      <a:pt x="968" y="2065"/>
                    </a:lnTo>
                    <a:lnTo>
                      <a:pt x="968" y="2107"/>
                    </a:lnTo>
                    <a:lnTo>
                      <a:pt x="968" y="2149"/>
                    </a:lnTo>
                    <a:lnTo>
                      <a:pt x="968" y="2181"/>
                    </a:lnTo>
                    <a:lnTo>
                      <a:pt x="947" y="2212"/>
                    </a:lnTo>
                    <a:lnTo>
                      <a:pt x="936" y="2254"/>
                    </a:lnTo>
                    <a:lnTo>
                      <a:pt x="926" y="2286"/>
                    </a:lnTo>
                    <a:lnTo>
                      <a:pt x="915" y="2328"/>
                    </a:lnTo>
                    <a:lnTo>
                      <a:pt x="905" y="2402"/>
                    </a:lnTo>
                    <a:lnTo>
                      <a:pt x="894" y="2433"/>
                    </a:lnTo>
                    <a:lnTo>
                      <a:pt x="884" y="2465"/>
                    </a:lnTo>
                    <a:lnTo>
                      <a:pt x="873" y="2497"/>
                    </a:lnTo>
                    <a:lnTo>
                      <a:pt x="852" y="2539"/>
                    </a:lnTo>
                    <a:lnTo>
                      <a:pt x="841" y="2581"/>
                    </a:lnTo>
                    <a:lnTo>
                      <a:pt x="820" y="2612"/>
                    </a:lnTo>
                    <a:lnTo>
                      <a:pt x="810" y="2676"/>
                    </a:lnTo>
                    <a:lnTo>
                      <a:pt x="799" y="2760"/>
                    </a:lnTo>
                    <a:lnTo>
                      <a:pt x="789" y="2791"/>
                    </a:lnTo>
                    <a:lnTo>
                      <a:pt x="778" y="2833"/>
                    </a:lnTo>
                    <a:lnTo>
                      <a:pt x="768" y="2865"/>
                    </a:lnTo>
                    <a:lnTo>
                      <a:pt x="757" y="2897"/>
                    </a:lnTo>
                    <a:lnTo>
                      <a:pt x="747" y="2939"/>
                    </a:lnTo>
                    <a:lnTo>
                      <a:pt x="736" y="2981"/>
                    </a:lnTo>
                    <a:lnTo>
                      <a:pt x="726" y="3012"/>
                    </a:lnTo>
                    <a:lnTo>
                      <a:pt x="726" y="3055"/>
                    </a:lnTo>
                    <a:lnTo>
                      <a:pt x="715" y="3097"/>
                    </a:lnTo>
                    <a:lnTo>
                      <a:pt x="705" y="3128"/>
                    </a:lnTo>
                    <a:lnTo>
                      <a:pt x="705" y="3160"/>
                    </a:lnTo>
                    <a:lnTo>
                      <a:pt x="694" y="3191"/>
                    </a:lnTo>
                    <a:lnTo>
                      <a:pt x="694" y="3223"/>
                    </a:lnTo>
                    <a:lnTo>
                      <a:pt x="694" y="3255"/>
                    </a:lnTo>
                    <a:lnTo>
                      <a:pt x="694" y="3297"/>
                    </a:lnTo>
                    <a:lnTo>
                      <a:pt x="684" y="3339"/>
                    </a:lnTo>
                    <a:lnTo>
                      <a:pt x="684" y="3370"/>
                    </a:lnTo>
                    <a:lnTo>
                      <a:pt x="684" y="3402"/>
                    </a:lnTo>
                    <a:lnTo>
                      <a:pt x="684" y="3434"/>
                    </a:lnTo>
                    <a:lnTo>
                      <a:pt x="684" y="3497"/>
                    </a:lnTo>
                    <a:lnTo>
                      <a:pt x="684" y="3623"/>
                    </a:lnTo>
                    <a:lnTo>
                      <a:pt x="684" y="3749"/>
                    </a:lnTo>
                    <a:lnTo>
                      <a:pt x="684" y="3876"/>
                    </a:lnTo>
                    <a:lnTo>
                      <a:pt x="684" y="3887"/>
                    </a:lnTo>
                    <a:lnTo>
                      <a:pt x="684" y="3865"/>
                    </a:lnTo>
                    <a:lnTo>
                      <a:pt x="684" y="3834"/>
                    </a:lnTo>
                    <a:lnTo>
                      <a:pt x="684" y="3802"/>
                    </a:lnTo>
                    <a:lnTo>
                      <a:pt x="684" y="3834"/>
                    </a:lnTo>
                    <a:lnTo>
                      <a:pt x="715" y="3834"/>
                    </a:lnTo>
                    <a:lnTo>
                      <a:pt x="747" y="3834"/>
                    </a:lnTo>
                    <a:lnTo>
                      <a:pt x="778" y="3834"/>
                    </a:lnTo>
                    <a:lnTo>
                      <a:pt x="810" y="3802"/>
                    </a:lnTo>
                    <a:lnTo>
                      <a:pt x="831" y="3770"/>
                    </a:lnTo>
                    <a:lnTo>
                      <a:pt x="841" y="3739"/>
                    </a:lnTo>
                    <a:lnTo>
                      <a:pt x="863" y="3707"/>
                    </a:lnTo>
                    <a:lnTo>
                      <a:pt x="873" y="3676"/>
                    </a:lnTo>
                    <a:lnTo>
                      <a:pt x="884" y="3644"/>
                    </a:lnTo>
                    <a:lnTo>
                      <a:pt x="884" y="3613"/>
                    </a:lnTo>
                    <a:lnTo>
                      <a:pt x="884" y="3591"/>
                    </a:lnTo>
                    <a:lnTo>
                      <a:pt x="884" y="3560"/>
                    </a:lnTo>
                    <a:lnTo>
                      <a:pt x="884" y="3528"/>
                    </a:lnTo>
                    <a:lnTo>
                      <a:pt x="884" y="3497"/>
                    </a:lnTo>
                    <a:lnTo>
                      <a:pt x="884" y="3465"/>
                    </a:lnTo>
                    <a:lnTo>
                      <a:pt x="884" y="3434"/>
                    </a:lnTo>
                    <a:lnTo>
                      <a:pt x="894" y="3412"/>
                    </a:lnTo>
                    <a:lnTo>
                      <a:pt x="894" y="3381"/>
                    </a:lnTo>
                    <a:lnTo>
                      <a:pt x="905" y="3349"/>
                    </a:lnTo>
                    <a:lnTo>
                      <a:pt x="915" y="3318"/>
                    </a:lnTo>
                    <a:lnTo>
                      <a:pt x="926" y="3286"/>
                    </a:lnTo>
                    <a:lnTo>
                      <a:pt x="936" y="3255"/>
                    </a:lnTo>
                    <a:lnTo>
                      <a:pt x="957" y="3212"/>
                    </a:lnTo>
                    <a:lnTo>
                      <a:pt x="968" y="3181"/>
                    </a:lnTo>
                    <a:lnTo>
                      <a:pt x="978" y="3149"/>
                    </a:lnTo>
                    <a:lnTo>
                      <a:pt x="999" y="3065"/>
                    </a:lnTo>
                    <a:lnTo>
                      <a:pt x="1010" y="2981"/>
                    </a:lnTo>
                    <a:lnTo>
                      <a:pt x="1031" y="2949"/>
                    </a:lnTo>
                    <a:lnTo>
                      <a:pt x="1041" y="2918"/>
                    </a:lnTo>
                    <a:lnTo>
                      <a:pt x="1052" y="2886"/>
                    </a:lnTo>
                    <a:lnTo>
                      <a:pt x="1052" y="2854"/>
                    </a:lnTo>
                    <a:lnTo>
                      <a:pt x="1073" y="2812"/>
                    </a:lnTo>
                    <a:lnTo>
                      <a:pt x="1094" y="2728"/>
                    </a:lnTo>
                    <a:lnTo>
                      <a:pt x="1105" y="2686"/>
                    </a:lnTo>
                    <a:lnTo>
                      <a:pt x="1115" y="2644"/>
                    </a:lnTo>
                    <a:lnTo>
                      <a:pt x="1126" y="2602"/>
                    </a:lnTo>
                    <a:lnTo>
                      <a:pt x="1136" y="2570"/>
                    </a:lnTo>
                    <a:lnTo>
                      <a:pt x="1136" y="2528"/>
                    </a:lnTo>
                    <a:lnTo>
                      <a:pt x="1147" y="2497"/>
                    </a:lnTo>
                    <a:lnTo>
                      <a:pt x="1157" y="2465"/>
                    </a:lnTo>
                    <a:lnTo>
                      <a:pt x="1168" y="2423"/>
                    </a:lnTo>
                    <a:lnTo>
                      <a:pt x="1178" y="2391"/>
                    </a:lnTo>
                    <a:lnTo>
                      <a:pt x="1178" y="2349"/>
                    </a:lnTo>
                    <a:lnTo>
                      <a:pt x="1189" y="2318"/>
                    </a:lnTo>
                    <a:lnTo>
                      <a:pt x="1199" y="2275"/>
                    </a:lnTo>
                    <a:lnTo>
                      <a:pt x="1210" y="2244"/>
                    </a:lnTo>
                    <a:lnTo>
                      <a:pt x="1210" y="2202"/>
                    </a:lnTo>
                    <a:lnTo>
                      <a:pt x="1220" y="2170"/>
                    </a:lnTo>
                    <a:lnTo>
                      <a:pt x="1220" y="2139"/>
                    </a:lnTo>
                    <a:lnTo>
                      <a:pt x="1231" y="2107"/>
                    </a:lnTo>
                    <a:lnTo>
                      <a:pt x="1231" y="2075"/>
                    </a:lnTo>
                    <a:lnTo>
                      <a:pt x="1241" y="2044"/>
                    </a:lnTo>
                    <a:lnTo>
                      <a:pt x="1252" y="2012"/>
                    </a:lnTo>
                    <a:lnTo>
                      <a:pt x="1252" y="1970"/>
                    </a:lnTo>
                    <a:lnTo>
                      <a:pt x="1262" y="1939"/>
                    </a:lnTo>
                    <a:lnTo>
                      <a:pt x="1262" y="1907"/>
                    </a:lnTo>
                    <a:lnTo>
                      <a:pt x="1262" y="1865"/>
                    </a:lnTo>
                    <a:lnTo>
                      <a:pt x="1262" y="1833"/>
                    </a:lnTo>
                    <a:lnTo>
                      <a:pt x="1273" y="1802"/>
                    </a:lnTo>
                    <a:lnTo>
                      <a:pt x="1273" y="1770"/>
                    </a:lnTo>
                    <a:lnTo>
                      <a:pt x="1273" y="1728"/>
                    </a:lnTo>
                    <a:lnTo>
                      <a:pt x="1273" y="1686"/>
                    </a:lnTo>
                    <a:lnTo>
                      <a:pt x="1273" y="1654"/>
                    </a:lnTo>
                    <a:lnTo>
                      <a:pt x="1283" y="1623"/>
                    </a:lnTo>
                    <a:lnTo>
                      <a:pt x="1283" y="1591"/>
                    </a:lnTo>
                    <a:lnTo>
                      <a:pt x="1283" y="1560"/>
                    </a:lnTo>
                    <a:lnTo>
                      <a:pt x="1283" y="1538"/>
                    </a:lnTo>
                    <a:lnTo>
                      <a:pt x="1283" y="1507"/>
                    </a:lnTo>
                    <a:lnTo>
                      <a:pt x="1283" y="1475"/>
                    </a:lnTo>
                    <a:lnTo>
                      <a:pt x="1283" y="1444"/>
                    </a:lnTo>
                    <a:lnTo>
                      <a:pt x="1283" y="1412"/>
                    </a:lnTo>
                    <a:lnTo>
                      <a:pt x="1283" y="1381"/>
                    </a:lnTo>
                    <a:lnTo>
                      <a:pt x="1283" y="1349"/>
                    </a:lnTo>
                    <a:lnTo>
                      <a:pt x="1283" y="1317"/>
                    </a:lnTo>
                    <a:lnTo>
                      <a:pt x="1283" y="1286"/>
                    </a:lnTo>
                    <a:lnTo>
                      <a:pt x="1283" y="1244"/>
                    </a:lnTo>
                    <a:lnTo>
                      <a:pt x="1283" y="1202"/>
                    </a:lnTo>
                    <a:lnTo>
                      <a:pt x="1283" y="1170"/>
                    </a:lnTo>
                    <a:lnTo>
                      <a:pt x="1273" y="1138"/>
                    </a:lnTo>
                    <a:lnTo>
                      <a:pt x="1262" y="1096"/>
                    </a:lnTo>
                    <a:lnTo>
                      <a:pt x="1262" y="1065"/>
                    </a:lnTo>
                    <a:lnTo>
                      <a:pt x="1241" y="1033"/>
                    </a:lnTo>
                    <a:lnTo>
                      <a:pt x="1231" y="1002"/>
                    </a:lnTo>
                    <a:lnTo>
                      <a:pt x="1231" y="970"/>
                    </a:lnTo>
                    <a:lnTo>
                      <a:pt x="1220" y="938"/>
                    </a:lnTo>
                    <a:lnTo>
                      <a:pt x="1210" y="896"/>
                    </a:lnTo>
                    <a:lnTo>
                      <a:pt x="1189" y="812"/>
                    </a:lnTo>
                    <a:lnTo>
                      <a:pt x="1189" y="770"/>
                    </a:lnTo>
                    <a:lnTo>
                      <a:pt x="1178" y="738"/>
                    </a:lnTo>
                    <a:lnTo>
                      <a:pt x="1168" y="696"/>
                    </a:lnTo>
                    <a:lnTo>
                      <a:pt x="1157" y="665"/>
                    </a:lnTo>
                    <a:lnTo>
                      <a:pt x="1147" y="633"/>
                    </a:lnTo>
                    <a:lnTo>
                      <a:pt x="1136" y="602"/>
                    </a:lnTo>
                    <a:lnTo>
                      <a:pt x="1126" y="580"/>
                    </a:lnTo>
                    <a:lnTo>
                      <a:pt x="1105" y="538"/>
                    </a:lnTo>
                    <a:lnTo>
                      <a:pt x="1094" y="507"/>
                    </a:lnTo>
                    <a:lnTo>
                      <a:pt x="1062" y="475"/>
                    </a:lnTo>
                    <a:lnTo>
                      <a:pt x="1052" y="444"/>
                    </a:lnTo>
                    <a:lnTo>
                      <a:pt x="1031" y="412"/>
                    </a:lnTo>
                    <a:lnTo>
                      <a:pt x="1010" y="380"/>
                    </a:lnTo>
                    <a:lnTo>
                      <a:pt x="989" y="349"/>
                    </a:lnTo>
                    <a:lnTo>
                      <a:pt x="968" y="317"/>
                    </a:lnTo>
                    <a:lnTo>
                      <a:pt x="936" y="275"/>
                    </a:lnTo>
                    <a:lnTo>
                      <a:pt x="915" y="244"/>
                    </a:lnTo>
                    <a:lnTo>
                      <a:pt x="894" y="222"/>
                    </a:lnTo>
                    <a:lnTo>
                      <a:pt x="873" y="180"/>
                    </a:lnTo>
                    <a:lnTo>
                      <a:pt x="852" y="149"/>
                    </a:lnTo>
                    <a:lnTo>
                      <a:pt x="820" y="128"/>
                    </a:lnTo>
                    <a:lnTo>
                      <a:pt x="789" y="96"/>
                    </a:lnTo>
                    <a:lnTo>
                      <a:pt x="757" y="75"/>
                    </a:lnTo>
                    <a:lnTo>
                      <a:pt x="726" y="65"/>
                    </a:lnTo>
                    <a:lnTo>
                      <a:pt x="694" y="44"/>
                    </a:lnTo>
                    <a:lnTo>
                      <a:pt x="680" y="0"/>
                    </a:lnTo>
                    <a:lnTo>
                      <a:pt x="680" y="0"/>
                    </a:lnTo>
                  </a:path>
                </a:pathLst>
              </a:custGeom>
              <a:pattFill prst="dkUpDiag">
                <a:fgClr>
                  <a:srgbClr val="CBCBCB"/>
                </a:fgClr>
                <a:bgClr>
                  <a:schemeClr val="bg1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4" name="Group 11"/>
              <p:cNvGrpSpPr>
                <a:grpSpLocks/>
              </p:cNvGrpSpPr>
              <p:nvPr/>
            </p:nvGrpSpPr>
            <p:grpSpPr bwMode="auto">
              <a:xfrm>
                <a:off x="1776" y="1292"/>
                <a:ext cx="433" cy="625"/>
                <a:chOff x="1776" y="1292"/>
                <a:chExt cx="433" cy="625"/>
              </a:xfrm>
            </p:grpSpPr>
            <p:sp>
              <p:nvSpPr>
                <p:cNvPr id="22532" name="Freeform 4"/>
                <p:cNvSpPr>
                  <a:spLocks/>
                </p:cNvSpPr>
                <p:nvPr/>
              </p:nvSpPr>
              <p:spPr bwMode="auto">
                <a:xfrm>
                  <a:off x="1824" y="1388"/>
                  <a:ext cx="337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9"/>
                    </a:cxn>
                    <a:cxn ang="0">
                      <a:pos x="69" y="30"/>
                    </a:cxn>
                    <a:cxn ang="0">
                      <a:pos x="87" y="61"/>
                    </a:cxn>
                    <a:cxn ang="0">
                      <a:pos x="105" y="93"/>
                    </a:cxn>
                    <a:cxn ang="0">
                      <a:pos x="115" y="125"/>
                    </a:cxn>
                    <a:cxn ang="0">
                      <a:pos x="133" y="156"/>
                    </a:cxn>
                    <a:cxn ang="0">
                      <a:pos x="152" y="188"/>
                    </a:cxn>
                    <a:cxn ang="0">
                      <a:pos x="179" y="209"/>
                    </a:cxn>
                    <a:cxn ang="0">
                      <a:pos x="197" y="240"/>
                    </a:cxn>
                    <a:cxn ang="0">
                      <a:pos x="225" y="251"/>
                    </a:cxn>
                    <a:cxn ang="0">
                      <a:pos x="253" y="272"/>
                    </a:cxn>
                    <a:cxn ang="0">
                      <a:pos x="280" y="293"/>
                    </a:cxn>
                    <a:cxn ang="0">
                      <a:pos x="308" y="314"/>
                    </a:cxn>
                    <a:cxn ang="0">
                      <a:pos x="336" y="325"/>
                    </a:cxn>
                    <a:cxn ang="0">
                      <a:pos x="336" y="336"/>
                    </a:cxn>
                  </a:cxnLst>
                  <a:rect l="0" t="0" r="r" b="b"/>
                  <a:pathLst>
                    <a:path w="337" h="337">
                      <a:moveTo>
                        <a:pt x="0" y="0"/>
                      </a:moveTo>
                      <a:lnTo>
                        <a:pt x="42" y="9"/>
                      </a:lnTo>
                      <a:lnTo>
                        <a:pt x="69" y="30"/>
                      </a:lnTo>
                      <a:lnTo>
                        <a:pt x="87" y="61"/>
                      </a:lnTo>
                      <a:lnTo>
                        <a:pt x="105" y="93"/>
                      </a:lnTo>
                      <a:lnTo>
                        <a:pt x="115" y="125"/>
                      </a:lnTo>
                      <a:lnTo>
                        <a:pt x="133" y="156"/>
                      </a:lnTo>
                      <a:lnTo>
                        <a:pt x="152" y="188"/>
                      </a:lnTo>
                      <a:lnTo>
                        <a:pt x="179" y="209"/>
                      </a:lnTo>
                      <a:lnTo>
                        <a:pt x="197" y="240"/>
                      </a:lnTo>
                      <a:lnTo>
                        <a:pt x="225" y="251"/>
                      </a:lnTo>
                      <a:lnTo>
                        <a:pt x="253" y="272"/>
                      </a:lnTo>
                      <a:lnTo>
                        <a:pt x="280" y="293"/>
                      </a:lnTo>
                      <a:lnTo>
                        <a:pt x="308" y="314"/>
                      </a:lnTo>
                      <a:lnTo>
                        <a:pt x="336" y="325"/>
                      </a:lnTo>
                      <a:lnTo>
                        <a:pt x="336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2533" name="Freeform 5"/>
                <p:cNvSpPr>
                  <a:spLocks/>
                </p:cNvSpPr>
                <p:nvPr/>
              </p:nvSpPr>
              <p:spPr bwMode="auto">
                <a:xfrm>
                  <a:off x="1824" y="1340"/>
                  <a:ext cx="385" cy="38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10"/>
                    </a:cxn>
                    <a:cxn ang="0">
                      <a:pos x="79" y="34"/>
                    </a:cxn>
                    <a:cxn ang="0">
                      <a:pos x="100" y="69"/>
                    </a:cxn>
                    <a:cxn ang="0">
                      <a:pos x="121" y="106"/>
                    </a:cxn>
                    <a:cxn ang="0">
                      <a:pos x="132" y="142"/>
                    </a:cxn>
                    <a:cxn ang="0">
                      <a:pos x="153" y="178"/>
                    </a:cxn>
                    <a:cxn ang="0">
                      <a:pos x="174" y="214"/>
                    </a:cxn>
                    <a:cxn ang="0">
                      <a:pos x="205" y="238"/>
                    </a:cxn>
                    <a:cxn ang="0">
                      <a:pos x="226" y="274"/>
                    </a:cxn>
                    <a:cxn ang="0">
                      <a:pos x="258" y="286"/>
                    </a:cxn>
                    <a:cxn ang="0">
                      <a:pos x="290" y="310"/>
                    </a:cxn>
                    <a:cxn ang="0">
                      <a:pos x="321" y="334"/>
                    </a:cxn>
                    <a:cxn ang="0">
                      <a:pos x="353" y="358"/>
                    </a:cxn>
                    <a:cxn ang="0">
                      <a:pos x="384" y="371"/>
                    </a:cxn>
                    <a:cxn ang="0">
                      <a:pos x="384" y="384"/>
                    </a:cxn>
                  </a:cxnLst>
                  <a:rect l="0" t="0" r="r" b="b"/>
                  <a:pathLst>
                    <a:path w="385" h="385">
                      <a:moveTo>
                        <a:pt x="0" y="0"/>
                      </a:moveTo>
                      <a:lnTo>
                        <a:pt x="48" y="10"/>
                      </a:lnTo>
                      <a:lnTo>
                        <a:pt x="79" y="34"/>
                      </a:lnTo>
                      <a:lnTo>
                        <a:pt x="100" y="69"/>
                      </a:lnTo>
                      <a:lnTo>
                        <a:pt x="121" y="106"/>
                      </a:lnTo>
                      <a:lnTo>
                        <a:pt x="132" y="142"/>
                      </a:lnTo>
                      <a:lnTo>
                        <a:pt x="153" y="178"/>
                      </a:lnTo>
                      <a:lnTo>
                        <a:pt x="174" y="214"/>
                      </a:lnTo>
                      <a:lnTo>
                        <a:pt x="205" y="238"/>
                      </a:lnTo>
                      <a:lnTo>
                        <a:pt x="226" y="274"/>
                      </a:lnTo>
                      <a:lnTo>
                        <a:pt x="258" y="286"/>
                      </a:lnTo>
                      <a:lnTo>
                        <a:pt x="290" y="310"/>
                      </a:lnTo>
                      <a:lnTo>
                        <a:pt x="321" y="334"/>
                      </a:lnTo>
                      <a:lnTo>
                        <a:pt x="353" y="358"/>
                      </a:lnTo>
                      <a:lnTo>
                        <a:pt x="384" y="371"/>
                      </a:lnTo>
                      <a:lnTo>
                        <a:pt x="384" y="38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2534" name="Freeform 6"/>
                <p:cNvSpPr>
                  <a:spLocks/>
                </p:cNvSpPr>
                <p:nvPr/>
              </p:nvSpPr>
              <p:spPr bwMode="auto">
                <a:xfrm>
                  <a:off x="1824" y="1292"/>
                  <a:ext cx="385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9"/>
                    </a:cxn>
                    <a:cxn ang="0">
                      <a:pos x="79" y="30"/>
                    </a:cxn>
                    <a:cxn ang="0">
                      <a:pos x="100" y="61"/>
                    </a:cxn>
                    <a:cxn ang="0">
                      <a:pos x="121" y="93"/>
                    </a:cxn>
                    <a:cxn ang="0">
                      <a:pos x="132" y="125"/>
                    </a:cxn>
                    <a:cxn ang="0">
                      <a:pos x="153" y="156"/>
                    </a:cxn>
                    <a:cxn ang="0">
                      <a:pos x="174" y="188"/>
                    </a:cxn>
                    <a:cxn ang="0">
                      <a:pos x="205" y="209"/>
                    </a:cxn>
                    <a:cxn ang="0">
                      <a:pos x="226" y="240"/>
                    </a:cxn>
                    <a:cxn ang="0">
                      <a:pos x="258" y="251"/>
                    </a:cxn>
                    <a:cxn ang="0">
                      <a:pos x="290" y="272"/>
                    </a:cxn>
                    <a:cxn ang="0">
                      <a:pos x="321" y="293"/>
                    </a:cxn>
                    <a:cxn ang="0">
                      <a:pos x="353" y="314"/>
                    </a:cxn>
                    <a:cxn ang="0">
                      <a:pos x="384" y="325"/>
                    </a:cxn>
                    <a:cxn ang="0">
                      <a:pos x="384" y="336"/>
                    </a:cxn>
                  </a:cxnLst>
                  <a:rect l="0" t="0" r="r" b="b"/>
                  <a:pathLst>
                    <a:path w="385" h="337">
                      <a:moveTo>
                        <a:pt x="0" y="0"/>
                      </a:moveTo>
                      <a:lnTo>
                        <a:pt x="48" y="9"/>
                      </a:lnTo>
                      <a:lnTo>
                        <a:pt x="79" y="30"/>
                      </a:lnTo>
                      <a:lnTo>
                        <a:pt x="100" y="61"/>
                      </a:lnTo>
                      <a:lnTo>
                        <a:pt x="121" y="93"/>
                      </a:lnTo>
                      <a:lnTo>
                        <a:pt x="132" y="125"/>
                      </a:lnTo>
                      <a:lnTo>
                        <a:pt x="153" y="156"/>
                      </a:lnTo>
                      <a:lnTo>
                        <a:pt x="174" y="188"/>
                      </a:lnTo>
                      <a:lnTo>
                        <a:pt x="205" y="209"/>
                      </a:lnTo>
                      <a:lnTo>
                        <a:pt x="226" y="240"/>
                      </a:lnTo>
                      <a:lnTo>
                        <a:pt x="258" y="251"/>
                      </a:lnTo>
                      <a:lnTo>
                        <a:pt x="290" y="272"/>
                      </a:lnTo>
                      <a:lnTo>
                        <a:pt x="321" y="293"/>
                      </a:lnTo>
                      <a:lnTo>
                        <a:pt x="353" y="314"/>
                      </a:lnTo>
                      <a:lnTo>
                        <a:pt x="384" y="325"/>
                      </a:lnTo>
                      <a:lnTo>
                        <a:pt x="384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2535" name="Freeform 7"/>
                <p:cNvSpPr>
                  <a:spLocks/>
                </p:cNvSpPr>
                <p:nvPr/>
              </p:nvSpPr>
              <p:spPr bwMode="auto">
                <a:xfrm>
                  <a:off x="1776" y="1532"/>
                  <a:ext cx="385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9"/>
                    </a:cxn>
                    <a:cxn ang="0">
                      <a:pos x="79" y="30"/>
                    </a:cxn>
                    <a:cxn ang="0">
                      <a:pos x="100" y="61"/>
                    </a:cxn>
                    <a:cxn ang="0">
                      <a:pos x="121" y="93"/>
                    </a:cxn>
                    <a:cxn ang="0">
                      <a:pos x="132" y="125"/>
                    </a:cxn>
                    <a:cxn ang="0">
                      <a:pos x="153" y="156"/>
                    </a:cxn>
                    <a:cxn ang="0">
                      <a:pos x="174" y="188"/>
                    </a:cxn>
                    <a:cxn ang="0">
                      <a:pos x="205" y="209"/>
                    </a:cxn>
                    <a:cxn ang="0">
                      <a:pos x="226" y="240"/>
                    </a:cxn>
                    <a:cxn ang="0">
                      <a:pos x="258" y="251"/>
                    </a:cxn>
                    <a:cxn ang="0">
                      <a:pos x="290" y="272"/>
                    </a:cxn>
                    <a:cxn ang="0">
                      <a:pos x="321" y="293"/>
                    </a:cxn>
                    <a:cxn ang="0">
                      <a:pos x="353" y="314"/>
                    </a:cxn>
                    <a:cxn ang="0">
                      <a:pos x="384" y="325"/>
                    </a:cxn>
                    <a:cxn ang="0">
                      <a:pos x="384" y="336"/>
                    </a:cxn>
                  </a:cxnLst>
                  <a:rect l="0" t="0" r="r" b="b"/>
                  <a:pathLst>
                    <a:path w="385" h="337">
                      <a:moveTo>
                        <a:pt x="0" y="0"/>
                      </a:moveTo>
                      <a:lnTo>
                        <a:pt x="48" y="9"/>
                      </a:lnTo>
                      <a:lnTo>
                        <a:pt x="79" y="30"/>
                      </a:lnTo>
                      <a:lnTo>
                        <a:pt x="100" y="61"/>
                      </a:lnTo>
                      <a:lnTo>
                        <a:pt x="121" y="93"/>
                      </a:lnTo>
                      <a:lnTo>
                        <a:pt x="132" y="125"/>
                      </a:lnTo>
                      <a:lnTo>
                        <a:pt x="153" y="156"/>
                      </a:lnTo>
                      <a:lnTo>
                        <a:pt x="174" y="188"/>
                      </a:lnTo>
                      <a:lnTo>
                        <a:pt x="205" y="209"/>
                      </a:lnTo>
                      <a:lnTo>
                        <a:pt x="226" y="240"/>
                      </a:lnTo>
                      <a:lnTo>
                        <a:pt x="258" y="251"/>
                      </a:lnTo>
                      <a:lnTo>
                        <a:pt x="290" y="272"/>
                      </a:lnTo>
                      <a:lnTo>
                        <a:pt x="321" y="293"/>
                      </a:lnTo>
                      <a:lnTo>
                        <a:pt x="353" y="314"/>
                      </a:lnTo>
                      <a:lnTo>
                        <a:pt x="384" y="325"/>
                      </a:lnTo>
                      <a:lnTo>
                        <a:pt x="384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2536" name="Freeform 8"/>
                <p:cNvSpPr>
                  <a:spLocks/>
                </p:cNvSpPr>
                <p:nvPr/>
              </p:nvSpPr>
              <p:spPr bwMode="auto">
                <a:xfrm>
                  <a:off x="1776" y="1484"/>
                  <a:ext cx="385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9"/>
                    </a:cxn>
                    <a:cxn ang="0">
                      <a:pos x="79" y="30"/>
                    </a:cxn>
                    <a:cxn ang="0">
                      <a:pos x="100" y="61"/>
                    </a:cxn>
                    <a:cxn ang="0">
                      <a:pos x="121" y="93"/>
                    </a:cxn>
                    <a:cxn ang="0">
                      <a:pos x="132" y="125"/>
                    </a:cxn>
                    <a:cxn ang="0">
                      <a:pos x="153" y="156"/>
                    </a:cxn>
                    <a:cxn ang="0">
                      <a:pos x="174" y="188"/>
                    </a:cxn>
                    <a:cxn ang="0">
                      <a:pos x="205" y="209"/>
                    </a:cxn>
                    <a:cxn ang="0">
                      <a:pos x="226" y="240"/>
                    </a:cxn>
                    <a:cxn ang="0">
                      <a:pos x="258" y="251"/>
                    </a:cxn>
                    <a:cxn ang="0">
                      <a:pos x="290" y="272"/>
                    </a:cxn>
                    <a:cxn ang="0">
                      <a:pos x="321" y="293"/>
                    </a:cxn>
                    <a:cxn ang="0">
                      <a:pos x="353" y="314"/>
                    </a:cxn>
                    <a:cxn ang="0">
                      <a:pos x="384" y="325"/>
                    </a:cxn>
                    <a:cxn ang="0">
                      <a:pos x="384" y="336"/>
                    </a:cxn>
                  </a:cxnLst>
                  <a:rect l="0" t="0" r="r" b="b"/>
                  <a:pathLst>
                    <a:path w="385" h="337">
                      <a:moveTo>
                        <a:pt x="0" y="0"/>
                      </a:moveTo>
                      <a:lnTo>
                        <a:pt x="48" y="9"/>
                      </a:lnTo>
                      <a:lnTo>
                        <a:pt x="79" y="30"/>
                      </a:lnTo>
                      <a:lnTo>
                        <a:pt x="100" y="61"/>
                      </a:lnTo>
                      <a:lnTo>
                        <a:pt x="121" y="93"/>
                      </a:lnTo>
                      <a:lnTo>
                        <a:pt x="132" y="125"/>
                      </a:lnTo>
                      <a:lnTo>
                        <a:pt x="153" y="156"/>
                      </a:lnTo>
                      <a:lnTo>
                        <a:pt x="174" y="188"/>
                      </a:lnTo>
                      <a:lnTo>
                        <a:pt x="205" y="209"/>
                      </a:lnTo>
                      <a:lnTo>
                        <a:pt x="226" y="240"/>
                      </a:lnTo>
                      <a:lnTo>
                        <a:pt x="258" y="251"/>
                      </a:lnTo>
                      <a:lnTo>
                        <a:pt x="290" y="272"/>
                      </a:lnTo>
                      <a:lnTo>
                        <a:pt x="321" y="293"/>
                      </a:lnTo>
                      <a:lnTo>
                        <a:pt x="353" y="314"/>
                      </a:lnTo>
                      <a:lnTo>
                        <a:pt x="384" y="325"/>
                      </a:lnTo>
                      <a:lnTo>
                        <a:pt x="384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2537" name="Freeform 9"/>
                <p:cNvSpPr>
                  <a:spLocks/>
                </p:cNvSpPr>
                <p:nvPr/>
              </p:nvSpPr>
              <p:spPr bwMode="auto">
                <a:xfrm>
                  <a:off x="1776" y="1436"/>
                  <a:ext cx="385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9"/>
                    </a:cxn>
                    <a:cxn ang="0">
                      <a:pos x="79" y="30"/>
                    </a:cxn>
                    <a:cxn ang="0">
                      <a:pos x="100" y="61"/>
                    </a:cxn>
                    <a:cxn ang="0">
                      <a:pos x="121" y="93"/>
                    </a:cxn>
                    <a:cxn ang="0">
                      <a:pos x="132" y="125"/>
                    </a:cxn>
                    <a:cxn ang="0">
                      <a:pos x="153" y="156"/>
                    </a:cxn>
                    <a:cxn ang="0">
                      <a:pos x="174" y="188"/>
                    </a:cxn>
                    <a:cxn ang="0">
                      <a:pos x="205" y="209"/>
                    </a:cxn>
                    <a:cxn ang="0">
                      <a:pos x="226" y="240"/>
                    </a:cxn>
                    <a:cxn ang="0">
                      <a:pos x="258" y="251"/>
                    </a:cxn>
                    <a:cxn ang="0">
                      <a:pos x="290" y="272"/>
                    </a:cxn>
                    <a:cxn ang="0">
                      <a:pos x="321" y="293"/>
                    </a:cxn>
                    <a:cxn ang="0">
                      <a:pos x="353" y="314"/>
                    </a:cxn>
                    <a:cxn ang="0">
                      <a:pos x="384" y="325"/>
                    </a:cxn>
                    <a:cxn ang="0">
                      <a:pos x="384" y="336"/>
                    </a:cxn>
                  </a:cxnLst>
                  <a:rect l="0" t="0" r="r" b="b"/>
                  <a:pathLst>
                    <a:path w="385" h="337">
                      <a:moveTo>
                        <a:pt x="0" y="0"/>
                      </a:moveTo>
                      <a:lnTo>
                        <a:pt x="48" y="9"/>
                      </a:lnTo>
                      <a:lnTo>
                        <a:pt x="79" y="30"/>
                      </a:lnTo>
                      <a:lnTo>
                        <a:pt x="100" y="61"/>
                      </a:lnTo>
                      <a:lnTo>
                        <a:pt x="121" y="93"/>
                      </a:lnTo>
                      <a:lnTo>
                        <a:pt x="132" y="125"/>
                      </a:lnTo>
                      <a:lnTo>
                        <a:pt x="153" y="156"/>
                      </a:lnTo>
                      <a:lnTo>
                        <a:pt x="174" y="188"/>
                      </a:lnTo>
                      <a:lnTo>
                        <a:pt x="205" y="209"/>
                      </a:lnTo>
                      <a:lnTo>
                        <a:pt x="226" y="240"/>
                      </a:lnTo>
                      <a:lnTo>
                        <a:pt x="258" y="251"/>
                      </a:lnTo>
                      <a:lnTo>
                        <a:pt x="290" y="272"/>
                      </a:lnTo>
                      <a:lnTo>
                        <a:pt x="321" y="293"/>
                      </a:lnTo>
                      <a:lnTo>
                        <a:pt x="353" y="314"/>
                      </a:lnTo>
                      <a:lnTo>
                        <a:pt x="384" y="325"/>
                      </a:lnTo>
                      <a:lnTo>
                        <a:pt x="384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2538" name="Freeform 10"/>
                <p:cNvSpPr>
                  <a:spLocks/>
                </p:cNvSpPr>
                <p:nvPr/>
              </p:nvSpPr>
              <p:spPr bwMode="auto">
                <a:xfrm>
                  <a:off x="1776" y="1580"/>
                  <a:ext cx="385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9"/>
                    </a:cxn>
                    <a:cxn ang="0">
                      <a:pos x="79" y="30"/>
                    </a:cxn>
                    <a:cxn ang="0">
                      <a:pos x="100" y="61"/>
                    </a:cxn>
                    <a:cxn ang="0">
                      <a:pos x="121" y="93"/>
                    </a:cxn>
                    <a:cxn ang="0">
                      <a:pos x="132" y="125"/>
                    </a:cxn>
                    <a:cxn ang="0">
                      <a:pos x="153" y="156"/>
                    </a:cxn>
                    <a:cxn ang="0">
                      <a:pos x="174" y="188"/>
                    </a:cxn>
                    <a:cxn ang="0">
                      <a:pos x="205" y="209"/>
                    </a:cxn>
                    <a:cxn ang="0">
                      <a:pos x="226" y="240"/>
                    </a:cxn>
                    <a:cxn ang="0">
                      <a:pos x="258" y="251"/>
                    </a:cxn>
                    <a:cxn ang="0">
                      <a:pos x="290" y="272"/>
                    </a:cxn>
                    <a:cxn ang="0">
                      <a:pos x="321" y="293"/>
                    </a:cxn>
                    <a:cxn ang="0">
                      <a:pos x="353" y="314"/>
                    </a:cxn>
                    <a:cxn ang="0">
                      <a:pos x="384" y="325"/>
                    </a:cxn>
                    <a:cxn ang="0">
                      <a:pos x="384" y="336"/>
                    </a:cxn>
                  </a:cxnLst>
                  <a:rect l="0" t="0" r="r" b="b"/>
                  <a:pathLst>
                    <a:path w="385" h="337">
                      <a:moveTo>
                        <a:pt x="0" y="0"/>
                      </a:moveTo>
                      <a:lnTo>
                        <a:pt x="48" y="9"/>
                      </a:lnTo>
                      <a:lnTo>
                        <a:pt x="79" y="30"/>
                      </a:lnTo>
                      <a:lnTo>
                        <a:pt x="100" y="61"/>
                      </a:lnTo>
                      <a:lnTo>
                        <a:pt x="121" y="93"/>
                      </a:lnTo>
                      <a:lnTo>
                        <a:pt x="132" y="125"/>
                      </a:lnTo>
                      <a:lnTo>
                        <a:pt x="153" y="156"/>
                      </a:lnTo>
                      <a:lnTo>
                        <a:pt x="174" y="188"/>
                      </a:lnTo>
                      <a:lnTo>
                        <a:pt x="205" y="209"/>
                      </a:lnTo>
                      <a:lnTo>
                        <a:pt x="226" y="240"/>
                      </a:lnTo>
                      <a:lnTo>
                        <a:pt x="258" y="251"/>
                      </a:lnTo>
                      <a:lnTo>
                        <a:pt x="290" y="272"/>
                      </a:lnTo>
                      <a:lnTo>
                        <a:pt x="321" y="293"/>
                      </a:lnTo>
                      <a:lnTo>
                        <a:pt x="353" y="314"/>
                      </a:lnTo>
                      <a:lnTo>
                        <a:pt x="384" y="325"/>
                      </a:lnTo>
                      <a:lnTo>
                        <a:pt x="384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22540" name="Freeform 12"/>
              <p:cNvSpPr>
                <a:spLocks/>
              </p:cNvSpPr>
              <p:nvPr/>
            </p:nvSpPr>
            <p:spPr bwMode="auto">
              <a:xfrm>
                <a:off x="1728" y="1724"/>
                <a:ext cx="385" cy="3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9"/>
                  </a:cxn>
                  <a:cxn ang="0">
                    <a:pos x="79" y="30"/>
                  </a:cxn>
                  <a:cxn ang="0">
                    <a:pos x="100" y="61"/>
                  </a:cxn>
                  <a:cxn ang="0">
                    <a:pos x="121" y="93"/>
                  </a:cxn>
                  <a:cxn ang="0">
                    <a:pos x="132" y="125"/>
                  </a:cxn>
                  <a:cxn ang="0">
                    <a:pos x="153" y="156"/>
                  </a:cxn>
                  <a:cxn ang="0">
                    <a:pos x="174" y="188"/>
                  </a:cxn>
                  <a:cxn ang="0">
                    <a:pos x="205" y="209"/>
                  </a:cxn>
                  <a:cxn ang="0">
                    <a:pos x="226" y="240"/>
                  </a:cxn>
                  <a:cxn ang="0">
                    <a:pos x="258" y="251"/>
                  </a:cxn>
                  <a:cxn ang="0">
                    <a:pos x="290" y="272"/>
                  </a:cxn>
                  <a:cxn ang="0">
                    <a:pos x="321" y="293"/>
                  </a:cxn>
                  <a:cxn ang="0">
                    <a:pos x="353" y="314"/>
                  </a:cxn>
                  <a:cxn ang="0">
                    <a:pos x="384" y="325"/>
                  </a:cxn>
                  <a:cxn ang="0">
                    <a:pos x="384" y="336"/>
                  </a:cxn>
                </a:cxnLst>
                <a:rect l="0" t="0" r="r" b="b"/>
                <a:pathLst>
                  <a:path w="385" h="337">
                    <a:moveTo>
                      <a:pt x="0" y="0"/>
                    </a:moveTo>
                    <a:lnTo>
                      <a:pt x="48" y="9"/>
                    </a:lnTo>
                    <a:lnTo>
                      <a:pt x="79" y="30"/>
                    </a:lnTo>
                    <a:lnTo>
                      <a:pt x="100" y="61"/>
                    </a:lnTo>
                    <a:lnTo>
                      <a:pt x="121" y="93"/>
                    </a:lnTo>
                    <a:lnTo>
                      <a:pt x="132" y="125"/>
                    </a:lnTo>
                    <a:lnTo>
                      <a:pt x="153" y="156"/>
                    </a:lnTo>
                    <a:lnTo>
                      <a:pt x="174" y="188"/>
                    </a:lnTo>
                    <a:lnTo>
                      <a:pt x="205" y="209"/>
                    </a:lnTo>
                    <a:lnTo>
                      <a:pt x="226" y="240"/>
                    </a:lnTo>
                    <a:lnTo>
                      <a:pt x="258" y="251"/>
                    </a:lnTo>
                    <a:lnTo>
                      <a:pt x="290" y="272"/>
                    </a:lnTo>
                    <a:lnTo>
                      <a:pt x="321" y="293"/>
                    </a:lnTo>
                    <a:lnTo>
                      <a:pt x="353" y="314"/>
                    </a:lnTo>
                    <a:lnTo>
                      <a:pt x="384" y="325"/>
                    </a:lnTo>
                    <a:lnTo>
                      <a:pt x="384" y="33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41" name="Freeform 13"/>
              <p:cNvSpPr>
                <a:spLocks/>
              </p:cNvSpPr>
              <p:nvPr/>
            </p:nvSpPr>
            <p:spPr bwMode="auto">
              <a:xfrm>
                <a:off x="1776" y="1628"/>
                <a:ext cx="385" cy="2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7"/>
                  </a:cxn>
                  <a:cxn ang="0">
                    <a:pos x="79" y="25"/>
                  </a:cxn>
                  <a:cxn ang="0">
                    <a:pos x="100" y="52"/>
                  </a:cxn>
                  <a:cxn ang="0">
                    <a:pos x="121" y="79"/>
                  </a:cxn>
                  <a:cxn ang="0">
                    <a:pos x="132" y="107"/>
                  </a:cxn>
                  <a:cxn ang="0">
                    <a:pos x="153" y="133"/>
                  </a:cxn>
                  <a:cxn ang="0">
                    <a:pos x="174" y="161"/>
                  </a:cxn>
                  <a:cxn ang="0">
                    <a:pos x="205" y="179"/>
                  </a:cxn>
                  <a:cxn ang="0">
                    <a:pos x="226" y="205"/>
                  </a:cxn>
                  <a:cxn ang="0">
                    <a:pos x="258" y="215"/>
                  </a:cxn>
                  <a:cxn ang="0">
                    <a:pos x="290" y="233"/>
                  </a:cxn>
                  <a:cxn ang="0">
                    <a:pos x="321" y="251"/>
                  </a:cxn>
                  <a:cxn ang="0">
                    <a:pos x="353" y="269"/>
                  </a:cxn>
                  <a:cxn ang="0">
                    <a:pos x="384" y="278"/>
                  </a:cxn>
                  <a:cxn ang="0">
                    <a:pos x="384" y="288"/>
                  </a:cxn>
                </a:cxnLst>
                <a:rect l="0" t="0" r="r" b="b"/>
                <a:pathLst>
                  <a:path w="385" h="289">
                    <a:moveTo>
                      <a:pt x="0" y="0"/>
                    </a:moveTo>
                    <a:lnTo>
                      <a:pt x="48" y="7"/>
                    </a:lnTo>
                    <a:lnTo>
                      <a:pt x="79" y="25"/>
                    </a:lnTo>
                    <a:lnTo>
                      <a:pt x="100" y="52"/>
                    </a:lnTo>
                    <a:lnTo>
                      <a:pt x="121" y="79"/>
                    </a:lnTo>
                    <a:lnTo>
                      <a:pt x="132" y="107"/>
                    </a:lnTo>
                    <a:lnTo>
                      <a:pt x="153" y="133"/>
                    </a:lnTo>
                    <a:lnTo>
                      <a:pt x="174" y="161"/>
                    </a:lnTo>
                    <a:lnTo>
                      <a:pt x="205" y="179"/>
                    </a:lnTo>
                    <a:lnTo>
                      <a:pt x="226" y="205"/>
                    </a:lnTo>
                    <a:lnTo>
                      <a:pt x="258" y="215"/>
                    </a:lnTo>
                    <a:lnTo>
                      <a:pt x="290" y="233"/>
                    </a:lnTo>
                    <a:lnTo>
                      <a:pt x="321" y="251"/>
                    </a:lnTo>
                    <a:lnTo>
                      <a:pt x="353" y="269"/>
                    </a:lnTo>
                    <a:lnTo>
                      <a:pt x="384" y="278"/>
                    </a:lnTo>
                    <a:lnTo>
                      <a:pt x="384" y="288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42" name="Freeform 14"/>
              <p:cNvSpPr>
                <a:spLocks/>
              </p:cNvSpPr>
              <p:nvPr/>
            </p:nvSpPr>
            <p:spPr bwMode="auto">
              <a:xfrm>
                <a:off x="1728" y="1628"/>
                <a:ext cx="433" cy="3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4" y="9"/>
                  </a:cxn>
                  <a:cxn ang="0">
                    <a:pos x="88" y="30"/>
                  </a:cxn>
                  <a:cxn ang="0">
                    <a:pos x="112" y="61"/>
                  </a:cxn>
                  <a:cxn ang="0">
                    <a:pos x="136" y="93"/>
                  </a:cxn>
                  <a:cxn ang="0">
                    <a:pos x="148" y="125"/>
                  </a:cxn>
                  <a:cxn ang="0">
                    <a:pos x="172" y="156"/>
                  </a:cxn>
                  <a:cxn ang="0">
                    <a:pos x="195" y="188"/>
                  </a:cxn>
                  <a:cxn ang="0">
                    <a:pos x="230" y="209"/>
                  </a:cxn>
                  <a:cxn ang="0">
                    <a:pos x="254" y="240"/>
                  </a:cxn>
                  <a:cxn ang="0">
                    <a:pos x="290" y="251"/>
                  </a:cxn>
                  <a:cxn ang="0">
                    <a:pos x="326" y="272"/>
                  </a:cxn>
                  <a:cxn ang="0">
                    <a:pos x="361" y="293"/>
                  </a:cxn>
                  <a:cxn ang="0">
                    <a:pos x="397" y="314"/>
                  </a:cxn>
                  <a:cxn ang="0">
                    <a:pos x="432" y="325"/>
                  </a:cxn>
                  <a:cxn ang="0">
                    <a:pos x="432" y="336"/>
                  </a:cxn>
                </a:cxnLst>
                <a:rect l="0" t="0" r="r" b="b"/>
                <a:pathLst>
                  <a:path w="433" h="337">
                    <a:moveTo>
                      <a:pt x="0" y="0"/>
                    </a:moveTo>
                    <a:lnTo>
                      <a:pt x="54" y="9"/>
                    </a:lnTo>
                    <a:lnTo>
                      <a:pt x="88" y="30"/>
                    </a:lnTo>
                    <a:lnTo>
                      <a:pt x="112" y="61"/>
                    </a:lnTo>
                    <a:lnTo>
                      <a:pt x="136" y="93"/>
                    </a:lnTo>
                    <a:lnTo>
                      <a:pt x="148" y="125"/>
                    </a:lnTo>
                    <a:lnTo>
                      <a:pt x="172" y="156"/>
                    </a:lnTo>
                    <a:lnTo>
                      <a:pt x="195" y="188"/>
                    </a:lnTo>
                    <a:lnTo>
                      <a:pt x="230" y="209"/>
                    </a:lnTo>
                    <a:lnTo>
                      <a:pt x="254" y="240"/>
                    </a:lnTo>
                    <a:lnTo>
                      <a:pt x="290" y="251"/>
                    </a:lnTo>
                    <a:lnTo>
                      <a:pt x="326" y="272"/>
                    </a:lnTo>
                    <a:lnTo>
                      <a:pt x="361" y="293"/>
                    </a:lnTo>
                    <a:lnTo>
                      <a:pt x="397" y="314"/>
                    </a:lnTo>
                    <a:lnTo>
                      <a:pt x="432" y="325"/>
                    </a:lnTo>
                    <a:lnTo>
                      <a:pt x="432" y="33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43" name="Freeform 15"/>
              <p:cNvSpPr>
                <a:spLocks/>
              </p:cNvSpPr>
              <p:nvPr/>
            </p:nvSpPr>
            <p:spPr bwMode="auto">
              <a:xfrm>
                <a:off x="1728" y="1676"/>
                <a:ext cx="433" cy="3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4" y="9"/>
                  </a:cxn>
                  <a:cxn ang="0">
                    <a:pos x="88" y="30"/>
                  </a:cxn>
                  <a:cxn ang="0">
                    <a:pos x="112" y="61"/>
                  </a:cxn>
                  <a:cxn ang="0">
                    <a:pos x="136" y="93"/>
                  </a:cxn>
                  <a:cxn ang="0">
                    <a:pos x="148" y="125"/>
                  </a:cxn>
                  <a:cxn ang="0">
                    <a:pos x="172" y="156"/>
                  </a:cxn>
                  <a:cxn ang="0">
                    <a:pos x="195" y="188"/>
                  </a:cxn>
                  <a:cxn ang="0">
                    <a:pos x="230" y="209"/>
                  </a:cxn>
                  <a:cxn ang="0">
                    <a:pos x="254" y="240"/>
                  </a:cxn>
                  <a:cxn ang="0">
                    <a:pos x="290" y="251"/>
                  </a:cxn>
                  <a:cxn ang="0">
                    <a:pos x="326" y="272"/>
                  </a:cxn>
                  <a:cxn ang="0">
                    <a:pos x="361" y="293"/>
                  </a:cxn>
                  <a:cxn ang="0">
                    <a:pos x="397" y="314"/>
                  </a:cxn>
                  <a:cxn ang="0">
                    <a:pos x="432" y="325"/>
                  </a:cxn>
                  <a:cxn ang="0">
                    <a:pos x="432" y="336"/>
                  </a:cxn>
                </a:cxnLst>
                <a:rect l="0" t="0" r="r" b="b"/>
                <a:pathLst>
                  <a:path w="433" h="337">
                    <a:moveTo>
                      <a:pt x="0" y="0"/>
                    </a:moveTo>
                    <a:lnTo>
                      <a:pt x="54" y="9"/>
                    </a:lnTo>
                    <a:lnTo>
                      <a:pt x="88" y="30"/>
                    </a:lnTo>
                    <a:lnTo>
                      <a:pt x="112" y="61"/>
                    </a:lnTo>
                    <a:lnTo>
                      <a:pt x="136" y="93"/>
                    </a:lnTo>
                    <a:lnTo>
                      <a:pt x="148" y="125"/>
                    </a:lnTo>
                    <a:lnTo>
                      <a:pt x="172" y="156"/>
                    </a:lnTo>
                    <a:lnTo>
                      <a:pt x="195" y="188"/>
                    </a:lnTo>
                    <a:lnTo>
                      <a:pt x="230" y="209"/>
                    </a:lnTo>
                    <a:lnTo>
                      <a:pt x="254" y="240"/>
                    </a:lnTo>
                    <a:lnTo>
                      <a:pt x="290" y="251"/>
                    </a:lnTo>
                    <a:lnTo>
                      <a:pt x="326" y="272"/>
                    </a:lnTo>
                    <a:lnTo>
                      <a:pt x="361" y="293"/>
                    </a:lnTo>
                    <a:lnTo>
                      <a:pt x="397" y="314"/>
                    </a:lnTo>
                    <a:lnTo>
                      <a:pt x="432" y="325"/>
                    </a:lnTo>
                    <a:lnTo>
                      <a:pt x="432" y="33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5" name="Group 23"/>
              <p:cNvGrpSpPr>
                <a:grpSpLocks/>
              </p:cNvGrpSpPr>
              <p:nvPr/>
            </p:nvGrpSpPr>
            <p:grpSpPr bwMode="auto">
              <a:xfrm>
                <a:off x="1680" y="1772"/>
                <a:ext cx="433" cy="625"/>
                <a:chOff x="1680" y="1772"/>
                <a:chExt cx="433" cy="625"/>
              </a:xfrm>
            </p:grpSpPr>
            <p:sp>
              <p:nvSpPr>
                <p:cNvPr id="22544" name="Freeform 16"/>
                <p:cNvSpPr>
                  <a:spLocks/>
                </p:cNvSpPr>
                <p:nvPr/>
              </p:nvSpPr>
              <p:spPr bwMode="auto">
                <a:xfrm>
                  <a:off x="1728" y="1868"/>
                  <a:ext cx="337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9"/>
                    </a:cxn>
                    <a:cxn ang="0">
                      <a:pos x="69" y="30"/>
                    </a:cxn>
                    <a:cxn ang="0">
                      <a:pos x="87" y="61"/>
                    </a:cxn>
                    <a:cxn ang="0">
                      <a:pos x="105" y="93"/>
                    </a:cxn>
                    <a:cxn ang="0">
                      <a:pos x="115" y="125"/>
                    </a:cxn>
                    <a:cxn ang="0">
                      <a:pos x="133" y="156"/>
                    </a:cxn>
                    <a:cxn ang="0">
                      <a:pos x="152" y="188"/>
                    </a:cxn>
                    <a:cxn ang="0">
                      <a:pos x="179" y="209"/>
                    </a:cxn>
                    <a:cxn ang="0">
                      <a:pos x="197" y="240"/>
                    </a:cxn>
                    <a:cxn ang="0">
                      <a:pos x="225" y="251"/>
                    </a:cxn>
                    <a:cxn ang="0">
                      <a:pos x="253" y="272"/>
                    </a:cxn>
                    <a:cxn ang="0">
                      <a:pos x="280" y="293"/>
                    </a:cxn>
                    <a:cxn ang="0">
                      <a:pos x="308" y="314"/>
                    </a:cxn>
                    <a:cxn ang="0">
                      <a:pos x="336" y="325"/>
                    </a:cxn>
                    <a:cxn ang="0">
                      <a:pos x="336" y="336"/>
                    </a:cxn>
                  </a:cxnLst>
                  <a:rect l="0" t="0" r="r" b="b"/>
                  <a:pathLst>
                    <a:path w="337" h="337">
                      <a:moveTo>
                        <a:pt x="0" y="0"/>
                      </a:moveTo>
                      <a:lnTo>
                        <a:pt x="42" y="9"/>
                      </a:lnTo>
                      <a:lnTo>
                        <a:pt x="69" y="30"/>
                      </a:lnTo>
                      <a:lnTo>
                        <a:pt x="87" y="61"/>
                      </a:lnTo>
                      <a:lnTo>
                        <a:pt x="105" y="93"/>
                      </a:lnTo>
                      <a:lnTo>
                        <a:pt x="115" y="125"/>
                      </a:lnTo>
                      <a:lnTo>
                        <a:pt x="133" y="156"/>
                      </a:lnTo>
                      <a:lnTo>
                        <a:pt x="152" y="188"/>
                      </a:lnTo>
                      <a:lnTo>
                        <a:pt x="179" y="209"/>
                      </a:lnTo>
                      <a:lnTo>
                        <a:pt x="197" y="240"/>
                      </a:lnTo>
                      <a:lnTo>
                        <a:pt x="225" y="251"/>
                      </a:lnTo>
                      <a:lnTo>
                        <a:pt x="253" y="272"/>
                      </a:lnTo>
                      <a:lnTo>
                        <a:pt x="280" y="293"/>
                      </a:lnTo>
                      <a:lnTo>
                        <a:pt x="308" y="314"/>
                      </a:lnTo>
                      <a:lnTo>
                        <a:pt x="336" y="325"/>
                      </a:lnTo>
                      <a:lnTo>
                        <a:pt x="336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2545" name="Freeform 17"/>
                <p:cNvSpPr>
                  <a:spLocks/>
                </p:cNvSpPr>
                <p:nvPr/>
              </p:nvSpPr>
              <p:spPr bwMode="auto">
                <a:xfrm>
                  <a:off x="1728" y="1820"/>
                  <a:ext cx="385" cy="38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10"/>
                    </a:cxn>
                    <a:cxn ang="0">
                      <a:pos x="79" y="34"/>
                    </a:cxn>
                    <a:cxn ang="0">
                      <a:pos x="100" y="69"/>
                    </a:cxn>
                    <a:cxn ang="0">
                      <a:pos x="121" y="106"/>
                    </a:cxn>
                    <a:cxn ang="0">
                      <a:pos x="132" y="142"/>
                    </a:cxn>
                    <a:cxn ang="0">
                      <a:pos x="153" y="178"/>
                    </a:cxn>
                    <a:cxn ang="0">
                      <a:pos x="174" y="214"/>
                    </a:cxn>
                    <a:cxn ang="0">
                      <a:pos x="205" y="238"/>
                    </a:cxn>
                    <a:cxn ang="0">
                      <a:pos x="226" y="274"/>
                    </a:cxn>
                    <a:cxn ang="0">
                      <a:pos x="258" y="286"/>
                    </a:cxn>
                    <a:cxn ang="0">
                      <a:pos x="290" y="310"/>
                    </a:cxn>
                    <a:cxn ang="0">
                      <a:pos x="321" y="334"/>
                    </a:cxn>
                    <a:cxn ang="0">
                      <a:pos x="353" y="358"/>
                    </a:cxn>
                    <a:cxn ang="0">
                      <a:pos x="384" y="371"/>
                    </a:cxn>
                    <a:cxn ang="0">
                      <a:pos x="384" y="384"/>
                    </a:cxn>
                  </a:cxnLst>
                  <a:rect l="0" t="0" r="r" b="b"/>
                  <a:pathLst>
                    <a:path w="385" h="385">
                      <a:moveTo>
                        <a:pt x="0" y="0"/>
                      </a:moveTo>
                      <a:lnTo>
                        <a:pt x="48" y="10"/>
                      </a:lnTo>
                      <a:lnTo>
                        <a:pt x="79" y="34"/>
                      </a:lnTo>
                      <a:lnTo>
                        <a:pt x="100" y="69"/>
                      </a:lnTo>
                      <a:lnTo>
                        <a:pt x="121" y="106"/>
                      </a:lnTo>
                      <a:lnTo>
                        <a:pt x="132" y="142"/>
                      </a:lnTo>
                      <a:lnTo>
                        <a:pt x="153" y="178"/>
                      </a:lnTo>
                      <a:lnTo>
                        <a:pt x="174" y="214"/>
                      </a:lnTo>
                      <a:lnTo>
                        <a:pt x="205" y="238"/>
                      </a:lnTo>
                      <a:lnTo>
                        <a:pt x="226" y="274"/>
                      </a:lnTo>
                      <a:lnTo>
                        <a:pt x="258" y="286"/>
                      </a:lnTo>
                      <a:lnTo>
                        <a:pt x="290" y="310"/>
                      </a:lnTo>
                      <a:lnTo>
                        <a:pt x="321" y="334"/>
                      </a:lnTo>
                      <a:lnTo>
                        <a:pt x="353" y="358"/>
                      </a:lnTo>
                      <a:lnTo>
                        <a:pt x="384" y="371"/>
                      </a:lnTo>
                      <a:lnTo>
                        <a:pt x="384" y="38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2546" name="Freeform 18"/>
                <p:cNvSpPr>
                  <a:spLocks/>
                </p:cNvSpPr>
                <p:nvPr/>
              </p:nvSpPr>
              <p:spPr bwMode="auto">
                <a:xfrm>
                  <a:off x="1728" y="1772"/>
                  <a:ext cx="385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9"/>
                    </a:cxn>
                    <a:cxn ang="0">
                      <a:pos x="79" y="30"/>
                    </a:cxn>
                    <a:cxn ang="0">
                      <a:pos x="100" y="61"/>
                    </a:cxn>
                    <a:cxn ang="0">
                      <a:pos x="121" y="93"/>
                    </a:cxn>
                    <a:cxn ang="0">
                      <a:pos x="132" y="125"/>
                    </a:cxn>
                    <a:cxn ang="0">
                      <a:pos x="153" y="156"/>
                    </a:cxn>
                    <a:cxn ang="0">
                      <a:pos x="174" y="188"/>
                    </a:cxn>
                    <a:cxn ang="0">
                      <a:pos x="205" y="209"/>
                    </a:cxn>
                    <a:cxn ang="0">
                      <a:pos x="226" y="240"/>
                    </a:cxn>
                    <a:cxn ang="0">
                      <a:pos x="258" y="251"/>
                    </a:cxn>
                    <a:cxn ang="0">
                      <a:pos x="290" y="272"/>
                    </a:cxn>
                    <a:cxn ang="0">
                      <a:pos x="321" y="293"/>
                    </a:cxn>
                    <a:cxn ang="0">
                      <a:pos x="353" y="314"/>
                    </a:cxn>
                    <a:cxn ang="0">
                      <a:pos x="384" y="325"/>
                    </a:cxn>
                    <a:cxn ang="0">
                      <a:pos x="384" y="336"/>
                    </a:cxn>
                  </a:cxnLst>
                  <a:rect l="0" t="0" r="r" b="b"/>
                  <a:pathLst>
                    <a:path w="385" h="337">
                      <a:moveTo>
                        <a:pt x="0" y="0"/>
                      </a:moveTo>
                      <a:lnTo>
                        <a:pt x="48" y="9"/>
                      </a:lnTo>
                      <a:lnTo>
                        <a:pt x="79" y="30"/>
                      </a:lnTo>
                      <a:lnTo>
                        <a:pt x="100" y="61"/>
                      </a:lnTo>
                      <a:lnTo>
                        <a:pt x="121" y="93"/>
                      </a:lnTo>
                      <a:lnTo>
                        <a:pt x="132" y="125"/>
                      </a:lnTo>
                      <a:lnTo>
                        <a:pt x="153" y="156"/>
                      </a:lnTo>
                      <a:lnTo>
                        <a:pt x="174" y="188"/>
                      </a:lnTo>
                      <a:lnTo>
                        <a:pt x="205" y="209"/>
                      </a:lnTo>
                      <a:lnTo>
                        <a:pt x="226" y="240"/>
                      </a:lnTo>
                      <a:lnTo>
                        <a:pt x="258" y="251"/>
                      </a:lnTo>
                      <a:lnTo>
                        <a:pt x="290" y="272"/>
                      </a:lnTo>
                      <a:lnTo>
                        <a:pt x="321" y="293"/>
                      </a:lnTo>
                      <a:lnTo>
                        <a:pt x="353" y="314"/>
                      </a:lnTo>
                      <a:lnTo>
                        <a:pt x="384" y="325"/>
                      </a:lnTo>
                      <a:lnTo>
                        <a:pt x="384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2547" name="Freeform 19"/>
                <p:cNvSpPr>
                  <a:spLocks/>
                </p:cNvSpPr>
                <p:nvPr/>
              </p:nvSpPr>
              <p:spPr bwMode="auto">
                <a:xfrm>
                  <a:off x="1680" y="2012"/>
                  <a:ext cx="385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9"/>
                    </a:cxn>
                    <a:cxn ang="0">
                      <a:pos x="79" y="30"/>
                    </a:cxn>
                    <a:cxn ang="0">
                      <a:pos x="100" y="61"/>
                    </a:cxn>
                    <a:cxn ang="0">
                      <a:pos x="121" y="93"/>
                    </a:cxn>
                    <a:cxn ang="0">
                      <a:pos x="132" y="125"/>
                    </a:cxn>
                    <a:cxn ang="0">
                      <a:pos x="153" y="156"/>
                    </a:cxn>
                    <a:cxn ang="0">
                      <a:pos x="174" y="188"/>
                    </a:cxn>
                    <a:cxn ang="0">
                      <a:pos x="205" y="209"/>
                    </a:cxn>
                    <a:cxn ang="0">
                      <a:pos x="226" y="240"/>
                    </a:cxn>
                    <a:cxn ang="0">
                      <a:pos x="258" y="251"/>
                    </a:cxn>
                    <a:cxn ang="0">
                      <a:pos x="290" y="272"/>
                    </a:cxn>
                    <a:cxn ang="0">
                      <a:pos x="321" y="293"/>
                    </a:cxn>
                    <a:cxn ang="0">
                      <a:pos x="353" y="314"/>
                    </a:cxn>
                    <a:cxn ang="0">
                      <a:pos x="384" y="325"/>
                    </a:cxn>
                    <a:cxn ang="0">
                      <a:pos x="384" y="336"/>
                    </a:cxn>
                  </a:cxnLst>
                  <a:rect l="0" t="0" r="r" b="b"/>
                  <a:pathLst>
                    <a:path w="385" h="337">
                      <a:moveTo>
                        <a:pt x="0" y="0"/>
                      </a:moveTo>
                      <a:lnTo>
                        <a:pt x="48" y="9"/>
                      </a:lnTo>
                      <a:lnTo>
                        <a:pt x="79" y="30"/>
                      </a:lnTo>
                      <a:lnTo>
                        <a:pt x="100" y="61"/>
                      </a:lnTo>
                      <a:lnTo>
                        <a:pt x="121" y="93"/>
                      </a:lnTo>
                      <a:lnTo>
                        <a:pt x="132" y="125"/>
                      </a:lnTo>
                      <a:lnTo>
                        <a:pt x="153" y="156"/>
                      </a:lnTo>
                      <a:lnTo>
                        <a:pt x="174" y="188"/>
                      </a:lnTo>
                      <a:lnTo>
                        <a:pt x="205" y="209"/>
                      </a:lnTo>
                      <a:lnTo>
                        <a:pt x="226" y="240"/>
                      </a:lnTo>
                      <a:lnTo>
                        <a:pt x="258" y="251"/>
                      </a:lnTo>
                      <a:lnTo>
                        <a:pt x="290" y="272"/>
                      </a:lnTo>
                      <a:lnTo>
                        <a:pt x="321" y="293"/>
                      </a:lnTo>
                      <a:lnTo>
                        <a:pt x="353" y="314"/>
                      </a:lnTo>
                      <a:lnTo>
                        <a:pt x="384" y="325"/>
                      </a:lnTo>
                      <a:lnTo>
                        <a:pt x="384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2548" name="Freeform 20"/>
                <p:cNvSpPr>
                  <a:spLocks/>
                </p:cNvSpPr>
                <p:nvPr/>
              </p:nvSpPr>
              <p:spPr bwMode="auto">
                <a:xfrm>
                  <a:off x="1680" y="1964"/>
                  <a:ext cx="385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9"/>
                    </a:cxn>
                    <a:cxn ang="0">
                      <a:pos x="79" y="30"/>
                    </a:cxn>
                    <a:cxn ang="0">
                      <a:pos x="100" y="61"/>
                    </a:cxn>
                    <a:cxn ang="0">
                      <a:pos x="121" y="93"/>
                    </a:cxn>
                    <a:cxn ang="0">
                      <a:pos x="132" y="125"/>
                    </a:cxn>
                    <a:cxn ang="0">
                      <a:pos x="153" y="156"/>
                    </a:cxn>
                    <a:cxn ang="0">
                      <a:pos x="174" y="188"/>
                    </a:cxn>
                    <a:cxn ang="0">
                      <a:pos x="205" y="209"/>
                    </a:cxn>
                    <a:cxn ang="0">
                      <a:pos x="226" y="240"/>
                    </a:cxn>
                    <a:cxn ang="0">
                      <a:pos x="258" y="251"/>
                    </a:cxn>
                    <a:cxn ang="0">
                      <a:pos x="290" y="272"/>
                    </a:cxn>
                    <a:cxn ang="0">
                      <a:pos x="321" y="293"/>
                    </a:cxn>
                    <a:cxn ang="0">
                      <a:pos x="353" y="314"/>
                    </a:cxn>
                    <a:cxn ang="0">
                      <a:pos x="384" y="325"/>
                    </a:cxn>
                    <a:cxn ang="0">
                      <a:pos x="384" y="336"/>
                    </a:cxn>
                  </a:cxnLst>
                  <a:rect l="0" t="0" r="r" b="b"/>
                  <a:pathLst>
                    <a:path w="385" h="337">
                      <a:moveTo>
                        <a:pt x="0" y="0"/>
                      </a:moveTo>
                      <a:lnTo>
                        <a:pt x="48" y="9"/>
                      </a:lnTo>
                      <a:lnTo>
                        <a:pt x="79" y="30"/>
                      </a:lnTo>
                      <a:lnTo>
                        <a:pt x="100" y="61"/>
                      </a:lnTo>
                      <a:lnTo>
                        <a:pt x="121" y="93"/>
                      </a:lnTo>
                      <a:lnTo>
                        <a:pt x="132" y="125"/>
                      </a:lnTo>
                      <a:lnTo>
                        <a:pt x="153" y="156"/>
                      </a:lnTo>
                      <a:lnTo>
                        <a:pt x="174" y="188"/>
                      </a:lnTo>
                      <a:lnTo>
                        <a:pt x="205" y="209"/>
                      </a:lnTo>
                      <a:lnTo>
                        <a:pt x="226" y="240"/>
                      </a:lnTo>
                      <a:lnTo>
                        <a:pt x="258" y="251"/>
                      </a:lnTo>
                      <a:lnTo>
                        <a:pt x="290" y="272"/>
                      </a:lnTo>
                      <a:lnTo>
                        <a:pt x="321" y="293"/>
                      </a:lnTo>
                      <a:lnTo>
                        <a:pt x="353" y="314"/>
                      </a:lnTo>
                      <a:lnTo>
                        <a:pt x="384" y="325"/>
                      </a:lnTo>
                      <a:lnTo>
                        <a:pt x="384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2549" name="Freeform 21"/>
                <p:cNvSpPr>
                  <a:spLocks/>
                </p:cNvSpPr>
                <p:nvPr/>
              </p:nvSpPr>
              <p:spPr bwMode="auto">
                <a:xfrm>
                  <a:off x="1680" y="1916"/>
                  <a:ext cx="385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9"/>
                    </a:cxn>
                    <a:cxn ang="0">
                      <a:pos x="79" y="30"/>
                    </a:cxn>
                    <a:cxn ang="0">
                      <a:pos x="100" y="61"/>
                    </a:cxn>
                    <a:cxn ang="0">
                      <a:pos x="121" y="93"/>
                    </a:cxn>
                    <a:cxn ang="0">
                      <a:pos x="132" y="125"/>
                    </a:cxn>
                    <a:cxn ang="0">
                      <a:pos x="153" y="156"/>
                    </a:cxn>
                    <a:cxn ang="0">
                      <a:pos x="174" y="188"/>
                    </a:cxn>
                    <a:cxn ang="0">
                      <a:pos x="205" y="209"/>
                    </a:cxn>
                    <a:cxn ang="0">
                      <a:pos x="226" y="240"/>
                    </a:cxn>
                    <a:cxn ang="0">
                      <a:pos x="258" y="251"/>
                    </a:cxn>
                    <a:cxn ang="0">
                      <a:pos x="290" y="272"/>
                    </a:cxn>
                    <a:cxn ang="0">
                      <a:pos x="321" y="293"/>
                    </a:cxn>
                    <a:cxn ang="0">
                      <a:pos x="353" y="314"/>
                    </a:cxn>
                    <a:cxn ang="0">
                      <a:pos x="384" y="325"/>
                    </a:cxn>
                    <a:cxn ang="0">
                      <a:pos x="384" y="336"/>
                    </a:cxn>
                  </a:cxnLst>
                  <a:rect l="0" t="0" r="r" b="b"/>
                  <a:pathLst>
                    <a:path w="385" h="337">
                      <a:moveTo>
                        <a:pt x="0" y="0"/>
                      </a:moveTo>
                      <a:lnTo>
                        <a:pt x="48" y="9"/>
                      </a:lnTo>
                      <a:lnTo>
                        <a:pt x="79" y="30"/>
                      </a:lnTo>
                      <a:lnTo>
                        <a:pt x="100" y="61"/>
                      </a:lnTo>
                      <a:lnTo>
                        <a:pt x="121" y="93"/>
                      </a:lnTo>
                      <a:lnTo>
                        <a:pt x="132" y="125"/>
                      </a:lnTo>
                      <a:lnTo>
                        <a:pt x="153" y="156"/>
                      </a:lnTo>
                      <a:lnTo>
                        <a:pt x="174" y="188"/>
                      </a:lnTo>
                      <a:lnTo>
                        <a:pt x="205" y="209"/>
                      </a:lnTo>
                      <a:lnTo>
                        <a:pt x="226" y="240"/>
                      </a:lnTo>
                      <a:lnTo>
                        <a:pt x="258" y="251"/>
                      </a:lnTo>
                      <a:lnTo>
                        <a:pt x="290" y="272"/>
                      </a:lnTo>
                      <a:lnTo>
                        <a:pt x="321" y="293"/>
                      </a:lnTo>
                      <a:lnTo>
                        <a:pt x="353" y="314"/>
                      </a:lnTo>
                      <a:lnTo>
                        <a:pt x="384" y="325"/>
                      </a:lnTo>
                      <a:lnTo>
                        <a:pt x="384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2550" name="Freeform 22"/>
                <p:cNvSpPr>
                  <a:spLocks/>
                </p:cNvSpPr>
                <p:nvPr/>
              </p:nvSpPr>
              <p:spPr bwMode="auto">
                <a:xfrm>
                  <a:off x="1680" y="2060"/>
                  <a:ext cx="385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9"/>
                    </a:cxn>
                    <a:cxn ang="0">
                      <a:pos x="79" y="30"/>
                    </a:cxn>
                    <a:cxn ang="0">
                      <a:pos x="100" y="61"/>
                    </a:cxn>
                    <a:cxn ang="0">
                      <a:pos x="121" y="93"/>
                    </a:cxn>
                    <a:cxn ang="0">
                      <a:pos x="132" y="125"/>
                    </a:cxn>
                    <a:cxn ang="0">
                      <a:pos x="153" y="156"/>
                    </a:cxn>
                    <a:cxn ang="0">
                      <a:pos x="174" y="188"/>
                    </a:cxn>
                    <a:cxn ang="0">
                      <a:pos x="205" y="209"/>
                    </a:cxn>
                    <a:cxn ang="0">
                      <a:pos x="226" y="240"/>
                    </a:cxn>
                    <a:cxn ang="0">
                      <a:pos x="258" y="251"/>
                    </a:cxn>
                    <a:cxn ang="0">
                      <a:pos x="290" y="272"/>
                    </a:cxn>
                    <a:cxn ang="0">
                      <a:pos x="321" y="293"/>
                    </a:cxn>
                    <a:cxn ang="0">
                      <a:pos x="353" y="314"/>
                    </a:cxn>
                    <a:cxn ang="0">
                      <a:pos x="384" y="325"/>
                    </a:cxn>
                    <a:cxn ang="0">
                      <a:pos x="384" y="336"/>
                    </a:cxn>
                  </a:cxnLst>
                  <a:rect l="0" t="0" r="r" b="b"/>
                  <a:pathLst>
                    <a:path w="385" h="337">
                      <a:moveTo>
                        <a:pt x="0" y="0"/>
                      </a:moveTo>
                      <a:lnTo>
                        <a:pt x="48" y="9"/>
                      </a:lnTo>
                      <a:lnTo>
                        <a:pt x="79" y="30"/>
                      </a:lnTo>
                      <a:lnTo>
                        <a:pt x="100" y="61"/>
                      </a:lnTo>
                      <a:lnTo>
                        <a:pt x="121" y="93"/>
                      </a:lnTo>
                      <a:lnTo>
                        <a:pt x="132" y="125"/>
                      </a:lnTo>
                      <a:lnTo>
                        <a:pt x="153" y="156"/>
                      </a:lnTo>
                      <a:lnTo>
                        <a:pt x="174" y="188"/>
                      </a:lnTo>
                      <a:lnTo>
                        <a:pt x="205" y="209"/>
                      </a:lnTo>
                      <a:lnTo>
                        <a:pt x="226" y="240"/>
                      </a:lnTo>
                      <a:lnTo>
                        <a:pt x="258" y="251"/>
                      </a:lnTo>
                      <a:lnTo>
                        <a:pt x="290" y="272"/>
                      </a:lnTo>
                      <a:lnTo>
                        <a:pt x="321" y="293"/>
                      </a:lnTo>
                      <a:lnTo>
                        <a:pt x="353" y="314"/>
                      </a:lnTo>
                      <a:lnTo>
                        <a:pt x="384" y="325"/>
                      </a:lnTo>
                      <a:lnTo>
                        <a:pt x="384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22552" name="Freeform 24"/>
              <p:cNvSpPr>
                <a:spLocks/>
              </p:cNvSpPr>
              <p:nvPr/>
            </p:nvSpPr>
            <p:spPr bwMode="auto">
              <a:xfrm>
                <a:off x="1632" y="2204"/>
                <a:ext cx="481" cy="2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7"/>
                  </a:cxn>
                  <a:cxn ang="0">
                    <a:pos x="98" y="25"/>
                  </a:cxn>
                  <a:cxn ang="0">
                    <a:pos x="125" y="52"/>
                  </a:cxn>
                  <a:cxn ang="0">
                    <a:pos x="151" y="79"/>
                  </a:cxn>
                  <a:cxn ang="0">
                    <a:pos x="165" y="107"/>
                  </a:cxn>
                  <a:cxn ang="0">
                    <a:pos x="191" y="133"/>
                  </a:cxn>
                  <a:cxn ang="0">
                    <a:pos x="217" y="161"/>
                  </a:cxn>
                  <a:cxn ang="0">
                    <a:pos x="256" y="179"/>
                  </a:cxn>
                  <a:cxn ang="0">
                    <a:pos x="282" y="205"/>
                  </a:cxn>
                  <a:cxn ang="0">
                    <a:pos x="322" y="215"/>
                  </a:cxn>
                  <a:cxn ang="0">
                    <a:pos x="362" y="233"/>
                  </a:cxn>
                  <a:cxn ang="0">
                    <a:pos x="401" y="251"/>
                  </a:cxn>
                  <a:cxn ang="0">
                    <a:pos x="441" y="269"/>
                  </a:cxn>
                  <a:cxn ang="0">
                    <a:pos x="480" y="278"/>
                  </a:cxn>
                  <a:cxn ang="0">
                    <a:pos x="480" y="288"/>
                  </a:cxn>
                </a:cxnLst>
                <a:rect l="0" t="0" r="r" b="b"/>
                <a:pathLst>
                  <a:path w="481" h="289">
                    <a:moveTo>
                      <a:pt x="0" y="0"/>
                    </a:moveTo>
                    <a:lnTo>
                      <a:pt x="60" y="7"/>
                    </a:lnTo>
                    <a:lnTo>
                      <a:pt x="98" y="25"/>
                    </a:lnTo>
                    <a:lnTo>
                      <a:pt x="125" y="52"/>
                    </a:lnTo>
                    <a:lnTo>
                      <a:pt x="151" y="79"/>
                    </a:lnTo>
                    <a:lnTo>
                      <a:pt x="165" y="107"/>
                    </a:lnTo>
                    <a:lnTo>
                      <a:pt x="191" y="133"/>
                    </a:lnTo>
                    <a:lnTo>
                      <a:pt x="217" y="161"/>
                    </a:lnTo>
                    <a:lnTo>
                      <a:pt x="256" y="179"/>
                    </a:lnTo>
                    <a:lnTo>
                      <a:pt x="282" y="205"/>
                    </a:lnTo>
                    <a:lnTo>
                      <a:pt x="322" y="215"/>
                    </a:lnTo>
                    <a:lnTo>
                      <a:pt x="362" y="233"/>
                    </a:lnTo>
                    <a:lnTo>
                      <a:pt x="401" y="251"/>
                    </a:lnTo>
                    <a:lnTo>
                      <a:pt x="441" y="269"/>
                    </a:lnTo>
                    <a:lnTo>
                      <a:pt x="480" y="278"/>
                    </a:lnTo>
                    <a:lnTo>
                      <a:pt x="480" y="288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53" name="Freeform 25"/>
              <p:cNvSpPr>
                <a:spLocks/>
              </p:cNvSpPr>
              <p:nvPr/>
            </p:nvSpPr>
            <p:spPr bwMode="auto">
              <a:xfrm>
                <a:off x="1680" y="2108"/>
                <a:ext cx="385" cy="2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7"/>
                  </a:cxn>
                  <a:cxn ang="0">
                    <a:pos x="79" y="25"/>
                  </a:cxn>
                  <a:cxn ang="0">
                    <a:pos x="100" y="52"/>
                  </a:cxn>
                  <a:cxn ang="0">
                    <a:pos x="121" y="79"/>
                  </a:cxn>
                  <a:cxn ang="0">
                    <a:pos x="132" y="107"/>
                  </a:cxn>
                  <a:cxn ang="0">
                    <a:pos x="153" y="133"/>
                  </a:cxn>
                  <a:cxn ang="0">
                    <a:pos x="174" y="161"/>
                  </a:cxn>
                  <a:cxn ang="0">
                    <a:pos x="205" y="179"/>
                  </a:cxn>
                  <a:cxn ang="0">
                    <a:pos x="226" y="205"/>
                  </a:cxn>
                  <a:cxn ang="0">
                    <a:pos x="258" y="215"/>
                  </a:cxn>
                  <a:cxn ang="0">
                    <a:pos x="290" y="233"/>
                  </a:cxn>
                  <a:cxn ang="0">
                    <a:pos x="321" y="251"/>
                  </a:cxn>
                  <a:cxn ang="0">
                    <a:pos x="353" y="269"/>
                  </a:cxn>
                  <a:cxn ang="0">
                    <a:pos x="384" y="278"/>
                  </a:cxn>
                  <a:cxn ang="0">
                    <a:pos x="384" y="288"/>
                  </a:cxn>
                </a:cxnLst>
                <a:rect l="0" t="0" r="r" b="b"/>
                <a:pathLst>
                  <a:path w="385" h="289">
                    <a:moveTo>
                      <a:pt x="0" y="0"/>
                    </a:moveTo>
                    <a:lnTo>
                      <a:pt x="48" y="7"/>
                    </a:lnTo>
                    <a:lnTo>
                      <a:pt x="79" y="25"/>
                    </a:lnTo>
                    <a:lnTo>
                      <a:pt x="100" y="52"/>
                    </a:lnTo>
                    <a:lnTo>
                      <a:pt x="121" y="79"/>
                    </a:lnTo>
                    <a:lnTo>
                      <a:pt x="132" y="107"/>
                    </a:lnTo>
                    <a:lnTo>
                      <a:pt x="153" y="133"/>
                    </a:lnTo>
                    <a:lnTo>
                      <a:pt x="174" y="161"/>
                    </a:lnTo>
                    <a:lnTo>
                      <a:pt x="205" y="179"/>
                    </a:lnTo>
                    <a:lnTo>
                      <a:pt x="226" y="205"/>
                    </a:lnTo>
                    <a:lnTo>
                      <a:pt x="258" y="215"/>
                    </a:lnTo>
                    <a:lnTo>
                      <a:pt x="290" y="233"/>
                    </a:lnTo>
                    <a:lnTo>
                      <a:pt x="321" y="251"/>
                    </a:lnTo>
                    <a:lnTo>
                      <a:pt x="353" y="269"/>
                    </a:lnTo>
                    <a:lnTo>
                      <a:pt x="384" y="278"/>
                    </a:lnTo>
                    <a:lnTo>
                      <a:pt x="384" y="288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54" name="Freeform 26"/>
              <p:cNvSpPr>
                <a:spLocks/>
              </p:cNvSpPr>
              <p:nvPr/>
            </p:nvSpPr>
            <p:spPr bwMode="auto">
              <a:xfrm>
                <a:off x="1632" y="2108"/>
                <a:ext cx="433" cy="3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4" y="9"/>
                  </a:cxn>
                  <a:cxn ang="0">
                    <a:pos x="88" y="30"/>
                  </a:cxn>
                  <a:cxn ang="0">
                    <a:pos x="112" y="61"/>
                  </a:cxn>
                  <a:cxn ang="0">
                    <a:pos x="136" y="93"/>
                  </a:cxn>
                  <a:cxn ang="0">
                    <a:pos x="148" y="125"/>
                  </a:cxn>
                  <a:cxn ang="0">
                    <a:pos x="172" y="156"/>
                  </a:cxn>
                  <a:cxn ang="0">
                    <a:pos x="195" y="188"/>
                  </a:cxn>
                  <a:cxn ang="0">
                    <a:pos x="230" y="209"/>
                  </a:cxn>
                  <a:cxn ang="0">
                    <a:pos x="254" y="240"/>
                  </a:cxn>
                  <a:cxn ang="0">
                    <a:pos x="290" y="251"/>
                  </a:cxn>
                  <a:cxn ang="0">
                    <a:pos x="326" y="272"/>
                  </a:cxn>
                  <a:cxn ang="0">
                    <a:pos x="361" y="293"/>
                  </a:cxn>
                  <a:cxn ang="0">
                    <a:pos x="397" y="314"/>
                  </a:cxn>
                  <a:cxn ang="0">
                    <a:pos x="432" y="325"/>
                  </a:cxn>
                  <a:cxn ang="0">
                    <a:pos x="432" y="336"/>
                  </a:cxn>
                </a:cxnLst>
                <a:rect l="0" t="0" r="r" b="b"/>
                <a:pathLst>
                  <a:path w="433" h="337">
                    <a:moveTo>
                      <a:pt x="0" y="0"/>
                    </a:moveTo>
                    <a:lnTo>
                      <a:pt x="54" y="9"/>
                    </a:lnTo>
                    <a:lnTo>
                      <a:pt x="88" y="30"/>
                    </a:lnTo>
                    <a:lnTo>
                      <a:pt x="112" y="61"/>
                    </a:lnTo>
                    <a:lnTo>
                      <a:pt x="136" y="93"/>
                    </a:lnTo>
                    <a:lnTo>
                      <a:pt x="148" y="125"/>
                    </a:lnTo>
                    <a:lnTo>
                      <a:pt x="172" y="156"/>
                    </a:lnTo>
                    <a:lnTo>
                      <a:pt x="195" y="188"/>
                    </a:lnTo>
                    <a:lnTo>
                      <a:pt x="230" y="209"/>
                    </a:lnTo>
                    <a:lnTo>
                      <a:pt x="254" y="240"/>
                    </a:lnTo>
                    <a:lnTo>
                      <a:pt x="290" y="251"/>
                    </a:lnTo>
                    <a:lnTo>
                      <a:pt x="326" y="272"/>
                    </a:lnTo>
                    <a:lnTo>
                      <a:pt x="361" y="293"/>
                    </a:lnTo>
                    <a:lnTo>
                      <a:pt x="397" y="314"/>
                    </a:lnTo>
                    <a:lnTo>
                      <a:pt x="432" y="325"/>
                    </a:lnTo>
                    <a:lnTo>
                      <a:pt x="432" y="33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55" name="Freeform 27"/>
              <p:cNvSpPr>
                <a:spLocks/>
              </p:cNvSpPr>
              <p:nvPr/>
            </p:nvSpPr>
            <p:spPr bwMode="auto">
              <a:xfrm>
                <a:off x="1632" y="2156"/>
                <a:ext cx="481" cy="3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9"/>
                  </a:cxn>
                  <a:cxn ang="0">
                    <a:pos x="98" y="30"/>
                  </a:cxn>
                  <a:cxn ang="0">
                    <a:pos x="125" y="61"/>
                  </a:cxn>
                  <a:cxn ang="0">
                    <a:pos x="151" y="93"/>
                  </a:cxn>
                  <a:cxn ang="0">
                    <a:pos x="165" y="125"/>
                  </a:cxn>
                  <a:cxn ang="0">
                    <a:pos x="191" y="156"/>
                  </a:cxn>
                  <a:cxn ang="0">
                    <a:pos x="217" y="188"/>
                  </a:cxn>
                  <a:cxn ang="0">
                    <a:pos x="256" y="209"/>
                  </a:cxn>
                  <a:cxn ang="0">
                    <a:pos x="282" y="240"/>
                  </a:cxn>
                  <a:cxn ang="0">
                    <a:pos x="322" y="251"/>
                  </a:cxn>
                  <a:cxn ang="0">
                    <a:pos x="362" y="272"/>
                  </a:cxn>
                  <a:cxn ang="0">
                    <a:pos x="401" y="293"/>
                  </a:cxn>
                  <a:cxn ang="0">
                    <a:pos x="441" y="314"/>
                  </a:cxn>
                  <a:cxn ang="0">
                    <a:pos x="480" y="325"/>
                  </a:cxn>
                  <a:cxn ang="0">
                    <a:pos x="480" y="336"/>
                  </a:cxn>
                </a:cxnLst>
                <a:rect l="0" t="0" r="r" b="b"/>
                <a:pathLst>
                  <a:path w="481" h="337">
                    <a:moveTo>
                      <a:pt x="0" y="0"/>
                    </a:moveTo>
                    <a:lnTo>
                      <a:pt x="60" y="9"/>
                    </a:lnTo>
                    <a:lnTo>
                      <a:pt x="98" y="30"/>
                    </a:lnTo>
                    <a:lnTo>
                      <a:pt x="125" y="61"/>
                    </a:lnTo>
                    <a:lnTo>
                      <a:pt x="151" y="93"/>
                    </a:lnTo>
                    <a:lnTo>
                      <a:pt x="165" y="125"/>
                    </a:lnTo>
                    <a:lnTo>
                      <a:pt x="191" y="156"/>
                    </a:lnTo>
                    <a:lnTo>
                      <a:pt x="217" y="188"/>
                    </a:lnTo>
                    <a:lnTo>
                      <a:pt x="256" y="209"/>
                    </a:lnTo>
                    <a:lnTo>
                      <a:pt x="282" y="240"/>
                    </a:lnTo>
                    <a:lnTo>
                      <a:pt x="322" y="251"/>
                    </a:lnTo>
                    <a:lnTo>
                      <a:pt x="362" y="272"/>
                    </a:lnTo>
                    <a:lnTo>
                      <a:pt x="401" y="293"/>
                    </a:lnTo>
                    <a:lnTo>
                      <a:pt x="441" y="314"/>
                    </a:lnTo>
                    <a:lnTo>
                      <a:pt x="480" y="325"/>
                    </a:lnTo>
                    <a:lnTo>
                      <a:pt x="480" y="33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56" name="Freeform 28"/>
              <p:cNvSpPr>
                <a:spLocks/>
              </p:cNvSpPr>
              <p:nvPr/>
            </p:nvSpPr>
            <p:spPr bwMode="auto">
              <a:xfrm>
                <a:off x="1680" y="2540"/>
                <a:ext cx="433" cy="14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4" y="3"/>
                  </a:cxn>
                  <a:cxn ang="0">
                    <a:pos x="88" y="12"/>
                  </a:cxn>
                  <a:cxn ang="0">
                    <a:pos x="112" y="26"/>
                  </a:cxn>
                  <a:cxn ang="0">
                    <a:pos x="136" y="39"/>
                  </a:cxn>
                  <a:cxn ang="0">
                    <a:pos x="148" y="53"/>
                  </a:cxn>
                  <a:cxn ang="0">
                    <a:pos x="172" y="66"/>
                  </a:cxn>
                  <a:cxn ang="0">
                    <a:pos x="195" y="80"/>
                  </a:cxn>
                  <a:cxn ang="0">
                    <a:pos x="230" y="89"/>
                  </a:cxn>
                  <a:cxn ang="0">
                    <a:pos x="254" y="102"/>
                  </a:cxn>
                  <a:cxn ang="0">
                    <a:pos x="290" y="107"/>
                  </a:cxn>
                  <a:cxn ang="0">
                    <a:pos x="326" y="116"/>
                  </a:cxn>
                  <a:cxn ang="0">
                    <a:pos x="361" y="125"/>
                  </a:cxn>
                  <a:cxn ang="0">
                    <a:pos x="397" y="134"/>
                  </a:cxn>
                  <a:cxn ang="0">
                    <a:pos x="432" y="139"/>
                  </a:cxn>
                  <a:cxn ang="0">
                    <a:pos x="432" y="144"/>
                  </a:cxn>
                </a:cxnLst>
                <a:rect l="0" t="0" r="r" b="b"/>
                <a:pathLst>
                  <a:path w="433" h="145">
                    <a:moveTo>
                      <a:pt x="0" y="0"/>
                    </a:moveTo>
                    <a:lnTo>
                      <a:pt x="54" y="3"/>
                    </a:lnTo>
                    <a:lnTo>
                      <a:pt x="88" y="12"/>
                    </a:lnTo>
                    <a:lnTo>
                      <a:pt x="112" y="26"/>
                    </a:lnTo>
                    <a:lnTo>
                      <a:pt x="136" y="39"/>
                    </a:lnTo>
                    <a:lnTo>
                      <a:pt x="148" y="53"/>
                    </a:lnTo>
                    <a:lnTo>
                      <a:pt x="172" y="66"/>
                    </a:lnTo>
                    <a:lnTo>
                      <a:pt x="195" y="80"/>
                    </a:lnTo>
                    <a:lnTo>
                      <a:pt x="230" y="89"/>
                    </a:lnTo>
                    <a:lnTo>
                      <a:pt x="254" y="102"/>
                    </a:lnTo>
                    <a:lnTo>
                      <a:pt x="290" y="107"/>
                    </a:lnTo>
                    <a:lnTo>
                      <a:pt x="326" y="116"/>
                    </a:lnTo>
                    <a:lnTo>
                      <a:pt x="361" y="125"/>
                    </a:lnTo>
                    <a:lnTo>
                      <a:pt x="397" y="134"/>
                    </a:lnTo>
                    <a:lnTo>
                      <a:pt x="432" y="139"/>
                    </a:lnTo>
                    <a:lnTo>
                      <a:pt x="432" y="144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57" name="Freeform 29"/>
              <p:cNvSpPr>
                <a:spLocks/>
              </p:cNvSpPr>
              <p:nvPr/>
            </p:nvSpPr>
            <p:spPr bwMode="auto">
              <a:xfrm>
                <a:off x="1680" y="2492"/>
                <a:ext cx="433" cy="19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4" y="5"/>
                  </a:cxn>
                  <a:cxn ang="0">
                    <a:pos x="88" y="17"/>
                  </a:cxn>
                  <a:cxn ang="0">
                    <a:pos x="112" y="34"/>
                  </a:cxn>
                  <a:cxn ang="0">
                    <a:pos x="136" y="53"/>
                  </a:cxn>
                  <a:cxn ang="0">
                    <a:pos x="148" y="71"/>
                  </a:cxn>
                  <a:cxn ang="0">
                    <a:pos x="172" y="89"/>
                  </a:cxn>
                  <a:cxn ang="0">
                    <a:pos x="195" y="107"/>
                  </a:cxn>
                  <a:cxn ang="0">
                    <a:pos x="230" y="119"/>
                  </a:cxn>
                  <a:cxn ang="0">
                    <a:pos x="254" y="137"/>
                  </a:cxn>
                  <a:cxn ang="0">
                    <a:pos x="290" y="143"/>
                  </a:cxn>
                  <a:cxn ang="0">
                    <a:pos x="326" y="155"/>
                  </a:cxn>
                  <a:cxn ang="0">
                    <a:pos x="361" y="167"/>
                  </a:cxn>
                  <a:cxn ang="0">
                    <a:pos x="397" y="179"/>
                  </a:cxn>
                  <a:cxn ang="0">
                    <a:pos x="432" y="185"/>
                  </a:cxn>
                  <a:cxn ang="0">
                    <a:pos x="432" y="192"/>
                  </a:cxn>
                </a:cxnLst>
                <a:rect l="0" t="0" r="r" b="b"/>
                <a:pathLst>
                  <a:path w="433" h="193">
                    <a:moveTo>
                      <a:pt x="0" y="0"/>
                    </a:moveTo>
                    <a:lnTo>
                      <a:pt x="54" y="5"/>
                    </a:lnTo>
                    <a:lnTo>
                      <a:pt x="88" y="17"/>
                    </a:lnTo>
                    <a:lnTo>
                      <a:pt x="112" y="34"/>
                    </a:lnTo>
                    <a:lnTo>
                      <a:pt x="136" y="53"/>
                    </a:lnTo>
                    <a:lnTo>
                      <a:pt x="148" y="71"/>
                    </a:lnTo>
                    <a:lnTo>
                      <a:pt x="172" y="89"/>
                    </a:lnTo>
                    <a:lnTo>
                      <a:pt x="195" y="107"/>
                    </a:lnTo>
                    <a:lnTo>
                      <a:pt x="230" y="119"/>
                    </a:lnTo>
                    <a:lnTo>
                      <a:pt x="254" y="137"/>
                    </a:lnTo>
                    <a:lnTo>
                      <a:pt x="290" y="143"/>
                    </a:lnTo>
                    <a:lnTo>
                      <a:pt x="326" y="155"/>
                    </a:lnTo>
                    <a:lnTo>
                      <a:pt x="361" y="167"/>
                    </a:lnTo>
                    <a:lnTo>
                      <a:pt x="397" y="179"/>
                    </a:lnTo>
                    <a:lnTo>
                      <a:pt x="432" y="185"/>
                    </a:lnTo>
                    <a:lnTo>
                      <a:pt x="432" y="192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58" name="Freeform 30"/>
              <p:cNvSpPr>
                <a:spLocks/>
              </p:cNvSpPr>
              <p:nvPr/>
            </p:nvSpPr>
            <p:spPr bwMode="auto">
              <a:xfrm>
                <a:off x="1632" y="2252"/>
                <a:ext cx="481" cy="2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7"/>
                  </a:cxn>
                  <a:cxn ang="0">
                    <a:pos x="98" y="25"/>
                  </a:cxn>
                  <a:cxn ang="0">
                    <a:pos x="125" y="52"/>
                  </a:cxn>
                  <a:cxn ang="0">
                    <a:pos x="151" y="79"/>
                  </a:cxn>
                  <a:cxn ang="0">
                    <a:pos x="165" y="107"/>
                  </a:cxn>
                  <a:cxn ang="0">
                    <a:pos x="191" y="133"/>
                  </a:cxn>
                  <a:cxn ang="0">
                    <a:pos x="217" y="161"/>
                  </a:cxn>
                  <a:cxn ang="0">
                    <a:pos x="256" y="179"/>
                  </a:cxn>
                  <a:cxn ang="0">
                    <a:pos x="282" y="205"/>
                  </a:cxn>
                  <a:cxn ang="0">
                    <a:pos x="322" y="215"/>
                  </a:cxn>
                  <a:cxn ang="0">
                    <a:pos x="362" y="233"/>
                  </a:cxn>
                  <a:cxn ang="0">
                    <a:pos x="401" y="251"/>
                  </a:cxn>
                  <a:cxn ang="0">
                    <a:pos x="441" y="269"/>
                  </a:cxn>
                  <a:cxn ang="0">
                    <a:pos x="480" y="278"/>
                  </a:cxn>
                  <a:cxn ang="0">
                    <a:pos x="480" y="288"/>
                  </a:cxn>
                </a:cxnLst>
                <a:rect l="0" t="0" r="r" b="b"/>
                <a:pathLst>
                  <a:path w="481" h="289">
                    <a:moveTo>
                      <a:pt x="0" y="0"/>
                    </a:moveTo>
                    <a:lnTo>
                      <a:pt x="60" y="7"/>
                    </a:lnTo>
                    <a:lnTo>
                      <a:pt x="98" y="25"/>
                    </a:lnTo>
                    <a:lnTo>
                      <a:pt x="125" y="52"/>
                    </a:lnTo>
                    <a:lnTo>
                      <a:pt x="151" y="79"/>
                    </a:lnTo>
                    <a:lnTo>
                      <a:pt x="165" y="107"/>
                    </a:lnTo>
                    <a:lnTo>
                      <a:pt x="191" y="133"/>
                    </a:lnTo>
                    <a:lnTo>
                      <a:pt x="217" y="161"/>
                    </a:lnTo>
                    <a:lnTo>
                      <a:pt x="256" y="179"/>
                    </a:lnTo>
                    <a:lnTo>
                      <a:pt x="282" y="205"/>
                    </a:lnTo>
                    <a:lnTo>
                      <a:pt x="322" y="215"/>
                    </a:lnTo>
                    <a:lnTo>
                      <a:pt x="362" y="233"/>
                    </a:lnTo>
                    <a:lnTo>
                      <a:pt x="401" y="251"/>
                    </a:lnTo>
                    <a:lnTo>
                      <a:pt x="441" y="269"/>
                    </a:lnTo>
                    <a:lnTo>
                      <a:pt x="480" y="278"/>
                    </a:lnTo>
                    <a:lnTo>
                      <a:pt x="480" y="288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59" name="Freeform 31"/>
              <p:cNvSpPr>
                <a:spLocks/>
              </p:cNvSpPr>
              <p:nvPr/>
            </p:nvSpPr>
            <p:spPr bwMode="auto">
              <a:xfrm>
                <a:off x="1680" y="2444"/>
                <a:ext cx="385" cy="19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5"/>
                  </a:cxn>
                  <a:cxn ang="0">
                    <a:pos x="79" y="17"/>
                  </a:cxn>
                  <a:cxn ang="0">
                    <a:pos x="100" y="34"/>
                  </a:cxn>
                  <a:cxn ang="0">
                    <a:pos x="121" y="53"/>
                  </a:cxn>
                  <a:cxn ang="0">
                    <a:pos x="132" y="71"/>
                  </a:cxn>
                  <a:cxn ang="0">
                    <a:pos x="153" y="89"/>
                  </a:cxn>
                  <a:cxn ang="0">
                    <a:pos x="174" y="107"/>
                  </a:cxn>
                  <a:cxn ang="0">
                    <a:pos x="205" y="119"/>
                  </a:cxn>
                  <a:cxn ang="0">
                    <a:pos x="226" y="137"/>
                  </a:cxn>
                  <a:cxn ang="0">
                    <a:pos x="258" y="143"/>
                  </a:cxn>
                  <a:cxn ang="0">
                    <a:pos x="290" y="155"/>
                  </a:cxn>
                  <a:cxn ang="0">
                    <a:pos x="321" y="167"/>
                  </a:cxn>
                  <a:cxn ang="0">
                    <a:pos x="353" y="179"/>
                  </a:cxn>
                  <a:cxn ang="0">
                    <a:pos x="384" y="185"/>
                  </a:cxn>
                  <a:cxn ang="0">
                    <a:pos x="384" y="192"/>
                  </a:cxn>
                </a:cxnLst>
                <a:rect l="0" t="0" r="r" b="b"/>
                <a:pathLst>
                  <a:path w="385" h="193">
                    <a:moveTo>
                      <a:pt x="0" y="0"/>
                    </a:moveTo>
                    <a:lnTo>
                      <a:pt x="48" y="5"/>
                    </a:lnTo>
                    <a:lnTo>
                      <a:pt x="79" y="17"/>
                    </a:lnTo>
                    <a:lnTo>
                      <a:pt x="100" y="34"/>
                    </a:lnTo>
                    <a:lnTo>
                      <a:pt x="121" y="53"/>
                    </a:lnTo>
                    <a:lnTo>
                      <a:pt x="132" y="71"/>
                    </a:lnTo>
                    <a:lnTo>
                      <a:pt x="153" y="89"/>
                    </a:lnTo>
                    <a:lnTo>
                      <a:pt x="174" y="107"/>
                    </a:lnTo>
                    <a:lnTo>
                      <a:pt x="205" y="119"/>
                    </a:lnTo>
                    <a:lnTo>
                      <a:pt x="226" y="137"/>
                    </a:lnTo>
                    <a:lnTo>
                      <a:pt x="258" y="143"/>
                    </a:lnTo>
                    <a:lnTo>
                      <a:pt x="290" y="155"/>
                    </a:lnTo>
                    <a:lnTo>
                      <a:pt x="321" y="167"/>
                    </a:lnTo>
                    <a:lnTo>
                      <a:pt x="353" y="179"/>
                    </a:lnTo>
                    <a:lnTo>
                      <a:pt x="384" y="185"/>
                    </a:lnTo>
                    <a:lnTo>
                      <a:pt x="384" y="192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60" name="Freeform 32"/>
              <p:cNvSpPr>
                <a:spLocks/>
              </p:cNvSpPr>
              <p:nvPr/>
            </p:nvSpPr>
            <p:spPr bwMode="auto">
              <a:xfrm>
                <a:off x="1632" y="2300"/>
                <a:ext cx="433" cy="24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4" y="6"/>
                  </a:cxn>
                  <a:cxn ang="0">
                    <a:pos x="88" y="21"/>
                  </a:cxn>
                  <a:cxn ang="0">
                    <a:pos x="112" y="43"/>
                  </a:cxn>
                  <a:cxn ang="0">
                    <a:pos x="136" y="66"/>
                  </a:cxn>
                  <a:cxn ang="0">
                    <a:pos x="148" y="89"/>
                  </a:cxn>
                  <a:cxn ang="0">
                    <a:pos x="172" y="111"/>
                  </a:cxn>
                  <a:cxn ang="0">
                    <a:pos x="195" y="134"/>
                  </a:cxn>
                  <a:cxn ang="0">
                    <a:pos x="230" y="149"/>
                  </a:cxn>
                  <a:cxn ang="0">
                    <a:pos x="254" y="171"/>
                  </a:cxn>
                  <a:cxn ang="0">
                    <a:pos x="290" y="179"/>
                  </a:cxn>
                  <a:cxn ang="0">
                    <a:pos x="326" y="194"/>
                  </a:cxn>
                  <a:cxn ang="0">
                    <a:pos x="361" y="209"/>
                  </a:cxn>
                  <a:cxn ang="0">
                    <a:pos x="397" y="224"/>
                  </a:cxn>
                  <a:cxn ang="0">
                    <a:pos x="432" y="232"/>
                  </a:cxn>
                  <a:cxn ang="0">
                    <a:pos x="432" y="240"/>
                  </a:cxn>
                </a:cxnLst>
                <a:rect l="0" t="0" r="r" b="b"/>
                <a:pathLst>
                  <a:path w="433" h="241">
                    <a:moveTo>
                      <a:pt x="0" y="0"/>
                    </a:moveTo>
                    <a:lnTo>
                      <a:pt x="54" y="6"/>
                    </a:lnTo>
                    <a:lnTo>
                      <a:pt x="88" y="21"/>
                    </a:lnTo>
                    <a:lnTo>
                      <a:pt x="112" y="43"/>
                    </a:lnTo>
                    <a:lnTo>
                      <a:pt x="136" y="66"/>
                    </a:lnTo>
                    <a:lnTo>
                      <a:pt x="148" y="89"/>
                    </a:lnTo>
                    <a:lnTo>
                      <a:pt x="172" y="111"/>
                    </a:lnTo>
                    <a:lnTo>
                      <a:pt x="195" y="134"/>
                    </a:lnTo>
                    <a:lnTo>
                      <a:pt x="230" y="149"/>
                    </a:lnTo>
                    <a:lnTo>
                      <a:pt x="254" y="171"/>
                    </a:lnTo>
                    <a:lnTo>
                      <a:pt x="290" y="179"/>
                    </a:lnTo>
                    <a:lnTo>
                      <a:pt x="326" y="194"/>
                    </a:lnTo>
                    <a:lnTo>
                      <a:pt x="361" y="209"/>
                    </a:lnTo>
                    <a:lnTo>
                      <a:pt x="397" y="224"/>
                    </a:lnTo>
                    <a:lnTo>
                      <a:pt x="432" y="232"/>
                    </a:lnTo>
                    <a:lnTo>
                      <a:pt x="432" y="24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61" name="Freeform 33"/>
              <p:cNvSpPr>
                <a:spLocks/>
              </p:cNvSpPr>
              <p:nvPr/>
            </p:nvSpPr>
            <p:spPr bwMode="auto">
              <a:xfrm>
                <a:off x="1632" y="2348"/>
                <a:ext cx="481" cy="24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6"/>
                  </a:cxn>
                  <a:cxn ang="0">
                    <a:pos x="98" y="21"/>
                  </a:cxn>
                  <a:cxn ang="0">
                    <a:pos x="125" y="43"/>
                  </a:cxn>
                  <a:cxn ang="0">
                    <a:pos x="151" y="66"/>
                  </a:cxn>
                  <a:cxn ang="0">
                    <a:pos x="165" y="89"/>
                  </a:cxn>
                  <a:cxn ang="0">
                    <a:pos x="191" y="111"/>
                  </a:cxn>
                  <a:cxn ang="0">
                    <a:pos x="217" y="134"/>
                  </a:cxn>
                  <a:cxn ang="0">
                    <a:pos x="256" y="149"/>
                  </a:cxn>
                  <a:cxn ang="0">
                    <a:pos x="282" y="171"/>
                  </a:cxn>
                  <a:cxn ang="0">
                    <a:pos x="322" y="179"/>
                  </a:cxn>
                  <a:cxn ang="0">
                    <a:pos x="362" y="194"/>
                  </a:cxn>
                  <a:cxn ang="0">
                    <a:pos x="401" y="209"/>
                  </a:cxn>
                  <a:cxn ang="0">
                    <a:pos x="441" y="224"/>
                  </a:cxn>
                  <a:cxn ang="0">
                    <a:pos x="480" y="232"/>
                  </a:cxn>
                  <a:cxn ang="0">
                    <a:pos x="480" y="240"/>
                  </a:cxn>
                </a:cxnLst>
                <a:rect l="0" t="0" r="r" b="b"/>
                <a:pathLst>
                  <a:path w="481" h="241">
                    <a:moveTo>
                      <a:pt x="0" y="0"/>
                    </a:moveTo>
                    <a:lnTo>
                      <a:pt x="60" y="6"/>
                    </a:lnTo>
                    <a:lnTo>
                      <a:pt x="98" y="21"/>
                    </a:lnTo>
                    <a:lnTo>
                      <a:pt x="125" y="43"/>
                    </a:lnTo>
                    <a:lnTo>
                      <a:pt x="151" y="66"/>
                    </a:lnTo>
                    <a:lnTo>
                      <a:pt x="165" y="89"/>
                    </a:lnTo>
                    <a:lnTo>
                      <a:pt x="191" y="111"/>
                    </a:lnTo>
                    <a:lnTo>
                      <a:pt x="217" y="134"/>
                    </a:lnTo>
                    <a:lnTo>
                      <a:pt x="256" y="149"/>
                    </a:lnTo>
                    <a:lnTo>
                      <a:pt x="282" y="171"/>
                    </a:lnTo>
                    <a:lnTo>
                      <a:pt x="322" y="179"/>
                    </a:lnTo>
                    <a:lnTo>
                      <a:pt x="362" y="194"/>
                    </a:lnTo>
                    <a:lnTo>
                      <a:pt x="401" y="209"/>
                    </a:lnTo>
                    <a:lnTo>
                      <a:pt x="441" y="224"/>
                    </a:lnTo>
                    <a:lnTo>
                      <a:pt x="480" y="232"/>
                    </a:lnTo>
                    <a:lnTo>
                      <a:pt x="480" y="24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62" name="Freeform 34"/>
              <p:cNvSpPr>
                <a:spLocks/>
              </p:cNvSpPr>
              <p:nvPr/>
            </p:nvSpPr>
            <p:spPr bwMode="auto">
              <a:xfrm>
                <a:off x="1632" y="2396"/>
                <a:ext cx="481" cy="24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6"/>
                  </a:cxn>
                  <a:cxn ang="0">
                    <a:pos x="98" y="21"/>
                  </a:cxn>
                  <a:cxn ang="0">
                    <a:pos x="125" y="43"/>
                  </a:cxn>
                  <a:cxn ang="0">
                    <a:pos x="151" y="66"/>
                  </a:cxn>
                  <a:cxn ang="0">
                    <a:pos x="165" y="89"/>
                  </a:cxn>
                  <a:cxn ang="0">
                    <a:pos x="191" y="111"/>
                  </a:cxn>
                  <a:cxn ang="0">
                    <a:pos x="217" y="134"/>
                  </a:cxn>
                  <a:cxn ang="0">
                    <a:pos x="256" y="149"/>
                  </a:cxn>
                  <a:cxn ang="0">
                    <a:pos x="282" y="171"/>
                  </a:cxn>
                  <a:cxn ang="0">
                    <a:pos x="322" y="179"/>
                  </a:cxn>
                  <a:cxn ang="0">
                    <a:pos x="362" y="194"/>
                  </a:cxn>
                  <a:cxn ang="0">
                    <a:pos x="401" y="209"/>
                  </a:cxn>
                  <a:cxn ang="0">
                    <a:pos x="441" y="224"/>
                  </a:cxn>
                  <a:cxn ang="0">
                    <a:pos x="480" y="232"/>
                  </a:cxn>
                  <a:cxn ang="0">
                    <a:pos x="480" y="240"/>
                  </a:cxn>
                </a:cxnLst>
                <a:rect l="0" t="0" r="r" b="b"/>
                <a:pathLst>
                  <a:path w="481" h="241">
                    <a:moveTo>
                      <a:pt x="0" y="0"/>
                    </a:moveTo>
                    <a:lnTo>
                      <a:pt x="60" y="6"/>
                    </a:lnTo>
                    <a:lnTo>
                      <a:pt x="98" y="21"/>
                    </a:lnTo>
                    <a:lnTo>
                      <a:pt x="125" y="43"/>
                    </a:lnTo>
                    <a:lnTo>
                      <a:pt x="151" y="66"/>
                    </a:lnTo>
                    <a:lnTo>
                      <a:pt x="165" y="89"/>
                    </a:lnTo>
                    <a:lnTo>
                      <a:pt x="191" y="111"/>
                    </a:lnTo>
                    <a:lnTo>
                      <a:pt x="217" y="134"/>
                    </a:lnTo>
                    <a:lnTo>
                      <a:pt x="256" y="149"/>
                    </a:lnTo>
                    <a:lnTo>
                      <a:pt x="282" y="171"/>
                    </a:lnTo>
                    <a:lnTo>
                      <a:pt x="322" y="179"/>
                    </a:lnTo>
                    <a:lnTo>
                      <a:pt x="362" y="194"/>
                    </a:lnTo>
                    <a:lnTo>
                      <a:pt x="401" y="209"/>
                    </a:lnTo>
                    <a:lnTo>
                      <a:pt x="441" y="224"/>
                    </a:lnTo>
                    <a:lnTo>
                      <a:pt x="480" y="232"/>
                    </a:lnTo>
                    <a:lnTo>
                      <a:pt x="480" y="24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63" name="Freeform 35"/>
              <p:cNvSpPr>
                <a:spLocks/>
              </p:cNvSpPr>
              <p:nvPr/>
            </p:nvSpPr>
            <p:spPr bwMode="auto">
              <a:xfrm>
                <a:off x="1680" y="2588"/>
                <a:ext cx="385" cy="9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2"/>
                  </a:cxn>
                  <a:cxn ang="0">
                    <a:pos x="79" y="8"/>
                  </a:cxn>
                  <a:cxn ang="0">
                    <a:pos x="100" y="17"/>
                  </a:cxn>
                  <a:cxn ang="0">
                    <a:pos x="121" y="26"/>
                  </a:cxn>
                  <a:cxn ang="0">
                    <a:pos x="132" y="35"/>
                  </a:cxn>
                  <a:cxn ang="0">
                    <a:pos x="153" y="44"/>
                  </a:cxn>
                  <a:cxn ang="0">
                    <a:pos x="174" y="53"/>
                  </a:cxn>
                  <a:cxn ang="0">
                    <a:pos x="205" y="59"/>
                  </a:cxn>
                  <a:cxn ang="0">
                    <a:pos x="226" y="68"/>
                  </a:cxn>
                  <a:cxn ang="0">
                    <a:pos x="258" y="71"/>
                  </a:cxn>
                  <a:cxn ang="0">
                    <a:pos x="290" y="77"/>
                  </a:cxn>
                  <a:cxn ang="0">
                    <a:pos x="321" y="83"/>
                  </a:cxn>
                  <a:cxn ang="0">
                    <a:pos x="353" y="89"/>
                  </a:cxn>
                  <a:cxn ang="0">
                    <a:pos x="384" y="92"/>
                  </a:cxn>
                  <a:cxn ang="0">
                    <a:pos x="384" y="96"/>
                  </a:cxn>
                </a:cxnLst>
                <a:rect l="0" t="0" r="r" b="b"/>
                <a:pathLst>
                  <a:path w="385" h="97">
                    <a:moveTo>
                      <a:pt x="0" y="0"/>
                    </a:moveTo>
                    <a:lnTo>
                      <a:pt x="48" y="2"/>
                    </a:lnTo>
                    <a:lnTo>
                      <a:pt x="79" y="8"/>
                    </a:lnTo>
                    <a:lnTo>
                      <a:pt x="100" y="17"/>
                    </a:lnTo>
                    <a:lnTo>
                      <a:pt x="121" y="26"/>
                    </a:lnTo>
                    <a:lnTo>
                      <a:pt x="132" y="35"/>
                    </a:lnTo>
                    <a:lnTo>
                      <a:pt x="153" y="44"/>
                    </a:lnTo>
                    <a:lnTo>
                      <a:pt x="174" y="53"/>
                    </a:lnTo>
                    <a:lnTo>
                      <a:pt x="205" y="59"/>
                    </a:lnTo>
                    <a:lnTo>
                      <a:pt x="226" y="68"/>
                    </a:lnTo>
                    <a:lnTo>
                      <a:pt x="258" y="71"/>
                    </a:lnTo>
                    <a:lnTo>
                      <a:pt x="290" y="77"/>
                    </a:lnTo>
                    <a:lnTo>
                      <a:pt x="321" y="83"/>
                    </a:lnTo>
                    <a:lnTo>
                      <a:pt x="353" y="89"/>
                    </a:lnTo>
                    <a:lnTo>
                      <a:pt x="384" y="92"/>
                    </a:lnTo>
                    <a:lnTo>
                      <a:pt x="384" y="9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64" name="Freeform 36"/>
              <p:cNvSpPr>
                <a:spLocks/>
              </p:cNvSpPr>
              <p:nvPr/>
            </p:nvSpPr>
            <p:spPr bwMode="auto">
              <a:xfrm>
                <a:off x="1728" y="2668"/>
                <a:ext cx="337" cy="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2" y="0"/>
                  </a:cxn>
                  <a:cxn ang="0">
                    <a:pos x="69" y="1"/>
                  </a:cxn>
                  <a:cxn ang="0">
                    <a:pos x="87" y="2"/>
                  </a:cxn>
                  <a:cxn ang="0">
                    <a:pos x="105" y="4"/>
                  </a:cxn>
                  <a:cxn ang="0">
                    <a:pos x="115" y="5"/>
                  </a:cxn>
                  <a:cxn ang="0">
                    <a:pos x="133" y="7"/>
                  </a:cxn>
                  <a:cxn ang="0">
                    <a:pos x="152" y="8"/>
                  </a:cxn>
                  <a:cxn ang="0">
                    <a:pos x="179" y="9"/>
                  </a:cxn>
                  <a:cxn ang="0">
                    <a:pos x="197" y="11"/>
                  </a:cxn>
                  <a:cxn ang="0">
                    <a:pos x="225" y="11"/>
                  </a:cxn>
                  <a:cxn ang="0">
                    <a:pos x="253" y="12"/>
                  </a:cxn>
                  <a:cxn ang="0">
                    <a:pos x="280" y="13"/>
                  </a:cxn>
                  <a:cxn ang="0">
                    <a:pos x="308" y="14"/>
                  </a:cxn>
                  <a:cxn ang="0">
                    <a:pos x="336" y="15"/>
                  </a:cxn>
                  <a:cxn ang="0">
                    <a:pos x="336" y="16"/>
                  </a:cxn>
                </a:cxnLst>
                <a:rect l="0" t="0" r="r" b="b"/>
                <a:pathLst>
                  <a:path w="337" h="17">
                    <a:moveTo>
                      <a:pt x="0" y="0"/>
                    </a:moveTo>
                    <a:lnTo>
                      <a:pt x="42" y="0"/>
                    </a:lnTo>
                    <a:lnTo>
                      <a:pt x="69" y="1"/>
                    </a:lnTo>
                    <a:lnTo>
                      <a:pt x="87" y="2"/>
                    </a:lnTo>
                    <a:lnTo>
                      <a:pt x="105" y="4"/>
                    </a:lnTo>
                    <a:lnTo>
                      <a:pt x="115" y="5"/>
                    </a:lnTo>
                    <a:lnTo>
                      <a:pt x="133" y="7"/>
                    </a:lnTo>
                    <a:lnTo>
                      <a:pt x="152" y="8"/>
                    </a:lnTo>
                    <a:lnTo>
                      <a:pt x="179" y="9"/>
                    </a:lnTo>
                    <a:lnTo>
                      <a:pt x="197" y="11"/>
                    </a:lnTo>
                    <a:lnTo>
                      <a:pt x="225" y="11"/>
                    </a:lnTo>
                    <a:lnTo>
                      <a:pt x="253" y="12"/>
                    </a:lnTo>
                    <a:lnTo>
                      <a:pt x="280" y="13"/>
                    </a:lnTo>
                    <a:lnTo>
                      <a:pt x="308" y="14"/>
                    </a:lnTo>
                    <a:lnTo>
                      <a:pt x="336" y="15"/>
                    </a:lnTo>
                    <a:lnTo>
                      <a:pt x="336" y="1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65" name="Freeform 37"/>
              <p:cNvSpPr>
                <a:spLocks/>
              </p:cNvSpPr>
              <p:nvPr/>
            </p:nvSpPr>
            <p:spPr bwMode="auto">
              <a:xfrm>
                <a:off x="1728" y="2684"/>
                <a:ext cx="385" cy="4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1"/>
                  </a:cxn>
                  <a:cxn ang="0">
                    <a:pos x="79" y="4"/>
                  </a:cxn>
                  <a:cxn ang="0">
                    <a:pos x="100" y="8"/>
                  </a:cxn>
                  <a:cxn ang="0">
                    <a:pos x="121" y="13"/>
                  </a:cxn>
                  <a:cxn ang="0">
                    <a:pos x="132" y="17"/>
                  </a:cxn>
                  <a:cxn ang="0">
                    <a:pos x="153" y="22"/>
                  </a:cxn>
                  <a:cxn ang="0">
                    <a:pos x="174" y="26"/>
                  </a:cxn>
                  <a:cxn ang="0">
                    <a:pos x="205" y="29"/>
                  </a:cxn>
                  <a:cxn ang="0">
                    <a:pos x="226" y="34"/>
                  </a:cxn>
                  <a:cxn ang="0">
                    <a:pos x="258" y="35"/>
                  </a:cxn>
                  <a:cxn ang="0">
                    <a:pos x="290" y="38"/>
                  </a:cxn>
                  <a:cxn ang="0">
                    <a:pos x="321" y="41"/>
                  </a:cxn>
                  <a:cxn ang="0">
                    <a:pos x="353" y="44"/>
                  </a:cxn>
                  <a:cxn ang="0">
                    <a:pos x="384" y="46"/>
                  </a:cxn>
                  <a:cxn ang="0">
                    <a:pos x="384" y="48"/>
                  </a:cxn>
                </a:cxnLst>
                <a:rect l="0" t="0" r="r" b="b"/>
                <a:pathLst>
                  <a:path w="385" h="49">
                    <a:moveTo>
                      <a:pt x="0" y="0"/>
                    </a:moveTo>
                    <a:lnTo>
                      <a:pt x="48" y="1"/>
                    </a:lnTo>
                    <a:lnTo>
                      <a:pt x="79" y="4"/>
                    </a:lnTo>
                    <a:lnTo>
                      <a:pt x="100" y="8"/>
                    </a:lnTo>
                    <a:lnTo>
                      <a:pt x="121" y="13"/>
                    </a:lnTo>
                    <a:lnTo>
                      <a:pt x="132" y="17"/>
                    </a:lnTo>
                    <a:lnTo>
                      <a:pt x="153" y="22"/>
                    </a:lnTo>
                    <a:lnTo>
                      <a:pt x="174" y="26"/>
                    </a:lnTo>
                    <a:lnTo>
                      <a:pt x="205" y="29"/>
                    </a:lnTo>
                    <a:lnTo>
                      <a:pt x="226" y="34"/>
                    </a:lnTo>
                    <a:lnTo>
                      <a:pt x="258" y="35"/>
                    </a:lnTo>
                    <a:lnTo>
                      <a:pt x="290" y="38"/>
                    </a:lnTo>
                    <a:lnTo>
                      <a:pt x="321" y="41"/>
                    </a:lnTo>
                    <a:lnTo>
                      <a:pt x="353" y="44"/>
                    </a:lnTo>
                    <a:lnTo>
                      <a:pt x="384" y="46"/>
                    </a:lnTo>
                    <a:lnTo>
                      <a:pt x="384" y="48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66" name="Freeform 38"/>
              <p:cNvSpPr>
                <a:spLocks/>
              </p:cNvSpPr>
              <p:nvPr/>
            </p:nvSpPr>
            <p:spPr bwMode="auto">
              <a:xfrm>
                <a:off x="1776" y="2716"/>
                <a:ext cx="337" cy="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2" y="0"/>
                  </a:cxn>
                  <a:cxn ang="0">
                    <a:pos x="69" y="1"/>
                  </a:cxn>
                  <a:cxn ang="0">
                    <a:pos x="87" y="2"/>
                  </a:cxn>
                  <a:cxn ang="0">
                    <a:pos x="105" y="4"/>
                  </a:cxn>
                  <a:cxn ang="0">
                    <a:pos x="115" y="5"/>
                  </a:cxn>
                  <a:cxn ang="0">
                    <a:pos x="133" y="7"/>
                  </a:cxn>
                  <a:cxn ang="0">
                    <a:pos x="152" y="8"/>
                  </a:cxn>
                  <a:cxn ang="0">
                    <a:pos x="179" y="9"/>
                  </a:cxn>
                  <a:cxn ang="0">
                    <a:pos x="197" y="11"/>
                  </a:cxn>
                  <a:cxn ang="0">
                    <a:pos x="225" y="11"/>
                  </a:cxn>
                  <a:cxn ang="0">
                    <a:pos x="253" y="12"/>
                  </a:cxn>
                  <a:cxn ang="0">
                    <a:pos x="280" y="13"/>
                  </a:cxn>
                  <a:cxn ang="0">
                    <a:pos x="308" y="14"/>
                  </a:cxn>
                  <a:cxn ang="0">
                    <a:pos x="336" y="15"/>
                  </a:cxn>
                  <a:cxn ang="0">
                    <a:pos x="336" y="16"/>
                  </a:cxn>
                </a:cxnLst>
                <a:rect l="0" t="0" r="r" b="b"/>
                <a:pathLst>
                  <a:path w="337" h="17">
                    <a:moveTo>
                      <a:pt x="0" y="0"/>
                    </a:moveTo>
                    <a:lnTo>
                      <a:pt x="42" y="0"/>
                    </a:lnTo>
                    <a:lnTo>
                      <a:pt x="69" y="1"/>
                    </a:lnTo>
                    <a:lnTo>
                      <a:pt x="87" y="2"/>
                    </a:lnTo>
                    <a:lnTo>
                      <a:pt x="105" y="4"/>
                    </a:lnTo>
                    <a:lnTo>
                      <a:pt x="115" y="5"/>
                    </a:lnTo>
                    <a:lnTo>
                      <a:pt x="133" y="7"/>
                    </a:lnTo>
                    <a:lnTo>
                      <a:pt x="152" y="8"/>
                    </a:lnTo>
                    <a:lnTo>
                      <a:pt x="179" y="9"/>
                    </a:lnTo>
                    <a:lnTo>
                      <a:pt x="197" y="11"/>
                    </a:lnTo>
                    <a:lnTo>
                      <a:pt x="225" y="11"/>
                    </a:lnTo>
                    <a:lnTo>
                      <a:pt x="253" y="12"/>
                    </a:lnTo>
                    <a:lnTo>
                      <a:pt x="280" y="13"/>
                    </a:lnTo>
                    <a:lnTo>
                      <a:pt x="308" y="14"/>
                    </a:lnTo>
                    <a:lnTo>
                      <a:pt x="336" y="15"/>
                    </a:lnTo>
                    <a:lnTo>
                      <a:pt x="336" y="1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67" name="Freeform 39"/>
              <p:cNvSpPr>
                <a:spLocks/>
              </p:cNvSpPr>
              <p:nvPr/>
            </p:nvSpPr>
            <p:spPr bwMode="auto">
              <a:xfrm>
                <a:off x="1776" y="2764"/>
                <a:ext cx="337" cy="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2" y="0"/>
                  </a:cxn>
                  <a:cxn ang="0">
                    <a:pos x="69" y="1"/>
                  </a:cxn>
                  <a:cxn ang="0">
                    <a:pos x="87" y="2"/>
                  </a:cxn>
                  <a:cxn ang="0">
                    <a:pos x="105" y="4"/>
                  </a:cxn>
                  <a:cxn ang="0">
                    <a:pos x="115" y="5"/>
                  </a:cxn>
                  <a:cxn ang="0">
                    <a:pos x="133" y="7"/>
                  </a:cxn>
                  <a:cxn ang="0">
                    <a:pos x="152" y="8"/>
                  </a:cxn>
                  <a:cxn ang="0">
                    <a:pos x="179" y="9"/>
                  </a:cxn>
                  <a:cxn ang="0">
                    <a:pos x="197" y="11"/>
                  </a:cxn>
                  <a:cxn ang="0">
                    <a:pos x="225" y="11"/>
                  </a:cxn>
                  <a:cxn ang="0">
                    <a:pos x="253" y="12"/>
                  </a:cxn>
                  <a:cxn ang="0">
                    <a:pos x="280" y="13"/>
                  </a:cxn>
                  <a:cxn ang="0">
                    <a:pos x="308" y="14"/>
                  </a:cxn>
                  <a:cxn ang="0">
                    <a:pos x="336" y="15"/>
                  </a:cxn>
                  <a:cxn ang="0">
                    <a:pos x="336" y="16"/>
                  </a:cxn>
                </a:cxnLst>
                <a:rect l="0" t="0" r="r" b="b"/>
                <a:pathLst>
                  <a:path w="337" h="17">
                    <a:moveTo>
                      <a:pt x="0" y="0"/>
                    </a:moveTo>
                    <a:lnTo>
                      <a:pt x="42" y="0"/>
                    </a:lnTo>
                    <a:lnTo>
                      <a:pt x="69" y="1"/>
                    </a:lnTo>
                    <a:lnTo>
                      <a:pt x="87" y="2"/>
                    </a:lnTo>
                    <a:lnTo>
                      <a:pt x="105" y="4"/>
                    </a:lnTo>
                    <a:lnTo>
                      <a:pt x="115" y="5"/>
                    </a:lnTo>
                    <a:lnTo>
                      <a:pt x="133" y="7"/>
                    </a:lnTo>
                    <a:lnTo>
                      <a:pt x="152" y="8"/>
                    </a:lnTo>
                    <a:lnTo>
                      <a:pt x="179" y="9"/>
                    </a:lnTo>
                    <a:lnTo>
                      <a:pt x="197" y="11"/>
                    </a:lnTo>
                    <a:lnTo>
                      <a:pt x="225" y="11"/>
                    </a:lnTo>
                    <a:lnTo>
                      <a:pt x="253" y="12"/>
                    </a:lnTo>
                    <a:lnTo>
                      <a:pt x="280" y="13"/>
                    </a:lnTo>
                    <a:lnTo>
                      <a:pt x="308" y="14"/>
                    </a:lnTo>
                    <a:lnTo>
                      <a:pt x="336" y="15"/>
                    </a:lnTo>
                    <a:lnTo>
                      <a:pt x="336" y="1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68" name="Freeform 40"/>
              <p:cNvSpPr>
                <a:spLocks/>
              </p:cNvSpPr>
              <p:nvPr/>
            </p:nvSpPr>
            <p:spPr bwMode="auto">
              <a:xfrm>
                <a:off x="1776" y="2812"/>
                <a:ext cx="337" cy="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2" y="0"/>
                  </a:cxn>
                  <a:cxn ang="0">
                    <a:pos x="69" y="1"/>
                  </a:cxn>
                  <a:cxn ang="0">
                    <a:pos x="87" y="2"/>
                  </a:cxn>
                  <a:cxn ang="0">
                    <a:pos x="105" y="4"/>
                  </a:cxn>
                  <a:cxn ang="0">
                    <a:pos x="115" y="5"/>
                  </a:cxn>
                  <a:cxn ang="0">
                    <a:pos x="133" y="7"/>
                  </a:cxn>
                  <a:cxn ang="0">
                    <a:pos x="152" y="8"/>
                  </a:cxn>
                  <a:cxn ang="0">
                    <a:pos x="179" y="9"/>
                  </a:cxn>
                  <a:cxn ang="0">
                    <a:pos x="197" y="11"/>
                  </a:cxn>
                  <a:cxn ang="0">
                    <a:pos x="225" y="11"/>
                  </a:cxn>
                  <a:cxn ang="0">
                    <a:pos x="253" y="12"/>
                  </a:cxn>
                  <a:cxn ang="0">
                    <a:pos x="280" y="13"/>
                  </a:cxn>
                  <a:cxn ang="0">
                    <a:pos x="308" y="14"/>
                  </a:cxn>
                  <a:cxn ang="0">
                    <a:pos x="336" y="15"/>
                  </a:cxn>
                  <a:cxn ang="0">
                    <a:pos x="336" y="16"/>
                  </a:cxn>
                </a:cxnLst>
                <a:rect l="0" t="0" r="r" b="b"/>
                <a:pathLst>
                  <a:path w="337" h="17">
                    <a:moveTo>
                      <a:pt x="0" y="0"/>
                    </a:moveTo>
                    <a:lnTo>
                      <a:pt x="42" y="0"/>
                    </a:lnTo>
                    <a:lnTo>
                      <a:pt x="69" y="1"/>
                    </a:lnTo>
                    <a:lnTo>
                      <a:pt x="87" y="2"/>
                    </a:lnTo>
                    <a:lnTo>
                      <a:pt x="105" y="4"/>
                    </a:lnTo>
                    <a:lnTo>
                      <a:pt x="115" y="5"/>
                    </a:lnTo>
                    <a:lnTo>
                      <a:pt x="133" y="7"/>
                    </a:lnTo>
                    <a:lnTo>
                      <a:pt x="152" y="8"/>
                    </a:lnTo>
                    <a:lnTo>
                      <a:pt x="179" y="9"/>
                    </a:lnTo>
                    <a:lnTo>
                      <a:pt x="197" y="11"/>
                    </a:lnTo>
                    <a:lnTo>
                      <a:pt x="225" y="11"/>
                    </a:lnTo>
                    <a:lnTo>
                      <a:pt x="253" y="12"/>
                    </a:lnTo>
                    <a:lnTo>
                      <a:pt x="280" y="13"/>
                    </a:lnTo>
                    <a:lnTo>
                      <a:pt x="308" y="14"/>
                    </a:lnTo>
                    <a:lnTo>
                      <a:pt x="336" y="15"/>
                    </a:lnTo>
                    <a:lnTo>
                      <a:pt x="336" y="1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69" name="Freeform 41"/>
              <p:cNvSpPr>
                <a:spLocks/>
              </p:cNvSpPr>
              <p:nvPr/>
            </p:nvSpPr>
            <p:spPr bwMode="auto">
              <a:xfrm>
                <a:off x="1776" y="2860"/>
                <a:ext cx="337" cy="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2" y="0"/>
                  </a:cxn>
                  <a:cxn ang="0">
                    <a:pos x="69" y="1"/>
                  </a:cxn>
                  <a:cxn ang="0">
                    <a:pos x="87" y="2"/>
                  </a:cxn>
                  <a:cxn ang="0">
                    <a:pos x="105" y="4"/>
                  </a:cxn>
                  <a:cxn ang="0">
                    <a:pos x="115" y="5"/>
                  </a:cxn>
                  <a:cxn ang="0">
                    <a:pos x="133" y="7"/>
                  </a:cxn>
                  <a:cxn ang="0">
                    <a:pos x="152" y="8"/>
                  </a:cxn>
                  <a:cxn ang="0">
                    <a:pos x="179" y="9"/>
                  </a:cxn>
                  <a:cxn ang="0">
                    <a:pos x="197" y="11"/>
                  </a:cxn>
                  <a:cxn ang="0">
                    <a:pos x="225" y="11"/>
                  </a:cxn>
                  <a:cxn ang="0">
                    <a:pos x="253" y="12"/>
                  </a:cxn>
                  <a:cxn ang="0">
                    <a:pos x="280" y="13"/>
                  </a:cxn>
                  <a:cxn ang="0">
                    <a:pos x="308" y="14"/>
                  </a:cxn>
                  <a:cxn ang="0">
                    <a:pos x="336" y="15"/>
                  </a:cxn>
                  <a:cxn ang="0">
                    <a:pos x="336" y="16"/>
                  </a:cxn>
                </a:cxnLst>
                <a:rect l="0" t="0" r="r" b="b"/>
                <a:pathLst>
                  <a:path w="337" h="17">
                    <a:moveTo>
                      <a:pt x="0" y="0"/>
                    </a:moveTo>
                    <a:lnTo>
                      <a:pt x="42" y="0"/>
                    </a:lnTo>
                    <a:lnTo>
                      <a:pt x="69" y="1"/>
                    </a:lnTo>
                    <a:lnTo>
                      <a:pt x="87" y="2"/>
                    </a:lnTo>
                    <a:lnTo>
                      <a:pt x="105" y="4"/>
                    </a:lnTo>
                    <a:lnTo>
                      <a:pt x="115" y="5"/>
                    </a:lnTo>
                    <a:lnTo>
                      <a:pt x="133" y="7"/>
                    </a:lnTo>
                    <a:lnTo>
                      <a:pt x="152" y="8"/>
                    </a:lnTo>
                    <a:lnTo>
                      <a:pt x="179" y="9"/>
                    </a:lnTo>
                    <a:lnTo>
                      <a:pt x="197" y="11"/>
                    </a:lnTo>
                    <a:lnTo>
                      <a:pt x="225" y="11"/>
                    </a:lnTo>
                    <a:lnTo>
                      <a:pt x="253" y="12"/>
                    </a:lnTo>
                    <a:lnTo>
                      <a:pt x="280" y="13"/>
                    </a:lnTo>
                    <a:lnTo>
                      <a:pt x="308" y="14"/>
                    </a:lnTo>
                    <a:lnTo>
                      <a:pt x="336" y="15"/>
                    </a:lnTo>
                    <a:lnTo>
                      <a:pt x="336" y="1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70" name="Freeform 42"/>
              <p:cNvSpPr>
                <a:spLocks/>
              </p:cNvSpPr>
              <p:nvPr/>
            </p:nvSpPr>
            <p:spPr bwMode="auto">
              <a:xfrm>
                <a:off x="1824" y="1270"/>
                <a:ext cx="390" cy="328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42" y="0"/>
                  </a:cxn>
                  <a:cxn ang="0">
                    <a:pos x="73" y="11"/>
                  </a:cxn>
                  <a:cxn ang="0">
                    <a:pos x="105" y="21"/>
                  </a:cxn>
                  <a:cxn ang="0">
                    <a:pos x="115" y="43"/>
                  </a:cxn>
                  <a:cxn ang="0">
                    <a:pos x="136" y="74"/>
                  </a:cxn>
                  <a:cxn ang="0">
                    <a:pos x="157" y="106"/>
                  </a:cxn>
                  <a:cxn ang="0">
                    <a:pos x="178" y="137"/>
                  </a:cxn>
                  <a:cxn ang="0">
                    <a:pos x="199" y="169"/>
                  </a:cxn>
                  <a:cxn ang="0">
                    <a:pos x="221" y="179"/>
                  </a:cxn>
                  <a:cxn ang="0">
                    <a:pos x="231" y="211"/>
                  </a:cxn>
                  <a:cxn ang="0">
                    <a:pos x="263" y="232"/>
                  </a:cxn>
                  <a:cxn ang="0">
                    <a:pos x="294" y="253"/>
                  </a:cxn>
                  <a:cxn ang="0">
                    <a:pos x="326" y="274"/>
                  </a:cxn>
                  <a:cxn ang="0">
                    <a:pos x="357" y="295"/>
                  </a:cxn>
                  <a:cxn ang="0">
                    <a:pos x="389" y="327"/>
                  </a:cxn>
                  <a:cxn ang="0">
                    <a:pos x="384" y="310"/>
                  </a:cxn>
                </a:cxnLst>
                <a:rect l="0" t="0" r="r" b="b"/>
                <a:pathLst>
                  <a:path w="390" h="328">
                    <a:moveTo>
                      <a:pt x="0" y="22"/>
                    </a:moveTo>
                    <a:lnTo>
                      <a:pt x="42" y="0"/>
                    </a:lnTo>
                    <a:lnTo>
                      <a:pt x="73" y="11"/>
                    </a:lnTo>
                    <a:lnTo>
                      <a:pt x="105" y="21"/>
                    </a:lnTo>
                    <a:lnTo>
                      <a:pt x="115" y="43"/>
                    </a:lnTo>
                    <a:lnTo>
                      <a:pt x="136" y="74"/>
                    </a:lnTo>
                    <a:lnTo>
                      <a:pt x="157" y="106"/>
                    </a:lnTo>
                    <a:lnTo>
                      <a:pt x="178" y="137"/>
                    </a:lnTo>
                    <a:lnTo>
                      <a:pt x="199" y="169"/>
                    </a:lnTo>
                    <a:lnTo>
                      <a:pt x="221" y="179"/>
                    </a:lnTo>
                    <a:lnTo>
                      <a:pt x="231" y="211"/>
                    </a:lnTo>
                    <a:lnTo>
                      <a:pt x="263" y="232"/>
                    </a:lnTo>
                    <a:lnTo>
                      <a:pt x="294" y="253"/>
                    </a:lnTo>
                    <a:lnTo>
                      <a:pt x="326" y="274"/>
                    </a:lnTo>
                    <a:lnTo>
                      <a:pt x="357" y="295"/>
                    </a:lnTo>
                    <a:lnTo>
                      <a:pt x="389" y="327"/>
                    </a:lnTo>
                    <a:lnTo>
                      <a:pt x="384" y="31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71" name="Freeform 43"/>
              <p:cNvSpPr>
                <a:spLocks/>
              </p:cNvSpPr>
              <p:nvPr/>
            </p:nvSpPr>
            <p:spPr bwMode="auto">
              <a:xfrm>
                <a:off x="1872" y="1239"/>
                <a:ext cx="385" cy="342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46" y="0"/>
                  </a:cxn>
                  <a:cxn ang="0">
                    <a:pos x="78" y="21"/>
                  </a:cxn>
                  <a:cxn ang="0">
                    <a:pos x="88" y="52"/>
                  </a:cxn>
                  <a:cxn ang="0">
                    <a:pos x="109" y="74"/>
                  </a:cxn>
                  <a:cxn ang="0">
                    <a:pos x="141" y="105"/>
                  </a:cxn>
                  <a:cxn ang="0">
                    <a:pos x="173" y="137"/>
                  </a:cxn>
                  <a:cxn ang="0">
                    <a:pos x="183" y="168"/>
                  </a:cxn>
                  <a:cxn ang="0">
                    <a:pos x="215" y="189"/>
                  </a:cxn>
                  <a:cxn ang="0">
                    <a:pos x="236" y="221"/>
                  </a:cxn>
                  <a:cxn ang="0">
                    <a:pos x="257" y="252"/>
                  </a:cxn>
                  <a:cxn ang="0">
                    <a:pos x="278" y="274"/>
                  </a:cxn>
                  <a:cxn ang="0">
                    <a:pos x="309" y="295"/>
                  </a:cxn>
                  <a:cxn ang="0">
                    <a:pos x="341" y="316"/>
                  </a:cxn>
                  <a:cxn ang="0">
                    <a:pos x="384" y="341"/>
                  </a:cxn>
                </a:cxnLst>
                <a:rect l="0" t="0" r="r" b="b"/>
                <a:pathLst>
                  <a:path w="385" h="342">
                    <a:moveTo>
                      <a:pt x="0" y="5"/>
                    </a:moveTo>
                    <a:lnTo>
                      <a:pt x="46" y="0"/>
                    </a:lnTo>
                    <a:lnTo>
                      <a:pt x="78" y="21"/>
                    </a:lnTo>
                    <a:lnTo>
                      <a:pt x="88" y="52"/>
                    </a:lnTo>
                    <a:lnTo>
                      <a:pt x="109" y="74"/>
                    </a:lnTo>
                    <a:lnTo>
                      <a:pt x="141" y="105"/>
                    </a:lnTo>
                    <a:lnTo>
                      <a:pt x="173" y="137"/>
                    </a:lnTo>
                    <a:lnTo>
                      <a:pt x="183" y="168"/>
                    </a:lnTo>
                    <a:lnTo>
                      <a:pt x="215" y="189"/>
                    </a:lnTo>
                    <a:lnTo>
                      <a:pt x="236" y="221"/>
                    </a:lnTo>
                    <a:lnTo>
                      <a:pt x="257" y="252"/>
                    </a:lnTo>
                    <a:lnTo>
                      <a:pt x="278" y="274"/>
                    </a:lnTo>
                    <a:lnTo>
                      <a:pt x="309" y="295"/>
                    </a:lnTo>
                    <a:lnTo>
                      <a:pt x="341" y="316"/>
                    </a:lnTo>
                    <a:lnTo>
                      <a:pt x="384" y="341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72" name="Freeform 44"/>
              <p:cNvSpPr>
                <a:spLocks/>
              </p:cNvSpPr>
              <p:nvPr/>
            </p:nvSpPr>
            <p:spPr bwMode="auto">
              <a:xfrm>
                <a:off x="2304" y="380"/>
                <a:ext cx="110" cy="86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" y="48"/>
                  </a:cxn>
                  <a:cxn ang="0">
                    <a:pos x="25" y="80"/>
                  </a:cxn>
                  <a:cxn ang="0">
                    <a:pos x="35" y="111"/>
                  </a:cxn>
                  <a:cxn ang="0">
                    <a:pos x="46" y="143"/>
                  </a:cxn>
                  <a:cxn ang="0">
                    <a:pos x="56" y="174"/>
                  </a:cxn>
                  <a:cxn ang="0">
                    <a:pos x="56" y="196"/>
                  </a:cxn>
                  <a:cxn ang="0">
                    <a:pos x="56" y="227"/>
                  </a:cxn>
                  <a:cxn ang="0">
                    <a:pos x="56" y="269"/>
                  </a:cxn>
                  <a:cxn ang="0">
                    <a:pos x="56" y="301"/>
                  </a:cxn>
                  <a:cxn ang="0">
                    <a:pos x="56" y="332"/>
                  </a:cxn>
                  <a:cxn ang="0">
                    <a:pos x="56" y="364"/>
                  </a:cxn>
                  <a:cxn ang="0">
                    <a:pos x="56" y="396"/>
                  </a:cxn>
                  <a:cxn ang="0">
                    <a:pos x="67" y="427"/>
                  </a:cxn>
                  <a:cxn ang="0">
                    <a:pos x="67" y="459"/>
                  </a:cxn>
                  <a:cxn ang="0">
                    <a:pos x="77" y="490"/>
                  </a:cxn>
                  <a:cxn ang="0">
                    <a:pos x="77" y="522"/>
                  </a:cxn>
                  <a:cxn ang="0">
                    <a:pos x="77" y="554"/>
                  </a:cxn>
                  <a:cxn ang="0">
                    <a:pos x="88" y="585"/>
                  </a:cxn>
                  <a:cxn ang="0">
                    <a:pos x="88" y="617"/>
                  </a:cxn>
                  <a:cxn ang="0">
                    <a:pos x="98" y="648"/>
                  </a:cxn>
                  <a:cxn ang="0">
                    <a:pos x="98" y="680"/>
                  </a:cxn>
                  <a:cxn ang="0">
                    <a:pos x="98" y="711"/>
                  </a:cxn>
                  <a:cxn ang="0">
                    <a:pos x="98" y="743"/>
                  </a:cxn>
                  <a:cxn ang="0">
                    <a:pos x="98" y="775"/>
                  </a:cxn>
                  <a:cxn ang="0">
                    <a:pos x="109" y="806"/>
                  </a:cxn>
                  <a:cxn ang="0">
                    <a:pos x="109" y="838"/>
                  </a:cxn>
                  <a:cxn ang="0">
                    <a:pos x="96" y="864"/>
                  </a:cxn>
                </a:cxnLst>
                <a:rect l="0" t="0" r="r" b="b"/>
                <a:pathLst>
                  <a:path w="110" h="865">
                    <a:moveTo>
                      <a:pt x="0" y="0"/>
                    </a:moveTo>
                    <a:lnTo>
                      <a:pt x="25" y="48"/>
                    </a:lnTo>
                    <a:lnTo>
                      <a:pt x="25" y="80"/>
                    </a:lnTo>
                    <a:lnTo>
                      <a:pt x="35" y="111"/>
                    </a:lnTo>
                    <a:lnTo>
                      <a:pt x="46" y="143"/>
                    </a:lnTo>
                    <a:lnTo>
                      <a:pt x="56" y="174"/>
                    </a:lnTo>
                    <a:lnTo>
                      <a:pt x="56" y="196"/>
                    </a:lnTo>
                    <a:lnTo>
                      <a:pt x="56" y="227"/>
                    </a:lnTo>
                    <a:lnTo>
                      <a:pt x="56" y="269"/>
                    </a:lnTo>
                    <a:lnTo>
                      <a:pt x="56" y="301"/>
                    </a:lnTo>
                    <a:lnTo>
                      <a:pt x="56" y="332"/>
                    </a:lnTo>
                    <a:lnTo>
                      <a:pt x="56" y="364"/>
                    </a:lnTo>
                    <a:lnTo>
                      <a:pt x="56" y="396"/>
                    </a:lnTo>
                    <a:lnTo>
                      <a:pt x="67" y="427"/>
                    </a:lnTo>
                    <a:lnTo>
                      <a:pt x="67" y="459"/>
                    </a:lnTo>
                    <a:lnTo>
                      <a:pt x="77" y="490"/>
                    </a:lnTo>
                    <a:lnTo>
                      <a:pt x="77" y="522"/>
                    </a:lnTo>
                    <a:lnTo>
                      <a:pt x="77" y="554"/>
                    </a:lnTo>
                    <a:lnTo>
                      <a:pt x="88" y="585"/>
                    </a:lnTo>
                    <a:lnTo>
                      <a:pt x="88" y="617"/>
                    </a:lnTo>
                    <a:lnTo>
                      <a:pt x="98" y="648"/>
                    </a:lnTo>
                    <a:lnTo>
                      <a:pt x="98" y="680"/>
                    </a:lnTo>
                    <a:lnTo>
                      <a:pt x="98" y="711"/>
                    </a:lnTo>
                    <a:lnTo>
                      <a:pt x="98" y="743"/>
                    </a:lnTo>
                    <a:lnTo>
                      <a:pt x="98" y="775"/>
                    </a:lnTo>
                    <a:lnTo>
                      <a:pt x="109" y="806"/>
                    </a:lnTo>
                    <a:lnTo>
                      <a:pt x="109" y="838"/>
                    </a:lnTo>
                    <a:lnTo>
                      <a:pt x="96" y="864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73" name="Freeform 45"/>
              <p:cNvSpPr>
                <a:spLocks/>
              </p:cNvSpPr>
              <p:nvPr/>
            </p:nvSpPr>
            <p:spPr bwMode="auto">
              <a:xfrm>
                <a:off x="2256" y="380"/>
                <a:ext cx="145" cy="87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0" y="48"/>
                  </a:cxn>
                  <a:cxn ang="0">
                    <a:pos x="20" y="80"/>
                  </a:cxn>
                  <a:cxn ang="0">
                    <a:pos x="20" y="111"/>
                  </a:cxn>
                  <a:cxn ang="0">
                    <a:pos x="20" y="143"/>
                  </a:cxn>
                  <a:cxn ang="0">
                    <a:pos x="31" y="174"/>
                  </a:cxn>
                  <a:cxn ang="0">
                    <a:pos x="31" y="196"/>
                  </a:cxn>
                  <a:cxn ang="0">
                    <a:pos x="41" y="227"/>
                  </a:cxn>
                  <a:cxn ang="0">
                    <a:pos x="41" y="259"/>
                  </a:cxn>
                  <a:cxn ang="0">
                    <a:pos x="41" y="290"/>
                  </a:cxn>
                  <a:cxn ang="0">
                    <a:pos x="41" y="322"/>
                  </a:cxn>
                  <a:cxn ang="0">
                    <a:pos x="52" y="353"/>
                  </a:cxn>
                  <a:cxn ang="0">
                    <a:pos x="62" y="375"/>
                  </a:cxn>
                  <a:cxn ang="0">
                    <a:pos x="62" y="406"/>
                  </a:cxn>
                  <a:cxn ang="0">
                    <a:pos x="73" y="438"/>
                  </a:cxn>
                  <a:cxn ang="0">
                    <a:pos x="73" y="469"/>
                  </a:cxn>
                  <a:cxn ang="0">
                    <a:pos x="83" y="501"/>
                  </a:cxn>
                  <a:cxn ang="0">
                    <a:pos x="83" y="532"/>
                  </a:cxn>
                  <a:cxn ang="0">
                    <a:pos x="83" y="554"/>
                  </a:cxn>
                  <a:cxn ang="0">
                    <a:pos x="83" y="585"/>
                  </a:cxn>
                  <a:cxn ang="0">
                    <a:pos x="94" y="617"/>
                  </a:cxn>
                  <a:cxn ang="0">
                    <a:pos x="94" y="648"/>
                  </a:cxn>
                  <a:cxn ang="0">
                    <a:pos x="104" y="680"/>
                  </a:cxn>
                  <a:cxn ang="0">
                    <a:pos x="115" y="711"/>
                  </a:cxn>
                  <a:cxn ang="0">
                    <a:pos x="115" y="743"/>
                  </a:cxn>
                  <a:cxn ang="0">
                    <a:pos x="125" y="775"/>
                  </a:cxn>
                  <a:cxn ang="0">
                    <a:pos x="125" y="806"/>
                  </a:cxn>
                  <a:cxn ang="0">
                    <a:pos x="125" y="838"/>
                  </a:cxn>
                  <a:cxn ang="0">
                    <a:pos x="136" y="869"/>
                  </a:cxn>
                  <a:cxn ang="0">
                    <a:pos x="144" y="864"/>
                  </a:cxn>
                </a:cxnLst>
                <a:rect l="0" t="0" r="r" b="b"/>
                <a:pathLst>
                  <a:path w="145" h="870">
                    <a:moveTo>
                      <a:pt x="0" y="0"/>
                    </a:moveTo>
                    <a:lnTo>
                      <a:pt x="20" y="48"/>
                    </a:lnTo>
                    <a:lnTo>
                      <a:pt x="20" y="80"/>
                    </a:lnTo>
                    <a:lnTo>
                      <a:pt x="20" y="111"/>
                    </a:lnTo>
                    <a:lnTo>
                      <a:pt x="20" y="143"/>
                    </a:lnTo>
                    <a:lnTo>
                      <a:pt x="31" y="174"/>
                    </a:lnTo>
                    <a:lnTo>
                      <a:pt x="31" y="196"/>
                    </a:lnTo>
                    <a:lnTo>
                      <a:pt x="41" y="227"/>
                    </a:lnTo>
                    <a:lnTo>
                      <a:pt x="41" y="259"/>
                    </a:lnTo>
                    <a:lnTo>
                      <a:pt x="41" y="290"/>
                    </a:lnTo>
                    <a:lnTo>
                      <a:pt x="41" y="322"/>
                    </a:lnTo>
                    <a:lnTo>
                      <a:pt x="52" y="353"/>
                    </a:lnTo>
                    <a:lnTo>
                      <a:pt x="62" y="375"/>
                    </a:lnTo>
                    <a:lnTo>
                      <a:pt x="62" y="406"/>
                    </a:lnTo>
                    <a:lnTo>
                      <a:pt x="73" y="438"/>
                    </a:lnTo>
                    <a:lnTo>
                      <a:pt x="73" y="469"/>
                    </a:lnTo>
                    <a:lnTo>
                      <a:pt x="83" y="501"/>
                    </a:lnTo>
                    <a:lnTo>
                      <a:pt x="83" y="532"/>
                    </a:lnTo>
                    <a:lnTo>
                      <a:pt x="83" y="554"/>
                    </a:lnTo>
                    <a:lnTo>
                      <a:pt x="83" y="585"/>
                    </a:lnTo>
                    <a:lnTo>
                      <a:pt x="94" y="617"/>
                    </a:lnTo>
                    <a:lnTo>
                      <a:pt x="94" y="648"/>
                    </a:lnTo>
                    <a:lnTo>
                      <a:pt x="104" y="680"/>
                    </a:lnTo>
                    <a:lnTo>
                      <a:pt x="115" y="711"/>
                    </a:lnTo>
                    <a:lnTo>
                      <a:pt x="115" y="743"/>
                    </a:lnTo>
                    <a:lnTo>
                      <a:pt x="125" y="775"/>
                    </a:lnTo>
                    <a:lnTo>
                      <a:pt x="125" y="806"/>
                    </a:lnTo>
                    <a:lnTo>
                      <a:pt x="125" y="838"/>
                    </a:lnTo>
                    <a:lnTo>
                      <a:pt x="136" y="869"/>
                    </a:lnTo>
                    <a:lnTo>
                      <a:pt x="144" y="864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74" name="Freeform 46"/>
              <p:cNvSpPr>
                <a:spLocks/>
              </p:cNvSpPr>
              <p:nvPr/>
            </p:nvSpPr>
            <p:spPr bwMode="auto">
              <a:xfrm>
                <a:off x="2244" y="428"/>
                <a:ext cx="117" cy="86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42"/>
                  </a:cxn>
                  <a:cxn ang="0">
                    <a:pos x="0" y="74"/>
                  </a:cxn>
                  <a:cxn ang="0">
                    <a:pos x="11" y="105"/>
                  </a:cxn>
                  <a:cxn ang="0">
                    <a:pos x="11" y="137"/>
                  </a:cxn>
                  <a:cxn ang="0">
                    <a:pos x="11" y="169"/>
                  </a:cxn>
                  <a:cxn ang="0">
                    <a:pos x="11" y="200"/>
                  </a:cxn>
                  <a:cxn ang="0">
                    <a:pos x="11" y="232"/>
                  </a:cxn>
                  <a:cxn ang="0">
                    <a:pos x="22" y="263"/>
                  </a:cxn>
                  <a:cxn ang="0">
                    <a:pos x="22" y="295"/>
                  </a:cxn>
                  <a:cxn ang="0">
                    <a:pos x="22" y="327"/>
                  </a:cxn>
                  <a:cxn ang="0">
                    <a:pos x="32" y="358"/>
                  </a:cxn>
                  <a:cxn ang="0">
                    <a:pos x="43" y="390"/>
                  </a:cxn>
                  <a:cxn ang="0">
                    <a:pos x="43" y="421"/>
                  </a:cxn>
                  <a:cxn ang="0">
                    <a:pos x="53" y="453"/>
                  </a:cxn>
                  <a:cxn ang="0">
                    <a:pos x="53" y="484"/>
                  </a:cxn>
                  <a:cxn ang="0">
                    <a:pos x="53" y="506"/>
                  </a:cxn>
                  <a:cxn ang="0">
                    <a:pos x="53" y="537"/>
                  </a:cxn>
                  <a:cxn ang="0">
                    <a:pos x="53" y="569"/>
                  </a:cxn>
                  <a:cxn ang="0">
                    <a:pos x="64" y="600"/>
                  </a:cxn>
                  <a:cxn ang="0">
                    <a:pos x="64" y="632"/>
                  </a:cxn>
                  <a:cxn ang="0">
                    <a:pos x="74" y="663"/>
                  </a:cxn>
                  <a:cxn ang="0">
                    <a:pos x="85" y="695"/>
                  </a:cxn>
                  <a:cxn ang="0">
                    <a:pos x="95" y="727"/>
                  </a:cxn>
                  <a:cxn ang="0">
                    <a:pos x="95" y="758"/>
                  </a:cxn>
                  <a:cxn ang="0">
                    <a:pos x="106" y="790"/>
                  </a:cxn>
                  <a:cxn ang="0">
                    <a:pos x="106" y="821"/>
                  </a:cxn>
                  <a:cxn ang="0">
                    <a:pos x="116" y="853"/>
                  </a:cxn>
                  <a:cxn ang="0">
                    <a:pos x="108" y="864"/>
                  </a:cxn>
                </a:cxnLst>
                <a:rect l="0" t="0" r="r" b="b"/>
                <a:pathLst>
                  <a:path w="117" h="865">
                    <a:moveTo>
                      <a:pt x="12" y="0"/>
                    </a:moveTo>
                    <a:lnTo>
                      <a:pt x="0" y="42"/>
                    </a:lnTo>
                    <a:lnTo>
                      <a:pt x="0" y="74"/>
                    </a:lnTo>
                    <a:lnTo>
                      <a:pt x="11" y="105"/>
                    </a:lnTo>
                    <a:lnTo>
                      <a:pt x="11" y="137"/>
                    </a:lnTo>
                    <a:lnTo>
                      <a:pt x="11" y="169"/>
                    </a:lnTo>
                    <a:lnTo>
                      <a:pt x="11" y="200"/>
                    </a:lnTo>
                    <a:lnTo>
                      <a:pt x="11" y="232"/>
                    </a:lnTo>
                    <a:lnTo>
                      <a:pt x="22" y="263"/>
                    </a:lnTo>
                    <a:lnTo>
                      <a:pt x="22" y="295"/>
                    </a:lnTo>
                    <a:lnTo>
                      <a:pt x="22" y="327"/>
                    </a:lnTo>
                    <a:lnTo>
                      <a:pt x="32" y="358"/>
                    </a:lnTo>
                    <a:lnTo>
                      <a:pt x="43" y="390"/>
                    </a:lnTo>
                    <a:lnTo>
                      <a:pt x="43" y="421"/>
                    </a:lnTo>
                    <a:lnTo>
                      <a:pt x="53" y="453"/>
                    </a:lnTo>
                    <a:lnTo>
                      <a:pt x="53" y="484"/>
                    </a:lnTo>
                    <a:lnTo>
                      <a:pt x="53" y="506"/>
                    </a:lnTo>
                    <a:lnTo>
                      <a:pt x="53" y="537"/>
                    </a:lnTo>
                    <a:lnTo>
                      <a:pt x="53" y="569"/>
                    </a:lnTo>
                    <a:lnTo>
                      <a:pt x="64" y="600"/>
                    </a:lnTo>
                    <a:lnTo>
                      <a:pt x="64" y="632"/>
                    </a:lnTo>
                    <a:lnTo>
                      <a:pt x="74" y="663"/>
                    </a:lnTo>
                    <a:lnTo>
                      <a:pt x="85" y="695"/>
                    </a:lnTo>
                    <a:lnTo>
                      <a:pt x="95" y="727"/>
                    </a:lnTo>
                    <a:lnTo>
                      <a:pt x="95" y="758"/>
                    </a:lnTo>
                    <a:lnTo>
                      <a:pt x="106" y="790"/>
                    </a:lnTo>
                    <a:lnTo>
                      <a:pt x="106" y="821"/>
                    </a:lnTo>
                    <a:lnTo>
                      <a:pt x="116" y="853"/>
                    </a:lnTo>
                    <a:lnTo>
                      <a:pt x="108" y="864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75" name="Freeform 47"/>
              <p:cNvSpPr>
                <a:spLocks/>
              </p:cNvSpPr>
              <p:nvPr/>
            </p:nvSpPr>
            <p:spPr bwMode="auto">
              <a:xfrm>
                <a:off x="2208" y="428"/>
                <a:ext cx="145" cy="9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49"/>
                  </a:cxn>
                  <a:cxn ang="0">
                    <a:pos x="5" y="82"/>
                  </a:cxn>
                  <a:cxn ang="0">
                    <a:pos x="5" y="105"/>
                  </a:cxn>
                  <a:cxn ang="0">
                    <a:pos x="15" y="138"/>
                  </a:cxn>
                  <a:cxn ang="0">
                    <a:pos x="15" y="172"/>
                  </a:cxn>
                  <a:cxn ang="0">
                    <a:pos x="15" y="204"/>
                  </a:cxn>
                  <a:cxn ang="0">
                    <a:pos x="15" y="249"/>
                  </a:cxn>
                  <a:cxn ang="0">
                    <a:pos x="15" y="282"/>
                  </a:cxn>
                  <a:cxn ang="0">
                    <a:pos x="15" y="316"/>
                  </a:cxn>
                  <a:cxn ang="0">
                    <a:pos x="15" y="349"/>
                  </a:cxn>
                  <a:cxn ang="0">
                    <a:pos x="26" y="383"/>
                  </a:cxn>
                  <a:cxn ang="0">
                    <a:pos x="36" y="415"/>
                  </a:cxn>
                  <a:cxn ang="0">
                    <a:pos x="47" y="449"/>
                  </a:cxn>
                  <a:cxn ang="0">
                    <a:pos x="47" y="483"/>
                  </a:cxn>
                  <a:cxn ang="0">
                    <a:pos x="47" y="516"/>
                  </a:cxn>
                  <a:cxn ang="0">
                    <a:pos x="58" y="549"/>
                  </a:cxn>
                  <a:cxn ang="0">
                    <a:pos x="58" y="582"/>
                  </a:cxn>
                  <a:cxn ang="0">
                    <a:pos x="68" y="616"/>
                  </a:cxn>
                  <a:cxn ang="0">
                    <a:pos x="79" y="649"/>
                  </a:cxn>
                  <a:cxn ang="0">
                    <a:pos x="89" y="682"/>
                  </a:cxn>
                  <a:cxn ang="0">
                    <a:pos x="100" y="716"/>
                  </a:cxn>
                  <a:cxn ang="0">
                    <a:pos x="100" y="749"/>
                  </a:cxn>
                  <a:cxn ang="0">
                    <a:pos x="100" y="783"/>
                  </a:cxn>
                  <a:cxn ang="0">
                    <a:pos x="110" y="815"/>
                  </a:cxn>
                  <a:cxn ang="0">
                    <a:pos x="121" y="849"/>
                  </a:cxn>
                  <a:cxn ang="0">
                    <a:pos x="131" y="883"/>
                  </a:cxn>
                  <a:cxn ang="0">
                    <a:pos x="131" y="916"/>
                  </a:cxn>
                  <a:cxn ang="0">
                    <a:pos x="144" y="911"/>
                  </a:cxn>
                </a:cxnLst>
                <a:rect l="0" t="0" r="r" b="b"/>
                <a:pathLst>
                  <a:path w="145" h="917">
                    <a:moveTo>
                      <a:pt x="0" y="0"/>
                    </a:moveTo>
                    <a:lnTo>
                      <a:pt x="5" y="49"/>
                    </a:lnTo>
                    <a:lnTo>
                      <a:pt x="5" y="82"/>
                    </a:lnTo>
                    <a:lnTo>
                      <a:pt x="5" y="105"/>
                    </a:lnTo>
                    <a:lnTo>
                      <a:pt x="15" y="138"/>
                    </a:lnTo>
                    <a:lnTo>
                      <a:pt x="15" y="172"/>
                    </a:lnTo>
                    <a:lnTo>
                      <a:pt x="15" y="204"/>
                    </a:lnTo>
                    <a:lnTo>
                      <a:pt x="15" y="249"/>
                    </a:lnTo>
                    <a:lnTo>
                      <a:pt x="15" y="282"/>
                    </a:lnTo>
                    <a:lnTo>
                      <a:pt x="15" y="316"/>
                    </a:lnTo>
                    <a:lnTo>
                      <a:pt x="15" y="349"/>
                    </a:lnTo>
                    <a:lnTo>
                      <a:pt x="26" y="383"/>
                    </a:lnTo>
                    <a:lnTo>
                      <a:pt x="36" y="415"/>
                    </a:lnTo>
                    <a:lnTo>
                      <a:pt x="47" y="449"/>
                    </a:lnTo>
                    <a:lnTo>
                      <a:pt x="47" y="483"/>
                    </a:lnTo>
                    <a:lnTo>
                      <a:pt x="47" y="516"/>
                    </a:lnTo>
                    <a:lnTo>
                      <a:pt x="58" y="549"/>
                    </a:lnTo>
                    <a:lnTo>
                      <a:pt x="58" y="582"/>
                    </a:lnTo>
                    <a:lnTo>
                      <a:pt x="68" y="616"/>
                    </a:lnTo>
                    <a:lnTo>
                      <a:pt x="79" y="649"/>
                    </a:lnTo>
                    <a:lnTo>
                      <a:pt x="89" y="682"/>
                    </a:lnTo>
                    <a:lnTo>
                      <a:pt x="100" y="716"/>
                    </a:lnTo>
                    <a:lnTo>
                      <a:pt x="100" y="749"/>
                    </a:lnTo>
                    <a:lnTo>
                      <a:pt x="100" y="783"/>
                    </a:lnTo>
                    <a:lnTo>
                      <a:pt x="110" y="815"/>
                    </a:lnTo>
                    <a:lnTo>
                      <a:pt x="121" y="849"/>
                    </a:lnTo>
                    <a:lnTo>
                      <a:pt x="131" y="883"/>
                    </a:lnTo>
                    <a:lnTo>
                      <a:pt x="131" y="916"/>
                    </a:lnTo>
                    <a:lnTo>
                      <a:pt x="144" y="911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76" name="Freeform 48"/>
              <p:cNvSpPr>
                <a:spLocks/>
              </p:cNvSpPr>
              <p:nvPr/>
            </p:nvSpPr>
            <p:spPr bwMode="auto">
              <a:xfrm>
                <a:off x="1872" y="1196"/>
                <a:ext cx="337" cy="3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6" y="11"/>
                  </a:cxn>
                  <a:cxn ang="0">
                    <a:pos x="78" y="22"/>
                  </a:cxn>
                  <a:cxn ang="0">
                    <a:pos x="99" y="53"/>
                  </a:cxn>
                  <a:cxn ang="0">
                    <a:pos x="130" y="85"/>
                  </a:cxn>
                  <a:cxn ang="0">
                    <a:pos x="162" y="106"/>
                  </a:cxn>
                  <a:cxn ang="0">
                    <a:pos x="194" y="138"/>
                  </a:cxn>
                  <a:cxn ang="0">
                    <a:pos x="215" y="169"/>
                  </a:cxn>
                  <a:cxn ang="0">
                    <a:pos x="246" y="190"/>
                  </a:cxn>
                  <a:cxn ang="0">
                    <a:pos x="257" y="222"/>
                  </a:cxn>
                  <a:cxn ang="0">
                    <a:pos x="288" y="232"/>
                  </a:cxn>
                  <a:cxn ang="0">
                    <a:pos x="299" y="264"/>
                  </a:cxn>
                  <a:cxn ang="0">
                    <a:pos x="320" y="295"/>
                  </a:cxn>
                  <a:cxn ang="0">
                    <a:pos x="330" y="317"/>
                  </a:cxn>
                  <a:cxn ang="0">
                    <a:pos x="336" y="336"/>
                  </a:cxn>
                </a:cxnLst>
                <a:rect l="0" t="0" r="r" b="b"/>
                <a:pathLst>
                  <a:path w="337" h="337">
                    <a:moveTo>
                      <a:pt x="0" y="0"/>
                    </a:moveTo>
                    <a:lnTo>
                      <a:pt x="46" y="11"/>
                    </a:lnTo>
                    <a:lnTo>
                      <a:pt x="78" y="22"/>
                    </a:lnTo>
                    <a:lnTo>
                      <a:pt x="99" y="53"/>
                    </a:lnTo>
                    <a:lnTo>
                      <a:pt x="130" y="85"/>
                    </a:lnTo>
                    <a:lnTo>
                      <a:pt x="162" y="106"/>
                    </a:lnTo>
                    <a:lnTo>
                      <a:pt x="194" y="138"/>
                    </a:lnTo>
                    <a:lnTo>
                      <a:pt x="215" y="169"/>
                    </a:lnTo>
                    <a:lnTo>
                      <a:pt x="246" y="190"/>
                    </a:lnTo>
                    <a:lnTo>
                      <a:pt x="257" y="222"/>
                    </a:lnTo>
                    <a:lnTo>
                      <a:pt x="288" y="232"/>
                    </a:lnTo>
                    <a:lnTo>
                      <a:pt x="299" y="264"/>
                    </a:lnTo>
                    <a:lnTo>
                      <a:pt x="320" y="295"/>
                    </a:lnTo>
                    <a:lnTo>
                      <a:pt x="330" y="317"/>
                    </a:lnTo>
                    <a:lnTo>
                      <a:pt x="336" y="33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77" name="Freeform 49"/>
              <p:cNvSpPr>
                <a:spLocks/>
              </p:cNvSpPr>
              <p:nvPr/>
            </p:nvSpPr>
            <p:spPr bwMode="auto">
              <a:xfrm>
                <a:off x="2160" y="428"/>
                <a:ext cx="193" cy="9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" y="42"/>
                  </a:cxn>
                  <a:cxn ang="0">
                    <a:pos x="11" y="74"/>
                  </a:cxn>
                  <a:cxn ang="0">
                    <a:pos x="11" y="105"/>
                  </a:cxn>
                  <a:cxn ang="0">
                    <a:pos x="11" y="137"/>
                  </a:cxn>
                  <a:cxn ang="0">
                    <a:pos x="11" y="169"/>
                  </a:cxn>
                  <a:cxn ang="0">
                    <a:pos x="21" y="211"/>
                  </a:cxn>
                  <a:cxn ang="0">
                    <a:pos x="32" y="242"/>
                  </a:cxn>
                  <a:cxn ang="0">
                    <a:pos x="42" y="274"/>
                  </a:cxn>
                  <a:cxn ang="0">
                    <a:pos x="42" y="305"/>
                  </a:cxn>
                  <a:cxn ang="0">
                    <a:pos x="53" y="327"/>
                  </a:cxn>
                  <a:cxn ang="0">
                    <a:pos x="53" y="358"/>
                  </a:cxn>
                  <a:cxn ang="0">
                    <a:pos x="63" y="390"/>
                  </a:cxn>
                  <a:cxn ang="0">
                    <a:pos x="63" y="421"/>
                  </a:cxn>
                  <a:cxn ang="0">
                    <a:pos x="74" y="453"/>
                  </a:cxn>
                  <a:cxn ang="0">
                    <a:pos x="74" y="484"/>
                  </a:cxn>
                  <a:cxn ang="0">
                    <a:pos x="74" y="506"/>
                  </a:cxn>
                  <a:cxn ang="0">
                    <a:pos x="74" y="537"/>
                  </a:cxn>
                  <a:cxn ang="0">
                    <a:pos x="84" y="569"/>
                  </a:cxn>
                  <a:cxn ang="0">
                    <a:pos x="84" y="600"/>
                  </a:cxn>
                  <a:cxn ang="0">
                    <a:pos x="95" y="632"/>
                  </a:cxn>
                  <a:cxn ang="0">
                    <a:pos x="106" y="663"/>
                  </a:cxn>
                  <a:cxn ang="0">
                    <a:pos x="116" y="695"/>
                  </a:cxn>
                  <a:cxn ang="0">
                    <a:pos x="116" y="727"/>
                  </a:cxn>
                  <a:cxn ang="0">
                    <a:pos x="127" y="758"/>
                  </a:cxn>
                  <a:cxn ang="0">
                    <a:pos x="127" y="790"/>
                  </a:cxn>
                  <a:cxn ang="0">
                    <a:pos x="137" y="821"/>
                  </a:cxn>
                  <a:cxn ang="0">
                    <a:pos x="148" y="853"/>
                  </a:cxn>
                  <a:cxn ang="0">
                    <a:pos x="158" y="885"/>
                  </a:cxn>
                  <a:cxn ang="0">
                    <a:pos x="169" y="916"/>
                  </a:cxn>
                  <a:cxn ang="0">
                    <a:pos x="192" y="912"/>
                  </a:cxn>
                </a:cxnLst>
                <a:rect l="0" t="0" r="r" b="b"/>
                <a:pathLst>
                  <a:path w="193" h="917">
                    <a:moveTo>
                      <a:pt x="0" y="0"/>
                    </a:moveTo>
                    <a:lnTo>
                      <a:pt x="11" y="42"/>
                    </a:lnTo>
                    <a:lnTo>
                      <a:pt x="11" y="74"/>
                    </a:lnTo>
                    <a:lnTo>
                      <a:pt x="11" y="105"/>
                    </a:lnTo>
                    <a:lnTo>
                      <a:pt x="11" y="137"/>
                    </a:lnTo>
                    <a:lnTo>
                      <a:pt x="11" y="169"/>
                    </a:lnTo>
                    <a:lnTo>
                      <a:pt x="21" y="211"/>
                    </a:lnTo>
                    <a:lnTo>
                      <a:pt x="32" y="242"/>
                    </a:lnTo>
                    <a:lnTo>
                      <a:pt x="42" y="274"/>
                    </a:lnTo>
                    <a:lnTo>
                      <a:pt x="42" y="305"/>
                    </a:lnTo>
                    <a:lnTo>
                      <a:pt x="53" y="327"/>
                    </a:lnTo>
                    <a:lnTo>
                      <a:pt x="53" y="358"/>
                    </a:lnTo>
                    <a:lnTo>
                      <a:pt x="63" y="390"/>
                    </a:lnTo>
                    <a:lnTo>
                      <a:pt x="63" y="421"/>
                    </a:lnTo>
                    <a:lnTo>
                      <a:pt x="74" y="453"/>
                    </a:lnTo>
                    <a:lnTo>
                      <a:pt x="74" y="484"/>
                    </a:lnTo>
                    <a:lnTo>
                      <a:pt x="74" y="506"/>
                    </a:lnTo>
                    <a:lnTo>
                      <a:pt x="74" y="537"/>
                    </a:lnTo>
                    <a:lnTo>
                      <a:pt x="84" y="569"/>
                    </a:lnTo>
                    <a:lnTo>
                      <a:pt x="84" y="600"/>
                    </a:lnTo>
                    <a:lnTo>
                      <a:pt x="95" y="632"/>
                    </a:lnTo>
                    <a:lnTo>
                      <a:pt x="106" y="663"/>
                    </a:lnTo>
                    <a:lnTo>
                      <a:pt x="116" y="695"/>
                    </a:lnTo>
                    <a:lnTo>
                      <a:pt x="116" y="727"/>
                    </a:lnTo>
                    <a:lnTo>
                      <a:pt x="127" y="758"/>
                    </a:lnTo>
                    <a:lnTo>
                      <a:pt x="127" y="790"/>
                    </a:lnTo>
                    <a:lnTo>
                      <a:pt x="137" y="821"/>
                    </a:lnTo>
                    <a:lnTo>
                      <a:pt x="148" y="853"/>
                    </a:lnTo>
                    <a:lnTo>
                      <a:pt x="158" y="885"/>
                    </a:lnTo>
                    <a:lnTo>
                      <a:pt x="169" y="916"/>
                    </a:lnTo>
                    <a:lnTo>
                      <a:pt x="192" y="912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78" name="Freeform 50"/>
              <p:cNvSpPr>
                <a:spLocks/>
              </p:cNvSpPr>
              <p:nvPr/>
            </p:nvSpPr>
            <p:spPr bwMode="auto">
              <a:xfrm>
                <a:off x="2150" y="607"/>
                <a:ext cx="203" cy="782"/>
              </a:xfrm>
              <a:custGeom>
                <a:avLst/>
                <a:gdLst/>
                <a:ahLst/>
                <a:cxnLst>
                  <a:cxn ang="0">
                    <a:pos x="202" y="781"/>
                  </a:cxn>
                  <a:cxn ang="0">
                    <a:pos x="179" y="737"/>
                  </a:cxn>
                  <a:cxn ang="0">
                    <a:pos x="158" y="706"/>
                  </a:cxn>
                  <a:cxn ang="0">
                    <a:pos x="137" y="684"/>
                  </a:cxn>
                  <a:cxn ang="0">
                    <a:pos x="126" y="653"/>
                  </a:cxn>
                  <a:cxn ang="0">
                    <a:pos x="116" y="621"/>
                  </a:cxn>
                  <a:cxn ang="0">
                    <a:pos x="105" y="590"/>
                  </a:cxn>
                  <a:cxn ang="0">
                    <a:pos x="84" y="558"/>
                  </a:cxn>
                  <a:cxn ang="0">
                    <a:pos x="84" y="527"/>
                  </a:cxn>
                  <a:cxn ang="0">
                    <a:pos x="84" y="505"/>
                  </a:cxn>
                  <a:cxn ang="0">
                    <a:pos x="84" y="474"/>
                  </a:cxn>
                  <a:cxn ang="0">
                    <a:pos x="73" y="442"/>
                  </a:cxn>
                  <a:cxn ang="0">
                    <a:pos x="73" y="411"/>
                  </a:cxn>
                  <a:cxn ang="0">
                    <a:pos x="63" y="379"/>
                  </a:cxn>
                  <a:cxn ang="0">
                    <a:pos x="52" y="348"/>
                  </a:cxn>
                  <a:cxn ang="0">
                    <a:pos x="52" y="316"/>
                  </a:cxn>
                  <a:cxn ang="0">
                    <a:pos x="42" y="284"/>
                  </a:cxn>
                  <a:cxn ang="0">
                    <a:pos x="42" y="253"/>
                  </a:cxn>
                  <a:cxn ang="0">
                    <a:pos x="42" y="221"/>
                  </a:cxn>
                  <a:cxn ang="0">
                    <a:pos x="42" y="190"/>
                  </a:cxn>
                  <a:cxn ang="0">
                    <a:pos x="31" y="158"/>
                  </a:cxn>
                  <a:cxn ang="0">
                    <a:pos x="31" y="126"/>
                  </a:cxn>
                  <a:cxn ang="0">
                    <a:pos x="21" y="95"/>
                  </a:cxn>
                  <a:cxn ang="0">
                    <a:pos x="10" y="63"/>
                  </a:cxn>
                  <a:cxn ang="0">
                    <a:pos x="0" y="32"/>
                  </a:cxn>
                  <a:cxn ang="0">
                    <a:pos x="0" y="0"/>
                  </a:cxn>
                  <a:cxn ang="0">
                    <a:pos x="10" y="13"/>
                  </a:cxn>
                </a:cxnLst>
                <a:rect l="0" t="0" r="r" b="b"/>
                <a:pathLst>
                  <a:path w="203" h="782">
                    <a:moveTo>
                      <a:pt x="202" y="781"/>
                    </a:moveTo>
                    <a:lnTo>
                      <a:pt x="179" y="737"/>
                    </a:lnTo>
                    <a:lnTo>
                      <a:pt x="158" y="706"/>
                    </a:lnTo>
                    <a:lnTo>
                      <a:pt x="137" y="684"/>
                    </a:lnTo>
                    <a:lnTo>
                      <a:pt x="126" y="653"/>
                    </a:lnTo>
                    <a:lnTo>
                      <a:pt x="116" y="621"/>
                    </a:lnTo>
                    <a:lnTo>
                      <a:pt x="105" y="590"/>
                    </a:lnTo>
                    <a:lnTo>
                      <a:pt x="84" y="558"/>
                    </a:lnTo>
                    <a:lnTo>
                      <a:pt x="84" y="527"/>
                    </a:lnTo>
                    <a:lnTo>
                      <a:pt x="84" y="505"/>
                    </a:lnTo>
                    <a:lnTo>
                      <a:pt x="84" y="474"/>
                    </a:lnTo>
                    <a:lnTo>
                      <a:pt x="73" y="442"/>
                    </a:lnTo>
                    <a:lnTo>
                      <a:pt x="73" y="411"/>
                    </a:lnTo>
                    <a:lnTo>
                      <a:pt x="63" y="379"/>
                    </a:lnTo>
                    <a:lnTo>
                      <a:pt x="52" y="348"/>
                    </a:lnTo>
                    <a:lnTo>
                      <a:pt x="52" y="316"/>
                    </a:lnTo>
                    <a:lnTo>
                      <a:pt x="42" y="284"/>
                    </a:lnTo>
                    <a:lnTo>
                      <a:pt x="42" y="253"/>
                    </a:lnTo>
                    <a:lnTo>
                      <a:pt x="42" y="221"/>
                    </a:lnTo>
                    <a:lnTo>
                      <a:pt x="42" y="190"/>
                    </a:lnTo>
                    <a:lnTo>
                      <a:pt x="31" y="158"/>
                    </a:lnTo>
                    <a:lnTo>
                      <a:pt x="31" y="126"/>
                    </a:lnTo>
                    <a:lnTo>
                      <a:pt x="21" y="95"/>
                    </a:lnTo>
                    <a:lnTo>
                      <a:pt x="10" y="63"/>
                    </a:lnTo>
                    <a:lnTo>
                      <a:pt x="0" y="32"/>
                    </a:lnTo>
                    <a:lnTo>
                      <a:pt x="0" y="0"/>
                    </a:lnTo>
                    <a:lnTo>
                      <a:pt x="10" y="13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79" name="Freeform 51"/>
              <p:cNvSpPr>
                <a:spLocks/>
              </p:cNvSpPr>
              <p:nvPr/>
            </p:nvSpPr>
            <p:spPr bwMode="auto">
              <a:xfrm>
                <a:off x="2112" y="668"/>
                <a:ext cx="193" cy="72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44"/>
                  </a:cxn>
                  <a:cxn ang="0">
                    <a:pos x="27" y="76"/>
                  </a:cxn>
                  <a:cxn ang="0">
                    <a:pos x="38" y="108"/>
                  </a:cxn>
                  <a:cxn ang="0">
                    <a:pos x="38" y="139"/>
                  </a:cxn>
                  <a:cxn ang="0">
                    <a:pos x="48" y="171"/>
                  </a:cxn>
                  <a:cxn ang="0">
                    <a:pos x="48" y="202"/>
                  </a:cxn>
                  <a:cxn ang="0">
                    <a:pos x="48" y="234"/>
                  </a:cxn>
                  <a:cxn ang="0">
                    <a:pos x="48" y="266"/>
                  </a:cxn>
                  <a:cxn ang="0">
                    <a:pos x="59" y="297"/>
                  </a:cxn>
                  <a:cxn ang="0">
                    <a:pos x="59" y="329"/>
                  </a:cxn>
                  <a:cxn ang="0">
                    <a:pos x="69" y="360"/>
                  </a:cxn>
                  <a:cxn ang="0">
                    <a:pos x="80" y="392"/>
                  </a:cxn>
                  <a:cxn ang="0">
                    <a:pos x="90" y="423"/>
                  </a:cxn>
                  <a:cxn ang="0">
                    <a:pos x="90" y="455"/>
                  </a:cxn>
                  <a:cxn ang="0">
                    <a:pos x="101" y="487"/>
                  </a:cxn>
                  <a:cxn ang="0">
                    <a:pos x="122" y="518"/>
                  </a:cxn>
                  <a:cxn ang="0">
                    <a:pos x="122" y="550"/>
                  </a:cxn>
                  <a:cxn ang="0">
                    <a:pos x="132" y="581"/>
                  </a:cxn>
                  <a:cxn ang="0">
                    <a:pos x="143" y="613"/>
                  </a:cxn>
                  <a:cxn ang="0">
                    <a:pos x="154" y="645"/>
                  </a:cxn>
                  <a:cxn ang="0">
                    <a:pos x="164" y="676"/>
                  </a:cxn>
                  <a:cxn ang="0">
                    <a:pos x="175" y="708"/>
                  </a:cxn>
                  <a:cxn ang="0">
                    <a:pos x="192" y="720"/>
                  </a:cxn>
                </a:cxnLst>
                <a:rect l="0" t="0" r="r" b="b"/>
                <a:pathLst>
                  <a:path w="193" h="721">
                    <a:moveTo>
                      <a:pt x="0" y="0"/>
                    </a:moveTo>
                    <a:lnTo>
                      <a:pt x="17" y="44"/>
                    </a:lnTo>
                    <a:lnTo>
                      <a:pt x="27" y="76"/>
                    </a:lnTo>
                    <a:lnTo>
                      <a:pt x="38" y="108"/>
                    </a:lnTo>
                    <a:lnTo>
                      <a:pt x="38" y="139"/>
                    </a:lnTo>
                    <a:lnTo>
                      <a:pt x="48" y="171"/>
                    </a:lnTo>
                    <a:lnTo>
                      <a:pt x="48" y="202"/>
                    </a:lnTo>
                    <a:lnTo>
                      <a:pt x="48" y="234"/>
                    </a:lnTo>
                    <a:lnTo>
                      <a:pt x="48" y="266"/>
                    </a:lnTo>
                    <a:lnTo>
                      <a:pt x="59" y="297"/>
                    </a:lnTo>
                    <a:lnTo>
                      <a:pt x="59" y="329"/>
                    </a:lnTo>
                    <a:lnTo>
                      <a:pt x="69" y="360"/>
                    </a:lnTo>
                    <a:lnTo>
                      <a:pt x="80" y="392"/>
                    </a:lnTo>
                    <a:lnTo>
                      <a:pt x="90" y="423"/>
                    </a:lnTo>
                    <a:lnTo>
                      <a:pt x="90" y="455"/>
                    </a:lnTo>
                    <a:lnTo>
                      <a:pt x="101" y="487"/>
                    </a:lnTo>
                    <a:lnTo>
                      <a:pt x="122" y="518"/>
                    </a:lnTo>
                    <a:lnTo>
                      <a:pt x="122" y="550"/>
                    </a:lnTo>
                    <a:lnTo>
                      <a:pt x="132" y="581"/>
                    </a:lnTo>
                    <a:lnTo>
                      <a:pt x="143" y="613"/>
                    </a:lnTo>
                    <a:lnTo>
                      <a:pt x="154" y="645"/>
                    </a:lnTo>
                    <a:lnTo>
                      <a:pt x="164" y="676"/>
                    </a:lnTo>
                    <a:lnTo>
                      <a:pt x="175" y="708"/>
                    </a:lnTo>
                    <a:lnTo>
                      <a:pt x="192" y="72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80" name="Freeform 52"/>
              <p:cNvSpPr>
                <a:spLocks/>
              </p:cNvSpPr>
              <p:nvPr/>
            </p:nvSpPr>
            <p:spPr bwMode="auto">
              <a:xfrm>
                <a:off x="1920" y="1100"/>
                <a:ext cx="337" cy="38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0" y="56"/>
                  </a:cxn>
                  <a:cxn ang="0">
                    <a:pos x="61" y="67"/>
                  </a:cxn>
                  <a:cxn ang="0">
                    <a:pos x="93" y="80"/>
                  </a:cxn>
                  <a:cxn ang="0">
                    <a:pos x="125" y="104"/>
                  </a:cxn>
                  <a:cxn ang="0">
                    <a:pos x="146" y="139"/>
                  </a:cxn>
                  <a:cxn ang="0">
                    <a:pos x="167" y="176"/>
                  </a:cxn>
                  <a:cxn ang="0">
                    <a:pos x="188" y="212"/>
                  </a:cxn>
                  <a:cxn ang="0">
                    <a:pos x="209" y="248"/>
                  </a:cxn>
                  <a:cxn ang="0">
                    <a:pos x="230" y="284"/>
                  </a:cxn>
                  <a:cxn ang="0">
                    <a:pos x="261" y="308"/>
                  </a:cxn>
                  <a:cxn ang="0">
                    <a:pos x="293" y="344"/>
                  </a:cxn>
                  <a:cxn ang="0">
                    <a:pos x="314" y="380"/>
                  </a:cxn>
                  <a:cxn ang="0">
                    <a:pos x="336" y="384"/>
                  </a:cxn>
                </a:cxnLst>
                <a:rect l="0" t="0" r="r" b="b"/>
                <a:pathLst>
                  <a:path w="337" h="385">
                    <a:moveTo>
                      <a:pt x="0" y="0"/>
                    </a:moveTo>
                    <a:lnTo>
                      <a:pt x="30" y="56"/>
                    </a:lnTo>
                    <a:lnTo>
                      <a:pt x="61" y="67"/>
                    </a:lnTo>
                    <a:lnTo>
                      <a:pt x="93" y="80"/>
                    </a:lnTo>
                    <a:lnTo>
                      <a:pt x="125" y="104"/>
                    </a:lnTo>
                    <a:lnTo>
                      <a:pt x="146" y="139"/>
                    </a:lnTo>
                    <a:lnTo>
                      <a:pt x="167" y="176"/>
                    </a:lnTo>
                    <a:lnTo>
                      <a:pt x="188" y="212"/>
                    </a:lnTo>
                    <a:lnTo>
                      <a:pt x="209" y="248"/>
                    </a:lnTo>
                    <a:lnTo>
                      <a:pt x="230" y="284"/>
                    </a:lnTo>
                    <a:lnTo>
                      <a:pt x="261" y="308"/>
                    </a:lnTo>
                    <a:lnTo>
                      <a:pt x="293" y="344"/>
                    </a:lnTo>
                    <a:lnTo>
                      <a:pt x="314" y="380"/>
                    </a:lnTo>
                    <a:lnTo>
                      <a:pt x="336" y="384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81" name="Freeform 53"/>
              <p:cNvSpPr>
                <a:spLocks/>
              </p:cNvSpPr>
              <p:nvPr/>
            </p:nvSpPr>
            <p:spPr bwMode="auto">
              <a:xfrm>
                <a:off x="2108" y="716"/>
                <a:ext cx="159" cy="692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49"/>
                  </a:cxn>
                  <a:cxn ang="0">
                    <a:pos x="10" y="81"/>
                  </a:cxn>
                  <a:cxn ang="0">
                    <a:pos x="10" y="112"/>
                  </a:cxn>
                  <a:cxn ang="0">
                    <a:pos x="10" y="144"/>
                  </a:cxn>
                  <a:cxn ang="0">
                    <a:pos x="21" y="175"/>
                  </a:cxn>
                  <a:cxn ang="0">
                    <a:pos x="21" y="207"/>
                  </a:cxn>
                  <a:cxn ang="0">
                    <a:pos x="21" y="239"/>
                  </a:cxn>
                  <a:cxn ang="0">
                    <a:pos x="31" y="270"/>
                  </a:cxn>
                  <a:cxn ang="0">
                    <a:pos x="42" y="312"/>
                  </a:cxn>
                  <a:cxn ang="0">
                    <a:pos x="52" y="344"/>
                  </a:cxn>
                  <a:cxn ang="0">
                    <a:pos x="63" y="375"/>
                  </a:cxn>
                  <a:cxn ang="0">
                    <a:pos x="84" y="407"/>
                  </a:cxn>
                  <a:cxn ang="0">
                    <a:pos x="84" y="439"/>
                  </a:cxn>
                  <a:cxn ang="0">
                    <a:pos x="94" y="470"/>
                  </a:cxn>
                  <a:cxn ang="0">
                    <a:pos x="94" y="502"/>
                  </a:cxn>
                  <a:cxn ang="0">
                    <a:pos x="105" y="533"/>
                  </a:cxn>
                  <a:cxn ang="0">
                    <a:pos x="105" y="565"/>
                  </a:cxn>
                  <a:cxn ang="0">
                    <a:pos x="126" y="597"/>
                  </a:cxn>
                  <a:cxn ang="0">
                    <a:pos x="136" y="628"/>
                  </a:cxn>
                  <a:cxn ang="0">
                    <a:pos x="147" y="660"/>
                  </a:cxn>
                  <a:cxn ang="0">
                    <a:pos x="158" y="691"/>
                  </a:cxn>
                  <a:cxn ang="0">
                    <a:pos x="148" y="672"/>
                  </a:cxn>
                </a:cxnLst>
                <a:rect l="0" t="0" r="r" b="b"/>
                <a:pathLst>
                  <a:path w="159" h="692">
                    <a:moveTo>
                      <a:pt x="4" y="0"/>
                    </a:moveTo>
                    <a:lnTo>
                      <a:pt x="0" y="49"/>
                    </a:lnTo>
                    <a:lnTo>
                      <a:pt x="10" y="81"/>
                    </a:lnTo>
                    <a:lnTo>
                      <a:pt x="10" y="112"/>
                    </a:lnTo>
                    <a:lnTo>
                      <a:pt x="10" y="144"/>
                    </a:lnTo>
                    <a:lnTo>
                      <a:pt x="21" y="175"/>
                    </a:lnTo>
                    <a:lnTo>
                      <a:pt x="21" y="207"/>
                    </a:lnTo>
                    <a:lnTo>
                      <a:pt x="21" y="239"/>
                    </a:lnTo>
                    <a:lnTo>
                      <a:pt x="31" y="270"/>
                    </a:lnTo>
                    <a:lnTo>
                      <a:pt x="42" y="312"/>
                    </a:lnTo>
                    <a:lnTo>
                      <a:pt x="52" y="344"/>
                    </a:lnTo>
                    <a:lnTo>
                      <a:pt x="63" y="375"/>
                    </a:lnTo>
                    <a:lnTo>
                      <a:pt x="84" y="407"/>
                    </a:lnTo>
                    <a:lnTo>
                      <a:pt x="84" y="439"/>
                    </a:lnTo>
                    <a:lnTo>
                      <a:pt x="94" y="470"/>
                    </a:lnTo>
                    <a:lnTo>
                      <a:pt x="94" y="502"/>
                    </a:lnTo>
                    <a:lnTo>
                      <a:pt x="105" y="533"/>
                    </a:lnTo>
                    <a:lnTo>
                      <a:pt x="105" y="565"/>
                    </a:lnTo>
                    <a:lnTo>
                      <a:pt x="126" y="597"/>
                    </a:lnTo>
                    <a:lnTo>
                      <a:pt x="136" y="628"/>
                    </a:lnTo>
                    <a:lnTo>
                      <a:pt x="147" y="660"/>
                    </a:lnTo>
                    <a:lnTo>
                      <a:pt x="158" y="691"/>
                    </a:lnTo>
                    <a:lnTo>
                      <a:pt x="148" y="672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82" name="Freeform 54"/>
              <p:cNvSpPr>
                <a:spLocks/>
              </p:cNvSpPr>
              <p:nvPr/>
            </p:nvSpPr>
            <p:spPr bwMode="auto">
              <a:xfrm>
                <a:off x="1968" y="860"/>
                <a:ext cx="337" cy="577"/>
              </a:xfrm>
              <a:custGeom>
                <a:avLst/>
                <a:gdLst/>
                <a:ahLst/>
                <a:cxnLst>
                  <a:cxn ang="0">
                    <a:pos x="336" y="576"/>
                  </a:cxn>
                  <a:cxn ang="0">
                    <a:pos x="275" y="548"/>
                  </a:cxn>
                  <a:cxn ang="0">
                    <a:pos x="231" y="511"/>
                  </a:cxn>
                  <a:cxn ang="0">
                    <a:pos x="217" y="472"/>
                  </a:cxn>
                  <a:cxn ang="0">
                    <a:pos x="201" y="434"/>
                  </a:cxn>
                  <a:cxn ang="0">
                    <a:pos x="172" y="397"/>
                  </a:cxn>
                  <a:cxn ang="0">
                    <a:pos x="172" y="358"/>
                  </a:cxn>
                  <a:cxn ang="0">
                    <a:pos x="158" y="321"/>
                  </a:cxn>
                  <a:cxn ang="0">
                    <a:pos x="142" y="283"/>
                  </a:cxn>
                  <a:cxn ang="0">
                    <a:pos x="142" y="244"/>
                  </a:cxn>
                  <a:cxn ang="0">
                    <a:pos x="113" y="194"/>
                  </a:cxn>
                  <a:cxn ang="0">
                    <a:pos x="113" y="157"/>
                  </a:cxn>
                  <a:cxn ang="0">
                    <a:pos x="84" y="118"/>
                  </a:cxn>
                  <a:cxn ang="0">
                    <a:pos x="70" y="81"/>
                  </a:cxn>
                  <a:cxn ang="0">
                    <a:pos x="40" y="43"/>
                  </a:cxn>
                  <a:cxn ang="0">
                    <a:pos x="9" y="4"/>
                  </a:cxn>
                  <a:cxn ang="0">
                    <a:pos x="0" y="0"/>
                  </a:cxn>
                </a:cxnLst>
                <a:rect l="0" t="0" r="r" b="b"/>
                <a:pathLst>
                  <a:path w="337" h="577">
                    <a:moveTo>
                      <a:pt x="336" y="576"/>
                    </a:moveTo>
                    <a:lnTo>
                      <a:pt x="275" y="548"/>
                    </a:lnTo>
                    <a:lnTo>
                      <a:pt x="231" y="511"/>
                    </a:lnTo>
                    <a:lnTo>
                      <a:pt x="217" y="472"/>
                    </a:lnTo>
                    <a:lnTo>
                      <a:pt x="201" y="434"/>
                    </a:lnTo>
                    <a:lnTo>
                      <a:pt x="172" y="397"/>
                    </a:lnTo>
                    <a:lnTo>
                      <a:pt x="172" y="358"/>
                    </a:lnTo>
                    <a:lnTo>
                      <a:pt x="158" y="321"/>
                    </a:lnTo>
                    <a:lnTo>
                      <a:pt x="142" y="283"/>
                    </a:lnTo>
                    <a:lnTo>
                      <a:pt x="142" y="244"/>
                    </a:lnTo>
                    <a:lnTo>
                      <a:pt x="113" y="194"/>
                    </a:lnTo>
                    <a:lnTo>
                      <a:pt x="113" y="157"/>
                    </a:lnTo>
                    <a:lnTo>
                      <a:pt x="84" y="118"/>
                    </a:lnTo>
                    <a:lnTo>
                      <a:pt x="70" y="81"/>
                    </a:lnTo>
                    <a:lnTo>
                      <a:pt x="40" y="43"/>
                    </a:lnTo>
                    <a:lnTo>
                      <a:pt x="9" y="4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83" name="Freeform 55"/>
              <p:cNvSpPr>
                <a:spLocks/>
              </p:cNvSpPr>
              <p:nvPr/>
            </p:nvSpPr>
            <p:spPr bwMode="auto">
              <a:xfrm>
                <a:off x="2055" y="764"/>
                <a:ext cx="250" cy="676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0" y="43"/>
                  </a:cxn>
                  <a:cxn ang="0">
                    <a:pos x="11" y="75"/>
                  </a:cxn>
                  <a:cxn ang="0">
                    <a:pos x="21" y="106"/>
                  </a:cxn>
                  <a:cxn ang="0">
                    <a:pos x="21" y="138"/>
                  </a:cxn>
                  <a:cxn ang="0">
                    <a:pos x="32" y="170"/>
                  </a:cxn>
                  <a:cxn ang="0">
                    <a:pos x="42" y="201"/>
                  </a:cxn>
                  <a:cxn ang="0">
                    <a:pos x="53" y="233"/>
                  </a:cxn>
                  <a:cxn ang="0">
                    <a:pos x="63" y="264"/>
                  </a:cxn>
                  <a:cxn ang="0">
                    <a:pos x="63" y="296"/>
                  </a:cxn>
                  <a:cxn ang="0">
                    <a:pos x="74" y="327"/>
                  </a:cxn>
                  <a:cxn ang="0">
                    <a:pos x="84" y="359"/>
                  </a:cxn>
                  <a:cxn ang="0">
                    <a:pos x="95" y="391"/>
                  </a:cxn>
                  <a:cxn ang="0">
                    <a:pos x="116" y="422"/>
                  </a:cxn>
                  <a:cxn ang="0">
                    <a:pos x="126" y="454"/>
                  </a:cxn>
                  <a:cxn ang="0">
                    <a:pos x="137" y="485"/>
                  </a:cxn>
                  <a:cxn ang="0">
                    <a:pos x="147" y="517"/>
                  </a:cxn>
                  <a:cxn ang="0">
                    <a:pos x="147" y="549"/>
                  </a:cxn>
                  <a:cxn ang="0">
                    <a:pos x="168" y="580"/>
                  </a:cxn>
                  <a:cxn ang="0">
                    <a:pos x="179" y="612"/>
                  </a:cxn>
                  <a:cxn ang="0">
                    <a:pos x="200" y="643"/>
                  </a:cxn>
                  <a:cxn ang="0">
                    <a:pos x="221" y="675"/>
                  </a:cxn>
                  <a:cxn ang="0">
                    <a:pos x="249" y="672"/>
                  </a:cxn>
                </a:cxnLst>
                <a:rect l="0" t="0" r="r" b="b"/>
                <a:pathLst>
                  <a:path w="250" h="676">
                    <a:moveTo>
                      <a:pt x="9" y="0"/>
                    </a:moveTo>
                    <a:lnTo>
                      <a:pt x="0" y="43"/>
                    </a:lnTo>
                    <a:lnTo>
                      <a:pt x="11" y="75"/>
                    </a:lnTo>
                    <a:lnTo>
                      <a:pt x="21" y="106"/>
                    </a:lnTo>
                    <a:lnTo>
                      <a:pt x="21" y="138"/>
                    </a:lnTo>
                    <a:lnTo>
                      <a:pt x="32" y="170"/>
                    </a:lnTo>
                    <a:lnTo>
                      <a:pt x="42" y="201"/>
                    </a:lnTo>
                    <a:lnTo>
                      <a:pt x="53" y="233"/>
                    </a:lnTo>
                    <a:lnTo>
                      <a:pt x="63" y="264"/>
                    </a:lnTo>
                    <a:lnTo>
                      <a:pt x="63" y="296"/>
                    </a:lnTo>
                    <a:lnTo>
                      <a:pt x="74" y="327"/>
                    </a:lnTo>
                    <a:lnTo>
                      <a:pt x="84" y="359"/>
                    </a:lnTo>
                    <a:lnTo>
                      <a:pt x="95" y="391"/>
                    </a:lnTo>
                    <a:lnTo>
                      <a:pt x="116" y="422"/>
                    </a:lnTo>
                    <a:lnTo>
                      <a:pt x="126" y="454"/>
                    </a:lnTo>
                    <a:lnTo>
                      <a:pt x="137" y="485"/>
                    </a:lnTo>
                    <a:lnTo>
                      <a:pt x="147" y="517"/>
                    </a:lnTo>
                    <a:lnTo>
                      <a:pt x="147" y="549"/>
                    </a:lnTo>
                    <a:lnTo>
                      <a:pt x="168" y="580"/>
                    </a:lnTo>
                    <a:lnTo>
                      <a:pt x="179" y="612"/>
                    </a:lnTo>
                    <a:lnTo>
                      <a:pt x="200" y="643"/>
                    </a:lnTo>
                    <a:lnTo>
                      <a:pt x="221" y="675"/>
                    </a:lnTo>
                    <a:lnTo>
                      <a:pt x="249" y="672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84" name="Freeform 56"/>
              <p:cNvSpPr>
                <a:spLocks/>
              </p:cNvSpPr>
              <p:nvPr/>
            </p:nvSpPr>
            <p:spPr bwMode="auto">
              <a:xfrm>
                <a:off x="1968" y="956"/>
                <a:ext cx="289" cy="50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4" y="51"/>
                  </a:cxn>
                  <a:cxn ang="0">
                    <a:pos x="45" y="83"/>
                  </a:cxn>
                  <a:cxn ang="0">
                    <a:pos x="55" y="114"/>
                  </a:cxn>
                  <a:cxn ang="0">
                    <a:pos x="66" y="146"/>
                  </a:cxn>
                  <a:cxn ang="0">
                    <a:pos x="87" y="178"/>
                  </a:cxn>
                  <a:cxn ang="0">
                    <a:pos x="98" y="209"/>
                  </a:cxn>
                  <a:cxn ang="0">
                    <a:pos x="108" y="241"/>
                  </a:cxn>
                  <a:cxn ang="0">
                    <a:pos x="129" y="272"/>
                  </a:cxn>
                  <a:cxn ang="0">
                    <a:pos x="140" y="304"/>
                  </a:cxn>
                  <a:cxn ang="0">
                    <a:pos x="161" y="335"/>
                  </a:cxn>
                  <a:cxn ang="0">
                    <a:pos x="182" y="357"/>
                  </a:cxn>
                  <a:cxn ang="0">
                    <a:pos x="192" y="388"/>
                  </a:cxn>
                  <a:cxn ang="0">
                    <a:pos x="213" y="420"/>
                  </a:cxn>
                  <a:cxn ang="0">
                    <a:pos x="234" y="451"/>
                  </a:cxn>
                  <a:cxn ang="0">
                    <a:pos x="266" y="472"/>
                  </a:cxn>
                  <a:cxn ang="0">
                    <a:pos x="276" y="504"/>
                  </a:cxn>
                  <a:cxn ang="0">
                    <a:pos x="288" y="480"/>
                  </a:cxn>
                </a:cxnLst>
                <a:rect l="0" t="0" r="r" b="b"/>
                <a:pathLst>
                  <a:path w="289" h="505">
                    <a:moveTo>
                      <a:pt x="0" y="0"/>
                    </a:moveTo>
                    <a:lnTo>
                      <a:pt x="24" y="51"/>
                    </a:lnTo>
                    <a:lnTo>
                      <a:pt x="45" y="83"/>
                    </a:lnTo>
                    <a:lnTo>
                      <a:pt x="55" y="114"/>
                    </a:lnTo>
                    <a:lnTo>
                      <a:pt x="66" y="146"/>
                    </a:lnTo>
                    <a:lnTo>
                      <a:pt x="87" y="178"/>
                    </a:lnTo>
                    <a:lnTo>
                      <a:pt x="98" y="209"/>
                    </a:lnTo>
                    <a:lnTo>
                      <a:pt x="108" y="241"/>
                    </a:lnTo>
                    <a:lnTo>
                      <a:pt x="129" y="272"/>
                    </a:lnTo>
                    <a:lnTo>
                      <a:pt x="140" y="304"/>
                    </a:lnTo>
                    <a:lnTo>
                      <a:pt x="161" y="335"/>
                    </a:lnTo>
                    <a:lnTo>
                      <a:pt x="182" y="357"/>
                    </a:lnTo>
                    <a:lnTo>
                      <a:pt x="192" y="388"/>
                    </a:lnTo>
                    <a:lnTo>
                      <a:pt x="213" y="420"/>
                    </a:lnTo>
                    <a:lnTo>
                      <a:pt x="234" y="451"/>
                    </a:lnTo>
                    <a:lnTo>
                      <a:pt x="266" y="472"/>
                    </a:lnTo>
                    <a:lnTo>
                      <a:pt x="276" y="504"/>
                    </a:lnTo>
                    <a:lnTo>
                      <a:pt x="288" y="48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85" name="Freeform 57"/>
              <p:cNvSpPr>
                <a:spLocks/>
              </p:cNvSpPr>
              <p:nvPr/>
            </p:nvSpPr>
            <p:spPr bwMode="auto">
              <a:xfrm>
                <a:off x="1950" y="1004"/>
                <a:ext cx="115" cy="225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0" y="45"/>
                  </a:cxn>
                  <a:cxn ang="0">
                    <a:pos x="31" y="77"/>
                  </a:cxn>
                  <a:cxn ang="0">
                    <a:pos x="42" y="108"/>
                  </a:cxn>
                  <a:cxn ang="0">
                    <a:pos x="52" y="130"/>
                  </a:cxn>
                  <a:cxn ang="0">
                    <a:pos x="73" y="161"/>
                  </a:cxn>
                  <a:cxn ang="0">
                    <a:pos x="84" y="193"/>
                  </a:cxn>
                  <a:cxn ang="0">
                    <a:pos x="95" y="224"/>
                  </a:cxn>
                  <a:cxn ang="0">
                    <a:pos x="114" y="192"/>
                  </a:cxn>
                </a:cxnLst>
                <a:rect l="0" t="0" r="r" b="b"/>
                <a:pathLst>
                  <a:path w="115" h="225">
                    <a:moveTo>
                      <a:pt x="18" y="0"/>
                    </a:moveTo>
                    <a:lnTo>
                      <a:pt x="0" y="45"/>
                    </a:lnTo>
                    <a:lnTo>
                      <a:pt x="31" y="77"/>
                    </a:lnTo>
                    <a:lnTo>
                      <a:pt x="42" y="108"/>
                    </a:lnTo>
                    <a:lnTo>
                      <a:pt x="52" y="130"/>
                    </a:lnTo>
                    <a:lnTo>
                      <a:pt x="73" y="161"/>
                    </a:lnTo>
                    <a:lnTo>
                      <a:pt x="84" y="193"/>
                    </a:lnTo>
                    <a:lnTo>
                      <a:pt x="95" y="224"/>
                    </a:lnTo>
                    <a:lnTo>
                      <a:pt x="114" y="192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86" name="Freeform 58"/>
              <p:cNvSpPr>
                <a:spLocks/>
              </p:cNvSpPr>
              <p:nvPr/>
            </p:nvSpPr>
            <p:spPr bwMode="auto">
              <a:xfrm>
                <a:off x="1968" y="908"/>
                <a:ext cx="193" cy="38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5" y="36"/>
                  </a:cxn>
                  <a:cxn ang="0">
                    <a:pos x="66" y="68"/>
                  </a:cxn>
                  <a:cxn ang="0">
                    <a:pos x="66" y="99"/>
                  </a:cxn>
                  <a:cxn ang="0">
                    <a:pos x="77" y="131"/>
                  </a:cxn>
                  <a:cxn ang="0">
                    <a:pos x="77" y="162"/>
                  </a:cxn>
                  <a:cxn ang="0">
                    <a:pos x="87" y="194"/>
                  </a:cxn>
                  <a:cxn ang="0">
                    <a:pos x="108" y="226"/>
                  </a:cxn>
                  <a:cxn ang="0">
                    <a:pos x="119" y="257"/>
                  </a:cxn>
                  <a:cxn ang="0">
                    <a:pos x="140" y="289"/>
                  </a:cxn>
                  <a:cxn ang="0">
                    <a:pos x="161" y="320"/>
                  </a:cxn>
                  <a:cxn ang="0">
                    <a:pos x="171" y="352"/>
                  </a:cxn>
                  <a:cxn ang="0">
                    <a:pos x="192" y="384"/>
                  </a:cxn>
                </a:cxnLst>
                <a:rect l="0" t="0" r="r" b="b"/>
                <a:pathLst>
                  <a:path w="193" h="385">
                    <a:moveTo>
                      <a:pt x="0" y="0"/>
                    </a:moveTo>
                    <a:lnTo>
                      <a:pt x="45" y="36"/>
                    </a:lnTo>
                    <a:lnTo>
                      <a:pt x="66" y="68"/>
                    </a:lnTo>
                    <a:lnTo>
                      <a:pt x="66" y="99"/>
                    </a:lnTo>
                    <a:lnTo>
                      <a:pt x="77" y="131"/>
                    </a:lnTo>
                    <a:lnTo>
                      <a:pt x="77" y="162"/>
                    </a:lnTo>
                    <a:lnTo>
                      <a:pt x="87" y="194"/>
                    </a:lnTo>
                    <a:lnTo>
                      <a:pt x="108" y="226"/>
                    </a:lnTo>
                    <a:lnTo>
                      <a:pt x="119" y="257"/>
                    </a:lnTo>
                    <a:lnTo>
                      <a:pt x="140" y="289"/>
                    </a:lnTo>
                    <a:lnTo>
                      <a:pt x="161" y="320"/>
                    </a:lnTo>
                    <a:lnTo>
                      <a:pt x="171" y="352"/>
                    </a:lnTo>
                    <a:lnTo>
                      <a:pt x="192" y="384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87" name="Freeform 59"/>
              <p:cNvSpPr>
                <a:spLocks/>
              </p:cNvSpPr>
              <p:nvPr/>
            </p:nvSpPr>
            <p:spPr bwMode="auto">
              <a:xfrm>
                <a:off x="2287" y="332"/>
                <a:ext cx="127" cy="887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0" y="44"/>
                  </a:cxn>
                  <a:cxn ang="0">
                    <a:pos x="0" y="75"/>
                  </a:cxn>
                  <a:cxn ang="0">
                    <a:pos x="0" y="107"/>
                  </a:cxn>
                  <a:cxn ang="0">
                    <a:pos x="0" y="138"/>
                  </a:cxn>
                  <a:cxn ang="0">
                    <a:pos x="0" y="170"/>
                  </a:cxn>
                  <a:cxn ang="0">
                    <a:pos x="10" y="201"/>
                  </a:cxn>
                  <a:cxn ang="0">
                    <a:pos x="31" y="233"/>
                  </a:cxn>
                  <a:cxn ang="0">
                    <a:pos x="31" y="265"/>
                  </a:cxn>
                  <a:cxn ang="0">
                    <a:pos x="31" y="296"/>
                  </a:cxn>
                  <a:cxn ang="0">
                    <a:pos x="42" y="328"/>
                  </a:cxn>
                  <a:cxn ang="0">
                    <a:pos x="42" y="359"/>
                  </a:cxn>
                  <a:cxn ang="0">
                    <a:pos x="42" y="391"/>
                  </a:cxn>
                  <a:cxn ang="0">
                    <a:pos x="52" y="423"/>
                  </a:cxn>
                  <a:cxn ang="0">
                    <a:pos x="63" y="454"/>
                  </a:cxn>
                  <a:cxn ang="0">
                    <a:pos x="63" y="486"/>
                  </a:cxn>
                  <a:cxn ang="0">
                    <a:pos x="63" y="517"/>
                  </a:cxn>
                  <a:cxn ang="0">
                    <a:pos x="63" y="549"/>
                  </a:cxn>
                  <a:cxn ang="0">
                    <a:pos x="63" y="580"/>
                  </a:cxn>
                  <a:cxn ang="0">
                    <a:pos x="73" y="602"/>
                  </a:cxn>
                  <a:cxn ang="0">
                    <a:pos x="73" y="633"/>
                  </a:cxn>
                  <a:cxn ang="0">
                    <a:pos x="73" y="665"/>
                  </a:cxn>
                  <a:cxn ang="0">
                    <a:pos x="84" y="696"/>
                  </a:cxn>
                  <a:cxn ang="0">
                    <a:pos x="84" y="728"/>
                  </a:cxn>
                  <a:cxn ang="0">
                    <a:pos x="84" y="759"/>
                  </a:cxn>
                  <a:cxn ang="0">
                    <a:pos x="94" y="791"/>
                  </a:cxn>
                  <a:cxn ang="0">
                    <a:pos x="94" y="823"/>
                  </a:cxn>
                  <a:cxn ang="0">
                    <a:pos x="105" y="854"/>
                  </a:cxn>
                  <a:cxn ang="0">
                    <a:pos x="105" y="886"/>
                  </a:cxn>
                  <a:cxn ang="0">
                    <a:pos x="113" y="864"/>
                  </a:cxn>
                  <a:cxn ang="0">
                    <a:pos x="126" y="886"/>
                  </a:cxn>
                </a:cxnLst>
                <a:rect l="0" t="0" r="r" b="b"/>
                <a:pathLst>
                  <a:path w="127" h="887">
                    <a:moveTo>
                      <a:pt x="17" y="0"/>
                    </a:moveTo>
                    <a:lnTo>
                      <a:pt x="0" y="44"/>
                    </a:lnTo>
                    <a:lnTo>
                      <a:pt x="0" y="75"/>
                    </a:lnTo>
                    <a:lnTo>
                      <a:pt x="0" y="107"/>
                    </a:lnTo>
                    <a:lnTo>
                      <a:pt x="0" y="138"/>
                    </a:lnTo>
                    <a:lnTo>
                      <a:pt x="0" y="170"/>
                    </a:lnTo>
                    <a:lnTo>
                      <a:pt x="10" y="201"/>
                    </a:lnTo>
                    <a:lnTo>
                      <a:pt x="31" y="233"/>
                    </a:lnTo>
                    <a:lnTo>
                      <a:pt x="31" y="265"/>
                    </a:lnTo>
                    <a:lnTo>
                      <a:pt x="31" y="296"/>
                    </a:lnTo>
                    <a:lnTo>
                      <a:pt x="42" y="328"/>
                    </a:lnTo>
                    <a:lnTo>
                      <a:pt x="42" y="359"/>
                    </a:lnTo>
                    <a:lnTo>
                      <a:pt x="42" y="391"/>
                    </a:lnTo>
                    <a:lnTo>
                      <a:pt x="52" y="423"/>
                    </a:lnTo>
                    <a:lnTo>
                      <a:pt x="63" y="454"/>
                    </a:lnTo>
                    <a:lnTo>
                      <a:pt x="63" y="486"/>
                    </a:lnTo>
                    <a:lnTo>
                      <a:pt x="63" y="517"/>
                    </a:lnTo>
                    <a:lnTo>
                      <a:pt x="63" y="549"/>
                    </a:lnTo>
                    <a:lnTo>
                      <a:pt x="63" y="580"/>
                    </a:lnTo>
                    <a:lnTo>
                      <a:pt x="73" y="602"/>
                    </a:lnTo>
                    <a:lnTo>
                      <a:pt x="73" y="633"/>
                    </a:lnTo>
                    <a:lnTo>
                      <a:pt x="73" y="665"/>
                    </a:lnTo>
                    <a:lnTo>
                      <a:pt x="84" y="696"/>
                    </a:lnTo>
                    <a:lnTo>
                      <a:pt x="84" y="728"/>
                    </a:lnTo>
                    <a:lnTo>
                      <a:pt x="84" y="759"/>
                    </a:lnTo>
                    <a:lnTo>
                      <a:pt x="94" y="791"/>
                    </a:lnTo>
                    <a:lnTo>
                      <a:pt x="94" y="823"/>
                    </a:lnTo>
                    <a:lnTo>
                      <a:pt x="105" y="854"/>
                    </a:lnTo>
                    <a:lnTo>
                      <a:pt x="105" y="886"/>
                    </a:lnTo>
                    <a:lnTo>
                      <a:pt x="113" y="864"/>
                    </a:lnTo>
                    <a:lnTo>
                      <a:pt x="126" y="886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88" name="Line 60"/>
              <p:cNvSpPr>
                <a:spLocks noChangeShapeType="1"/>
              </p:cNvSpPr>
              <p:nvPr/>
            </p:nvSpPr>
            <p:spPr bwMode="auto">
              <a:xfrm>
                <a:off x="1824" y="2972"/>
                <a:ext cx="288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89" name="Line 61"/>
              <p:cNvSpPr>
                <a:spLocks noChangeShapeType="1"/>
              </p:cNvSpPr>
              <p:nvPr/>
            </p:nvSpPr>
            <p:spPr bwMode="auto">
              <a:xfrm>
                <a:off x="1872" y="3116"/>
                <a:ext cx="24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90" name="Line 62"/>
              <p:cNvSpPr>
                <a:spLocks noChangeShapeType="1"/>
              </p:cNvSpPr>
              <p:nvPr/>
            </p:nvSpPr>
            <p:spPr bwMode="auto">
              <a:xfrm>
                <a:off x="1872" y="3164"/>
                <a:ext cx="24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91" name="Line 63"/>
              <p:cNvSpPr>
                <a:spLocks noChangeShapeType="1"/>
              </p:cNvSpPr>
              <p:nvPr/>
            </p:nvSpPr>
            <p:spPr bwMode="auto">
              <a:xfrm>
                <a:off x="1872" y="3068"/>
                <a:ext cx="24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92" name="Line 64"/>
              <p:cNvSpPr>
                <a:spLocks noChangeShapeType="1"/>
              </p:cNvSpPr>
              <p:nvPr/>
            </p:nvSpPr>
            <p:spPr bwMode="auto">
              <a:xfrm>
                <a:off x="1824" y="3020"/>
                <a:ext cx="288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93" name="Line 65"/>
              <p:cNvSpPr>
                <a:spLocks noChangeShapeType="1"/>
              </p:cNvSpPr>
              <p:nvPr/>
            </p:nvSpPr>
            <p:spPr bwMode="auto">
              <a:xfrm>
                <a:off x="1824" y="2924"/>
                <a:ext cx="288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94" name="Freeform 66"/>
              <p:cNvSpPr>
                <a:spLocks/>
              </p:cNvSpPr>
              <p:nvPr/>
            </p:nvSpPr>
            <p:spPr bwMode="auto">
              <a:xfrm>
                <a:off x="1824" y="2944"/>
                <a:ext cx="289" cy="29"/>
              </a:xfrm>
              <a:custGeom>
                <a:avLst/>
                <a:gdLst/>
                <a:ahLst/>
                <a:cxnLst>
                  <a:cxn ang="0">
                    <a:pos x="288" y="28"/>
                  </a:cxn>
                  <a:cxn ang="0">
                    <a:pos x="242" y="0"/>
                  </a:cxn>
                  <a:cxn ang="0">
                    <a:pos x="210" y="0"/>
                  </a:cxn>
                  <a:cxn ang="0">
                    <a:pos x="178" y="0"/>
                  </a:cxn>
                  <a:cxn ang="0">
                    <a:pos x="147" y="0"/>
                  </a:cxn>
                  <a:cxn ang="0">
                    <a:pos x="115" y="0"/>
                  </a:cxn>
                  <a:cxn ang="0">
                    <a:pos x="84" y="0"/>
                  </a:cxn>
                  <a:cxn ang="0">
                    <a:pos x="52" y="0"/>
                  </a:cxn>
                  <a:cxn ang="0">
                    <a:pos x="21" y="0"/>
                  </a:cxn>
                  <a:cxn ang="0">
                    <a:pos x="0" y="28"/>
                  </a:cxn>
                </a:cxnLst>
                <a:rect l="0" t="0" r="r" b="b"/>
                <a:pathLst>
                  <a:path w="289" h="29">
                    <a:moveTo>
                      <a:pt x="288" y="28"/>
                    </a:moveTo>
                    <a:lnTo>
                      <a:pt x="242" y="0"/>
                    </a:lnTo>
                    <a:lnTo>
                      <a:pt x="210" y="0"/>
                    </a:lnTo>
                    <a:lnTo>
                      <a:pt x="178" y="0"/>
                    </a:lnTo>
                    <a:lnTo>
                      <a:pt x="147" y="0"/>
                    </a:lnTo>
                    <a:lnTo>
                      <a:pt x="115" y="0"/>
                    </a:lnTo>
                    <a:lnTo>
                      <a:pt x="84" y="0"/>
                    </a:lnTo>
                    <a:lnTo>
                      <a:pt x="52" y="0"/>
                    </a:lnTo>
                    <a:lnTo>
                      <a:pt x="21" y="0"/>
                    </a:lnTo>
                    <a:lnTo>
                      <a:pt x="0" y="28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95" name="Freeform 67"/>
              <p:cNvSpPr>
                <a:spLocks/>
              </p:cNvSpPr>
              <p:nvPr/>
            </p:nvSpPr>
            <p:spPr bwMode="auto">
              <a:xfrm>
                <a:off x="1776" y="2876"/>
                <a:ext cx="337" cy="17"/>
              </a:xfrm>
              <a:custGeom>
                <a:avLst/>
                <a:gdLst/>
                <a:ahLst/>
                <a:cxnLst>
                  <a:cxn ang="0">
                    <a:pos x="336" y="0"/>
                  </a:cxn>
                  <a:cxn ang="0">
                    <a:pos x="290" y="16"/>
                  </a:cxn>
                  <a:cxn ang="0">
                    <a:pos x="258" y="16"/>
                  </a:cxn>
                  <a:cxn ang="0">
                    <a:pos x="226" y="16"/>
                  </a:cxn>
                  <a:cxn ang="0">
                    <a:pos x="195" y="16"/>
                  </a:cxn>
                  <a:cxn ang="0">
                    <a:pos x="163" y="16"/>
                  </a:cxn>
                  <a:cxn ang="0">
                    <a:pos x="132" y="16"/>
                  </a:cxn>
                  <a:cxn ang="0">
                    <a:pos x="100" y="16"/>
                  </a:cxn>
                  <a:cxn ang="0">
                    <a:pos x="69" y="16"/>
                  </a:cxn>
                  <a:cxn ang="0">
                    <a:pos x="37" y="16"/>
                  </a:cxn>
                  <a:cxn ang="0">
                    <a:pos x="0" y="0"/>
                  </a:cxn>
                </a:cxnLst>
                <a:rect l="0" t="0" r="r" b="b"/>
                <a:pathLst>
                  <a:path w="337" h="17">
                    <a:moveTo>
                      <a:pt x="336" y="0"/>
                    </a:moveTo>
                    <a:lnTo>
                      <a:pt x="290" y="16"/>
                    </a:lnTo>
                    <a:lnTo>
                      <a:pt x="258" y="16"/>
                    </a:lnTo>
                    <a:lnTo>
                      <a:pt x="226" y="16"/>
                    </a:lnTo>
                    <a:lnTo>
                      <a:pt x="195" y="16"/>
                    </a:lnTo>
                    <a:lnTo>
                      <a:pt x="163" y="16"/>
                    </a:lnTo>
                    <a:lnTo>
                      <a:pt x="132" y="16"/>
                    </a:lnTo>
                    <a:lnTo>
                      <a:pt x="100" y="16"/>
                    </a:lnTo>
                    <a:lnTo>
                      <a:pt x="69" y="16"/>
                    </a:lnTo>
                    <a:lnTo>
                      <a:pt x="37" y="16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96" name="Line 68"/>
              <p:cNvSpPr>
                <a:spLocks noChangeShapeType="1"/>
              </p:cNvSpPr>
              <p:nvPr/>
            </p:nvSpPr>
            <p:spPr bwMode="auto">
              <a:xfrm>
                <a:off x="1872" y="3212"/>
                <a:ext cx="24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97" name="Line 69"/>
              <p:cNvSpPr>
                <a:spLocks noChangeShapeType="1"/>
              </p:cNvSpPr>
              <p:nvPr/>
            </p:nvSpPr>
            <p:spPr bwMode="auto">
              <a:xfrm>
                <a:off x="1872" y="3260"/>
                <a:ext cx="24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98" name="Line 70"/>
              <p:cNvSpPr>
                <a:spLocks noChangeShapeType="1"/>
              </p:cNvSpPr>
              <p:nvPr/>
            </p:nvSpPr>
            <p:spPr bwMode="auto">
              <a:xfrm>
                <a:off x="1872" y="3308"/>
                <a:ext cx="24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99" name="Line 71"/>
              <p:cNvSpPr>
                <a:spLocks noChangeShapeType="1"/>
              </p:cNvSpPr>
              <p:nvPr/>
            </p:nvSpPr>
            <p:spPr bwMode="auto">
              <a:xfrm>
                <a:off x="1872" y="3356"/>
                <a:ext cx="24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00" name="Line 72"/>
              <p:cNvSpPr>
                <a:spLocks noChangeShapeType="1"/>
              </p:cNvSpPr>
              <p:nvPr/>
            </p:nvSpPr>
            <p:spPr bwMode="auto">
              <a:xfrm>
                <a:off x="1872" y="3404"/>
                <a:ext cx="24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01" name="Line 73"/>
              <p:cNvSpPr>
                <a:spLocks noChangeShapeType="1"/>
              </p:cNvSpPr>
              <p:nvPr/>
            </p:nvSpPr>
            <p:spPr bwMode="auto">
              <a:xfrm>
                <a:off x="1920" y="3452"/>
                <a:ext cx="19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02" name="Line 74"/>
              <p:cNvSpPr>
                <a:spLocks noChangeShapeType="1"/>
              </p:cNvSpPr>
              <p:nvPr/>
            </p:nvSpPr>
            <p:spPr bwMode="auto">
              <a:xfrm>
                <a:off x="1920" y="3500"/>
                <a:ext cx="19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03" name="Line 75"/>
              <p:cNvSpPr>
                <a:spLocks noChangeShapeType="1"/>
              </p:cNvSpPr>
              <p:nvPr/>
            </p:nvSpPr>
            <p:spPr bwMode="auto">
              <a:xfrm>
                <a:off x="1920" y="3548"/>
                <a:ext cx="19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04" name="Line 76"/>
              <p:cNvSpPr>
                <a:spLocks noChangeShapeType="1"/>
              </p:cNvSpPr>
              <p:nvPr/>
            </p:nvSpPr>
            <p:spPr bwMode="auto">
              <a:xfrm>
                <a:off x="1920" y="3596"/>
                <a:ext cx="19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05" name="Line 77"/>
              <p:cNvSpPr>
                <a:spLocks noChangeShapeType="1"/>
              </p:cNvSpPr>
              <p:nvPr/>
            </p:nvSpPr>
            <p:spPr bwMode="auto">
              <a:xfrm>
                <a:off x="1920" y="3644"/>
                <a:ext cx="19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06" name="Line 78"/>
              <p:cNvSpPr>
                <a:spLocks noChangeShapeType="1"/>
              </p:cNvSpPr>
              <p:nvPr/>
            </p:nvSpPr>
            <p:spPr bwMode="auto">
              <a:xfrm>
                <a:off x="1920" y="3692"/>
                <a:ext cx="19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07" name="Line 79"/>
              <p:cNvSpPr>
                <a:spLocks noChangeShapeType="1"/>
              </p:cNvSpPr>
              <p:nvPr/>
            </p:nvSpPr>
            <p:spPr bwMode="auto">
              <a:xfrm>
                <a:off x="1968" y="3740"/>
                <a:ext cx="144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08" name="Line 80"/>
              <p:cNvSpPr>
                <a:spLocks noChangeShapeType="1"/>
              </p:cNvSpPr>
              <p:nvPr/>
            </p:nvSpPr>
            <p:spPr bwMode="auto">
              <a:xfrm>
                <a:off x="1968" y="3788"/>
                <a:ext cx="144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09" name="Line 81"/>
              <p:cNvSpPr>
                <a:spLocks noChangeShapeType="1"/>
              </p:cNvSpPr>
              <p:nvPr/>
            </p:nvSpPr>
            <p:spPr bwMode="auto">
              <a:xfrm>
                <a:off x="1968" y="3836"/>
                <a:ext cx="144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10" name="Line 82"/>
              <p:cNvSpPr>
                <a:spLocks noChangeShapeType="1"/>
              </p:cNvSpPr>
              <p:nvPr/>
            </p:nvSpPr>
            <p:spPr bwMode="auto">
              <a:xfrm>
                <a:off x="1968" y="3884"/>
                <a:ext cx="144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11" name="Line 83"/>
              <p:cNvSpPr>
                <a:spLocks noChangeShapeType="1"/>
              </p:cNvSpPr>
              <p:nvPr/>
            </p:nvSpPr>
            <p:spPr bwMode="auto">
              <a:xfrm>
                <a:off x="2016" y="3932"/>
                <a:ext cx="144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12" name="Line 84"/>
              <p:cNvSpPr>
                <a:spLocks noChangeShapeType="1"/>
              </p:cNvSpPr>
              <p:nvPr/>
            </p:nvSpPr>
            <p:spPr bwMode="auto">
              <a:xfrm>
                <a:off x="2016" y="3980"/>
                <a:ext cx="9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13" name="Line 85"/>
              <p:cNvSpPr>
                <a:spLocks noChangeShapeType="1"/>
              </p:cNvSpPr>
              <p:nvPr/>
            </p:nvSpPr>
            <p:spPr bwMode="auto">
              <a:xfrm>
                <a:off x="2016" y="4028"/>
                <a:ext cx="9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14" name="Line 86"/>
              <p:cNvSpPr>
                <a:spLocks noChangeShapeType="1"/>
              </p:cNvSpPr>
              <p:nvPr/>
            </p:nvSpPr>
            <p:spPr bwMode="auto">
              <a:xfrm>
                <a:off x="2064" y="3980"/>
                <a:ext cx="48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15" name="Line 87"/>
              <p:cNvSpPr>
                <a:spLocks noChangeShapeType="1"/>
              </p:cNvSpPr>
              <p:nvPr/>
            </p:nvSpPr>
            <p:spPr bwMode="auto">
              <a:xfrm>
                <a:off x="2016" y="4076"/>
                <a:ext cx="144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16" name="Freeform 88"/>
              <p:cNvSpPr>
                <a:spLocks/>
              </p:cNvSpPr>
              <p:nvPr/>
            </p:nvSpPr>
            <p:spPr bwMode="auto">
              <a:xfrm>
                <a:off x="1728" y="2629"/>
                <a:ext cx="145" cy="22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43" y="0"/>
                  </a:cxn>
                  <a:cxn ang="0">
                    <a:pos x="74" y="0"/>
                  </a:cxn>
                  <a:cxn ang="0">
                    <a:pos x="96" y="10"/>
                  </a:cxn>
                  <a:cxn ang="0">
                    <a:pos x="127" y="21"/>
                  </a:cxn>
                  <a:cxn ang="0">
                    <a:pos x="144" y="7"/>
                  </a:cxn>
                </a:cxnLst>
                <a:rect l="0" t="0" r="r" b="b"/>
                <a:pathLst>
                  <a:path w="145" h="22">
                    <a:moveTo>
                      <a:pt x="0" y="7"/>
                    </a:moveTo>
                    <a:lnTo>
                      <a:pt x="43" y="0"/>
                    </a:lnTo>
                    <a:lnTo>
                      <a:pt x="74" y="0"/>
                    </a:lnTo>
                    <a:lnTo>
                      <a:pt x="96" y="10"/>
                    </a:lnTo>
                    <a:lnTo>
                      <a:pt x="127" y="21"/>
                    </a:lnTo>
                    <a:lnTo>
                      <a:pt x="144" y="7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17" name="Freeform 89"/>
              <p:cNvSpPr>
                <a:spLocks/>
              </p:cNvSpPr>
              <p:nvPr/>
            </p:nvSpPr>
            <p:spPr bwMode="auto">
              <a:xfrm>
                <a:off x="1776" y="2780"/>
                <a:ext cx="289" cy="49"/>
              </a:xfrm>
              <a:custGeom>
                <a:avLst/>
                <a:gdLst/>
                <a:ahLst/>
                <a:cxnLst>
                  <a:cxn ang="0">
                    <a:pos x="288" y="48"/>
                  </a:cxn>
                  <a:cxn ang="0">
                    <a:pos x="237" y="27"/>
                  </a:cxn>
                  <a:cxn ang="0">
                    <a:pos x="205" y="17"/>
                  </a:cxn>
                  <a:cxn ang="0">
                    <a:pos x="174" y="6"/>
                  </a:cxn>
                  <a:cxn ang="0">
                    <a:pos x="142" y="6"/>
                  </a:cxn>
                  <a:cxn ang="0">
                    <a:pos x="111" y="6"/>
                  </a:cxn>
                  <a:cxn ang="0">
                    <a:pos x="79" y="6"/>
                  </a:cxn>
                  <a:cxn ang="0">
                    <a:pos x="48" y="6"/>
                  </a:cxn>
                  <a:cxn ang="0">
                    <a:pos x="26" y="17"/>
                  </a:cxn>
                  <a:cxn ang="0">
                    <a:pos x="0" y="0"/>
                  </a:cxn>
                </a:cxnLst>
                <a:rect l="0" t="0" r="r" b="b"/>
                <a:pathLst>
                  <a:path w="289" h="49">
                    <a:moveTo>
                      <a:pt x="288" y="48"/>
                    </a:moveTo>
                    <a:lnTo>
                      <a:pt x="237" y="27"/>
                    </a:lnTo>
                    <a:lnTo>
                      <a:pt x="205" y="17"/>
                    </a:lnTo>
                    <a:lnTo>
                      <a:pt x="174" y="6"/>
                    </a:lnTo>
                    <a:lnTo>
                      <a:pt x="142" y="6"/>
                    </a:lnTo>
                    <a:lnTo>
                      <a:pt x="111" y="6"/>
                    </a:lnTo>
                    <a:lnTo>
                      <a:pt x="79" y="6"/>
                    </a:lnTo>
                    <a:lnTo>
                      <a:pt x="48" y="6"/>
                    </a:lnTo>
                    <a:lnTo>
                      <a:pt x="26" y="17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18" name="Freeform 90"/>
              <p:cNvSpPr>
                <a:spLocks/>
              </p:cNvSpPr>
              <p:nvPr/>
            </p:nvSpPr>
            <p:spPr bwMode="auto">
              <a:xfrm>
                <a:off x="1824" y="3020"/>
                <a:ext cx="289" cy="49"/>
              </a:xfrm>
              <a:custGeom>
                <a:avLst/>
                <a:gdLst/>
                <a:ahLst/>
                <a:cxnLst>
                  <a:cxn ang="0">
                    <a:pos x="288" y="0"/>
                  </a:cxn>
                  <a:cxn ang="0">
                    <a:pos x="242" y="19"/>
                  </a:cxn>
                  <a:cxn ang="0">
                    <a:pos x="210" y="19"/>
                  </a:cxn>
                  <a:cxn ang="0">
                    <a:pos x="178" y="19"/>
                  </a:cxn>
                  <a:cxn ang="0">
                    <a:pos x="147" y="19"/>
                  </a:cxn>
                  <a:cxn ang="0">
                    <a:pos x="115" y="19"/>
                  </a:cxn>
                  <a:cxn ang="0">
                    <a:pos x="84" y="19"/>
                  </a:cxn>
                  <a:cxn ang="0">
                    <a:pos x="52" y="19"/>
                  </a:cxn>
                  <a:cxn ang="0">
                    <a:pos x="21" y="30"/>
                  </a:cxn>
                  <a:cxn ang="0">
                    <a:pos x="0" y="48"/>
                  </a:cxn>
                </a:cxnLst>
                <a:rect l="0" t="0" r="r" b="b"/>
                <a:pathLst>
                  <a:path w="289" h="49">
                    <a:moveTo>
                      <a:pt x="288" y="0"/>
                    </a:moveTo>
                    <a:lnTo>
                      <a:pt x="242" y="19"/>
                    </a:lnTo>
                    <a:lnTo>
                      <a:pt x="210" y="19"/>
                    </a:lnTo>
                    <a:lnTo>
                      <a:pt x="178" y="19"/>
                    </a:lnTo>
                    <a:lnTo>
                      <a:pt x="147" y="19"/>
                    </a:lnTo>
                    <a:lnTo>
                      <a:pt x="115" y="19"/>
                    </a:lnTo>
                    <a:lnTo>
                      <a:pt x="84" y="19"/>
                    </a:lnTo>
                    <a:lnTo>
                      <a:pt x="52" y="19"/>
                    </a:lnTo>
                    <a:lnTo>
                      <a:pt x="21" y="30"/>
                    </a:lnTo>
                    <a:lnTo>
                      <a:pt x="0" y="48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19" name="Freeform 91"/>
              <p:cNvSpPr>
                <a:spLocks/>
              </p:cNvSpPr>
              <p:nvPr/>
            </p:nvSpPr>
            <p:spPr bwMode="auto">
              <a:xfrm>
                <a:off x="1872" y="3116"/>
                <a:ext cx="241" cy="49"/>
              </a:xfrm>
              <a:custGeom>
                <a:avLst/>
                <a:gdLst/>
                <a:ahLst/>
                <a:cxnLst>
                  <a:cxn ang="0">
                    <a:pos x="240" y="48"/>
                  </a:cxn>
                  <a:cxn ang="0">
                    <a:pos x="194" y="28"/>
                  </a:cxn>
                  <a:cxn ang="0">
                    <a:pos x="162" y="28"/>
                  </a:cxn>
                  <a:cxn ang="0">
                    <a:pos x="130" y="28"/>
                  </a:cxn>
                  <a:cxn ang="0">
                    <a:pos x="99" y="28"/>
                  </a:cxn>
                  <a:cxn ang="0">
                    <a:pos x="67" y="28"/>
                  </a:cxn>
                  <a:cxn ang="0">
                    <a:pos x="25" y="28"/>
                  </a:cxn>
                  <a:cxn ang="0">
                    <a:pos x="0" y="0"/>
                  </a:cxn>
                </a:cxnLst>
                <a:rect l="0" t="0" r="r" b="b"/>
                <a:pathLst>
                  <a:path w="241" h="49">
                    <a:moveTo>
                      <a:pt x="240" y="48"/>
                    </a:moveTo>
                    <a:lnTo>
                      <a:pt x="194" y="28"/>
                    </a:lnTo>
                    <a:lnTo>
                      <a:pt x="162" y="28"/>
                    </a:lnTo>
                    <a:lnTo>
                      <a:pt x="130" y="28"/>
                    </a:lnTo>
                    <a:lnTo>
                      <a:pt x="99" y="28"/>
                    </a:lnTo>
                    <a:lnTo>
                      <a:pt x="67" y="28"/>
                    </a:lnTo>
                    <a:lnTo>
                      <a:pt x="25" y="2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20" name="Freeform 92"/>
              <p:cNvSpPr>
                <a:spLocks/>
              </p:cNvSpPr>
              <p:nvPr/>
            </p:nvSpPr>
            <p:spPr bwMode="auto">
              <a:xfrm>
                <a:off x="1908" y="3212"/>
                <a:ext cx="205" cy="49"/>
              </a:xfrm>
              <a:custGeom>
                <a:avLst/>
                <a:gdLst/>
                <a:ahLst/>
                <a:cxnLst>
                  <a:cxn ang="0">
                    <a:pos x="204" y="0"/>
                  </a:cxn>
                  <a:cxn ang="0">
                    <a:pos x="158" y="27"/>
                  </a:cxn>
                  <a:cxn ang="0">
                    <a:pos x="126" y="27"/>
                  </a:cxn>
                  <a:cxn ang="0">
                    <a:pos x="94" y="27"/>
                  </a:cxn>
                  <a:cxn ang="0">
                    <a:pos x="63" y="27"/>
                  </a:cxn>
                  <a:cxn ang="0">
                    <a:pos x="31" y="27"/>
                  </a:cxn>
                  <a:cxn ang="0">
                    <a:pos x="0" y="27"/>
                  </a:cxn>
                  <a:cxn ang="0">
                    <a:pos x="12" y="48"/>
                  </a:cxn>
                </a:cxnLst>
                <a:rect l="0" t="0" r="r" b="b"/>
                <a:pathLst>
                  <a:path w="205" h="49">
                    <a:moveTo>
                      <a:pt x="204" y="0"/>
                    </a:moveTo>
                    <a:lnTo>
                      <a:pt x="158" y="27"/>
                    </a:lnTo>
                    <a:lnTo>
                      <a:pt x="126" y="27"/>
                    </a:lnTo>
                    <a:lnTo>
                      <a:pt x="94" y="27"/>
                    </a:lnTo>
                    <a:lnTo>
                      <a:pt x="63" y="27"/>
                    </a:lnTo>
                    <a:lnTo>
                      <a:pt x="31" y="27"/>
                    </a:lnTo>
                    <a:lnTo>
                      <a:pt x="0" y="27"/>
                    </a:lnTo>
                    <a:lnTo>
                      <a:pt x="12" y="48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21" name="Freeform 93"/>
              <p:cNvSpPr>
                <a:spLocks/>
              </p:cNvSpPr>
              <p:nvPr/>
            </p:nvSpPr>
            <p:spPr bwMode="auto">
              <a:xfrm>
                <a:off x="1872" y="3260"/>
                <a:ext cx="241" cy="33"/>
              </a:xfrm>
              <a:custGeom>
                <a:avLst/>
                <a:gdLst/>
                <a:ahLst/>
                <a:cxnLst>
                  <a:cxn ang="0">
                    <a:pos x="240" y="0"/>
                  </a:cxn>
                  <a:cxn ang="0">
                    <a:pos x="194" y="21"/>
                  </a:cxn>
                  <a:cxn ang="0">
                    <a:pos x="162" y="32"/>
                  </a:cxn>
                  <a:cxn ang="0">
                    <a:pos x="130" y="32"/>
                  </a:cxn>
                  <a:cxn ang="0">
                    <a:pos x="99" y="32"/>
                  </a:cxn>
                  <a:cxn ang="0">
                    <a:pos x="67" y="32"/>
                  </a:cxn>
                  <a:cxn ang="0">
                    <a:pos x="36" y="32"/>
                  </a:cxn>
                  <a:cxn ang="0">
                    <a:pos x="0" y="0"/>
                  </a:cxn>
                </a:cxnLst>
                <a:rect l="0" t="0" r="r" b="b"/>
                <a:pathLst>
                  <a:path w="241" h="33">
                    <a:moveTo>
                      <a:pt x="240" y="0"/>
                    </a:moveTo>
                    <a:lnTo>
                      <a:pt x="194" y="21"/>
                    </a:lnTo>
                    <a:lnTo>
                      <a:pt x="162" y="32"/>
                    </a:lnTo>
                    <a:lnTo>
                      <a:pt x="130" y="32"/>
                    </a:lnTo>
                    <a:lnTo>
                      <a:pt x="99" y="32"/>
                    </a:lnTo>
                    <a:lnTo>
                      <a:pt x="67" y="32"/>
                    </a:lnTo>
                    <a:lnTo>
                      <a:pt x="36" y="32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22" name="Freeform 94"/>
              <p:cNvSpPr>
                <a:spLocks/>
              </p:cNvSpPr>
              <p:nvPr/>
            </p:nvSpPr>
            <p:spPr bwMode="auto">
              <a:xfrm>
                <a:off x="1897" y="3356"/>
                <a:ext cx="216" cy="49"/>
              </a:xfrm>
              <a:custGeom>
                <a:avLst/>
                <a:gdLst/>
                <a:ahLst/>
                <a:cxnLst>
                  <a:cxn ang="0">
                    <a:pos x="215" y="48"/>
                  </a:cxn>
                  <a:cxn ang="0">
                    <a:pos x="169" y="31"/>
                  </a:cxn>
                  <a:cxn ang="0">
                    <a:pos x="137" y="31"/>
                  </a:cxn>
                  <a:cxn ang="0">
                    <a:pos x="105" y="31"/>
                  </a:cxn>
                  <a:cxn ang="0">
                    <a:pos x="63" y="31"/>
                  </a:cxn>
                  <a:cxn ang="0">
                    <a:pos x="32" y="31"/>
                  </a:cxn>
                  <a:cxn ang="0">
                    <a:pos x="0" y="20"/>
                  </a:cxn>
                  <a:cxn ang="0">
                    <a:pos x="23" y="0"/>
                  </a:cxn>
                </a:cxnLst>
                <a:rect l="0" t="0" r="r" b="b"/>
                <a:pathLst>
                  <a:path w="216" h="49">
                    <a:moveTo>
                      <a:pt x="215" y="48"/>
                    </a:moveTo>
                    <a:lnTo>
                      <a:pt x="169" y="31"/>
                    </a:lnTo>
                    <a:lnTo>
                      <a:pt x="137" y="31"/>
                    </a:lnTo>
                    <a:lnTo>
                      <a:pt x="105" y="31"/>
                    </a:lnTo>
                    <a:lnTo>
                      <a:pt x="63" y="31"/>
                    </a:lnTo>
                    <a:lnTo>
                      <a:pt x="32" y="31"/>
                    </a:lnTo>
                    <a:lnTo>
                      <a:pt x="0" y="20"/>
                    </a:lnTo>
                    <a:lnTo>
                      <a:pt x="23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23" name="Freeform 95"/>
              <p:cNvSpPr>
                <a:spLocks/>
              </p:cNvSpPr>
              <p:nvPr/>
            </p:nvSpPr>
            <p:spPr bwMode="auto">
              <a:xfrm>
                <a:off x="1920" y="3452"/>
                <a:ext cx="193" cy="30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146" y="29"/>
                  </a:cxn>
                  <a:cxn ang="0">
                    <a:pos x="114" y="29"/>
                  </a:cxn>
                  <a:cxn ang="0">
                    <a:pos x="82" y="29"/>
                  </a:cxn>
                  <a:cxn ang="0">
                    <a:pos x="40" y="29"/>
                  </a:cxn>
                  <a:cxn ang="0">
                    <a:pos x="9" y="29"/>
                  </a:cxn>
                  <a:cxn ang="0">
                    <a:pos x="0" y="0"/>
                  </a:cxn>
                </a:cxnLst>
                <a:rect l="0" t="0" r="r" b="b"/>
                <a:pathLst>
                  <a:path w="193" h="30">
                    <a:moveTo>
                      <a:pt x="192" y="0"/>
                    </a:moveTo>
                    <a:lnTo>
                      <a:pt x="146" y="29"/>
                    </a:lnTo>
                    <a:lnTo>
                      <a:pt x="114" y="29"/>
                    </a:lnTo>
                    <a:lnTo>
                      <a:pt x="82" y="29"/>
                    </a:lnTo>
                    <a:lnTo>
                      <a:pt x="40" y="29"/>
                    </a:lnTo>
                    <a:lnTo>
                      <a:pt x="9" y="29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24" name="Freeform 96"/>
              <p:cNvSpPr>
                <a:spLocks/>
              </p:cNvSpPr>
              <p:nvPr/>
            </p:nvSpPr>
            <p:spPr bwMode="auto">
              <a:xfrm>
                <a:off x="1920" y="3548"/>
                <a:ext cx="193" cy="19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146" y="18"/>
                  </a:cxn>
                  <a:cxn ang="0">
                    <a:pos x="114" y="18"/>
                  </a:cxn>
                  <a:cxn ang="0">
                    <a:pos x="82" y="18"/>
                  </a:cxn>
                  <a:cxn ang="0">
                    <a:pos x="51" y="18"/>
                  </a:cxn>
                  <a:cxn ang="0">
                    <a:pos x="19" y="18"/>
                  </a:cxn>
                  <a:cxn ang="0">
                    <a:pos x="0" y="0"/>
                  </a:cxn>
                </a:cxnLst>
                <a:rect l="0" t="0" r="r" b="b"/>
                <a:pathLst>
                  <a:path w="193" h="19">
                    <a:moveTo>
                      <a:pt x="192" y="0"/>
                    </a:moveTo>
                    <a:lnTo>
                      <a:pt x="146" y="18"/>
                    </a:lnTo>
                    <a:lnTo>
                      <a:pt x="114" y="18"/>
                    </a:lnTo>
                    <a:lnTo>
                      <a:pt x="82" y="18"/>
                    </a:lnTo>
                    <a:lnTo>
                      <a:pt x="51" y="18"/>
                    </a:lnTo>
                    <a:lnTo>
                      <a:pt x="19" y="1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25" name="Freeform 97"/>
              <p:cNvSpPr>
                <a:spLocks/>
              </p:cNvSpPr>
              <p:nvPr/>
            </p:nvSpPr>
            <p:spPr bwMode="auto">
              <a:xfrm>
                <a:off x="1950" y="3692"/>
                <a:ext cx="163" cy="49"/>
              </a:xfrm>
              <a:custGeom>
                <a:avLst/>
                <a:gdLst/>
                <a:ahLst/>
                <a:cxnLst>
                  <a:cxn ang="0">
                    <a:pos x="162" y="48"/>
                  </a:cxn>
                  <a:cxn ang="0">
                    <a:pos x="105" y="42"/>
                  </a:cxn>
                  <a:cxn ang="0">
                    <a:pos x="63" y="31"/>
                  </a:cxn>
                  <a:cxn ang="0">
                    <a:pos x="31" y="31"/>
                  </a:cxn>
                  <a:cxn ang="0">
                    <a:pos x="0" y="31"/>
                  </a:cxn>
                  <a:cxn ang="0">
                    <a:pos x="18" y="0"/>
                  </a:cxn>
                </a:cxnLst>
                <a:rect l="0" t="0" r="r" b="b"/>
                <a:pathLst>
                  <a:path w="163" h="49">
                    <a:moveTo>
                      <a:pt x="162" y="48"/>
                    </a:moveTo>
                    <a:lnTo>
                      <a:pt x="105" y="42"/>
                    </a:lnTo>
                    <a:lnTo>
                      <a:pt x="63" y="31"/>
                    </a:lnTo>
                    <a:lnTo>
                      <a:pt x="31" y="31"/>
                    </a:lnTo>
                    <a:lnTo>
                      <a:pt x="0" y="31"/>
                    </a:lnTo>
                    <a:lnTo>
                      <a:pt x="18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26" name="Freeform 98"/>
              <p:cNvSpPr>
                <a:spLocks/>
              </p:cNvSpPr>
              <p:nvPr/>
            </p:nvSpPr>
            <p:spPr bwMode="auto">
              <a:xfrm>
                <a:off x="2016" y="4076"/>
                <a:ext cx="97" cy="17"/>
              </a:xfrm>
              <a:custGeom>
                <a:avLst/>
                <a:gdLst/>
                <a:ahLst/>
                <a:cxnLst>
                  <a:cxn ang="0">
                    <a:pos x="96" y="0"/>
                  </a:cxn>
                  <a:cxn ang="0">
                    <a:pos x="50" y="16"/>
                  </a:cxn>
                  <a:cxn ang="0">
                    <a:pos x="18" y="16"/>
                  </a:cxn>
                  <a:cxn ang="0">
                    <a:pos x="0" y="0"/>
                  </a:cxn>
                </a:cxnLst>
                <a:rect l="0" t="0" r="r" b="b"/>
                <a:pathLst>
                  <a:path w="97" h="17">
                    <a:moveTo>
                      <a:pt x="96" y="0"/>
                    </a:moveTo>
                    <a:lnTo>
                      <a:pt x="50" y="16"/>
                    </a:lnTo>
                    <a:lnTo>
                      <a:pt x="18" y="16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27" name="Freeform 99"/>
              <p:cNvSpPr>
                <a:spLocks/>
              </p:cNvSpPr>
              <p:nvPr/>
            </p:nvSpPr>
            <p:spPr bwMode="auto">
              <a:xfrm>
                <a:off x="2055" y="4124"/>
                <a:ext cx="106" cy="22"/>
              </a:xfrm>
              <a:custGeom>
                <a:avLst/>
                <a:gdLst/>
                <a:ahLst/>
                <a:cxnLst>
                  <a:cxn ang="0">
                    <a:pos x="105" y="0"/>
                  </a:cxn>
                  <a:cxn ang="0">
                    <a:pos x="63" y="21"/>
                  </a:cxn>
                  <a:cxn ang="0">
                    <a:pos x="32" y="21"/>
                  </a:cxn>
                  <a:cxn ang="0">
                    <a:pos x="0" y="21"/>
                  </a:cxn>
                  <a:cxn ang="0">
                    <a:pos x="9" y="0"/>
                  </a:cxn>
                </a:cxnLst>
                <a:rect l="0" t="0" r="r" b="b"/>
                <a:pathLst>
                  <a:path w="106" h="22">
                    <a:moveTo>
                      <a:pt x="105" y="0"/>
                    </a:moveTo>
                    <a:lnTo>
                      <a:pt x="63" y="21"/>
                    </a:lnTo>
                    <a:lnTo>
                      <a:pt x="32" y="21"/>
                    </a:lnTo>
                    <a:lnTo>
                      <a:pt x="0" y="21"/>
                    </a:lnTo>
                    <a:lnTo>
                      <a:pt x="9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28" name="Freeform 100"/>
              <p:cNvSpPr>
                <a:spLocks/>
              </p:cNvSpPr>
              <p:nvPr/>
            </p:nvSpPr>
            <p:spPr bwMode="auto">
              <a:xfrm>
                <a:off x="1968" y="3644"/>
                <a:ext cx="145" cy="49"/>
              </a:xfrm>
              <a:custGeom>
                <a:avLst/>
                <a:gdLst/>
                <a:ahLst/>
                <a:cxnLst>
                  <a:cxn ang="0">
                    <a:pos x="144" y="48"/>
                  </a:cxn>
                  <a:cxn ang="0">
                    <a:pos x="98" y="27"/>
                  </a:cxn>
                  <a:cxn ang="0">
                    <a:pos x="66" y="27"/>
                  </a:cxn>
                  <a:cxn ang="0">
                    <a:pos x="34" y="27"/>
                  </a:cxn>
                  <a:cxn ang="0">
                    <a:pos x="3" y="27"/>
                  </a:cxn>
                  <a:cxn ang="0">
                    <a:pos x="0" y="0"/>
                  </a:cxn>
                </a:cxnLst>
                <a:rect l="0" t="0" r="r" b="b"/>
                <a:pathLst>
                  <a:path w="145" h="49">
                    <a:moveTo>
                      <a:pt x="144" y="48"/>
                    </a:moveTo>
                    <a:lnTo>
                      <a:pt x="98" y="27"/>
                    </a:lnTo>
                    <a:lnTo>
                      <a:pt x="66" y="27"/>
                    </a:lnTo>
                    <a:lnTo>
                      <a:pt x="34" y="27"/>
                    </a:lnTo>
                    <a:lnTo>
                      <a:pt x="3" y="27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29" name="Freeform 101"/>
              <p:cNvSpPr>
                <a:spLocks/>
              </p:cNvSpPr>
              <p:nvPr/>
            </p:nvSpPr>
            <p:spPr bwMode="auto">
              <a:xfrm>
                <a:off x="1728" y="2684"/>
                <a:ext cx="385" cy="97"/>
              </a:xfrm>
              <a:custGeom>
                <a:avLst/>
                <a:gdLst/>
                <a:ahLst/>
                <a:cxnLst>
                  <a:cxn ang="0">
                    <a:pos x="384" y="96"/>
                  </a:cxn>
                  <a:cxn ang="0">
                    <a:pos x="338" y="81"/>
                  </a:cxn>
                  <a:cxn ang="0">
                    <a:pos x="306" y="81"/>
                  </a:cxn>
                  <a:cxn ang="0">
                    <a:pos x="274" y="81"/>
                  </a:cxn>
                  <a:cxn ang="0">
                    <a:pos x="243" y="81"/>
                  </a:cxn>
                  <a:cxn ang="0">
                    <a:pos x="201" y="71"/>
                  </a:cxn>
                  <a:cxn ang="0">
                    <a:pos x="169" y="71"/>
                  </a:cxn>
                  <a:cxn ang="0">
                    <a:pos x="138" y="71"/>
                  </a:cxn>
                  <a:cxn ang="0">
                    <a:pos x="106" y="60"/>
                  </a:cxn>
                  <a:cxn ang="0">
                    <a:pos x="74" y="50"/>
                  </a:cxn>
                  <a:cxn ang="0">
                    <a:pos x="43" y="39"/>
                  </a:cxn>
                  <a:cxn ang="0">
                    <a:pos x="48" y="48"/>
                  </a:cxn>
                  <a:cxn ang="0">
                    <a:pos x="32" y="18"/>
                  </a:cxn>
                  <a:cxn ang="0">
                    <a:pos x="48" y="0"/>
                  </a:cxn>
                  <a:cxn ang="0">
                    <a:pos x="0" y="0"/>
                  </a:cxn>
                </a:cxnLst>
                <a:rect l="0" t="0" r="r" b="b"/>
                <a:pathLst>
                  <a:path w="385" h="97">
                    <a:moveTo>
                      <a:pt x="384" y="96"/>
                    </a:moveTo>
                    <a:lnTo>
                      <a:pt x="338" y="81"/>
                    </a:lnTo>
                    <a:lnTo>
                      <a:pt x="306" y="81"/>
                    </a:lnTo>
                    <a:lnTo>
                      <a:pt x="274" y="81"/>
                    </a:lnTo>
                    <a:lnTo>
                      <a:pt x="243" y="81"/>
                    </a:lnTo>
                    <a:lnTo>
                      <a:pt x="201" y="71"/>
                    </a:lnTo>
                    <a:lnTo>
                      <a:pt x="169" y="71"/>
                    </a:lnTo>
                    <a:lnTo>
                      <a:pt x="138" y="71"/>
                    </a:lnTo>
                    <a:lnTo>
                      <a:pt x="106" y="60"/>
                    </a:lnTo>
                    <a:lnTo>
                      <a:pt x="74" y="50"/>
                    </a:lnTo>
                    <a:lnTo>
                      <a:pt x="43" y="39"/>
                    </a:lnTo>
                    <a:lnTo>
                      <a:pt x="48" y="48"/>
                    </a:lnTo>
                    <a:lnTo>
                      <a:pt x="32" y="18"/>
                    </a:lnTo>
                    <a:lnTo>
                      <a:pt x="48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30" name="Freeform 102"/>
              <p:cNvSpPr>
                <a:spLocks/>
              </p:cNvSpPr>
              <p:nvPr/>
            </p:nvSpPr>
            <p:spPr bwMode="auto">
              <a:xfrm>
                <a:off x="1872" y="1134"/>
                <a:ext cx="385" cy="399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46" y="0"/>
                  </a:cxn>
                  <a:cxn ang="0">
                    <a:pos x="67" y="31"/>
                  </a:cxn>
                  <a:cxn ang="0">
                    <a:pos x="99" y="52"/>
                  </a:cxn>
                  <a:cxn ang="0">
                    <a:pos x="130" y="73"/>
                  </a:cxn>
                  <a:cxn ang="0">
                    <a:pos x="141" y="105"/>
                  </a:cxn>
                  <a:cxn ang="0">
                    <a:pos x="162" y="136"/>
                  </a:cxn>
                  <a:cxn ang="0">
                    <a:pos x="194" y="168"/>
                  </a:cxn>
                  <a:cxn ang="0">
                    <a:pos x="225" y="189"/>
                  </a:cxn>
                  <a:cxn ang="0">
                    <a:pos x="236" y="221"/>
                  </a:cxn>
                  <a:cxn ang="0">
                    <a:pos x="246" y="252"/>
                  </a:cxn>
                  <a:cxn ang="0">
                    <a:pos x="278" y="273"/>
                  </a:cxn>
                  <a:cxn ang="0">
                    <a:pos x="299" y="305"/>
                  </a:cxn>
                  <a:cxn ang="0">
                    <a:pos x="320" y="336"/>
                  </a:cxn>
                  <a:cxn ang="0">
                    <a:pos x="351" y="357"/>
                  </a:cxn>
                  <a:cxn ang="0">
                    <a:pos x="362" y="379"/>
                  </a:cxn>
                  <a:cxn ang="0">
                    <a:pos x="384" y="398"/>
                  </a:cxn>
                </a:cxnLst>
                <a:rect l="0" t="0" r="r" b="b"/>
                <a:pathLst>
                  <a:path w="385" h="399">
                    <a:moveTo>
                      <a:pt x="0" y="14"/>
                    </a:moveTo>
                    <a:lnTo>
                      <a:pt x="46" y="0"/>
                    </a:lnTo>
                    <a:lnTo>
                      <a:pt x="67" y="31"/>
                    </a:lnTo>
                    <a:lnTo>
                      <a:pt x="99" y="52"/>
                    </a:lnTo>
                    <a:lnTo>
                      <a:pt x="130" y="73"/>
                    </a:lnTo>
                    <a:lnTo>
                      <a:pt x="141" y="105"/>
                    </a:lnTo>
                    <a:lnTo>
                      <a:pt x="162" y="136"/>
                    </a:lnTo>
                    <a:lnTo>
                      <a:pt x="194" y="168"/>
                    </a:lnTo>
                    <a:lnTo>
                      <a:pt x="225" y="189"/>
                    </a:lnTo>
                    <a:lnTo>
                      <a:pt x="236" y="221"/>
                    </a:lnTo>
                    <a:lnTo>
                      <a:pt x="246" y="252"/>
                    </a:lnTo>
                    <a:lnTo>
                      <a:pt x="278" y="273"/>
                    </a:lnTo>
                    <a:lnTo>
                      <a:pt x="299" y="305"/>
                    </a:lnTo>
                    <a:lnTo>
                      <a:pt x="320" y="336"/>
                    </a:lnTo>
                    <a:lnTo>
                      <a:pt x="351" y="357"/>
                    </a:lnTo>
                    <a:lnTo>
                      <a:pt x="362" y="379"/>
                    </a:lnTo>
                    <a:lnTo>
                      <a:pt x="384" y="398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31" name="Freeform 103"/>
              <p:cNvSpPr>
                <a:spLocks/>
              </p:cNvSpPr>
              <p:nvPr/>
            </p:nvSpPr>
            <p:spPr bwMode="auto">
              <a:xfrm>
                <a:off x="1728" y="1772"/>
                <a:ext cx="385" cy="385"/>
              </a:xfrm>
              <a:custGeom>
                <a:avLst/>
                <a:gdLst/>
                <a:ahLst/>
                <a:cxnLst>
                  <a:cxn ang="0">
                    <a:pos x="384" y="384"/>
                  </a:cxn>
                  <a:cxn ang="0">
                    <a:pos x="338" y="351"/>
                  </a:cxn>
                  <a:cxn ang="0">
                    <a:pos x="306" y="341"/>
                  </a:cxn>
                  <a:cxn ang="0">
                    <a:pos x="274" y="320"/>
                  </a:cxn>
                  <a:cxn ang="0">
                    <a:pos x="243" y="299"/>
                  </a:cxn>
                  <a:cxn ang="0">
                    <a:pos x="211" y="277"/>
                  </a:cxn>
                  <a:cxn ang="0">
                    <a:pos x="180" y="256"/>
                  </a:cxn>
                  <a:cxn ang="0">
                    <a:pos x="169" y="225"/>
                  </a:cxn>
                  <a:cxn ang="0">
                    <a:pos x="138" y="193"/>
                  </a:cxn>
                  <a:cxn ang="0">
                    <a:pos x="127" y="162"/>
                  </a:cxn>
                  <a:cxn ang="0">
                    <a:pos x="117" y="130"/>
                  </a:cxn>
                  <a:cxn ang="0">
                    <a:pos x="117" y="98"/>
                  </a:cxn>
                  <a:cxn ang="0">
                    <a:pos x="85" y="67"/>
                  </a:cxn>
                  <a:cxn ang="0">
                    <a:pos x="53" y="56"/>
                  </a:cxn>
                  <a:cxn ang="0">
                    <a:pos x="22" y="35"/>
                  </a:cxn>
                  <a:cxn ang="0">
                    <a:pos x="0" y="0"/>
                  </a:cxn>
                </a:cxnLst>
                <a:rect l="0" t="0" r="r" b="b"/>
                <a:pathLst>
                  <a:path w="385" h="385">
                    <a:moveTo>
                      <a:pt x="384" y="384"/>
                    </a:moveTo>
                    <a:lnTo>
                      <a:pt x="338" y="351"/>
                    </a:lnTo>
                    <a:lnTo>
                      <a:pt x="306" y="341"/>
                    </a:lnTo>
                    <a:lnTo>
                      <a:pt x="274" y="320"/>
                    </a:lnTo>
                    <a:lnTo>
                      <a:pt x="243" y="299"/>
                    </a:lnTo>
                    <a:lnTo>
                      <a:pt x="211" y="277"/>
                    </a:lnTo>
                    <a:lnTo>
                      <a:pt x="180" y="256"/>
                    </a:lnTo>
                    <a:lnTo>
                      <a:pt x="169" y="225"/>
                    </a:lnTo>
                    <a:lnTo>
                      <a:pt x="138" y="193"/>
                    </a:lnTo>
                    <a:lnTo>
                      <a:pt x="127" y="162"/>
                    </a:lnTo>
                    <a:lnTo>
                      <a:pt x="117" y="130"/>
                    </a:lnTo>
                    <a:lnTo>
                      <a:pt x="117" y="98"/>
                    </a:lnTo>
                    <a:lnTo>
                      <a:pt x="85" y="67"/>
                    </a:lnTo>
                    <a:lnTo>
                      <a:pt x="53" y="56"/>
                    </a:lnTo>
                    <a:lnTo>
                      <a:pt x="22" y="35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32" name="Freeform 104"/>
              <p:cNvSpPr>
                <a:spLocks/>
              </p:cNvSpPr>
              <p:nvPr/>
            </p:nvSpPr>
            <p:spPr bwMode="auto">
              <a:xfrm>
                <a:off x="1728" y="1723"/>
                <a:ext cx="385" cy="290"/>
              </a:xfrm>
              <a:custGeom>
                <a:avLst/>
                <a:gdLst/>
                <a:ahLst/>
                <a:cxnLst>
                  <a:cxn ang="0">
                    <a:pos x="384" y="289"/>
                  </a:cxn>
                  <a:cxn ang="0">
                    <a:pos x="338" y="284"/>
                  </a:cxn>
                  <a:cxn ang="0">
                    <a:pos x="317" y="253"/>
                  </a:cxn>
                  <a:cxn ang="0">
                    <a:pos x="295" y="253"/>
                  </a:cxn>
                  <a:cxn ang="0">
                    <a:pos x="264" y="242"/>
                  </a:cxn>
                  <a:cxn ang="0">
                    <a:pos x="232" y="232"/>
                  </a:cxn>
                  <a:cxn ang="0">
                    <a:pos x="211" y="200"/>
                  </a:cxn>
                  <a:cxn ang="0">
                    <a:pos x="190" y="169"/>
                  </a:cxn>
                  <a:cxn ang="0">
                    <a:pos x="180" y="147"/>
                  </a:cxn>
                  <a:cxn ang="0">
                    <a:pos x="159" y="116"/>
                  </a:cxn>
                  <a:cxn ang="0">
                    <a:pos x="148" y="84"/>
                  </a:cxn>
                  <a:cxn ang="0">
                    <a:pos x="138" y="53"/>
                  </a:cxn>
                  <a:cxn ang="0">
                    <a:pos x="106" y="32"/>
                  </a:cxn>
                  <a:cxn ang="0">
                    <a:pos x="74" y="21"/>
                  </a:cxn>
                  <a:cxn ang="0">
                    <a:pos x="43" y="0"/>
                  </a:cxn>
                  <a:cxn ang="0">
                    <a:pos x="0" y="1"/>
                  </a:cxn>
                </a:cxnLst>
                <a:rect l="0" t="0" r="r" b="b"/>
                <a:pathLst>
                  <a:path w="385" h="290">
                    <a:moveTo>
                      <a:pt x="384" y="289"/>
                    </a:moveTo>
                    <a:lnTo>
                      <a:pt x="338" y="284"/>
                    </a:lnTo>
                    <a:lnTo>
                      <a:pt x="317" y="253"/>
                    </a:lnTo>
                    <a:lnTo>
                      <a:pt x="295" y="253"/>
                    </a:lnTo>
                    <a:lnTo>
                      <a:pt x="264" y="242"/>
                    </a:lnTo>
                    <a:lnTo>
                      <a:pt x="232" y="232"/>
                    </a:lnTo>
                    <a:lnTo>
                      <a:pt x="211" y="200"/>
                    </a:lnTo>
                    <a:lnTo>
                      <a:pt x="190" y="169"/>
                    </a:lnTo>
                    <a:lnTo>
                      <a:pt x="180" y="147"/>
                    </a:lnTo>
                    <a:lnTo>
                      <a:pt x="159" y="116"/>
                    </a:lnTo>
                    <a:lnTo>
                      <a:pt x="148" y="84"/>
                    </a:lnTo>
                    <a:lnTo>
                      <a:pt x="138" y="53"/>
                    </a:lnTo>
                    <a:lnTo>
                      <a:pt x="106" y="32"/>
                    </a:lnTo>
                    <a:lnTo>
                      <a:pt x="74" y="21"/>
                    </a:lnTo>
                    <a:lnTo>
                      <a:pt x="43" y="0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33" name="Freeform 105"/>
              <p:cNvSpPr>
                <a:spLocks/>
              </p:cNvSpPr>
              <p:nvPr/>
            </p:nvSpPr>
            <p:spPr bwMode="auto">
              <a:xfrm>
                <a:off x="1968" y="1484"/>
                <a:ext cx="241" cy="193"/>
              </a:xfrm>
              <a:custGeom>
                <a:avLst/>
                <a:gdLst/>
                <a:ahLst/>
                <a:cxnLst>
                  <a:cxn ang="0">
                    <a:pos x="240" y="192"/>
                  </a:cxn>
                  <a:cxn ang="0">
                    <a:pos x="192" y="155"/>
                  </a:cxn>
                  <a:cxn ang="0">
                    <a:pos x="171" y="123"/>
                  </a:cxn>
                  <a:cxn ang="0">
                    <a:pos x="140" y="113"/>
                  </a:cxn>
                  <a:cxn ang="0">
                    <a:pos x="108" y="102"/>
                  </a:cxn>
                  <a:cxn ang="0">
                    <a:pos x="77" y="81"/>
                  </a:cxn>
                  <a:cxn ang="0">
                    <a:pos x="55" y="71"/>
                  </a:cxn>
                  <a:cxn ang="0">
                    <a:pos x="24" y="50"/>
                  </a:cxn>
                  <a:cxn ang="0">
                    <a:pos x="13" y="18"/>
                  </a:cxn>
                  <a:cxn ang="0">
                    <a:pos x="0" y="0"/>
                  </a:cxn>
                </a:cxnLst>
                <a:rect l="0" t="0" r="r" b="b"/>
                <a:pathLst>
                  <a:path w="241" h="193">
                    <a:moveTo>
                      <a:pt x="240" y="192"/>
                    </a:moveTo>
                    <a:lnTo>
                      <a:pt x="192" y="155"/>
                    </a:lnTo>
                    <a:lnTo>
                      <a:pt x="171" y="123"/>
                    </a:lnTo>
                    <a:lnTo>
                      <a:pt x="140" y="113"/>
                    </a:lnTo>
                    <a:lnTo>
                      <a:pt x="108" y="102"/>
                    </a:lnTo>
                    <a:lnTo>
                      <a:pt x="77" y="81"/>
                    </a:lnTo>
                    <a:lnTo>
                      <a:pt x="55" y="71"/>
                    </a:lnTo>
                    <a:lnTo>
                      <a:pt x="24" y="50"/>
                    </a:lnTo>
                    <a:lnTo>
                      <a:pt x="13" y="1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34" name="Freeform 106"/>
              <p:cNvSpPr>
                <a:spLocks/>
              </p:cNvSpPr>
              <p:nvPr/>
            </p:nvSpPr>
            <p:spPr bwMode="auto">
              <a:xfrm>
                <a:off x="1813" y="1428"/>
                <a:ext cx="396" cy="317"/>
              </a:xfrm>
              <a:custGeom>
                <a:avLst/>
                <a:gdLst/>
                <a:ahLst/>
                <a:cxnLst>
                  <a:cxn ang="0">
                    <a:pos x="395" y="296"/>
                  </a:cxn>
                  <a:cxn ang="0">
                    <a:pos x="347" y="316"/>
                  </a:cxn>
                  <a:cxn ang="0">
                    <a:pos x="305" y="306"/>
                  </a:cxn>
                  <a:cxn ang="0">
                    <a:pos x="274" y="285"/>
                  </a:cxn>
                  <a:cxn ang="0">
                    <a:pos x="242" y="264"/>
                  </a:cxn>
                  <a:cxn ang="0">
                    <a:pos x="232" y="242"/>
                  </a:cxn>
                  <a:cxn ang="0">
                    <a:pos x="210" y="232"/>
                  </a:cxn>
                  <a:cxn ang="0">
                    <a:pos x="189" y="200"/>
                  </a:cxn>
                  <a:cxn ang="0">
                    <a:pos x="168" y="169"/>
                  </a:cxn>
                  <a:cxn ang="0">
                    <a:pos x="137" y="148"/>
                  </a:cxn>
                  <a:cxn ang="0">
                    <a:pos x="126" y="116"/>
                  </a:cxn>
                  <a:cxn ang="0">
                    <a:pos x="105" y="85"/>
                  </a:cxn>
                  <a:cxn ang="0">
                    <a:pos x="84" y="63"/>
                  </a:cxn>
                  <a:cxn ang="0">
                    <a:pos x="63" y="32"/>
                  </a:cxn>
                  <a:cxn ang="0">
                    <a:pos x="32" y="21"/>
                  </a:cxn>
                  <a:cxn ang="0">
                    <a:pos x="0" y="0"/>
                  </a:cxn>
                  <a:cxn ang="0">
                    <a:pos x="11" y="8"/>
                  </a:cxn>
                </a:cxnLst>
                <a:rect l="0" t="0" r="r" b="b"/>
                <a:pathLst>
                  <a:path w="396" h="317">
                    <a:moveTo>
                      <a:pt x="395" y="296"/>
                    </a:moveTo>
                    <a:lnTo>
                      <a:pt x="347" y="316"/>
                    </a:lnTo>
                    <a:lnTo>
                      <a:pt x="305" y="306"/>
                    </a:lnTo>
                    <a:lnTo>
                      <a:pt x="274" y="285"/>
                    </a:lnTo>
                    <a:lnTo>
                      <a:pt x="242" y="264"/>
                    </a:lnTo>
                    <a:lnTo>
                      <a:pt x="232" y="242"/>
                    </a:lnTo>
                    <a:lnTo>
                      <a:pt x="210" y="232"/>
                    </a:lnTo>
                    <a:lnTo>
                      <a:pt x="189" y="200"/>
                    </a:lnTo>
                    <a:lnTo>
                      <a:pt x="168" y="169"/>
                    </a:lnTo>
                    <a:lnTo>
                      <a:pt x="137" y="148"/>
                    </a:lnTo>
                    <a:lnTo>
                      <a:pt x="126" y="116"/>
                    </a:lnTo>
                    <a:lnTo>
                      <a:pt x="105" y="85"/>
                    </a:lnTo>
                    <a:lnTo>
                      <a:pt x="84" y="63"/>
                    </a:lnTo>
                    <a:lnTo>
                      <a:pt x="63" y="32"/>
                    </a:lnTo>
                    <a:lnTo>
                      <a:pt x="32" y="21"/>
                    </a:lnTo>
                    <a:lnTo>
                      <a:pt x="0" y="0"/>
                    </a:lnTo>
                    <a:lnTo>
                      <a:pt x="11" y="8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35" name="Freeform 107"/>
              <p:cNvSpPr>
                <a:spLocks/>
              </p:cNvSpPr>
              <p:nvPr/>
            </p:nvSpPr>
            <p:spPr bwMode="auto">
              <a:xfrm>
                <a:off x="1584" y="56"/>
                <a:ext cx="1441" cy="2341"/>
              </a:xfrm>
              <a:custGeom>
                <a:avLst/>
                <a:gdLst/>
                <a:ahLst/>
                <a:cxnLst>
                  <a:cxn ang="0">
                    <a:pos x="1336" y="2201"/>
                  </a:cxn>
                  <a:cxn ang="0">
                    <a:pos x="1377" y="2043"/>
                  </a:cxn>
                  <a:cxn ang="0">
                    <a:pos x="1398" y="1895"/>
                  </a:cxn>
                  <a:cxn ang="0">
                    <a:pos x="1430" y="1727"/>
                  </a:cxn>
                  <a:cxn ang="0">
                    <a:pos x="1430" y="1579"/>
                  </a:cxn>
                  <a:cxn ang="0">
                    <a:pos x="1440" y="1422"/>
                  </a:cxn>
                  <a:cxn ang="0">
                    <a:pos x="1440" y="1264"/>
                  </a:cxn>
                  <a:cxn ang="0">
                    <a:pos x="1440" y="1106"/>
                  </a:cxn>
                  <a:cxn ang="0">
                    <a:pos x="1440" y="948"/>
                  </a:cxn>
                  <a:cxn ang="0">
                    <a:pos x="1440" y="790"/>
                  </a:cxn>
                  <a:cxn ang="0">
                    <a:pos x="1367" y="642"/>
                  </a:cxn>
                  <a:cxn ang="0">
                    <a:pos x="1325" y="485"/>
                  </a:cxn>
                  <a:cxn ang="0">
                    <a:pos x="1243" y="327"/>
                  </a:cxn>
                  <a:cxn ang="0">
                    <a:pos x="1119" y="211"/>
                  </a:cxn>
                  <a:cxn ang="0">
                    <a:pos x="953" y="169"/>
                  </a:cxn>
                  <a:cxn ang="0">
                    <a:pos x="798" y="116"/>
                  </a:cxn>
                  <a:cxn ang="0">
                    <a:pos x="642" y="53"/>
                  </a:cxn>
                  <a:cxn ang="0">
                    <a:pos x="497" y="0"/>
                  </a:cxn>
                  <a:cxn ang="0">
                    <a:pos x="383" y="116"/>
                  </a:cxn>
                  <a:cxn ang="0">
                    <a:pos x="279" y="274"/>
                  </a:cxn>
                  <a:cxn ang="0">
                    <a:pos x="207" y="432"/>
                  </a:cxn>
                  <a:cxn ang="0">
                    <a:pos x="166" y="611"/>
                  </a:cxn>
                  <a:cxn ang="0">
                    <a:pos x="145" y="758"/>
                  </a:cxn>
                  <a:cxn ang="0">
                    <a:pos x="114" y="906"/>
                  </a:cxn>
                  <a:cxn ang="0">
                    <a:pos x="83" y="1064"/>
                  </a:cxn>
                  <a:cxn ang="0">
                    <a:pos x="72" y="1222"/>
                  </a:cxn>
                  <a:cxn ang="0">
                    <a:pos x="41" y="1379"/>
                  </a:cxn>
                  <a:cxn ang="0">
                    <a:pos x="10" y="1537"/>
                  </a:cxn>
                  <a:cxn ang="0">
                    <a:pos x="0" y="1780"/>
                  </a:cxn>
                  <a:cxn ang="0">
                    <a:pos x="0" y="1969"/>
                  </a:cxn>
                  <a:cxn ang="0">
                    <a:pos x="0" y="2127"/>
                  </a:cxn>
                  <a:cxn ang="0">
                    <a:pos x="31" y="2285"/>
                  </a:cxn>
                  <a:cxn ang="0">
                    <a:pos x="72" y="2264"/>
                  </a:cxn>
                  <a:cxn ang="0">
                    <a:pos x="72" y="2106"/>
                  </a:cxn>
                  <a:cxn ang="0">
                    <a:pos x="72" y="1958"/>
                  </a:cxn>
                  <a:cxn ang="0">
                    <a:pos x="72" y="1790"/>
                  </a:cxn>
                  <a:cxn ang="0">
                    <a:pos x="134" y="1622"/>
                  </a:cxn>
                  <a:cxn ang="0">
                    <a:pos x="176" y="1464"/>
                  </a:cxn>
                  <a:cxn ang="0">
                    <a:pos x="228" y="1316"/>
                  </a:cxn>
                  <a:cxn ang="0">
                    <a:pos x="279" y="1169"/>
                  </a:cxn>
                  <a:cxn ang="0">
                    <a:pos x="331" y="1011"/>
                  </a:cxn>
                  <a:cxn ang="0">
                    <a:pos x="393" y="853"/>
                  </a:cxn>
                  <a:cxn ang="0">
                    <a:pos x="466" y="695"/>
                  </a:cxn>
                  <a:cxn ang="0">
                    <a:pos x="528" y="548"/>
                  </a:cxn>
                  <a:cxn ang="0">
                    <a:pos x="601" y="390"/>
                  </a:cxn>
                  <a:cxn ang="0">
                    <a:pos x="736" y="316"/>
                  </a:cxn>
                  <a:cxn ang="0">
                    <a:pos x="880" y="442"/>
                  </a:cxn>
                  <a:cxn ang="0">
                    <a:pos x="984" y="579"/>
                  </a:cxn>
                  <a:cxn ang="0">
                    <a:pos x="1087" y="727"/>
                  </a:cxn>
                  <a:cxn ang="0">
                    <a:pos x="1160" y="874"/>
                  </a:cxn>
                  <a:cxn ang="0">
                    <a:pos x="1212" y="1022"/>
                  </a:cxn>
                  <a:cxn ang="0">
                    <a:pos x="1233" y="1179"/>
                  </a:cxn>
                  <a:cxn ang="0">
                    <a:pos x="1263" y="1337"/>
                  </a:cxn>
                  <a:cxn ang="0">
                    <a:pos x="1305" y="1495"/>
                  </a:cxn>
                  <a:cxn ang="0">
                    <a:pos x="1305" y="1653"/>
                  </a:cxn>
                  <a:cxn ang="0">
                    <a:pos x="1305" y="1811"/>
                  </a:cxn>
                  <a:cxn ang="0">
                    <a:pos x="1305" y="1969"/>
                  </a:cxn>
                  <a:cxn ang="0">
                    <a:pos x="1315" y="2137"/>
                  </a:cxn>
                  <a:cxn ang="0">
                    <a:pos x="1284" y="2285"/>
                  </a:cxn>
                </a:cxnLst>
                <a:rect l="0" t="0" r="r" b="b"/>
                <a:pathLst>
                  <a:path w="1441" h="2341">
                    <a:moveTo>
                      <a:pt x="1291" y="2340"/>
                    </a:moveTo>
                    <a:lnTo>
                      <a:pt x="1295" y="2295"/>
                    </a:lnTo>
                    <a:lnTo>
                      <a:pt x="1315" y="2264"/>
                    </a:lnTo>
                    <a:lnTo>
                      <a:pt x="1325" y="2232"/>
                    </a:lnTo>
                    <a:lnTo>
                      <a:pt x="1336" y="2201"/>
                    </a:lnTo>
                    <a:lnTo>
                      <a:pt x="1346" y="2169"/>
                    </a:lnTo>
                    <a:lnTo>
                      <a:pt x="1357" y="2137"/>
                    </a:lnTo>
                    <a:lnTo>
                      <a:pt x="1357" y="2106"/>
                    </a:lnTo>
                    <a:lnTo>
                      <a:pt x="1367" y="2074"/>
                    </a:lnTo>
                    <a:lnTo>
                      <a:pt x="1377" y="2043"/>
                    </a:lnTo>
                    <a:lnTo>
                      <a:pt x="1388" y="2011"/>
                    </a:lnTo>
                    <a:lnTo>
                      <a:pt x="1388" y="1980"/>
                    </a:lnTo>
                    <a:lnTo>
                      <a:pt x="1398" y="1958"/>
                    </a:lnTo>
                    <a:lnTo>
                      <a:pt x="1398" y="1927"/>
                    </a:lnTo>
                    <a:lnTo>
                      <a:pt x="1398" y="1895"/>
                    </a:lnTo>
                    <a:lnTo>
                      <a:pt x="1409" y="1864"/>
                    </a:lnTo>
                    <a:lnTo>
                      <a:pt x="1419" y="1832"/>
                    </a:lnTo>
                    <a:lnTo>
                      <a:pt x="1430" y="1801"/>
                    </a:lnTo>
                    <a:lnTo>
                      <a:pt x="1430" y="1769"/>
                    </a:lnTo>
                    <a:lnTo>
                      <a:pt x="1430" y="1727"/>
                    </a:lnTo>
                    <a:lnTo>
                      <a:pt x="1430" y="1695"/>
                    </a:lnTo>
                    <a:lnTo>
                      <a:pt x="1430" y="1664"/>
                    </a:lnTo>
                    <a:lnTo>
                      <a:pt x="1430" y="1632"/>
                    </a:lnTo>
                    <a:lnTo>
                      <a:pt x="1430" y="1601"/>
                    </a:lnTo>
                    <a:lnTo>
                      <a:pt x="1430" y="1579"/>
                    </a:lnTo>
                    <a:lnTo>
                      <a:pt x="1440" y="1548"/>
                    </a:lnTo>
                    <a:lnTo>
                      <a:pt x="1440" y="1516"/>
                    </a:lnTo>
                    <a:lnTo>
                      <a:pt x="1440" y="1485"/>
                    </a:lnTo>
                    <a:lnTo>
                      <a:pt x="1440" y="1453"/>
                    </a:lnTo>
                    <a:lnTo>
                      <a:pt x="1440" y="1422"/>
                    </a:lnTo>
                    <a:lnTo>
                      <a:pt x="1440" y="1390"/>
                    </a:lnTo>
                    <a:lnTo>
                      <a:pt x="1440" y="1358"/>
                    </a:lnTo>
                    <a:lnTo>
                      <a:pt x="1440" y="1327"/>
                    </a:lnTo>
                    <a:lnTo>
                      <a:pt x="1440" y="1295"/>
                    </a:lnTo>
                    <a:lnTo>
                      <a:pt x="1440" y="1264"/>
                    </a:lnTo>
                    <a:lnTo>
                      <a:pt x="1440" y="1232"/>
                    </a:lnTo>
                    <a:lnTo>
                      <a:pt x="1440" y="1200"/>
                    </a:lnTo>
                    <a:lnTo>
                      <a:pt x="1440" y="1169"/>
                    </a:lnTo>
                    <a:lnTo>
                      <a:pt x="1440" y="1137"/>
                    </a:lnTo>
                    <a:lnTo>
                      <a:pt x="1440" y="1106"/>
                    </a:lnTo>
                    <a:lnTo>
                      <a:pt x="1440" y="1074"/>
                    </a:lnTo>
                    <a:lnTo>
                      <a:pt x="1440" y="1043"/>
                    </a:lnTo>
                    <a:lnTo>
                      <a:pt x="1440" y="1011"/>
                    </a:lnTo>
                    <a:lnTo>
                      <a:pt x="1440" y="979"/>
                    </a:lnTo>
                    <a:lnTo>
                      <a:pt x="1440" y="948"/>
                    </a:lnTo>
                    <a:lnTo>
                      <a:pt x="1440" y="906"/>
                    </a:lnTo>
                    <a:lnTo>
                      <a:pt x="1440" y="874"/>
                    </a:lnTo>
                    <a:lnTo>
                      <a:pt x="1440" y="843"/>
                    </a:lnTo>
                    <a:lnTo>
                      <a:pt x="1440" y="821"/>
                    </a:lnTo>
                    <a:lnTo>
                      <a:pt x="1440" y="790"/>
                    </a:lnTo>
                    <a:lnTo>
                      <a:pt x="1419" y="758"/>
                    </a:lnTo>
                    <a:lnTo>
                      <a:pt x="1409" y="727"/>
                    </a:lnTo>
                    <a:lnTo>
                      <a:pt x="1398" y="695"/>
                    </a:lnTo>
                    <a:lnTo>
                      <a:pt x="1377" y="664"/>
                    </a:lnTo>
                    <a:lnTo>
                      <a:pt x="1367" y="642"/>
                    </a:lnTo>
                    <a:lnTo>
                      <a:pt x="1367" y="611"/>
                    </a:lnTo>
                    <a:lnTo>
                      <a:pt x="1357" y="579"/>
                    </a:lnTo>
                    <a:lnTo>
                      <a:pt x="1346" y="548"/>
                    </a:lnTo>
                    <a:lnTo>
                      <a:pt x="1336" y="516"/>
                    </a:lnTo>
                    <a:lnTo>
                      <a:pt x="1325" y="485"/>
                    </a:lnTo>
                    <a:lnTo>
                      <a:pt x="1315" y="453"/>
                    </a:lnTo>
                    <a:lnTo>
                      <a:pt x="1295" y="421"/>
                    </a:lnTo>
                    <a:lnTo>
                      <a:pt x="1284" y="390"/>
                    </a:lnTo>
                    <a:lnTo>
                      <a:pt x="1263" y="358"/>
                    </a:lnTo>
                    <a:lnTo>
                      <a:pt x="1243" y="327"/>
                    </a:lnTo>
                    <a:lnTo>
                      <a:pt x="1233" y="295"/>
                    </a:lnTo>
                    <a:lnTo>
                      <a:pt x="1201" y="263"/>
                    </a:lnTo>
                    <a:lnTo>
                      <a:pt x="1171" y="242"/>
                    </a:lnTo>
                    <a:lnTo>
                      <a:pt x="1149" y="221"/>
                    </a:lnTo>
                    <a:lnTo>
                      <a:pt x="1119" y="211"/>
                    </a:lnTo>
                    <a:lnTo>
                      <a:pt x="1087" y="211"/>
                    </a:lnTo>
                    <a:lnTo>
                      <a:pt x="1057" y="200"/>
                    </a:lnTo>
                    <a:lnTo>
                      <a:pt x="1025" y="190"/>
                    </a:lnTo>
                    <a:lnTo>
                      <a:pt x="995" y="179"/>
                    </a:lnTo>
                    <a:lnTo>
                      <a:pt x="953" y="169"/>
                    </a:lnTo>
                    <a:lnTo>
                      <a:pt x="932" y="158"/>
                    </a:lnTo>
                    <a:lnTo>
                      <a:pt x="901" y="148"/>
                    </a:lnTo>
                    <a:lnTo>
                      <a:pt x="860" y="137"/>
                    </a:lnTo>
                    <a:lnTo>
                      <a:pt x="828" y="127"/>
                    </a:lnTo>
                    <a:lnTo>
                      <a:pt x="798" y="116"/>
                    </a:lnTo>
                    <a:lnTo>
                      <a:pt x="766" y="106"/>
                    </a:lnTo>
                    <a:lnTo>
                      <a:pt x="736" y="95"/>
                    </a:lnTo>
                    <a:lnTo>
                      <a:pt x="714" y="85"/>
                    </a:lnTo>
                    <a:lnTo>
                      <a:pt x="673" y="74"/>
                    </a:lnTo>
                    <a:lnTo>
                      <a:pt x="642" y="53"/>
                    </a:lnTo>
                    <a:lnTo>
                      <a:pt x="611" y="42"/>
                    </a:lnTo>
                    <a:lnTo>
                      <a:pt x="580" y="32"/>
                    </a:lnTo>
                    <a:lnTo>
                      <a:pt x="549" y="11"/>
                    </a:lnTo>
                    <a:lnTo>
                      <a:pt x="518" y="0"/>
                    </a:lnTo>
                    <a:lnTo>
                      <a:pt x="497" y="0"/>
                    </a:lnTo>
                    <a:lnTo>
                      <a:pt x="466" y="0"/>
                    </a:lnTo>
                    <a:lnTo>
                      <a:pt x="445" y="32"/>
                    </a:lnTo>
                    <a:lnTo>
                      <a:pt x="414" y="63"/>
                    </a:lnTo>
                    <a:lnTo>
                      <a:pt x="414" y="85"/>
                    </a:lnTo>
                    <a:lnTo>
                      <a:pt x="383" y="116"/>
                    </a:lnTo>
                    <a:lnTo>
                      <a:pt x="363" y="148"/>
                    </a:lnTo>
                    <a:lnTo>
                      <a:pt x="342" y="179"/>
                    </a:lnTo>
                    <a:lnTo>
                      <a:pt x="321" y="211"/>
                    </a:lnTo>
                    <a:lnTo>
                      <a:pt x="301" y="242"/>
                    </a:lnTo>
                    <a:lnTo>
                      <a:pt x="279" y="274"/>
                    </a:lnTo>
                    <a:lnTo>
                      <a:pt x="258" y="306"/>
                    </a:lnTo>
                    <a:lnTo>
                      <a:pt x="249" y="337"/>
                    </a:lnTo>
                    <a:lnTo>
                      <a:pt x="238" y="369"/>
                    </a:lnTo>
                    <a:lnTo>
                      <a:pt x="217" y="400"/>
                    </a:lnTo>
                    <a:lnTo>
                      <a:pt x="207" y="432"/>
                    </a:lnTo>
                    <a:lnTo>
                      <a:pt x="196" y="464"/>
                    </a:lnTo>
                    <a:lnTo>
                      <a:pt x="187" y="495"/>
                    </a:lnTo>
                    <a:lnTo>
                      <a:pt x="176" y="537"/>
                    </a:lnTo>
                    <a:lnTo>
                      <a:pt x="166" y="579"/>
                    </a:lnTo>
                    <a:lnTo>
                      <a:pt x="166" y="611"/>
                    </a:lnTo>
                    <a:lnTo>
                      <a:pt x="155" y="642"/>
                    </a:lnTo>
                    <a:lnTo>
                      <a:pt x="155" y="664"/>
                    </a:lnTo>
                    <a:lnTo>
                      <a:pt x="155" y="695"/>
                    </a:lnTo>
                    <a:lnTo>
                      <a:pt x="145" y="727"/>
                    </a:lnTo>
                    <a:lnTo>
                      <a:pt x="145" y="758"/>
                    </a:lnTo>
                    <a:lnTo>
                      <a:pt x="134" y="790"/>
                    </a:lnTo>
                    <a:lnTo>
                      <a:pt x="125" y="821"/>
                    </a:lnTo>
                    <a:lnTo>
                      <a:pt x="125" y="843"/>
                    </a:lnTo>
                    <a:lnTo>
                      <a:pt x="114" y="874"/>
                    </a:lnTo>
                    <a:lnTo>
                      <a:pt x="114" y="906"/>
                    </a:lnTo>
                    <a:lnTo>
                      <a:pt x="104" y="937"/>
                    </a:lnTo>
                    <a:lnTo>
                      <a:pt x="93" y="969"/>
                    </a:lnTo>
                    <a:lnTo>
                      <a:pt x="83" y="1000"/>
                    </a:lnTo>
                    <a:lnTo>
                      <a:pt x="83" y="1022"/>
                    </a:lnTo>
                    <a:lnTo>
                      <a:pt x="83" y="1064"/>
                    </a:lnTo>
                    <a:lnTo>
                      <a:pt x="83" y="1095"/>
                    </a:lnTo>
                    <a:lnTo>
                      <a:pt x="83" y="1127"/>
                    </a:lnTo>
                    <a:lnTo>
                      <a:pt x="72" y="1158"/>
                    </a:lnTo>
                    <a:lnTo>
                      <a:pt x="72" y="1190"/>
                    </a:lnTo>
                    <a:lnTo>
                      <a:pt x="72" y="1222"/>
                    </a:lnTo>
                    <a:lnTo>
                      <a:pt x="72" y="1253"/>
                    </a:lnTo>
                    <a:lnTo>
                      <a:pt x="62" y="1285"/>
                    </a:lnTo>
                    <a:lnTo>
                      <a:pt x="62" y="1316"/>
                    </a:lnTo>
                    <a:lnTo>
                      <a:pt x="52" y="1348"/>
                    </a:lnTo>
                    <a:lnTo>
                      <a:pt x="41" y="1379"/>
                    </a:lnTo>
                    <a:lnTo>
                      <a:pt x="41" y="1401"/>
                    </a:lnTo>
                    <a:lnTo>
                      <a:pt x="31" y="1432"/>
                    </a:lnTo>
                    <a:lnTo>
                      <a:pt x="31" y="1464"/>
                    </a:lnTo>
                    <a:lnTo>
                      <a:pt x="20" y="1506"/>
                    </a:lnTo>
                    <a:lnTo>
                      <a:pt x="10" y="1537"/>
                    </a:lnTo>
                    <a:lnTo>
                      <a:pt x="10" y="1569"/>
                    </a:lnTo>
                    <a:lnTo>
                      <a:pt x="10" y="1601"/>
                    </a:lnTo>
                    <a:lnTo>
                      <a:pt x="0" y="1632"/>
                    </a:lnTo>
                    <a:lnTo>
                      <a:pt x="0" y="1716"/>
                    </a:lnTo>
                    <a:lnTo>
                      <a:pt x="0" y="1780"/>
                    </a:lnTo>
                    <a:lnTo>
                      <a:pt x="0" y="1843"/>
                    </a:lnTo>
                    <a:lnTo>
                      <a:pt x="0" y="1874"/>
                    </a:lnTo>
                    <a:lnTo>
                      <a:pt x="0" y="1906"/>
                    </a:lnTo>
                    <a:lnTo>
                      <a:pt x="0" y="1937"/>
                    </a:lnTo>
                    <a:lnTo>
                      <a:pt x="0" y="1969"/>
                    </a:lnTo>
                    <a:lnTo>
                      <a:pt x="0" y="2001"/>
                    </a:lnTo>
                    <a:lnTo>
                      <a:pt x="0" y="2032"/>
                    </a:lnTo>
                    <a:lnTo>
                      <a:pt x="0" y="2064"/>
                    </a:lnTo>
                    <a:lnTo>
                      <a:pt x="0" y="2095"/>
                    </a:lnTo>
                    <a:lnTo>
                      <a:pt x="0" y="2127"/>
                    </a:lnTo>
                    <a:lnTo>
                      <a:pt x="0" y="2159"/>
                    </a:lnTo>
                    <a:lnTo>
                      <a:pt x="0" y="2190"/>
                    </a:lnTo>
                    <a:lnTo>
                      <a:pt x="0" y="2222"/>
                    </a:lnTo>
                    <a:lnTo>
                      <a:pt x="20" y="2253"/>
                    </a:lnTo>
                    <a:lnTo>
                      <a:pt x="31" y="2285"/>
                    </a:lnTo>
                    <a:lnTo>
                      <a:pt x="41" y="2316"/>
                    </a:lnTo>
                    <a:lnTo>
                      <a:pt x="41" y="2338"/>
                    </a:lnTo>
                    <a:lnTo>
                      <a:pt x="72" y="2327"/>
                    </a:lnTo>
                    <a:lnTo>
                      <a:pt x="72" y="2295"/>
                    </a:lnTo>
                    <a:lnTo>
                      <a:pt x="72" y="2264"/>
                    </a:lnTo>
                    <a:lnTo>
                      <a:pt x="72" y="2232"/>
                    </a:lnTo>
                    <a:lnTo>
                      <a:pt x="72" y="2201"/>
                    </a:lnTo>
                    <a:lnTo>
                      <a:pt x="72" y="2169"/>
                    </a:lnTo>
                    <a:lnTo>
                      <a:pt x="72" y="2137"/>
                    </a:lnTo>
                    <a:lnTo>
                      <a:pt x="72" y="2106"/>
                    </a:lnTo>
                    <a:lnTo>
                      <a:pt x="72" y="2074"/>
                    </a:lnTo>
                    <a:lnTo>
                      <a:pt x="72" y="2043"/>
                    </a:lnTo>
                    <a:lnTo>
                      <a:pt x="72" y="2011"/>
                    </a:lnTo>
                    <a:lnTo>
                      <a:pt x="72" y="1980"/>
                    </a:lnTo>
                    <a:lnTo>
                      <a:pt x="72" y="1958"/>
                    </a:lnTo>
                    <a:lnTo>
                      <a:pt x="72" y="1927"/>
                    </a:lnTo>
                    <a:lnTo>
                      <a:pt x="72" y="1895"/>
                    </a:lnTo>
                    <a:lnTo>
                      <a:pt x="72" y="1864"/>
                    </a:lnTo>
                    <a:lnTo>
                      <a:pt x="72" y="1822"/>
                    </a:lnTo>
                    <a:lnTo>
                      <a:pt x="72" y="1790"/>
                    </a:lnTo>
                    <a:lnTo>
                      <a:pt x="93" y="1758"/>
                    </a:lnTo>
                    <a:lnTo>
                      <a:pt x="104" y="1727"/>
                    </a:lnTo>
                    <a:lnTo>
                      <a:pt x="114" y="1695"/>
                    </a:lnTo>
                    <a:lnTo>
                      <a:pt x="125" y="1653"/>
                    </a:lnTo>
                    <a:lnTo>
                      <a:pt x="134" y="1622"/>
                    </a:lnTo>
                    <a:lnTo>
                      <a:pt x="145" y="1590"/>
                    </a:lnTo>
                    <a:lnTo>
                      <a:pt x="155" y="1558"/>
                    </a:lnTo>
                    <a:lnTo>
                      <a:pt x="166" y="1527"/>
                    </a:lnTo>
                    <a:lnTo>
                      <a:pt x="176" y="1495"/>
                    </a:lnTo>
                    <a:lnTo>
                      <a:pt x="176" y="1464"/>
                    </a:lnTo>
                    <a:lnTo>
                      <a:pt x="187" y="1432"/>
                    </a:lnTo>
                    <a:lnTo>
                      <a:pt x="196" y="1401"/>
                    </a:lnTo>
                    <a:lnTo>
                      <a:pt x="196" y="1379"/>
                    </a:lnTo>
                    <a:lnTo>
                      <a:pt x="207" y="1348"/>
                    </a:lnTo>
                    <a:lnTo>
                      <a:pt x="228" y="1316"/>
                    </a:lnTo>
                    <a:lnTo>
                      <a:pt x="228" y="1285"/>
                    </a:lnTo>
                    <a:lnTo>
                      <a:pt x="238" y="1253"/>
                    </a:lnTo>
                    <a:lnTo>
                      <a:pt x="258" y="1222"/>
                    </a:lnTo>
                    <a:lnTo>
                      <a:pt x="269" y="1200"/>
                    </a:lnTo>
                    <a:lnTo>
                      <a:pt x="279" y="1169"/>
                    </a:lnTo>
                    <a:lnTo>
                      <a:pt x="279" y="1137"/>
                    </a:lnTo>
                    <a:lnTo>
                      <a:pt x="290" y="1106"/>
                    </a:lnTo>
                    <a:lnTo>
                      <a:pt x="311" y="1074"/>
                    </a:lnTo>
                    <a:lnTo>
                      <a:pt x="321" y="1043"/>
                    </a:lnTo>
                    <a:lnTo>
                      <a:pt x="331" y="1011"/>
                    </a:lnTo>
                    <a:lnTo>
                      <a:pt x="352" y="979"/>
                    </a:lnTo>
                    <a:lnTo>
                      <a:pt x="363" y="948"/>
                    </a:lnTo>
                    <a:lnTo>
                      <a:pt x="373" y="916"/>
                    </a:lnTo>
                    <a:lnTo>
                      <a:pt x="383" y="885"/>
                    </a:lnTo>
                    <a:lnTo>
                      <a:pt x="393" y="853"/>
                    </a:lnTo>
                    <a:lnTo>
                      <a:pt x="404" y="821"/>
                    </a:lnTo>
                    <a:lnTo>
                      <a:pt x="425" y="790"/>
                    </a:lnTo>
                    <a:lnTo>
                      <a:pt x="435" y="758"/>
                    </a:lnTo>
                    <a:lnTo>
                      <a:pt x="455" y="727"/>
                    </a:lnTo>
                    <a:lnTo>
                      <a:pt x="466" y="695"/>
                    </a:lnTo>
                    <a:lnTo>
                      <a:pt x="476" y="664"/>
                    </a:lnTo>
                    <a:lnTo>
                      <a:pt x="487" y="642"/>
                    </a:lnTo>
                    <a:lnTo>
                      <a:pt x="507" y="611"/>
                    </a:lnTo>
                    <a:lnTo>
                      <a:pt x="518" y="579"/>
                    </a:lnTo>
                    <a:lnTo>
                      <a:pt x="528" y="548"/>
                    </a:lnTo>
                    <a:lnTo>
                      <a:pt x="539" y="516"/>
                    </a:lnTo>
                    <a:lnTo>
                      <a:pt x="560" y="485"/>
                    </a:lnTo>
                    <a:lnTo>
                      <a:pt x="569" y="453"/>
                    </a:lnTo>
                    <a:lnTo>
                      <a:pt x="590" y="421"/>
                    </a:lnTo>
                    <a:lnTo>
                      <a:pt x="601" y="390"/>
                    </a:lnTo>
                    <a:lnTo>
                      <a:pt x="622" y="358"/>
                    </a:lnTo>
                    <a:lnTo>
                      <a:pt x="642" y="327"/>
                    </a:lnTo>
                    <a:lnTo>
                      <a:pt x="673" y="306"/>
                    </a:lnTo>
                    <a:lnTo>
                      <a:pt x="704" y="306"/>
                    </a:lnTo>
                    <a:lnTo>
                      <a:pt x="736" y="316"/>
                    </a:lnTo>
                    <a:lnTo>
                      <a:pt x="766" y="348"/>
                    </a:lnTo>
                    <a:lnTo>
                      <a:pt x="798" y="369"/>
                    </a:lnTo>
                    <a:lnTo>
                      <a:pt x="828" y="390"/>
                    </a:lnTo>
                    <a:lnTo>
                      <a:pt x="860" y="411"/>
                    </a:lnTo>
                    <a:lnTo>
                      <a:pt x="880" y="442"/>
                    </a:lnTo>
                    <a:lnTo>
                      <a:pt x="890" y="464"/>
                    </a:lnTo>
                    <a:lnTo>
                      <a:pt x="911" y="495"/>
                    </a:lnTo>
                    <a:lnTo>
                      <a:pt x="942" y="527"/>
                    </a:lnTo>
                    <a:lnTo>
                      <a:pt x="974" y="548"/>
                    </a:lnTo>
                    <a:lnTo>
                      <a:pt x="984" y="579"/>
                    </a:lnTo>
                    <a:lnTo>
                      <a:pt x="1015" y="611"/>
                    </a:lnTo>
                    <a:lnTo>
                      <a:pt x="1036" y="642"/>
                    </a:lnTo>
                    <a:lnTo>
                      <a:pt x="1057" y="664"/>
                    </a:lnTo>
                    <a:lnTo>
                      <a:pt x="1066" y="695"/>
                    </a:lnTo>
                    <a:lnTo>
                      <a:pt x="1087" y="727"/>
                    </a:lnTo>
                    <a:lnTo>
                      <a:pt x="1098" y="758"/>
                    </a:lnTo>
                    <a:lnTo>
                      <a:pt x="1108" y="790"/>
                    </a:lnTo>
                    <a:lnTo>
                      <a:pt x="1128" y="821"/>
                    </a:lnTo>
                    <a:lnTo>
                      <a:pt x="1149" y="843"/>
                    </a:lnTo>
                    <a:lnTo>
                      <a:pt x="1160" y="874"/>
                    </a:lnTo>
                    <a:lnTo>
                      <a:pt x="1181" y="906"/>
                    </a:lnTo>
                    <a:lnTo>
                      <a:pt x="1191" y="937"/>
                    </a:lnTo>
                    <a:lnTo>
                      <a:pt x="1201" y="969"/>
                    </a:lnTo>
                    <a:lnTo>
                      <a:pt x="1212" y="1000"/>
                    </a:lnTo>
                    <a:lnTo>
                      <a:pt x="1212" y="1022"/>
                    </a:lnTo>
                    <a:lnTo>
                      <a:pt x="1222" y="1053"/>
                    </a:lnTo>
                    <a:lnTo>
                      <a:pt x="1222" y="1085"/>
                    </a:lnTo>
                    <a:lnTo>
                      <a:pt x="1233" y="1116"/>
                    </a:lnTo>
                    <a:lnTo>
                      <a:pt x="1233" y="1148"/>
                    </a:lnTo>
                    <a:lnTo>
                      <a:pt x="1233" y="1179"/>
                    </a:lnTo>
                    <a:lnTo>
                      <a:pt x="1243" y="1211"/>
                    </a:lnTo>
                    <a:lnTo>
                      <a:pt x="1253" y="1243"/>
                    </a:lnTo>
                    <a:lnTo>
                      <a:pt x="1253" y="1274"/>
                    </a:lnTo>
                    <a:lnTo>
                      <a:pt x="1263" y="1306"/>
                    </a:lnTo>
                    <a:lnTo>
                      <a:pt x="1263" y="1337"/>
                    </a:lnTo>
                    <a:lnTo>
                      <a:pt x="1274" y="1369"/>
                    </a:lnTo>
                    <a:lnTo>
                      <a:pt x="1284" y="1401"/>
                    </a:lnTo>
                    <a:lnTo>
                      <a:pt x="1295" y="1432"/>
                    </a:lnTo>
                    <a:lnTo>
                      <a:pt x="1295" y="1464"/>
                    </a:lnTo>
                    <a:lnTo>
                      <a:pt x="1305" y="1495"/>
                    </a:lnTo>
                    <a:lnTo>
                      <a:pt x="1305" y="1527"/>
                    </a:lnTo>
                    <a:lnTo>
                      <a:pt x="1305" y="1558"/>
                    </a:lnTo>
                    <a:lnTo>
                      <a:pt x="1305" y="1590"/>
                    </a:lnTo>
                    <a:lnTo>
                      <a:pt x="1305" y="1622"/>
                    </a:lnTo>
                    <a:lnTo>
                      <a:pt x="1305" y="1653"/>
                    </a:lnTo>
                    <a:lnTo>
                      <a:pt x="1305" y="1685"/>
                    </a:lnTo>
                    <a:lnTo>
                      <a:pt x="1305" y="1716"/>
                    </a:lnTo>
                    <a:lnTo>
                      <a:pt x="1305" y="1748"/>
                    </a:lnTo>
                    <a:lnTo>
                      <a:pt x="1305" y="1780"/>
                    </a:lnTo>
                    <a:lnTo>
                      <a:pt x="1305" y="1811"/>
                    </a:lnTo>
                    <a:lnTo>
                      <a:pt x="1305" y="1843"/>
                    </a:lnTo>
                    <a:lnTo>
                      <a:pt x="1305" y="1874"/>
                    </a:lnTo>
                    <a:lnTo>
                      <a:pt x="1305" y="1906"/>
                    </a:lnTo>
                    <a:lnTo>
                      <a:pt x="1305" y="1937"/>
                    </a:lnTo>
                    <a:lnTo>
                      <a:pt x="1305" y="1969"/>
                    </a:lnTo>
                    <a:lnTo>
                      <a:pt x="1315" y="2001"/>
                    </a:lnTo>
                    <a:lnTo>
                      <a:pt x="1315" y="2032"/>
                    </a:lnTo>
                    <a:lnTo>
                      <a:pt x="1315" y="2064"/>
                    </a:lnTo>
                    <a:lnTo>
                      <a:pt x="1315" y="2095"/>
                    </a:lnTo>
                    <a:lnTo>
                      <a:pt x="1315" y="2137"/>
                    </a:lnTo>
                    <a:lnTo>
                      <a:pt x="1315" y="2159"/>
                    </a:lnTo>
                    <a:lnTo>
                      <a:pt x="1315" y="2190"/>
                    </a:lnTo>
                    <a:lnTo>
                      <a:pt x="1305" y="2222"/>
                    </a:lnTo>
                    <a:lnTo>
                      <a:pt x="1284" y="2253"/>
                    </a:lnTo>
                    <a:lnTo>
                      <a:pt x="1284" y="2285"/>
                    </a:lnTo>
                    <a:lnTo>
                      <a:pt x="1291" y="2340"/>
                    </a:lnTo>
                    <a:lnTo>
                      <a:pt x="1284" y="2295"/>
                    </a:lnTo>
                    <a:lnTo>
                      <a:pt x="1291" y="2292"/>
                    </a:lnTo>
                  </a:path>
                </a:pathLst>
              </a:custGeom>
              <a:pattFill prst="pct90">
                <a:fgClr>
                  <a:srgbClr val="FFFFCC"/>
                </a:fgClr>
                <a:bgClr>
                  <a:srgbClr val="CC9900"/>
                </a:bgClr>
              </a:patt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2637" name="Freeform 109"/>
            <p:cNvSpPr>
              <a:spLocks/>
            </p:cNvSpPr>
            <p:nvPr/>
          </p:nvSpPr>
          <p:spPr bwMode="auto">
            <a:xfrm>
              <a:off x="2276" y="2395"/>
              <a:ext cx="591" cy="1856"/>
            </a:xfrm>
            <a:custGeom>
              <a:avLst/>
              <a:gdLst/>
              <a:ahLst/>
              <a:cxnLst>
                <a:cxn ang="0">
                  <a:pos x="569" y="76"/>
                </a:cxn>
                <a:cxn ang="0">
                  <a:pos x="558" y="171"/>
                </a:cxn>
                <a:cxn ang="0">
                  <a:pos x="537" y="265"/>
                </a:cxn>
                <a:cxn ang="0">
                  <a:pos x="526" y="360"/>
                </a:cxn>
                <a:cxn ang="0">
                  <a:pos x="484" y="455"/>
                </a:cxn>
                <a:cxn ang="0">
                  <a:pos x="463" y="550"/>
                </a:cxn>
                <a:cxn ang="0">
                  <a:pos x="442" y="644"/>
                </a:cxn>
                <a:cxn ang="0">
                  <a:pos x="421" y="739"/>
                </a:cxn>
                <a:cxn ang="0">
                  <a:pos x="400" y="834"/>
                </a:cxn>
                <a:cxn ang="0">
                  <a:pos x="358" y="929"/>
                </a:cxn>
                <a:cxn ang="0">
                  <a:pos x="316" y="1023"/>
                </a:cxn>
                <a:cxn ang="0">
                  <a:pos x="284" y="1118"/>
                </a:cxn>
                <a:cxn ang="0">
                  <a:pos x="263" y="1213"/>
                </a:cxn>
                <a:cxn ang="0">
                  <a:pos x="232" y="1297"/>
                </a:cxn>
                <a:cxn ang="0">
                  <a:pos x="221" y="1392"/>
                </a:cxn>
                <a:cxn ang="0">
                  <a:pos x="190" y="1487"/>
                </a:cxn>
                <a:cxn ang="0">
                  <a:pos x="190" y="1581"/>
                </a:cxn>
                <a:cxn ang="0">
                  <a:pos x="169" y="1676"/>
                </a:cxn>
                <a:cxn ang="0">
                  <a:pos x="116" y="1739"/>
                </a:cxn>
                <a:cxn ang="0">
                  <a:pos x="21" y="1760"/>
                </a:cxn>
                <a:cxn ang="0">
                  <a:pos x="0" y="1845"/>
                </a:cxn>
                <a:cxn ang="0">
                  <a:pos x="95" y="1855"/>
                </a:cxn>
                <a:cxn ang="0">
                  <a:pos x="190" y="1834"/>
                </a:cxn>
                <a:cxn ang="0">
                  <a:pos x="253" y="1739"/>
                </a:cxn>
                <a:cxn ang="0">
                  <a:pos x="295" y="1645"/>
                </a:cxn>
                <a:cxn ang="0">
                  <a:pos x="316" y="1560"/>
                </a:cxn>
                <a:cxn ang="0">
                  <a:pos x="337" y="1466"/>
                </a:cxn>
                <a:cxn ang="0">
                  <a:pos x="348" y="1381"/>
                </a:cxn>
                <a:cxn ang="0">
                  <a:pos x="369" y="1276"/>
                </a:cxn>
                <a:cxn ang="0">
                  <a:pos x="379" y="1181"/>
                </a:cxn>
                <a:cxn ang="0">
                  <a:pos x="390" y="1087"/>
                </a:cxn>
                <a:cxn ang="0">
                  <a:pos x="400" y="1002"/>
                </a:cxn>
                <a:cxn ang="0">
                  <a:pos x="421" y="908"/>
                </a:cxn>
                <a:cxn ang="0">
                  <a:pos x="453" y="823"/>
                </a:cxn>
                <a:cxn ang="0">
                  <a:pos x="484" y="729"/>
                </a:cxn>
                <a:cxn ang="0">
                  <a:pos x="516" y="634"/>
                </a:cxn>
                <a:cxn ang="0">
                  <a:pos x="526" y="539"/>
                </a:cxn>
                <a:cxn ang="0">
                  <a:pos x="537" y="444"/>
                </a:cxn>
                <a:cxn ang="0">
                  <a:pos x="558" y="350"/>
                </a:cxn>
                <a:cxn ang="0">
                  <a:pos x="579" y="255"/>
                </a:cxn>
                <a:cxn ang="0">
                  <a:pos x="590" y="160"/>
                </a:cxn>
                <a:cxn ang="0">
                  <a:pos x="590" y="65"/>
                </a:cxn>
              </a:cxnLst>
              <a:rect l="0" t="0" r="r" b="b"/>
              <a:pathLst>
                <a:path w="591" h="1856">
                  <a:moveTo>
                    <a:pt x="556" y="0"/>
                  </a:moveTo>
                  <a:lnTo>
                    <a:pt x="569" y="44"/>
                  </a:lnTo>
                  <a:lnTo>
                    <a:pt x="569" y="76"/>
                  </a:lnTo>
                  <a:lnTo>
                    <a:pt x="569" y="107"/>
                  </a:lnTo>
                  <a:lnTo>
                    <a:pt x="558" y="139"/>
                  </a:lnTo>
                  <a:lnTo>
                    <a:pt x="558" y="171"/>
                  </a:lnTo>
                  <a:lnTo>
                    <a:pt x="548" y="202"/>
                  </a:lnTo>
                  <a:lnTo>
                    <a:pt x="537" y="234"/>
                  </a:lnTo>
                  <a:lnTo>
                    <a:pt x="537" y="265"/>
                  </a:lnTo>
                  <a:lnTo>
                    <a:pt x="526" y="297"/>
                  </a:lnTo>
                  <a:lnTo>
                    <a:pt x="526" y="329"/>
                  </a:lnTo>
                  <a:lnTo>
                    <a:pt x="526" y="360"/>
                  </a:lnTo>
                  <a:lnTo>
                    <a:pt x="516" y="392"/>
                  </a:lnTo>
                  <a:lnTo>
                    <a:pt x="505" y="423"/>
                  </a:lnTo>
                  <a:lnTo>
                    <a:pt x="484" y="455"/>
                  </a:lnTo>
                  <a:lnTo>
                    <a:pt x="474" y="486"/>
                  </a:lnTo>
                  <a:lnTo>
                    <a:pt x="474" y="518"/>
                  </a:lnTo>
                  <a:lnTo>
                    <a:pt x="463" y="550"/>
                  </a:lnTo>
                  <a:lnTo>
                    <a:pt x="453" y="581"/>
                  </a:lnTo>
                  <a:lnTo>
                    <a:pt x="442" y="613"/>
                  </a:lnTo>
                  <a:lnTo>
                    <a:pt x="442" y="644"/>
                  </a:lnTo>
                  <a:lnTo>
                    <a:pt x="432" y="676"/>
                  </a:lnTo>
                  <a:lnTo>
                    <a:pt x="432" y="708"/>
                  </a:lnTo>
                  <a:lnTo>
                    <a:pt x="421" y="739"/>
                  </a:lnTo>
                  <a:lnTo>
                    <a:pt x="411" y="771"/>
                  </a:lnTo>
                  <a:lnTo>
                    <a:pt x="400" y="802"/>
                  </a:lnTo>
                  <a:lnTo>
                    <a:pt x="400" y="834"/>
                  </a:lnTo>
                  <a:lnTo>
                    <a:pt x="379" y="865"/>
                  </a:lnTo>
                  <a:lnTo>
                    <a:pt x="369" y="897"/>
                  </a:lnTo>
                  <a:lnTo>
                    <a:pt x="358" y="929"/>
                  </a:lnTo>
                  <a:lnTo>
                    <a:pt x="358" y="960"/>
                  </a:lnTo>
                  <a:lnTo>
                    <a:pt x="337" y="992"/>
                  </a:lnTo>
                  <a:lnTo>
                    <a:pt x="316" y="1023"/>
                  </a:lnTo>
                  <a:lnTo>
                    <a:pt x="316" y="1055"/>
                  </a:lnTo>
                  <a:lnTo>
                    <a:pt x="305" y="1087"/>
                  </a:lnTo>
                  <a:lnTo>
                    <a:pt x="284" y="1118"/>
                  </a:lnTo>
                  <a:lnTo>
                    <a:pt x="274" y="1150"/>
                  </a:lnTo>
                  <a:lnTo>
                    <a:pt x="263" y="1181"/>
                  </a:lnTo>
                  <a:lnTo>
                    <a:pt x="263" y="1213"/>
                  </a:lnTo>
                  <a:lnTo>
                    <a:pt x="253" y="1244"/>
                  </a:lnTo>
                  <a:lnTo>
                    <a:pt x="242" y="1266"/>
                  </a:lnTo>
                  <a:lnTo>
                    <a:pt x="232" y="1297"/>
                  </a:lnTo>
                  <a:lnTo>
                    <a:pt x="232" y="1329"/>
                  </a:lnTo>
                  <a:lnTo>
                    <a:pt x="221" y="1360"/>
                  </a:lnTo>
                  <a:lnTo>
                    <a:pt x="221" y="1392"/>
                  </a:lnTo>
                  <a:lnTo>
                    <a:pt x="211" y="1423"/>
                  </a:lnTo>
                  <a:lnTo>
                    <a:pt x="200" y="1455"/>
                  </a:lnTo>
                  <a:lnTo>
                    <a:pt x="190" y="1487"/>
                  </a:lnTo>
                  <a:lnTo>
                    <a:pt x="190" y="1518"/>
                  </a:lnTo>
                  <a:lnTo>
                    <a:pt x="190" y="1550"/>
                  </a:lnTo>
                  <a:lnTo>
                    <a:pt x="190" y="1581"/>
                  </a:lnTo>
                  <a:lnTo>
                    <a:pt x="190" y="1613"/>
                  </a:lnTo>
                  <a:lnTo>
                    <a:pt x="179" y="1645"/>
                  </a:lnTo>
                  <a:lnTo>
                    <a:pt x="169" y="1676"/>
                  </a:lnTo>
                  <a:lnTo>
                    <a:pt x="158" y="1708"/>
                  </a:lnTo>
                  <a:lnTo>
                    <a:pt x="148" y="1739"/>
                  </a:lnTo>
                  <a:lnTo>
                    <a:pt x="116" y="1739"/>
                  </a:lnTo>
                  <a:lnTo>
                    <a:pt x="84" y="1760"/>
                  </a:lnTo>
                  <a:lnTo>
                    <a:pt x="53" y="1760"/>
                  </a:lnTo>
                  <a:lnTo>
                    <a:pt x="21" y="1760"/>
                  </a:lnTo>
                  <a:lnTo>
                    <a:pt x="11" y="1792"/>
                  </a:lnTo>
                  <a:lnTo>
                    <a:pt x="0" y="1823"/>
                  </a:lnTo>
                  <a:lnTo>
                    <a:pt x="0" y="1845"/>
                  </a:lnTo>
                  <a:lnTo>
                    <a:pt x="32" y="1855"/>
                  </a:lnTo>
                  <a:lnTo>
                    <a:pt x="63" y="1855"/>
                  </a:lnTo>
                  <a:lnTo>
                    <a:pt x="95" y="1855"/>
                  </a:lnTo>
                  <a:lnTo>
                    <a:pt x="127" y="1855"/>
                  </a:lnTo>
                  <a:lnTo>
                    <a:pt x="158" y="1845"/>
                  </a:lnTo>
                  <a:lnTo>
                    <a:pt x="190" y="1834"/>
                  </a:lnTo>
                  <a:lnTo>
                    <a:pt x="221" y="1802"/>
                  </a:lnTo>
                  <a:lnTo>
                    <a:pt x="232" y="1771"/>
                  </a:lnTo>
                  <a:lnTo>
                    <a:pt x="253" y="1739"/>
                  </a:lnTo>
                  <a:lnTo>
                    <a:pt x="263" y="1708"/>
                  </a:lnTo>
                  <a:lnTo>
                    <a:pt x="274" y="1676"/>
                  </a:lnTo>
                  <a:lnTo>
                    <a:pt x="295" y="1645"/>
                  </a:lnTo>
                  <a:lnTo>
                    <a:pt x="295" y="1623"/>
                  </a:lnTo>
                  <a:lnTo>
                    <a:pt x="305" y="1592"/>
                  </a:lnTo>
                  <a:lnTo>
                    <a:pt x="316" y="1560"/>
                  </a:lnTo>
                  <a:lnTo>
                    <a:pt x="327" y="1529"/>
                  </a:lnTo>
                  <a:lnTo>
                    <a:pt x="337" y="1497"/>
                  </a:lnTo>
                  <a:lnTo>
                    <a:pt x="337" y="1466"/>
                  </a:lnTo>
                  <a:lnTo>
                    <a:pt x="348" y="1444"/>
                  </a:lnTo>
                  <a:lnTo>
                    <a:pt x="348" y="1413"/>
                  </a:lnTo>
                  <a:lnTo>
                    <a:pt x="348" y="1381"/>
                  </a:lnTo>
                  <a:lnTo>
                    <a:pt x="358" y="1339"/>
                  </a:lnTo>
                  <a:lnTo>
                    <a:pt x="369" y="1308"/>
                  </a:lnTo>
                  <a:lnTo>
                    <a:pt x="369" y="1276"/>
                  </a:lnTo>
                  <a:lnTo>
                    <a:pt x="379" y="1244"/>
                  </a:lnTo>
                  <a:lnTo>
                    <a:pt x="379" y="1213"/>
                  </a:lnTo>
                  <a:lnTo>
                    <a:pt x="379" y="1181"/>
                  </a:lnTo>
                  <a:lnTo>
                    <a:pt x="379" y="1150"/>
                  </a:lnTo>
                  <a:lnTo>
                    <a:pt x="379" y="1118"/>
                  </a:lnTo>
                  <a:lnTo>
                    <a:pt x="390" y="1087"/>
                  </a:lnTo>
                  <a:lnTo>
                    <a:pt x="390" y="1065"/>
                  </a:lnTo>
                  <a:lnTo>
                    <a:pt x="390" y="1034"/>
                  </a:lnTo>
                  <a:lnTo>
                    <a:pt x="400" y="1002"/>
                  </a:lnTo>
                  <a:lnTo>
                    <a:pt x="411" y="971"/>
                  </a:lnTo>
                  <a:lnTo>
                    <a:pt x="421" y="939"/>
                  </a:lnTo>
                  <a:lnTo>
                    <a:pt x="421" y="908"/>
                  </a:lnTo>
                  <a:lnTo>
                    <a:pt x="432" y="886"/>
                  </a:lnTo>
                  <a:lnTo>
                    <a:pt x="442" y="855"/>
                  </a:lnTo>
                  <a:lnTo>
                    <a:pt x="453" y="823"/>
                  </a:lnTo>
                  <a:lnTo>
                    <a:pt x="463" y="792"/>
                  </a:lnTo>
                  <a:lnTo>
                    <a:pt x="474" y="760"/>
                  </a:lnTo>
                  <a:lnTo>
                    <a:pt x="484" y="729"/>
                  </a:lnTo>
                  <a:lnTo>
                    <a:pt x="495" y="697"/>
                  </a:lnTo>
                  <a:lnTo>
                    <a:pt x="505" y="665"/>
                  </a:lnTo>
                  <a:lnTo>
                    <a:pt x="516" y="634"/>
                  </a:lnTo>
                  <a:lnTo>
                    <a:pt x="516" y="602"/>
                  </a:lnTo>
                  <a:lnTo>
                    <a:pt x="516" y="571"/>
                  </a:lnTo>
                  <a:lnTo>
                    <a:pt x="526" y="539"/>
                  </a:lnTo>
                  <a:lnTo>
                    <a:pt x="526" y="507"/>
                  </a:lnTo>
                  <a:lnTo>
                    <a:pt x="537" y="476"/>
                  </a:lnTo>
                  <a:lnTo>
                    <a:pt x="537" y="444"/>
                  </a:lnTo>
                  <a:lnTo>
                    <a:pt x="548" y="413"/>
                  </a:lnTo>
                  <a:lnTo>
                    <a:pt x="558" y="381"/>
                  </a:lnTo>
                  <a:lnTo>
                    <a:pt x="558" y="350"/>
                  </a:lnTo>
                  <a:lnTo>
                    <a:pt x="569" y="318"/>
                  </a:lnTo>
                  <a:lnTo>
                    <a:pt x="579" y="286"/>
                  </a:lnTo>
                  <a:lnTo>
                    <a:pt x="579" y="255"/>
                  </a:lnTo>
                  <a:lnTo>
                    <a:pt x="579" y="223"/>
                  </a:lnTo>
                  <a:lnTo>
                    <a:pt x="579" y="192"/>
                  </a:lnTo>
                  <a:lnTo>
                    <a:pt x="590" y="160"/>
                  </a:lnTo>
                  <a:lnTo>
                    <a:pt x="590" y="128"/>
                  </a:lnTo>
                  <a:lnTo>
                    <a:pt x="590" y="97"/>
                  </a:lnTo>
                  <a:lnTo>
                    <a:pt x="590" y="65"/>
                  </a:lnTo>
                  <a:lnTo>
                    <a:pt x="558" y="44"/>
                  </a:lnTo>
                  <a:lnTo>
                    <a:pt x="556" y="0"/>
                  </a:lnTo>
                </a:path>
              </a:pathLst>
            </a:custGeom>
            <a:pattFill prst="lgConfetti">
              <a:fgClr>
                <a:srgbClr val="080808"/>
              </a:fgClr>
              <a:bgClr>
                <a:srgbClr val="EAEAEA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638" name="Freeform 110"/>
            <p:cNvSpPr>
              <a:spLocks/>
            </p:cNvSpPr>
            <p:nvPr/>
          </p:nvSpPr>
          <p:spPr bwMode="auto">
            <a:xfrm>
              <a:off x="1613" y="2395"/>
              <a:ext cx="548" cy="1877"/>
            </a:xfrm>
            <a:custGeom>
              <a:avLst/>
              <a:gdLst/>
              <a:ahLst/>
              <a:cxnLst>
                <a:cxn ang="0">
                  <a:pos x="55" y="76"/>
                </a:cxn>
                <a:cxn ang="0">
                  <a:pos x="87" y="171"/>
                </a:cxn>
                <a:cxn ang="0">
                  <a:pos x="120" y="265"/>
                </a:cxn>
                <a:cxn ang="0">
                  <a:pos x="164" y="360"/>
                </a:cxn>
                <a:cxn ang="0">
                  <a:pos x="186" y="455"/>
                </a:cxn>
                <a:cxn ang="0">
                  <a:pos x="197" y="550"/>
                </a:cxn>
                <a:cxn ang="0">
                  <a:pos x="229" y="644"/>
                </a:cxn>
                <a:cxn ang="0">
                  <a:pos x="241" y="739"/>
                </a:cxn>
                <a:cxn ang="0">
                  <a:pos x="263" y="834"/>
                </a:cxn>
                <a:cxn ang="0">
                  <a:pos x="273" y="929"/>
                </a:cxn>
                <a:cxn ang="0">
                  <a:pos x="273" y="1023"/>
                </a:cxn>
                <a:cxn ang="0">
                  <a:pos x="284" y="1118"/>
                </a:cxn>
                <a:cxn ang="0">
                  <a:pos x="295" y="1213"/>
                </a:cxn>
                <a:cxn ang="0">
                  <a:pos x="317" y="1297"/>
                </a:cxn>
                <a:cxn ang="0">
                  <a:pos x="340" y="1392"/>
                </a:cxn>
                <a:cxn ang="0">
                  <a:pos x="361" y="1487"/>
                </a:cxn>
                <a:cxn ang="0">
                  <a:pos x="383" y="1581"/>
                </a:cxn>
                <a:cxn ang="0">
                  <a:pos x="405" y="1676"/>
                </a:cxn>
                <a:cxn ang="0">
                  <a:pos x="427" y="1771"/>
                </a:cxn>
                <a:cxn ang="0">
                  <a:pos x="514" y="1792"/>
                </a:cxn>
                <a:cxn ang="0">
                  <a:pos x="547" y="1845"/>
                </a:cxn>
                <a:cxn ang="0">
                  <a:pos x="471" y="1876"/>
                </a:cxn>
                <a:cxn ang="0">
                  <a:pos x="383" y="1823"/>
                </a:cxn>
                <a:cxn ang="0">
                  <a:pos x="295" y="1750"/>
                </a:cxn>
                <a:cxn ang="0">
                  <a:pos x="273" y="1655"/>
                </a:cxn>
                <a:cxn ang="0">
                  <a:pos x="263" y="1560"/>
                </a:cxn>
                <a:cxn ang="0">
                  <a:pos x="251" y="1466"/>
                </a:cxn>
                <a:cxn ang="0">
                  <a:pos x="229" y="1381"/>
                </a:cxn>
                <a:cxn ang="0">
                  <a:pos x="229" y="1287"/>
                </a:cxn>
                <a:cxn ang="0">
                  <a:pos x="229" y="1192"/>
                </a:cxn>
                <a:cxn ang="0">
                  <a:pos x="219" y="1097"/>
                </a:cxn>
                <a:cxn ang="0">
                  <a:pos x="219" y="1002"/>
                </a:cxn>
                <a:cxn ang="0">
                  <a:pos x="207" y="908"/>
                </a:cxn>
                <a:cxn ang="0">
                  <a:pos x="197" y="823"/>
                </a:cxn>
                <a:cxn ang="0">
                  <a:pos x="186" y="729"/>
                </a:cxn>
                <a:cxn ang="0">
                  <a:pos x="164" y="634"/>
                </a:cxn>
                <a:cxn ang="0">
                  <a:pos x="132" y="539"/>
                </a:cxn>
                <a:cxn ang="0">
                  <a:pos x="98" y="444"/>
                </a:cxn>
                <a:cxn ang="0">
                  <a:pos x="76" y="350"/>
                </a:cxn>
                <a:cxn ang="0">
                  <a:pos x="33" y="255"/>
                </a:cxn>
                <a:cxn ang="0">
                  <a:pos x="0" y="160"/>
                </a:cxn>
                <a:cxn ang="0">
                  <a:pos x="0" y="65"/>
                </a:cxn>
              </a:cxnLst>
              <a:rect l="0" t="0" r="r" b="b"/>
              <a:pathLst>
                <a:path w="548" h="1877">
                  <a:moveTo>
                    <a:pt x="19" y="0"/>
                  </a:moveTo>
                  <a:lnTo>
                    <a:pt x="33" y="44"/>
                  </a:lnTo>
                  <a:lnTo>
                    <a:pt x="55" y="76"/>
                  </a:lnTo>
                  <a:lnTo>
                    <a:pt x="65" y="107"/>
                  </a:lnTo>
                  <a:lnTo>
                    <a:pt x="76" y="139"/>
                  </a:lnTo>
                  <a:lnTo>
                    <a:pt x="87" y="171"/>
                  </a:lnTo>
                  <a:lnTo>
                    <a:pt x="98" y="202"/>
                  </a:lnTo>
                  <a:lnTo>
                    <a:pt x="110" y="234"/>
                  </a:lnTo>
                  <a:lnTo>
                    <a:pt x="120" y="265"/>
                  </a:lnTo>
                  <a:lnTo>
                    <a:pt x="132" y="297"/>
                  </a:lnTo>
                  <a:lnTo>
                    <a:pt x="142" y="329"/>
                  </a:lnTo>
                  <a:lnTo>
                    <a:pt x="164" y="360"/>
                  </a:lnTo>
                  <a:lnTo>
                    <a:pt x="175" y="392"/>
                  </a:lnTo>
                  <a:lnTo>
                    <a:pt x="186" y="423"/>
                  </a:lnTo>
                  <a:lnTo>
                    <a:pt x="186" y="455"/>
                  </a:lnTo>
                  <a:lnTo>
                    <a:pt x="186" y="486"/>
                  </a:lnTo>
                  <a:lnTo>
                    <a:pt x="197" y="518"/>
                  </a:lnTo>
                  <a:lnTo>
                    <a:pt x="197" y="550"/>
                  </a:lnTo>
                  <a:lnTo>
                    <a:pt x="207" y="581"/>
                  </a:lnTo>
                  <a:lnTo>
                    <a:pt x="207" y="613"/>
                  </a:lnTo>
                  <a:lnTo>
                    <a:pt x="229" y="644"/>
                  </a:lnTo>
                  <a:lnTo>
                    <a:pt x="241" y="676"/>
                  </a:lnTo>
                  <a:lnTo>
                    <a:pt x="241" y="708"/>
                  </a:lnTo>
                  <a:lnTo>
                    <a:pt x="241" y="739"/>
                  </a:lnTo>
                  <a:lnTo>
                    <a:pt x="251" y="771"/>
                  </a:lnTo>
                  <a:lnTo>
                    <a:pt x="251" y="802"/>
                  </a:lnTo>
                  <a:lnTo>
                    <a:pt x="263" y="834"/>
                  </a:lnTo>
                  <a:lnTo>
                    <a:pt x="263" y="865"/>
                  </a:lnTo>
                  <a:lnTo>
                    <a:pt x="263" y="897"/>
                  </a:lnTo>
                  <a:lnTo>
                    <a:pt x="273" y="929"/>
                  </a:lnTo>
                  <a:lnTo>
                    <a:pt x="273" y="960"/>
                  </a:lnTo>
                  <a:lnTo>
                    <a:pt x="273" y="992"/>
                  </a:lnTo>
                  <a:lnTo>
                    <a:pt x="273" y="1023"/>
                  </a:lnTo>
                  <a:lnTo>
                    <a:pt x="273" y="1055"/>
                  </a:lnTo>
                  <a:lnTo>
                    <a:pt x="284" y="1087"/>
                  </a:lnTo>
                  <a:lnTo>
                    <a:pt x="284" y="1118"/>
                  </a:lnTo>
                  <a:lnTo>
                    <a:pt x="295" y="1150"/>
                  </a:lnTo>
                  <a:lnTo>
                    <a:pt x="295" y="1181"/>
                  </a:lnTo>
                  <a:lnTo>
                    <a:pt x="295" y="1213"/>
                  </a:lnTo>
                  <a:lnTo>
                    <a:pt x="306" y="1244"/>
                  </a:lnTo>
                  <a:lnTo>
                    <a:pt x="317" y="1266"/>
                  </a:lnTo>
                  <a:lnTo>
                    <a:pt x="317" y="1297"/>
                  </a:lnTo>
                  <a:lnTo>
                    <a:pt x="328" y="1329"/>
                  </a:lnTo>
                  <a:lnTo>
                    <a:pt x="328" y="1360"/>
                  </a:lnTo>
                  <a:lnTo>
                    <a:pt x="340" y="1392"/>
                  </a:lnTo>
                  <a:lnTo>
                    <a:pt x="340" y="1423"/>
                  </a:lnTo>
                  <a:lnTo>
                    <a:pt x="350" y="1455"/>
                  </a:lnTo>
                  <a:lnTo>
                    <a:pt x="361" y="1487"/>
                  </a:lnTo>
                  <a:lnTo>
                    <a:pt x="372" y="1518"/>
                  </a:lnTo>
                  <a:lnTo>
                    <a:pt x="372" y="1550"/>
                  </a:lnTo>
                  <a:lnTo>
                    <a:pt x="383" y="1581"/>
                  </a:lnTo>
                  <a:lnTo>
                    <a:pt x="383" y="1613"/>
                  </a:lnTo>
                  <a:lnTo>
                    <a:pt x="394" y="1645"/>
                  </a:lnTo>
                  <a:lnTo>
                    <a:pt x="405" y="1676"/>
                  </a:lnTo>
                  <a:lnTo>
                    <a:pt x="415" y="1708"/>
                  </a:lnTo>
                  <a:lnTo>
                    <a:pt x="427" y="1739"/>
                  </a:lnTo>
                  <a:lnTo>
                    <a:pt x="427" y="1771"/>
                  </a:lnTo>
                  <a:lnTo>
                    <a:pt x="449" y="1802"/>
                  </a:lnTo>
                  <a:lnTo>
                    <a:pt x="481" y="1802"/>
                  </a:lnTo>
                  <a:lnTo>
                    <a:pt x="514" y="1792"/>
                  </a:lnTo>
                  <a:lnTo>
                    <a:pt x="547" y="1792"/>
                  </a:lnTo>
                  <a:lnTo>
                    <a:pt x="547" y="1823"/>
                  </a:lnTo>
                  <a:lnTo>
                    <a:pt x="547" y="1845"/>
                  </a:lnTo>
                  <a:lnTo>
                    <a:pt x="536" y="1876"/>
                  </a:lnTo>
                  <a:lnTo>
                    <a:pt x="503" y="1876"/>
                  </a:lnTo>
                  <a:lnTo>
                    <a:pt x="471" y="1876"/>
                  </a:lnTo>
                  <a:lnTo>
                    <a:pt x="437" y="1876"/>
                  </a:lnTo>
                  <a:lnTo>
                    <a:pt x="405" y="1845"/>
                  </a:lnTo>
                  <a:lnTo>
                    <a:pt x="383" y="1823"/>
                  </a:lnTo>
                  <a:lnTo>
                    <a:pt x="350" y="1802"/>
                  </a:lnTo>
                  <a:lnTo>
                    <a:pt x="328" y="1771"/>
                  </a:lnTo>
                  <a:lnTo>
                    <a:pt x="295" y="1750"/>
                  </a:lnTo>
                  <a:lnTo>
                    <a:pt x="284" y="1718"/>
                  </a:lnTo>
                  <a:lnTo>
                    <a:pt x="273" y="1687"/>
                  </a:lnTo>
                  <a:lnTo>
                    <a:pt x="273" y="1655"/>
                  </a:lnTo>
                  <a:lnTo>
                    <a:pt x="263" y="1623"/>
                  </a:lnTo>
                  <a:lnTo>
                    <a:pt x="263" y="1592"/>
                  </a:lnTo>
                  <a:lnTo>
                    <a:pt x="263" y="1560"/>
                  </a:lnTo>
                  <a:lnTo>
                    <a:pt x="263" y="1529"/>
                  </a:lnTo>
                  <a:lnTo>
                    <a:pt x="263" y="1497"/>
                  </a:lnTo>
                  <a:lnTo>
                    <a:pt x="251" y="1466"/>
                  </a:lnTo>
                  <a:lnTo>
                    <a:pt x="251" y="1444"/>
                  </a:lnTo>
                  <a:lnTo>
                    <a:pt x="241" y="1413"/>
                  </a:lnTo>
                  <a:lnTo>
                    <a:pt x="229" y="1381"/>
                  </a:lnTo>
                  <a:lnTo>
                    <a:pt x="229" y="1350"/>
                  </a:lnTo>
                  <a:lnTo>
                    <a:pt x="229" y="1318"/>
                  </a:lnTo>
                  <a:lnTo>
                    <a:pt x="229" y="1287"/>
                  </a:lnTo>
                  <a:lnTo>
                    <a:pt x="229" y="1255"/>
                  </a:lnTo>
                  <a:lnTo>
                    <a:pt x="229" y="1223"/>
                  </a:lnTo>
                  <a:lnTo>
                    <a:pt x="229" y="1192"/>
                  </a:lnTo>
                  <a:lnTo>
                    <a:pt x="219" y="1160"/>
                  </a:lnTo>
                  <a:lnTo>
                    <a:pt x="219" y="1129"/>
                  </a:lnTo>
                  <a:lnTo>
                    <a:pt x="219" y="1097"/>
                  </a:lnTo>
                  <a:lnTo>
                    <a:pt x="219" y="1065"/>
                  </a:lnTo>
                  <a:lnTo>
                    <a:pt x="219" y="1034"/>
                  </a:lnTo>
                  <a:lnTo>
                    <a:pt x="219" y="1002"/>
                  </a:lnTo>
                  <a:lnTo>
                    <a:pt x="219" y="971"/>
                  </a:lnTo>
                  <a:lnTo>
                    <a:pt x="219" y="939"/>
                  </a:lnTo>
                  <a:lnTo>
                    <a:pt x="207" y="908"/>
                  </a:lnTo>
                  <a:lnTo>
                    <a:pt x="207" y="886"/>
                  </a:lnTo>
                  <a:lnTo>
                    <a:pt x="207" y="855"/>
                  </a:lnTo>
                  <a:lnTo>
                    <a:pt x="197" y="823"/>
                  </a:lnTo>
                  <a:lnTo>
                    <a:pt x="197" y="792"/>
                  </a:lnTo>
                  <a:lnTo>
                    <a:pt x="186" y="760"/>
                  </a:lnTo>
                  <a:lnTo>
                    <a:pt x="186" y="729"/>
                  </a:lnTo>
                  <a:lnTo>
                    <a:pt x="175" y="697"/>
                  </a:lnTo>
                  <a:lnTo>
                    <a:pt x="175" y="665"/>
                  </a:lnTo>
                  <a:lnTo>
                    <a:pt x="164" y="634"/>
                  </a:lnTo>
                  <a:lnTo>
                    <a:pt x="153" y="602"/>
                  </a:lnTo>
                  <a:lnTo>
                    <a:pt x="132" y="571"/>
                  </a:lnTo>
                  <a:lnTo>
                    <a:pt x="132" y="539"/>
                  </a:lnTo>
                  <a:lnTo>
                    <a:pt x="120" y="507"/>
                  </a:lnTo>
                  <a:lnTo>
                    <a:pt x="110" y="476"/>
                  </a:lnTo>
                  <a:lnTo>
                    <a:pt x="98" y="444"/>
                  </a:lnTo>
                  <a:lnTo>
                    <a:pt x="87" y="413"/>
                  </a:lnTo>
                  <a:lnTo>
                    <a:pt x="87" y="381"/>
                  </a:lnTo>
                  <a:lnTo>
                    <a:pt x="76" y="350"/>
                  </a:lnTo>
                  <a:lnTo>
                    <a:pt x="65" y="318"/>
                  </a:lnTo>
                  <a:lnTo>
                    <a:pt x="43" y="286"/>
                  </a:lnTo>
                  <a:lnTo>
                    <a:pt x="33" y="255"/>
                  </a:lnTo>
                  <a:lnTo>
                    <a:pt x="21" y="223"/>
                  </a:lnTo>
                  <a:lnTo>
                    <a:pt x="11" y="192"/>
                  </a:lnTo>
                  <a:lnTo>
                    <a:pt x="0" y="160"/>
                  </a:lnTo>
                  <a:lnTo>
                    <a:pt x="0" y="128"/>
                  </a:lnTo>
                  <a:lnTo>
                    <a:pt x="0" y="97"/>
                  </a:lnTo>
                  <a:lnTo>
                    <a:pt x="0" y="65"/>
                  </a:lnTo>
                  <a:lnTo>
                    <a:pt x="19" y="0"/>
                  </a:lnTo>
                  <a:lnTo>
                    <a:pt x="19" y="0"/>
                  </a:lnTo>
                </a:path>
              </a:pathLst>
            </a:custGeom>
            <a:pattFill prst="lgConfetti">
              <a:fgClr>
                <a:srgbClr val="080808"/>
              </a:fgClr>
              <a:bgClr>
                <a:srgbClr val="EAEAEA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639" name="Rectangle 111"/>
            <p:cNvSpPr>
              <a:spLocks noChangeArrowheads="1"/>
            </p:cNvSpPr>
            <p:nvPr/>
          </p:nvSpPr>
          <p:spPr bwMode="auto">
            <a:xfrm>
              <a:off x="3024" y="0"/>
              <a:ext cx="2496" cy="327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800" b="1">
                  <a:solidFill>
                    <a:schemeClr val="accent2"/>
                  </a:solidFill>
                  <a:latin typeface="Arial" charset="0"/>
                </a:rPr>
                <a:t>CEMENTUM:  Defects</a:t>
              </a:r>
            </a:p>
          </p:txBody>
        </p:sp>
        <p:sp useBgFill="1">
          <p:nvSpPr>
            <p:cNvPr id="22640" name="Rectangle 112"/>
            <p:cNvSpPr>
              <a:spLocks noChangeArrowheads="1"/>
            </p:cNvSpPr>
            <p:nvPr/>
          </p:nvSpPr>
          <p:spPr bwMode="auto">
            <a:xfrm>
              <a:off x="3502" y="911"/>
              <a:ext cx="2257" cy="408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 dirty="0">
                  <a:solidFill>
                    <a:schemeClr val="accent1">
                      <a:lumMod val="75000"/>
                    </a:schemeClr>
                  </a:solidFill>
                  <a:latin typeface="Arial" charset="0"/>
                </a:rPr>
                <a:t>CORONAL CEMENTUM </a:t>
              </a:r>
              <a:r>
                <a:rPr lang="ru-RU" dirty="0">
                  <a:solidFill>
                    <a:schemeClr val="accent1">
                      <a:lumMod val="75000"/>
                    </a:schemeClr>
                  </a:solidFill>
                  <a:latin typeface="Arial" charset="0"/>
                </a:rPr>
                <a:t>spurs, etc, on enamel</a:t>
              </a:r>
            </a:p>
          </p:txBody>
        </p:sp>
        <p:sp useBgFill="1">
          <p:nvSpPr>
            <p:cNvPr id="22641" name="Rectangle 113"/>
            <p:cNvSpPr>
              <a:spLocks noChangeArrowheads="1"/>
            </p:cNvSpPr>
            <p:nvPr/>
          </p:nvSpPr>
          <p:spPr bwMode="auto">
            <a:xfrm>
              <a:off x="3454" y="2543"/>
              <a:ext cx="2257" cy="601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800" b="1" dirty="0">
                  <a:solidFill>
                    <a:schemeClr val="accent5">
                      <a:lumMod val="75000"/>
                    </a:schemeClr>
                  </a:solidFill>
                  <a:latin typeface="Arial" charset="0"/>
                </a:rPr>
                <a:t>HYPERCEMENTOSIS </a:t>
              </a:r>
              <a:r>
                <a:rPr lang="ru-RU" sz="2800" dirty="0">
                  <a:solidFill>
                    <a:schemeClr val="accent5">
                      <a:lumMod val="75000"/>
                    </a:schemeClr>
                  </a:solidFill>
                  <a:latin typeface="Arial" charset="0"/>
                </a:rPr>
                <a:t>-excess deposition</a:t>
              </a:r>
              <a:r>
                <a:rPr lang="ru-RU" sz="2800" b="1" dirty="0">
                  <a:solidFill>
                    <a:schemeClr val="accent5">
                      <a:lumMod val="75000"/>
                    </a:schemeClr>
                  </a:solidFill>
                  <a:latin typeface="Arial" charset="0"/>
                </a:rPr>
                <a:t> </a:t>
              </a:r>
            </a:p>
          </p:txBody>
        </p:sp>
        <p:sp useBgFill="1">
          <p:nvSpPr>
            <p:cNvPr id="22642" name="Rectangle 114"/>
            <p:cNvSpPr>
              <a:spLocks noChangeArrowheads="1"/>
            </p:cNvSpPr>
            <p:nvPr/>
          </p:nvSpPr>
          <p:spPr bwMode="auto">
            <a:xfrm>
              <a:off x="2927" y="3455"/>
              <a:ext cx="2736" cy="748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 dirty="0">
                  <a:solidFill>
                    <a:srgbClr val="FF9933"/>
                  </a:solidFill>
                  <a:latin typeface="Arial" charset="0"/>
                </a:rPr>
                <a:t>CEMENTOCLASIA  - </a:t>
              </a:r>
              <a:r>
                <a:rPr lang="ru-RU" dirty="0">
                  <a:solidFill>
                    <a:srgbClr val="FF9933"/>
                  </a:solidFill>
                  <a:latin typeface="Arial" charset="0"/>
                </a:rPr>
                <a:t>eroded cementum  (occurs normally in decidual-tooth shedding)</a:t>
              </a:r>
            </a:p>
          </p:txBody>
        </p:sp>
        <p:sp>
          <p:nvSpPr>
            <p:cNvPr id="22643" name="Line 115"/>
            <p:cNvSpPr>
              <a:spLocks noChangeShapeType="1"/>
            </p:cNvSpPr>
            <p:nvPr/>
          </p:nvSpPr>
          <p:spPr bwMode="auto">
            <a:xfrm flipV="1">
              <a:off x="2832" y="2784"/>
              <a:ext cx="624" cy="336"/>
            </a:xfrm>
            <a:prstGeom prst="line">
              <a:avLst/>
            </a:prstGeom>
            <a:ln>
              <a:headEnd type="stealth" w="med" len="lg"/>
              <a:tailEnd type="none" w="sm" len="sm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 useBgFill="1">
          <p:nvSpPr>
            <p:cNvPr id="22644" name="Rectangle 116"/>
            <p:cNvSpPr>
              <a:spLocks noChangeArrowheads="1"/>
            </p:cNvSpPr>
            <p:nvPr/>
          </p:nvSpPr>
          <p:spPr bwMode="auto">
            <a:xfrm>
              <a:off x="480" y="3072"/>
              <a:ext cx="1152" cy="495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 dirty="0">
                  <a:solidFill>
                    <a:schemeClr val="accent5">
                      <a:lumMod val="75000"/>
                    </a:schemeClr>
                  </a:solidFill>
                  <a:latin typeface="Arial" charset="0"/>
                </a:rPr>
                <a:t>CEMENTICLES </a:t>
              </a:r>
              <a:endParaRPr lang="en-US" b="1" dirty="0" smtClean="0">
                <a:solidFill>
                  <a:schemeClr val="accent5">
                    <a:lumMod val="75000"/>
                  </a:schemeClr>
                </a:solidFill>
                <a:latin typeface="Arial" charset="0"/>
              </a:endParaRPr>
            </a:p>
            <a:p>
              <a:pPr>
                <a:spcBef>
                  <a:spcPct val="50000"/>
                </a:spcBef>
              </a:pPr>
              <a:r>
                <a:rPr lang="ru-RU" dirty="0" smtClean="0">
                  <a:solidFill>
                    <a:schemeClr val="accent5">
                      <a:lumMod val="75000"/>
                    </a:schemeClr>
                  </a:solidFill>
                  <a:latin typeface="Arial" charset="0"/>
                </a:rPr>
                <a:t>IN</a:t>
              </a:r>
              <a:r>
                <a:rPr lang="en-US" dirty="0" smtClean="0">
                  <a:solidFill>
                    <a:schemeClr val="accent5">
                      <a:lumMod val="75000"/>
                    </a:schemeClr>
                  </a:solidFill>
                  <a:latin typeface="Arial" charset="0"/>
                </a:rPr>
                <a:t>  </a:t>
              </a:r>
              <a:r>
                <a:rPr lang="ru-RU" dirty="0" smtClean="0">
                  <a:solidFill>
                    <a:schemeClr val="accent5">
                      <a:lumMod val="75000"/>
                    </a:schemeClr>
                  </a:solidFill>
                  <a:latin typeface="Arial" charset="0"/>
                </a:rPr>
                <a:t> </a:t>
              </a:r>
              <a:r>
                <a:rPr lang="ru-RU" dirty="0">
                  <a:solidFill>
                    <a:schemeClr val="accent5">
                      <a:lumMod val="75000"/>
                    </a:schemeClr>
                  </a:solidFill>
                  <a:latin typeface="Arial" charset="0"/>
                </a:rPr>
                <a:t>PDL</a:t>
              </a:r>
            </a:p>
          </p:txBody>
        </p:sp>
        <p:grpSp>
          <p:nvGrpSpPr>
            <p:cNvPr id="6" name="Group 120"/>
            <p:cNvGrpSpPr>
              <a:grpSpLocks/>
            </p:cNvGrpSpPr>
            <p:nvPr/>
          </p:nvGrpSpPr>
          <p:grpSpPr bwMode="auto">
            <a:xfrm>
              <a:off x="1610" y="3621"/>
              <a:ext cx="140" cy="140"/>
              <a:chOff x="1610" y="3621"/>
              <a:chExt cx="140" cy="140"/>
            </a:xfrm>
          </p:grpSpPr>
          <p:sp>
            <p:nvSpPr>
              <p:cNvPr id="22645" name="Oval 117"/>
              <p:cNvSpPr>
                <a:spLocks noChangeArrowheads="1"/>
              </p:cNvSpPr>
              <p:nvPr/>
            </p:nvSpPr>
            <p:spPr bwMode="auto">
              <a:xfrm>
                <a:off x="1610" y="3621"/>
                <a:ext cx="140" cy="140"/>
              </a:xfrm>
              <a:prstGeom prst="ellipse">
                <a:avLst/>
              </a:prstGeom>
              <a:pattFill prst="lgConfetti">
                <a:fgClr>
                  <a:srgbClr val="FFFF00"/>
                </a:fgClr>
                <a:bgClr>
                  <a:srgbClr val="CBCBCB"/>
                </a:bgClr>
              </a:patt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646" name="Oval 118"/>
              <p:cNvSpPr>
                <a:spLocks noChangeArrowheads="1"/>
              </p:cNvSpPr>
              <p:nvPr/>
            </p:nvSpPr>
            <p:spPr bwMode="auto">
              <a:xfrm>
                <a:off x="1636" y="3647"/>
                <a:ext cx="88" cy="88"/>
              </a:xfrm>
              <a:prstGeom prst="ellipse">
                <a:avLst/>
              </a:prstGeom>
              <a:pattFill prst="lgConfetti">
                <a:fgClr>
                  <a:srgbClr val="FFFF00"/>
                </a:fgClr>
                <a:bgClr>
                  <a:srgbClr val="CBCBCB"/>
                </a:bgClr>
              </a:patt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647" name="Oval 119"/>
              <p:cNvSpPr>
                <a:spLocks noChangeArrowheads="1"/>
              </p:cNvSpPr>
              <p:nvPr/>
            </p:nvSpPr>
            <p:spPr bwMode="auto">
              <a:xfrm>
                <a:off x="1650" y="3661"/>
                <a:ext cx="59" cy="59"/>
              </a:xfrm>
              <a:prstGeom prst="ellipse">
                <a:avLst/>
              </a:prstGeom>
              <a:pattFill prst="lgConfetti">
                <a:fgClr>
                  <a:srgbClr val="FFFF00"/>
                </a:fgClr>
                <a:bgClr>
                  <a:srgbClr val="CBCBCB"/>
                </a:bgClr>
              </a:patt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2649" name="Line 121"/>
            <p:cNvSpPr>
              <a:spLocks noChangeShapeType="1"/>
            </p:cNvSpPr>
            <p:nvPr/>
          </p:nvSpPr>
          <p:spPr bwMode="auto">
            <a:xfrm>
              <a:off x="1248" y="3408"/>
              <a:ext cx="288" cy="240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7" name="Group 128"/>
            <p:cNvGrpSpPr>
              <a:grpSpLocks/>
            </p:cNvGrpSpPr>
            <p:nvPr/>
          </p:nvGrpSpPr>
          <p:grpSpPr bwMode="auto">
            <a:xfrm>
              <a:off x="2463" y="3848"/>
              <a:ext cx="265" cy="348"/>
              <a:chOff x="2463" y="3848"/>
              <a:chExt cx="265" cy="348"/>
            </a:xfrm>
          </p:grpSpPr>
          <p:sp>
            <p:nvSpPr>
              <p:cNvPr id="22650" name="Freeform 122"/>
              <p:cNvSpPr>
                <a:spLocks/>
              </p:cNvSpPr>
              <p:nvPr/>
            </p:nvSpPr>
            <p:spPr bwMode="auto">
              <a:xfrm>
                <a:off x="2463" y="3848"/>
                <a:ext cx="265" cy="348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138" y="17"/>
                  </a:cxn>
                  <a:cxn ang="0">
                    <a:pos x="126" y="26"/>
                  </a:cxn>
                  <a:cxn ang="0">
                    <a:pos x="114" y="35"/>
                  </a:cxn>
                  <a:cxn ang="0">
                    <a:pos x="99" y="40"/>
                  </a:cxn>
                  <a:cxn ang="0">
                    <a:pos x="82" y="41"/>
                  </a:cxn>
                  <a:cxn ang="0">
                    <a:pos x="70" y="51"/>
                  </a:cxn>
                  <a:cxn ang="0">
                    <a:pos x="55" y="56"/>
                  </a:cxn>
                  <a:cxn ang="0">
                    <a:pos x="44" y="65"/>
                  </a:cxn>
                  <a:cxn ang="0">
                    <a:pos x="29" y="70"/>
                  </a:cxn>
                  <a:cxn ang="0">
                    <a:pos x="18" y="79"/>
                  </a:cxn>
                  <a:cxn ang="0">
                    <a:pos x="9" y="92"/>
                  </a:cxn>
                  <a:cxn ang="0">
                    <a:pos x="7" y="113"/>
                  </a:cxn>
                  <a:cxn ang="0">
                    <a:pos x="8" y="130"/>
                  </a:cxn>
                  <a:cxn ang="0">
                    <a:pos x="9" y="148"/>
                  </a:cxn>
                  <a:cxn ang="0">
                    <a:pos x="0" y="161"/>
                  </a:cxn>
                  <a:cxn ang="0">
                    <a:pos x="6" y="176"/>
                  </a:cxn>
                  <a:cxn ang="0">
                    <a:pos x="11" y="190"/>
                  </a:cxn>
                  <a:cxn ang="0">
                    <a:pos x="13" y="208"/>
                  </a:cxn>
                  <a:cxn ang="0">
                    <a:pos x="17" y="222"/>
                  </a:cxn>
                  <a:cxn ang="0">
                    <a:pos x="23" y="237"/>
                  </a:cxn>
                  <a:cxn ang="0">
                    <a:pos x="28" y="252"/>
                  </a:cxn>
                  <a:cxn ang="0">
                    <a:pos x="37" y="263"/>
                  </a:cxn>
                  <a:cxn ang="0">
                    <a:pos x="46" y="275"/>
                  </a:cxn>
                  <a:cxn ang="0">
                    <a:pos x="51" y="289"/>
                  </a:cxn>
                  <a:cxn ang="0">
                    <a:pos x="60" y="301"/>
                  </a:cxn>
                  <a:cxn ang="0">
                    <a:pos x="69" y="312"/>
                  </a:cxn>
                  <a:cxn ang="0">
                    <a:pos x="78" y="324"/>
                  </a:cxn>
                  <a:cxn ang="0">
                    <a:pos x="91" y="333"/>
                  </a:cxn>
                  <a:cxn ang="0">
                    <a:pos x="108" y="338"/>
                  </a:cxn>
                  <a:cxn ang="0">
                    <a:pos x="121" y="347"/>
                  </a:cxn>
                  <a:cxn ang="0">
                    <a:pos x="138" y="345"/>
                  </a:cxn>
                  <a:cxn ang="0">
                    <a:pos x="153" y="340"/>
                  </a:cxn>
                  <a:cxn ang="0">
                    <a:pos x="168" y="335"/>
                  </a:cxn>
                  <a:cxn ang="0">
                    <a:pos x="179" y="326"/>
                  </a:cxn>
                  <a:cxn ang="0">
                    <a:pos x="191" y="317"/>
                  </a:cxn>
                  <a:cxn ang="0">
                    <a:pos x="203" y="308"/>
                  </a:cxn>
                  <a:cxn ang="0">
                    <a:pos x="215" y="292"/>
                  </a:cxn>
                  <a:cxn ang="0">
                    <a:pos x="223" y="279"/>
                  </a:cxn>
                  <a:cxn ang="0">
                    <a:pos x="229" y="262"/>
                  </a:cxn>
                  <a:cxn ang="0">
                    <a:pos x="238" y="249"/>
                  </a:cxn>
                  <a:cxn ang="0">
                    <a:pos x="246" y="237"/>
                  </a:cxn>
                  <a:cxn ang="0">
                    <a:pos x="253" y="213"/>
                  </a:cxn>
                  <a:cxn ang="0">
                    <a:pos x="255" y="192"/>
                  </a:cxn>
                  <a:cxn ang="0">
                    <a:pos x="261" y="175"/>
                  </a:cxn>
                  <a:cxn ang="0">
                    <a:pos x="264" y="155"/>
                  </a:cxn>
                  <a:cxn ang="0">
                    <a:pos x="262" y="137"/>
                  </a:cxn>
                  <a:cxn ang="0">
                    <a:pos x="261" y="119"/>
                  </a:cxn>
                  <a:cxn ang="0">
                    <a:pos x="260" y="101"/>
                  </a:cxn>
                  <a:cxn ang="0">
                    <a:pos x="259" y="84"/>
                  </a:cxn>
                  <a:cxn ang="0">
                    <a:pos x="249" y="72"/>
                  </a:cxn>
                  <a:cxn ang="0">
                    <a:pos x="240" y="61"/>
                  </a:cxn>
                  <a:cxn ang="0">
                    <a:pos x="231" y="49"/>
                  </a:cxn>
                  <a:cxn ang="0">
                    <a:pos x="222" y="38"/>
                  </a:cxn>
                  <a:cxn ang="0">
                    <a:pos x="213" y="26"/>
                  </a:cxn>
                  <a:cxn ang="0">
                    <a:pos x="204" y="14"/>
                  </a:cxn>
                  <a:cxn ang="0">
                    <a:pos x="195" y="3"/>
                  </a:cxn>
                  <a:cxn ang="0">
                    <a:pos x="150" y="0"/>
                  </a:cxn>
                  <a:cxn ang="0">
                    <a:pos x="150" y="0"/>
                  </a:cxn>
                </a:cxnLst>
                <a:rect l="0" t="0" r="r" b="b"/>
                <a:pathLst>
                  <a:path w="265" h="348">
                    <a:moveTo>
                      <a:pt x="150" y="0"/>
                    </a:moveTo>
                    <a:lnTo>
                      <a:pt x="138" y="17"/>
                    </a:lnTo>
                    <a:lnTo>
                      <a:pt x="126" y="26"/>
                    </a:lnTo>
                    <a:lnTo>
                      <a:pt x="114" y="35"/>
                    </a:lnTo>
                    <a:lnTo>
                      <a:pt x="99" y="40"/>
                    </a:lnTo>
                    <a:lnTo>
                      <a:pt x="82" y="41"/>
                    </a:lnTo>
                    <a:lnTo>
                      <a:pt x="70" y="51"/>
                    </a:lnTo>
                    <a:lnTo>
                      <a:pt x="55" y="56"/>
                    </a:lnTo>
                    <a:lnTo>
                      <a:pt x="44" y="65"/>
                    </a:lnTo>
                    <a:lnTo>
                      <a:pt x="29" y="70"/>
                    </a:lnTo>
                    <a:lnTo>
                      <a:pt x="18" y="79"/>
                    </a:lnTo>
                    <a:lnTo>
                      <a:pt x="9" y="92"/>
                    </a:lnTo>
                    <a:lnTo>
                      <a:pt x="7" y="113"/>
                    </a:lnTo>
                    <a:lnTo>
                      <a:pt x="8" y="130"/>
                    </a:lnTo>
                    <a:lnTo>
                      <a:pt x="9" y="148"/>
                    </a:lnTo>
                    <a:lnTo>
                      <a:pt x="0" y="161"/>
                    </a:lnTo>
                    <a:lnTo>
                      <a:pt x="6" y="176"/>
                    </a:lnTo>
                    <a:lnTo>
                      <a:pt x="11" y="190"/>
                    </a:lnTo>
                    <a:lnTo>
                      <a:pt x="13" y="208"/>
                    </a:lnTo>
                    <a:lnTo>
                      <a:pt x="17" y="222"/>
                    </a:lnTo>
                    <a:lnTo>
                      <a:pt x="23" y="237"/>
                    </a:lnTo>
                    <a:lnTo>
                      <a:pt x="28" y="252"/>
                    </a:lnTo>
                    <a:lnTo>
                      <a:pt x="37" y="263"/>
                    </a:lnTo>
                    <a:lnTo>
                      <a:pt x="46" y="275"/>
                    </a:lnTo>
                    <a:lnTo>
                      <a:pt x="51" y="289"/>
                    </a:lnTo>
                    <a:lnTo>
                      <a:pt x="60" y="301"/>
                    </a:lnTo>
                    <a:lnTo>
                      <a:pt x="69" y="312"/>
                    </a:lnTo>
                    <a:lnTo>
                      <a:pt x="78" y="324"/>
                    </a:lnTo>
                    <a:lnTo>
                      <a:pt x="91" y="333"/>
                    </a:lnTo>
                    <a:lnTo>
                      <a:pt x="108" y="338"/>
                    </a:lnTo>
                    <a:lnTo>
                      <a:pt x="121" y="347"/>
                    </a:lnTo>
                    <a:lnTo>
                      <a:pt x="138" y="345"/>
                    </a:lnTo>
                    <a:lnTo>
                      <a:pt x="153" y="340"/>
                    </a:lnTo>
                    <a:lnTo>
                      <a:pt x="168" y="335"/>
                    </a:lnTo>
                    <a:lnTo>
                      <a:pt x="179" y="326"/>
                    </a:lnTo>
                    <a:lnTo>
                      <a:pt x="191" y="317"/>
                    </a:lnTo>
                    <a:lnTo>
                      <a:pt x="203" y="308"/>
                    </a:lnTo>
                    <a:lnTo>
                      <a:pt x="215" y="292"/>
                    </a:lnTo>
                    <a:lnTo>
                      <a:pt x="223" y="279"/>
                    </a:lnTo>
                    <a:lnTo>
                      <a:pt x="229" y="262"/>
                    </a:lnTo>
                    <a:lnTo>
                      <a:pt x="238" y="249"/>
                    </a:lnTo>
                    <a:lnTo>
                      <a:pt x="246" y="237"/>
                    </a:lnTo>
                    <a:lnTo>
                      <a:pt x="253" y="213"/>
                    </a:lnTo>
                    <a:lnTo>
                      <a:pt x="255" y="192"/>
                    </a:lnTo>
                    <a:lnTo>
                      <a:pt x="261" y="175"/>
                    </a:lnTo>
                    <a:lnTo>
                      <a:pt x="264" y="155"/>
                    </a:lnTo>
                    <a:lnTo>
                      <a:pt x="262" y="137"/>
                    </a:lnTo>
                    <a:lnTo>
                      <a:pt x="261" y="119"/>
                    </a:lnTo>
                    <a:lnTo>
                      <a:pt x="260" y="101"/>
                    </a:lnTo>
                    <a:lnTo>
                      <a:pt x="259" y="84"/>
                    </a:lnTo>
                    <a:lnTo>
                      <a:pt x="249" y="72"/>
                    </a:lnTo>
                    <a:lnTo>
                      <a:pt x="240" y="61"/>
                    </a:lnTo>
                    <a:lnTo>
                      <a:pt x="231" y="49"/>
                    </a:lnTo>
                    <a:lnTo>
                      <a:pt x="222" y="38"/>
                    </a:lnTo>
                    <a:lnTo>
                      <a:pt x="213" y="26"/>
                    </a:lnTo>
                    <a:lnTo>
                      <a:pt x="204" y="14"/>
                    </a:lnTo>
                    <a:lnTo>
                      <a:pt x="195" y="3"/>
                    </a:lnTo>
                    <a:lnTo>
                      <a:pt x="150" y="0"/>
                    </a:lnTo>
                    <a:lnTo>
                      <a:pt x="150" y="0"/>
                    </a:lnTo>
                  </a:path>
                </a:pathLst>
              </a:custGeom>
              <a:solidFill>
                <a:srgbClr val="FF9900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51" name="Oval 123"/>
              <p:cNvSpPr>
                <a:spLocks noChangeArrowheads="1"/>
              </p:cNvSpPr>
              <p:nvPr/>
            </p:nvSpPr>
            <p:spPr bwMode="auto">
              <a:xfrm rot="19320000">
                <a:off x="2637" y="4010"/>
                <a:ext cx="57" cy="57"/>
              </a:xfrm>
              <a:prstGeom prst="ellipse">
                <a:avLst/>
              </a:prstGeom>
              <a:solidFill>
                <a:schemeClr val="hlink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652" name="Oval 124"/>
              <p:cNvSpPr>
                <a:spLocks noChangeArrowheads="1"/>
              </p:cNvSpPr>
              <p:nvPr/>
            </p:nvSpPr>
            <p:spPr bwMode="auto">
              <a:xfrm rot="19320000">
                <a:off x="2579" y="4111"/>
                <a:ext cx="57" cy="57"/>
              </a:xfrm>
              <a:prstGeom prst="ellipse">
                <a:avLst/>
              </a:prstGeom>
              <a:solidFill>
                <a:schemeClr val="hlink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653" name="Oval 125"/>
              <p:cNvSpPr>
                <a:spLocks noChangeArrowheads="1"/>
              </p:cNvSpPr>
              <p:nvPr/>
            </p:nvSpPr>
            <p:spPr bwMode="auto">
              <a:xfrm rot="19320000">
                <a:off x="2559" y="4016"/>
                <a:ext cx="57" cy="57"/>
              </a:xfrm>
              <a:prstGeom prst="ellipse">
                <a:avLst/>
              </a:prstGeom>
              <a:solidFill>
                <a:schemeClr val="hlink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654" name="Oval 126"/>
              <p:cNvSpPr>
                <a:spLocks noChangeArrowheads="1"/>
              </p:cNvSpPr>
              <p:nvPr/>
            </p:nvSpPr>
            <p:spPr bwMode="auto">
              <a:xfrm rot="19320000">
                <a:off x="2601" y="3929"/>
                <a:ext cx="57" cy="57"/>
              </a:xfrm>
              <a:prstGeom prst="ellipse">
                <a:avLst/>
              </a:prstGeom>
              <a:solidFill>
                <a:schemeClr val="hlink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655" name="Oval 127"/>
              <p:cNvSpPr>
                <a:spLocks noChangeArrowheads="1"/>
              </p:cNvSpPr>
              <p:nvPr/>
            </p:nvSpPr>
            <p:spPr bwMode="auto">
              <a:xfrm rot="19320000">
                <a:off x="2524" y="3934"/>
                <a:ext cx="57" cy="58"/>
              </a:xfrm>
              <a:prstGeom prst="ellipse">
                <a:avLst/>
              </a:prstGeom>
              <a:solidFill>
                <a:schemeClr val="hlink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2657" name="Arc 129"/>
            <p:cNvSpPr>
              <a:spLocks/>
            </p:cNvSpPr>
            <p:nvPr/>
          </p:nvSpPr>
          <p:spPr bwMode="auto">
            <a:xfrm>
              <a:off x="2640" y="3553"/>
              <a:ext cx="336" cy="240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0 w 21600"/>
                <a:gd name="T1" fmla="*/ 21600 h 21600"/>
                <a:gd name="T2" fmla="*/ 21536 w 21600"/>
                <a:gd name="T3" fmla="*/ 0 h 21600"/>
                <a:gd name="T4" fmla="*/ 2160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21600"/>
                  </a:moveTo>
                  <a:cubicBezTo>
                    <a:pt x="0" y="9695"/>
                    <a:pt x="9631" y="35"/>
                    <a:pt x="21536" y="0"/>
                  </a:cubicBezTo>
                </a:path>
                <a:path w="21600" h="21600" stroke="0" extrusionOk="0">
                  <a:moveTo>
                    <a:pt x="0" y="21600"/>
                  </a:moveTo>
                  <a:cubicBezTo>
                    <a:pt x="0" y="9695"/>
                    <a:pt x="9631" y="35"/>
                    <a:pt x="21536" y="0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2700" cap="rnd">
              <a:solidFill>
                <a:srgbClr val="FF9933"/>
              </a:solidFill>
              <a:round/>
              <a:headEnd type="stealth" w="med" len="lg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658" name="Freeform 130"/>
            <p:cNvSpPr>
              <a:spLocks/>
            </p:cNvSpPr>
            <p:nvPr/>
          </p:nvSpPr>
          <p:spPr bwMode="auto">
            <a:xfrm>
              <a:off x="2686" y="2784"/>
              <a:ext cx="232" cy="623"/>
            </a:xfrm>
            <a:custGeom>
              <a:avLst/>
              <a:gdLst/>
              <a:ahLst/>
              <a:cxnLst>
                <a:cxn ang="0">
                  <a:pos x="146" y="0"/>
                </a:cxn>
                <a:cxn ang="0">
                  <a:pos x="189" y="11"/>
                </a:cxn>
                <a:cxn ang="0">
                  <a:pos x="221" y="43"/>
                </a:cxn>
                <a:cxn ang="0">
                  <a:pos x="231" y="74"/>
                </a:cxn>
                <a:cxn ang="0">
                  <a:pos x="231" y="106"/>
                </a:cxn>
                <a:cxn ang="0">
                  <a:pos x="231" y="148"/>
                </a:cxn>
                <a:cxn ang="0">
                  <a:pos x="231" y="180"/>
                </a:cxn>
                <a:cxn ang="0">
                  <a:pos x="231" y="211"/>
                </a:cxn>
                <a:cxn ang="0">
                  <a:pos x="231" y="243"/>
                </a:cxn>
                <a:cxn ang="0">
                  <a:pos x="231" y="274"/>
                </a:cxn>
                <a:cxn ang="0">
                  <a:pos x="221" y="306"/>
                </a:cxn>
                <a:cxn ang="0">
                  <a:pos x="210" y="337"/>
                </a:cxn>
                <a:cxn ang="0">
                  <a:pos x="200" y="380"/>
                </a:cxn>
                <a:cxn ang="0">
                  <a:pos x="200" y="411"/>
                </a:cxn>
                <a:cxn ang="0">
                  <a:pos x="189" y="443"/>
                </a:cxn>
                <a:cxn ang="0">
                  <a:pos x="168" y="474"/>
                </a:cxn>
                <a:cxn ang="0">
                  <a:pos x="168" y="506"/>
                </a:cxn>
                <a:cxn ang="0">
                  <a:pos x="147" y="537"/>
                </a:cxn>
                <a:cxn ang="0">
                  <a:pos x="137" y="559"/>
                </a:cxn>
                <a:cxn ang="0">
                  <a:pos x="116" y="590"/>
                </a:cxn>
                <a:cxn ang="0">
                  <a:pos x="84" y="601"/>
                </a:cxn>
                <a:cxn ang="0">
                  <a:pos x="53" y="622"/>
                </a:cxn>
                <a:cxn ang="0">
                  <a:pos x="21" y="622"/>
                </a:cxn>
                <a:cxn ang="0">
                  <a:pos x="0" y="590"/>
                </a:cxn>
                <a:cxn ang="0">
                  <a:pos x="0" y="559"/>
                </a:cxn>
                <a:cxn ang="0">
                  <a:pos x="0" y="537"/>
                </a:cxn>
                <a:cxn ang="0">
                  <a:pos x="0" y="506"/>
                </a:cxn>
                <a:cxn ang="0">
                  <a:pos x="0" y="474"/>
                </a:cxn>
                <a:cxn ang="0">
                  <a:pos x="0" y="443"/>
                </a:cxn>
                <a:cxn ang="0">
                  <a:pos x="0" y="411"/>
                </a:cxn>
                <a:cxn ang="0">
                  <a:pos x="0" y="380"/>
                </a:cxn>
                <a:cxn ang="0">
                  <a:pos x="21" y="358"/>
                </a:cxn>
                <a:cxn ang="0">
                  <a:pos x="32" y="327"/>
                </a:cxn>
                <a:cxn ang="0">
                  <a:pos x="63" y="306"/>
                </a:cxn>
                <a:cxn ang="0">
                  <a:pos x="74" y="274"/>
                </a:cxn>
                <a:cxn ang="0">
                  <a:pos x="95" y="243"/>
                </a:cxn>
                <a:cxn ang="0">
                  <a:pos x="116" y="201"/>
                </a:cxn>
                <a:cxn ang="0">
                  <a:pos x="116" y="169"/>
                </a:cxn>
                <a:cxn ang="0">
                  <a:pos x="126" y="137"/>
                </a:cxn>
                <a:cxn ang="0">
                  <a:pos x="126" y="106"/>
                </a:cxn>
                <a:cxn ang="0">
                  <a:pos x="137" y="74"/>
                </a:cxn>
                <a:cxn ang="0">
                  <a:pos x="147" y="43"/>
                </a:cxn>
                <a:cxn ang="0">
                  <a:pos x="146" y="0"/>
                </a:cxn>
              </a:cxnLst>
              <a:rect l="0" t="0" r="r" b="b"/>
              <a:pathLst>
                <a:path w="232" h="623">
                  <a:moveTo>
                    <a:pt x="146" y="0"/>
                  </a:moveTo>
                  <a:lnTo>
                    <a:pt x="189" y="11"/>
                  </a:lnTo>
                  <a:lnTo>
                    <a:pt x="221" y="43"/>
                  </a:lnTo>
                  <a:lnTo>
                    <a:pt x="231" y="74"/>
                  </a:lnTo>
                  <a:lnTo>
                    <a:pt x="231" y="106"/>
                  </a:lnTo>
                  <a:lnTo>
                    <a:pt x="231" y="148"/>
                  </a:lnTo>
                  <a:lnTo>
                    <a:pt x="231" y="180"/>
                  </a:lnTo>
                  <a:lnTo>
                    <a:pt x="231" y="211"/>
                  </a:lnTo>
                  <a:lnTo>
                    <a:pt x="231" y="243"/>
                  </a:lnTo>
                  <a:lnTo>
                    <a:pt x="231" y="274"/>
                  </a:lnTo>
                  <a:lnTo>
                    <a:pt x="221" y="306"/>
                  </a:lnTo>
                  <a:lnTo>
                    <a:pt x="210" y="337"/>
                  </a:lnTo>
                  <a:lnTo>
                    <a:pt x="200" y="380"/>
                  </a:lnTo>
                  <a:lnTo>
                    <a:pt x="200" y="411"/>
                  </a:lnTo>
                  <a:lnTo>
                    <a:pt x="189" y="443"/>
                  </a:lnTo>
                  <a:lnTo>
                    <a:pt x="168" y="474"/>
                  </a:lnTo>
                  <a:lnTo>
                    <a:pt x="168" y="506"/>
                  </a:lnTo>
                  <a:lnTo>
                    <a:pt x="147" y="537"/>
                  </a:lnTo>
                  <a:lnTo>
                    <a:pt x="137" y="559"/>
                  </a:lnTo>
                  <a:lnTo>
                    <a:pt x="116" y="590"/>
                  </a:lnTo>
                  <a:lnTo>
                    <a:pt x="84" y="601"/>
                  </a:lnTo>
                  <a:lnTo>
                    <a:pt x="53" y="622"/>
                  </a:lnTo>
                  <a:lnTo>
                    <a:pt x="21" y="622"/>
                  </a:lnTo>
                  <a:lnTo>
                    <a:pt x="0" y="590"/>
                  </a:lnTo>
                  <a:lnTo>
                    <a:pt x="0" y="559"/>
                  </a:lnTo>
                  <a:lnTo>
                    <a:pt x="0" y="537"/>
                  </a:lnTo>
                  <a:lnTo>
                    <a:pt x="0" y="506"/>
                  </a:lnTo>
                  <a:lnTo>
                    <a:pt x="0" y="474"/>
                  </a:lnTo>
                  <a:lnTo>
                    <a:pt x="0" y="443"/>
                  </a:lnTo>
                  <a:lnTo>
                    <a:pt x="0" y="411"/>
                  </a:lnTo>
                  <a:lnTo>
                    <a:pt x="0" y="380"/>
                  </a:lnTo>
                  <a:lnTo>
                    <a:pt x="21" y="358"/>
                  </a:lnTo>
                  <a:lnTo>
                    <a:pt x="32" y="327"/>
                  </a:lnTo>
                  <a:lnTo>
                    <a:pt x="63" y="306"/>
                  </a:lnTo>
                  <a:lnTo>
                    <a:pt x="74" y="274"/>
                  </a:lnTo>
                  <a:lnTo>
                    <a:pt x="95" y="243"/>
                  </a:lnTo>
                  <a:lnTo>
                    <a:pt x="116" y="201"/>
                  </a:lnTo>
                  <a:lnTo>
                    <a:pt x="116" y="169"/>
                  </a:lnTo>
                  <a:lnTo>
                    <a:pt x="126" y="137"/>
                  </a:lnTo>
                  <a:lnTo>
                    <a:pt x="126" y="106"/>
                  </a:lnTo>
                  <a:lnTo>
                    <a:pt x="137" y="74"/>
                  </a:lnTo>
                  <a:lnTo>
                    <a:pt x="147" y="43"/>
                  </a:lnTo>
                  <a:lnTo>
                    <a:pt x="146" y="0"/>
                  </a:lnTo>
                </a:path>
              </a:pathLst>
            </a:custGeom>
            <a:pattFill prst="lgConfetti">
              <a:fgClr>
                <a:srgbClr val="080808"/>
              </a:fgClr>
              <a:bgClr>
                <a:schemeClr val="bg1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659" name="Freeform 131"/>
            <p:cNvSpPr>
              <a:spLocks/>
            </p:cNvSpPr>
            <p:nvPr/>
          </p:nvSpPr>
          <p:spPr bwMode="auto">
            <a:xfrm>
              <a:off x="2976" y="1536"/>
              <a:ext cx="326" cy="623"/>
            </a:xfrm>
            <a:custGeom>
              <a:avLst/>
              <a:gdLst/>
              <a:ahLst/>
              <a:cxnLst>
                <a:cxn ang="0">
                  <a:pos x="205" y="0"/>
                </a:cxn>
                <a:cxn ang="0">
                  <a:pos x="265" y="11"/>
                </a:cxn>
                <a:cxn ang="0">
                  <a:pos x="310" y="43"/>
                </a:cxn>
                <a:cxn ang="0">
                  <a:pos x="325" y="74"/>
                </a:cxn>
                <a:cxn ang="0">
                  <a:pos x="325" y="106"/>
                </a:cxn>
                <a:cxn ang="0">
                  <a:pos x="325" y="148"/>
                </a:cxn>
                <a:cxn ang="0">
                  <a:pos x="325" y="180"/>
                </a:cxn>
                <a:cxn ang="0">
                  <a:pos x="325" y="211"/>
                </a:cxn>
                <a:cxn ang="0">
                  <a:pos x="325" y="243"/>
                </a:cxn>
                <a:cxn ang="0">
                  <a:pos x="325" y="274"/>
                </a:cxn>
                <a:cxn ang="0">
                  <a:pos x="310" y="306"/>
                </a:cxn>
                <a:cxn ang="0">
                  <a:pos x="295" y="337"/>
                </a:cxn>
                <a:cxn ang="0">
                  <a:pos x="281" y="380"/>
                </a:cxn>
                <a:cxn ang="0">
                  <a:pos x="281" y="411"/>
                </a:cxn>
                <a:cxn ang="0">
                  <a:pos x="265" y="443"/>
                </a:cxn>
                <a:cxn ang="0">
                  <a:pos x="236" y="474"/>
                </a:cxn>
                <a:cxn ang="0">
                  <a:pos x="236" y="506"/>
                </a:cxn>
                <a:cxn ang="0">
                  <a:pos x="206" y="537"/>
                </a:cxn>
                <a:cxn ang="0">
                  <a:pos x="192" y="559"/>
                </a:cxn>
                <a:cxn ang="0">
                  <a:pos x="163" y="590"/>
                </a:cxn>
                <a:cxn ang="0">
                  <a:pos x="118" y="601"/>
                </a:cxn>
                <a:cxn ang="0">
                  <a:pos x="74" y="622"/>
                </a:cxn>
                <a:cxn ang="0">
                  <a:pos x="29" y="622"/>
                </a:cxn>
                <a:cxn ang="0">
                  <a:pos x="0" y="590"/>
                </a:cxn>
                <a:cxn ang="0">
                  <a:pos x="0" y="559"/>
                </a:cxn>
                <a:cxn ang="0">
                  <a:pos x="0" y="537"/>
                </a:cxn>
                <a:cxn ang="0">
                  <a:pos x="0" y="506"/>
                </a:cxn>
                <a:cxn ang="0">
                  <a:pos x="0" y="474"/>
                </a:cxn>
                <a:cxn ang="0">
                  <a:pos x="0" y="443"/>
                </a:cxn>
                <a:cxn ang="0">
                  <a:pos x="0" y="411"/>
                </a:cxn>
                <a:cxn ang="0">
                  <a:pos x="0" y="380"/>
                </a:cxn>
                <a:cxn ang="0">
                  <a:pos x="29" y="358"/>
                </a:cxn>
                <a:cxn ang="0">
                  <a:pos x="45" y="327"/>
                </a:cxn>
                <a:cxn ang="0">
                  <a:pos x="88" y="306"/>
                </a:cxn>
                <a:cxn ang="0">
                  <a:pos x="104" y="274"/>
                </a:cxn>
                <a:cxn ang="0">
                  <a:pos x="133" y="243"/>
                </a:cxn>
                <a:cxn ang="0">
                  <a:pos x="163" y="201"/>
                </a:cxn>
                <a:cxn ang="0">
                  <a:pos x="163" y="169"/>
                </a:cxn>
                <a:cxn ang="0">
                  <a:pos x="177" y="137"/>
                </a:cxn>
                <a:cxn ang="0">
                  <a:pos x="177" y="106"/>
                </a:cxn>
                <a:cxn ang="0">
                  <a:pos x="192" y="74"/>
                </a:cxn>
                <a:cxn ang="0">
                  <a:pos x="206" y="43"/>
                </a:cxn>
                <a:cxn ang="0">
                  <a:pos x="205" y="0"/>
                </a:cxn>
              </a:cxnLst>
              <a:rect l="0" t="0" r="r" b="b"/>
              <a:pathLst>
                <a:path w="326" h="623">
                  <a:moveTo>
                    <a:pt x="205" y="0"/>
                  </a:moveTo>
                  <a:lnTo>
                    <a:pt x="265" y="11"/>
                  </a:lnTo>
                  <a:lnTo>
                    <a:pt x="310" y="43"/>
                  </a:lnTo>
                  <a:lnTo>
                    <a:pt x="325" y="74"/>
                  </a:lnTo>
                  <a:lnTo>
                    <a:pt x="325" y="106"/>
                  </a:lnTo>
                  <a:lnTo>
                    <a:pt x="325" y="148"/>
                  </a:lnTo>
                  <a:lnTo>
                    <a:pt x="325" y="180"/>
                  </a:lnTo>
                  <a:lnTo>
                    <a:pt x="325" y="211"/>
                  </a:lnTo>
                  <a:lnTo>
                    <a:pt x="325" y="243"/>
                  </a:lnTo>
                  <a:lnTo>
                    <a:pt x="325" y="274"/>
                  </a:lnTo>
                  <a:lnTo>
                    <a:pt x="310" y="306"/>
                  </a:lnTo>
                  <a:lnTo>
                    <a:pt x="295" y="337"/>
                  </a:lnTo>
                  <a:lnTo>
                    <a:pt x="281" y="380"/>
                  </a:lnTo>
                  <a:lnTo>
                    <a:pt x="281" y="411"/>
                  </a:lnTo>
                  <a:lnTo>
                    <a:pt x="265" y="443"/>
                  </a:lnTo>
                  <a:lnTo>
                    <a:pt x="236" y="474"/>
                  </a:lnTo>
                  <a:lnTo>
                    <a:pt x="236" y="506"/>
                  </a:lnTo>
                  <a:lnTo>
                    <a:pt x="206" y="537"/>
                  </a:lnTo>
                  <a:lnTo>
                    <a:pt x="192" y="559"/>
                  </a:lnTo>
                  <a:lnTo>
                    <a:pt x="163" y="590"/>
                  </a:lnTo>
                  <a:lnTo>
                    <a:pt x="118" y="601"/>
                  </a:lnTo>
                  <a:lnTo>
                    <a:pt x="74" y="622"/>
                  </a:lnTo>
                  <a:lnTo>
                    <a:pt x="29" y="622"/>
                  </a:lnTo>
                  <a:lnTo>
                    <a:pt x="0" y="590"/>
                  </a:lnTo>
                  <a:lnTo>
                    <a:pt x="0" y="559"/>
                  </a:lnTo>
                  <a:lnTo>
                    <a:pt x="0" y="537"/>
                  </a:lnTo>
                  <a:lnTo>
                    <a:pt x="0" y="506"/>
                  </a:lnTo>
                  <a:lnTo>
                    <a:pt x="0" y="474"/>
                  </a:lnTo>
                  <a:lnTo>
                    <a:pt x="0" y="443"/>
                  </a:lnTo>
                  <a:lnTo>
                    <a:pt x="0" y="411"/>
                  </a:lnTo>
                  <a:lnTo>
                    <a:pt x="0" y="380"/>
                  </a:lnTo>
                  <a:lnTo>
                    <a:pt x="29" y="358"/>
                  </a:lnTo>
                  <a:lnTo>
                    <a:pt x="45" y="327"/>
                  </a:lnTo>
                  <a:lnTo>
                    <a:pt x="88" y="306"/>
                  </a:lnTo>
                  <a:lnTo>
                    <a:pt x="104" y="274"/>
                  </a:lnTo>
                  <a:lnTo>
                    <a:pt x="133" y="243"/>
                  </a:lnTo>
                  <a:lnTo>
                    <a:pt x="163" y="201"/>
                  </a:lnTo>
                  <a:lnTo>
                    <a:pt x="163" y="169"/>
                  </a:lnTo>
                  <a:lnTo>
                    <a:pt x="177" y="137"/>
                  </a:lnTo>
                  <a:lnTo>
                    <a:pt x="177" y="106"/>
                  </a:lnTo>
                  <a:lnTo>
                    <a:pt x="192" y="74"/>
                  </a:lnTo>
                  <a:lnTo>
                    <a:pt x="206" y="43"/>
                  </a:lnTo>
                  <a:lnTo>
                    <a:pt x="205" y="0"/>
                  </a:lnTo>
                </a:path>
              </a:pathLst>
            </a:custGeom>
            <a:pattFill prst="lgConfetti">
              <a:fgClr>
                <a:srgbClr val="080808"/>
              </a:fgClr>
              <a:bgClr>
                <a:schemeClr val="bg1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660" name="Line 132"/>
            <p:cNvSpPr>
              <a:spLocks noChangeShapeType="1"/>
            </p:cNvSpPr>
            <p:nvPr/>
          </p:nvSpPr>
          <p:spPr bwMode="auto">
            <a:xfrm flipH="1">
              <a:off x="3312" y="1104"/>
              <a:ext cx="144" cy="432"/>
            </a:xfrm>
            <a:prstGeom prst="line">
              <a:avLst/>
            </a:prstGeom>
            <a:ln>
              <a:headEnd type="none" w="sm" len="sm"/>
              <a:tailEnd type="stealth" w="med" len="lg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2"/>
          <p:cNvGrpSpPr>
            <a:grpSpLocks/>
          </p:cNvGrpSpPr>
          <p:nvPr/>
        </p:nvGrpSpPr>
        <p:grpSpPr bwMode="auto">
          <a:xfrm>
            <a:off x="381000" y="165100"/>
            <a:ext cx="2287588" cy="6692900"/>
            <a:chOff x="240" y="104"/>
            <a:chExt cx="1441" cy="4216"/>
          </a:xfrm>
        </p:grpSpPr>
        <p:sp useBgFill="1">
          <p:nvSpPr>
            <p:cNvPr id="25602" name="Rectangle 2"/>
            <p:cNvSpPr>
              <a:spLocks noChangeArrowheads="1"/>
            </p:cNvSpPr>
            <p:nvPr/>
          </p:nvSpPr>
          <p:spPr bwMode="auto">
            <a:xfrm>
              <a:off x="864" y="1674"/>
              <a:ext cx="288" cy="978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>
                  <a:solidFill>
                    <a:srgbClr val="FF99CC"/>
                  </a:solidFill>
                  <a:latin typeface="Arial" charset="0"/>
                </a:rPr>
                <a:t>PULP</a:t>
              </a:r>
            </a:p>
          </p:txBody>
        </p:sp>
        <p:grpSp>
          <p:nvGrpSpPr>
            <p:cNvPr id="3" name="Group 111"/>
            <p:cNvGrpSpPr>
              <a:grpSpLocks/>
            </p:cNvGrpSpPr>
            <p:nvPr/>
          </p:nvGrpSpPr>
          <p:grpSpPr bwMode="auto">
            <a:xfrm>
              <a:off x="240" y="104"/>
              <a:ext cx="1441" cy="4216"/>
              <a:chOff x="240" y="104"/>
              <a:chExt cx="1441" cy="4216"/>
            </a:xfrm>
          </p:grpSpPr>
          <p:grpSp>
            <p:nvGrpSpPr>
              <p:cNvPr id="4" name="Group 108"/>
              <p:cNvGrpSpPr>
                <a:grpSpLocks/>
              </p:cNvGrpSpPr>
              <p:nvPr/>
            </p:nvGrpSpPr>
            <p:grpSpPr bwMode="auto">
              <a:xfrm>
                <a:off x="240" y="104"/>
                <a:ext cx="1441" cy="4164"/>
                <a:chOff x="240" y="104"/>
                <a:chExt cx="1441" cy="4164"/>
              </a:xfrm>
            </p:grpSpPr>
            <p:sp>
              <p:nvSpPr>
                <p:cNvPr id="25603" name="Freeform 3"/>
                <p:cNvSpPr>
                  <a:spLocks/>
                </p:cNvSpPr>
                <p:nvPr/>
              </p:nvSpPr>
              <p:spPr bwMode="auto">
                <a:xfrm>
                  <a:off x="280" y="380"/>
                  <a:ext cx="1284" cy="3888"/>
                </a:xfrm>
                <a:custGeom>
                  <a:avLst/>
                  <a:gdLst/>
                  <a:ahLst/>
                  <a:cxnLst>
                    <a:cxn ang="0">
                      <a:pos x="526" y="191"/>
                    </a:cxn>
                    <a:cxn ang="0">
                      <a:pos x="410" y="475"/>
                    </a:cxn>
                    <a:cxn ang="0">
                      <a:pos x="326" y="665"/>
                    </a:cxn>
                    <a:cxn ang="0">
                      <a:pos x="242" y="865"/>
                    </a:cxn>
                    <a:cxn ang="0">
                      <a:pos x="178" y="1054"/>
                    </a:cxn>
                    <a:cxn ang="0">
                      <a:pos x="126" y="1244"/>
                    </a:cxn>
                    <a:cxn ang="0">
                      <a:pos x="73" y="1454"/>
                    </a:cxn>
                    <a:cxn ang="0">
                      <a:pos x="10" y="1812"/>
                    </a:cxn>
                    <a:cxn ang="0">
                      <a:pos x="0" y="2012"/>
                    </a:cxn>
                    <a:cxn ang="0">
                      <a:pos x="63" y="2212"/>
                    </a:cxn>
                    <a:cxn ang="0">
                      <a:pos x="126" y="2412"/>
                    </a:cxn>
                    <a:cxn ang="0">
                      <a:pos x="189" y="2623"/>
                    </a:cxn>
                    <a:cxn ang="0">
                      <a:pos x="242" y="2865"/>
                    </a:cxn>
                    <a:cxn ang="0">
                      <a:pos x="294" y="3265"/>
                    </a:cxn>
                    <a:cxn ang="0">
                      <a:pos x="336" y="3476"/>
                    </a:cxn>
                    <a:cxn ang="0">
                      <a:pos x="368" y="3665"/>
                    </a:cxn>
                    <a:cxn ang="0">
                      <a:pos x="410" y="3844"/>
                    </a:cxn>
                    <a:cxn ang="0">
                      <a:pos x="515" y="3739"/>
                    </a:cxn>
                    <a:cxn ang="0">
                      <a:pos x="515" y="3560"/>
                    </a:cxn>
                    <a:cxn ang="0">
                      <a:pos x="505" y="3360"/>
                    </a:cxn>
                    <a:cxn ang="0">
                      <a:pos x="494" y="3139"/>
                    </a:cxn>
                    <a:cxn ang="0">
                      <a:pos x="494" y="2907"/>
                    </a:cxn>
                    <a:cxn ang="0">
                      <a:pos x="484" y="2697"/>
                    </a:cxn>
                    <a:cxn ang="0">
                      <a:pos x="473" y="2475"/>
                    </a:cxn>
                    <a:cxn ang="0">
                      <a:pos x="473" y="2265"/>
                    </a:cxn>
                    <a:cxn ang="0">
                      <a:pos x="473" y="1918"/>
                    </a:cxn>
                    <a:cxn ang="0">
                      <a:pos x="505" y="1654"/>
                    </a:cxn>
                    <a:cxn ang="0">
                      <a:pos x="589" y="1296"/>
                    </a:cxn>
                    <a:cxn ang="0">
                      <a:pos x="684" y="1054"/>
                    </a:cxn>
                    <a:cxn ang="0">
                      <a:pos x="810" y="928"/>
                    </a:cxn>
                    <a:cxn ang="0">
                      <a:pos x="873" y="1107"/>
                    </a:cxn>
                    <a:cxn ang="0">
                      <a:pos x="926" y="1296"/>
                    </a:cxn>
                    <a:cxn ang="0">
                      <a:pos x="968" y="1496"/>
                    </a:cxn>
                    <a:cxn ang="0">
                      <a:pos x="968" y="1707"/>
                    </a:cxn>
                    <a:cxn ang="0">
                      <a:pos x="968" y="1949"/>
                    </a:cxn>
                    <a:cxn ang="0">
                      <a:pos x="968" y="2181"/>
                    </a:cxn>
                    <a:cxn ang="0">
                      <a:pos x="894" y="2433"/>
                    </a:cxn>
                    <a:cxn ang="0">
                      <a:pos x="810" y="2676"/>
                    </a:cxn>
                    <a:cxn ang="0">
                      <a:pos x="747" y="2939"/>
                    </a:cxn>
                    <a:cxn ang="0">
                      <a:pos x="705" y="3160"/>
                    </a:cxn>
                    <a:cxn ang="0">
                      <a:pos x="684" y="3370"/>
                    </a:cxn>
                    <a:cxn ang="0">
                      <a:pos x="684" y="3876"/>
                    </a:cxn>
                    <a:cxn ang="0">
                      <a:pos x="715" y="3834"/>
                    </a:cxn>
                    <a:cxn ang="0">
                      <a:pos x="863" y="3707"/>
                    </a:cxn>
                    <a:cxn ang="0">
                      <a:pos x="884" y="3528"/>
                    </a:cxn>
                    <a:cxn ang="0">
                      <a:pos x="905" y="3349"/>
                    </a:cxn>
                    <a:cxn ang="0">
                      <a:pos x="978" y="3149"/>
                    </a:cxn>
                    <a:cxn ang="0">
                      <a:pos x="1052" y="2854"/>
                    </a:cxn>
                    <a:cxn ang="0">
                      <a:pos x="1136" y="2570"/>
                    </a:cxn>
                    <a:cxn ang="0">
                      <a:pos x="1178" y="2349"/>
                    </a:cxn>
                    <a:cxn ang="0">
                      <a:pos x="1220" y="2139"/>
                    </a:cxn>
                    <a:cxn ang="0">
                      <a:pos x="1262" y="1939"/>
                    </a:cxn>
                    <a:cxn ang="0">
                      <a:pos x="1273" y="1728"/>
                    </a:cxn>
                    <a:cxn ang="0">
                      <a:pos x="1283" y="1538"/>
                    </a:cxn>
                    <a:cxn ang="0">
                      <a:pos x="1283" y="1349"/>
                    </a:cxn>
                    <a:cxn ang="0">
                      <a:pos x="1273" y="1138"/>
                    </a:cxn>
                    <a:cxn ang="0">
                      <a:pos x="1220" y="938"/>
                    </a:cxn>
                    <a:cxn ang="0">
                      <a:pos x="1157" y="665"/>
                    </a:cxn>
                    <a:cxn ang="0">
                      <a:pos x="1062" y="475"/>
                    </a:cxn>
                    <a:cxn ang="0">
                      <a:pos x="936" y="275"/>
                    </a:cxn>
                    <a:cxn ang="0">
                      <a:pos x="789" y="96"/>
                    </a:cxn>
                  </a:cxnLst>
                  <a:rect l="0" t="0" r="r" b="b"/>
                  <a:pathLst>
                    <a:path w="1284" h="3888">
                      <a:moveTo>
                        <a:pt x="680" y="0"/>
                      </a:moveTo>
                      <a:lnTo>
                        <a:pt x="631" y="54"/>
                      </a:lnTo>
                      <a:lnTo>
                        <a:pt x="599" y="75"/>
                      </a:lnTo>
                      <a:lnTo>
                        <a:pt x="578" y="117"/>
                      </a:lnTo>
                      <a:lnTo>
                        <a:pt x="547" y="159"/>
                      </a:lnTo>
                      <a:lnTo>
                        <a:pt x="526" y="191"/>
                      </a:lnTo>
                      <a:lnTo>
                        <a:pt x="515" y="254"/>
                      </a:lnTo>
                      <a:lnTo>
                        <a:pt x="484" y="338"/>
                      </a:lnTo>
                      <a:lnTo>
                        <a:pt x="463" y="380"/>
                      </a:lnTo>
                      <a:lnTo>
                        <a:pt x="442" y="412"/>
                      </a:lnTo>
                      <a:lnTo>
                        <a:pt x="431" y="444"/>
                      </a:lnTo>
                      <a:lnTo>
                        <a:pt x="410" y="475"/>
                      </a:lnTo>
                      <a:lnTo>
                        <a:pt x="389" y="507"/>
                      </a:lnTo>
                      <a:lnTo>
                        <a:pt x="378" y="538"/>
                      </a:lnTo>
                      <a:lnTo>
                        <a:pt x="368" y="570"/>
                      </a:lnTo>
                      <a:lnTo>
                        <a:pt x="347" y="602"/>
                      </a:lnTo>
                      <a:lnTo>
                        <a:pt x="336" y="633"/>
                      </a:lnTo>
                      <a:lnTo>
                        <a:pt x="326" y="665"/>
                      </a:lnTo>
                      <a:lnTo>
                        <a:pt x="305" y="707"/>
                      </a:lnTo>
                      <a:lnTo>
                        <a:pt x="294" y="738"/>
                      </a:lnTo>
                      <a:lnTo>
                        <a:pt x="273" y="770"/>
                      </a:lnTo>
                      <a:lnTo>
                        <a:pt x="263" y="802"/>
                      </a:lnTo>
                      <a:lnTo>
                        <a:pt x="252" y="833"/>
                      </a:lnTo>
                      <a:lnTo>
                        <a:pt x="242" y="865"/>
                      </a:lnTo>
                      <a:lnTo>
                        <a:pt x="231" y="896"/>
                      </a:lnTo>
                      <a:lnTo>
                        <a:pt x="221" y="928"/>
                      </a:lnTo>
                      <a:lnTo>
                        <a:pt x="210" y="959"/>
                      </a:lnTo>
                      <a:lnTo>
                        <a:pt x="200" y="991"/>
                      </a:lnTo>
                      <a:lnTo>
                        <a:pt x="189" y="1023"/>
                      </a:lnTo>
                      <a:lnTo>
                        <a:pt x="178" y="1054"/>
                      </a:lnTo>
                      <a:lnTo>
                        <a:pt x="168" y="1086"/>
                      </a:lnTo>
                      <a:lnTo>
                        <a:pt x="157" y="1117"/>
                      </a:lnTo>
                      <a:lnTo>
                        <a:pt x="147" y="1149"/>
                      </a:lnTo>
                      <a:lnTo>
                        <a:pt x="136" y="1181"/>
                      </a:lnTo>
                      <a:lnTo>
                        <a:pt x="136" y="1212"/>
                      </a:lnTo>
                      <a:lnTo>
                        <a:pt x="126" y="1244"/>
                      </a:lnTo>
                      <a:lnTo>
                        <a:pt x="115" y="1275"/>
                      </a:lnTo>
                      <a:lnTo>
                        <a:pt x="105" y="1317"/>
                      </a:lnTo>
                      <a:lnTo>
                        <a:pt x="94" y="1349"/>
                      </a:lnTo>
                      <a:lnTo>
                        <a:pt x="94" y="1381"/>
                      </a:lnTo>
                      <a:lnTo>
                        <a:pt x="84" y="1423"/>
                      </a:lnTo>
                      <a:lnTo>
                        <a:pt x="73" y="1454"/>
                      </a:lnTo>
                      <a:lnTo>
                        <a:pt x="63" y="1486"/>
                      </a:lnTo>
                      <a:lnTo>
                        <a:pt x="52" y="1528"/>
                      </a:lnTo>
                      <a:lnTo>
                        <a:pt x="42" y="1602"/>
                      </a:lnTo>
                      <a:lnTo>
                        <a:pt x="31" y="1686"/>
                      </a:lnTo>
                      <a:lnTo>
                        <a:pt x="21" y="1749"/>
                      </a:lnTo>
                      <a:lnTo>
                        <a:pt x="10" y="1812"/>
                      </a:lnTo>
                      <a:lnTo>
                        <a:pt x="10" y="1844"/>
                      </a:lnTo>
                      <a:lnTo>
                        <a:pt x="0" y="1875"/>
                      </a:lnTo>
                      <a:lnTo>
                        <a:pt x="0" y="1918"/>
                      </a:lnTo>
                      <a:lnTo>
                        <a:pt x="0" y="1949"/>
                      </a:lnTo>
                      <a:lnTo>
                        <a:pt x="0" y="1981"/>
                      </a:lnTo>
                      <a:lnTo>
                        <a:pt x="0" y="2012"/>
                      </a:lnTo>
                      <a:lnTo>
                        <a:pt x="0" y="2044"/>
                      </a:lnTo>
                      <a:lnTo>
                        <a:pt x="10" y="2075"/>
                      </a:lnTo>
                      <a:lnTo>
                        <a:pt x="31" y="2118"/>
                      </a:lnTo>
                      <a:lnTo>
                        <a:pt x="42" y="2149"/>
                      </a:lnTo>
                      <a:lnTo>
                        <a:pt x="52" y="2181"/>
                      </a:lnTo>
                      <a:lnTo>
                        <a:pt x="63" y="2212"/>
                      </a:lnTo>
                      <a:lnTo>
                        <a:pt x="73" y="2254"/>
                      </a:lnTo>
                      <a:lnTo>
                        <a:pt x="84" y="2286"/>
                      </a:lnTo>
                      <a:lnTo>
                        <a:pt x="94" y="2318"/>
                      </a:lnTo>
                      <a:lnTo>
                        <a:pt x="105" y="2349"/>
                      </a:lnTo>
                      <a:lnTo>
                        <a:pt x="115" y="2381"/>
                      </a:lnTo>
                      <a:lnTo>
                        <a:pt x="126" y="2412"/>
                      </a:lnTo>
                      <a:lnTo>
                        <a:pt x="136" y="2454"/>
                      </a:lnTo>
                      <a:lnTo>
                        <a:pt x="147" y="2486"/>
                      </a:lnTo>
                      <a:lnTo>
                        <a:pt x="157" y="2518"/>
                      </a:lnTo>
                      <a:lnTo>
                        <a:pt x="168" y="2549"/>
                      </a:lnTo>
                      <a:lnTo>
                        <a:pt x="168" y="2581"/>
                      </a:lnTo>
                      <a:lnTo>
                        <a:pt x="189" y="2623"/>
                      </a:lnTo>
                      <a:lnTo>
                        <a:pt x="189" y="2654"/>
                      </a:lnTo>
                      <a:lnTo>
                        <a:pt x="200" y="2676"/>
                      </a:lnTo>
                      <a:lnTo>
                        <a:pt x="210" y="2718"/>
                      </a:lnTo>
                      <a:lnTo>
                        <a:pt x="221" y="2749"/>
                      </a:lnTo>
                      <a:lnTo>
                        <a:pt x="231" y="2781"/>
                      </a:lnTo>
                      <a:lnTo>
                        <a:pt x="242" y="2865"/>
                      </a:lnTo>
                      <a:lnTo>
                        <a:pt x="252" y="2949"/>
                      </a:lnTo>
                      <a:lnTo>
                        <a:pt x="263" y="3055"/>
                      </a:lnTo>
                      <a:lnTo>
                        <a:pt x="273" y="3139"/>
                      </a:lnTo>
                      <a:lnTo>
                        <a:pt x="284" y="3202"/>
                      </a:lnTo>
                      <a:lnTo>
                        <a:pt x="284" y="3234"/>
                      </a:lnTo>
                      <a:lnTo>
                        <a:pt x="294" y="3265"/>
                      </a:lnTo>
                      <a:lnTo>
                        <a:pt x="294" y="3297"/>
                      </a:lnTo>
                      <a:lnTo>
                        <a:pt x="305" y="3328"/>
                      </a:lnTo>
                      <a:lnTo>
                        <a:pt x="315" y="3360"/>
                      </a:lnTo>
                      <a:lnTo>
                        <a:pt x="326" y="3402"/>
                      </a:lnTo>
                      <a:lnTo>
                        <a:pt x="336" y="3444"/>
                      </a:lnTo>
                      <a:lnTo>
                        <a:pt x="336" y="3476"/>
                      </a:lnTo>
                      <a:lnTo>
                        <a:pt x="347" y="3507"/>
                      </a:lnTo>
                      <a:lnTo>
                        <a:pt x="347" y="3539"/>
                      </a:lnTo>
                      <a:lnTo>
                        <a:pt x="357" y="3570"/>
                      </a:lnTo>
                      <a:lnTo>
                        <a:pt x="368" y="3602"/>
                      </a:lnTo>
                      <a:lnTo>
                        <a:pt x="368" y="3634"/>
                      </a:lnTo>
                      <a:lnTo>
                        <a:pt x="368" y="3665"/>
                      </a:lnTo>
                      <a:lnTo>
                        <a:pt x="378" y="3697"/>
                      </a:lnTo>
                      <a:lnTo>
                        <a:pt x="378" y="3728"/>
                      </a:lnTo>
                      <a:lnTo>
                        <a:pt x="389" y="3760"/>
                      </a:lnTo>
                      <a:lnTo>
                        <a:pt x="389" y="3791"/>
                      </a:lnTo>
                      <a:lnTo>
                        <a:pt x="399" y="3813"/>
                      </a:lnTo>
                      <a:lnTo>
                        <a:pt x="410" y="3844"/>
                      </a:lnTo>
                      <a:lnTo>
                        <a:pt x="442" y="3865"/>
                      </a:lnTo>
                      <a:lnTo>
                        <a:pt x="473" y="3865"/>
                      </a:lnTo>
                      <a:lnTo>
                        <a:pt x="494" y="3834"/>
                      </a:lnTo>
                      <a:lnTo>
                        <a:pt x="505" y="3802"/>
                      </a:lnTo>
                      <a:lnTo>
                        <a:pt x="515" y="3770"/>
                      </a:lnTo>
                      <a:lnTo>
                        <a:pt x="515" y="3739"/>
                      </a:lnTo>
                      <a:lnTo>
                        <a:pt x="515" y="3707"/>
                      </a:lnTo>
                      <a:lnTo>
                        <a:pt x="515" y="3676"/>
                      </a:lnTo>
                      <a:lnTo>
                        <a:pt x="515" y="3644"/>
                      </a:lnTo>
                      <a:lnTo>
                        <a:pt x="515" y="3613"/>
                      </a:lnTo>
                      <a:lnTo>
                        <a:pt x="515" y="3591"/>
                      </a:lnTo>
                      <a:lnTo>
                        <a:pt x="515" y="3560"/>
                      </a:lnTo>
                      <a:lnTo>
                        <a:pt x="515" y="3518"/>
                      </a:lnTo>
                      <a:lnTo>
                        <a:pt x="515" y="3486"/>
                      </a:lnTo>
                      <a:lnTo>
                        <a:pt x="515" y="3455"/>
                      </a:lnTo>
                      <a:lnTo>
                        <a:pt x="505" y="3423"/>
                      </a:lnTo>
                      <a:lnTo>
                        <a:pt x="505" y="3391"/>
                      </a:lnTo>
                      <a:lnTo>
                        <a:pt x="505" y="3360"/>
                      </a:lnTo>
                      <a:lnTo>
                        <a:pt x="505" y="3318"/>
                      </a:lnTo>
                      <a:lnTo>
                        <a:pt x="505" y="3286"/>
                      </a:lnTo>
                      <a:lnTo>
                        <a:pt x="505" y="3255"/>
                      </a:lnTo>
                      <a:lnTo>
                        <a:pt x="494" y="3212"/>
                      </a:lnTo>
                      <a:lnTo>
                        <a:pt x="494" y="3181"/>
                      </a:lnTo>
                      <a:lnTo>
                        <a:pt x="494" y="3139"/>
                      </a:lnTo>
                      <a:lnTo>
                        <a:pt x="494" y="3097"/>
                      </a:lnTo>
                      <a:lnTo>
                        <a:pt x="494" y="3065"/>
                      </a:lnTo>
                      <a:lnTo>
                        <a:pt x="494" y="3023"/>
                      </a:lnTo>
                      <a:lnTo>
                        <a:pt x="494" y="2981"/>
                      </a:lnTo>
                      <a:lnTo>
                        <a:pt x="494" y="2949"/>
                      </a:lnTo>
                      <a:lnTo>
                        <a:pt x="494" y="2907"/>
                      </a:lnTo>
                      <a:lnTo>
                        <a:pt x="494" y="2876"/>
                      </a:lnTo>
                      <a:lnTo>
                        <a:pt x="494" y="2844"/>
                      </a:lnTo>
                      <a:lnTo>
                        <a:pt x="494" y="2802"/>
                      </a:lnTo>
                      <a:lnTo>
                        <a:pt x="494" y="2760"/>
                      </a:lnTo>
                      <a:lnTo>
                        <a:pt x="484" y="2728"/>
                      </a:lnTo>
                      <a:lnTo>
                        <a:pt x="484" y="2697"/>
                      </a:lnTo>
                      <a:lnTo>
                        <a:pt x="484" y="2654"/>
                      </a:lnTo>
                      <a:lnTo>
                        <a:pt x="484" y="2623"/>
                      </a:lnTo>
                      <a:lnTo>
                        <a:pt x="484" y="2591"/>
                      </a:lnTo>
                      <a:lnTo>
                        <a:pt x="484" y="2549"/>
                      </a:lnTo>
                      <a:lnTo>
                        <a:pt x="473" y="2507"/>
                      </a:lnTo>
                      <a:lnTo>
                        <a:pt x="473" y="2475"/>
                      </a:lnTo>
                      <a:lnTo>
                        <a:pt x="473" y="2433"/>
                      </a:lnTo>
                      <a:lnTo>
                        <a:pt x="473" y="2402"/>
                      </a:lnTo>
                      <a:lnTo>
                        <a:pt x="473" y="2370"/>
                      </a:lnTo>
                      <a:lnTo>
                        <a:pt x="473" y="2339"/>
                      </a:lnTo>
                      <a:lnTo>
                        <a:pt x="473" y="2297"/>
                      </a:lnTo>
                      <a:lnTo>
                        <a:pt x="473" y="2265"/>
                      </a:lnTo>
                      <a:lnTo>
                        <a:pt x="473" y="2233"/>
                      </a:lnTo>
                      <a:lnTo>
                        <a:pt x="473" y="2191"/>
                      </a:lnTo>
                      <a:lnTo>
                        <a:pt x="473" y="2128"/>
                      </a:lnTo>
                      <a:lnTo>
                        <a:pt x="473" y="2065"/>
                      </a:lnTo>
                      <a:lnTo>
                        <a:pt x="473" y="2002"/>
                      </a:lnTo>
                      <a:lnTo>
                        <a:pt x="473" y="1918"/>
                      </a:lnTo>
                      <a:lnTo>
                        <a:pt x="473" y="1896"/>
                      </a:lnTo>
                      <a:lnTo>
                        <a:pt x="473" y="1865"/>
                      </a:lnTo>
                      <a:lnTo>
                        <a:pt x="484" y="1823"/>
                      </a:lnTo>
                      <a:lnTo>
                        <a:pt x="494" y="1781"/>
                      </a:lnTo>
                      <a:lnTo>
                        <a:pt x="505" y="1717"/>
                      </a:lnTo>
                      <a:lnTo>
                        <a:pt x="505" y="1654"/>
                      </a:lnTo>
                      <a:lnTo>
                        <a:pt x="526" y="1570"/>
                      </a:lnTo>
                      <a:lnTo>
                        <a:pt x="536" y="1486"/>
                      </a:lnTo>
                      <a:lnTo>
                        <a:pt x="547" y="1423"/>
                      </a:lnTo>
                      <a:lnTo>
                        <a:pt x="568" y="1381"/>
                      </a:lnTo>
                      <a:lnTo>
                        <a:pt x="578" y="1338"/>
                      </a:lnTo>
                      <a:lnTo>
                        <a:pt x="589" y="1296"/>
                      </a:lnTo>
                      <a:lnTo>
                        <a:pt x="610" y="1254"/>
                      </a:lnTo>
                      <a:lnTo>
                        <a:pt x="631" y="1181"/>
                      </a:lnTo>
                      <a:lnTo>
                        <a:pt x="642" y="1159"/>
                      </a:lnTo>
                      <a:lnTo>
                        <a:pt x="652" y="1128"/>
                      </a:lnTo>
                      <a:lnTo>
                        <a:pt x="673" y="1086"/>
                      </a:lnTo>
                      <a:lnTo>
                        <a:pt x="684" y="1054"/>
                      </a:lnTo>
                      <a:lnTo>
                        <a:pt x="715" y="1023"/>
                      </a:lnTo>
                      <a:lnTo>
                        <a:pt x="736" y="991"/>
                      </a:lnTo>
                      <a:lnTo>
                        <a:pt x="757" y="959"/>
                      </a:lnTo>
                      <a:lnTo>
                        <a:pt x="778" y="928"/>
                      </a:lnTo>
                      <a:lnTo>
                        <a:pt x="799" y="896"/>
                      </a:lnTo>
                      <a:lnTo>
                        <a:pt x="810" y="928"/>
                      </a:lnTo>
                      <a:lnTo>
                        <a:pt x="810" y="959"/>
                      </a:lnTo>
                      <a:lnTo>
                        <a:pt x="820" y="981"/>
                      </a:lnTo>
                      <a:lnTo>
                        <a:pt x="831" y="1012"/>
                      </a:lnTo>
                      <a:lnTo>
                        <a:pt x="841" y="1044"/>
                      </a:lnTo>
                      <a:lnTo>
                        <a:pt x="852" y="1075"/>
                      </a:lnTo>
                      <a:lnTo>
                        <a:pt x="873" y="1107"/>
                      </a:lnTo>
                      <a:lnTo>
                        <a:pt x="884" y="1138"/>
                      </a:lnTo>
                      <a:lnTo>
                        <a:pt x="884" y="1170"/>
                      </a:lnTo>
                      <a:lnTo>
                        <a:pt x="905" y="1202"/>
                      </a:lnTo>
                      <a:lnTo>
                        <a:pt x="915" y="1233"/>
                      </a:lnTo>
                      <a:lnTo>
                        <a:pt x="926" y="1265"/>
                      </a:lnTo>
                      <a:lnTo>
                        <a:pt x="926" y="1296"/>
                      </a:lnTo>
                      <a:lnTo>
                        <a:pt x="936" y="1328"/>
                      </a:lnTo>
                      <a:lnTo>
                        <a:pt x="947" y="1370"/>
                      </a:lnTo>
                      <a:lnTo>
                        <a:pt x="957" y="1402"/>
                      </a:lnTo>
                      <a:lnTo>
                        <a:pt x="957" y="1433"/>
                      </a:lnTo>
                      <a:lnTo>
                        <a:pt x="968" y="1465"/>
                      </a:lnTo>
                      <a:lnTo>
                        <a:pt x="968" y="1496"/>
                      </a:lnTo>
                      <a:lnTo>
                        <a:pt x="968" y="1538"/>
                      </a:lnTo>
                      <a:lnTo>
                        <a:pt x="968" y="1560"/>
                      </a:lnTo>
                      <a:lnTo>
                        <a:pt x="968" y="1591"/>
                      </a:lnTo>
                      <a:lnTo>
                        <a:pt x="968" y="1633"/>
                      </a:lnTo>
                      <a:lnTo>
                        <a:pt x="968" y="1665"/>
                      </a:lnTo>
                      <a:lnTo>
                        <a:pt x="968" y="1707"/>
                      </a:lnTo>
                      <a:lnTo>
                        <a:pt x="968" y="1739"/>
                      </a:lnTo>
                      <a:lnTo>
                        <a:pt x="968" y="1823"/>
                      </a:lnTo>
                      <a:lnTo>
                        <a:pt x="968" y="1854"/>
                      </a:lnTo>
                      <a:lnTo>
                        <a:pt x="968" y="1896"/>
                      </a:lnTo>
                      <a:lnTo>
                        <a:pt x="968" y="1918"/>
                      </a:lnTo>
                      <a:lnTo>
                        <a:pt x="968" y="1949"/>
                      </a:lnTo>
                      <a:lnTo>
                        <a:pt x="968" y="1981"/>
                      </a:lnTo>
                      <a:lnTo>
                        <a:pt x="968" y="2023"/>
                      </a:lnTo>
                      <a:lnTo>
                        <a:pt x="968" y="2065"/>
                      </a:lnTo>
                      <a:lnTo>
                        <a:pt x="968" y="2107"/>
                      </a:lnTo>
                      <a:lnTo>
                        <a:pt x="968" y="2149"/>
                      </a:lnTo>
                      <a:lnTo>
                        <a:pt x="968" y="2181"/>
                      </a:lnTo>
                      <a:lnTo>
                        <a:pt x="947" y="2212"/>
                      </a:lnTo>
                      <a:lnTo>
                        <a:pt x="936" y="2254"/>
                      </a:lnTo>
                      <a:lnTo>
                        <a:pt x="926" y="2286"/>
                      </a:lnTo>
                      <a:lnTo>
                        <a:pt x="915" y="2328"/>
                      </a:lnTo>
                      <a:lnTo>
                        <a:pt x="905" y="2402"/>
                      </a:lnTo>
                      <a:lnTo>
                        <a:pt x="894" y="2433"/>
                      </a:lnTo>
                      <a:lnTo>
                        <a:pt x="884" y="2465"/>
                      </a:lnTo>
                      <a:lnTo>
                        <a:pt x="873" y="2497"/>
                      </a:lnTo>
                      <a:lnTo>
                        <a:pt x="852" y="2539"/>
                      </a:lnTo>
                      <a:lnTo>
                        <a:pt x="841" y="2581"/>
                      </a:lnTo>
                      <a:lnTo>
                        <a:pt x="820" y="2612"/>
                      </a:lnTo>
                      <a:lnTo>
                        <a:pt x="810" y="2676"/>
                      </a:lnTo>
                      <a:lnTo>
                        <a:pt x="799" y="2760"/>
                      </a:lnTo>
                      <a:lnTo>
                        <a:pt x="789" y="2791"/>
                      </a:lnTo>
                      <a:lnTo>
                        <a:pt x="778" y="2833"/>
                      </a:lnTo>
                      <a:lnTo>
                        <a:pt x="768" y="2865"/>
                      </a:lnTo>
                      <a:lnTo>
                        <a:pt x="757" y="2897"/>
                      </a:lnTo>
                      <a:lnTo>
                        <a:pt x="747" y="2939"/>
                      </a:lnTo>
                      <a:lnTo>
                        <a:pt x="736" y="2981"/>
                      </a:lnTo>
                      <a:lnTo>
                        <a:pt x="726" y="3012"/>
                      </a:lnTo>
                      <a:lnTo>
                        <a:pt x="726" y="3055"/>
                      </a:lnTo>
                      <a:lnTo>
                        <a:pt x="715" y="3097"/>
                      </a:lnTo>
                      <a:lnTo>
                        <a:pt x="705" y="3128"/>
                      </a:lnTo>
                      <a:lnTo>
                        <a:pt x="705" y="3160"/>
                      </a:lnTo>
                      <a:lnTo>
                        <a:pt x="694" y="3191"/>
                      </a:lnTo>
                      <a:lnTo>
                        <a:pt x="694" y="3223"/>
                      </a:lnTo>
                      <a:lnTo>
                        <a:pt x="694" y="3255"/>
                      </a:lnTo>
                      <a:lnTo>
                        <a:pt x="694" y="3297"/>
                      </a:lnTo>
                      <a:lnTo>
                        <a:pt x="684" y="3339"/>
                      </a:lnTo>
                      <a:lnTo>
                        <a:pt x="684" y="3370"/>
                      </a:lnTo>
                      <a:lnTo>
                        <a:pt x="684" y="3402"/>
                      </a:lnTo>
                      <a:lnTo>
                        <a:pt x="684" y="3434"/>
                      </a:lnTo>
                      <a:lnTo>
                        <a:pt x="684" y="3497"/>
                      </a:lnTo>
                      <a:lnTo>
                        <a:pt x="684" y="3623"/>
                      </a:lnTo>
                      <a:lnTo>
                        <a:pt x="684" y="3749"/>
                      </a:lnTo>
                      <a:lnTo>
                        <a:pt x="684" y="3876"/>
                      </a:lnTo>
                      <a:lnTo>
                        <a:pt x="684" y="3887"/>
                      </a:lnTo>
                      <a:lnTo>
                        <a:pt x="684" y="3865"/>
                      </a:lnTo>
                      <a:lnTo>
                        <a:pt x="684" y="3834"/>
                      </a:lnTo>
                      <a:lnTo>
                        <a:pt x="684" y="3802"/>
                      </a:lnTo>
                      <a:lnTo>
                        <a:pt x="684" y="3834"/>
                      </a:lnTo>
                      <a:lnTo>
                        <a:pt x="715" y="3834"/>
                      </a:lnTo>
                      <a:lnTo>
                        <a:pt x="747" y="3834"/>
                      </a:lnTo>
                      <a:lnTo>
                        <a:pt x="778" y="3834"/>
                      </a:lnTo>
                      <a:lnTo>
                        <a:pt x="810" y="3802"/>
                      </a:lnTo>
                      <a:lnTo>
                        <a:pt x="831" y="3770"/>
                      </a:lnTo>
                      <a:lnTo>
                        <a:pt x="841" y="3739"/>
                      </a:lnTo>
                      <a:lnTo>
                        <a:pt x="863" y="3707"/>
                      </a:lnTo>
                      <a:lnTo>
                        <a:pt x="873" y="3676"/>
                      </a:lnTo>
                      <a:lnTo>
                        <a:pt x="884" y="3644"/>
                      </a:lnTo>
                      <a:lnTo>
                        <a:pt x="884" y="3613"/>
                      </a:lnTo>
                      <a:lnTo>
                        <a:pt x="884" y="3591"/>
                      </a:lnTo>
                      <a:lnTo>
                        <a:pt x="884" y="3560"/>
                      </a:lnTo>
                      <a:lnTo>
                        <a:pt x="884" y="3528"/>
                      </a:lnTo>
                      <a:lnTo>
                        <a:pt x="884" y="3497"/>
                      </a:lnTo>
                      <a:lnTo>
                        <a:pt x="884" y="3465"/>
                      </a:lnTo>
                      <a:lnTo>
                        <a:pt x="884" y="3434"/>
                      </a:lnTo>
                      <a:lnTo>
                        <a:pt x="894" y="3412"/>
                      </a:lnTo>
                      <a:lnTo>
                        <a:pt x="894" y="3381"/>
                      </a:lnTo>
                      <a:lnTo>
                        <a:pt x="905" y="3349"/>
                      </a:lnTo>
                      <a:lnTo>
                        <a:pt x="915" y="3318"/>
                      </a:lnTo>
                      <a:lnTo>
                        <a:pt x="926" y="3286"/>
                      </a:lnTo>
                      <a:lnTo>
                        <a:pt x="936" y="3255"/>
                      </a:lnTo>
                      <a:lnTo>
                        <a:pt x="957" y="3212"/>
                      </a:lnTo>
                      <a:lnTo>
                        <a:pt x="968" y="3181"/>
                      </a:lnTo>
                      <a:lnTo>
                        <a:pt x="978" y="3149"/>
                      </a:lnTo>
                      <a:lnTo>
                        <a:pt x="999" y="3065"/>
                      </a:lnTo>
                      <a:lnTo>
                        <a:pt x="1010" y="2981"/>
                      </a:lnTo>
                      <a:lnTo>
                        <a:pt x="1031" y="2949"/>
                      </a:lnTo>
                      <a:lnTo>
                        <a:pt x="1041" y="2918"/>
                      </a:lnTo>
                      <a:lnTo>
                        <a:pt x="1052" y="2886"/>
                      </a:lnTo>
                      <a:lnTo>
                        <a:pt x="1052" y="2854"/>
                      </a:lnTo>
                      <a:lnTo>
                        <a:pt x="1073" y="2812"/>
                      </a:lnTo>
                      <a:lnTo>
                        <a:pt x="1094" y="2728"/>
                      </a:lnTo>
                      <a:lnTo>
                        <a:pt x="1105" y="2686"/>
                      </a:lnTo>
                      <a:lnTo>
                        <a:pt x="1115" y="2644"/>
                      </a:lnTo>
                      <a:lnTo>
                        <a:pt x="1126" y="2602"/>
                      </a:lnTo>
                      <a:lnTo>
                        <a:pt x="1136" y="2570"/>
                      </a:lnTo>
                      <a:lnTo>
                        <a:pt x="1136" y="2528"/>
                      </a:lnTo>
                      <a:lnTo>
                        <a:pt x="1147" y="2497"/>
                      </a:lnTo>
                      <a:lnTo>
                        <a:pt x="1157" y="2465"/>
                      </a:lnTo>
                      <a:lnTo>
                        <a:pt x="1168" y="2423"/>
                      </a:lnTo>
                      <a:lnTo>
                        <a:pt x="1178" y="2391"/>
                      </a:lnTo>
                      <a:lnTo>
                        <a:pt x="1178" y="2349"/>
                      </a:lnTo>
                      <a:lnTo>
                        <a:pt x="1189" y="2318"/>
                      </a:lnTo>
                      <a:lnTo>
                        <a:pt x="1199" y="2275"/>
                      </a:lnTo>
                      <a:lnTo>
                        <a:pt x="1210" y="2244"/>
                      </a:lnTo>
                      <a:lnTo>
                        <a:pt x="1210" y="2202"/>
                      </a:lnTo>
                      <a:lnTo>
                        <a:pt x="1220" y="2170"/>
                      </a:lnTo>
                      <a:lnTo>
                        <a:pt x="1220" y="2139"/>
                      </a:lnTo>
                      <a:lnTo>
                        <a:pt x="1231" y="2107"/>
                      </a:lnTo>
                      <a:lnTo>
                        <a:pt x="1231" y="2075"/>
                      </a:lnTo>
                      <a:lnTo>
                        <a:pt x="1241" y="2044"/>
                      </a:lnTo>
                      <a:lnTo>
                        <a:pt x="1252" y="2012"/>
                      </a:lnTo>
                      <a:lnTo>
                        <a:pt x="1252" y="1970"/>
                      </a:lnTo>
                      <a:lnTo>
                        <a:pt x="1262" y="1939"/>
                      </a:lnTo>
                      <a:lnTo>
                        <a:pt x="1262" y="1907"/>
                      </a:lnTo>
                      <a:lnTo>
                        <a:pt x="1262" y="1865"/>
                      </a:lnTo>
                      <a:lnTo>
                        <a:pt x="1262" y="1833"/>
                      </a:lnTo>
                      <a:lnTo>
                        <a:pt x="1273" y="1802"/>
                      </a:lnTo>
                      <a:lnTo>
                        <a:pt x="1273" y="1770"/>
                      </a:lnTo>
                      <a:lnTo>
                        <a:pt x="1273" y="1728"/>
                      </a:lnTo>
                      <a:lnTo>
                        <a:pt x="1273" y="1686"/>
                      </a:lnTo>
                      <a:lnTo>
                        <a:pt x="1273" y="1654"/>
                      </a:lnTo>
                      <a:lnTo>
                        <a:pt x="1283" y="1623"/>
                      </a:lnTo>
                      <a:lnTo>
                        <a:pt x="1283" y="1591"/>
                      </a:lnTo>
                      <a:lnTo>
                        <a:pt x="1283" y="1560"/>
                      </a:lnTo>
                      <a:lnTo>
                        <a:pt x="1283" y="1538"/>
                      </a:lnTo>
                      <a:lnTo>
                        <a:pt x="1283" y="1507"/>
                      </a:lnTo>
                      <a:lnTo>
                        <a:pt x="1283" y="1475"/>
                      </a:lnTo>
                      <a:lnTo>
                        <a:pt x="1283" y="1444"/>
                      </a:lnTo>
                      <a:lnTo>
                        <a:pt x="1283" y="1412"/>
                      </a:lnTo>
                      <a:lnTo>
                        <a:pt x="1283" y="1381"/>
                      </a:lnTo>
                      <a:lnTo>
                        <a:pt x="1283" y="1349"/>
                      </a:lnTo>
                      <a:lnTo>
                        <a:pt x="1283" y="1317"/>
                      </a:lnTo>
                      <a:lnTo>
                        <a:pt x="1283" y="1286"/>
                      </a:lnTo>
                      <a:lnTo>
                        <a:pt x="1283" y="1244"/>
                      </a:lnTo>
                      <a:lnTo>
                        <a:pt x="1283" y="1202"/>
                      </a:lnTo>
                      <a:lnTo>
                        <a:pt x="1283" y="1170"/>
                      </a:lnTo>
                      <a:lnTo>
                        <a:pt x="1273" y="1138"/>
                      </a:lnTo>
                      <a:lnTo>
                        <a:pt x="1262" y="1096"/>
                      </a:lnTo>
                      <a:lnTo>
                        <a:pt x="1262" y="1065"/>
                      </a:lnTo>
                      <a:lnTo>
                        <a:pt x="1241" y="1033"/>
                      </a:lnTo>
                      <a:lnTo>
                        <a:pt x="1231" y="1002"/>
                      </a:lnTo>
                      <a:lnTo>
                        <a:pt x="1231" y="970"/>
                      </a:lnTo>
                      <a:lnTo>
                        <a:pt x="1220" y="938"/>
                      </a:lnTo>
                      <a:lnTo>
                        <a:pt x="1210" y="896"/>
                      </a:lnTo>
                      <a:lnTo>
                        <a:pt x="1189" y="812"/>
                      </a:lnTo>
                      <a:lnTo>
                        <a:pt x="1189" y="770"/>
                      </a:lnTo>
                      <a:lnTo>
                        <a:pt x="1178" y="738"/>
                      </a:lnTo>
                      <a:lnTo>
                        <a:pt x="1168" y="696"/>
                      </a:lnTo>
                      <a:lnTo>
                        <a:pt x="1157" y="665"/>
                      </a:lnTo>
                      <a:lnTo>
                        <a:pt x="1147" y="633"/>
                      </a:lnTo>
                      <a:lnTo>
                        <a:pt x="1136" y="602"/>
                      </a:lnTo>
                      <a:lnTo>
                        <a:pt x="1126" y="580"/>
                      </a:lnTo>
                      <a:lnTo>
                        <a:pt x="1105" y="538"/>
                      </a:lnTo>
                      <a:lnTo>
                        <a:pt x="1094" y="507"/>
                      </a:lnTo>
                      <a:lnTo>
                        <a:pt x="1062" y="475"/>
                      </a:lnTo>
                      <a:lnTo>
                        <a:pt x="1052" y="444"/>
                      </a:lnTo>
                      <a:lnTo>
                        <a:pt x="1031" y="412"/>
                      </a:lnTo>
                      <a:lnTo>
                        <a:pt x="1010" y="380"/>
                      </a:lnTo>
                      <a:lnTo>
                        <a:pt x="989" y="349"/>
                      </a:lnTo>
                      <a:lnTo>
                        <a:pt x="968" y="317"/>
                      </a:lnTo>
                      <a:lnTo>
                        <a:pt x="936" y="275"/>
                      </a:lnTo>
                      <a:lnTo>
                        <a:pt x="915" y="244"/>
                      </a:lnTo>
                      <a:lnTo>
                        <a:pt x="894" y="222"/>
                      </a:lnTo>
                      <a:lnTo>
                        <a:pt x="873" y="180"/>
                      </a:lnTo>
                      <a:lnTo>
                        <a:pt x="852" y="149"/>
                      </a:lnTo>
                      <a:lnTo>
                        <a:pt x="820" y="128"/>
                      </a:lnTo>
                      <a:lnTo>
                        <a:pt x="789" y="96"/>
                      </a:lnTo>
                      <a:lnTo>
                        <a:pt x="757" y="75"/>
                      </a:lnTo>
                      <a:lnTo>
                        <a:pt x="726" y="65"/>
                      </a:lnTo>
                      <a:lnTo>
                        <a:pt x="694" y="44"/>
                      </a:lnTo>
                      <a:lnTo>
                        <a:pt x="680" y="0"/>
                      </a:lnTo>
                      <a:lnTo>
                        <a:pt x="680" y="0"/>
                      </a:lnTo>
                    </a:path>
                  </a:pathLst>
                </a:custGeom>
                <a:pattFill prst="dkUpDiag">
                  <a:fgClr>
                    <a:srgbClr val="CBCBCB"/>
                  </a:fgClr>
                  <a:bgClr>
                    <a:schemeClr val="bg1"/>
                  </a:bgClr>
                </a:patt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5" name="Group 11"/>
                <p:cNvGrpSpPr>
                  <a:grpSpLocks/>
                </p:cNvGrpSpPr>
                <p:nvPr/>
              </p:nvGrpSpPr>
              <p:grpSpPr bwMode="auto">
                <a:xfrm>
                  <a:off x="432" y="1340"/>
                  <a:ext cx="433" cy="625"/>
                  <a:chOff x="432" y="1340"/>
                  <a:chExt cx="433" cy="625"/>
                </a:xfrm>
              </p:grpSpPr>
              <p:sp>
                <p:nvSpPr>
                  <p:cNvPr id="25604" name="Freeform 4"/>
                  <p:cNvSpPr>
                    <a:spLocks/>
                  </p:cNvSpPr>
                  <p:nvPr/>
                </p:nvSpPr>
                <p:spPr bwMode="auto">
                  <a:xfrm>
                    <a:off x="480" y="1436"/>
                    <a:ext cx="337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2" y="9"/>
                      </a:cxn>
                      <a:cxn ang="0">
                        <a:pos x="69" y="30"/>
                      </a:cxn>
                      <a:cxn ang="0">
                        <a:pos x="87" y="61"/>
                      </a:cxn>
                      <a:cxn ang="0">
                        <a:pos x="105" y="93"/>
                      </a:cxn>
                      <a:cxn ang="0">
                        <a:pos x="115" y="125"/>
                      </a:cxn>
                      <a:cxn ang="0">
                        <a:pos x="133" y="156"/>
                      </a:cxn>
                      <a:cxn ang="0">
                        <a:pos x="152" y="188"/>
                      </a:cxn>
                      <a:cxn ang="0">
                        <a:pos x="179" y="209"/>
                      </a:cxn>
                      <a:cxn ang="0">
                        <a:pos x="197" y="240"/>
                      </a:cxn>
                      <a:cxn ang="0">
                        <a:pos x="225" y="251"/>
                      </a:cxn>
                      <a:cxn ang="0">
                        <a:pos x="253" y="272"/>
                      </a:cxn>
                      <a:cxn ang="0">
                        <a:pos x="280" y="293"/>
                      </a:cxn>
                      <a:cxn ang="0">
                        <a:pos x="308" y="314"/>
                      </a:cxn>
                      <a:cxn ang="0">
                        <a:pos x="336" y="325"/>
                      </a:cxn>
                      <a:cxn ang="0">
                        <a:pos x="336" y="336"/>
                      </a:cxn>
                    </a:cxnLst>
                    <a:rect l="0" t="0" r="r" b="b"/>
                    <a:pathLst>
                      <a:path w="337" h="337">
                        <a:moveTo>
                          <a:pt x="0" y="0"/>
                        </a:moveTo>
                        <a:lnTo>
                          <a:pt x="42" y="9"/>
                        </a:lnTo>
                        <a:lnTo>
                          <a:pt x="69" y="30"/>
                        </a:lnTo>
                        <a:lnTo>
                          <a:pt x="87" y="61"/>
                        </a:lnTo>
                        <a:lnTo>
                          <a:pt x="105" y="93"/>
                        </a:lnTo>
                        <a:lnTo>
                          <a:pt x="115" y="125"/>
                        </a:lnTo>
                        <a:lnTo>
                          <a:pt x="133" y="156"/>
                        </a:lnTo>
                        <a:lnTo>
                          <a:pt x="152" y="188"/>
                        </a:lnTo>
                        <a:lnTo>
                          <a:pt x="179" y="209"/>
                        </a:lnTo>
                        <a:lnTo>
                          <a:pt x="197" y="240"/>
                        </a:lnTo>
                        <a:lnTo>
                          <a:pt x="225" y="251"/>
                        </a:lnTo>
                        <a:lnTo>
                          <a:pt x="253" y="272"/>
                        </a:lnTo>
                        <a:lnTo>
                          <a:pt x="280" y="293"/>
                        </a:lnTo>
                        <a:lnTo>
                          <a:pt x="308" y="314"/>
                        </a:lnTo>
                        <a:lnTo>
                          <a:pt x="336" y="325"/>
                        </a:lnTo>
                        <a:lnTo>
                          <a:pt x="336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5605" name="Freeform 5"/>
                  <p:cNvSpPr>
                    <a:spLocks/>
                  </p:cNvSpPr>
                  <p:nvPr/>
                </p:nvSpPr>
                <p:spPr bwMode="auto">
                  <a:xfrm>
                    <a:off x="480" y="1388"/>
                    <a:ext cx="385" cy="38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10"/>
                      </a:cxn>
                      <a:cxn ang="0">
                        <a:pos x="79" y="34"/>
                      </a:cxn>
                      <a:cxn ang="0">
                        <a:pos x="100" y="69"/>
                      </a:cxn>
                      <a:cxn ang="0">
                        <a:pos x="121" y="106"/>
                      </a:cxn>
                      <a:cxn ang="0">
                        <a:pos x="132" y="142"/>
                      </a:cxn>
                      <a:cxn ang="0">
                        <a:pos x="153" y="178"/>
                      </a:cxn>
                      <a:cxn ang="0">
                        <a:pos x="174" y="214"/>
                      </a:cxn>
                      <a:cxn ang="0">
                        <a:pos x="205" y="238"/>
                      </a:cxn>
                      <a:cxn ang="0">
                        <a:pos x="226" y="274"/>
                      </a:cxn>
                      <a:cxn ang="0">
                        <a:pos x="258" y="286"/>
                      </a:cxn>
                      <a:cxn ang="0">
                        <a:pos x="290" y="310"/>
                      </a:cxn>
                      <a:cxn ang="0">
                        <a:pos x="321" y="334"/>
                      </a:cxn>
                      <a:cxn ang="0">
                        <a:pos x="353" y="358"/>
                      </a:cxn>
                      <a:cxn ang="0">
                        <a:pos x="384" y="371"/>
                      </a:cxn>
                      <a:cxn ang="0">
                        <a:pos x="384" y="384"/>
                      </a:cxn>
                    </a:cxnLst>
                    <a:rect l="0" t="0" r="r" b="b"/>
                    <a:pathLst>
                      <a:path w="385" h="385">
                        <a:moveTo>
                          <a:pt x="0" y="0"/>
                        </a:moveTo>
                        <a:lnTo>
                          <a:pt x="48" y="10"/>
                        </a:lnTo>
                        <a:lnTo>
                          <a:pt x="79" y="34"/>
                        </a:lnTo>
                        <a:lnTo>
                          <a:pt x="100" y="69"/>
                        </a:lnTo>
                        <a:lnTo>
                          <a:pt x="121" y="106"/>
                        </a:lnTo>
                        <a:lnTo>
                          <a:pt x="132" y="142"/>
                        </a:lnTo>
                        <a:lnTo>
                          <a:pt x="153" y="178"/>
                        </a:lnTo>
                        <a:lnTo>
                          <a:pt x="174" y="214"/>
                        </a:lnTo>
                        <a:lnTo>
                          <a:pt x="205" y="238"/>
                        </a:lnTo>
                        <a:lnTo>
                          <a:pt x="226" y="274"/>
                        </a:lnTo>
                        <a:lnTo>
                          <a:pt x="258" y="286"/>
                        </a:lnTo>
                        <a:lnTo>
                          <a:pt x="290" y="310"/>
                        </a:lnTo>
                        <a:lnTo>
                          <a:pt x="321" y="334"/>
                        </a:lnTo>
                        <a:lnTo>
                          <a:pt x="353" y="358"/>
                        </a:lnTo>
                        <a:lnTo>
                          <a:pt x="384" y="371"/>
                        </a:lnTo>
                        <a:lnTo>
                          <a:pt x="384" y="384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5606" name="Freeform 6"/>
                  <p:cNvSpPr>
                    <a:spLocks/>
                  </p:cNvSpPr>
                  <p:nvPr/>
                </p:nvSpPr>
                <p:spPr bwMode="auto">
                  <a:xfrm>
                    <a:off x="480" y="1340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5607" name="Freeform 7"/>
                  <p:cNvSpPr>
                    <a:spLocks/>
                  </p:cNvSpPr>
                  <p:nvPr/>
                </p:nvSpPr>
                <p:spPr bwMode="auto">
                  <a:xfrm>
                    <a:off x="432" y="1580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5608" name="Freeform 8"/>
                  <p:cNvSpPr>
                    <a:spLocks/>
                  </p:cNvSpPr>
                  <p:nvPr/>
                </p:nvSpPr>
                <p:spPr bwMode="auto">
                  <a:xfrm>
                    <a:off x="432" y="1532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5609" name="Freeform 9"/>
                  <p:cNvSpPr>
                    <a:spLocks/>
                  </p:cNvSpPr>
                  <p:nvPr/>
                </p:nvSpPr>
                <p:spPr bwMode="auto">
                  <a:xfrm>
                    <a:off x="432" y="1484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5610" name="Freeform 10"/>
                  <p:cNvSpPr>
                    <a:spLocks/>
                  </p:cNvSpPr>
                  <p:nvPr/>
                </p:nvSpPr>
                <p:spPr bwMode="auto">
                  <a:xfrm>
                    <a:off x="432" y="1628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25612" name="Freeform 12"/>
                <p:cNvSpPr>
                  <a:spLocks/>
                </p:cNvSpPr>
                <p:nvPr/>
              </p:nvSpPr>
              <p:spPr bwMode="auto">
                <a:xfrm>
                  <a:off x="384" y="1772"/>
                  <a:ext cx="385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9"/>
                    </a:cxn>
                    <a:cxn ang="0">
                      <a:pos x="79" y="30"/>
                    </a:cxn>
                    <a:cxn ang="0">
                      <a:pos x="100" y="61"/>
                    </a:cxn>
                    <a:cxn ang="0">
                      <a:pos x="121" y="93"/>
                    </a:cxn>
                    <a:cxn ang="0">
                      <a:pos x="132" y="125"/>
                    </a:cxn>
                    <a:cxn ang="0">
                      <a:pos x="153" y="156"/>
                    </a:cxn>
                    <a:cxn ang="0">
                      <a:pos x="174" y="188"/>
                    </a:cxn>
                    <a:cxn ang="0">
                      <a:pos x="205" y="209"/>
                    </a:cxn>
                    <a:cxn ang="0">
                      <a:pos x="226" y="240"/>
                    </a:cxn>
                    <a:cxn ang="0">
                      <a:pos x="258" y="251"/>
                    </a:cxn>
                    <a:cxn ang="0">
                      <a:pos x="290" y="272"/>
                    </a:cxn>
                    <a:cxn ang="0">
                      <a:pos x="321" y="293"/>
                    </a:cxn>
                    <a:cxn ang="0">
                      <a:pos x="353" y="314"/>
                    </a:cxn>
                    <a:cxn ang="0">
                      <a:pos x="384" y="325"/>
                    </a:cxn>
                    <a:cxn ang="0">
                      <a:pos x="384" y="336"/>
                    </a:cxn>
                  </a:cxnLst>
                  <a:rect l="0" t="0" r="r" b="b"/>
                  <a:pathLst>
                    <a:path w="385" h="337">
                      <a:moveTo>
                        <a:pt x="0" y="0"/>
                      </a:moveTo>
                      <a:lnTo>
                        <a:pt x="48" y="9"/>
                      </a:lnTo>
                      <a:lnTo>
                        <a:pt x="79" y="30"/>
                      </a:lnTo>
                      <a:lnTo>
                        <a:pt x="100" y="61"/>
                      </a:lnTo>
                      <a:lnTo>
                        <a:pt x="121" y="93"/>
                      </a:lnTo>
                      <a:lnTo>
                        <a:pt x="132" y="125"/>
                      </a:lnTo>
                      <a:lnTo>
                        <a:pt x="153" y="156"/>
                      </a:lnTo>
                      <a:lnTo>
                        <a:pt x="174" y="188"/>
                      </a:lnTo>
                      <a:lnTo>
                        <a:pt x="205" y="209"/>
                      </a:lnTo>
                      <a:lnTo>
                        <a:pt x="226" y="240"/>
                      </a:lnTo>
                      <a:lnTo>
                        <a:pt x="258" y="251"/>
                      </a:lnTo>
                      <a:lnTo>
                        <a:pt x="290" y="272"/>
                      </a:lnTo>
                      <a:lnTo>
                        <a:pt x="321" y="293"/>
                      </a:lnTo>
                      <a:lnTo>
                        <a:pt x="353" y="314"/>
                      </a:lnTo>
                      <a:lnTo>
                        <a:pt x="384" y="325"/>
                      </a:lnTo>
                      <a:lnTo>
                        <a:pt x="384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13" name="Freeform 13"/>
                <p:cNvSpPr>
                  <a:spLocks/>
                </p:cNvSpPr>
                <p:nvPr/>
              </p:nvSpPr>
              <p:spPr bwMode="auto">
                <a:xfrm>
                  <a:off x="432" y="1676"/>
                  <a:ext cx="385" cy="28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7"/>
                    </a:cxn>
                    <a:cxn ang="0">
                      <a:pos x="79" y="25"/>
                    </a:cxn>
                    <a:cxn ang="0">
                      <a:pos x="100" y="52"/>
                    </a:cxn>
                    <a:cxn ang="0">
                      <a:pos x="121" y="79"/>
                    </a:cxn>
                    <a:cxn ang="0">
                      <a:pos x="132" y="107"/>
                    </a:cxn>
                    <a:cxn ang="0">
                      <a:pos x="153" y="133"/>
                    </a:cxn>
                    <a:cxn ang="0">
                      <a:pos x="174" y="161"/>
                    </a:cxn>
                    <a:cxn ang="0">
                      <a:pos x="205" y="179"/>
                    </a:cxn>
                    <a:cxn ang="0">
                      <a:pos x="226" y="205"/>
                    </a:cxn>
                    <a:cxn ang="0">
                      <a:pos x="258" y="215"/>
                    </a:cxn>
                    <a:cxn ang="0">
                      <a:pos x="290" y="233"/>
                    </a:cxn>
                    <a:cxn ang="0">
                      <a:pos x="321" y="251"/>
                    </a:cxn>
                    <a:cxn ang="0">
                      <a:pos x="353" y="269"/>
                    </a:cxn>
                    <a:cxn ang="0">
                      <a:pos x="384" y="278"/>
                    </a:cxn>
                    <a:cxn ang="0">
                      <a:pos x="384" y="288"/>
                    </a:cxn>
                  </a:cxnLst>
                  <a:rect l="0" t="0" r="r" b="b"/>
                  <a:pathLst>
                    <a:path w="385" h="289">
                      <a:moveTo>
                        <a:pt x="0" y="0"/>
                      </a:moveTo>
                      <a:lnTo>
                        <a:pt x="48" y="7"/>
                      </a:lnTo>
                      <a:lnTo>
                        <a:pt x="79" y="25"/>
                      </a:lnTo>
                      <a:lnTo>
                        <a:pt x="100" y="52"/>
                      </a:lnTo>
                      <a:lnTo>
                        <a:pt x="121" y="79"/>
                      </a:lnTo>
                      <a:lnTo>
                        <a:pt x="132" y="107"/>
                      </a:lnTo>
                      <a:lnTo>
                        <a:pt x="153" y="133"/>
                      </a:lnTo>
                      <a:lnTo>
                        <a:pt x="174" y="161"/>
                      </a:lnTo>
                      <a:lnTo>
                        <a:pt x="205" y="179"/>
                      </a:lnTo>
                      <a:lnTo>
                        <a:pt x="226" y="205"/>
                      </a:lnTo>
                      <a:lnTo>
                        <a:pt x="258" y="215"/>
                      </a:lnTo>
                      <a:lnTo>
                        <a:pt x="290" y="233"/>
                      </a:lnTo>
                      <a:lnTo>
                        <a:pt x="321" y="251"/>
                      </a:lnTo>
                      <a:lnTo>
                        <a:pt x="353" y="269"/>
                      </a:lnTo>
                      <a:lnTo>
                        <a:pt x="384" y="278"/>
                      </a:lnTo>
                      <a:lnTo>
                        <a:pt x="384" y="28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14" name="Freeform 14"/>
                <p:cNvSpPr>
                  <a:spLocks/>
                </p:cNvSpPr>
                <p:nvPr/>
              </p:nvSpPr>
              <p:spPr bwMode="auto">
                <a:xfrm>
                  <a:off x="384" y="1676"/>
                  <a:ext cx="433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9"/>
                    </a:cxn>
                    <a:cxn ang="0">
                      <a:pos x="88" y="30"/>
                    </a:cxn>
                    <a:cxn ang="0">
                      <a:pos x="112" y="61"/>
                    </a:cxn>
                    <a:cxn ang="0">
                      <a:pos x="136" y="93"/>
                    </a:cxn>
                    <a:cxn ang="0">
                      <a:pos x="148" y="125"/>
                    </a:cxn>
                    <a:cxn ang="0">
                      <a:pos x="172" y="156"/>
                    </a:cxn>
                    <a:cxn ang="0">
                      <a:pos x="195" y="188"/>
                    </a:cxn>
                    <a:cxn ang="0">
                      <a:pos x="230" y="209"/>
                    </a:cxn>
                    <a:cxn ang="0">
                      <a:pos x="254" y="240"/>
                    </a:cxn>
                    <a:cxn ang="0">
                      <a:pos x="290" y="251"/>
                    </a:cxn>
                    <a:cxn ang="0">
                      <a:pos x="326" y="272"/>
                    </a:cxn>
                    <a:cxn ang="0">
                      <a:pos x="361" y="293"/>
                    </a:cxn>
                    <a:cxn ang="0">
                      <a:pos x="397" y="314"/>
                    </a:cxn>
                    <a:cxn ang="0">
                      <a:pos x="432" y="325"/>
                    </a:cxn>
                    <a:cxn ang="0">
                      <a:pos x="432" y="336"/>
                    </a:cxn>
                  </a:cxnLst>
                  <a:rect l="0" t="0" r="r" b="b"/>
                  <a:pathLst>
                    <a:path w="433" h="337">
                      <a:moveTo>
                        <a:pt x="0" y="0"/>
                      </a:moveTo>
                      <a:lnTo>
                        <a:pt x="54" y="9"/>
                      </a:lnTo>
                      <a:lnTo>
                        <a:pt x="88" y="30"/>
                      </a:lnTo>
                      <a:lnTo>
                        <a:pt x="112" y="61"/>
                      </a:lnTo>
                      <a:lnTo>
                        <a:pt x="136" y="93"/>
                      </a:lnTo>
                      <a:lnTo>
                        <a:pt x="148" y="125"/>
                      </a:lnTo>
                      <a:lnTo>
                        <a:pt x="172" y="156"/>
                      </a:lnTo>
                      <a:lnTo>
                        <a:pt x="195" y="188"/>
                      </a:lnTo>
                      <a:lnTo>
                        <a:pt x="230" y="209"/>
                      </a:lnTo>
                      <a:lnTo>
                        <a:pt x="254" y="240"/>
                      </a:lnTo>
                      <a:lnTo>
                        <a:pt x="290" y="251"/>
                      </a:lnTo>
                      <a:lnTo>
                        <a:pt x="326" y="272"/>
                      </a:lnTo>
                      <a:lnTo>
                        <a:pt x="361" y="293"/>
                      </a:lnTo>
                      <a:lnTo>
                        <a:pt x="397" y="314"/>
                      </a:lnTo>
                      <a:lnTo>
                        <a:pt x="432" y="325"/>
                      </a:lnTo>
                      <a:lnTo>
                        <a:pt x="432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15" name="Freeform 15"/>
                <p:cNvSpPr>
                  <a:spLocks/>
                </p:cNvSpPr>
                <p:nvPr/>
              </p:nvSpPr>
              <p:spPr bwMode="auto">
                <a:xfrm>
                  <a:off x="384" y="1724"/>
                  <a:ext cx="433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9"/>
                    </a:cxn>
                    <a:cxn ang="0">
                      <a:pos x="88" y="30"/>
                    </a:cxn>
                    <a:cxn ang="0">
                      <a:pos x="112" y="61"/>
                    </a:cxn>
                    <a:cxn ang="0">
                      <a:pos x="136" y="93"/>
                    </a:cxn>
                    <a:cxn ang="0">
                      <a:pos x="148" y="125"/>
                    </a:cxn>
                    <a:cxn ang="0">
                      <a:pos x="172" y="156"/>
                    </a:cxn>
                    <a:cxn ang="0">
                      <a:pos x="195" y="188"/>
                    </a:cxn>
                    <a:cxn ang="0">
                      <a:pos x="230" y="209"/>
                    </a:cxn>
                    <a:cxn ang="0">
                      <a:pos x="254" y="240"/>
                    </a:cxn>
                    <a:cxn ang="0">
                      <a:pos x="290" y="251"/>
                    </a:cxn>
                    <a:cxn ang="0">
                      <a:pos x="326" y="272"/>
                    </a:cxn>
                    <a:cxn ang="0">
                      <a:pos x="361" y="293"/>
                    </a:cxn>
                    <a:cxn ang="0">
                      <a:pos x="397" y="314"/>
                    </a:cxn>
                    <a:cxn ang="0">
                      <a:pos x="432" y="325"/>
                    </a:cxn>
                    <a:cxn ang="0">
                      <a:pos x="432" y="336"/>
                    </a:cxn>
                  </a:cxnLst>
                  <a:rect l="0" t="0" r="r" b="b"/>
                  <a:pathLst>
                    <a:path w="433" h="337">
                      <a:moveTo>
                        <a:pt x="0" y="0"/>
                      </a:moveTo>
                      <a:lnTo>
                        <a:pt x="54" y="9"/>
                      </a:lnTo>
                      <a:lnTo>
                        <a:pt x="88" y="30"/>
                      </a:lnTo>
                      <a:lnTo>
                        <a:pt x="112" y="61"/>
                      </a:lnTo>
                      <a:lnTo>
                        <a:pt x="136" y="93"/>
                      </a:lnTo>
                      <a:lnTo>
                        <a:pt x="148" y="125"/>
                      </a:lnTo>
                      <a:lnTo>
                        <a:pt x="172" y="156"/>
                      </a:lnTo>
                      <a:lnTo>
                        <a:pt x="195" y="188"/>
                      </a:lnTo>
                      <a:lnTo>
                        <a:pt x="230" y="209"/>
                      </a:lnTo>
                      <a:lnTo>
                        <a:pt x="254" y="240"/>
                      </a:lnTo>
                      <a:lnTo>
                        <a:pt x="290" y="251"/>
                      </a:lnTo>
                      <a:lnTo>
                        <a:pt x="326" y="272"/>
                      </a:lnTo>
                      <a:lnTo>
                        <a:pt x="361" y="293"/>
                      </a:lnTo>
                      <a:lnTo>
                        <a:pt x="397" y="314"/>
                      </a:lnTo>
                      <a:lnTo>
                        <a:pt x="432" y="325"/>
                      </a:lnTo>
                      <a:lnTo>
                        <a:pt x="432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6" name="Group 23"/>
                <p:cNvGrpSpPr>
                  <a:grpSpLocks/>
                </p:cNvGrpSpPr>
                <p:nvPr/>
              </p:nvGrpSpPr>
              <p:grpSpPr bwMode="auto">
                <a:xfrm>
                  <a:off x="336" y="1820"/>
                  <a:ext cx="433" cy="625"/>
                  <a:chOff x="336" y="1820"/>
                  <a:chExt cx="433" cy="625"/>
                </a:xfrm>
              </p:grpSpPr>
              <p:sp>
                <p:nvSpPr>
                  <p:cNvPr id="25616" name="Freeform 16"/>
                  <p:cNvSpPr>
                    <a:spLocks/>
                  </p:cNvSpPr>
                  <p:nvPr/>
                </p:nvSpPr>
                <p:spPr bwMode="auto">
                  <a:xfrm>
                    <a:off x="384" y="1916"/>
                    <a:ext cx="337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2" y="9"/>
                      </a:cxn>
                      <a:cxn ang="0">
                        <a:pos x="69" y="30"/>
                      </a:cxn>
                      <a:cxn ang="0">
                        <a:pos x="87" y="61"/>
                      </a:cxn>
                      <a:cxn ang="0">
                        <a:pos x="105" y="93"/>
                      </a:cxn>
                      <a:cxn ang="0">
                        <a:pos x="115" y="125"/>
                      </a:cxn>
                      <a:cxn ang="0">
                        <a:pos x="133" y="156"/>
                      </a:cxn>
                      <a:cxn ang="0">
                        <a:pos x="152" y="188"/>
                      </a:cxn>
                      <a:cxn ang="0">
                        <a:pos x="179" y="209"/>
                      </a:cxn>
                      <a:cxn ang="0">
                        <a:pos x="197" y="240"/>
                      </a:cxn>
                      <a:cxn ang="0">
                        <a:pos x="225" y="251"/>
                      </a:cxn>
                      <a:cxn ang="0">
                        <a:pos x="253" y="272"/>
                      </a:cxn>
                      <a:cxn ang="0">
                        <a:pos x="280" y="293"/>
                      </a:cxn>
                      <a:cxn ang="0">
                        <a:pos x="308" y="314"/>
                      </a:cxn>
                      <a:cxn ang="0">
                        <a:pos x="336" y="325"/>
                      </a:cxn>
                      <a:cxn ang="0">
                        <a:pos x="336" y="336"/>
                      </a:cxn>
                    </a:cxnLst>
                    <a:rect l="0" t="0" r="r" b="b"/>
                    <a:pathLst>
                      <a:path w="337" h="337">
                        <a:moveTo>
                          <a:pt x="0" y="0"/>
                        </a:moveTo>
                        <a:lnTo>
                          <a:pt x="42" y="9"/>
                        </a:lnTo>
                        <a:lnTo>
                          <a:pt x="69" y="30"/>
                        </a:lnTo>
                        <a:lnTo>
                          <a:pt x="87" y="61"/>
                        </a:lnTo>
                        <a:lnTo>
                          <a:pt x="105" y="93"/>
                        </a:lnTo>
                        <a:lnTo>
                          <a:pt x="115" y="125"/>
                        </a:lnTo>
                        <a:lnTo>
                          <a:pt x="133" y="156"/>
                        </a:lnTo>
                        <a:lnTo>
                          <a:pt x="152" y="188"/>
                        </a:lnTo>
                        <a:lnTo>
                          <a:pt x="179" y="209"/>
                        </a:lnTo>
                        <a:lnTo>
                          <a:pt x="197" y="240"/>
                        </a:lnTo>
                        <a:lnTo>
                          <a:pt x="225" y="251"/>
                        </a:lnTo>
                        <a:lnTo>
                          <a:pt x="253" y="272"/>
                        </a:lnTo>
                        <a:lnTo>
                          <a:pt x="280" y="293"/>
                        </a:lnTo>
                        <a:lnTo>
                          <a:pt x="308" y="314"/>
                        </a:lnTo>
                        <a:lnTo>
                          <a:pt x="336" y="325"/>
                        </a:lnTo>
                        <a:lnTo>
                          <a:pt x="336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5617" name="Freeform 17"/>
                  <p:cNvSpPr>
                    <a:spLocks/>
                  </p:cNvSpPr>
                  <p:nvPr/>
                </p:nvSpPr>
                <p:spPr bwMode="auto">
                  <a:xfrm>
                    <a:off x="384" y="1868"/>
                    <a:ext cx="385" cy="38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10"/>
                      </a:cxn>
                      <a:cxn ang="0">
                        <a:pos x="79" y="34"/>
                      </a:cxn>
                      <a:cxn ang="0">
                        <a:pos x="100" y="69"/>
                      </a:cxn>
                      <a:cxn ang="0">
                        <a:pos x="121" y="106"/>
                      </a:cxn>
                      <a:cxn ang="0">
                        <a:pos x="132" y="142"/>
                      </a:cxn>
                      <a:cxn ang="0">
                        <a:pos x="153" y="178"/>
                      </a:cxn>
                      <a:cxn ang="0">
                        <a:pos x="174" y="214"/>
                      </a:cxn>
                      <a:cxn ang="0">
                        <a:pos x="205" y="238"/>
                      </a:cxn>
                      <a:cxn ang="0">
                        <a:pos x="226" y="274"/>
                      </a:cxn>
                      <a:cxn ang="0">
                        <a:pos x="258" y="286"/>
                      </a:cxn>
                      <a:cxn ang="0">
                        <a:pos x="290" y="310"/>
                      </a:cxn>
                      <a:cxn ang="0">
                        <a:pos x="321" y="334"/>
                      </a:cxn>
                      <a:cxn ang="0">
                        <a:pos x="353" y="358"/>
                      </a:cxn>
                      <a:cxn ang="0">
                        <a:pos x="384" y="371"/>
                      </a:cxn>
                      <a:cxn ang="0">
                        <a:pos x="384" y="384"/>
                      </a:cxn>
                    </a:cxnLst>
                    <a:rect l="0" t="0" r="r" b="b"/>
                    <a:pathLst>
                      <a:path w="385" h="385">
                        <a:moveTo>
                          <a:pt x="0" y="0"/>
                        </a:moveTo>
                        <a:lnTo>
                          <a:pt x="48" y="10"/>
                        </a:lnTo>
                        <a:lnTo>
                          <a:pt x="79" y="34"/>
                        </a:lnTo>
                        <a:lnTo>
                          <a:pt x="100" y="69"/>
                        </a:lnTo>
                        <a:lnTo>
                          <a:pt x="121" y="106"/>
                        </a:lnTo>
                        <a:lnTo>
                          <a:pt x="132" y="142"/>
                        </a:lnTo>
                        <a:lnTo>
                          <a:pt x="153" y="178"/>
                        </a:lnTo>
                        <a:lnTo>
                          <a:pt x="174" y="214"/>
                        </a:lnTo>
                        <a:lnTo>
                          <a:pt x="205" y="238"/>
                        </a:lnTo>
                        <a:lnTo>
                          <a:pt x="226" y="274"/>
                        </a:lnTo>
                        <a:lnTo>
                          <a:pt x="258" y="286"/>
                        </a:lnTo>
                        <a:lnTo>
                          <a:pt x="290" y="310"/>
                        </a:lnTo>
                        <a:lnTo>
                          <a:pt x="321" y="334"/>
                        </a:lnTo>
                        <a:lnTo>
                          <a:pt x="353" y="358"/>
                        </a:lnTo>
                        <a:lnTo>
                          <a:pt x="384" y="371"/>
                        </a:lnTo>
                        <a:lnTo>
                          <a:pt x="384" y="384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5618" name="Freeform 18"/>
                  <p:cNvSpPr>
                    <a:spLocks/>
                  </p:cNvSpPr>
                  <p:nvPr/>
                </p:nvSpPr>
                <p:spPr bwMode="auto">
                  <a:xfrm>
                    <a:off x="384" y="1820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5619" name="Freeform 19"/>
                  <p:cNvSpPr>
                    <a:spLocks/>
                  </p:cNvSpPr>
                  <p:nvPr/>
                </p:nvSpPr>
                <p:spPr bwMode="auto">
                  <a:xfrm>
                    <a:off x="336" y="2060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5620" name="Freeform 20"/>
                  <p:cNvSpPr>
                    <a:spLocks/>
                  </p:cNvSpPr>
                  <p:nvPr/>
                </p:nvSpPr>
                <p:spPr bwMode="auto">
                  <a:xfrm>
                    <a:off x="336" y="2012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5621" name="Freeform 21"/>
                  <p:cNvSpPr>
                    <a:spLocks/>
                  </p:cNvSpPr>
                  <p:nvPr/>
                </p:nvSpPr>
                <p:spPr bwMode="auto">
                  <a:xfrm>
                    <a:off x="336" y="1964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5622" name="Freeform 22"/>
                  <p:cNvSpPr>
                    <a:spLocks/>
                  </p:cNvSpPr>
                  <p:nvPr/>
                </p:nvSpPr>
                <p:spPr bwMode="auto">
                  <a:xfrm>
                    <a:off x="336" y="2108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25624" name="Freeform 24"/>
                <p:cNvSpPr>
                  <a:spLocks/>
                </p:cNvSpPr>
                <p:nvPr/>
              </p:nvSpPr>
              <p:spPr bwMode="auto">
                <a:xfrm>
                  <a:off x="288" y="2252"/>
                  <a:ext cx="481" cy="28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0" y="7"/>
                    </a:cxn>
                    <a:cxn ang="0">
                      <a:pos x="98" y="25"/>
                    </a:cxn>
                    <a:cxn ang="0">
                      <a:pos x="125" y="52"/>
                    </a:cxn>
                    <a:cxn ang="0">
                      <a:pos x="151" y="79"/>
                    </a:cxn>
                    <a:cxn ang="0">
                      <a:pos x="165" y="107"/>
                    </a:cxn>
                    <a:cxn ang="0">
                      <a:pos x="191" y="133"/>
                    </a:cxn>
                    <a:cxn ang="0">
                      <a:pos x="217" y="161"/>
                    </a:cxn>
                    <a:cxn ang="0">
                      <a:pos x="256" y="179"/>
                    </a:cxn>
                    <a:cxn ang="0">
                      <a:pos x="282" y="205"/>
                    </a:cxn>
                    <a:cxn ang="0">
                      <a:pos x="322" y="215"/>
                    </a:cxn>
                    <a:cxn ang="0">
                      <a:pos x="362" y="233"/>
                    </a:cxn>
                    <a:cxn ang="0">
                      <a:pos x="401" y="251"/>
                    </a:cxn>
                    <a:cxn ang="0">
                      <a:pos x="441" y="269"/>
                    </a:cxn>
                    <a:cxn ang="0">
                      <a:pos x="480" y="278"/>
                    </a:cxn>
                    <a:cxn ang="0">
                      <a:pos x="480" y="288"/>
                    </a:cxn>
                  </a:cxnLst>
                  <a:rect l="0" t="0" r="r" b="b"/>
                  <a:pathLst>
                    <a:path w="481" h="289">
                      <a:moveTo>
                        <a:pt x="0" y="0"/>
                      </a:moveTo>
                      <a:lnTo>
                        <a:pt x="60" y="7"/>
                      </a:lnTo>
                      <a:lnTo>
                        <a:pt x="98" y="25"/>
                      </a:lnTo>
                      <a:lnTo>
                        <a:pt x="125" y="52"/>
                      </a:lnTo>
                      <a:lnTo>
                        <a:pt x="151" y="79"/>
                      </a:lnTo>
                      <a:lnTo>
                        <a:pt x="165" y="107"/>
                      </a:lnTo>
                      <a:lnTo>
                        <a:pt x="191" y="133"/>
                      </a:lnTo>
                      <a:lnTo>
                        <a:pt x="217" y="161"/>
                      </a:lnTo>
                      <a:lnTo>
                        <a:pt x="256" y="179"/>
                      </a:lnTo>
                      <a:lnTo>
                        <a:pt x="282" y="205"/>
                      </a:lnTo>
                      <a:lnTo>
                        <a:pt x="322" y="215"/>
                      </a:lnTo>
                      <a:lnTo>
                        <a:pt x="362" y="233"/>
                      </a:lnTo>
                      <a:lnTo>
                        <a:pt x="401" y="251"/>
                      </a:lnTo>
                      <a:lnTo>
                        <a:pt x="441" y="269"/>
                      </a:lnTo>
                      <a:lnTo>
                        <a:pt x="480" y="278"/>
                      </a:lnTo>
                      <a:lnTo>
                        <a:pt x="480" y="28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25" name="Freeform 25"/>
                <p:cNvSpPr>
                  <a:spLocks/>
                </p:cNvSpPr>
                <p:nvPr/>
              </p:nvSpPr>
              <p:spPr bwMode="auto">
                <a:xfrm>
                  <a:off x="336" y="2156"/>
                  <a:ext cx="385" cy="28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7"/>
                    </a:cxn>
                    <a:cxn ang="0">
                      <a:pos x="79" y="25"/>
                    </a:cxn>
                    <a:cxn ang="0">
                      <a:pos x="100" y="52"/>
                    </a:cxn>
                    <a:cxn ang="0">
                      <a:pos x="121" y="79"/>
                    </a:cxn>
                    <a:cxn ang="0">
                      <a:pos x="132" y="107"/>
                    </a:cxn>
                    <a:cxn ang="0">
                      <a:pos x="153" y="133"/>
                    </a:cxn>
                    <a:cxn ang="0">
                      <a:pos x="174" y="161"/>
                    </a:cxn>
                    <a:cxn ang="0">
                      <a:pos x="205" y="179"/>
                    </a:cxn>
                    <a:cxn ang="0">
                      <a:pos x="226" y="205"/>
                    </a:cxn>
                    <a:cxn ang="0">
                      <a:pos x="258" y="215"/>
                    </a:cxn>
                    <a:cxn ang="0">
                      <a:pos x="290" y="233"/>
                    </a:cxn>
                    <a:cxn ang="0">
                      <a:pos x="321" y="251"/>
                    </a:cxn>
                    <a:cxn ang="0">
                      <a:pos x="353" y="269"/>
                    </a:cxn>
                    <a:cxn ang="0">
                      <a:pos x="384" y="278"/>
                    </a:cxn>
                    <a:cxn ang="0">
                      <a:pos x="384" y="288"/>
                    </a:cxn>
                  </a:cxnLst>
                  <a:rect l="0" t="0" r="r" b="b"/>
                  <a:pathLst>
                    <a:path w="385" h="289">
                      <a:moveTo>
                        <a:pt x="0" y="0"/>
                      </a:moveTo>
                      <a:lnTo>
                        <a:pt x="48" y="7"/>
                      </a:lnTo>
                      <a:lnTo>
                        <a:pt x="79" y="25"/>
                      </a:lnTo>
                      <a:lnTo>
                        <a:pt x="100" y="52"/>
                      </a:lnTo>
                      <a:lnTo>
                        <a:pt x="121" y="79"/>
                      </a:lnTo>
                      <a:lnTo>
                        <a:pt x="132" y="107"/>
                      </a:lnTo>
                      <a:lnTo>
                        <a:pt x="153" y="133"/>
                      </a:lnTo>
                      <a:lnTo>
                        <a:pt x="174" y="161"/>
                      </a:lnTo>
                      <a:lnTo>
                        <a:pt x="205" y="179"/>
                      </a:lnTo>
                      <a:lnTo>
                        <a:pt x="226" y="205"/>
                      </a:lnTo>
                      <a:lnTo>
                        <a:pt x="258" y="215"/>
                      </a:lnTo>
                      <a:lnTo>
                        <a:pt x="290" y="233"/>
                      </a:lnTo>
                      <a:lnTo>
                        <a:pt x="321" y="251"/>
                      </a:lnTo>
                      <a:lnTo>
                        <a:pt x="353" y="269"/>
                      </a:lnTo>
                      <a:lnTo>
                        <a:pt x="384" y="278"/>
                      </a:lnTo>
                      <a:lnTo>
                        <a:pt x="384" y="28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26" name="Freeform 26"/>
                <p:cNvSpPr>
                  <a:spLocks/>
                </p:cNvSpPr>
                <p:nvPr/>
              </p:nvSpPr>
              <p:spPr bwMode="auto">
                <a:xfrm>
                  <a:off x="288" y="2156"/>
                  <a:ext cx="433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9"/>
                    </a:cxn>
                    <a:cxn ang="0">
                      <a:pos x="88" y="30"/>
                    </a:cxn>
                    <a:cxn ang="0">
                      <a:pos x="112" y="61"/>
                    </a:cxn>
                    <a:cxn ang="0">
                      <a:pos x="136" y="93"/>
                    </a:cxn>
                    <a:cxn ang="0">
                      <a:pos x="148" y="125"/>
                    </a:cxn>
                    <a:cxn ang="0">
                      <a:pos x="172" y="156"/>
                    </a:cxn>
                    <a:cxn ang="0">
                      <a:pos x="195" y="188"/>
                    </a:cxn>
                    <a:cxn ang="0">
                      <a:pos x="230" y="209"/>
                    </a:cxn>
                    <a:cxn ang="0">
                      <a:pos x="254" y="240"/>
                    </a:cxn>
                    <a:cxn ang="0">
                      <a:pos x="290" y="251"/>
                    </a:cxn>
                    <a:cxn ang="0">
                      <a:pos x="326" y="272"/>
                    </a:cxn>
                    <a:cxn ang="0">
                      <a:pos x="361" y="293"/>
                    </a:cxn>
                    <a:cxn ang="0">
                      <a:pos x="397" y="314"/>
                    </a:cxn>
                    <a:cxn ang="0">
                      <a:pos x="432" y="325"/>
                    </a:cxn>
                    <a:cxn ang="0">
                      <a:pos x="432" y="336"/>
                    </a:cxn>
                  </a:cxnLst>
                  <a:rect l="0" t="0" r="r" b="b"/>
                  <a:pathLst>
                    <a:path w="433" h="337">
                      <a:moveTo>
                        <a:pt x="0" y="0"/>
                      </a:moveTo>
                      <a:lnTo>
                        <a:pt x="54" y="9"/>
                      </a:lnTo>
                      <a:lnTo>
                        <a:pt x="88" y="30"/>
                      </a:lnTo>
                      <a:lnTo>
                        <a:pt x="112" y="61"/>
                      </a:lnTo>
                      <a:lnTo>
                        <a:pt x="136" y="93"/>
                      </a:lnTo>
                      <a:lnTo>
                        <a:pt x="148" y="125"/>
                      </a:lnTo>
                      <a:lnTo>
                        <a:pt x="172" y="156"/>
                      </a:lnTo>
                      <a:lnTo>
                        <a:pt x="195" y="188"/>
                      </a:lnTo>
                      <a:lnTo>
                        <a:pt x="230" y="209"/>
                      </a:lnTo>
                      <a:lnTo>
                        <a:pt x="254" y="240"/>
                      </a:lnTo>
                      <a:lnTo>
                        <a:pt x="290" y="251"/>
                      </a:lnTo>
                      <a:lnTo>
                        <a:pt x="326" y="272"/>
                      </a:lnTo>
                      <a:lnTo>
                        <a:pt x="361" y="293"/>
                      </a:lnTo>
                      <a:lnTo>
                        <a:pt x="397" y="314"/>
                      </a:lnTo>
                      <a:lnTo>
                        <a:pt x="432" y="325"/>
                      </a:lnTo>
                      <a:lnTo>
                        <a:pt x="432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27" name="Freeform 27"/>
                <p:cNvSpPr>
                  <a:spLocks/>
                </p:cNvSpPr>
                <p:nvPr/>
              </p:nvSpPr>
              <p:spPr bwMode="auto">
                <a:xfrm>
                  <a:off x="288" y="2204"/>
                  <a:ext cx="481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0" y="9"/>
                    </a:cxn>
                    <a:cxn ang="0">
                      <a:pos x="98" y="30"/>
                    </a:cxn>
                    <a:cxn ang="0">
                      <a:pos x="125" y="61"/>
                    </a:cxn>
                    <a:cxn ang="0">
                      <a:pos x="151" y="93"/>
                    </a:cxn>
                    <a:cxn ang="0">
                      <a:pos x="165" y="125"/>
                    </a:cxn>
                    <a:cxn ang="0">
                      <a:pos x="191" y="156"/>
                    </a:cxn>
                    <a:cxn ang="0">
                      <a:pos x="217" y="188"/>
                    </a:cxn>
                    <a:cxn ang="0">
                      <a:pos x="256" y="209"/>
                    </a:cxn>
                    <a:cxn ang="0">
                      <a:pos x="282" y="240"/>
                    </a:cxn>
                    <a:cxn ang="0">
                      <a:pos x="322" y="251"/>
                    </a:cxn>
                    <a:cxn ang="0">
                      <a:pos x="362" y="272"/>
                    </a:cxn>
                    <a:cxn ang="0">
                      <a:pos x="401" y="293"/>
                    </a:cxn>
                    <a:cxn ang="0">
                      <a:pos x="441" y="314"/>
                    </a:cxn>
                    <a:cxn ang="0">
                      <a:pos x="480" y="325"/>
                    </a:cxn>
                    <a:cxn ang="0">
                      <a:pos x="480" y="336"/>
                    </a:cxn>
                  </a:cxnLst>
                  <a:rect l="0" t="0" r="r" b="b"/>
                  <a:pathLst>
                    <a:path w="481" h="337">
                      <a:moveTo>
                        <a:pt x="0" y="0"/>
                      </a:moveTo>
                      <a:lnTo>
                        <a:pt x="60" y="9"/>
                      </a:lnTo>
                      <a:lnTo>
                        <a:pt x="98" y="30"/>
                      </a:lnTo>
                      <a:lnTo>
                        <a:pt x="125" y="61"/>
                      </a:lnTo>
                      <a:lnTo>
                        <a:pt x="151" y="93"/>
                      </a:lnTo>
                      <a:lnTo>
                        <a:pt x="165" y="125"/>
                      </a:lnTo>
                      <a:lnTo>
                        <a:pt x="191" y="156"/>
                      </a:lnTo>
                      <a:lnTo>
                        <a:pt x="217" y="188"/>
                      </a:lnTo>
                      <a:lnTo>
                        <a:pt x="256" y="209"/>
                      </a:lnTo>
                      <a:lnTo>
                        <a:pt x="282" y="240"/>
                      </a:lnTo>
                      <a:lnTo>
                        <a:pt x="322" y="251"/>
                      </a:lnTo>
                      <a:lnTo>
                        <a:pt x="362" y="272"/>
                      </a:lnTo>
                      <a:lnTo>
                        <a:pt x="401" y="293"/>
                      </a:lnTo>
                      <a:lnTo>
                        <a:pt x="441" y="314"/>
                      </a:lnTo>
                      <a:lnTo>
                        <a:pt x="480" y="325"/>
                      </a:lnTo>
                      <a:lnTo>
                        <a:pt x="480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28" name="Freeform 28"/>
                <p:cNvSpPr>
                  <a:spLocks/>
                </p:cNvSpPr>
                <p:nvPr/>
              </p:nvSpPr>
              <p:spPr bwMode="auto">
                <a:xfrm>
                  <a:off x="336" y="2588"/>
                  <a:ext cx="433" cy="14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3"/>
                    </a:cxn>
                    <a:cxn ang="0">
                      <a:pos x="88" y="12"/>
                    </a:cxn>
                    <a:cxn ang="0">
                      <a:pos x="112" y="26"/>
                    </a:cxn>
                    <a:cxn ang="0">
                      <a:pos x="136" y="39"/>
                    </a:cxn>
                    <a:cxn ang="0">
                      <a:pos x="148" y="53"/>
                    </a:cxn>
                    <a:cxn ang="0">
                      <a:pos x="172" y="66"/>
                    </a:cxn>
                    <a:cxn ang="0">
                      <a:pos x="195" y="80"/>
                    </a:cxn>
                    <a:cxn ang="0">
                      <a:pos x="230" y="89"/>
                    </a:cxn>
                    <a:cxn ang="0">
                      <a:pos x="254" y="102"/>
                    </a:cxn>
                    <a:cxn ang="0">
                      <a:pos x="290" y="107"/>
                    </a:cxn>
                    <a:cxn ang="0">
                      <a:pos x="326" y="116"/>
                    </a:cxn>
                    <a:cxn ang="0">
                      <a:pos x="361" y="125"/>
                    </a:cxn>
                    <a:cxn ang="0">
                      <a:pos x="397" y="134"/>
                    </a:cxn>
                    <a:cxn ang="0">
                      <a:pos x="432" y="139"/>
                    </a:cxn>
                    <a:cxn ang="0">
                      <a:pos x="432" y="144"/>
                    </a:cxn>
                  </a:cxnLst>
                  <a:rect l="0" t="0" r="r" b="b"/>
                  <a:pathLst>
                    <a:path w="433" h="145">
                      <a:moveTo>
                        <a:pt x="0" y="0"/>
                      </a:moveTo>
                      <a:lnTo>
                        <a:pt x="54" y="3"/>
                      </a:lnTo>
                      <a:lnTo>
                        <a:pt x="88" y="12"/>
                      </a:lnTo>
                      <a:lnTo>
                        <a:pt x="112" y="26"/>
                      </a:lnTo>
                      <a:lnTo>
                        <a:pt x="136" y="39"/>
                      </a:lnTo>
                      <a:lnTo>
                        <a:pt x="148" y="53"/>
                      </a:lnTo>
                      <a:lnTo>
                        <a:pt x="172" y="66"/>
                      </a:lnTo>
                      <a:lnTo>
                        <a:pt x="195" y="80"/>
                      </a:lnTo>
                      <a:lnTo>
                        <a:pt x="230" y="89"/>
                      </a:lnTo>
                      <a:lnTo>
                        <a:pt x="254" y="102"/>
                      </a:lnTo>
                      <a:lnTo>
                        <a:pt x="290" y="107"/>
                      </a:lnTo>
                      <a:lnTo>
                        <a:pt x="326" y="116"/>
                      </a:lnTo>
                      <a:lnTo>
                        <a:pt x="361" y="125"/>
                      </a:lnTo>
                      <a:lnTo>
                        <a:pt x="397" y="134"/>
                      </a:lnTo>
                      <a:lnTo>
                        <a:pt x="432" y="139"/>
                      </a:lnTo>
                      <a:lnTo>
                        <a:pt x="432" y="14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29" name="Freeform 29"/>
                <p:cNvSpPr>
                  <a:spLocks/>
                </p:cNvSpPr>
                <p:nvPr/>
              </p:nvSpPr>
              <p:spPr bwMode="auto">
                <a:xfrm>
                  <a:off x="336" y="2540"/>
                  <a:ext cx="433" cy="19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5"/>
                    </a:cxn>
                    <a:cxn ang="0">
                      <a:pos x="88" y="17"/>
                    </a:cxn>
                    <a:cxn ang="0">
                      <a:pos x="112" y="34"/>
                    </a:cxn>
                    <a:cxn ang="0">
                      <a:pos x="136" y="53"/>
                    </a:cxn>
                    <a:cxn ang="0">
                      <a:pos x="148" y="71"/>
                    </a:cxn>
                    <a:cxn ang="0">
                      <a:pos x="172" y="89"/>
                    </a:cxn>
                    <a:cxn ang="0">
                      <a:pos x="195" y="107"/>
                    </a:cxn>
                    <a:cxn ang="0">
                      <a:pos x="230" y="119"/>
                    </a:cxn>
                    <a:cxn ang="0">
                      <a:pos x="254" y="137"/>
                    </a:cxn>
                    <a:cxn ang="0">
                      <a:pos x="290" y="143"/>
                    </a:cxn>
                    <a:cxn ang="0">
                      <a:pos x="326" y="155"/>
                    </a:cxn>
                    <a:cxn ang="0">
                      <a:pos x="361" y="167"/>
                    </a:cxn>
                    <a:cxn ang="0">
                      <a:pos x="397" y="179"/>
                    </a:cxn>
                    <a:cxn ang="0">
                      <a:pos x="432" y="185"/>
                    </a:cxn>
                    <a:cxn ang="0">
                      <a:pos x="432" y="192"/>
                    </a:cxn>
                  </a:cxnLst>
                  <a:rect l="0" t="0" r="r" b="b"/>
                  <a:pathLst>
                    <a:path w="433" h="193">
                      <a:moveTo>
                        <a:pt x="0" y="0"/>
                      </a:moveTo>
                      <a:lnTo>
                        <a:pt x="54" y="5"/>
                      </a:lnTo>
                      <a:lnTo>
                        <a:pt x="88" y="17"/>
                      </a:lnTo>
                      <a:lnTo>
                        <a:pt x="112" y="34"/>
                      </a:lnTo>
                      <a:lnTo>
                        <a:pt x="136" y="53"/>
                      </a:lnTo>
                      <a:lnTo>
                        <a:pt x="148" y="71"/>
                      </a:lnTo>
                      <a:lnTo>
                        <a:pt x="172" y="89"/>
                      </a:lnTo>
                      <a:lnTo>
                        <a:pt x="195" y="107"/>
                      </a:lnTo>
                      <a:lnTo>
                        <a:pt x="230" y="119"/>
                      </a:lnTo>
                      <a:lnTo>
                        <a:pt x="254" y="137"/>
                      </a:lnTo>
                      <a:lnTo>
                        <a:pt x="290" y="143"/>
                      </a:lnTo>
                      <a:lnTo>
                        <a:pt x="326" y="155"/>
                      </a:lnTo>
                      <a:lnTo>
                        <a:pt x="361" y="167"/>
                      </a:lnTo>
                      <a:lnTo>
                        <a:pt x="397" y="179"/>
                      </a:lnTo>
                      <a:lnTo>
                        <a:pt x="432" y="185"/>
                      </a:lnTo>
                      <a:lnTo>
                        <a:pt x="432" y="19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30" name="Freeform 30"/>
                <p:cNvSpPr>
                  <a:spLocks/>
                </p:cNvSpPr>
                <p:nvPr/>
              </p:nvSpPr>
              <p:spPr bwMode="auto">
                <a:xfrm>
                  <a:off x="288" y="2300"/>
                  <a:ext cx="481" cy="28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0" y="7"/>
                    </a:cxn>
                    <a:cxn ang="0">
                      <a:pos x="98" y="25"/>
                    </a:cxn>
                    <a:cxn ang="0">
                      <a:pos x="125" y="52"/>
                    </a:cxn>
                    <a:cxn ang="0">
                      <a:pos x="151" y="79"/>
                    </a:cxn>
                    <a:cxn ang="0">
                      <a:pos x="165" y="107"/>
                    </a:cxn>
                    <a:cxn ang="0">
                      <a:pos x="191" y="133"/>
                    </a:cxn>
                    <a:cxn ang="0">
                      <a:pos x="217" y="161"/>
                    </a:cxn>
                    <a:cxn ang="0">
                      <a:pos x="256" y="179"/>
                    </a:cxn>
                    <a:cxn ang="0">
                      <a:pos x="282" y="205"/>
                    </a:cxn>
                    <a:cxn ang="0">
                      <a:pos x="322" y="215"/>
                    </a:cxn>
                    <a:cxn ang="0">
                      <a:pos x="362" y="233"/>
                    </a:cxn>
                    <a:cxn ang="0">
                      <a:pos x="401" y="251"/>
                    </a:cxn>
                    <a:cxn ang="0">
                      <a:pos x="441" y="269"/>
                    </a:cxn>
                    <a:cxn ang="0">
                      <a:pos x="480" y="278"/>
                    </a:cxn>
                    <a:cxn ang="0">
                      <a:pos x="480" y="288"/>
                    </a:cxn>
                  </a:cxnLst>
                  <a:rect l="0" t="0" r="r" b="b"/>
                  <a:pathLst>
                    <a:path w="481" h="289">
                      <a:moveTo>
                        <a:pt x="0" y="0"/>
                      </a:moveTo>
                      <a:lnTo>
                        <a:pt x="60" y="7"/>
                      </a:lnTo>
                      <a:lnTo>
                        <a:pt x="98" y="25"/>
                      </a:lnTo>
                      <a:lnTo>
                        <a:pt x="125" y="52"/>
                      </a:lnTo>
                      <a:lnTo>
                        <a:pt x="151" y="79"/>
                      </a:lnTo>
                      <a:lnTo>
                        <a:pt x="165" y="107"/>
                      </a:lnTo>
                      <a:lnTo>
                        <a:pt x="191" y="133"/>
                      </a:lnTo>
                      <a:lnTo>
                        <a:pt x="217" y="161"/>
                      </a:lnTo>
                      <a:lnTo>
                        <a:pt x="256" y="179"/>
                      </a:lnTo>
                      <a:lnTo>
                        <a:pt x="282" y="205"/>
                      </a:lnTo>
                      <a:lnTo>
                        <a:pt x="322" y="215"/>
                      </a:lnTo>
                      <a:lnTo>
                        <a:pt x="362" y="233"/>
                      </a:lnTo>
                      <a:lnTo>
                        <a:pt x="401" y="251"/>
                      </a:lnTo>
                      <a:lnTo>
                        <a:pt x="441" y="269"/>
                      </a:lnTo>
                      <a:lnTo>
                        <a:pt x="480" y="278"/>
                      </a:lnTo>
                      <a:lnTo>
                        <a:pt x="480" y="28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31" name="Freeform 31"/>
                <p:cNvSpPr>
                  <a:spLocks/>
                </p:cNvSpPr>
                <p:nvPr/>
              </p:nvSpPr>
              <p:spPr bwMode="auto">
                <a:xfrm>
                  <a:off x="336" y="2492"/>
                  <a:ext cx="385" cy="19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5"/>
                    </a:cxn>
                    <a:cxn ang="0">
                      <a:pos x="79" y="17"/>
                    </a:cxn>
                    <a:cxn ang="0">
                      <a:pos x="100" y="34"/>
                    </a:cxn>
                    <a:cxn ang="0">
                      <a:pos x="121" y="53"/>
                    </a:cxn>
                    <a:cxn ang="0">
                      <a:pos x="132" y="71"/>
                    </a:cxn>
                    <a:cxn ang="0">
                      <a:pos x="153" y="89"/>
                    </a:cxn>
                    <a:cxn ang="0">
                      <a:pos x="174" y="107"/>
                    </a:cxn>
                    <a:cxn ang="0">
                      <a:pos x="205" y="119"/>
                    </a:cxn>
                    <a:cxn ang="0">
                      <a:pos x="226" y="137"/>
                    </a:cxn>
                    <a:cxn ang="0">
                      <a:pos x="258" y="143"/>
                    </a:cxn>
                    <a:cxn ang="0">
                      <a:pos x="290" y="155"/>
                    </a:cxn>
                    <a:cxn ang="0">
                      <a:pos x="321" y="167"/>
                    </a:cxn>
                    <a:cxn ang="0">
                      <a:pos x="353" y="179"/>
                    </a:cxn>
                    <a:cxn ang="0">
                      <a:pos x="384" y="185"/>
                    </a:cxn>
                    <a:cxn ang="0">
                      <a:pos x="384" y="192"/>
                    </a:cxn>
                  </a:cxnLst>
                  <a:rect l="0" t="0" r="r" b="b"/>
                  <a:pathLst>
                    <a:path w="385" h="193">
                      <a:moveTo>
                        <a:pt x="0" y="0"/>
                      </a:moveTo>
                      <a:lnTo>
                        <a:pt x="48" y="5"/>
                      </a:lnTo>
                      <a:lnTo>
                        <a:pt x="79" y="17"/>
                      </a:lnTo>
                      <a:lnTo>
                        <a:pt x="100" y="34"/>
                      </a:lnTo>
                      <a:lnTo>
                        <a:pt x="121" y="53"/>
                      </a:lnTo>
                      <a:lnTo>
                        <a:pt x="132" y="71"/>
                      </a:lnTo>
                      <a:lnTo>
                        <a:pt x="153" y="89"/>
                      </a:lnTo>
                      <a:lnTo>
                        <a:pt x="174" y="107"/>
                      </a:lnTo>
                      <a:lnTo>
                        <a:pt x="205" y="119"/>
                      </a:lnTo>
                      <a:lnTo>
                        <a:pt x="226" y="137"/>
                      </a:lnTo>
                      <a:lnTo>
                        <a:pt x="258" y="143"/>
                      </a:lnTo>
                      <a:lnTo>
                        <a:pt x="290" y="155"/>
                      </a:lnTo>
                      <a:lnTo>
                        <a:pt x="321" y="167"/>
                      </a:lnTo>
                      <a:lnTo>
                        <a:pt x="353" y="179"/>
                      </a:lnTo>
                      <a:lnTo>
                        <a:pt x="384" y="185"/>
                      </a:lnTo>
                      <a:lnTo>
                        <a:pt x="384" y="19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32" name="Freeform 32"/>
                <p:cNvSpPr>
                  <a:spLocks/>
                </p:cNvSpPr>
                <p:nvPr/>
              </p:nvSpPr>
              <p:spPr bwMode="auto">
                <a:xfrm>
                  <a:off x="288" y="2348"/>
                  <a:ext cx="433" cy="2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6"/>
                    </a:cxn>
                    <a:cxn ang="0">
                      <a:pos x="88" y="21"/>
                    </a:cxn>
                    <a:cxn ang="0">
                      <a:pos x="112" y="43"/>
                    </a:cxn>
                    <a:cxn ang="0">
                      <a:pos x="136" y="66"/>
                    </a:cxn>
                    <a:cxn ang="0">
                      <a:pos x="148" y="89"/>
                    </a:cxn>
                    <a:cxn ang="0">
                      <a:pos x="172" y="111"/>
                    </a:cxn>
                    <a:cxn ang="0">
                      <a:pos x="195" y="134"/>
                    </a:cxn>
                    <a:cxn ang="0">
                      <a:pos x="230" y="149"/>
                    </a:cxn>
                    <a:cxn ang="0">
                      <a:pos x="254" y="171"/>
                    </a:cxn>
                    <a:cxn ang="0">
                      <a:pos x="290" y="179"/>
                    </a:cxn>
                    <a:cxn ang="0">
                      <a:pos x="326" y="194"/>
                    </a:cxn>
                    <a:cxn ang="0">
                      <a:pos x="361" y="209"/>
                    </a:cxn>
                    <a:cxn ang="0">
                      <a:pos x="397" y="224"/>
                    </a:cxn>
                    <a:cxn ang="0">
                      <a:pos x="432" y="232"/>
                    </a:cxn>
                    <a:cxn ang="0">
                      <a:pos x="432" y="240"/>
                    </a:cxn>
                  </a:cxnLst>
                  <a:rect l="0" t="0" r="r" b="b"/>
                  <a:pathLst>
                    <a:path w="433" h="241">
                      <a:moveTo>
                        <a:pt x="0" y="0"/>
                      </a:moveTo>
                      <a:lnTo>
                        <a:pt x="54" y="6"/>
                      </a:lnTo>
                      <a:lnTo>
                        <a:pt x="88" y="21"/>
                      </a:lnTo>
                      <a:lnTo>
                        <a:pt x="112" y="43"/>
                      </a:lnTo>
                      <a:lnTo>
                        <a:pt x="136" y="66"/>
                      </a:lnTo>
                      <a:lnTo>
                        <a:pt x="148" y="89"/>
                      </a:lnTo>
                      <a:lnTo>
                        <a:pt x="172" y="111"/>
                      </a:lnTo>
                      <a:lnTo>
                        <a:pt x="195" y="134"/>
                      </a:lnTo>
                      <a:lnTo>
                        <a:pt x="230" y="149"/>
                      </a:lnTo>
                      <a:lnTo>
                        <a:pt x="254" y="171"/>
                      </a:lnTo>
                      <a:lnTo>
                        <a:pt x="290" y="179"/>
                      </a:lnTo>
                      <a:lnTo>
                        <a:pt x="326" y="194"/>
                      </a:lnTo>
                      <a:lnTo>
                        <a:pt x="361" y="209"/>
                      </a:lnTo>
                      <a:lnTo>
                        <a:pt x="397" y="224"/>
                      </a:lnTo>
                      <a:lnTo>
                        <a:pt x="432" y="232"/>
                      </a:lnTo>
                      <a:lnTo>
                        <a:pt x="432" y="24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33" name="Freeform 33"/>
                <p:cNvSpPr>
                  <a:spLocks/>
                </p:cNvSpPr>
                <p:nvPr/>
              </p:nvSpPr>
              <p:spPr bwMode="auto">
                <a:xfrm>
                  <a:off x="288" y="2396"/>
                  <a:ext cx="481" cy="2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0" y="6"/>
                    </a:cxn>
                    <a:cxn ang="0">
                      <a:pos x="98" y="21"/>
                    </a:cxn>
                    <a:cxn ang="0">
                      <a:pos x="125" y="43"/>
                    </a:cxn>
                    <a:cxn ang="0">
                      <a:pos x="151" y="66"/>
                    </a:cxn>
                    <a:cxn ang="0">
                      <a:pos x="165" y="89"/>
                    </a:cxn>
                    <a:cxn ang="0">
                      <a:pos x="191" y="111"/>
                    </a:cxn>
                    <a:cxn ang="0">
                      <a:pos x="217" y="134"/>
                    </a:cxn>
                    <a:cxn ang="0">
                      <a:pos x="256" y="149"/>
                    </a:cxn>
                    <a:cxn ang="0">
                      <a:pos x="282" y="171"/>
                    </a:cxn>
                    <a:cxn ang="0">
                      <a:pos x="322" y="179"/>
                    </a:cxn>
                    <a:cxn ang="0">
                      <a:pos x="362" y="194"/>
                    </a:cxn>
                    <a:cxn ang="0">
                      <a:pos x="401" y="209"/>
                    </a:cxn>
                    <a:cxn ang="0">
                      <a:pos x="441" y="224"/>
                    </a:cxn>
                    <a:cxn ang="0">
                      <a:pos x="480" y="232"/>
                    </a:cxn>
                    <a:cxn ang="0">
                      <a:pos x="480" y="240"/>
                    </a:cxn>
                  </a:cxnLst>
                  <a:rect l="0" t="0" r="r" b="b"/>
                  <a:pathLst>
                    <a:path w="481" h="241">
                      <a:moveTo>
                        <a:pt x="0" y="0"/>
                      </a:moveTo>
                      <a:lnTo>
                        <a:pt x="60" y="6"/>
                      </a:lnTo>
                      <a:lnTo>
                        <a:pt x="98" y="21"/>
                      </a:lnTo>
                      <a:lnTo>
                        <a:pt x="125" y="43"/>
                      </a:lnTo>
                      <a:lnTo>
                        <a:pt x="151" y="66"/>
                      </a:lnTo>
                      <a:lnTo>
                        <a:pt x="165" y="89"/>
                      </a:lnTo>
                      <a:lnTo>
                        <a:pt x="191" y="111"/>
                      </a:lnTo>
                      <a:lnTo>
                        <a:pt x="217" y="134"/>
                      </a:lnTo>
                      <a:lnTo>
                        <a:pt x="256" y="149"/>
                      </a:lnTo>
                      <a:lnTo>
                        <a:pt x="282" y="171"/>
                      </a:lnTo>
                      <a:lnTo>
                        <a:pt x="322" y="179"/>
                      </a:lnTo>
                      <a:lnTo>
                        <a:pt x="362" y="194"/>
                      </a:lnTo>
                      <a:lnTo>
                        <a:pt x="401" y="209"/>
                      </a:lnTo>
                      <a:lnTo>
                        <a:pt x="441" y="224"/>
                      </a:lnTo>
                      <a:lnTo>
                        <a:pt x="480" y="232"/>
                      </a:lnTo>
                      <a:lnTo>
                        <a:pt x="480" y="24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34" name="Freeform 34"/>
                <p:cNvSpPr>
                  <a:spLocks/>
                </p:cNvSpPr>
                <p:nvPr/>
              </p:nvSpPr>
              <p:spPr bwMode="auto">
                <a:xfrm>
                  <a:off x="288" y="2444"/>
                  <a:ext cx="481" cy="2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0" y="6"/>
                    </a:cxn>
                    <a:cxn ang="0">
                      <a:pos x="98" y="21"/>
                    </a:cxn>
                    <a:cxn ang="0">
                      <a:pos x="125" y="43"/>
                    </a:cxn>
                    <a:cxn ang="0">
                      <a:pos x="151" y="66"/>
                    </a:cxn>
                    <a:cxn ang="0">
                      <a:pos x="165" y="89"/>
                    </a:cxn>
                    <a:cxn ang="0">
                      <a:pos x="191" y="111"/>
                    </a:cxn>
                    <a:cxn ang="0">
                      <a:pos x="217" y="134"/>
                    </a:cxn>
                    <a:cxn ang="0">
                      <a:pos x="256" y="149"/>
                    </a:cxn>
                    <a:cxn ang="0">
                      <a:pos x="282" y="171"/>
                    </a:cxn>
                    <a:cxn ang="0">
                      <a:pos x="322" y="179"/>
                    </a:cxn>
                    <a:cxn ang="0">
                      <a:pos x="362" y="194"/>
                    </a:cxn>
                    <a:cxn ang="0">
                      <a:pos x="401" y="209"/>
                    </a:cxn>
                    <a:cxn ang="0">
                      <a:pos x="441" y="224"/>
                    </a:cxn>
                    <a:cxn ang="0">
                      <a:pos x="480" y="232"/>
                    </a:cxn>
                    <a:cxn ang="0">
                      <a:pos x="480" y="240"/>
                    </a:cxn>
                  </a:cxnLst>
                  <a:rect l="0" t="0" r="r" b="b"/>
                  <a:pathLst>
                    <a:path w="481" h="241">
                      <a:moveTo>
                        <a:pt x="0" y="0"/>
                      </a:moveTo>
                      <a:lnTo>
                        <a:pt x="60" y="6"/>
                      </a:lnTo>
                      <a:lnTo>
                        <a:pt x="98" y="21"/>
                      </a:lnTo>
                      <a:lnTo>
                        <a:pt x="125" y="43"/>
                      </a:lnTo>
                      <a:lnTo>
                        <a:pt x="151" y="66"/>
                      </a:lnTo>
                      <a:lnTo>
                        <a:pt x="165" y="89"/>
                      </a:lnTo>
                      <a:lnTo>
                        <a:pt x="191" y="111"/>
                      </a:lnTo>
                      <a:lnTo>
                        <a:pt x="217" y="134"/>
                      </a:lnTo>
                      <a:lnTo>
                        <a:pt x="256" y="149"/>
                      </a:lnTo>
                      <a:lnTo>
                        <a:pt x="282" y="171"/>
                      </a:lnTo>
                      <a:lnTo>
                        <a:pt x="322" y="179"/>
                      </a:lnTo>
                      <a:lnTo>
                        <a:pt x="362" y="194"/>
                      </a:lnTo>
                      <a:lnTo>
                        <a:pt x="401" y="209"/>
                      </a:lnTo>
                      <a:lnTo>
                        <a:pt x="441" y="224"/>
                      </a:lnTo>
                      <a:lnTo>
                        <a:pt x="480" y="232"/>
                      </a:lnTo>
                      <a:lnTo>
                        <a:pt x="480" y="24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35" name="Freeform 35"/>
                <p:cNvSpPr>
                  <a:spLocks/>
                </p:cNvSpPr>
                <p:nvPr/>
              </p:nvSpPr>
              <p:spPr bwMode="auto">
                <a:xfrm>
                  <a:off x="336" y="2636"/>
                  <a:ext cx="385" cy="9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2"/>
                    </a:cxn>
                    <a:cxn ang="0">
                      <a:pos x="79" y="8"/>
                    </a:cxn>
                    <a:cxn ang="0">
                      <a:pos x="100" y="17"/>
                    </a:cxn>
                    <a:cxn ang="0">
                      <a:pos x="121" y="26"/>
                    </a:cxn>
                    <a:cxn ang="0">
                      <a:pos x="132" y="35"/>
                    </a:cxn>
                    <a:cxn ang="0">
                      <a:pos x="153" y="44"/>
                    </a:cxn>
                    <a:cxn ang="0">
                      <a:pos x="174" y="53"/>
                    </a:cxn>
                    <a:cxn ang="0">
                      <a:pos x="205" y="59"/>
                    </a:cxn>
                    <a:cxn ang="0">
                      <a:pos x="226" y="68"/>
                    </a:cxn>
                    <a:cxn ang="0">
                      <a:pos x="258" y="71"/>
                    </a:cxn>
                    <a:cxn ang="0">
                      <a:pos x="290" y="77"/>
                    </a:cxn>
                    <a:cxn ang="0">
                      <a:pos x="321" y="83"/>
                    </a:cxn>
                    <a:cxn ang="0">
                      <a:pos x="353" y="89"/>
                    </a:cxn>
                    <a:cxn ang="0">
                      <a:pos x="384" y="92"/>
                    </a:cxn>
                    <a:cxn ang="0">
                      <a:pos x="384" y="96"/>
                    </a:cxn>
                  </a:cxnLst>
                  <a:rect l="0" t="0" r="r" b="b"/>
                  <a:pathLst>
                    <a:path w="385" h="97">
                      <a:moveTo>
                        <a:pt x="0" y="0"/>
                      </a:moveTo>
                      <a:lnTo>
                        <a:pt x="48" y="2"/>
                      </a:lnTo>
                      <a:lnTo>
                        <a:pt x="79" y="8"/>
                      </a:lnTo>
                      <a:lnTo>
                        <a:pt x="100" y="17"/>
                      </a:lnTo>
                      <a:lnTo>
                        <a:pt x="121" y="26"/>
                      </a:lnTo>
                      <a:lnTo>
                        <a:pt x="132" y="35"/>
                      </a:lnTo>
                      <a:lnTo>
                        <a:pt x="153" y="44"/>
                      </a:lnTo>
                      <a:lnTo>
                        <a:pt x="174" y="53"/>
                      </a:lnTo>
                      <a:lnTo>
                        <a:pt x="205" y="59"/>
                      </a:lnTo>
                      <a:lnTo>
                        <a:pt x="226" y="68"/>
                      </a:lnTo>
                      <a:lnTo>
                        <a:pt x="258" y="71"/>
                      </a:lnTo>
                      <a:lnTo>
                        <a:pt x="290" y="77"/>
                      </a:lnTo>
                      <a:lnTo>
                        <a:pt x="321" y="83"/>
                      </a:lnTo>
                      <a:lnTo>
                        <a:pt x="353" y="89"/>
                      </a:lnTo>
                      <a:lnTo>
                        <a:pt x="384" y="92"/>
                      </a:lnTo>
                      <a:lnTo>
                        <a:pt x="384" y="9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36" name="Freeform 36"/>
                <p:cNvSpPr>
                  <a:spLocks/>
                </p:cNvSpPr>
                <p:nvPr/>
              </p:nvSpPr>
              <p:spPr bwMode="auto">
                <a:xfrm>
                  <a:off x="384" y="2716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0"/>
                    </a:cxn>
                    <a:cxn ang="0">
                      <a:pos x="69" y="1"/>
                    </a:cxn>
                    <a:cxn ang="0">
                      <a:pos x="87" y="2"/>
                    </a:cxn>
                    <a:cxn ang="0">
                      <a:pos x="105" y="4"/>
                    </a:cxn>
                    <a:cxn ang="0">
                      <a:pos x="115" y="5"/>
                    </a:cxn>
                    <a:cxn ang="0">
                      <a:pos x="133" y="7"/>
                    </a:cxn>
                    <a:cxn ang="0">
                      <a:pos x="152" y="8"/>
                    </a:cxn>
                    <a:cxn ang="0">
                      <a:pos x="179" y="9"/>
                    </a:cxn>
                    <a:cxn ang="0">
                      <a:pos x="197" y="11"/>
                    </a:cxn>
                    <a:cxn ang="0">
                      <a:pos x="225" y="11"/>
                    </a:cxn>
                    <a:cxn ang="0">
                      <a:pos x="253" y="12"/>
                    </a:cxn>
                    <a:cxn ang="0">
                      <a:pos x="280" y="13"/>
                    </a:cxn>
                    <a:cxn ang="0">
                      <a:pos x="308" y="14"/>
                    </a:cxn>
                    <a:cxn ang="0">
                      <a:pos x="336" y="15"/>
                    </a:cxn>
                    <a:cxn ang="0">
                      <a:pos x="336" y="16"/>
                    </a:cxn>
                  </a:cxnLst>
                  <a:rect l="0" t="0" r="r" b="b"/>
                  <a:pathLst>
                    <a:path w="337" h="17">
                      <a:moveTo>
                        <a:pt x="0" y="0"/>
                      </a:moveTo>
                      <a:lnTo>
                        <a:pt x="42" y="0"/>
                      </a:lnTo>
                      <a:lnTo>
                        <a:pt x="69" y="1"/>
                      </a:lnTo>
                      <a:lnTo>
                        <a:pt x="87" y="2"/>
                      </a:lnTo>
                      <a:lnTo>
                        <a:pt x="105" y="4"/>
                      </a:lnTo>
                      <a:lnTo>
                        <a:pt x="115" y="5"/>
                      </a:lnTo>
                      <a:lnTo>
                        <a:pt x="133" y="7"/>
                      </a:lnTo>
                      <a:lnTo>
                        <a:pt x="152" y="8"/>
                      </a:lnTo>
                      <a:lnTo>
                        <a:pt x="179" y="9"/>
                      </a:lnTo>
                      <a:lnTo>
                        <a:pt x="197" y="11"/>
                      </a:lnTo>
                      <a:lnTo>
                        <a:pt x="225" y="11"/>
                      </a:lnTo>
                      <a:lnTo>
                        <a:pt x="253" y="12"/>
                      </a:lnTo>
                      <a:lnTo>
                        <a:pt x="280" y="13"/>
                      </a:lnTo>
                      <a:lnTo>
                        <a:pt x="308" y="14"/>
                      </a:lnTo>
                      <a:lnTo>
                        <a:pt x="336" y="15"/>
                      </a:lnTo>
                      <a:lnTo>
                        <a:pt x="336" y="1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37" name="Freeform 37"/>
                <p:cNvSpPr>
                  <a:spLocks/>
                </p:cNvSpPr>
                <p:nvPr/>
              </p:nvSpPr>
              <p:spPr bwMode="auto">
                <a:xfrm>
                  <a:off x="384" y="2732"/>
                  <a:ext cx="385" cy="4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1"/>
                    </a:cxn>
                    <a:cxn ang="0">
                      <a:pos x="79" y="4"/>
                    </a:cxn>
                    <a:cxn ang="0">
                      <a:pos x="100" y="8"/>
                    </a:cxn>
                    <a:cxn ang="0">
                      <a:pos x="121" y="13"/>
                    </a:cxn>
                    <a:cxn ang="0">
                      <a:pos x="132" y="17"/>
                    </a:cxn>
                    <a:cxn ang="0">
                      <a:pos x="153" y="22"/>
                    </a:cxn>
                    <a:cxn ang="0">
                      <a:pos x="174" y="26"/>
                    </a:cxn>
                    <a:cxn ang="0">
                      <a:pos x="205" y="29"/>
                    </a:cxn>
                    <a:cxn ang="0">
                      <a:pos x="226" y="34"/>
                    </a:cxn>
                    <a:cxn ang="0">
                      <a:pos x="258" y="35"/>
                    </a:cxn>
                    <a:cxn ang="0">
                      <a:pos x="290" y="38"/>
                    </a:cxn>
                    <a:cxn ang="0">
                      <a:pos x="321" y="41"/>
                    </a:cxn>
                    <a:cxn ang="0">
                      <a:pos x="353" y="44"/>
                    </a:cxn>
                    <a:cxn ang="0">
                      <a:pos x="384" y="46"/>
                    </a:cxn>
                    <a:cxn ang="0">
                      <a:pos x="384" y="48"/>
                    </a:cxn>
                  </a:cxnLst>
                  <a:rect l="0" t="0" r="r" b="b"/>
                  <a:pathLst>
                    <a:path w="385" h="49">
                      <a:moveTo>
                        <a:pt x="0" y="0"/>
                      </a:moveTo>
                      <a:lnTo>
                        <a:pt x="48" y="1"/>
                      </a:lnTo>
                      <a:lnTo>
                        <a:pt x="79" y="4"/>
                      </a:lnTo>
                      <a:lnTo>
                        <a:pt x="100" y="8"/>
                      </a:lnTo>
                      <a:lnTo>
                        <a:pt x="121" y="13"/>
                      </a:lnTo>
                      <a:lnTo>
                        <a:pt x="132" y="17"/>
                      </a:lnTo>
                      <a:lnTo>
                        <a:pt x="153" y="22"/>
                      </a:lnTo>
                      <a:lnTo>
                        <a:pt x="174" y="26"/>
                      </a:lnTo>
                      <a:lnTo>
                        <a:pt x="205" y="29"/>
                      </a:lnTo>
                      <a:lnTo>
                        <a:pt x="226" y="34"/>
                      </a:lnTo>
                      <a:lnTo>
                        <a:pt x="258" y="35"/>
                      </a:lnTo>
                      <a:lnTo>
                        <a:pt x="290" y="38"/>
                      </a:lnTo>
                      <a:lnTo>
                        <a:pt x="321" y="41"/>
                      </a:lnTo>
                      <a:lnTo>
                        <a:pt x="353" y="44"/>
                      </a:lnTo>
                      <a:lnTo>
                        <a:pt x="384" y="46"/>
                      </a:lnTo>
                      <a:lnTo>
                        <a:pt x="384" y="4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38" name="Freeform 38"/>
                <p:cNvSpPr>
                  <a:spLocks/>
                </p:cNvSpPr>
                <p:nvPr/>
              </p:nvSpPr>
              <p:spPr bwMode="auto">
                <a:xfrm>
                  <a:off x="432" y="2764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0"/>
                    </a:cxn>
                    <a:cxn ang="0">
                      <a:pos x="69" y="1"/>
                    </a:cxn>
                    <a:cxn ang="0">
                      <a:pos x="87" y="2"/>
                    </a:cxn>
                    <a:cxn ang="0">
                      <a:pos x="105" y="4"/>
                    </a:cxn>
                    <a:cxn ang="0">
                      <a:pos x="115" y="5"/>
                    </a:cxn>
                    <a:cxn ang="0">
                      <a:pos x="133" y="7"/>
                    </a:cxn>
                    <a:cxn ang="0">
                      <a:pos x="152" y="8"/>
                    </a:cxn>
                    <a:cxn ang="0">
                      <a:pos x="179" y="9"/>
                    </a:cxn>
                    <a:cxn ang="0">
                      <a:pos x="197" y="11"/>
                    </a:cxn>
                    <a:cxn ang="0">
                      <a:pos x="225" y="11"/>
                    </a:cxn>
                    <a:cxn ang="0">
                      <a:pos x="253" y="12"/>
                    </a:cxn>
                    <a:cxn ang="0">
                      <a:pos x="280" y="13"/>
                    </a:cxn>
                    <a:cxn ang="0">
                      <a:pos x="308" y="14"/>
                    </a:cxn>
                    <a:cxn ang="0">
                      <a:pos x="336" y="15"/>
                    </a:cxn>
                    <a:cxn ang="0">
                      <a:pos x="336" y="16"/>
                    </a:cxn>
                  </a:cxnLst>
                  <a:rect l="0" t="0" r="r" b="b"/>
                  <a:pathLst>
                    <a:path w="337" h="17">
                      <a:moveTo>
                        <a:pt x="0" y="0"/>
                      </a:moveTo>
                      <a:lnTo>
                        <a:pt x="42" y="0"/>
                      </a:lnTo>
                      <a:lnTo>
                        <a:pt x="69" y="1"/>
                      </a:lnTo>
                      <a:lnTo>
                        <a:pt x="87" y="2"/>
                      </a:lnTo>
                      <a:lnTo>
                        <a:pt x="105" y="4"/>
                      </a:lnTo>
                      <a:lnTo>
                        <a:pt x="115" y="5"/>
                      </a:lnTo>
                      <a:lnTo>
                        <a:pt x="133" y="7"/>
                      </a:lnTo>
                      <a:lnTo>
                        <a:pt x="152" y="8"/>
                      </a:lnTo>
                      <a:lnTo>
                        <a:pt x="179" y="9"/>
                      </a:lnTo>
                      <a:lnTo>
                        <a:pt x="197" y="11"/>
                      </a:lnTo>
                      <a:lnTo>
                        <a:pt x="225" y="11"/>
                      </a:lnTo>
                      <a:lnTo>
                        <a:pt x="253" y="12"/>
                      </a:lnTo>
                      <a:lnTo>
                        <a:pt x="280" y="13"/>
                      </a:lnTo>
                      <a:lnTo>
                        <a:pt x="308" y="14"/>
                      </a:lnTo>
                      <a:lnTo>
                        <a:pt x="336" y="15"/>
                      </a:lnTo>
                      <a:lnTo>
                        <a:pt x="336" y="1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39" name="Freeform 39"/>
                <p:cNvSpPr>
                  <a:spLocks/>
                </p:cNvSpPr>
                <p:nvPr/>
              </p:nvSpPr>
              <p:spPr bwMode="auto">
                <a:xfrm>
                  <a:off x="432" y="2812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0"/>
                    </a:cxn>
                    <a:cxn ang="0">
                      <a:pos x="69" y="1"/>
                    </a:cxn>
                    <a:cxn ang="0">
                      <a:pos x="87" y="2"/>
                    </a:cxn>
                    <a:cxn ang="0">
                      <a:pos x="105" y="4"/>
                    </a:cxn>
                    <a:cxn ang="0">
                      <a:pos x="115" y="5"/>
                    </a:cxn>
                    <a:cxn ang="0">
                      <a:pos x="133" y="7"/>
                    </a:cxn>
                    <a:cxn ang="0">
                      <a:pos x="152" y="8"/>
                    </a:cxn>
                    <a:cxn ang="0">
                      <a:pos x="179" y="9"/>
                    </a:cxn>
                    <a:cxn ang="0">
                      <a:pos x="197" y="11"/>
                    </a:cxn>
                    <a:cxn ang="0">
                      <a:pos x="225" y="11"/>
                    </a:cxn>
                    <a:cxn ang="0">
                      <a:pos x="253" y="12"/>
                    </a:cxn>
                    <a:cxn ang="0">
                      <a:pos x="280" y="13"/>
                    </a:cxn>
                    <a:cxn ang="0">
                      <a:pos x="308" y="14"/>
                    </a:cxn>
                    <a:cxn ang="0">
                      <a:pos x="336" y="15"/>
                    </a:cxn>
                    <a:cxn ang="0">
                      <a:pos x="336" y="16"/>
                    </a:cxn>
                  </a:cxnLst>
                  <a:rect l="0" t="0" r="r" b="b"/>
                  <a:pathLst>
                    <a:path w="337" h="17">
                      <a:moveTo>
                        <a:pt x="0" y="0"/>
                      </a:moveTo>
                      <a:lnTo>
                        <a:pt x="42" y="0"/>
                      </a:lnTo>
                      <a:lnTo>
                        <a:pt x="69" y="1"/>
                      </a:lnTo>
                      <a:lnTo>
                        <a:pt x="87" y="2"/>
                      </a:lnTo>
                      <a:lnTo>
                        <a:pt x="105" y="4"/>
                      </a:lnTo>
                      <a:lnTo>
                        <a:pt x="115" y="5"/>
                      </a:lnTo>
                      <a:lnTo>
                        <a:pt x="133" y="7"/>
                      </a:lnTo>
                      <a:lnTo>
                        <a:pt x="152" y="8"/>
                      </a:lnTo>
                      <a:lnTo>
                        <a:pt x="179" y="9"/>
                      </a:lnTo>
                      <a:lnTo>
                        <a:pt x="197" y="11"/>
                      </a:lnTo>
                      <a:lnTo>
                        <a:pt x="225" y="11"/>
                      </a:lnTo>
                      <a:lnTo>
                        <a:pt x="253" y="12"/>
                      </a:lnTo>
                      <a:lnTo>
                        <a:pt x="280" y="13"/>
                      </a:lnTo>
                      <a:lnTo>
                        <a:pt x="308" y="14"/>
                      </a:lnTo>
                      <a:lnTo>
                        <a:pt x="336" y="15"/>
                      </a:lnTo>
                      <a:lnTo>
                        <a:pt x="336" y="1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40" name="Freeform 40"/>
                <p:cNvSpPr>
                  <a:spLocks/>
                </p:cNvSpPr>
                <p:nvPr/>
              </p:nvSpPr>
              <p:spPr bwMode="auto">
                <a:xfrm>
                  <a:off x="432" y="2860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0"/>
                    </a:cxn>
                    <a:cxn ang="0">
                      <a:pos x="69" y="1"/>
                    </a:cxn>
                    <a:cxn ang="0">
                      <a:pos x="87" y="2"/>
                    </a:cxn>
                    <a:cxn ang="0">
                      <a:pos x="105" y="4"/>
                    </a:cxn>
                    <a:cxn ang="0">
                      <a:pos x="115" y="5"/>
                    </a:cxn>
                    <a:cxn ang="0">
                      <a:pos x="133" y="7"/>
                    </a:cxn>
                    <a:cxn ang="0">
                      <a:pos x="152" y="8"/>
                    </a:cxn>
                    <a:cxn ang="0">
                      <a:pos x="179" y="9"/>
                    </a:cxn>
                    <a:cxn ang="0">
                      <a:pos x="197" y="11"/>
                    </a:cxn>
                    <a:cxn ang="0">
                      <a:pos x="225" y="11"/>
                    </a:cxn>
                    <a:cxn ang="0">
                      <a:pos x="253" y="12"/>
                    </a:cxn>
                    <a:cxn ang="0">
                      <a:pos x="280" y="13"/>
                    </a:cxn>
                    <a:cxn ang="0">
                      <a:pos x="308" y="14"/>
                    </a:cxn>
                    <a:cxn ang="0">
                      <a:pos x="336" y="15"/>
                    </a:cxn>
                    <a:cxn ang="0">
                      <a:pos x="336" y="16"/>
                    </a:cxn>
                  </a:cxnLst>
                  <a:rect l="0" t="0" r="r" b="b"/>
                  <a:pathLst>
                    <a:path w="337" h="17">
                      <a:moveTo>
                        <a:pt x="0" y="0"/>
                      </a:moveTo>
                      <a:lnTo>
                        <a:pt x="42" y="0"/>
                      </a:lnTo>
                      <a:lnTo>
                        <a:pt x="69" y="1"/>
                      </a:lnTo>
                      <a:lnTo>
                        <a:pt x="87" y="2"/>
                      </a:lnTo>
                      <a:lnTo>
                        <a:pt x="105" y="4"/>
                      </a:lnTo>
                      <a:lnTo>
                        <a:pt x="115" y="5"/>
                      </a:lnTo>
                      <a:lnTo>
                        <a:pt x="133" y="7"/>
                      </a:lnTo>
                      <a:lnTo>
                        <a:pt x="152" y="8"/>
                      </a:lnTo>
                      <a:lnTo>
                        <a:pt x="179" y="9"/>
                      </a:lnTo>
                      <a:lnTo>
                        <a:pt x="197" y="11"/>
                      </a:lnTo>
                      <a:lnTo>
                        <a:pt x="225" y="11"/>
                      </a:lnTo>
                      <a:lnTo>
                        <a:pt x="253" y="12"/>
                      </a:lnTo>
                      <a:lnTo>
                        <a:pt x="280" y="13"/>
                      </a:lnTo>
                      <a:lnTo>
                        <a:pt x="308" y="14"/>
                      </a:lnTo>
                      <a:lnTo>
                        <a:pt x="336" y="15"/>
                      </a:lnTo>
                      <a:lnTo>
                        <a:pt x="336" y="1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41" name="Freeform 41"/>
                <p:cNvSpPr>
                  <a:spLocks/>
                </p:cNvSpPr>
                <p:nvPr/>
              </p:nvSpPr>
              <p:spPr bwMode="auto">
                <a:xfrm>
                  <a:off x="432" y="2908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0"/>
                    </a:cxn>
                    <a:cxn ang="0">
                      <a:pos x="69" y="1"/>
                    </a:cxn>
                    <a:cxn ang="0">
                      <a:pos x="87" y="2"/>
                    </a:cxn>
                    <a:cxn ang="0">
                      <a:pos x="105" y="4"/>
                    </a:cxn>
                    <a:cxn ang="0">
                      <a:pos x="115" y="5"/>
                    </a:cxn>
                    <a:cxn ang="0">
                      <a:pos x="133" y="7"/>
                    </a:cxn>
                    <a:cxn ang="0">
                      <a:pos x="152" y="8"/>
                    </a:cxn>
                    <a:cxn ang="0">
                      <a:pos x="179" y="9"/>
                    </a:cxn>
                    <a:cxn ang="0">
                      <a:pos x="197" y="11"/>
                    </a:cxn>
                    <a:cxn ang="0">
                      <a:pos x="225" y="11"/>
                    </a:cxn>
                    <a:cxn ang="0">
                      <a:pos x="253" y="12"/>
                    </a:cxn>
                    <a:cxn ang="0">
                      <a:pos x="280" y="13"/>
                    </a:cxn>
                    <a:cxn ang="0">
                      <a:pos x="308" y="14"/>
                    </a:cxn>
                    <a:cxn ang="0">
                      <a:pos x="336" y="15"/>
                    </a:cxn>
                    <a:cxn ang="0">
                      <a:pos x="336" y="16"/>
                    </a:cxn>
                  </a:cxnLst>
                  <a:rect l="0" t="0" r="r" b="b"/>
                  <a:pathLst>
                    <a:path w="337" h="17">
                      <a:moveTo>
                        <a:pt x="0" y="0"/>
                      </a:moveTo>
                      <a:lnTo>
                        <a:pt x="42" y="0"/>
                      </a:lnTo>
                      <a:lnTo>
                        <a:pt x="69" y="1"/>
                      </a:lnTo>
                      <a:lnTo>
                        <a:pt x="87" y="2"/>
                      </a:lnTo>
                      <a:lnTo>
                        <a:pt x="105" y="4"/>
                      </a:lnTo>
                      <a:lnTo>
                        <a:pt x="115" y="5"/>
                      </a:lnTo>
                      <a:lnTo>
                        <a:pt x="133" y="7"/>
                      </a:lnTo>
                      <a:lnTo>
                        <a:pt x="152" y="8"/>
                      </a:lnTo>
                      <a:lnTo>
                        <a:pt x="179" y="9"/>
                      </a:lnTo>
                      <a:lnTo>
                        <a:pt x="197" y="11"/>
                      </a:lnTo>
                      <a:lnTo>
                        <a:pt x="225" y="11"/>
                      </a:lnTo>
                      <a:lnTo>
                        <a:pt x="253" y="12"/>
                      </a:lnTo>
                      <a:lnTo>
                        <a:pt x="280" y="13"/>
                      </a:lnTo>
                      <a:lnTo>
                        <a:pt x="308" y="14"/>
                      </a:lnTo>
                      <a:lnTo>
                        <a:pt x="336" y="15"/>
                      </a:lnTo>
                      <a:lnTo>
                        <a:pt x="336" y="1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42" name="Freeform 42"/>
                <p:cNvSpPr>
                  <a:spLocks/>
                </p:cNvSpPr>
                <p:nvPr/>
              </p:nvSpPr>
              <p:spPr bwMode="auto">
                <a:xfrm>
                  <a:off x="480" y="1318"/>
                  <a:ext cx="390" cy="328"/>
                </a:xfrm>
                <a:custGeom>
                  <a:avLst/>
                  <a:gdLst/>
                  <a:ahLst/>
                  <a:cxnLst>
                    <a:cxn ang="0">
                      <a:pos x="0" y="22"/>
                    </a:cxn>
                    <a:cxn ang="0">
                      <a:pos x="42" y="0"/>
                    </a:cxn>
                    <a:cxn ang="0">
                      <a:pos x="73" y="11"/>
                    </a:cxn>
                    <a:cxn ang="0">
                      <a:pos x="105" y="21"/>
                    </a:cxn>
                    <a:cxn ang="0">
                      <a:pos x="115" y="43"/>
                    </a:cxn>
                    <a:cxn ang="0">
                      <a:pos x="136" y="74"/>
                    </a:cxn>
                    <a:cxn ang="0">
                      <a:pos x="157" y="106"/>
                    </a:cxn>
                    <a:cxn ang="0">
                      <a:pos x="178" y="137"/>
                    </a:cxn>
                    <a:cxn ang="0">
                      <a:pos x="199" y="169"/>
                    </a:cxn>
                    <a:cxn ang="0">
                      <a:pos x="221" y="179"/>
                    </a:cxn>
                    <a:cxn ang="0">
                      <a:pos x="231" y="211"/>
                    </a:cxn>
                    <a:cxn ang="0">
                      <a:pos x="263" y="232"/>
                    </a:cxn>
                    <a:cxn ang="0">
                      <a:pos x="294" y="253"/>
                    </a:cxn>
                    <a:cxn ang="0">
                      <a:pos x="326" y="274"/>
                    </a:cxn>
                    <a:cxn ang="0">
                      <a:pos x="357" y="295"/>
                    </a:cxn>
                    <a:cxn ang="0">
                      <a:pos x="389" y="327"/>
                    </a:cxn>
                    <a:cxn ang="0">
                      <a:pos x="384" y="310"/>
                    </a:cxn>
                  </a:cxnLst>
                  <a:rect l="0" t="0" r="r" b="b"/>
                  <a:pathLst>
                    <a:path w="390" h="328">
                      <a:moveTo>
                        <a:pt x="0" y="22"/>
                      </a:moveTo>
                      <a:lnTo>
                        <a:pt x="42" y="0"/>
                      </a:lnTo>
                      <a:lnTo>
                        <a:pt x="73" y="11"/>
                      </a:lnTo>
                      <a:lnTo>
                        <a:pt x="105" y="21"/>
                      </a:lnTo>
                      <a:lnTo>
                        <a:pt x="115" y="43"/>
                      </a:lnTo>
                      <a:lnTo>
                        <a:pt x="136" y="74"/>
                      </a:lnTo>
                      <a:lnTo>
                        <a:pt x="157" y="106"/>
                      </a:lnTo>
                      <a:lnTo>
                        <a:pt x="178" y="137"/>
                      </a:lnTo>
                      <a:lnTo>
                        <a:pt x="199" y="169"/>
                      </a:lnTo>
                      <a:lnTo>
                        <a:pt x="221" y="179"/>
                      </a:lnTo>
                      <a:lnTo>
                        <a:pt x="231" y="211"/>
                      </a:lnTo>
                      <a:lnTo>
                        <a:pt x="263" y="232"/>
                      </a:lnTo>
                      <a:lnTo>
                        <a:pt x="294" y="253"/>
                      </a:lnTo>
                      <a:lnTo>
                        <a:pt x="326" y="274"/>
                      </a:lnTo>
                      <a:lnTo>
                        <a:pt x="357" y="295"/>
                      </a:lnTo>
                      <a:lnTo>
                        <a:pt x="389" y="327"/>
                      </a:lnTo>
                      <a:lnTo>
                        <a:pt x="384" y="31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43" name="Freeform 43"/>
                <p:cNvSpPr>
                  <a:spLocks/>
                </p:cNvSpPr>
                <p:nvPr/>
              </p:nvSpPr>
              <p:spPr bwMode="auto">
                <a:xfrm>
                  <a:off x="528" y="1287"/>
                  <a:ext cx="385" cy="342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46" y="0"/>
                    </a:cxn>
                    <a:cxn ang="0">
                      <a:pos x="78" y="21"/>
                    </a:cxn>
                    <a:cxn ang="0">
                      <a:pos x="88" y="52"/>
                    </a:cxn>
                    <a:cxn ang="0">
                      <a:pos x="109" y="74"/>
                    </a:cxn>
                    <a:cxn ang="0">
                      <a:pos x="141" y="105"/>
                    </a:cxn>
                    <a:cxn ang="0">
                      <a:pos x="173" y="137"/>
                    </a:cxn>
                    <a:cxn ang="0">
                      <a:pos x="183" y="168"/>
                    </a:cxn>
                    <a:cxn ang="0">
                      <a:pos x="215" y="189"/>
                    </a:cxn>
                    <a:cxn ang="0">
                      <a:pos x="236" y="221"/>
                    </a:cxn>
                    <a:cxn ang="0">
                      <a:pos x="257" y="252"/>
                    </a:cxn>
                    <a:cxn ang="0">
                      <a:pos x="278" y="274"/>
                    </a:cxn>
                    <a:cxn ang="0">
                      <a:pos x="309" y="295"/>
                    </a:cxn>
                    <a:cxn ang="0">
                      <a:pos x="341" y="316"/>
                    </a:cxn>
                    <a:cxn ang="0">
                      <a:pos x="384" y="341"/>
                    </a:cxn>
                  </a:cxnLst>
                  <a:rect l="0" t="0" r="r" b="b"/>
                  <a:pathLst>
                    <a:path w="385" h="342">
                      <a:moveTo>
                        <a:pt x="0" y="5"/>
                      </a:moveTo>
                      <a:lnTo>
                        <a:pt x="46" y="0"/>
                      </a:lnTo>
                      <a:lnTo>
                        <a:pt x="78" y="21"/>
                      </a:lnTo>
                      <a:lnTo>
                        <a:pt x="88" y="52"/>
                      </a:lnTo>
                      <a:lnTo>
                        <a:pt x="109" y="74"/>
                      </a:lnTo>
                      <a:lnTo>
                        <a:pt x="141" y="105"/>
                      </a:lnTo>
                      <a:lnTo>
                        <a:pt x="173" y="137"/>
                      </a:lnTo>
                      <a:lnTo>
                        <a:pt x="183" y="168"/>
                      </a:lnTo>
                      <a:lnTo>
                        <a:pt x="215" y="189"/>
                      </a:lnTo>
                      <a:lnTo>
                        <a:pt x="236" y="221"/>
                      </a:lnTo>
                      <a:lnTo>
                        <a:pt x="257" y="252"/>
                      </a:lnTo>
                      <a:lnTo>
                        <a:pt x="278" y="274"/>
                      </a:lnTo>
                      <a:lnTo>
                        <a:pt x="309" y="295"/>
                      </a:lnTo>
                      <a:lnTo>
                        <a:pt x="341" y="316"/>
                      </a:lnTo>
                      <a:lnTo>
                        <a:pt x="384" y="341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44" name="Freeform 44"/>
                <p:cNvSpPr>
                  <a:spLocks/>
                </p:cNvSpPr>
                <p:nvPr/>
              </p:nvSpPr>
              <p:spPr bwMode="auto">
                <a:xfrm>
                  <a:off x="960" y="428"/>
                  <a:ext cx="110" cy="86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5" y="48"/>
                    </a:cxn>
                    <a:cxn ang="0">
                      <a:pos x="25" y="80"/>
                    </a:cxn>
                    <a:cxn ang="0">
                      <a:pos x="35" y="111"/>
                    </a:cxn>
                    <a:cxn ang="0">
                      <a:pos x="46" y="143"/>
                    </a:cxn>
                    <a:cxn ang="0">
                      <a:pos x="56" y="174"/>
                    </a:cxn>
                    <a:cxn ang="0">
                      <a:pos x="56" y="196"/>
                    </a:cxn>
                    <a:cxn ang="0">
                      <a:pos x="56" y="227"/>
                    </a:cxn>
                    <a:cxn ang="0">
                      <a:pos x="56" y="269"/>
                    </a:cxn>
                    <a:cxn ang="0">
                      <a:pos x="56" y="301"/>
                    </a:cxn>
                    <a:cxn ang="0">
                      <a:pos x="56" y="332"/>
                    </a:cxn>
                    <a:cxn ang="0">
                      <a:pos x="56" y="364"/>
                    </a:cxn>
                    <a:cxn ang="0">
                      <a:pos x="56" y="396"/>
                    </a:cxn>
                    <a:cxn ang="0">
                      <a:pos x="67" y="427"/>
                    </a:cxn>
                    <a:cxn ang="0">
                      <a:pos x="67" y="459"/>
                    </a:cxn>
                    <a:cxn ang="0">
                      <a:pos x="77" y="490"/>
                    </a:cxn>
                    <a:cxn ang="0">
                      <a:pos x="77" y="522"/>
                    </a:cxn>
                    <a:cxn ang="0">
                      <a:pos x="77" y="554"/>
                    </a:cxn>
                    <a:cxn ang="0">
                      <a:pos x="88" y="585"/>
                    </a:cxn>
                    <a:cxn ang="0">
                      <a:pos x="88" y="617"/>
                    </a:cxn>
                    <a:cxn ang="0">
                      <a:pos x="98" y="648"/>
                    </a:cxn>
                    <a:cxn ang="0">
                      <a:pos x="98" y="680"/>
                    </a:cxn>
                    <a:cxn ang="0">
                      <a:pos x="98" y="711"/>
                    </a:cxn>
                    <a:cxn ang="0">
                      <a:pos x="98" y="743"/>
                    </a:cxn>
                    <a:cxn ang="0">
                      <a:pos x="98" y="775"/>
                    </a:cxn>
                    <a:cxn ang="0">
                      <a:pos x="109" y="806"/>
                    </a:cxn>
                    <a:cxn ang="0">
                      <a:pos x="109" y="838"/>
                    </a:cxn>
                    <a:cxn ang="0">
                      <a:pos x="96" y="864"/>
                    </a:cxn>
                  </a:cxnLst>
                  <a:rect l="0" t="0" r="r" b="b"/>
                  <a:pathLst>
                    <a:path w="110" h="865">
                      <a:moveTo>
                        <a:pt x="0" y="0"/>
                      </a:moveTo>
                      <a:lnTo>
                        <a:pt x="25" y="48"/>
                      </a:lnTo>
                      <a:lnTo>
                        <a:pt x="25" y="80"/>
                      </a:lnTo>
                      <a:lnTo>
                        <a:pt x="35" y="111"/>
                      </a:lnTo>
                      <a:lnTo>
                        <a:pt x="46" y="143"/>
                      </a:lnTo>
                      <a:lnTo>
                        <a:pt x="56" y="174"/>
                      </a:lnTo>
                      <a:lnTo>
                        <a:pt x="56" y="196"/>
                      </a:lnTo>
                      <a:lnTo>
                        <a:pt x="56" y="227"/>
                      </a:lnTo>
                      <a:lnTo>
                        <a:pt x="56" y="269"/>
                      </a:lnTo>
                      <a:lnTo>
                        <a:pt x="56" y="301"/>
                      </a:lnTo>
                      <a:lnTo>
                        <a:pt x="56" y="332"/>
                      </a:lnTo>
                      <a:lnTo>
                        <a:pt x="56" y="364"/>
                      </a:lnTo>
                      <a:lnTo>
                        <a:pt x="56" y="396"/>
                      </a:lnTo>
                      <a:lnTo>
                        <a:pt x="67" y="427"/>
                      </a:lnTo>
                      <a:lnTo>
                        <a:pt x="67" y="459"/>
                      </a:lnTo>
                      <a:lnTo>
                        <a:pt x="77" y="490"/>
                      </a:lnTo>
                      <a:lnTo>
                        <a:pt x="77" y="522"/>
                      </a:lnTo>
                      <a:lnTo>
                        <a:pt x="77" y="554"/>
                      </a:lnTo>
                      <a:lnTo>
                        <a:pt x="88" y="585"/>
                      </a:lnTo>
                      <a:lnTo>
                        <a:pt x="88" y="617"/>
                      </a:lnTo>
                      <a:lnTo>
                        <a:pt x="98" y="648"/>
                      </a:lnTo>
                      <a:lnTo>
                        <a:pt x="98" y="680"/>
                      </a:lnTo>
                      <a:lnTo>
                        <a:pt x="98" y="711"/>
                      </a:lnTo>
                      <a:lnTo>
                        <a:pt x="98" y="743"/>
                      </a:lnTo>
                      <a:lnTo>
                        <a:pt x="98" y="775"/>
                      </a:lnTo>
                      <a:lnTo>
                        <a:pt x="109" y="806"/>
                      </a:lnTo>
                      <a:lnTo>
                        <a:pt x="109" y="838"/>
                      </a:lnTo>
                      <a:lnTo>
                        <a:pt x="96" y="86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45" name="Freeform 45"/>
                <p:cNvSpPr>
                  <a:spLocks/>
                </p:cNvSpPr>
                <p:nvPr/>
              </p:nvSpPr>
              <p:spPr bwMode="auto">
                <a:xfrm>
                  <a:off x="912" y="428"/>
                  <a:ext cx="145" cy="8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0" y="48"/>
                    </a:cxn>
                    <a:cxn ang="0">
                      <a:pos x="20" y="80"/>
                    </a:cxn>
                    <a:cxn ang="0">
                      <a:pos x="20" y="111"/>
                    </a:cxn>
                    <a:cxn ang="0">
                      <a:pos x="20" y="143"/>
                    </a:cxn>
                    <a:cxn ang="0">
                      <a:pos x="31" y="174"/>
                    </a:cxn>
                    <a:cxn ang="0">
                      <a:pos x="31" y="196"/>
                    </a:cxn>
                    <a:cxn ang="0">
                      <a:pos x="41" y="227"/>
                    </a:cxn>
                    <a:cxn ang="0">
                      <a:pos x="41" y="259"/>
                    </a:cxn>
                    <a:cxn ang="0">
                      <a:pos x="41" y="290"/>
                    </a:cxn>
                    <a:cxn ang="0">
                      <a:pos x="41" y="322"/>
                    </a:cxn>
                    <a:cxn ang="0">
                      <a:pos x="52" y="353"/>
                    </a:cxn>
                    <a:cxn ang="0">
                      <a:pos x="62" y="375"/>
                    </a:cxn>
                    <a:cxn ang="0">
                      <a:pos x="62" y="406"/>
                    </a:cxn>
                    <a:cxn ang="0">
                      <a:pos x="73" y="438"/>
                    </a:cxn>
                    <a:cxn ang="0">
                      <a:pos x="73" y="469"/>
                    </a:cxn>
                    <a:cxn ang="0">
                      <a:pos x="83" y="501"/>
                    </a:cxn>
                    <a:cxn ang="0">
                      <a:pos x="83" y="532"/>
                    </a:cxn>
                    <a:cxn ang="0">
                      <a:pos x="83" y="554"/>
                    </a:cxn>
                    <a:cxn ang="0">
                      <a:pos x="83" y="585"/>
                    </a:cxn>
                    <a:cxn ang="0">
                      <a:pos x="94" y="617"/>
                    </a:cxn>
                    <a:cxn ang="0">
                      <a:pos x="94" y="648"/>
                    </a:cxn>
                    <a:cxn ang="0">
                      <a:pos x="104" y="680"/>
                    </a:cxn>
                    <a:cxn ang="0">
                      <a:pos x="115" y="711"/>
                    </a:cxn>
                    <a:cxn ang="0">
                      <a:pos x="115" y="743"/>
                    </a:cxn>
                    <a:cxn ang="0">
                      <a:pos x="125" y="775"/>
                    </a:cxn>
                    <a:cxn ang="0">
                      <a:pos x="125" y="806"/>
                    </a:cxn>
                    <a:cxn ang="0">
                      <a:pos x="125" y="838"/>
                    </a:cxn>
                    <a:cxn ang="0">
                      <a:pos x="136" y="869"/>
                    </a:cxn>
                    <a:cxn ang="0">
                      <a:pos x="144" y="864"/>
                    </a:cxn>
                  </a:cxnLst>
                  <a:rect l="0" t="0" r="r" b="b"/>
                  <a:pathLst>
                    <a:path w="145" h="870">
                      <a:moveTo>
                        <a:pt x="0" y="0"/>
                      </a:moveTo>
                      <a:lnTo>
                        <a:pt x="20" y="48"/>
                      </a:lnTo>
                      <a:lnTo>
                        <a:pt x="20" y="80"/>
                      </a:lnTo>
                      <a:lnTo>
                        <a:pt x="20" y="111"/>
                      </a:lnTo>
                      <a:lnTo>
                        <a:pt x="20" y="143"/>
                      </a:lnTo>
                      <a:lnTo>
                        <a:pt x="31" y="174"/>
                      </a:lnTo>
                      <a:lnTo>
                        <a:pt x="31" y="196"/>
                      </a:lnTo>
                      <a:lnTo>
                        <a:pt x="41" y="227"/>
                      </a:lnTo>
                      <a:lnTo>
                        <a:pt x="41" y="259"/>
                      </a:lnTo>
                      <a:lnTo>
                        <a:pt x="41" y="290"/>
                      </a:lnTo>
                      <a:lnTo>
                        <a:pt x="41" y="322"/>
                      </a:lnTo>
                      <a:lnTo>
                        <a:pt x="52" y="353"/>
                      </a:lnTo>
                      <a:lnTo>
                        <a:pt x="62" y="375"/>
                      </a:lnTo>
                      <a:lnTo>
                        <a:pt x="62" y="406"/>
                      </a:lnTo>
                      <a:lnTo>
                        <a:pt x="73" y="438"/>
                      </a:lnTo>
                      <a:lnTo>
                        <a:pt x="73" y="469"/>
                      </a:lnTo>
                      <a:lnTo>
                        <a:pt x="83" y="501"/>
                      </a:lnTo>
                      <a:lnTo>
                        <a:pt x="83" y="532"/>
                      </a:lnTo>
                      <a:lnTo>
                        <a:pt x="83" y="554"/>
                      </a:lnTo>
                      <a:lnTo>
                        <a:pt x="83" y="585"/>
                      </a:lnTo>
                      <a:lnTo>
                        <a:pt x="94" y="617"/>
                      </a:lnTo>
                      <a:lnTo>
                        <a:pt x="94" y="648"/>
                      </a:lnTo>
                      <a:lnTo>
                        <a:pt x="104" y="680"/>
                      </a:lnTo>
                      <a:lnTo>
                        <a:pt x="115" y="711"/>
                      </a:lnTo>
                      <a:lnTo>
                        <a:pt x="115" y="743"/>
                      </a:lnTo>
                      <a:lnTo>
                        <a:pt x="125" y="775"/>
                      </a:lnTo>
                      <a:lnTo>
                        <a:pt x="125" y="806"/>
                      </a:lnTo>
                      <a:lnTo>
                        <a:pt x="125" y="838"/>
                      </a:lnTo>
                      <a:lnTo>
                        <a:pt x="136" y="869"/>
                      </a:lnTo>
                      <a:lnTo>
                        <a:pt x="144" y="86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46" name="Freeform 46"/>
                <p:cNvSpPr>
                  <a:spLocks/>
                </p:cNvSpPr>
                <p:nvPr/>
              </p:nvSpPr>
              <p:spPr bwMode="auto">
                <a:xfrm>
                  <a:off x="900" y="476"/>
                  <a:ext cx="117" cy="865"/>
                </a:xfrm>
                <a:custGeom>
                  <a:avLst/>
                  <a:gdLst/>
                  <a:ahLst/>
                  <a:cxnLst>
                    <a:cxn ang="0">
                      <a:pos x="12" y="0"/>
                    </a:cxn>
                    <a:cxn ang="0">
                      <a:pos x="0" y="42"/>
                    </a:cxn>
                    <a:cxn ang="0">
                      <a:pos x="0" y="74"/>
                    </a:cxn>
                    <a:cxn ang="0">
                      <a:pos x="11" y="105"/>
                    </a:cxn>
                    <a:cxn ang="0">
                      <a:pos x="11" y="137"/>
                    </a:cxn>
                    <a:cxn ang="0">
                      <a:pos x="11" y="169"/>
                    </a:cxn>
                    <a:cxn ang="0">
                      <a:pos x="11" y="200"/>
                    </a:cxn>
                    <a:cxn ang="0">
                      <a:pos x="11" y="232"/>
                    </a:cxn>
                    <a:cxn ang="0">
                      <a:pos x="22" y="263"/>
                    </a:cxn>
                    <a:cxn ang="0">
                      <a:pos x="22" y="295"/>
                    </a:cxn>
                    <a:cxn ang="0">
                      <a:pos x="22" y="327"/>
                    </a:cxn>
                    <a:cxn ang="0">
                      <a:pos x="32" y="358"/>
                    </a:cxn>
                    <a:cxn ang="0">
                      <a:pos x="43" y="390"/>
                    </a:cxn>
                    <a:cxn ang="0">
                      <a:pos x="43" y="421"/>
                    </a:cxn>
                    <a:cxn ang="0">
                      <a:pos x="53" y="453"/>
                    </a:cxn>
                    <a:cxn ang="0">
                      <a:pos x="53" y="484"/>
                    </a:cxn>
                    <a:cxn ang="0">
                      <a:pos x="53" y="506"/>
                    </a:cxn>
                    <a:cxn ang="0">
                      <a:pos x="53" y="537"/>
                    </a:cxn>
                    <a:cxn ang="0">
                      <a:pos x="53" y="569"/>
                    </a:cxn>
                    <a:cxn ang="0">
                      <a:pos x="64" y="600"/>
                    </a:cxn>
                    <a:cxn ang="0">
                      <a:pos x="64" y="632"/>
                    </a:cxn>
                    <a:cxn ang="0">
                      <a:pos x="74" y="663"/>
                    </a:cxn>
                    <a:cxn ang="0">
                      <a:pos x="85" y="695"/>
                    </a:cxn>
                    <a:cxn ang="0">
                      <a:pos x="95" y="727"/>
                    </a:cxn>
                    <a:cxn ang="0">
                      <a:pos x="95" y="758"/>
                    </a:cxn>
                    <a:cxn ang="0">
                      <a:pos x="106" y="790"/>
                    </a:cxn>
                    <a:cxn ang="0">
                      <a:pos x="106" y="821"/>
                    </a:cxn>
                    <a:cxn ang="0">
                      <a:pos x="116" y="853"/>
                    </a:cxn>
                    <a:cxn ang="0">
                      <a:pos x="108" y="864"/>
                    </a:cxn>
                  </a:cxnLst>
                  <a:rect l="0" t="0" r="r" b="b"/>
                  <a:pathLst>
                    <a:path w="117" h="865">
                      <a:moveTo>
                        <a:pt x="12" y="0"/>
                      </a:moveTo>
                      <a:lnTo>
                        <a:pt x="0" y="42"/>
                      </a:lnTo>
                      <a:lnTo>
                        <a:pt x="0" y="74"/>
                      </a:lnTo>
                      <a:lnTo>
                        <a:pt x="11" y="105"/>
                      </a:lnTo>
                      <a:lnTo>
                        <a:pt x="11" y="137"/>
                      </a:lnTo>
                      <a:lnTo>
                        <a:pt x="11" y="169"/>
                      </a:lnTo>
                      <a:lnTo>
                        <a:pt x="11" y="200"/>
                      </a:lnTo>
                      <a:lnTo>
                        <a:pt x="11" y="232"/>
                      </a:lnTo>
                      <a:lnTo>
                        <a:pt x="22" y="263"/>
                      </a:lnTo>
                      <a:lnTo>
                        <a:pt x="22" y="295"/>
                      </a:lnTo>
                      <a:lnTo>
                        <a:pt x="22" y="327"/>
                      </a:lnTo>
                      <a:lnTo>
                        <a:pt x="32" y="358"/>
                      </a:lnTo>
                      <a:lnTo>
                        <a:pt x="43" y="390"/>
                      </a:lnTo>
                      <a:lnTo>
                        <a:pt x="43" y="421"/>
                      </a:lnTo>
                      <a:lnTo>
                        <a:pt x="53" y="453"/>
                      </a:lnTo>
                      <a:lnTo>
                        <a:pt x="53" y="484"/>
                      </a:lnTo>
                      <a:lnTo>
                        <a:pt x="53" y="506"/>
                      </a:lnTo>
                      <a:lnTo>
                        <a:pt x="53" y="537"/>
                      </a:lnTo>
                      <a:lnTo>
                        <a:pt x="53" y="569"/>
                      </a:lnTo>
                      <a:lnTo>
                        <a:pt x="64" y="600"/>
                      </a:lnTo>
                      <a:lnTo>
                        <a:pt x="64" y="632"/>
                      </a:lnTo>
                      <a:lnTo>
                        <a:pt x="74" y="663"/>
                      </a:lnTo>
                      <a:lnTo>
                        <a:pt x="85" y="695"/>
                      </a:lnTo>
                      <a:lnTo>
                        <a:pt x="95" y="727"/>
                      </a:lnTo>
                      <a:lnTo>
                        <a:pt x="95" y="758"/>
                      </a:lnTo>
                      <a:lnTo>
                        <a:pt x="106" y="790"/>
                      </a:lnTo>
                      <a:lnTo>
                        <a:pt x="106" y="821"/>
                      </a:lnTo>
                      <a:lnTo>
                        <a:pt x="116" y="853"/>
                      </a:lnTo>
                      <a:lnTo>
                        <a:pt x="108" y="86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47" name="Freeform 47"/>
                <p:cNvSpPr>
                  <a:spLocks/>
                </p:cNvSpPr>
                <p:nvPr/>
              </p:nvSpPr>
              <p:spPr bwMode="auto">
                <a:xfrm>
                  <a:off x="864" y="476"/>
                  <a:ext cx="145" cy="9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49"/>
                    </a:cxn>
                    <a:cxn ang="0">
                      <a:pos x="5" y="82"/>
                    </a:cxn>
                    <a:cxn ang="0">
                      <a:pos x="5" y="105"/>
                    </a:cxn>
                    <a:cxn ang="0">
                      <a:pos x="15" y="138"/>
                    </a:cxn>
                    <a:cxn ang="0">
                      <a:pos x="15" y="172"/>
                    </a:cxn>
                    <a:cxn ang="0">
                      <a:pos x="15" y="204"/>
                    </a:cxn>
                    <a:cxn ang="0">
                      <a:pos x="15" y="249"/>
                    </a:cxn>
                    <a:cxn ang="0">
                      <a:pos x="15" y="282"/>
                    </a:cxn>
                    <a:cxn ang="0">
                      <a:pos x="15" y="316"/>
                    </a:cxn>
                    <a:cxn ang="0">
                      <a:pos x="15" y="349"/>
                    </a:cxn>
                    <a:cxn ang="0">
                      <a:pos x="26" y="383"/>
                    </a:cxn>
                    <a:cxn ang="0">
                      <a:pos x="36" y="415"/>
                    </a:cxn>
                    <a:cxn ang="0">
                      <a:pos x="47" y="449"/>
                    </a:cxn>
                    <a:cxn ang="0">
                      <a:pos x="47" y="483"/>
                    </a:cxn>
                    <a:cxn ang="0">
                      <a:pos x="47" y="516"/>
                    </a:cxn>
                    <a:cxn ang="0">
                      <a:pos x="58" y="549"/>
                    </a:cxn>
                    <a:cxn ang="0">
                      <a:pos x="58" y="582"/>
                    </a:cxn>
                    <a:cxn ang="0">
                      <a:pos x="68" y="616"/>
                    </a:cxn>
                    <a:cxn ang="0">
                      <a:pos x="79" y="649"/>
                    </a:cxn>
                    <a:cxn ang="0">
                      <a:pos x="89" y="682"/>
                    </a:cxn>
                    <a:cxn ang="0">
                      <a:pos x="100" y="716"/>
                    </a:cxn>
                    <a:cxn ang="0">
                      <a:pos x="100" y="749"/>
                    </a:cxn>
                    <a:cxn ang="0">
                      <a:pos x="100" y="783"/>
                    </a:cxn>
                    <a:cxn ang="0">
                      <a:pos x="110" y="815"/>
                    </a:cxn>
                    <a:cxn ang="0">
                      <a:pos x="121" y="849"/>
                    </a:cxn>
                    <a:cxn ang="0">
                      <a:pos x="131" y="883"/>
                    </a:cxn>
                    <a:cxn ang="0">
                      <a:pos x="131" y="916"/>
                    </a:cxn>
                    <a:cxn ang="0">
                      <a:pos x="144" y="911"/>
                    </a:cxn>
                  </a:cxnLst>
                  <a:rect l="0" t="0" r="r" b="b"/>
                  <a:pathLst>
                    <a:path w="145" h="917">
                      <a:moveTo>
                        <a:pt x="0" y="0"/>
                      </a:moveTo>
                      <a:lnTo>
                        <a:pt x="5" y="49"/>
                      </a:lnTo>
                      <a:lnTo>
                        <a:pt x="5" y="82"/>
                      </a:lnTo>
                      <a:lnTo>
                        <a:pt x="5" y="105"/>
                      </a:lnTo>
                      <a:lnTo>
                        <a:pt x="15" y="138"/>
                      </a:lnTo>
                      <a:lnTo>
                        <a:pt x="15" y="172"/>
                      </a:lnTo>
                      <a:lnTo>
                        <a:pt x="15" y="204"/>
                      </a:lnTo>
                      <a:lnTo>
                        <a:pt x="15" y="249"/>
                      </a:lnTo>
                      <a:lnTo>
                        <a:pt x="15" y="282"/>
                      </a:lnTo>
                      <a:lnTo>
                        <a:pt x="15" y="316"/>
                      </a:lnTo>
                      <a:lnTo>
                        <a:pt x="15" y="349"/>
                      </a:lnTo>
                      <a:lnTo>
                        <a:pt x="26" y="383"/>
                      </a:lnTo>
                      <a:lnTo>
                        <a:pt x="36" y="415"/>
                      </a:lnTo>
                      <a:lnTo>
                        <a:pt x="47" y="449"/>
                      </a:lnTo>
                      <a:lnTo>
                        <a:pt x="47" y="483"/>
                      </a:lnTo>
                      <a:lnTo>
                        <a:pt x="47" y="516"/>
                      </a:lnTo>
                      <a:lnTo>
                        <a:pt x="58" y="549"/>
                      </a:lnTo>
                      <a:lnTo>
                        <a:pt x="58" y="582"/>
                      </a:lnTo>
                      <a:lnTo>
                        <a:pt x="68" y="616"/>
                      </a:lnTo>
                      <a:lnTo>
                        <a:pt x="79" y="649"/>
                      </a:lnTo>
                      <a:lnTo>
                        <a:pt x="89" y="682"/>
                      </a:lnTo>
                      <a:lnTo>
                        <a:pt x="100" y="716"/>
                      </a:lnTo>
                      <a:lnTo>
                        <a:pt x="100" y="749"/>
                      </a:lnTo>
                      <a:lnTo>
                        <a:pt x="100" y="783"/>
                      </a:lnTo>
                      <a:lnTo>
                        <a:pt x="110" y="815"/>
                      </a:lnTo>
                      <a:lnTo>
                        <a:pt x="121" y="849"/>
                      </a:lnTo>
                      <a:lnTo>
                        <a:pt x="131" y="883"/>
                      </a:lnTo>
                      <a:lnTo>
                        <a:pt x="131" y="916"/>
                      </a:lnTo>
                      <a:lnTo>
                        <a:pt x="144" y="911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48" name="Freeform 48"/>
                <p:cNvSpPr>
                  <a:spLocks/>
                </p:cNvSpPr>
                <p:nvPr/>
              </p:nvSpPr>
              <p:spPr bwMode="auto">
                <a:xfrm>
                  <a:off x="528" y="1244"/>
                  <a:ext cx="337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6" y="11"/>
                    </a:cxn>
                    <a:cxn ang="0">
                      <a:pos x="78" y="22"/>
                    </a:cxn>
                    <a:cxn ang="0">
                      <a:pos x="99" y="53"/>
                    </a:cxn>
                    <a:cxn ang="0">
                      <a:pos x="130" y="85"/>
                    </a:cxn>
                    <a:cxn ang="0">
                      <a:pos x="162" y="106"/>
                    </a:cxn>
                    <a:cxn ang="0">
                      <a:pos x="194" y="138"/>
                    </a:cxn>
                    <a:cxn ang="0">
                      <a:pos x="215" y="169"/>
                    </a:cxn>
                    <a:cxn ang="0">
                      <a:pos x="246" y="190"/>
                    </a:cxn>
                    <a:cxn ang="0">
                      <a:pos x="257" y="222"/>
                    </a:cxn>
                    <a:cxn ang="0">
                      <a:pos x="288" y="232"/>
                    </a:cxn>
                    <a:cxn ang="0">
                      <a:pos x="299" y="264"/>
                    </a:cxn>
                    <a:cxn ang="0">
                      <a:pos x="320" y="295"/>
                    </a:cxn>
                    <a:cxn ang="0">
                      <a:pos x="330" y="317"/>
                    </a:cxn>
                    <a:cxn ang="0">
                      <a:pos x="336" y="336"/>
                    </a:cxn>
                  </a:cxnLst>
                  <a:rect l="0" t="0" r="r" b="b"/>
                  <a:pathLst>
                    <a:path w="337" h="337">
                      <a:moveTo>
                        <a:pt x="0" y="0"/>
                      </a:moveTo>
                      <a:lnTo>
                        <a:pt x="46" y="11"/>
                      </a:lnTo>
                      <a:lnTo>
                        <a:pt x="78" y="22"/>
                      </a:lnTo>
                      <a:lnTo>
                        <a:pt x="99" y="53"/>
                      </a:lnTo>
                      <a:lnTo>
                        <a:pt x="130" y="85"/>
                      </a:lnTo>
                      <a:lnTo>
                        <a:pt x="162" y="106"/>
                      </a:lnTo>
                      <a:lnTo>
                        <a:pt x="194" y="138"/>
                      </a:lnTo>
                      <a:lnTo>
                        <a:pt x="215" y="169"/>
                      </a:lnTo>
                      <a:lnTo>
                        <a:pt x="246" y="190"/>
                      </a:lnTo>
                      <a:lnTo>
                        <a:pt x="257" y="222"/>
                      </a:lnTo>
                      <a:lnTo>
                        <a:pt x="288" y="232"/>
                      </a:lnTo>
                      <a:lnTo>
                        <a:pt x="299" y="264"/>
                      </a:lnTo>
                      <a:lnTo>
                        <a:pt x="320" y="295"/>
                      </a:lnTo>
                      <a:lnTo>
                        <a:pt x="330" y="317"/>
                      </a:lnTo>
                      <a:lnTo>
                        <a:pt x="336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49" name="Freeform 49"/>
                <p:cNvSpPr>
                  <a:spLocks/>
                </p:cNvSpPr>
                <p:nvPr/>
              </p:nvSpPr>
              <p:spPr bwMode="auto">
                <a:xfrm>
                  <a:off x="816" y="476"/>
                  <a:ext cx="193" cy="9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" y="42"/>
                    </a:cxn>
                    <a:cxn ang="0">
                      <a:pos x="11" y="74"/>
                    </a:cxn>
                    <a:cxn ang="0">
                      <a:pos x="11" y="105"/>
                    </a:cxn>
                    <a:cxn ang="0">
                      <a:pos x="11" y="137"/>
                    </a:cxn>
                    <a:cxn ang="0">
                      <a:pos x="11" y="169"/>
                    </a:cxn>
                    <a:cxn ang="0">
                      <a:pos x="21" y="211"/>
                    </a:cxn>
                    <a:cxn ang="0">
                      <a:pos x="32" y="242"/>
                    </a:cxn>
                    <a:cxn ang="0">
                      <a:pos x="42" y="274"/>
                    </a:cxn>
                    <a:cxn ang="0">
                      <a:pos x="42" y="305"/>
                    </a:cxn>
                    <a:cxn ang="0">
                      <a:pos x="53" y="327"/>
                    </a:cxn>
                    <a:cxn ang="0">
                      <a:pos x="53" y="358"/>
                    </a:cxn>
                    <a:cxn ang="0">
                      <a:pos x="63" y="390"/>
                    </a:cxn>
                    <a:cxn ang="0">
                      <a:pos x="63" y="421"/>
                    </a:cxn>
                    <a:cxn ang="0">
                      <a:pos x="74" y="453"/>
                    </a:cxn>
                    <a:cxn ang="0">
                      <a:pos x="74" y="484"/>
                    </a:cxn>
                    <a:cxn ang="0">
                      <a:pos x="74" y="506"/>
                    </a:cxn>
                    <a:cxn ang="0">
                      <a:pos x="74" y="537"/>
                    </a:cxn>
                    <a:cxn ang="0">
                      <a:pos x="84" y="569"/>
                    </a:cxn>
                    <a:cxn ang="0">
                      <a:pos x="84" y="600"/>
                    </a:cxn>
                    <a:cxn ang="0">
                      <a:pos x="95" y="632"/>
                    </a:cxn>
                    <a:cxn ang="0">
                      <a:pos x="106" y="663"/>
                    </a:cxn>
                    <a:cxn ang="0">
                      <a:pos x="116" y="695"/>
                    </a:cxn>
                    <a:cxn ang="0">
                      <a:pos x="116" y="727"/>
                    </a:cxn>
                    <a:cxn ang="0">
                      <a:pos x="127" y="758"/>
                    </a:cxn>
                    <a:cxn ang="0">
                      <a:pos x="127" y="790"/>
                    </a:cxn>
                    <a:cxn ang="0">
                      <a:pos x="137" y="821"/>
                    </a:cxn>
                    <a:cxn ang="0">
                      <a:pos x="148" y="853"/>
                    </a:cxn>
                    <a:cxn ang="0">
                      <a:pos x="158" y="885"/>
                    </a:cxn>
                    <a:cxn ang="0">
                      <a:pos x="169" y="916"/>
                    </a:cxn>
                    <a:cxn ang="0">
                      <a:pos x="192" y="912"/>
                    </a:cxn>
                  </a:cxnLst>
                  <a:rect l="0" t="0" r="r" b="b"/>
                  <a:pathLst>
                    <a:path w="193" h="917">
                      <a:moveTo>
                        <a:pt x="0" y="0"/>
                      </a:moveTo>
                      <a:lnTo>
                        <a:pt x="11" y="42"/>
                      </a:lnTo>
                      <a:lnTo>
                        <a:pt x="11" y="74"/>
                      </a:lnTo>
                      <a:lnTo>
                        <a:pt x="11" y="105"/>
                      </a:lnTo>
                      <a:lnTo>
                        <a:pt x="11" y="137"/>
                      </a:lnTo>
                      <a:lnTo>
                        <a:pt x="11" y="169"/>
                      </a:lnTo>
                      <a:lnTo>
                        <a:pt x="21" y="211"/>
                      </a:lnTo>
                      <a:lnTo>
                        <a:pt x="32" y="242"/>
                      </a:lnTo>
                      <a:lnTo>
                        <a:pt x="42" y="274"/>
                      </a:lnTo>
                      <a:lnTo>
                        <a:pt x="42" y="305"/>
                      </a:lnTo>
                      <a:lnTo>
                        <a:pt x="53" y="327"/>
                      </a:lnTo>
                      <a:lnTo>
                        <a:pt x="53" y="358"/>
                      </a:lnTo>
                      <a:lnTo>
                        <a:pt x="63" y="390"/>
                      </a:lnTo>
                      <a:lnTo>
                        <a:pt x="63" y="421"/>
                      </a:lnTo>
                      <a:lnTo>
                        <a:pt x="74" y="453"/>
                      </a:lnTo>
                      <a:lnTo>
                        <a:pt x="74" y="484"/>
                      </a:lnTo>
                      <a:lnTo>
                        <a:pt x="74" y="506"/>
                      </a:lnTo>
                      <a:lnTo>
                        <a:pt x="74" y="537"/>
                      </a:lnTo>
                      <a:lnTo>
                        <a:pt x="84" y="569"/>
                      </a:lnTo>
                      <a:lnTo>
                        <a:pt x="84" y="600"/>
                      </a:lnTo>
                      <a:lnTo>
                        <a:pt x="95" y="632"/>
                      </a:lnTo>
                      <a:lnTo>
                        <a:pt x="106" y="663"/>
                      </a:lnTo>
                      <a:lnTo>
                        <a:pt x="116" y="695"/>
                      </a:lnTo>
                      <a:lnTo>
                        <a:pt x="116" y="727"/>
                      </a:lnTo>
                      <a:lnTo>
                        <a:pt x="127" y="758"/>
                      </a:lnTo>
                      <a:lnTo>
                        <a:pt x="127" y="790"/>
                      </a:lnTo>
                      <a:lnTo>
                        <a:pt x="137" y="821"/>
                      </a:lnTo>
                      <a:lnTo>
                        <a:pt x="148" y="853"/>
                      </a:lnTo>
                      <a:lnTo>
                        <a:pt x="158" y="885"/>
                      </a:lnTo>
                      <a:lnTo>
                        <a:pt x="169" y="916"/>
                      </a:lnTo>
                      <a:lnTo>
                        <a:pt x="192" y="91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50" name="Freeform 50"/>
                <p:cNvSpPr>
                  <a:spLocks/>
                </p:cNvSpPr>
                <p:nvPr/>
              </p:nvSpPr>
              <p:spPr bwMode="auto">
                <a:xfrm>
                  <a:off x="806" y="655"/>
                  <a:ext cx="203" cy="782"/>
                </a:xfrm>
                <a:custGeom>
                  <a:avLst/>
                  <a:gdLst/>
                  <a:ahLst/>
                  <a:cxnLst>
                    <a:cxn ang="0">
                      <a:pos x="202" y="781"/>
                    </a:cxn>
                    <a:cxn ang="0">
                      <a:pos x="179" y="737"/>
                    </a:cxn>
                    <a:cxn ang="0">
                      <a:pos x="158" y="706"/>
                    </a:cxn>
                    <a:cxn ang="0">
                      <a:pos x="137" y="684"/>
                    </a:cxn>
                    <a:cxn ang="0">
                      <a:pos x="126" y="653"/>
                    </a:cxn>
                    <a:cxn ang="0">
                      <a:pos x="116" y="621"/>
                    </a:cxn>
                    <a:cxn ang="0">
                      <a:pos x="105" y="590"/>
                    </a:cxn>
                    <a:cxn ang="0">
                      <a:pos x="84" y="558"/>
                    </a:cxn>
                    <a:cxn ang="0">
                      <a:pos x="84" y="527"/>
                    </a:cxn>
                    <a:cxn ang="0">
                      <a:pos x="84" y="505"/>
                    </a:cxn>
                    <a:cxn ang="0">
                      <a:pos x="84" y="474"/>
                    </a:cxn>
                    <a:cxn ang="0">
                      <a:pos x="73" y="442"/>
                    </a:cxn>
                    <a:cxn ang="0">
                      <a:pos x="73" y="411"/>
                    </a:cxn>
                    <a:cxn ang="0">
                      <a:pos x="63" y="379"/>
                    </a:cxn>
                    <a:cxn ang="0">
                      <a:pos x="52" y="348"/>
                    </a:cxn>
                    <a:cxn ang="0">
                      <a:pos x="52" y="316"/>
                    </a:cxn>
                    <a:cxn ang="0">
                      <a:pos x="42" y="284"/>
                    </a:cxn>
                    <a:cxn ang="0">
                      <a:pos x="42" y="253"/>
                    </a:cxn>
                    <a:cxn ang="0">
                      <a:pos x="42" y="221"/>
                    </a:cxn>
                    <a:cxn ang="0">
                      <a:pos x="42" y="190"/>
                    </a:cxn>
                    <a:cxn ang="0">
                      <a:pos x="31" y="158"/>
                    </a:cxn>
                    <a:cxn ang="0">
                      <a:pos x="31" y="126"/>
                    </a:cxn>
                    <a:cxn ang="0">
                      <a:pos x="21" y="95"/>
                    </a:cxn>
                    <a:cxn ang="0">
                      <a:pos x="10" y="63"/>
                    </a:cxn>
                    <a:cxn ang="0">
                      <a:pos x="0" y="32"/>
                    </a:cxn>
                    <a:cxn ang="0">
                      <a:pos x="0" y="0"/>
                    </a:cxn>
                    <a:cxn ang="0">
                      <a:pos x="10" y="13"/>
                    </a:cxn>
                  </a:cxnLst>
                  <a:rect l="0" t="0" r="r" b="b"/>
                  <a:pathLst>
                    <a:path w="203" h="782">
                      <a:moveTo>
                        <a:pt x="202" y="781"/>
                      </a:moveTo>
                      <a:lnTo>
                        <a:pt x="179" y="737"/>
                      </a:lnTo>
                      <a:lnTo>
                        <a:pt x="158" y="706"/>
                      </a:lnTo>
                      <a:lnTo>
                        <a:pt x="137" y="684"/>
                      </a:lnTo>
                      <a:lnTo>
                        <a:pt x="126" y="653"/>
                      </a:lnTo>
                      <a:lnTo>
                        <a:pt x="116" y="621"/>
                      </a:lnTo>
                      <a:lnTo>
                        <a:pt x="105" y="590"/>
                      </a:lnTo>
                      <a:lnTo>
                        <a:pt x="84" y="558"/>
                      </a:lnTo>
                      <a:lnTo>
                        <a:pt x="84" y="527"/>
                      </a:lnTo>
                      <a:lnTo>
                        <a:pt x="84" y="505"/>
                      </a:lnTo>
                      <a:lnTo>
                        <a:pt x="84" y="474"/>
                      </a:lnTo>
                      <a:lnTo>
                        <a:pt x="73" y="442"/>
                      </a:lnTo>
                      <a:lnTo>
                        <a:pt x="73" y="411"/>
                      </a:lnTo>
                      <a:lnTo>
                        <a:pt x="63" y="379"/>
                      </a:lnTo>
                      <a:lnTo>
                        <a:pt x="52" y="348"/>
                      </a:lnTo>
                      <a:lnTo>
                        <a:pt x="52" y="316"/>
                      </a:lnTo>
                      <a:lnTo>
                        <a:pt x="42" y="284"/>
                      </a:lnTo>
                      <a:lnTo>
                        <a:pt x="42" y="253"/>
                      </a:lnTo>
                      <a:lnTo>
                        <a:pt x="42" y="221"/>
                      </a:lnTo>
                      <a:lnTo>
                        <a:pt x="42" y="190"/>
                      </a:lnTo>
                      <a:lnTo>
                        <a:pt x="31" y="158"/>
                      </a:lnTo>
                      <a:lnTo>
                        <a:pt x="31" y="126"/>
                      </a:lnTo>
                      <a:lnTo>
                        <a:pt x="21" y="95"/>
                      </a:lnTo>
                      <a:lnTo>
                        <a:pt x="10" y="63"/>
                      </a:lnTo>
                      <a:lnTo>
                        <a:pt x="0" y="32"/>
                      </a:lnTo>
                      <a:lnTo>
                        <a:pt x="0" y="0"/>
                      </a:lnTo>
                      <a:lnTo>
                        <a:pt x="10" y="13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51" name="Freeform 51"/>
                <p:cNvSpPr>
                  <a:spLocks/>
                </p:cNvSpPr>
                <p:nvPr/>
              </p:nvSpPr>
              <p:spPr bwMode="auto">
                <a:xfrm>
                  <a:off x="768" y="716"/>
                  <a:ext cx="193" cy="72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7" y="44"/>
                    </a:cxn>
                    <a:cxn ang="0">
                      <a:pos x="27" y="76"/>
                    </a:cxn>
                    <a:cxn ang="0">
                      <a:pos x="38" y="108"/>
                    </a:cxn>
                    <a:cxn ang="0">
                      <a:pos x="38" y="139"/>
                    </a:cxn>
                    <a:cxn ang="0">
                      <a:pos x="48" y="171"/>
                    </a:cxn>
                    <a:cxn ang="0">
                      <a:pos x="48" y="202"/>
                    </a:cxn>
                    <a:cxn ang="0">
                      <a:pos x="48" y="234"/>
                    </a:cxn>
                    <a:cxn ang="0">
                      <a:pos x="48" y="266"/>
                    </a:cxn>
                    <a:cxn ang="0">
                      <a:pos x="59" y="297"/>
                    </a:cxn>
                    <a:cxn ang="0">
                      <a:pos x="59" y="329"/>
                    </a:cxn>
                    <a:cxn ang="0">
                      <a:pos x="69" y="360"/>
                    </a:cxn>
                    <a:cxn ang="0">
                      <a:pos x="80" y="392"/>
                    </a:cxn>
                    <a:cxn ang="0">
                      <a:pos x="90" y="423"/>
                    </a:cxn>
                    <a:cxn ang="0">
                      <a:pos x="90" y="455"/>
                    </a:cxn>
                    <a:cxn ang="0">
                      <a:pos x="101" y="487"/>
                    </a:cxn>
                    <a:cxn ang="0">
                      <a:pos x="122" y="518"/>
                    </a:cxn>
                    <a:cxn ang="0">
                      <a:pos x="122" y="550"/>
                    </a:cxn>
                    <a:cxn ang="0">
                      <a:pos x="132" y="581"/>
                    </a:cxn>
                    <a:cxn ang="0">
                      <a:pos x="143" y="613"/>
                    </a:cxn>
                    <a:cxn ang="0">
                      <a:pos x="154" y="645"/>
                    </a:cxn>
                    <a:cxn ang="0">
                      <a:pos x="164" y="676"/>
                    </a:cxn>
                    <a:cxn ang="0">
                      <a:pos x="175" y="708"/>
                    </a:cxn>
                    <a:cxn ang="0">
                      <a:pos x="192" y="720"/>
                    </a:cxn>
                  </a:cxnLst>
                  <a:rect l="0" t="0" r="r" b="b"/>
                  <a:pathLst>
                    <a:path w="193" h="721">
                      <a:moveTo>
                        <a:pt x="0" y="0"/>
                      </a:moveTo>
                      <a:lnTo>
                        <a:pt x="17" y="44"/>
                      </a:lnTo>
                      <a:lnTo>
                        <a:pt x="27" y="76"/>
                      </a:lnTo>
                      <a:lnTo>
                        <a:pt x="38" y="108"/>
                      </a:lnTo>
                      <a:lnTo>
                        <a:pt x="38" y="139"/>
                      </a:lnTo>
                      <a:lnTo>
                        <a:pt x="48" y="171"/>
                      </a:lnTo>
                      <a:lnTo>
                        <a:pt x="48" y="202"/>
                      </a:lnTo>
                      <a:lnTo>
                        <a:pt x="48" y="234"/>
                      </a:lnTo>
                      <a:lnTo>
                        <a:pt x="48" y="266"/>
                      </a:lnTo>
                      <a:lnTo>
                        <a:pt x="59" y="297"/>
                      </a:lnTo>
                      <a:lnTo>
                        <a:pt x="59" y="329"/>
                      </a:lnTo>
                      <a:lnTo>
                        <a:pt x="69" y="360"/>
                      </a:lnTo>
                      <a:lnTo>
                        <a:pt x="80" y="392"/>
                      </a:lnTo>
                      <a:lnTo>
                        <a:pt x="90" y="423"/>
                      </a:lnTo>
                      <a:lnTo>
                        <a:pt x="90" y="455"/>
                      </a:lnTo>
                      <a:lnTo>
                        <a:pt x="101" y="487"/>
                      </a:lnTo>
                      <a:lnTo>
                        <a:pt x="122" y="518"/>
                      </a:lnTo>
                      <a:lnTo>
                        <a:pt x="122" y="550"/>
                      </a:lnTo>
                      <a:lnTo>
                        <a:pt x="132" y="581"/>
                      </a:lnTo>
                      <a:lnTo>
                        <a:pt x="143" y="613"/>
                      </a:lnTo>
                      <a:lnTo>
                        <a:pt x="154" y="645"/>
                      </a:lnTo>
                      <a:lnTo>
                        <a:pt x="164" y="676"/>
                      </a:lnTo>
                      <a:lnTo>
                        <a:pt x="175" y="708"/>
                      </a:lnTo>
                      <a:lnTo>
                        <a:pt x="192" y="72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52" name="Freeform 52"/>
                <p:cNvSpPr>
                  <a:spLocks/>
                </p:cNvSpPr>
                <p:nvPr/>
              </p:nvSpPr>
              <p:spPr bwMode="auto">
                <a:xfrm>
                  <a:off x="576" y="1148"/>
                  <a:ext cx="337" cy="38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30" y="56"/>
                    </a:cxn>
                    <a:cxn ang="0">
                      <a:pos x="61" y="67"/>
                    </a:cxn>
                    <a:cxn ang="0">
                      <a:pos x="93" y="80"/>
                    </a:cxn>
                    <a:cxn ang="0">
                      <a:pos x="125" y="104"/>
                    </a:cxn>
                    <a:cxn ang="0">
                      <a:pos x="146" y="139"/>
                    </a:cxn>
                    <a:cxn ang="0">
                      <a:pos x="167" y="176"/>
                    </a:cxn>
                    <a:cxn ang="0">
                      <a:pos x="188" y="212"/>
                    </a:cxn>
                    <a:cxn ang="0">
                      <a:pos x="209" y="248"/>
                    </a:cxn>
                    <a:cxn ang="0">
                      <a:pos x="230" y="284"/>
                    </a:cxn>
                    <a:cxn ang="0">
                      <a:pos x="261" y="308"/>
                    </a:cxn>
                    <a:cxn ang="0">
                      <a:pos x="293" y="344"/>
                    </a:cxn>
                    <a:cxn ang="0">
                      <a:pos x="314" y="380"/>
                    </a:cxn>
                    <a:cxn ang="0">
                      <a:pos x="336" y="384"/>
                    </a:cxn>
                  </a:cxnLst>
                  <a:rect l="0" t="0" r="r" b="b"/>
                  <a:pathLst>
                    <a:path w="337" h="385">
                      <a:moveTo>
                        <a:pt x="0" y="0"/>
                      </a:moveTo>
                      <a:lnTo>
                        <a:pt x="30" y="56"/>
                      </a:lnTo>
                      <a:lnTo>
                        <a:pt x="61" y="67"/>
                      </a:lnTo>
                      <a:lnTo>
                        <a:pt x="93" y="80"/>
                      </a:lnTo>
                      <a:lnTo>
                        <a:pt x="125" y="104"/>
                      </a:lnTo>
                      <a:lnTo>
                        <a:pt x="146" y="139"/>
                      </a:lnTo>
                      <a:lnTo>
                        <a:pt x="167" y="176"/>
                      </a:lnTo>
                      <a:lnTo>
                        <a:pt x="188" y="212"/>
                      </a:lnTo>
                      <a:lnTo>
                        <a:pt x="209" y="248"/>
                      </a:lnTo>
                      <a:lnTo>
                        <a:pt x="230" y="284"/>
                      </a:lnTo>
                      <a:lnTo>
                        <a:pt x="261" y="308"/>
                      </a:lnTo>
                      <a:lnTo>
                        <a:pt x="293" y="344"/>
                      </a:lnTo>
                      <a:lnTo>
                        <a:pt x="314" y="380"/>
                      </a:lnTo>
                      <a:lnTo>
                        <a:pt x="336" y="38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53" name="Freeform 53"/>
                <p:cNvSpPr>
                  <a:spLocks/>
                </p:cNvSpPr>
                <p:nvPr/>
              </p:nvSpPr>
              <p:spPr bwMode="auto">
                <a:xfrm>
                  <a:off x="764" y="764"/>
                  <a:ext cx="159" cy="692"/>
                </a:xfrm>
                <a:custGeom>
                  <a:avLst/>
                  <a:gdLst/>
                  <a:ahLst/>
                  <a:cxnLst>
                    <a:cxn ang="0">
                      <a:pos x="4" y="0"/>
                    </a:cxn>
                    <a:cxn ang="0">
                      <a:pos x="0" y="49"/>
                    </a:cxn>
                    <a:cxn ang="0">
                      <a:pos x="10" y="81"/>
                    </a:cxn>
                    <a:cxn ang="0">
                      <a:pos x="10" y="112"/>
                    </a:cxn>
                    <a:cxn ang="0">
                      <a:pos x="10" y="144"/>
                    </a:cxn>
                    <a:cxn ang="0">
                      <a:pos x="21" y="175"/>
                    </a:cxn>
                    <a:cxn ang="0">
                      <a:pos x="21" y="207"/>
                    </a:cxn>
                    <a:cxn ang="0">
                      <a:pos x="21" y="239"/>
                    </a:cxn>
                    <a:cxn ang="0">
                      <a:pos x="31" y="270"/>
                    </a:cxn>
                    <a:cxn ang="0">
                      <a:pos x="42" y="312"/>
                    </a:cxn>
                    <a:cxn ang="0">
                      <a:pos x="52" y="344"/>
                    </a:cxn>
                    <a:cxn ang="0">
                      <a:pos x="63" y="375"/>
                    </a:cxn>
                    <a:cxn ang="0">
                      <a:pos x="84" y="407"/>
                    </a:cxn>
                    <a:cxn ang="0">
                      <a:pos x="84" y="439"/>
                    </a:cxn>
                    <a:cxn ang="0">
                      <a:pos x="94" y="470"/>
                    </a:cxn>
                    <a:cxn ang="0">
                      <a:pos x="94" y="502"/>
                    </a:cxn>
                    <a:cxn ang="0">
                      <a:pos x="105" y="533"/>
                    </a:cxn>
                    <a:cxn ang="0">
                      <a:pos x="105" y="565"/>
                    </a:cxn>
                    <a:cxn ang="0">
                      <a:pos x="126" y="597"/>
                    </a:cxn>
                    <a:cxn ang="0">
                      <a:pos x="136" y="628"/>
                    </a:cxn>
                    <a:cxn ang="0">
                      <a:pos x="147" y="660"/>
                    </a:cxn>
                    <a:cxn ang="0">
                      <a:pos x="158" y="691"/>
                    </a:cxn>
                    <a:cxn ang="0">
                      <a:pos x="148" y="672"/>
                    </a:cxn>
                  </a:cxnLst>
                  <a:rect l="0" t="0" r="r" b="b"/>
                  <a:pathLst>
                    <a:path w="159" h="692">
                      <a:moveTo>
                        <a:pt x="4" y="0"/>
                      </a:moveTo>
                      <a:lnTo>
                        <a:pt x="0" y="49"/>
                      </a:lnTo>
                      <a:lnTo>
                        <a:pt x="10" y="81"/>
                      </a:lnTo>
                      <a:lnTo>
                        <a:pt x="10" y="112"/>
                      </a:lnTo>
                      <a:lnTo>
                        <a:pt x="10" y="144"/>
                      </a:lnTo>
                      <a:lnTo>
                        <a:pt x="21" y="175"/>
                      </a:lnTo>
                      <a:lnTo>
                        <a:pt x="21" y="207"/>
                      </a:lnTo>
                      <a:lnTo>
                        <a:pt x="21" y="239"/>
                      </a:lnTo>
                      <a:lnTo>
                        <a:pt x="31" y="270"/>
                      </a:lnTo>
                      <a:lnTo>
                        <a:pt x="42" y="312"/>
                      </a:lnTo>
                      <a:lnTo>
                        <a:pt x="52" y="344"/>
                      </a:lnTo>
                      <a:lnTo>
                        <a:pt x="63" y="375"/>
                      </a:lnTo>
                      <a:lnTo>
                        <a:pt x="84" y="407"/>
                      </a:lnTo>
                      <a:lnTo>
                        <a:pt x="84" y="439"/>
                      </a:lnTo>
                      <a:lnTo>
                        <a:pt x="94" y="470"/>
                      </a:lnTo>
                      <a:lnTo>
                        <a:pt x="94" y="502"/>
                      </a:lnTo>
                      <a:lnTo>
                        <a:pt x="105" y="533"/>
                      </a:lnTo>
                      <a:lnTo>
                        <a:pt x="105" y="565"/>
                      </a:lnTo>
                      <a:lnTo>
                        <a:pt x="126" y="597"/>
                      </a:lnTo>
                      <a:lnTo>
                        <a:pt x="136" y="628"/>
                      </a:lnTo>
                      <a:lnTo>
                        <a:pt x="147" y="660"/>
                      </a:lnTo>
                      <a:lnTo>
                        <a:pt x="158" y="691"/>
                      </a:lnTo>
                      <a:lnTo>
                        <a:pt x="148" y="67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54" name="Freeform 54"/>
                <p:cNvSpPr>
                  <a:spLocks/>
                </p:cNvSpPr>
                <p:nvPr/>
              </p:nvSpPr>
              <p:spPr bwMode="auto">
                <a:xfrm>
                  <a:off x="624" y="908"/>
                  <a:ext cx="337" cy="577"/>
                </a:xfrm>
                <a:custGeom>
                  <a:avLst/>
                  <a:gdLst/>
                  <a:ahLst/>
                  <a:cxnLst>
                    <a:cxn ang="0">
                      <a:pos x="336" y="576"/>
                    </a:cxn>
                    <a:cxn ang="0">
                      <a:pos x="275" y="548"/>
                    </a:cxn>
                    <a:cxn ang="0">
                      <a:pos x="231" y="511"/>
                    </a:cxn>
                    <a:cxn ang="0">
                      <a:pos x="217" y="472"/>
                    </a:cxn>
                    <a:cxn ang="0">
                      <a:pos x="201" y="434"/>
                    </a:cxn>
                    <a:cxn ang="0">
                      <a:pos x="172" y="397"/>
                    </a:cxn>
                    <a:cxn ang="0">
                      <a:pos x="172" y="358"/>
                    </a:cxn>
                    <a:cxn ang="0">
                      <a:pos x="158" y="321"/>
                    </a:cxn>
                    <a:cxn ang="0">
                      <a:pos x="142" y="283"/>
                    </a:cxn>
                    <a:cxn ang="0">
                      <a:pos x="142" y="244"/>
                    </a:cxn>
                    <a:cxn ang="0">
                      <a:pos x="113" y="194"/>
                    </a:cxn>
                    <a:cxn ang="0">
                      <a:pos x="113" y="157"/>
                    </a:cxn>
                    <a:cxn ang="0">
                      <a:pos x="84" y="118"/>
                    </a:cxn>
                    <a:cxn ang="0">
                      <a:pos x="70" y="81"/>
                    </a:cxn>
                    <a:cxn ang="0">
                      <a:pos x="40" y="43"/>
                    </a:cxn>
                    <a:cxn ang="0">
                      <a:pos x="9" y="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37" h="577">
                      <a:moveTo>
                        <a:pt x="336" y="576"/>
                      </a:moveTo>
                      <a:lnTo>
                        <a:pt x="275" y="548"/>
                      </a:lnTo>
                      <a:lnTo>
                        <a:pt x="231" y="511"/>
                      </a:lnTo>
                      <a:lnTo>
                        <a:pt x="217" y="472"/>
                      </a:lnTo>
                      <a:lnTo>
                        <a:pt x="201" y="434"/>
                      </a:lnTo>
                      <a:lnTo>
                        <a:pt x="172" y="397"/>
                      </a:lnTo>
                      <a:lnTo>
                        <a:pt x="172" y="358"/>
                      </a:lnTo>
                      <a:lnTo>
                        <a:pt x="158" y="321"/>
                      </a:lnTo>
                      <a:lnTo>
                        <a:pt x="142" y="283"/>
                      </a:lnTo>
                      <a:lnTo>
                        <a:pt x="142" y="244"/>
                      </a:lnTo>
                      <a:lnTo>
                        <a:pt x="113" y="194"/>
                      </a:lnTo>
                      <a:lnTo>
                        <a:pt x="113" y="157"/>
                      </a:lnTo>
                      <a:lnTo>
                        <a:pt x="84" y="118"/>
                      </a:lnTo>
                      <a:lnTo>
                        <a:pt x="70" y="81"/>
                      </a:lnTo>
                      <a:lnTo>
                        <a:pt x="40" y="43"/>
                      </a:lnTo>
                      <a:lnTo>
                        <a:pt x="9" y="4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55" name="Freeform 55"/>
                <p:cNvSpPr>
                  <a:spLocks/>
                </p:cNvSpPr>
                <p:nvPr/>
              </p:nvSpPr>
              <p:spPr bwMode="auto">
                <a:xfrm>
                  <a:off x="711" y="812"/>
                  <a:ext cx="250" cy="676"/>
                </a:xfrm>
                <a:custGeom>
                  <a:avLst/>
                  <a:gdLst/>
                  <a:ahLst/>
                  <a:cxnLst>
                    <a:cxn ang="0">
                      <a:pos x="9" y="0"/>
                    </a:cxn>
                    <a:cxn ang="0">
                      <a:pos x="0" y="43"/>
                    </a:cxn>
                    <a:cxn ang="0">
                      <a:pos x="11" y="75"/>
                    </a:cxn>
                    <a:cxn ang="0">
                      <a:pos x="21" y="106"/>
                    </a:cxn>
                    <a:cxn ang="0">
                      <a:pos x="21" y="138"/>
                    </a:cxn>
                    <a:cxn ang="0">
                      <a:pos x="32" y="170"/>
                    </a:cxn>
                    <a:cxn ang="0">
                      <a:pos x="42" y="201"/>
                    </a:cxn>
                    <a:cxn ang="0">
                      <a:pos x="53" y="233"/>
                    </a:cxn>
                    <a:cxn ang="0">
                      <a:pos x="63" y="264"/>
                    </a:cxn>
                    <a:cxn ang="0">
                      <a:pos x="63" y="296"/>
                    </a:cxn>
                    <a:cxn ang="0">
                      <a:pos x="74" y="327"/>
                    </a:cxn>
                    <a:cxn ang="0">
                      <a:pos x="84" y="359"/>
                    </a:cxn>
                    <a:cxn ang="0">
                      <a:pos x="95" y="391"/>
                    </a:cxn>
                    <a:cxn ang="0">
                      <a:pos x="116" y="422"/>
                    </a:cxn>
                    <a:cxn ang="0">
                      <a:pos x="126" y="454"/>
                    </a:cxn>
                    <a:cxn ang="0">
                      <a:pos x="137" y="485"/>
                    </a:cxn>
                    <a:cxn ang="0">
                      <a:pos x="147" y="517"/>
                    </a:cxn>
                    <a:cxn ang="0">
                      <a:pos x="147" y="549"/>
                    </a:cxn>
                    <a:cxn ang="0">
                      <a:pos x="168" y="580"/>
                    </a:cxn>
                    <a:cxn ang="0">
                      <a:pos x="179" y="612"/>
                    </a:cxn>
                    <a:cxn ang="0">
                      <a:pos x="200" y="643"/>
                    </a:cxn>
                    <a:cxn ang="0">
                      <a:pos x="221" y="675"/>
                    </a:cxn>
                    <a:cxn ang="0">
                      <a:pos x="249" y="672"/>
                    </a:cxn>
                  </a:cxnLst>
                  <a:rect l="0" t="0" r="r" b="b"/>
                  <a:pathLst>
                    <a:path w="250" h="676">
                      <a:moveTo>
                        <a:pt x="9" y="0"/>
                      </a:moveTo>
                      <a:lnTo>
                        <a:pt x="0" y="43"/>
                      </a:lnTo>
                      <a:lnTo>
                        <a:pt x="11" y="75"/>
                      </a:lnTo>
                      <a:lnTo>
                        <a:pt x="21" y="106"/>
                      </a:lnTo>
                      <a:lnTo>
                        <a:pt x="21" y="138"/>
                      </a:lnTo>
                      <a:lnTo>
                        <a:pt x="32" y="170"/>
                      </a:lnTo>
                      <a:lnTo>
                        <a:pt x="42" y="201"/>
                      </a:lnTo>
                      <a:lnTo>
                        <a:pt x="53" y="233"/>
                      </a:lnTo>
                      <a:lnTo>
                        <a:pt x="63" y="264"/>
                      </a:lnTo>
                      <a:lnTo>
                        <a:pt x="63" y="296"/>
                      </a:lnTo>
                      <a:lnTo>
                        <a:pt x="74" y="327"/>
                      </a:lnTo>
                      <a:lnTo>
                        <a:pt x="84" y="359"/>
                      </a:lnTo>
                      <a:lnTo>
                        <a:pt x="95" y="391"/>
                      </a:lnTo>
                      <a:lnTo>
                        <a:pt x="116" y="422"/>
                      </a:lnTo>
                      <a:lnTo>
                        <a:pt x="126" y="454"/>
                      </a:lnTo>
                      <a:lnTo>
                        <a:pt x="137" y="485"/>
                      </a:lnTo>
                      <a:lnTo>
                        <a:pt x="147" y="517"/>
                      </a:lnTo>
                      <a:lnTo>
                        <a:pt x="147" y="549"/>
                      </a:lnTo>
                      <a:lnTo>
                        <a:pt x="168" y="580"/>
                      </a:lnTo>
                      <a:lnTo>
                        <a:pt x="179" y="612"/>
                      </a:lnTo>
                      <a:lnTo>
                        <a:pt x="200" y="643"/>
                      </a:lnTo>
                      <a:lnTo>
                        <a:pt x="221" y="675"/>
                      </a:lnTo>
                      <a:lnTo>
                        <a:pt x="249" y="67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56" name="Freeform 56"/>
                <p:cNvSpPr>
                  <a:spLocks/>
                </p:cNvSpPr>
                <p:nvPr/>
              </p:nvSpPr>
              <p:spPr bwMode="auto">
                <a:xfrm>
                  <a:off x="624" y="1004"/>
                  <a:ext cx="289" cy="50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4" y="51"/>
                    </a:cxn>
                    <a:cxn ang="0">
                      <a:pos x="45" y="83"/>
                    </a:cxn>
                    <a:cxn ang="0">
                      <a:pos x="55" y="114"/>
                    </a:cxn>
                    <a:cxn ang="0">
                      <a:pos x="66" y="146"/>
                    </a:cxn>
                    <a:cxn ang="0">
                      <a:pos x="87" y="178"/>
                    </a:cxn>
                    <a:cxn ang="0">
                      <a:pos x="98" y="209"/>
                    </a:cxn>
                    <a:cxn ang="0">
                      <a:pos x="108" y="241"/>
                    </a:cxn>
                    <a:cxn ang="0">
                      <a:pos x="129" y="272"/>
                    </a:cxn>
                    <a:cxn ang="0">
                      <a:pos x="140" y="304"/>
                    </a:cxn>
                    <a:cxn ang="0">
                      <a:pos x="161" y="335"/>
                    </a:cxn>
                    <a:cxn ang="0">
                      <a:pos x="182" y="357"/>
                    </a:cxn>
                    <a:cxn ang="0">
                      <a:pos x="192" y="388"/>
                    </a:cxn>
                    <a:cxn ang="0">
                      <a:pos x="213" y="420"/>
                    </a:cxn>
                    <a:cxn ang="0">
                      <a:pos x="234" y="451"/>
                    </a:cxn>
                    <a:cxn ang="0">
                      <a:pos x="266" y="472"/>
                    </a:cxn>
                    <a:cxn ang="0">
                      <a:pos x="276" y="504"/>
                    </a:cxn>
                    <a:cxn ang="0">
                      <a:pos x="288" y="480"/>
                    </a:cxn>
                  </a:cxnLst>
                  <a:rect l="0" t="0" r="r" b="b"/>
                  <a:pathLst>
                    <a:path w="289" h="505">
                      <a:moveTo>
                        <a:pt x="0" y="0"/>
                      </a:moveTo>
                      <a:lnTo>
                        <a:pt x="24" y="51"/>
                      </a:lnTo>
                      <a:lnTo>
                        <a:pt x="45" y="83"/>
                      </a:lnTo>
                      <a:lnTo>
                        <a:pt x="55" y="114"/>
                      </a:lnTo>
                      <a:lnTo>
                        <a:pt x="66" y="146"/>
                      </a:lnTo>
                      <a:lnTo>
                        <a:pt x="87" y="178"/>
                      </a:lnTo>
                      <a:lnTo>
                        <a:pt x="98" y="209"/>
                      </a:lnTo>
                      <a:lnTo>
                        <a:pt x="108" y="241"/>
                      </a:lnTo>
                      <a:lnTo>
                        <a:pt x="129" y="272"/>
                      </a:lnTo>
                      <a:lnTo>
                        <a:pt x="140" y="304"/>
                      </a:lnTo>
                      <a:lnTo>
                        <a:pt x="161" y="335"/>
                      </a:lnTo>
                      <a:lnTo>
                        <a:pt x="182" y="357"/>
                      </a:lnTo>
                      <a:lnTo>
                        <a:pt x="192" y="388"/>
                      </a:lnTo>
                      <a:lnTo>
                        <a:pt x="213" y="420"/>
                      </a:lnTo>
                      <a:lnTo>
                        <a:pt x="234" y="451"/>
                      </a:lnTo>
                      <a:lnTo>
                        <a:pt x="266" y="472"/>
                      </a:lnTo>
                      <a:lnTo>
                        <a:pt x="276" y="504"/>
                      </a:lnTo>
                      <a:lnTo>
                        <a:pt x="288" y="48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57" name="Freeform 57"/>
                <p:cNvSpPr>
                  <a:spLocks/>
                </p:cNvSpPr>
                <p:nvPr/>
              </p:nvSpPr>
              <p:spPr bwMode="auto">
                <a:xfrm>
                  <a:off x="606" y="1052"/>
                  <a:ext cx="115" cy="225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45"/>
                    </a:cxn>
                    <a:cxn ang="0">
                      <a:pos x="31" y="77"/>
                    </a:cxn>
                    <a:cxn ang="0">
                      <a:pos x="42" y="108"/>
                    </a:cxn>
                    <a:cxn ang="0">
                      <a:pos x="52" y="130"/>
                    </a:cxn>
                    <a:cxn ang="0">
                      <a:pos x="73" y="161"/>
                    </a:cxn>
                    <a:cxn ang="0">
                      <a:pos x="84" y="193"/>
                    </a:cxn>
                    <a:cxn ang="0">
                      <a:pos x="95" y="224"/>
                    </a:cxn>
                    <a:cxn ang="0">
                      <a:pos x="114" y="192"/>
                    </a:cxn>
                  </a:cxnLst>
                  <a:rect l="0" t="0" r="r" b="b"/>
                  <a:pathLst>
                    <a:path w="115" h="225">
                      <a:moveTo>
                        <a:pt x="18" y="0"/>
                      </a:moveTo>
                      <a:lnTo>
                        <a:pt x="0" y="45"/>
                      </a:lnTo>
                      <a:lnTo>
                        <a:pt x="31" y="77"/>
                      </a:lnTo>
                      <a:lnTo>
                        <a:pt x="42" y="108"/>
                      </a:lnTo>
                      <a:lnTo>
                        <a:pt x="52" y="130"/>
                      </a:lnTo>
                      <a:lnTo>
                        <a:pt x="73" y="161"/>
                      </a:lnTo>
                      <a:lnTo>
                        <a:pt x="84" y="193"/>
                      </a:lnTo>
                      <a:lnTo>
                        <a:pt x="95" y="224"/>
                      </a:lnTo>
                      <a:lnTo>
                        <a:pt x="114" y="19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58" name="Freeform 58"/>
                <p:cNvSpPr>
                  <a:spLocks/>
                </p:cNvSpPr>
                <p:nvPr/>
              </p:nvSpPr>
              <p:spPr bwMode="auto">
                <a:xfrm>
                  <a:off x="624" y="956"/>
                  <a:ext cx="193" cy="38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5" y="36"/>
                    </a:cxn>
                    <a:cxn ang="0">
                      <a:pos x="66" y="68"/>
                    </a:cxn>
                    <a:cxn ang="0">
                      <a:pos x="66" y="99"/>
                    </a:cxn>
                    <a:cxn ang="0">
                      <a:pos x="77" y="131"/>
                    </a:cxn>
                    <a:cxn ang="0">
                      <a:pos x="77" y="162"/>
                    </a:cxn>
                    <a:cxn ang="0">
                      <a:pos x="87" y="194"/>
                    </a:cxn>
                    <a:cxn ang="0">
                      <a:pos x="108" y="226"/>
                    </a:cxn>
                    <a:cxn ang="0">
                      <a:pos x="119" y="257"/>
                    </a:cxn>
                    <a:cxn ang="0">
                      <a:pos x="140" y="289"/>
                    </a:cxn>
                    <a:cxn ang="0">
                      <a:pos x="161" y="320"/>
                    </a:cxn>
                    <a:cxn ang="0">
                      <a:pos x="171" y="352"/>
                    </a:cxn>
                    <a:cxn ang="0">
                      <a:pos x="192" y="384"/>
                    </a:cxn>
                  </a:cxnLst>
                  <a:rect l="0" t="0" r="r" b="b"/>
                  <a:pathLst>
                    <a:path w="193" h="385">
                      <a:moveTo>
                        <a:pt x="0" y="0"/>
                      </a:moveTo>
                      <a:lnTo>
                        <a:pt x="45" y="36"/>
                      </a:lnTo>
                      <a:lnTo>
                        <a:pt x="66" y="68"/>
                      </a:lnTo>
                      <a:lnTo>
                        <a:pt x="66" y="99"/>
                      </a:lnTo>
                      <a:lnTo>
                        <a:pt x="77" y="131"/>
                      </a:lnTo>
                      <a:lnTo>
                        <a:pt x="77" y="162"/>
                      </a:lnTo>
                      <a:lnTo>
                        <a:pt x="87" y="194"/>
                      </a:lnTo>
                      <a:lnTo>
                        <a:pt x="108" y="226"/>
                      </a:lnTo>
                      <a:lnTo>
                        <a:pt x="119" y="257"/>
                      </a:lnTo>
                      <a:lnTo>
                        <a:pt x="140" y="289"/>
                      </a:lnTo>
                      <a:lnTo>
                        <a:pt x="161" y="320"/>
                      </a:lnTo>
                      <a:lnTo>
                        <a:pt x="171" y="352"/>
                      </a:lnTo>
                      <a:lnTo>
                        <a:pt x="192" y="38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59" name="Freeform 59"/>
                <p:cNvSpPr>
                  <a:spLocks/>
                </p:cNvSpPr>
                <p:nvPr/>
              </p:nvSpPr>
              <p:spPr bwMode="auto">
                <a:xfrm>
                  <a:off x="943" y="380"/>
                  <a:ext cx="127" cy="887"/>
                </a:xfrm>
                <a:custGeom>
                  <a:avLst/>
                  <a:gdLst/>
                  <a:ahLst/>
                  <a:cxnLst>
                    <a:cxn ang="0">
                      <a:pos x="17" y="0"/>
                    </a:cxn>
                    <a:cxn ang="0">
                      <a:pos x="0" y="44"/>
                    </a:cxn>
                    <a:cxn ang="0">
                      <a:pos x="0" y="75"/>
                    </a:cxn>
                    <a:cxn ang="0">
                      <a:pos x="0" y="107"/>
                    </a:cxn>
                    <a:cxn ang="0">
                      <a:pos x="0" y="138"/>
                    </a:cxn>
                    <a:cxn ang="0">
                      <a:pos x="0" y="170"/>
                    </a:cxn>
                    <a:cxn ang="0">
                      <a:pos x="10" y="201"/>
                    </a:cxn>
                    <a:cxn ang="0">
                      <a:pos x="31" y="233"/>
                    </a:cxn>
                    <a:cxn ang="0">
                      <a:pos x="31" y="265"/>
                    </a:cxn>
                    <a:cxn ang="0">
                      <a:pos x="31" y="296"/>
                    </a:cxn>
                    <a:cxn ang="0">
                      <a:pos x="42" y="328"/>
                    </a:cxn>
                    <a:cxn ang="0">
                      <a:pos x="42" y="359"/>
                    </a:cxn>
                    <a:cxn ang="0">
                      <a:pos x="42" y="391"/>
                    </a:cxn>
                    <a:cxn ang="0">
                      <a:pos x="52" y="423"/>
                    </a:cxn>
                    <a:cxn ang="0">
                      <a:pos x="63" y="454"/>
                    </a:cxn>
                    <a:cxn ang="0">
                      <a:pos x="63" y="486"/>
                    </a:cxn>
                    <a:cxn ang="0">
                      <a:pos x="63" y="517"/>
                    </a:cxn>
                    <a:cxn ang="0">
                      <a:pos x="63" y="549"/>
                    </a:cxn>
                    <a:cxn ang="0">
                      <a:pos x="63" y="580"/>
                    </a:cxn>
                    <a:cxn ang="0">
                      <a:pos x="73" y="602"/>
                    </a:cxn>
                    <a:cxn ang="0">
                      <a:pos x="73" y="633"/>
                    </a:cxn>
                    <a:cxn ang="0">
                      <a:pos x="73" y="665"/>
                    </a:cxn>
                    <a:cxn ang="0">
                      <a:pos x="84" y="696"/>
                    </a:cxn>
                    <a:cxn ang="0">
                      <a:pos x="84" y="728"/>
                    </a:cxn>
                    <a:cxn ang="0">
                      <a:pos x="84" y="759"/>
                    </a:cxn>
                    <a:cxn ang="0">
                      <a:pos x="94" y="791"/>
                    </a:cxn>
                    <a:cxn ang="0">
                      <a:pos x="94" y="823"/>
                    </a:cxn>
                    <a:cxn ang="0">
                      <a:pos x="105" y="854"/>
                    </a:cxn>
                    <a:cxn ang="0">
                      <a:pos x="105" y="886"/>
                    </a:cxn>
                    <a:cxn ang="0">
                      <a:pos x="113" y="864"/>
                    </a:cxn>
                    <a:cxn ang="0">
                      <a:pos x="126" y="886"/>
                    </a:cxn>
                  </a:cxnLst>
                  <a:rect l="0" t="0" r="r" b="b"/>
                  <a:pathLst>
                    <a:path w="127" h="887">
                      <a:moveTo>
                        <a:pt x="17" y="0"/>
                      </a:moveTo>
                      <a:lnTo>
                        <a:pt x="0" y="44"/>
                      </a:lnTo>
                      <a:lnTo>
                        <a:pt x="0" y="75"/>
                      </a:lnTo>
                      <a:lnTo>
                        <a:pt x="0" y="107"/>
                      </a:lnTo>
                      <a:lnTo>
                        <a:pt x="0" y="138"/>
                      </a:lnTo>
                      <a:lnTo>
                        <a:pt x="0" y="170"/>
                      </a:lnTo>
                      <a:lnTo>
                        <a:pt x="10" y="201"/>
                      </a:lnTo>
                      <a:lnTo>
                        <a:pt x="31" y="233"/>
                      </a:lnTo>
                      <a:lnTo>
                        <a:pt x="31" y="265"/>
                      </a:lnTo>
                      <a:lnTo>
                        <a:pt x="31" y="296"/>
                      </a:lnTo>
                      <a:lnTo>
                        <a:pt x="42" y="328"/>
                      </a:lnTo>
                      <a:lnTo>
                        <a:pt x="42" y="359"/>
                      </a:lnTo>
                      <a:lnTo>
                        <a:pt x="42" y="391"/>
                      </a:lnTo>
                      <a:lnTo>
                        <a:pt x="52" y="423"/>
                      </a:lnTo>
                      <a:lnTo>
                        <a:pt x="63" y="454"/>
                      </a:lnTo>
                      <a:lnTo>
                        <a:pt x="63" y="486"/>
                      </a:lnTo>
                      <a:lnTo>
                        <a:pt x="63" y="517"/>
                      </a:lnTo>
                      <a:lnTo>
                        <a:pt x="63" y="549"/>
                      </a:lnTo>
                      <a:lnTo>
                        <a:pt x="63" y="580"/>
                      </a:lnTo>
                      <a:lnTo>
                        <a:pt x="73" y="602"/>
                      </a:lnTo>
                      <a:lnTo>
                        <a:pt x="73" y="633"/>
                      </a:lnTo>
                      <a:lnTo>
                        <a:pt x="73" y="665"/>
                      </a:lnTo>
                      <a:lnTo>
                        <a:pt x="84" y="696"/>
                      </a:lnTo>
                      <a:lnTo>
                        <a:pt x="84" y="728"/>
                      </a:lnTo>
                      <a:lnTo>
                        <a:pt x="84" y="759"/>
                      </a:lnTo>
                      <a:lnTo>
                        <a:pt x="94" y="791"/>
                      </a:lnTo>
                      <a:lnTo>
                        <a:pt x="94" y="823"/>
                      </a:lnTo>
                      <a:lnTo>
                        <a:pt x="105" y="854"/>
                      </a:lnTo>
                      <a:lnTo>
                        <a:pt x="105" y="886"/>
                      </a:lnTo>
                      <a:lnTo>
                        <a:pt x="113" y="864"/>
                      </a:lnTo>
                      <a:lnTo>
                        <a:pt x="126" y="88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60" name="Line 60"/>
                <p:cNvSpPr>
                  <a:spLocks noChangeShapeType="1"/>
                </p:cNvSpPr>
                <p:nvPr/>
              </p:nvSpPr>
              <p:spPr bwMode="auto">
                <a:xfrm>
                  <a:off x="480" y="3020"/>
                  <a:ext cx="288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61" name="Line 61"/>
                <p:cNvSpPr>
                  <a:spLocks noChangeShapeType="1"/>
                </p:cNvSpPr>
                <p:nvPr/>
              </p:nvSpPr>
              <p:spPr bwMode="auto">
                <a:xfrm>
                  <a:off x="528" y="3164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62" name="Line 62"/>
                <p:cNvSpPr>
                  <a:spLocks noChangeShapeType="1"/>
                </p:cNvSpPr>
                <p:nvPr/>
              </p:nvSpPr>
              <p:spPr bwMode="auto">
                <a:xfrm>
                  <a:off x="528" y="3212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63" name="Line 63"/>
                <p:cNvSpPr>
                  <a:spLocks noChangeShapeType="1"/>
                </p:cNvSpPr>
                <p:nvPr/>
              </p:nvSpPr>
              <p:spPr bwMode="auto">
                <a:xfrm>
                  <a:off x="528" y="3116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64" name="Line 64"/>
                <p:cNvSpPr>
                  <a:spLocks noChangeShapeType="1"/>
                </p:cNvSpPr>
                <p:nvPr/>
              </p:nvSpPr>
              <p:spPr bwMode="auto">
                <a:xfrm>
                  <a:off x="480" y="3068"/>
                  <a:ext cx="288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65" name="Line 65"/>
                <p:cNvSpPr>
                  <a:spLocks noChangeShapeType="1"/>
                </p:cNvSpPr>
                <p:nvPr/>
              </p:nvSpPr>
              <p:spPr bwMode="auto">
                <a:xfrm>
                  <a:off x="480" y="2972"/>
                  <a:ext cx="288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66" name="Freeform 66"/>
                <p:cNvSpPr>
                  <a:spLocks/>
                </p:cNvSpPr>
                <p:nvPr/>
              </p:nvSpPr>
              <p:spPr bwMode="auto">
                <a:xfrm>
                  <a:off x="480" y="2992"/>
                  <a:ext cx="289" cy="29"/>
                </a:xfrm>
                <a:custGeom>
                  <a:avLst/>
                  <a:gdLst/>
                  <a:ahLst/>
                  <a:cxnLst>
                    <a:cxn ang="0">
                      <a:pos x="288" y="28"/>
                    </a:cxn>
                    <a:cxn ang="0">
                      <a:pos x="242" y="0"/>
                    </a:cxn>
                    <a:cxn ang="0">
                      <a:pos x="210" y="0"/>
                    </a:cxn>
                    <a:cxn ang="0">
                      <a:pos x="178" y="0"/>
                    </a:cxn>
                    <a:cxn ang="0">
                      <a:pos x="147" y="0"/>
                    </a:cxn>
                    <a:cxn ang="0">
                      <a:pos x="115" y="0"/>
                    </a:cxn>
                    <a:cxn ang="0">
                      <a:pos x="84" y="0"/>
                    </a:cxn>
                    <a:cxn ang="0">
                      <a:pos x="52" y="0"/>
                    </a:cxn>
                    <a:cxn ang="0">
                      <a:pos x="21" y="0"/>
                    </a:cxn>
                    <a:cxn ang="0">
                      <a:pos x="0" y="28"/>
                    </a:cxn>
                  </a:cxnLst>
                  <a:rect l="0" t="0" r="r" b="b"/>
                  <a:pathLst>
                    <a:path w="289" h="29">
                      <a:moveTo>
                        <a:pt x="288" y="28"/>
                      </a:moveTo>
                      <a:lnTo>
                        <a:pt x="242" y="0"/>
                      </a:lnTo>
                      <a:lnTo>
                        <a:pt x="210" y="0"/>
                      </a:lnTo>
                      <a:lnTo>
                        <a:pt x="178" y="0"/>
                      </a:lnTo>
                      <a:lnTo>
                        <a:pt x="147" y="0"/>
                      </a:lnTo>
                      <a:lnTo>
                        <a:pt x="115" y="0"/>
                      </a:lnTo>
                      <a:lnTo>
                        <a:pt x="84" y="0"/>
                      </a:lnTo>
                      <a:lnTo>
                        <a:pt x="52" y="0"/>
                      </a:lnTo>
                      <a:lnTo>
                        <a:pt x="21" y="0"/>
                      </a:lnTo>
                      <a:lnTo>
                        <a:pt x="0" y="2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67" name="Freeform 67"/>
                <p:cNvSpPr>
                  <a:spLocks/>
                </p:cNvSpPr>
                <p:nvPr/>
              </p:nvSpPr>
              <p:spPr bwMode="auto">
                <a:xfrm>
                  <a:off x="432" y="2924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336" y="0"/>
                    </a:cxn>
                    <a:cxn ang="0">
                      <a:pos x="290" y="16"/>
                    </a:cxn>
                    <a:cxn ang="0">
                      <a:pos x="258" y="16"/>
                    </a:cxn>
                    <a:cxn ang="0">
                      <a:pos x="226" y="16"/>
                    </a:cxn>
                    <a:cxn ang="0">
                      <a:pos x="195" y="16"/>
                    </a:cxn>
                    <a:cxn ang="0">
                      <a:pos x="163" y="16"/>
                    </a:cxn>
                    <a:cxn ang="0">
                      <a:pos x="132" y="16"/>
                    </a:cxn>
                    <a:cxn ang="0">
                      <a:pos x="100" y="16"/>
                    </a:cxn>
                    <a:cxn ang="0">
                      <a:pos x="69" y="16"/>
                    </a:cxn>
                    <a:cxn ang="0">
                      <a:pos x="37" y="1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37" h="17">
                      <a:moveTo>
                        <a:pt x="336" y="0"/>
                      </a:moveTo>
                      <a:lnTo>
                        <a:pt x="290" y="16"/>
                      </a:lnTo>
                      <a:lnTo>
                        <a:pt x="258" y="16"/>
                      </a:lnTo>
                      <a:lnTo>
                        <a:pt x="226" y="16"/>
                      </a:lnTo>
                      <a:lnTo>
                        <a:pt x="195" y="16"/>
                      </a:lnTo>
                      <a:lnTo>
                        <a:pt x="163" y="16"/>
                      </a:lnTo>
                      <a:lnTo>
                        <a:pt x="132" y="16"/>
                      </a:lnTo>
                      <a:lnTo>
                        <a:pt x="100" y="16"/>
                      </a:lnTo>
                      <a:lnTo>
                        <a:pt x="69" y="16"/>
                      </a:lnTo>
                      <a:lnTo>
                        <a:pt x="37" y="16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68" name="Line 68"/>
                <p:cNvSpPr>
                  <a:spLocks noChangeShapeType="1"/>
                </p:cNvSpPr>
                <p:nvPr/>
              </p:nvSpPr>
              <p:spPr bwMode="auto">
                <a:xfrm>
                  <a:off x="528" y="3260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69" name="Line 69"/>
                <p:cNvSpPr>
                  <a:spLocks noChangeShapeType="1"/>
                </p:cNvSpPr>
                <p:nvPr/>
              </p:nvSpPr>
              <p:spPr bwMode="auto">
                <a:xfrm>
                  <a:off x="528" y="3308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70" name="Line 70"/>
                <p:cNvSpPr>
                  <a:spLocks noChangeShapeType="1"/>
                </p:cNvSpPr>
                <p:nvPr/>
              </p:nvSpPr>
              <p:spPr bwMode="auto">
                <a:xfrm>
                  <a:off x="528" y="3356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71" name="Line 71"/>
                <p:cNvSpPr>
                  <a:spLocks noChangeShapeType="1"/>
                </p:cNvSpPr>
                <p:nvPr/>
              </p:nvSpPr>
              <p:spPr bwMode="auto">
                <a:xfrm>
                  <a:off x="528" y="3404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72" name="Line 72"/>
                <p:cNvSpPr>
                  <a:spLocks noChangeShapeType="1"/>
                </p:cNvSpPr>
                <p:nvPr/>
              </p:nvSpPr>
              <p:spPr bwMode="auto">
                <a:xfrm>
                  <a:off x="528" y="3452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73" name="Line 73"/>
                <p:cNvSpPr>
                  <a:spLocks noChangeShapeType="1"/>
                </p:cNvSpPr>
                <p:nvPr/>
              </p:nvSpPr>
              <p:spPr bwMode="auto">
                <a:xfrm>
                  <a:off x="576" y="3500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74" name="Line 74"/>
                <p:cNvSpPr>
                  <a:spLocks noChangeShapeType="1"/>
                </p:cNvSpPr>
                <p:nvPr/>
              </p:nvSpPr>
              <p:spPr bwMode="auto">
                <a:xfrm>
                  <a:off x="576" y="3548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75" name="Line 75"/>
                <p:cNvSpPr>
                  <a:spLocks noChangeShapeType="1"/>
                </p:cNvSpPr>
                <p:nvPr/>
              </p:nvSpPr>
              <p:spPr bwMode="auto">
                <a:xfrm>
                  <a:off x="576" y="3596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76" name="Line 76"/>
                <p:cNvSpPr>
                  <a:spLocks noChangeShapeType="1"/>
                </p:cNvSpPr>
                <p:nvPr/>
              </p:nvSpPr>
              <p:spPr bwMode="auto">
                <a:xfrm>
                  <a:off x="576" y="3644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77" name="Line 77"/>
                <p:cNvSpPr>
                  <a:spLocks noChangeShapeType="1"/>
                </p:cNvSpPr>
                <p:nvPr/>
              </p:nvSpPr>
              <p:spPr bwMode="auto">
                <a:xfrm>
                  <a:off x="576" y="3692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78" name="Line 78"/>
                <p:cNvSpPr>
                  <a:spLocks noChangeShapeType="1"/>
                </p:cNvSpPr>
                <p:nvPr/>
              </p:nvSpPr>
              <p:spPr bwMode="auto">
                <a:xfrm>
                  <a:off x="576" y="3740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79" name="Line 79"/>
                <p:cNvSpPr>
                  <a:spLocks noChangeShapeType="1"/>
                </p:cNvSpPr>
                <p:nvPr/>
              </p:nvSpPr>
              <p:spPr bwMode="auto">
                <a:xfrm>
                  <a:off x="624" y="3788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80" name="Line 80"/>
                <p:cNvSpPr>
                  <a:spLocks noChangeShapeType="1"/>
                </p:cNvSpPr>
                <p:nvPr/>
              </p:nvSpPr>
              <p:spPr bwMode="auto">
                <a:xfrm>
                  <a:off x="624" y="3836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81" name="Line 81"/>
                <p:cNvSpPr>
                  <a:spLocks noChangeShapeType="1"/>
                </p:cNvSpPr>
                <p:nvPr/>
              </p:nvSpPr>
              <p:spPr bwMode="auto">
                <a:xfrm>
                  <a:off x="624" y="3884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82" name="Line 82"/>
                <p:cNvSpPr>
                  <a:spLocks noChangeShapeType="1"/>
                </p:cNvSpPr>
                <p:nvPr/>
              </p:nvSpPr>
              <p:spPr bwMode="auto">
                <a:xfrm>
                  <a:off x="624" y="3932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83" name="Line 83"/>
                <p:cNvSpPr>
                  <a:spLocks noChangeShapeType="1"/>
                </p:cNvSpPr>
                <p:nvPr/>
              </p:nvSpPr>
              <p:spPr bwMode="auto">
                <a:xfrm>
                  <a:off x="672" y="3980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84" name="Line 84"/>
                <p:cNvSpPr>
                  <a:spLocks noChangeShapeType="1"/>
                </p:cNvSpPr>
                <p:nvPr/>
              </p:nvSpPr>
              <p:spPr bwMode="auto">
                <a:xfrm>
                  <a:off x="672" y="4028"/>
                  <a:ext cx="9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85" name="Line 85"/>
                <p:cNvSpPr>
                  <a:spLocks noChangeShapeType="1"/>
                </p:cNvSpPr>
                <p:nvPr/>
              </p:nvSpPr>
              <p:spPr bwMode="auto">
                <a:xfrm>
                  <a:off x="672" y="4076"/>
                  <a:ext cx="9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86" name="Line 86"/>
                <p:cNvSpPr>
                  <a:spLocks noChangeShapeType="1"/>
                </p:cNvSpPr>
                <p:nvPr/>
              </p:nvSpPr>
              <p:spPr bwMode="auto">
                <a:xfrm>
                  <a:off x="720" y="4028"/>
                  <a:ext cx="48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87" name="Line 87"/>
                <p:cNvSpPr>
                  <a:spLocks noChangeShapeType="1"/>
                </p:cNvSpPr>
                <p:nvPr/>
              </p:nvSpPr>
              <p:spPr bwMode="auto">
                <a:xfrm>
                  <a:off x="672" y="4124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88" name="Freeform 88"/>
                <p:cNvSpPr>
                  <a:spLocks/>
                </p:cNvSpPr>
                <p:nvPr/>
              </p:nvSpPr>
              <p:spPr bwMode="auto">
                <a:xfrm>
                  <a:off x="384" y="2677"/>
                  <a:ext cx="145" cy="22"/>
                </a:xfrm>
                <a:custGeom>
                  <a:avLst/>
                  <a:gdLst/>
                  <a:ahLst/>
                  <a:cxnLst>
                    <a:cxn ang="0">
                      <a:pos x="0" y="7"/>
                    </a:cxn>
                    <a:cxn ang="0">
                      <a:pos x="43" y="0"/>
                    </a:cxn>
                    <a:cxn ang="0">
                      <a:pos x="74" y="0"/>
                    </a:cxn>
                    <a:cxn ang="0">
                      <a:pos x="96" y="10"/>
                    </a:cxn>
                    <a:cxn ang="0">
                      <a:pos x="127" y="21"/>
                    </a:cxn>
                    <a:cxn ang="0">
                      <a:pos x="144" y="7"/>
                    </a:cxn>
                  </a:cxnLst>
                  <a:rect l="0" t="0" r="r" b="b"/>
                  <a:pathLst>
                    <a:path w="145" h="22">
                      <a:moveTo>
                        <a:pt x="0" y="7"/>
                      </a:moveTo>
                      <a:lnTo>
                        <a:pt x="43" y="0"/>
                      </a:lnTo>
                      <a:lnTo>
                        <a:pt x="74" y="0"/>
                      </a:lnTo>
                      <a:lnTo>
                        <a:pt x="96" y="10"/>
                      </a:lnTo>
                      <a:lnTo>
                        <a:pt x="127" y="21"/>
                      </a:lnTo>
                      <a:lnTo>
                        <a:pt x="144" y="7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89" name="Freeform 89"/>
                <p:cNvSpPr>
                  <a:spLocks/>
                </p:cNvSpPr>
                <p:nvPr/>
              </p:nvSpPr>
              <p:spPr bwMode="auto">
                <a:xfrm>
                  <a:off x="432" y="2828"/>
                  <a:ext cx="289" cy="49"/>
                </a:xfrm>
                <a:custGeom>
                  <a:avLst/>
                  <a:gdLst/>
                  <a:ahLst/>
                  <a:cxnLst>
                    <a:cxn ang="0">
                      <a:pos x="288" y="48"/>
                    </a:cxn>
                    <a:cxn ang="0">
                      <a:pos x="237" y="27"/>
                    </a:cxn>
                    <a:cxn ang="0">
                      <a:pos x="205" y="17"/>
                    </a:cxn>
                    <a:cxn ang="0">
                      <a:pos x="174" y="6"/>
                    </a:cxn>
                    <a:cxn ang="0">
                      <a:pos x="142" y="6"/>
                    </a:cxn>
                    <a:cxn ang="0">
                      <a:pos x="111" y="6"/>
                    </a:cxn>
                    <a:cxn ang="0">
                      <a:pos x="79" y="6"/>
                    </a:cxn>
                    <a:cxn ang="0">
                      <a:pos x="48" y="6"/>
                    </a:cxn>
                    <a:cxn ang="0">
                      <a:pos x="26" y="17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89" h="49">
                      <a:moveTo>
                        <a:pt x="288" y="48"/>
                      </a:moveTo>
                      <a:lnTo>
                        <a:pt x="237" y="27"/>
                      </a:lnTo>
                      <a:lnTo>
                        <a:pt x="205" y="17"/>
                      </a:lnTo>
                      <a:lnTo>
                        <a:pt x="174" y="6"/>
                      </a:lnTo>
                      <a:lnTo>
                        <a:pt x="142" y="6"/>
                      </a:lnTo>
                      <a:lnTo>
                        <a:pt x="111" y="6"/>
                      </a:lnTo>
                      <a:lnTo>
                        <a:pt x="79" y="6"/>
                      </a:lnTo>
                      <a:lnTo>
                        <a:pt x="48" y="6"/>
                      </a:lnTo>
                      <a:lnTo>
                        <a:pt x="26" y="17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90" name="Freeform 90"/>
                <p:cNvSpPr>
                  <a:spLocks/>
                </p:cNvSpPr>
                <p:nvPr/>
              </p:nvSpPr>
              <p:spPr bwMode="auto">
                <a:xfrm>
                  <a:off x="480" y="3068"/>
                  <a:ext cx="289" cy="49"/>
                </a:xfrm>
                <a:custGeom>
                  <a:avLst/>
                  <a:gdLst/>
                  <a:ahLst/>
                  <a:cxnLst>
                    <a:cxn ang="0">
                      <a:pos x="288" y="0"/>
                    </a:cxn>
                    <a:cxn ang="0">
                      <a:pos x="242" y="19"/>
                    </a:cxn>
                    <a:cxn ang="0">
                      <a:pos x="210" y="19"/>
                    </a:cxn>
                    <a:cxn ang="0">
                      <a:pos x="178" y="19"/>
                    </a:cxn>
                    <a:cxn ang="0">
                      <a:pos x="147" y="19"/>
                    </a:cxn>
                    <a:cxn ang="0">
                      <a:pos x="115" y="19"/>
                    </a:cxn>
                    <a:cxn ang="0">
                      <a:pos x="84" y="19"/>
                    </a:cxn>
                    <a:cxn ang="0">
                      <a:pos x="52" y="19"/>
                    </a:cxn>
                    <a:cxn ang="0">
                      <a:pos x="21" y="30"/>
                    </a:cxn>
                    <a:cxn ang="0">
                      <a:pos x="0" y="48"/>
                    </a:cxn>
                  </a:cxnLst>
                  <a:rect l="0" t="0" r="r" b="b"/>
                  <a:pathLst>
                    <a:path w="289" h="49">
                      <a:moveTo>
                        <a:pt x="288" y="0"/>
                      </a:moveTo>
                      <a:lnTo>
                        <a:pt x="242" y="19"/>
                      </a:lnTo>
                      <a:lnTo>
                        <a:pt x="210" y="19"/>
                      </a:lnTo>
                      <a:lnTo>
                        <a:pt x="178" y="19"/>
                      </a:lnTo>
                      <a:lnTo>
                        <a:pt x="147" y="19"/>
                      </a:lnTo>
                      <a:lnTo>
                        <a:pt x="115" y="19"/>
                      </a:lnTo>
                      <a:lnTo>
                        <a:pt x="84" y="19"/>
                      </a:lnTo>
                      <a:lnTo>
                        <a:pt x="52" y="19"/>
                      </a:lnTo>
                      <a:lnTo>
                        <a:pt x="21" y="30"/>
                      </a:lnTo>
                      <a:lnTo>
                        <a:pt x="0" y="4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91" name="Freeform 91"/>
                <p:cNvSpPr>
                  <a:spLocks/>
                </p:cNvSpPr>
                <p:nvPr/>
              </p:nvSpPr>
              <p:spPr bwMode="auto">
                <a:xfrm>
                  <a:off x="528" y="3164"/>
                  <a:ext cx="241" cy="49"/>
                </a:xfrm>
                <a:custGeom>
                  <a:avLst/>
                  <a:gdLst/>
                  <a:ahLst/>
                  <a:cxnLst>
                    <a:cxn ang="0">
                      <a:pos x="240" y="48"/>
                    </a:cxn>
                    <a:cxn ang="0">
                      <a:pos x="194" y="28"/>
                    </a:cxn>
                    <a:cxn ang="0">
                      <a:pos x="162" y="28"/>
                    </a:cxn>
                    <a:cxn ang="0">
                      <a:pos x="130" y="28"/>
                    </a:cxn>
                    <a:cxn ang="0">
                      <a:pos x="99" y="28"/>
                    </a:cxn>
                    <a:cxn ang="0">
                      <a:pos x="67" y="28"/>
                    </a:cxn>
                    <a:cxn ang="0">
                      <a:pos x="25" y="28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41" h="49">
                      <a:moveTo>
                        <a:pt x="240" y="48"/>
                      </a:moveTo>
                      <a:lnTo>
                        <a:pt x="194" y="28"/>
                      </a:lnTo>
                      <a:lnTo>
                        <a:pt x="162" y="28"/>
                      </a:lnTo>
                      <a:lnTo>
                        <a:pt x="130" y="28"/>
                      </a:lnTo>
                      <a:lnTo>
                        <a:pt x="99" y="28"/>
                      </a:lnTo>
                      <a:lnTo>
                        <a:pt x="67" y="28"/>
                      </a:lnTo>
                      <a:lnTo>
                        <a:pt x="25" y="28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92" name="Freeform 92"/>
                <p:cNvSpPr>
                  <a:spLocks/>
                </p:cNvSpPr>
                <p:nvPr/>
              </p:nvSpPr>
              <p:spPr bwMode="auto">
                <a:xfrm>
                  <a:off x="564" y="3260"/>
                  <a:ext cx="205" cy="49"/>
                </a:xfrm>
                <a:custGeom>
                  <a:avLst/>
                  <a:gdLst/>
                  <a:ahLst/>
                  <a:cxnLst>
                    <a:cxn ang="0">
                      <a:pos x="204" y="0"/>
                    </a:cxn>
                    <a:cxn ang="0">
                      <a:pos x="158" y="27"/>
                    </a:cxn>
                    <a:cxn ang="0">
                      <a:pos x="126" y="27"/>
                    </a:cxn>
                    <a:cxn ang="0">
                      <a:pos x="94" y="27"/>
                    </a:cxn>
                    <a:cxn ang="0">
                      <a:pos x="63" y="27"/>
                    </a:cxn>
                    <a:cxn ang="0">
                      <a:pos x="31" y="27"/>
                    </a:cxn>
                    <a:cxn ang="0">
                      <a:pos x="0" y="27"/>
                    </a:cxn>
                    <a:cxn ang="0">
                      <a:pos x="12" y="48"/>
                    </a:cxn>
                  </a:cxnLst>
                  <a:rect l="0" t="0" r="r" b="b"/>
                  <a:pathLst>
                    <a:path w="205" h="49">
                      <a:moveTo>
                        <a:pt x="204" y="0"/>
                      </a:moveTo>
                      <a:lnTo>
                        <a:pt x="158" y="27"/>
                      </a:lnTo>
                      <a:lnTo>
                        <a:pt x="126" y="27"/>
                      </a:lnTo>
                      <a:lnTo>
                        <a:pt x="94" y="27"/>
                      </a:lnTo>
                      <a:lnTo>
                        <a:pt x="63" y="27"/>
                      </a:lnTo>
                      <a:lnTo>
                        <a:pt x="31" y="27"/>
                      </a:lnTo>
                      <a:lnTo>
                        <a:pt x="0" y="27"/>
                      </a:lnTo>
                      <a:lnTo>
                        <a:pt x="12" y="4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93" name="Freeform 93"/>
                <p:cNvSpPr>
                  <a:spLocks/>
                </p:cNvSpPr>
                <p:nvPr/>
              </p:nvSpPr>
              <p:spPr bwMode="auto">
                <a:xfrm>
                  <a:off x="528" y="3308"/>
                  <a:ext cx="241" cy="33"/>
                </a:xfrm>
                <a:custGeom>
                  <a:avLst/>
                  <a:gdLst/>
                  <a:ahLst/>
                  <a:cxnLst>
                    <a:cxn ang="0">
                      <a:pos x="240" y="0"/>
                    </a:cxn>
                    <a:cxn ang="0">
                      <a:pos x="194" y="21"/>
                    </a:cxn>
                    <a:cxn ang="0">
                      <a:pos x="162" y="32"/>
                    </a:cxn>
                    <a:cxn ang="0">
                      <a:pos x="130" y="32"/>
                    </a:cxn>
                    <a:cxn ang="0">
                      <a:pos x="99" y="32"/>
                    </a:cxn>
                    <a:cxn ang="0">
                      <a:pos x="67" y="32"/>
                    </a:cxn>
                    <a:cxn ang="0">
                      <a:pos x="36" y="3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41" h="33">
                      <a:moveTo>
                        <a:pt x="240" y="0"/>
                      </a:moveTo>
                      <a:lnTo>
                        <a:pt x="194" y="21"/>
                      </a:lnTo>
                      <a:lnTo>
                        <a:pt x="162" y="32"/>
                      </a:lnTo>
                      <a:lnTo>
                        <a:pt x="130" y="32"/>
                      </a:lnTo>
                      <a:lnTo>
                        <a:pt x="99" y="32"/>
                      </a:lnTo>
                      <a:lnTo>
                        <a:pt x="67" y="32"/>
                      </a:lnTo>
                      <a:lnTo>
                        <a:pt x="36" y="32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94" name="Freeform 94"/>
                <p:cNvSpPr>
                  <a:spLocks/>
                </p:cNvSpPr>
                <p:nvPr/>
              </p:nvSpPr>
              <p:spPr bwMode="auto">
                <a:xfrm>
                  <a:off x="553" y="3404"/>
                  <a:ext cx="216" cy="49"/>
                </a:xfrm>
                <a:custGeom>
                  <a:avLst/>
                  <a:gdLst/>
                  <a:ahLst/>
                  <a:cxnLst>
                    <a:cxn ang="0">
                      <a:pos x="215" y="48"/>
                    </a:cxn>
                    <a:cxn ang="0">
                      <a:pos x="169" y="31"/>
                    </a:cxn>
                    <a:cxn ang="0">
                      <a:pos x="137" y="31"/>
                    </a:cxn>
                    <a:cxn ang="0">
                      <a:pos x="105" y="31"/>
                    </a:cxn>
                    <a:cxn ang="0">
                      <a:pos x="63" y="31"/>
                    </a:cxn>
                    <a:cxn ang="0">
                      <a:pos x="32" y="31"/>
                    </a:cxn>
                    <a:cxn ang="0">
                      <a:pos x="0" y="2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16" h="49">
                      <a:moveTo>
                        <a:pt x="215" y="48"/>
                      </a:moveTo>
                      <a:lnTo>
                        <a:pt x="169" y="31"/>
                      </a:lnTo>
                      <a:lnTo>
                        <a:pt x="137" y="31"/>
                      </a:lnTo>
                      <a:lnTo>
                        <a:pt x="105" y="31"/>
                      </a:lnTo>
                      <a:lnTo>
                        <a:pt x="63" y="31"/>
                      </a:lnTo>
                      <a:lnTo>
                        <a:pt x="32" y="31"/>
                      </a:lnTo>
                      <a:lnTo>
                        <a:pt x="0" y="20"/>
                      </a:lnTo>
                      <a:lnTo>
                        <a:pt x="23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95" name="Freeform 95"/>
                <p:cNvSpPr>
                  <a:spLocks/>
                </p:cNvSpPr>
                <p:nvPr/>
              </p:nvSpPr>
              <p:spPr bwMode="auto">
                <a:xfrm>
                  <a:off x="576" y="3500"/>
                  <a:ext cx="193" cy="30"/>
                </a:xfrm>
                <a:custGeom>
                  <a:avLst/>
                  <a:gdLst/>
                  <a:ahLst/>
                  <a:cxnLst>
                    <a:cxn ang="0">
                      <a:pos x="192" y="0"/>
                    </a:cxn>
                    <a:cxn ang="0">
                      <a:pos x="146" y="29"/>
                    </a:cxn>
                    <a:cxn ang="0">
                      <a:pos x="114" y="29"/>
                    </a:cxn>
                    <a:cxn ang="0">
                      <a:pos x="82" y="29"/>
                    </a:cxn>
                    <a:cxn ang="0">
                      <a:pos x="40" y="29"/>
                    </a:cxn>
                    <a:cxn ang="0">
                      <a:pos x="9" y="2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93" h="30">
                      <a:moveTo>
                        <a:pt x="192" y="0"/>
                      </a:moveTo>
                      <a:lnTo>
                        <a:pt x="146" y="29"/>
                      </a:lnTo>
                      <a:lnTo>
                        <a:pt x="114" y="29"/>
                      </a:lnTo>
                      <a:lnTo>
                        <a:pt x="82" y="29"/>
                      </a:lnTo>
                      <a:lnTo>
                        <a:pt x="40" y="29"/>
                      </a:lnTo>
                      <a:lnTo>
                        <a:pt x="9" y="29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96" name="Freeform 96"/>
                <p:cNvSpPr>
                  <a:spLocks/>
                </p:cNvSpPr>
                <p:nvPr/>
              </p:nvSpPr>
              <p:spPr bwMode="auto">
                <a:xfrm>
                  <a:off x="576" y="3596"/>
                  <a:ext cx="193" cy="19"/>
                </a:xfrm>
                <a:custGeom>
                  <a:avLst/>
                  <a:gdLst/>
                  <a:ahLst/>
                  <a:cxnLst>
                    <a:cxn ang="0">
                      <a:pos x="192" y="0"/>
                    </a:cxn>
                    <a:cxn ang="0">
                      <a:pos x="146" y="18"/>
                    </a:cxn>
                    <a:cxn ang="0">
                      <a:pos x="114" y="18"/>
                    </a:cxn>
                    <a:cxn ang="0">
                      <a:pos x="82" y="18"/>
                    </a:cxn>
                    <a:cxn ang="0">
                      <a:pos x="51" y="18"/>
                    </a:cxn>
                    <a:cxn ang="0">
                      <a:pos x="19" y="18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93" h="19">
                      <a:moveTo>
                        <a:pt x="192" y="0"/>
                      </a:moveTo>
                      <a:lnTo>
                        <a:pt x="146" y="18"/>
                      </a:lnTo>
                      <a:lnTo>
                        <a:pt x="114" y="18"/>
                      </a:lnTo>
                      <a:lnTo>
                        <a:pt x="82" y="18"/>
                      </a:lnTo>
                      <a:lnTo>
                        <a:pt x="51" y="18"/>
                      </a:lnTo>
                      <a:lnTo>
                        <a:pt x="19" y="18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97" name="Freeform 97"/>
                <p:cNvSpPr>
                  <a:spLocks/>
                </p:cNvSpPr>
                <p:nvPr/>
              </p:nvSpPr>
              <p:spPr bwMode="auto">
                <a:xfrm>
                  <a:off x="606" y="3740"/>
                  <a:ext cx="163" cy="49"/>
                </a:xfrm>
                <a:custGeom>
                  <a:avLst/>
                  <a:gdLst/>
                  <a:ahLst/>
                  <a:cxnLst>
                    <a:cxn ang="0">
                      <a:pos x="162" y="48"/>
                    </a:cxn>
                    <a:cxn ang="0">
                      <a:pos x="105" y="42"/>
                    </a:cxn>
                    <a:cxn ang="0">
                      <a:pos x="63" y="31"/>
                    </a:cxn>
                    <a:cxn ang="0">
                      <a:pos x="31" y="31"/>
                    </a:cxn>
                    <a:cxn ang="0">
                      <a:pos x="0" y="31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163" h="49">
                      <a:moveTo>
                        <a:pt x="162" y="48"/>
                      </a:moveTo>
                      <a:lnTo>
                        <a:pt x="105" y="42"/>
                      </a:lnTo>
                      <a:lnTo>
                        <a:pt x="63" y="31"/>
                      </a:lnTo>
                      <a:lnTo>
                        <a:pt x="31" y="31"/>
                      </a:lnTo>
                      <a:lnTo>
                        <a:pt x="0" y="31"/>
                      </a:lnTo>
                      <a:lnTo>
                        <a:pt x="18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98" name="Freeform 98"/>
                <p:cNvSpPr>
                  <a:spLocks/>
                </p:cNvSpPr>
                <p:nvPr/>
              </p:nvSpPr>
              <p:spPr bwMode="auto">
                <a:xfrm>
                  <a:off x="672" y="4124"/>
                  <a:ext cx="97" cy="17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50" y="16"/>
                    </a:cxn>
                    <a:cxn ang="0">
                      <a:pos x="18" y="1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7" h="17">
                      <a:moveTo>
                        <a:pt x="96" y="0"/>
                      </a:moveTo>
                      <a:lnTo>
                        <a:pt x="50" y="16"/>
                      </a:lnTo>
                      <a:lnTo>
                        <a:pt x="18" y="16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699" name="Freeform 99"/>
                <p:cNvSpPr>
                  <a:spLocks/>
                </p:cNvSpPr>
                <p:nvPr/>
              </p:nvSpPr>
              <p:spPr bwMode="auto">
                <a:xfrm>
                  <a:off x="711" y="4172"/>
                  <a:ext cx="106" cy="22"/>
                </a:xfrm>
                <a:custGeom>
                  <a:avLst/>
                  <a:gdLst/>
                  <a:ahLst/>
                  <a:cxnLst>
                    <a:cxn ang="0">
                      <a:pos x="105" y="0"/>
                    </a:cxn>
                    <a:cxn ang="0">
                      <a:pos x="63" y="21"/>
                    </a:cxn>
                    <a:cxn ang="0">
                      <a:pos x="32" y="21"/>
                    </a:cxn>
                    <a:cxn ang="0">
                      <a:pos x="0" y="21"/>
                    </a:cxn>
                    <a:cxn ang="0">
                      <a:pos x="9" y="0"/>
                    </a:cxn>
                  </a:cxnLst>
                  <a:rect l="0" t="0" r="r" b="b"/>
                  <a:pathLst>
                    <a:path w="106" h="22">
                      <a:moveTo>
                        <a:pt x="105" y="0"/>
                      </a:moveTo>
                      <a:lnTo>
                        <a:pt x="63" y="21"/>
                      </a:lnTo>
                      <a:lnTo>
                        <a:pt x="32" y="21"/>
                      </a:lnTo>
                      <a:lnTo>
                        <a:pt x="0" y="21"/>
                      </a:lnTo>
                      <a:lnTo>
                        <a:pt x="9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700" name="Freeform 100"/>
                <p:cNvSpPr>
                  <a:spLocks/>
                </p:cNvSpPr>
                <p:nvPr/>
              </p:nvSpPr>
              <p:spPr bwMode="auto">
                <a:xfrm>
                  <a:off x="624" y="3692"/>
                  <a:ext cx="145" cy="49"/>
                </a:xfrm>
                <a:custGeom>
                  <a:avLst/>
                  <a:gdLst/>
                  <a:ahLst/>
                  <a:cxnLst>
                    <a:cxn ang="0">
                      <a:pos x="144" y="48"/>
                    </a:cxn>
                    <a:cxn ang="0">
                      <a:pos x="98" y="27"/>
                    </a:cxn>
                    <a:cxn ang="0">
                      <a:pos x="66" y="27"/>
                    </a:cxn>
                    <a:cxn ang="0">
                      <a:pos x="34" y="27"/>
                    </a:cxn>
                    <a:cxn ang="0">
                      <a:pos x="3" y="27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45" h="49">
                      <a:moveTo>
                        <a:pt x="144" y="48"/>
                      </a:moveTo>
                      <a:lnTo>
                        <a:pt x="98" y="27"/>
                      </a:lnTo>
                      <a:lnTo>
                        <a:pt x="66" y="27"/>
                      </a:lnTo>
                      <a:lnTo>
                        <a:pt x="34" y="27"/>
                      </a:lnTo>
                      <a:lnTo>
                        <a:pt x="3" y="27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701" name="Freeform 101"/>
                <p:cNvSpPr>
                  <a:spLocks/>
                </p:cNvSpPr>
                <p:nvPr/>
              </p:nvSpPr>
              <p:spPr bwMode="auto">
                <a:xfrm>
                  <a:off x="384" y="2732"/>
                  <a:ext cx="385" cy="97"/>
                </a:xfrm>
                <a:custGeom>
                  <a:avLst/>
                  <a:gdLst/>
                  <a:ahLst/>
                  <a:cxnLst>
                    <a:cxn ang="0">
                      <a:pos x="384" y="96"/>
                    </a:cxn>
                    <a:cxn ang="0">
                      <a:pos x="338" y="81"/>
                    </a:cxn>
                    <a:cxn ang="0">
                      <a:pos x="306" y="81"/>
                    </a:cxn>
                    <a:cxn ang="0">
                      <a:pos x="274" y="81"/>
                    </a:cxn>
                    <a:cxn ang="0">
                      <a:pos x="243" y="81"/>
                    </a:cxn>
                    <a:cxn ang="0">
                      <a:pos x="201" y="71"/>
                    </a:cxn>
                    <a:cxn ang="0">
                      <a:pos x="169" y="71"/>
                    </a:cxn>
                    <a:cxn ang="0">
                      <a:pos x="138" y="71"/>
                    </a:cxn>
                    <a:cxn ang="0">
                      <a:pos x="106" y="60"/>
                    </a:cxn>
                    <a:cxn ang="0">
                      <a:pos x="74" y="50"/>
                    </a:cxn>
                    <a:cxn ang="0">
                      <a:pos x="43" y="39"/>
                    </a:cxn>
                    <a:cxn ang="0">
                      <a:pos x="48" y="48"/>
                    </a:cxn>
                    <a:cxn ang="0">
                      <a:pos x="32" y="18"/>
                    </a:cxn>
                    <a:cxn ang="0">
                      <a:pos x="48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85" h="97">
                      <a:moveTo>
                        <a:pt x="384" y="96"/>
                      </a:moveTo>
                      <a:lnTo>
                        <a:pt x="338" y="81"/>
                      </a:lnTo>
                      <a:lnTo>
                        <a:pt x="306" y="81"/>
                      </a:lnTo>
                      <a:lnTo>
                        <a:pt x="274" y="81"/>
                      </a:lnTo>
                      <a:lnTo>
                        <a:pt x="243" y="81"/>
                      </a:lnTo>
                      <a:lnTo>
                        <a:pt x="201" y="71"/>
                      </a:lnTo>
                      <a:lnTo>
                        <a:pt x="169" y="71"/>
                      </a:lnTo>
                      <a:lnTo>
                        <a:pt x="138" y="71"/>
                      </a:lnTo>
                      <a:lnTo>
                        <a:pt x="106" y="60"/>
                      </a:lnTo>
                      <a:lnTo>
                        <a:pt x="74" y="50"/>
                      </a:lnTo>
                      <a:lnTo>
                        <a:pt x="43" y="39"/>
                      </a:lnTo>
                      <a:lnTo>
                        <a:pt x="48" y="48"/>
                      </a:lnTo>
                      <a:lnTo>
                        <a:pt x="32" y="18"/>
                      </a:lnTo>
                      <a:lnTo>
                        <a:pt x="48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702" name="Freeform 102"/>
                <p:cNvSpPr>
                  <a:spLocks/>
                </p:cNvSpPr>
                <p:nvPr/>
              </p:nvSpPr>
              <p:spPr bwMode="auto">
                <a:xfrm>
                  <a:off x="528" y="1182"/>
                  <a:ext cx="385" cy="399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46" y="0"/>
                    </a:cxn>
                    <a:cxn ang="0">
                      <a:pos x="67" y="31"/>
                    </a:cxn>
                    <a:cxn ang="0">
                      <a:pos x="99" y="52"/>
                    </a:cxn>
                    <a:cxn ang="0">
                      <a:pos x="130" y="73"/>
                    </a:cxn>
                    <a:cxn ang="0">
                      <a:pos x="141" y="105"/>
                    </a:cxn>
                    <a:cxn ang="0">
                      <a:pos x="162" y="136"/>
                    </a:cxn>
                    <a:cxn ang="0">
                      <a:pos x="194" y="168"/>
                    </a:cxn>
                    <a:cxn ang="0">
                      <a:pos x="225" y="189"/>
                    </a:cxn>
                    <a:cxn ang="0">
                      <a:pos x="236" y="221"/>
                    </a:cxn>
                    <a:cxn ang="0">
                      <a:pos x="246" y="252"/>
                    </a:cxn>
                    <a:cxn ang="0">
                      <a:pos x="278" y="273"/>
                    </a:cxn>
                    <a:cxn ang="0">
                      <a:pos x="299" y="305"/>
                    </a:cxn>
                    <a:cxn ang="0">
                      <a:pos x="320" y="336"/>
                    </a:cxn>
                    <a:cxn ang="0">
                      <a:pos x="351" y="357"/>
                    </a:cxn>
                    <a:cxn ang="0">
                      <a:pos x="362" y="379"/>
                    </a:cxn>
                    <a:cxn ang="0">
                      <a:pos x="384" y="398"/>
                    </a:cxn>
                  </a:cxnLst>
                  <a:rect l="0" t="0" r="r" b="b"/>
                  <a:pathLst>
                    <a:path w="385" h="399">
                      <a:moveTo>
                        <a:pt x="0" y="14"/>
                      </a:moveTo>
                      <a:lnTo>
                        <a:pt x="46" y="0"/>
                      </a:lnTo>
                      <a:lnTo>
                        <a:pt x="67" y="31"/>
                      </a:lnTo>
                      <a:lnTo>
                        <a:pt x="99" y="52"/>
                      </a:lnTo>
                      <a:lnTo>
                        <a:pt x="130" y="73"/>
                      </a:lnTo>
                      <a:lnTo>
                        <a:pt x="141" y="105"/>
                      </a:lnTo>
                      <a:lnTo>
                        <a:pt x="162" y="136"/>
                      </a:lnTo>
                      <a:lnTo>
                        <a:pt x="194" y="168"/>
                      </a:lnTo>
                      <a:lnTo>
                        <a:pt x="225" y="189"/>
                      </a:lnTo>
                      <a:lnTo>
                        <a:pt x="236" y="221"/>
                      </a:lnTo>
                      <a:lnTo>
                        <a:pt x="246" y="252"/>
                      </a:lnTo>
                      <a:lnTo>
                        <a:pt x="278" y="273"/>
                      </a:lnTo>
                      <a:lnTo>
                        <a:pt x="299" y="305"/>
                      </a:lnTo>
                      <a:lnTo>
                        <a:pt x="320" y="336"/>
                      </a:lnTo>
                      <a:lnTo>
                        <a:pt x="351" y="357"/>
                      </a:lnTo>
                      <a:lnTo>
                        <a:pt x="362" y="379"/>
                      </a:lnTo>
                      <a:lnTo>
                        <a:pt x="384" y="39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703" name="Freeform 103"/>
                <p:cNvSpPr>
                  <a:spLocks/>
                </p:cNvSpPr>
                <p:nvPr/>
              </p:nvSpPr>
              <p:spPr bwMode="auto">
                <a:xfrm>
                  <a:off x="384" y="1820"/>
                  <a:ext cx="385" cy="385"/>
                </a:xfrm>
                <a:custGeom>
                  <a:avLst/>
                  <a:gdLst/>
                  <a:ahLst/>
                  <a:cxnLst>
                    <a:cxn ang="0">
                      <a:pos x="384" y="384"/>
                    </a:cxn>
                    <a:cxn ang="0">
                      <a:pos x="338" y="351"/>
                    </a:cxn>
                    <a:cxn ang="0">
                      <a:pos x="306" y="341"/>
                    </a:cxn>
                    <a:cxn ang="0">
                      <a:pos x="274" y="320"/>
                    </a:cxn>
                    <a:cxn ang="0">
                      <a:pos x="243" y="299"/>
                    </a:cxn>
                    <a:cxn ang="0">
                      <a:pos x="211" y="277"/>
                    </a:cxn>
                    <a:cxn ang="0">
                      <a:pos x="180" y="256"/>
                    </a:cxn>
                    <a:cxn ang="0">
                      <a:pos x="169" y="225"/>
                    </a:cxn>
                    <a:cxn ang="0">
                      <a:pos x="138" y="193"/>
                    </a:cxn>
                    <a:cxn ang="0">
                      <a:pos x="127" y="162"/>
                    </a:cxn>
                    <a:cxn ang="0">
                      <a:pos x="117" y="130"/>
                    </a:cxn>
                    <a:cxn ang="0">
                      <a:pos x="117" y="98"/>
                    </a:cxn>
                    <a:cxn ang="0">
                      <a:pos x="85" y="67"/>
                    </a:cxn>
                    <a:cxn ang="0">
                      <a:pos x="53" y="56"/>
                    </a:cxn>
                    <a:cxn ang="0">
                      <a:pos x="22" y="3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85" h="385">
                      <a:moveTo>
                        <a:pt x="384" y="384"/>
                      </a:moveTo>
                      <a:lnTo>
                        <a:pt x="338" y="351"/>
                      </a:lnTo>
                      <a:lnTo>
                        <a:pt x="306" y="341"/>
                      </a:lnTo>
                      <a:lnTo>
                        <a:pt x="274" y="320"/>
                      </a:lnTo>
                      <a:lnTo>
                        <a:pt x="243" y="299"/>
                      </a:lnTo>
                      <a:lnTo>
                        <a:pt x="211" y="277"/>
                      </a:lnTo>
                      <a:lnTo>
                        <a:pt x="180" y="256"/>
                      </a:lnTo>
                      <a:lnTo>
                        <a:pt x="169" y="225"/>
                      </a:lnTo>
                      <a:lnTo>
                        <a:pt x="138" y="193"/>
                      </a:lnTo>
                      <a:lnTo>
                        <a:pt x="127" y="162"/>
                      </a:lnTo>
                      <a:lnTo>
                        <a:pt x="117" y="130"/>
                      </a:lnTo>
                      <a:lnTo>
                        <a:pt x="117" y="98"/>
                      </a:lnTo>
                      <a:lnTo>
                        <a:pt x="85" y="67"/>
                      </a:lnTo>
                      <a:lnTo>
                        <a:pt x="53" y="56"/>
                      </a:lnTo>
                      <a:lnTo>
                        <a:pt x="22" y="35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704" name="Freeform 104"/>
                <p:cNvSpPr>
                  <a:spLocks/>
                </p:cNvSpPr>
                <p:nvPr/>
              </p:nvSpPr>
              <p:spPr bwMode="auto">
                <a:xfrm>
                  <a:off x="384" y="1771"/>
                  <a:ext cx="385" cy="290"/>
                </a:xfrm>
                <a:custGeom>
                  <a:avLst/>
                  <a:gdLst/>
                  <a:ahLst/>
                  <a:cxnLst>
                    <a:cxn ang="0">
                      <a:pos x="384" y="289"/>
                    </a:cxn>
                    <a:cxn ang="0">
                      <a:pos x="338" y="284"/>
                    </a:cxn>
                    <a:cxn ang="0">
                      <a:pos x="317" y="253"/>
                    </a:cxn>
                    <a:cxn ang="0">
                      <a:pos x="295" y="253"/>
                    </a:cxn>
                    <a:cxn ang="0">
                      <a:pos x="264" y="242"/>
                    </a:cxn>
                    <a:cxn ang="0">
                      <a:pos x="232" y="232"/>
                    </a:cxn>
                    <a:cxn ang="0">
                      <a:pos x="211" y="200"/>
                    </a:cxn>
                    <a:cxn ang="0">
                      <a:pos x="190" y="169"/>
                    </a:cxn>
                    <a:cxn ang="0">
                      <a:pos x="180" y="147"/>
                    </a:cxn>
                    <a:cxn ang="0">
                      <a:pos x="159" y="116"/>
                    </a:cxn>
                    <a:cxn ang="0">
                      <a:pos x="148" y="84"/>
                    </a:cxn>
                    <a:cxn ang="0">
                      <a:pos x="138" y="53"/>
                    </a:cxn>
                    <a:cxn ang="0">
                      <a:pos x="106" y="32"/>
                    </a:cxn>
                    <a:cxn ang="0">
                      <a:pos x="74" y="21"/>
                    </a:cxn>
                    <a:cxn ang="0">
                      <a:pos x="43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385" h="290">
                      <a:moveTo>
                        <a:pt x="384" y="289"/>
                      </a:moveTo>
                      <a:lnTo>
                        <a:pt x="338" y="284"/>
                      </a:lnTo>
                      <a:lnTo>
                        <a:pt x="317" y="253"/>
                      </a:lnTo>
                      <a:lnTo>
                        <a:pt x="295" y="253"/>
                      </a:lnTo>
                      <a:lnTo>
                        <a:pt x="264" y="242"/>
                      </a:lnTo>
                      <a:lnTo>
                        <a:pt x="232" y="232"/>
                      </a:lnTo>
                      <a:lnTo>
                        <a:pt x="211" y="200"/>
                      </a:lnTo>
                      <a:lnTo>
                        <a:pt x="190" y="169"/>
                      </a:lnTo>
                      <a:lnTo>
                        <a:pt x="180" y="147"/>
                      </a:lnTo>
                      <a:lnTo>
                        <a:pt x="159" y="116"/>
                      </a:lnTo>
                      <a:lnTo>
                        <a:pt x="148" y="84"/>
                      </a:lnTo>
                      <a:lnTo>
                        <a:pt x="138" y="53"/>
                      </a:lnTo>
                      <a:lnTo>
                        <a:pt x="106" y="32"/>
                      </a:lnTo>
                      <a:lnTo>
                        <a:pt x="74" y="21"/>
                      </a:lnTo>
                      <a:lnTo>
                        <a:pt x="43" y="0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705" name="Freeform 105"/>
                <p:cNvSpPr>
                  <a:spLocks/>
                </p:cNvSpPr>
                <p:nvPr/>
              </p:nvSpPr>
              <p:spPr bwMode="auto">
                <a:xfrm>
                  <a:off x="624" y="1532"/>
                  <a:ext cx="241" cy="193"/>
                </a:xfrm>
                <a:custGeom>
                  <a:avLst/>
                  <a:gdLst/>
                  <a:ahLst/>
                  <a:cxnLst>
                    <a:cxn ang="0">
                      <a:pos x="240" y="192"/>
                    </a:cxn>
                    <a:cxn ang="0">
                      <a:pos x="192" y="155"/>
                    </a:cxn>
                    <a:cxn ang="0">
                      <a:pos x="171" y="123"/>
                    </a:cxn>
                    <a:cxn ang="0">
                      <a:pos x="140" y="113"/>
                    </a:cxn>
                    <a:cxn ang="0">
                      <a:pos x="108" y="102"/>
                    </a:cxn>
                    <a:cxn ang="0">
                      <a:pos x="77" y="81"/>
                    </a:cxn>
                    <a:cxn ang="0">
                      <a:pos x="55" y="71"/>
                    </a:cxn>
                    <a:cxn ang="0">
                      <a:pos x="24" y="50"/>
                    </a:cxn>
                    <a:cxn ang="0">
                      <a:pos x="13" y="18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41" h="193">
                      <a:moveTo>
                        <a:pt x="240" y="192"/>
                      </a:moveTo>
                      <a:lnTo>
                        <a:pt x="192" y="155"/>
                      </a:lnTo>
                      <a:lnTo>
                        <a:pt x="171" y="123"/>
                      </a:lnTo>
                      <a:lnTo>
                        <a:pt x="140" y="113"/>
                      </a:lnTo>
                      <a:lnTo>
                        <a:pt x="108" y="102"/>
                      </a:lnTo>
                      <a:lnTo>
                        <a:pt x="77" y="81"/>
                      </a:lnTo>
                      <a:lnTo>
                        <a:pt x="55" y="71"/>
                      </a:lnTo>
                      <a:lnTo>
                        <a:pt x="24" y="50"/>
                      </a:lnTo>
                      <a:lnTo>
                        <a:pt x="13" y="18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706" name="Freeform 106"/>
                <p:cNvSpPr>
                  <a:spLocks/>
                </p:cNvSpPr>
                <p:nvPr/>
              </p:nvSpPr>
              <p:spPr bwMode="auto">
                <a:xfrm>
                  <a:off x="469" y="1476"/>
                  <a:ext cx="396" cy="317"/>
                </a:xfrm>
                <a:custGeom>
                  <a:avLst/>
                  <a:gdLst/>
                  <a:ahLst/>
                  <a:cxnLst>
                    <a:cxn ang="0">
                      <a:pos x="395" y="296"/>
                    </a:cxn>
                    <a:cxn ang="0">
                      <a:pos x="347" y="316"/>
                    </a:cxn>
                    <a:cxn ang="0">
                      <a:pos x="305" y="306"/>
                    </a:cxn>
                    <a:cxn ang="0">
                      <a:pos x="274" y="285"/>
                    </a:cxn>
                    <a:cxn ang="0">
                      <a:pos x="242" y="264"/>
                    </a:cxn>
                    <a:cxn ang="0">
                      <a:pos x="232" y="242"/>
                    </a:cxn>
                    <a:cxn ang="0">
                      <a:pos x="210" y="232"/>
                    </a:cxn>
                    <a:cxn ang="0">
                      <a:pos x="189" y="200"/>
                    </a:cxn>
                    <a:cxn ang="0">
                      <a:pos x="168" y="169"/>
                    </a:cxn>
                    <a:cxn ang="0">
                      <a:pos x="137" y="148"/>
                    </a:cxn>
                    <a:cxn ang="0">
                      <a:pos x="126" y="116"/>
                    </a:cxn>
                    <a:cxn ang="0">
                      <a:pos x="105" y="85"/>
                    </a:cxn>
                    <a:cxn ang="0">
                      <a:pos x="84" y="63"/>
                    </a:cxn>
                    <a:cxn ang="0">
                      <a:pos x="63" y="32"/>
                    </a:cxn>
                    <a:cxn ang="0">
                      <a:pos x="32" y="21"/>
                    </a:cxn>
                    <a:cxn ang="0">
                      <a:pos x="0" y="0"/>
                    </a:cxn>
                    <a:cxn ang="0">
                      <a:pos x="11" y="8"/>
                    </a:cxn>
                  </a:cxnLst>
                  <a:rect l="0" t="0" r="r" b="b"/>
                  <a:pathLst>
                    <a:path w="396" h="317">
                      <a:moveTo>
                        <a:pt x="395" y="296"/>
                      </a:moveTo>
                      <a:lnTo>
                        <a:pt x="347" y="316"/>
                      </a:lnTo>
                      <a:lnTo>
                        <a:pt x="305" y="306"/>
                      </a:lnTo>
                      <a:lnTo>
                        <a:pt x="274" y="285"/>
                      </a:lnTo>
                      <a:lnTo>
                        <a:pt x="242" y="264"/>
                      </a:lnTo>
                      <a:lnTo>
                        <a:pt x="232" y="242"/>
                      </a:lnTo>
                      <a:lnTo>
                        <a:pt x="210" y="232"/>
                      </a:lnTo>
                      <a:lnTo>
                        <a:pt x="189" y="200"/>
                      </a:lnTo>
                      <a:lnTo>
                        <a:pt x="168" y="169"/>
                      </a:lnTo>
                      <a:lnTo>
                        <a:pt x="137" y="148"/>
                      </a:lnTo>
                      <a:lnTo>
                        <a:pt x="126" y="116"/>
                      </a:lnTo>
                      <a:lnTo>
                        <a:pt x="105" y="85"/>
                      </a:lnTo>
                      <a:lnTo>
                        <a:pt x="84" y="63"/>
                      </a:lnTo>
                      <a:lnTo>
                        <a:pt x="63" y="32"/>
                      </a:lnTo>
                      <a:lnTo>
                        <a:pt x="32" y="21"/>
                      </a:lnTo>
                      <a:lnTo>
                        <a:pt x="0" y="0"/>
                      </a:lnTo>
                      <a:lnTo>
                        <a:pt x="11" y="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5707" name="Freeform 107"/>
                <p:cNvSpPr>
                  <a:spLocks/>
                </p:cNvSpPr>
                <p:nvPr/>
              </p:nvSpPr>
              <p:spPr bwMode="auto">
                <a:xfrm>
                  <a:off x="240" y="104"/>
                  <a:ext cx="1441" cy="2341"/>
                </a:xfrm>
                <a:custGeom>
                  <a:avLst/>
                  <a:gdLst/>
                  <a:ahLst/>
                  <a:cxnLst>
                    <a:cxn ang="0">
                      <a:pos x="1336" y="2201"/>
                    </a:cxn>
                    <a:cxn ang="0">
                      <a:pos x="1377" y="2043"/>
                    </a:cxn>
                    <a:cxn ang="0">
                      <a:pos x="1398" y="1895"/>
                    </a:cxn>
                    <a:cxn ang="0">
                      <a:pos x="1430" y="1727"/>
                    </a:cxn>
                    <a:cxn ang="0">
                      <a:pos x="1430" y="1579"/>
                    </a:cxn>
                    <a:cxn ang="0">
                      <a:pos x="1440" y="1422"/>
                    </a:cxn>
                    <a:cxn ang="0">
                      <a:pos x="1440" y="1264"/>
                    </a:cxn>
                    <a:cxn ang="0">
                      <a:pos x="1440" y="1106"/>
                    </a:cxn>
                    <a:cxn ang="0">
                      <a:pos x="1440" y="948"/>
                    </a:cxn>
                    <a:cxn ang="0">
                      <a:pos x="1440" y="790"/>
                    </a:cxn>
                    <a:cxn ang="0">
                      <a:pos x="1367" y="642"/>
                    </a:cxn>
                    <a:cxn ang="0">
                      <a:pos x="1325" y="485"/>
                    </a:cxn>
                    <a:cxn ang="0">
                      <a:pos x="1243" y="327"/>
                    </a:cxn>
                    <a:cxn ang="0">
                      <a:pos x="1119" y="211"/>
                    </a:cxn>
                    <a:cxn ang="0">
                      <a:pos x="953" y="169"/>
                    </a:cxn>
                    <a:cxn ang="0">
                      <a:pos x="798" y="116"/>
                    </a:cxn>
                    <a:cxn ang="0">
                      <a:pos x="642" y="53"/>
                    </a:cxn>
                    <a:cxn ang="0">
                      <a:pos x="497" y="0"/>
                    </a:cxn>
                    <a:cxn ang="0">
                      <a:pos x="383" y="116"/>
                    </a:cxn>
                    <a:cxn ang="0">
                      <a:pos x="279" y="274"/>
                    </a:cxn>
                    <a:cxn ang="0">
                      <a:pos x="207" y="432"/>
                    </a:cxn>
                    <a:cxn ang="0">
                      <a:pos x="166" y="611"/>
                    </a:cxn>
                    <a:cxn ang="0">
                      <a:pos x="145" y="758"/>
                    </a:cxn>
                    <a:cxn ang="0">
                      <a:pos x="114" y="906"/>
                    </a:cxn>
                    <a:cxn ang="0">
                      <a:pos x="83" y="1064"/>
                    </a:cxn>
                    <a:cxn ang="0">
                      <a:pos x="72" y="1222"/>
                    </a:cxn>
                    <a:cxn ang="0">
                      <a:pos x="41" y="1379"/>
                    </a:cxn>
                    <a:cxn ang="0">
                      <a:pos x="10" y="1537"/>
                    </a:cxn>
                    <a:cxn ang="0">
                      <a:pos x="0" y="1780"/>
                    </a:cxn>
                    <a:cxn ang="0">
                      <a:pos x="0" y="1969"/>
                    </a:cxn>
                    <a:cxn ang="0">
                      <a:pos x="0" y="2127"/>
                    </a:cxn>
                    <a:cxn ang="0">
                      <a:pos x="31" y="2285"/>
                    </a:cxn>
                    <a:cxn ang="0">
                      <a:pos x="72" y="2264"/>
                    </a:cxn>
                    <a:cxn ang="0">
                      <a:pos x="72" y="2106"/>
                    </a:cxn>
                    <a:cxn ang="0">
                      <a:pos x="72" y="1958"/>
                    </a:cxn>
                    <a:cxn ang="0">
                      <a:pos x="72" y="1790"/>
                    </a:cxn>
                    <a:cxn ang="0">
                      <a:pos x="134" y="1622"/>
                    </a:cxn>
                    <a:cxn ang="0">
                      <a:pos x="176" y="1464"/>
                    </a:cxn>
                    <a:cxn ang="0">
                      <a:pos x="228" y="1316"/>
                    </a:cxn>
                    <a:cxn ang="0">
                      <a:pos x="279" y="1169"/>
                    </a:cxn>
                    <a:cxn ang="0">
                      <a:pos x="331" y="1011"/>
                    </a:cxn>
                    <a:cxn ang="0">
                      <a:pos x="393" y="853"/>
                    </a:cxn>
                    <a:cxn ang="0">
                      <a:pos x="466" y="695"/>
                    </a:cxn>
                    <a:cxn ang="0">
                      <a:pos x="528" y="548"/>
                    </a:cxn>
                    <a:cxn ang="0">
                      <a:pos x="601" y="390"/>
                    </a:cxn>
                    <a:cxn ang="0">
                      <a:pos x="736" y="316"/>
                    </a:cxn>
                    <a:cxn ang="0">
                      <a:pos x="880" y="442"/>
                    </a:cxn>
                    <a:cxn ang="0">
                      <a:pos x="984" y="579"/>
                    </a:cxn>
                    <a:cxn ang="0">
                      <a:pos x="1087" y="727"/>
                    </a:cxn>
                    <a:cxn ang="0">
                      <a:pos x="1160" y="874"/>
                    </a:cxn>
                    <a:cxn ang="0">
                      <a:pos x="1212" y="1022"/>
                    </a:cxn>
                    <a:cxn ang="0">
                      <a:pos x="1233" y="1179"/>
                    </a:cxn>
                    <a:cxn ang="0">
                      <a:pos x="1263" y="1337"/>
                    </a:cxn>
                    <a:cxn ang="0">
                      <a:pos x="1305" y="1495"/>
                    </a:cxn>
                    <a:cxn ang="0">
                      <a:pos x="1305" y="1653"/>
                    </a:cxn>
                    <a:cxn ang="0">
                      <a:pos x="1305" y="1811"/>
                    </a:cxn>
                    <a:cxn ang="0">
                      <a:pos x="1305" y="1969"/>
                    </a:cxn>
                    <a:cxn ang="0">
                      <a:pos x="1315" y="2137"/>
                    </a:cxn>
                    <a:cxn ang="0">
                      <a:pos x="1284" y="2285"/>
                    </a:cxn>
                  </a:cxnLst>
                  <a:rect l="0" t="0" r="r" b="b"/>
                  <a:pathLst>
                    <a:path w="1441" h="2341">
                      <a:moveTo>
                        <a:pt x="1291" y="2340"/>
                      </a:moveTo>
                      <a:lnTo>
                        <a:pt x="1295" y="2295"/>
                      </a:lnTo>
                      <a:lnTo>
                        <a:pt x="1315" y="2264"/>
                      </a:lnTo>
                      <a:lnTo>
                        <a:pt x="1325" y="2232"/>
                      </a:lnTo>
                      <a:lnTo>
                        <a:pt x="1336" y="2201"/>
                      </a:lnTo>
                      <a:lnTo>
                        <a:pt x="1346" y="2169"/>
                      </a:lnTo>
                      <a:lnTo>
                        <a:pt x="1357" y="2137"/>
                      </a:lnTo>
                      <a:lnTo>
                        <a:pt x="1357" y="2106"/>
                      </a:lnTo>
                      <a:lnTo>
                        <a:pt x="1367" y="2074"/>
                      </a:lnTo>
                      <a:lnTo>
                        <a:pt x="1377" y="2043"/>
                      </a:lnTo>
                      <a:lnTo>
                        <a:pt x="1388" y="2011"/>
                      </a:lnTo>
                      <a:lnTo>
                        <a:pt x="1388" y="1980"/>
                      </a:lnTo>
                      <a:lnTo>
                        <a:pt x="1398" y="1958"/>
                      </a:lnTo>
                      <a:lnTo>
                        <a:pt x="1398" y="1927"/>
                      </a:lnTo>
                      <a:lnTo>
                        <a:pt x="1398" y="1895"/>
                      </a:lnTo>
                      <a:lnTo>
                        <a:pt x="1409" y="1864"/>
                      </a:lnTo>
                      <a:lnTo>
                        <a:pt x="1419" y="1832"/>
                      </a:lnTo>
                      <a:lnTo>
                        <a:pt x="1430" y="1801"/>
                      </a:lnTo>
                      <a:lnTo>
                        <a:pt x="1430" y="1769"/>
                      </a:lnTo>
                      <a:lnTo>
                        <a:pt x="1430" y="1727"/>
                      </a:lnTo>
                      <a:lnTo>
                        <a:pt x="1430" y="1695"/>
                      </a:lnTo>
                      <a:lnTo>
                        <a:pt x="1430" y="1664"/>
                      </a:lnTo>
                      <a:lnTo>
                        <a:pt x="1430" y="1632"/>
                      </a:lnTo>
                      <a:lnTo>
                        <a:pt x="1430" y="1601"/>
                      </a:lnTo>
                      <a:lnTo>
                        <a:pt x="1430" y="1579"/>
                      </a:lnTo>
                      <a:lnTo>
                        <a:pt x="1440" y="1548"/>
                      </a:lnTo>
                      <a:lnTo>
                        <a:pt x="1440" y="1516"/>
                      </a:lnTo>
                      <a:lnTo>
                        <a:pt x="1440" y="1485"/>
                      </a:lnTo>
                      <a:lnTo>
                        <a:pt x="1440" y="1453"/>
                      </a:lnTo>
                      <a:lnTo>
                        <a:pt x="1440" y="1422"/>
                      </a:lnTo>
                      <a:lnTo>
                        <a:pt x="1440" y="1390"/>
                      </a:lnTo>
                      <a:lnTo>
                        <a:pt x="1440" y="1358"/>
                      </a:lnTo>
                      <a:lnTo>
                        <a:pt x="1440" y="1327"/>
                      </a:lnTo>
                      <a:lnTo>
                        <a:pt x="1440" y="1295"/>
                      </a:lnTo>
                      <a:lnTo>
                        <a:pt x="1440" y="1264"/>
                      </a:lnTo>
                      <a:lnTo>
                        <a:pt x="1440" y="1232"/>
                      </a:lnTo>
                      <a:lnTo>
                        <a:pt x="1440" y="1200"/>
                      </a:lnTo>
                      <a:lnTo>
                        <a:pt x="1440" y="1169"/>
                      </a:lnTo>
                      <a:lnTo>
                        <a:pt x="1440" y="1137"/>
                      </a:lnTo>
                      <a:lnTo>
                        <a:pt x="1440" y="1106"/>
                      </a:lnTo>
                      <a:lnTo>
                        <a:pt x="1440" y="1074"/>
                      </a:lnTo>
                      <a:lnTo>
                        <a:pt x="1440" y="1043"/>
                      </a:lnTo>
                      <a:lnTo>
                        <a:pt x="1440" y="1011"/>
                      </a:lnTo>
                      <a:lnTo>
                        <a:pt x="1440" y="979"/>
                      </a:lnTo>
                      <a:lnTo>
                        <a:pt x="1440" y="948"/>
                      </a:lnTo>
                      <a:lnTo>
                        <a:pt x="1440" y="906"/>
                      </a:lnTo>
                      <a:lnTo>
                        <a:pt x="1440" y="874"/>
                      </a:lnTo>
                      <a:lnTo>
                        <a:pt x="1440" y="843"/>
                      </a:lnTo>
                      <a:lnTo>
                        <a:pt x="1440" y="821"/>
                      </a:lnTo>
                      <a:lnTo>
                        <a:pt x="1440" y="790"/>
                      </a:lnTo>
                      <a:lnTo>
                        <a:pt x="1419" y="758"/>
                      </a:lnTo>
                      <a:lnTo>
                        <a:pt x="1409" y="727"/>
                      </a:lnTo>
                      <a:lnTo>
                        <a:pt x="1398" y="695"/>
                      </a:lnTo>
                      <a:lnTo>
                        <a:pt x="1377" y="664"/>
                      </a:lnTo>
                      <a:lnTo>
                        <a:pt x="1367" y="642"/>
                      </a:lnTo>
                      <a:lnTo>
                        <a:pt x="1367" y="611"/>
                      </a:lnTo>
                      <a:lnTo>
                        <a:pt x="1357" y="579"/>
                      </a:lnTo>
                      <a:lnTo>
                        <a:pt x="1346" y="548"/>
                      </a:lnTo>
                      <a:lnTo>
                        <a:pt x="1336" y="516"/>
                      </a:lnTo>
                      <a:lnTo>
                        <a:pt x="1325" y="485"/>
                      </a:lnTo>
                      <a:lnTo>
                        <a:pt x="1315" y="453"/>
                      </a:lnTo>
                      <a:lnTo>
                        <a:pt x="1295" y="421"/>
                      </a:lnTo>
                      <a:lnTo>
                        <a:pt x="1284" y="390"/>
                      </a:lnTo>
                      <a:lnTo>
                        <a:pt x="1263" y="358"/>
                      </a:lnTo>
                      <a:lnTo>
                        <a:pt x="1243" y="327"/>
                      </a:lnTo>
                      <a:lnTo>
                        <a:pt x="1233" y="295"/>
                      </a:lnTo>
                      <a:lnTo>
                        <a:pt x="1201" y="263"/>
                      </a:lnTo>
                      <a:lnTo>
                        <a:pt x="1171" y="242"/>
                      </a:lnTo>
                      <a:lnTo>
                        <a:pt x="1149" y="221"/>
                      </a:lnTo>
                      <a:lnTo>
                        <a:pt x="1119" y="211"/>
                      </a:lnTo>
                      <a:lnTo>
                        <a:pt x="1087" y="211"/>
                      </a:lnTo>
                      <a:lnTo>
                        <a:pt x="1057" y="200"/>
                      </a:lnTo>
                      <a:lnTo>
                        <a:pt x="1025" y="190"/>
                      </a:lnTo>
                      <a:lnTo>
                        <a:pt x="995" y="179"/>
                      </a:lnTo>
                      <a:lnTo>
                        <a:pt x="953" y="169"/>
                      </a:lnTo>
                      <a:lnTo>
                        <a:pt x="932" y="158"/>
                      </a:lnTo>
                      <a:lnTo>
                        <a:pt x="901" y="148"/>
                      </a:lnTo>
                      <a:lnTo>
                        <a:pt x="860" y="137"/>
                      </a:lnTo>
                      <a:lnTo>
                        <a:pt x="828" y="127"/>
                      </a:lnTo>
                      <a:lnTo>
                        <a:pt x="798" y="116"/>
                      </a:lnTo>
                      <a:lnTo>
                        <a:pt x="766" y="106"/>
                      </a:lnTo>
                      <a:lnTo>
                        <a:pt x="736" y="95"/>
                      </a:lnTo>
                      <a:lnTo>
                        <a:pt x="714" y="85"/>
                      </a:lnTo>
                      <a:lnTo>
                        <a:pt x="673" y="74"/>
                      </a:lnTo>
                      <a:lnTo>
                        <a:pt x="642" y="53"/>
                      </a:lnTo>
                      <a:lnTo>
                        <a:pt x="611" y="42"/>
                      </a:lnTo>
                      <a:lnTo>
                        <a:pt x="580" y="32"/>
                      </a:lnTo>
                      <a:lnTo>
                        <a:pt x="549" y="11"/>
                      </a:lnTo>
                      <a:lnTo>
                        <a:pt x="518" y="0"/>
                      </a:lnTo>
                      <a:lnTo>
                        <a:pt x="497" y="0"/>
                      </a:lnTo>
                      <a:lnTo>
                        <a:pt x="466" y="0"/>
                      </a:lnTo>
                      <a:lnTo>
                        <a:pt x="445" y="32"/>
                      </a:lnTo>
                      <a:lnTo>
                        <a:pt x="414" y="63"/>
                      </a:lnTo>
                      <a:lnTo>
                        <a:pt x="414" y="85"/>
                      </a:lnTo>
                      <a:lnTo>
                        <a:pt x="383" y="116"/>
                      </a:lnTo>
                      <a:lnTo>
                        <a:pt x="363" y="148"/>
                      </a:lnTo>
                      <a:lnTo>
                        <a:pt x="342" y="179"/>
                      </a:lnTo>
                      <a:lnTo>
                        <a:pt x="321" y="211"/>
                      </a:lnTo>
                      <a:lnTo>
                        <a:pt x="301" y="242"/>
                      </a:lnTo>
                      <a:lnTo>
                        <a:pt x="279" y="274"/>
                      </a:lnTo>
                      <a:lnTo>
                        <a:pt x="258" y="306"/>
                      </a:lnTo>
                      <a:lnTo>
                        <a:pt x="249" y="337"/>
                      </a:lnTo>
                      <a:lnTo>
                        <a:pt x="238" y="369"/>
                      </a:lnTo>
                      <a:lnTo>
                        <a:pt x="217" y="400"/>
                      </a:lnTo>
                      <a:lnTo>
                        <a:pt x="207" y="432"/>
                      </a:lnTo>
                      <a:lnTo>
                        <a:pt x="196" y="464"/>
                      </a:lnTo>
                      <a:lnTo>
                        <a:pt x="187" y="495"/>
                      </a:lnTo>
                      <a:lnTo>
                        <a:pt x="176" y="537"/>
                      </a:lnTo>
                      <a:lnTo>
                        <a:pt x="166" y="579"/>
                      </a:lnTo>
                      <a:lnTo>
                        <a:pt x="166" y="611"/>
                      </a:lnTo>
                      <a:lnTo>
                        <a:pt x="155" y="642"/>
                      </a:lnTo>
                      <a:lnTo>
                        <a:pt x="155" y="664"/>
                      </a:lnTo>
                      <a:lnTo>
                        <a:pt x="155" y="695"/>
                      </a:lnTo>
                      <a:lnTo>
                        <a:pt x="145" y="727"/>
                      </a:lnTo>
                      <a:lnTo>
                        <a:pt x="145" y="758"/>
                      </a:lnTo>
                      <a:lnTo>
                        <a:pt x="134" y="790"/>
                      </a:lnTo>
                      <a:lnTo>
                        <a:pt x="125" y="821"/>
                      </a:lnTo>
                      <a:lnTo>
                        <a:pt x="125" y="843"/>
                      </a:lnTo>
                      <a:lnTo>
                        <a:pt x="114" y="874"/>
                      </a:lnTo>
                      <a:lnTo>
                        <a:pt x="114" y="906"/>
                      </a:lnTo>
                      <a:lnTo>
                        <a:pt x="104" y="937"/>
                      </a:lnTo>
                      <a:lnTo>
                        <a:pt x="93" y="969"/>
                      </a:lnTo>
                      <a:lnTo>
                        <a:pt x="83" y="1000"/>
                      </a:lnTo>
                      <a:lnTo>
                        <a:pt x="83" y="1022"/>
                      </a:lnTo>
                      <a:lnTo>
                        <a:pt x="83" y="1064"/>
                      </a:lnTo>
                      <a:lnTo>
                        <a:pt x="83" y="1095"/>
                      </a:lnTo>
                      <a:lnTo>
                        <a:pt x="83" y="1127"/>
                      </a:lnTo>
                      <a:lnTo>
                        <a:pt x="72" y="1158"/>
                      </a:lnTo>
                      <a:lnTo>
                        <a:pt x="72" y="1190"/>
                      </a:lnTo>
                      <a:lnTo>
                        <a:pt x="72" y="1222"/>
                      </a:lnTo>
                      <a:lnTo>
                        <a:pt x="72" y="1253"/>
                      </a:lnTo>
                      <a:lnTo>
                        <a:pt x="62" y="1285"/>
                      </a:lnTo>
                      <a:lnTo>
                        <a:pt x="62" y="1316"/>
                      </a:lnTo>
                      <a:lnTo>
                        <a:pt x="52" y="1348"/>
                      </a:lnTo>
                      <a:lnTo>
                        <a:pt x="41" y="1379"/>
                      </a:lnTo>
                      <a:lnTo>
                        <a:pt x="41" y="1401"/>
                      </a:lnTo>
                      <a:lnTo>
                        <a:pt x="31" y="1432"/>
                      </a:lnTo>
                      <a:lnTo>
                        <a:pt x="31" y="1464"/>
                      </a:lnTo>
                      <a:lnTo>
                        <a:pt x="20" y="1506"/>
                      </a:lnTo>
                      <a:lnTo>
                        <a:pt x="10" y="1537"/>
                      </a:lnTo>
                      <a:lnTo>
                        <a:pt x="10" y="1569"/>
                      </a:lnTo>
                      <a:lnTo>
                        <a:pt x="10" y="1601"/>
                      </a:lnTo>
                      <a:lnTo>
                        <a:pt x="0" y="1632"/>
                      </a:lnTo>
                      <a:lnTo>
                        <a:pt x="0" y="1716"/>
                      </a:lnTo>
                      <a:lnTo>
                        <a:pt x="0" y="1780"/>
                      </a:lnTo>
                      <a:lnTo>
                        <a:pt x="0" y="1843"/>
                      </a:lnTo>
                      <a:lnTo>
                        <a:pt x="0" y="1874"/>
                      </a:lnTo>
                      <a:lnTo>
                        <a:pt x="0" y="1906"/>
                      </a:lnTo>
                      <a:lnTo>
                        <a:pt x="0" y="1937"/>
                      </a:lnTo>
                      <a:lnTo>
                        <a:pt x="0" y="1969"/>
                      </a:lnTo>
                      <a:lnTo>
                        <a:pt x="0" y="2001"/>
                      </a:lnTo>
                      <a:lnTo>
                        <a:pt x="0" y="2032"/>
                      </a:lnTo>
                      <a:lnTo>
                        <a:pt x="0" y="2064"/>
                      </a:lnTo>
                      <a:lnTo>
                        <a:pt x="0" y="2095"/>
                      </a:lnTo>
                      <a:lnTo>
                        <a:pt x="0" y="2127"/>
                      </a:lnTo>
                      <a:lnTo>
                        <a:pt x="0" y="2159"/>
                      </a:lnTo>
                      <a:lnTo>
                        <a:pt x="0" y="2190"/>
                      </a:lnTo>
                      <a:lnTo>
                        <a:pt x="0" y="2222"/>
                      </a:lnTo>
                      <a:lnTo>
                        <a:pt x="20" y="2253"/>
                      </a:lnTo>
                      <a:lnTo>
                        <a:pt x="31" y="2285"/>
                      </a:lnTo>
                      <a:lnTo>
                        <a:pt x="41" y="2316"/>
                      </a:lnTo>
                      <a:lnTo>
                        <a:pt x="41" y="2338"/>
                      </a:lnTo>
                      <a:lnTo>
                        <a:pt x="72" y="2327"/>
                      </a:lnTo>
                      <a:lnTo>
                        <a:pt x="72" y="2295"/>
                      </a:lnTo>
                      <a:lnTo>
                        <a:pt x="72" y="2264"/>
                      </a:lnTo>
                      <a:lnTo>
                        <a:pt x="72" y="2232"/>
                      </a:lnTo>
                      <a:lnTo>
                        <a:pt x="72" y="2201"/>
                      </a:lnTo>
                      <a:lnTo>
                        <a:pt x="72" y="2169"/>
                      </a:lnTo>
                      <a:lnTo>
                        <a:pt x="72" y="2137"/>
                      </a:lnTo>
                      <a:lnTo>
                        <a:pt x="72" y="2106"/>
                      </a:lnTo>
                      <a:lnTo>
                        <a:pt x="72" y="2074"/>
                      </a:lnTo>
                      <a:lnTo>
                        <a:pt x="72" y="2043"/>
                      </a:lnTo>
                      <a:lnTo>
                        <a:pt x="72" y="2011"/>
                      </a:lnTo>
                      <a:lnTo>
                        <a:pt x="72" y="1980"/>
                      </a:lnTo>
                      <a:lnTo>
                        <a:pt x="72" y="1958"/>
                      </a:lnTo>
                      <a:lnTo>
                        <a:pt x="72" y="1927"/>
                      </a:lnTo>
                      <a:lnTo>
                        <a:pt x="72" y="1895"/>
                      </a:lnTo>
                      <a:lnTo>
                        <a:pt x="72" y="1864"/>
                      </a:lnTo>
                      <a:lnTo>
                        <a:pt x="72" y="1822"/>
                      </a:lnTo>
                      <a:lnTo>
                        <a:pt x="72" y="1790"/>
                      </a:lnTo>
                      <a:lnTo>
                        <a:pt x="93" y="1758"/>
                      </a:lnTo>
                      <a:lnTo>
                        <a:pt x="104" y="1727"/>
                      </a:lnTo>
                      <a:lnTo>
                        <a:pt x="114" y="1695"/>
                      </a:lnTo>
                      <a:lnTo>
                        <a:pt x="125" y="1653"/>
                      </a:lnTo>
                      <a:lnTo>
                        <a:pt x="134" y="1622"/>
                      </a:lnTo>
                      <a:lnTo>
                        <a:pt x="145" y="1590"/>
                      </a:lnTo>
                      <a:lnTo>
                        <a:pt x="155" y="1558"/>
                      </a:lnTo>
                      <a:lnTo>
                        <a:pt x="166" y="1527"/>
                      </a:lnTo>
                      <a:lnTo>
                        <a:pt x="176" y="1495"/>
                      </a:lnTo>
                      <a:lnTo>
                        <a:pt x="176" y="1464"/>
                      </a:lnTo>
                      <a:lnTo>
                        <a:pt x="187" y="1432"/>
                      </a:lnTo>
                      <a:lnTo>
                        <a:pt x="196" y="1401"/>
                      </a:lnTo>
                      <a:lnTo>
                        <a:pt x="196" y="1379"/>
                      </a:lnTo>
                      <a:lnTo>
                        <a:pt x="207" y="1348"/>
                      </a:lnTo>
                      <a:lnTo>
                        <a:pt x="228" y="1316"/>
                      </a:lnTo>
                      <a:lnTo>
                        <a:pt x="228" y="1285"/>
                      </a:lnTo>
                      <a:lnTo>
                        <a:pt x="238" y="1253"/>
                      </a:lnTo>
                      <a:lnTo>
                        <a:pt x="258" y="1222"/>
                      </a:lnTo>
                      <a:lnTo>
                        <a:pt x="269" y="1200"/>
                      </a:lnTo>
                      <a:lnTo>
                        <a:pt x="279" y="1169"/>
                      </a:lnTo>
                      <a:lnTo>
                        <a:pt x="279" y="1137"/>
                      </a:lnTo>
                      <a:lnTo>
                        <a:pt x="290" y="1106"/>
                      </a:lnTo>
                      <a:lnTo>
                        <a:pt x="311" y="1074"/>
                      </a:lnTo>
                      <a:lnTo>
                        <a:pt x="321" y="1043"/>
                      </a:lnTo>
                      <a:lnTo>
                        <a:pt x="331" y="1011"/>
                      </a:lnTo>
                      <a:lnTo>
                        <a:pt x="352" y="979"/>
                      </a:lnTo>
                      <a:lnTo>
                        <a:pt x="363" y="948"/>
                      </a:lnTo>
                      <a:lnTo>
                        <a:pt x="373" y="916"/>
                      </a:lnTo>
                      <a:lnTo>
                        <a:pt x="383" y="885"/>
                      </a:lnTo>
                      <a:lnTo>
                        <a:pt x="393" y="853"/>
                      </a:lnTo>
                      <a:lnTo>
                        <a:pt x="404" y="821"/>
                      </a:lnTo>
                      <a:lnTo>
                        <a:pt x="425" y="790"/>
                      </a:lnTo>
                      <a:lnTo>
                        <a:pt x="435" y="758"/>
                      </a:lnTo>
                      <a:lnTo>
                        <a:pt x="455" y="727"/>
                      </a:lnTo>
                      <a:lnTo>
                        <a:pt x="466" y="695"/>
                      </a:lnTo>
                      <a:lnTo>
                        <a:pt x="476" y="664"/>
                      </a:lnTo>
                      <a:lnTo>
                        <a:pt x="487" y="642"/>
                      </a:lnTo>
                      <a:lnTo>
                        <a:pt x="507" y="611"/>
                      </a:lnTo>
                      <a:lnTo>
                        <a:pt x="518" y="579"/>
                      </a:lnTo>
                      <a:lnTo>
                        <a:pt x="528" y="548"/>
                      </a:lnTo>
                      <a:lnTo>
                        <a:pt x="539" y="516"/>
                      </a:lnTo>
                      <a:lnTo>
                        <a:pt x="560" y="485"/>
                      </a:lnTo>
                      <a:lnTo>
                        <a:pt x="569" y="453"/>
                      </a:lnTo>
                      <a:lnTo>
                        <a:pt x="590" y="421"/>
                      </a:lnTo>
                      <a:lnTo>
                        <a:pt x="601" y="390"/>
                      </a:lnTo>
                      <a:lnTo>
                        <a:pt x="622" y="358"/>
                      </a:lnTo>
                      <a:lnTo>
                        <a:pt x="642" y="327"/>
                      </a:lnTo>
                      <a:lnTo>
                        <a:pt x="673" y="306"/>
                      </a:lnTo>
                      <a:lnTo>
                        <a:pt x="704" y="306"/>
                      </a:lnTo>
                      <a:lnTo>
                        <a:pt x="736" y="316"/>
                      </a:lnTo>
                      <a:lnTo>
                        <a:pt x="766" y="348"/>
                      </a:lnTo>
                      <a:lnTo>
                        <a:pt x="798" y="369"/>
                      </a:lnTo>
                      <a:lnTo>
                        <a:pt x="828" y="390"/>
                      </a:lnTo>
                      <a:lnTo>
                        <a:pt x="860" y="411"/>
                      </a:lnTo>
                      <a:lnTo>
                        <a:pt x="880" y="442"/>
                      </a:lnTo>
                      <a:lnTo>
                        <a:pt x="890" y="464"/>
                      </a:lnTo>
                      <a:lnTo>
                        <a:pt x="911" y="495"/>
                      </a:lnTo>
                      <a:lnTo>
                        <a:pt x="942" y="527"/>
                      </a:lnTo>
                      <a:lnTo>
                        <a:pt x="974" y="548"/>
                      </a:lnTo>
                      <a:lnTo>
                        <a:pt x="984" y="579"/>
                      </a:lnTo>
                      <a:lnTo>
                        <a:pt x="1015" y="611"/>
                      </a:lnTo>
                      <a:lnTo>
                        <a:pt x="1036" y="642"/>
                      </a:lnTo>
                      <a:lnTo>
                        <a:pt x="1057" y="664"/>
                      </a:lnTo>
                      <a:lnTo>
                        <a:pt x="1066" y="695"/>
                      </a:lnTo>
                      <a:lnTo>
                        <a:pt x="1087" y="727"/>
                      </a:lnTo>
                      <a:lnTo>
                        <a:pt x="1098" y="758"/>
                      </a:lnTo>
                      <a:lnTo>
                        <a:pt x="1108" y="790"/>
                      </a:lnTo>
                      <a:lnTo>
                        <a:pt x="1128" y="821"/>
                      </a:lnTo>
                      <a:lnTo>
                        <a:pt x="1149" y="843"/>
                      </a:lnTo>
                      <a:lnTo>
                        <a:pt x="1160" y="874"/>
                      </a:lnTo>
                      <a:lnTo>
                        <a:pt x="1181" y="906"/>
                      </a:lnTo>
                      <a:lnTo>
                        <a:pt x="1191" y="937"/>
                      </a:lnTo>
                      <a:lnTo>
                        <a:pt x="1201" y="969"/>
                      </a:lnTo>
                      <a:lnTo>
                        <a:pt x="1212" y="1000"/>
                      </a:lnTo>
                      <a:lnTo>
                        <a:pt x="1212" y="1022"/>
                      </a:lnTo>
                      <a:lnTo>
                        <a:pt x="1222" y="1053"/>
                      </a:lnTo>
                      <a:lnTo>
                        <a:pt x="1222" y="1085"/>
                      </a:lnTo>
                      <a:lnTo>
                        <a:pt x="1233" y="1116"/>
                      </a:lnTo>
                      <a:lnTo>
                        <a:pt x="1233" y="1148"/>
                      </a:lnTo>
                      <a:lnTo>
                        <a:pt x="1233" y="1179"/>
                      </a:lnTo>
                      <a:lnTo>
                        <a:pt x="1243" y="1211"/>
                      </a:lnTo>
                      <a:lnTo>
                        <a:pt x="1253" y="1243"/>
                      </a:lnTo>
                      <a:lnTo>
                        <a:pt x="1253" y="1274"/>
                      </a:lnTo>
                      <a:lnTo>
                        <a:pt x="1263" y="1306"/>
                      </a:lnTo>
                      <a:lnTo>
                        <a:pt x="1263" y="1337"/>
                      </a:lnTo>
                      <a:lnTo>
                        <a:pt x="1274" y="1369"/>
                      </a:lnTo>
                      <a:lnTo>
                        <a:pt x="1284" y="1401"/>
                      </a:lnTo>
                      <a:lnTo>
                        <a:pt x="1295" y="1432"/>
                      </a:lnTo>
                      <a:lnTo>
                        <a:pt x="1295" y="1464"/>
                      </a:lnTo>
                      <a:lnTo>
                        <a:pt x="1305" y="1495"/>
                      </a:lnTo>
                      <a:lnTo>
                        <a:pt x="1305" y="1527"/>
                      </a:lnTo>
                      <a:lnTo>
                        <a:pt x="1305" y="1558"/>
                      </a:lnTo>
                      <a:lnTo>
                        <a:pt x="1305" y="1590"/>
                      </a:lnTo>
                      <a:lnTo>
                        <a:pt x="1305" y="1622"/>
                      </a:lnTo>
                      <a:lnTo>
                        <a:pt x="1305" y="1653"/>
                      </a:lnTo>
                      <a:lnTo>
                        <a:pt x="1305" y="1685"/>
                      </a:lnTo>
                      <a:lnTo>
                        <a:pt x="1305" y="1716"/>
                      </a:lnTo>
                      <a:lnTo>
                        <a:pt x="1305" y="1748"/>
                      </a:lnTo>
                      <a:lnTo>
                        <a:pt x="1305" y="1780"/>
                      </a:lnTo>
                      <a:lnTo>
                        <a:pt x="1305" y="1811"/>
                      </a:lnTo>
                      <a:lnTo>
                        <a:pt x="1305" y="1843"/>
                      </a:lnTo>
                      <a:lnTo>
                        <a:pt x="1305" y="1874"/>
                      </a:lnTo>
                      <a:lnTo>
                        <a:pt x="1305" y="1906"/>
                      </a:lnTo>
                      <a:lnTo>
                        <a:pt x="1305" y="1937"/>
                      </a:lnTo>
                      <a:lnTo>
                        <a:pt x="1305" y="1969"/>
                      </a:lnTo>
                      <a:lnTo>
                        <a:pt x="1315" y="2001"/>
                      </a:lnTo>
                      <a:lnTo>
                        <a:pt x="1315" y="2032"/>
                      </a:lnTo>
                      <a:lnTo>
                        <a:pt x="1315" y="2064"/>
                      </a:lnTo>
                      <a:lnTo>
                        <a:pt x="1315" y="2095"/>
                      </a:lnTo>
                      <a:lnTo>
                        <a:pt x="1315" y="2137"/>
                      </a:lnTo>
                      <a:lnTo>
                        <a:pt x="1315" y="2159"/>
                      </a:lnTo>
                      <a:lnTo>
                        <a:pt x="1315" y="2190"/>
                      </a:lnTo>
                      <a:lnTo>
                        <a:pt x="1305" y="2222"/>
                      </a:lnTo>
                      <a:lnTo>
                        <a:pt x="1284" y="2253"/>
                      </a:lnTo>
                      <a:lnTo>
                        <a:pt x="1284" y="2285"/>
                      </a:lnTo>
                      <a:lnTo>
                        <a:pt x="1291" y="2340"/>
                      </a:lnTo>
                      <a:lnTo>
                        <a:pt x="1284" y="2295"/>
                      </a:lnTo>
                      <a:lnTo>
                        <a:pt x="1291" y="2292"/>
                      </a:lnTo>
                    </a:path>
                  </a:pathLst>
                </a:custGeom>
                <a:pattFill prst="pct90">
                  <a:fgClr>
                    <a:srgbClr val="FFFFCC"/>
                  </a:fgClr>
                  <a:bgClr>
                    <a:srgbClr val="CC9900"/>
                  </a:bgClr>
                </a:pattFill>
                <a:ln w="9525" cap="rnd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25709" name="Freeform 109"/>
              <p:cNvSpPr>
                <a:spLocks/>
              </p:cNvSpPr>
              <p:nvPr/>
            </p:nvSpPr>
            <p:spPr bwMode="auto">
              <a:xfrm>
                <a:off x="932" y="2443"/>
                <a:ext cx="591" cy="1856"/>
              </a:xfrm>
              <a:custGeom>
                <a:avLst/>
                <a:gdLst/>
                <a:ahLst/>
                <a:cxnLst>
                  <a:cxn ang="0">
                    <a:pos x="569" y="76"/>
                  </a:cxn>
                  <a:cxn ang="0">
                    <a:pos x="558" y="171"/>
                  </a:cxn>
                  <a:cxn ang="0">
                    <a:pos x="537" y="265"/>
                  </a:cxn>
                  <a:cxn ang="0">
                    <a:pos x="526" y="360"/>
                  </a:cxn>
                  <a:cxn ang="0">
                    <a:pos x="484" y="455"/>
                  </a:cxn>
                  <a:cxn ang="0">
                    <a:pos x="463" y="550"/>
                  </a:cxn>
                  <a:cxn ang="0">
                    <a:pos x="442" y="644"/>
                  </a:cxn>
                  <a:cxn ang="0">
                    <a:pos x="421" y="739"/>
                  </a:cxn>
                  <a:cxn ang="0">
                    <a:pos x="400" y="834"/>
                  </a:cxn>
                  <a:cxn ang="0">
                    <a:pos x="358" y="929"/>
                  </a:cxn>
                  <a:cxn ang="0">
                    <a:pos x="316" y="1023"/>
                  </a:cxn>
                  <a:cxn ang="0">
                    <a:pos x="284" y="1118"/>
                  </a:cxn>
                  <a:cxn ang="0">
                    <a:pos x="263" y="1213"/>
                  </a:cxn>
                  <a:cxn ang="0">
                    <a:pos x="232" y="1297"/>
                  </a:cxn>
                  <a:cxn ang="0">
                    <a:pos x="221" y="1392"/>
                  </a:cxn>
                  <a:cxn ang="0">
                    <a:pos x="190" y="1487"/>
                  </a:cxn>
                  <a:cxn ang="0">
                    <a:pos x="190" y="1581"/>
                  </a:cxn>
                  <a:cxn ang="0">
                    <a:pos x="169" y="1676"/>
                  </a:cxn>
                  <a:cxn ang="0">
                    <a:pos x="116" y="1739"/>
                  </a:cxn>
                  <a:cxn ang="0">
                    <a:pos x="21" y="1760"/>
                  </a:cxn>
                  <a:cxn ang="0">
                    <a:pos x="0" y="1845"/>
                  </a:cxn>
                  <a:cxn ang="0">
                    <a:pos x="95" y="1855"/>
                  </a:cxn>
                  <a:cxn ang="0">
                    <a:pos x="190" y="1834"/>
                  </a:cxn>
                  <a:cxn ang="0">
                    <a:pos x="253" y="1739"/>
                  </a:cxn>
                  <a:cxn ang="0">
                    <a:pos x="295" y="1645"/>
                  </a:cxn>
                  <a:cxn ang="0">
                    <a:pos x="316" y="1560"/>
                  </a:cxn>
                  <a:cxn ang="0">
                    <a:pos x="337" y="1466"/>
                  </a:cxn>
                  <a:cxn ang="0">
                    <a:pos x="348" y="1381"/>
                  </a:cxn>
                  <a:cxn ang="0">
                    <a:pos x="369" y="1276"/>
                  </a:cxn>
                  <a:cxn ang="0">
                    <a:pos x="379" y="1181"/>
                  </a:cxn>
                  <a:cxn ang="0">
                    <a:pos x="390" y="1087"/>
                  </a:cxn>
                  <a:cxn ang="0">
                    <a:pos x="400" y="1002"/>
                  </a:cxn>
                  <a:cxn ang="0">
                    <a:pos x="421" y="908"/>
                  </a:cxn>
                  <a:cxn ang="0">
                    <a:pos x="453" y="823"/>
                  </a:cxn>
                  <a:cxn ang="0">
                    <a:pos x="484" y="729"/>
                  </a:cxn>
                  <a:cxn ang="0">
                    <a:pos x="516" y="634"/>
                  </a:cxn>
                  <a:cxn ang="0">
                    <a:pos x="526" y="539"/>
                  </a:cxn>
                  <a:cxn ang="0">
                    <a:pos x="537" y="444"/>
                  </a:cxn>
                  <a:cxn ang="0">
                    <a:pos x="558" y="350"/>
                  </a:cxn>
                  <a:cxn ang="0">
                    <a:pos x="579" y="255"/>
                  </a:cxn>
                  <a:cxn ang="0">
                    <a:pos x="590" y="160"/>
                  </a:cxn>
                  <a:cxn ang="0">
                    <a:pos x="590" y="65"/>
                  </a:cxn>
                </a:cxnLst>
                <a:rect l="0" t="0" r="r" b="b"/>
                <a:pathLst>
                  <a:path w="591" h="1856">
                    <a:moveTo>
                      <a:pt x="556" y="0"/>
                    </a:moveTo>
                    <a:lnTo>
                      <a:pt x="569" y="44"/>
                    </a:lnTo>
                    <a:lnTo>
                      <a:pt x="569" y="76"/>
                    </a:lnTo>
                    <a:lnTo>
                      <a:pt x="569" y="107"/>
                    </a:lnTo>
                    <a:lnTo>
                      <a:pt x="558" y="139"/>
                    </a:lnTo>
                    <a:lnTo>
                      <a:pt x="558" y="171"/>
                    </a:lnTo>
                    <a:lnTo>
                      <a:pt x="548" y="202"/>
                    </a:lnTo>
                    <a:lnTo>
                      <a:pt x="537" y="234"/>
                    </a:lnTo>
                    <a:lnTo>
                      <a:pt x="537" y="265"/>
                    </a:lnTo>
                    <a:lnTo>
                      <a:pt x="526" y="297"/>
                    </a:lnTo>
                    <a:lnTo>
                      <a:pt x="526" y="329"/>
                    </a:lnTo>
                    <a:lnTo>
                      <a:pt x="526" y="360"/>
                    </a:lnTo>
                    <a:lnTo>
                      <a:pt x="516" y="392"/>
                    </a:lnTo>
                    <a:lnTo>
                      <a:pt x="505" y="423"/>
                    </a:lnTo>
                    <a:lnTo>
                      <a:pt x="484" y="455"/>
                    </a:lnTo>
                    <a:lnTo>
                      <a:pt x="474" y="486"/>
                    </a:lnTo>
                    <a:lnTo>
                      <a:pt x="474" y="518"/>
                    </a:lnTo>
                    <a:lnTo>
                      <a:pt x="463" y="550"/>
                    </a:lnTo>
                    <a:lnTo>
                      <a:pt x="453" y="581"/>
                    </a:lnTo>
                    <a:lnTo>
                      <a:pt x="442" y="613"/>
                    </a:lnTo>
                    <a:lnTo>
                      <a:pt x="442" y="644"/>
                    </a:lnTo>
                    <a:lnTo>
                      <a:pt x="432" y="676"/>
                    </a:lnTo>
                    <a:lnTo>
                      <a:pt x="432" y="708"/>
                    </a:lnTo>
                    <a:lnTo>
                      <a:pt x="421" y="739"/>
                    </a:lnTo>
                    <a:lnTo>
                      <a:pt x="411" y="771"/>
                    </a:lnTo>
                    <a:lnTo>
                      <a:pt x="400" y="802"/>
                    </a:lnTo>
                    <a:lnTo>
                      <a:pt x="400" y="834"/>
                    </a:lnTo>
                    <a:lnTo>
                      <a:pt x="379" y="865"/>
                    </a:lnTo>
                    <a:lnTo>
                      <a:pt x="369" y="897"/>
                    </a:lnTo>
                    <a:lnTo>
                      <a:pt x="358" y="929"/>
                    </a:lnTo>
                    <a:lnTo>
                      <a:pt x="358" y="960"/>
                    </a:lnTo>
                    <a:lnTo>
                      <a:pt x="337" y="992"/>
                    </a:lnTo>
                    <a:lnTo>
                      <a:pt x="316" y="1023"/>
                    </a:lnTo>
                    <a:lnTo>
                      <a:pt x="316" y="1055"/>
                    </a:lnTo>
                    <a:lnTo>
                      <a:pt x="305" y="1087"/>
                    </a:lnTo>
                    <a:lnTo>
                      <a:pt x="284" y="1118"/>
                    </a:lnTo>
                    <a:lnTo>
                      <a:pt x="274" y="1150"/>
                    </a:lnTo>
                    <a:lnTo>
                      <a:pt x="263" y="1181"/>
                    </a:lnTo>
                    <a:lnTo>
                      <a:pt x="263" y="1213"/>
                    </a:lnTo>
                    <a:lnTo>
                      <a:pt x="253" y="1244"/>
                    </a:lnTo>
                    <a:lnTo>
                      <a:pt x="242" y="1266"/>
                    </a:lnTo>
                    <a:lnTo>
                      <a:pt x="232" y="1297"/>
                    </a:lnTo>
                    <a:lnTo>
                      <a:pt x="232" y="1329"/>
                    </a:lnTo>
                    <a:lnTo>
                      <a:pt x="221" y="1360"/>
                    </a:lnTo>
                    <a:lnTo>
                      <a:pt x="221" y="1392"/>
                    </a:lnTo>
                    <a:lnTo>
                      <a:pt x="211" y="1423"/>
                    </a:lnTo>
                    <a:lnTo>
                      <a:pt x="200" y="1455"/>
                    </a:lnTo>
                    <a:lnTo>
                      <a:pt x="190" y="1487"/>
                    </a:lnTo>
                    <a:lnTo>
                      <a:pt x="190" y="1518"/>
                    </a:lnTo>
                    <a:lnTo>
                      <a:pt x="190" y="1550"/>
                    </a:lnTo>
                    <a:lnTo>
                      <a:pt x="190" y="1581"/>
                    </a:lnTo>
                    <a:lnTo>
                      <a:pt x="190" y="1613"/>
                    </a:lnTo>
                    <a:lnTo>
                      <a:pt x="179" y="1645"/>
                    </a:lnTo>
                    <a:lnTo>
                      <a:pt x="169" y="1676"/>
                    </a:lnTo>
                    <a:lnTo>
                      <a:pt x="158" y="1708"/>
                    </a:lnTo>
                    <a:lnTo>
                      <a:pt x="148" y="1739"/>
                    </a:lnTo>
                    <a:lnTo>
                      <a:pt x="116" y="1739"/>
                    </a:lnTo>
                    <a:lnTo>
                      <a:pt x="84" y="1760"/>
                    </a:lnTo>
                    <a:lnTo>
                      <a:pt x="53" y="1760"/>
                    </a:lnTo>
                    <a:lnTo>
                      <a:pt x="21" y="1760"/>
                    </a:lnTo>
                    <a:lnTo>
                      <a:pt x="11" y="1792"/>
                    </a:lnTo>
                    <a:lnTo>
                      <a:pt x="0" y="1823"/>
                    </a:lnTo>
                    <a:lnTo>
                      <a:pt x="0" y="1845"/>
                    </a:lnTo>
                    <a:lnTo>
                      <a:pt x="32" y="1855"/>
                    </a:lnTo>
                    <a:lnTo>
                      <a:pt x="63" y="1855"/>
                    </a:lnTo>
                    <a:lnTo>
                      <a:pt x="95" y="1855"/>
                    </a:lnTo>
                    <a:lnTo>
                      <a:pt x="127" y="1855"/>
                    </a:lnTo>
                    <a:lnTo>
                      <a:pt x="158" y="1845"/>
                    </a:lnTo>
                    <a:lnTo>
                      <a:pt x="190" y="1834"/>
                    </a:lnTo>
                    <a:lnTo>
                      <a:pt x="221" y="1802"/>
                    </a:lnTo>
                    <a:lnTo>
                      <a:pt x="232" y="1771"/>
                    </a:lnTo>
                    <a:lnTo>
                      <a:pt x="253" y="1739"/>
                    </a:lnTo>
                    <a:lnTo>
                      <a:pt x="263" y="1708"/>
                    </a:lnTo>
                    <a:lnTo>
                      <a:pt x="274" y="1676"/>
                    </a:lnTo>
                    <a:lnTo>
                      <a:pt x="295" y="1645"/>
                    </a:lnTo>
                    <a:lnTo>
                      <a:pt x="295" y="1623"/>
                    </a:lnTo>
                    <a:lnTo>
                      <a:pt x="305" y="1592"/>
                    </a:lnTo>
                    <a:lnTo>
                      <a:pt x="316" y="1560"/>
                    </a:lnTo>
                    <a:lnTo>
                      <a:pt x="327" y="1529"/>
                    </a:lnTo>
                    <a:lnTo>
                      <a:pt x="337" y="1497"/>
                    </a:lnTo>
                    <a:lnTo>
                      <a:pt x="337" y="1466"/>
                    </a:lnTo>
                    <a:lnTo>
                      <a:pt x="348" y="1444"/>
                    </a:lnTo>
                    <a:lnTo>
                      <a:pt x="348" y="1413"/>
                    </a:lnTo>
                    <a:lnTo>
                      <a:pt x="348" y="1381"/>
                    </a:lnTo>
                    <a:lnTo>
                      <a:pt x="358" y="1339"/>
                    </a:lnTo>
                    <a:lnTo>
                      <a:pt x="369" y="1308"/>
                    </a:lnTo>
                    <a:lnTo>
                      <a:pt x="369" y="1276"/>
                    </a:lnTo>
                    <a:lnTo>
                      <a:pt x="379" y="1244"/>
                    </a:lnTo>
                    <a:lnTo>
                      <a:pt x="379" y="1213"/>
                    </a:lnTo>
                    <a:lnTo>
                      <a:pt x="379" y="1181"/>
                    </a:lnTo>
                    <a:lnTo>
                      <a:pt x="379" y="1150"/>
                    </a:lnTo>
                    <a:lnTo>
                      <a:pt x="379" y="1118"/>
                    </a:lnTo>
                    <a:lnTo>
                      <a:pt x="390" y="1087"/>
                    </a:lnTo>
                    <a:lnTo>
                      <a:pt x="390" y="1065"/>
                    </a:lnTo>
                    <a:lnTo>
                      <a:pt x="390" y="1034"/>
                    </a:lnTo>
                    <a:lnTo>
                      <a:pt x="400" y="1002"/>
                    </a:lnTo>
                    <a:lnTo>
                      <a:pt x="411" y="971"/>
                    </a:lnTo>
                    <a:lnTo>
                      <a:pt x="421" y="939"/>
                    </a:lnTo>
                    <a:lnTo>
                      <a:pt x="421" y="908"/>
                    </a:lnTo>
                    <a:lnTo>
                      <a:pt x="432" y="886"/>
                    </a:lnTo>
                    <a:lnTo>
                      <a:pt x="442" y="855"/>
                    </a:lnTo>
                    <a:lnTo>
                      <a:pt x="453" y="823"/>
                    </a:lnTo>
                    <a:lnTo>
                      <a:pt x="463" y="792"/>
                    </a:lnTo>
                    <a:lnTo>
                      <a:pt x="474" y="760"/>
                    </a:lnTo>
                    <a:lnTo>
                      <a:pt x="484" y="729"/>
                    </a:lnTo>
                    <a:lnTo>
                      <a:pt x="495" y="697"/>
                    </a:lnTo>
                    <a:lnTo>
                      <a:pt x="505" y="665"/>
                    </a:lnTo>
                    <a:lnTo>
                      <a:pt x="516" y="634"/>
                    </a:lnTo>
                    <a:lnTo>
                      <a:pt x="516" y="602"/>
                    </a:lnTo>
                    <a:lnTo>
                      <a:pt x="516" y="571"/>
                    </a:lnTo>
                    <a:lnTo>
                      <a:pt x="526" y="539"/>
                    </a:lnTo>
                    <a:lnTo>
                      <a:pt x="526" y="507"/>
                    </a:lnTo>
                    <a:lnTo>
                      <a:pt x="537" y="476"/>
                    </a:lnTo>
                    <a:lnTo>
                      <a:pt x="537" y="444"/>
                    </a:lnTo>
                    <a:lnTo>
                      <a:pt x="548" y="413"/>
                    </a:lnTo>
                    <a:lnTo>
                      <a:pt x="558" y="381"/>
                    </a:lnTo>
                    <a:lnTo>
                      <a:pt x="558" y="350"/>
                    </a:lnTo>
                    <a:lnTo>
                      <a:pt x="569" y="318"/>
                    </a:lnTo>
                    <a:lnTo>
                      <a:pt x="579" y="286"/>
                    </a:lnTo>
                    <a:lnTo>
                      <a:pt x="579" y="255"/>
                    </a:lnTo>
                    <a:lnTo>
                      <a:pt x="579" y="223"/>
                    </a:lnTo>
                    <a:lnTo>
                      <a:pt x="579" y="192"/>
                    </a:lnTo>
                    <a:lnTo>
                      <a:pt x="590" y="160"/>
                    </a:lnTo>
                    <a:lnTo>
                      <a:pt x="590" y="128"/>
                    </a:lnTo>
                    <a:lnTo>
                      <a:pt x="590" y="97"/>
                    </a:lnTo>
                    <a:lnTo>
                      <a:pt x="590" y="65"/>
                    </a:lnTo>
                    <a:lnTo>
                      <a:pt x="558" y="44"/>
                    </a:lnTo>
                    <a:lnTo>
                      <a:pt x="556" y="0"/>
                    </a:lnTo>
                  </a:path>
                </a:pathLst>
              </a:custGeom>
              <a:pattFill prst="lgConfetti">
                <a:fgClr>
                  <a:srgbClr val="080808"/>
                </a:fgClr>
                <a:bgClr>
                  <a:srgbClr val="EAEAEA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710" name="Freeform 110"/>
              <p:cNvSpPr>
                <a:spLocks/>
              </p:cNvSpPr>
              <p:nvPr/>
            </p:nvSpPr>
            <p:spPr bwMode="auto">
              <a:xfrm>
                <a:off x="269" y="2443"/>
                <a:ext cx="548" cy="1877"/>
              </a:xfrm>
              <a:custGeom>
                <a:avLst/>
                <a:gdLst/>
                <a:ahLst/>
                <a:cxnLst>
                  <a:cxn ang="0">
                    <a:pos x="55" y="76"/>
                  </a:cxn>
                  <a:cxn ang="0">
                    <a:pos x="87" y="171"/>
                  </a:cxn>
                  <a:cxn ang="0">
                    <a:pos x="120" y="265"/>
                  </a:cxn>
                  <a:cxn ang="0">
                    <a:pos x="164" y="360"/>
                  </a:cxn>
                  <a:cxn ang="0">
                    <a:pos x="186" y="455"/>
                  </a:cxn>
                  <a:cxn ang="0">
                    <a:pos x="197" y="550"/>
                  </a:cxn>
                  <a:cxn ang="0">
                    <a:pos x="229" y="644"/>
                  </a:cxn>
                  <a:cxn ang="0">
                    <a:pos x="241" y="739"/>
                  </a:cxn>
                  <a:cxn ang="0">
                    <a:pos x="263" y="834"/>
                  </a:cxn>
                  <a:cxn ang="0">
                    <a:pos x="273" y="929"/>
                  </a:cxn>
                  <a:cxn ang="0">
                    <a:pos x="273" y="1023"/>
                  </a:cxn>
                  <a:cxn ang="0">
                    <a:pos x="284" y="1118"/>
                  </a:cxn>
                  <a:cxn ang="0">
                    <a:pos x="295" y="1213"/>
                  </a:cxn>
                  <a:cxn ang="0">
                    <a:pos x="317" y="1297"/>
                  </a:cxn>
                  <a:cxn ang="0">
                    <a:pos x="340" y="1392"/>
                  </a:cxn>
                  <a:cxn ang="0">
                    <a:pos x="361" y="1487"/>
                  </a:cxn>
                  <a:cxn ang="0">
                    <a:pos x="383" y="1581"/>
                  </a:cxn>
                  <a:cxn ang="0">
                    <a:pos x="405" y="1676"/>
                  </a:cxn>
                  <a:cxn ang="0">
                    <a:pos x="427" y="1771"/>
                  </a:cxn>
                  <a:cxn ang="0">
                    <a:pos x="514" y="1792"/>
                  </a:cxn>
                  <a:cxn ang="0">
                    <a:pos x="547" y="1845"/>
                  </a:cxn>
                  <a:cxn ang="0">
                    <a:pos x="471" y="1876"/>
                  </a:cxn>
                  <a:cxn ang="0">
                    <a:pos x="383" y="1823"/>
                  </a:cxn>
                  <a:cxn ang="0">
                    <a:pos x="295" y="1750"/>
                  </a:cxn>
                  <a:cxn ang="0">
                    <a:pos x="273" y="1655"/>
                  </a:cxn>
                  <a:cxn ang="0">
                    <a:pos x="263" y="1560"/>
                  </a:cxn>
                  <a:cxn ang="0">
                    <a:pos x="251" y="1466"/>
                  </a:cxn>
                  <a:cxn ang="0">
                    <a:pos x="229" y="1381"/>
                  </a:cxn>
                  <a:cxn ang="0">
                    <a:pos x="229" y="1287"/>
                  </a:cxn>
                  <a:cxn ang="0">
                    <a:pos x="229" y="1192"/>
                  </a:cxn>
                  <a:cxn ang="0">
                    <a:pos x="219" y="1097"/>
                  </a:cxn>
                  <a:cxn ang="0">
                    <a:pos x="219" y="1002"/>
                  </a:cxn>
                  <a:cxn ang="0">
                    <a:pos x="207" y="908"/>
                  </a:cxn>
                  <a:cxn ang="0">
                    <a:pos x="197" y="823"/>
                  </a:cxn>
                  <a:cxn ang="0">
                    <a:pos x="186" y="729"/>
                  </a:cxn>
                  <a:cxn ang="0">
                    <a:pos x="164" y="634"/>
                  </a:cxn>
                  <a:cxn ang="0">
                    <a:pos x="132" y="539"/>
                  </a:cxn>
                  <a:cxn ang="0">
                    <a:pos x="98" y="444"/>
                  </a:cxn>
                  <a:cxn ang="0">
                    <a:pos x="76" y="350"/>
                  </a:cxn>
                  <a:cxn ang="0">
                    <a:pos x="33" y="255"/>
                  </a:cxn>
                  <a:cxn ang="0">
                    <a:pos x="0" y="160"/>
                  </a:cxn>
                  <a:cxn ang="0">
                    <a:pos x="0" y="65"/>
                  </a:cxn>
                </a:cxnLst>
                <a:rect l="0" t="0" r="r" b="b"/>
                <a:pathLst>
                  <a:path w="548" h="1877">
                    <a:moveTo>
                      <a:pt x="19" y="0"/>
                    </a:moveTo>
                    <a:lnTo>
                      <a:pt x="33" y="44"/>
                    </a:lnTo>
                    <a:lnTo>
                      <a:pt x="55" y="76"/>
                    </a:lnTo>
                    <a:lnTo>
                      <a:pt x="65" y="107"/>
                    </a:lnTo>
                    <a:lnTo>
                      <a:pt x="76" y="139"/>
                    </a:lnTo>
                    <a:lnTo>
                      <a:pt x="87" y="171"/>
                    </a:lnTo>
                    <a:lnTo>
                      <a:pt x="98" y="202"/>
                    </a:lnTo>
                    <a:lnTo>
                      <a:pt x="110" y="234"/>
                    </a:lnTo>
                    <a:lnTo>
                      <a:pt x="120" y="265"/>
                    </a:lnTo>
                    <a:lnTo>
                      <a:pt x="132" y="297"/>
                    </a:lnTo>
                    <a:lnTo>
                      <a:pt x="142" y="329"/>
                    </a:lnTo>
                    <a:lnTo>
                      <a:pt x="164" y="360"/>
                    </a:lnTo>
                    <a:lnTo>
                      <a:pt x="175" y="392"/>
                    </a:lnTo>
                    <a:lnTo>
                      <a:pt x="186" y="423"/>
                    </a:lnTo>
                    <a:lnTo>
                      <a:pt x="186" y="455"/>
                    </a:lnTo>
                    <a:lnTo>
                      <a:pt x="186" y="486"/>
                    </a:lnTo>
                    <a:lnTo>
                      <a:pt x="197" y="518"/>
                    </a:lnTo>
                    <a:lnTo>
                      <a:pt x="197" y="550"/>
                    </a:lnTo>
                    <a:lnTo>
                      <a:pt x="207" y="581"/>
                    </a:lnTo>
                    <a:lnTo>
                      <a:pt x="207" y="613"/>
                    </a:lnTo>
                    <a:lnTo>
                      <a:pt x="229" y="644"/>
                    </a:lnTo>
                    <a:lnTo>
                      <a:pt x="241" y="676"/>
                    </a:lnTo>
                    <a:lnTo>
                      <a:pt x="241" y="708"/>
                    </a:lnTo>
                    <a:lnTo>
                      <a:pt x="241" y="739"/>
                    </a:lnTo>
                    <a:lnTo>
                      <a:pt x="251" y="771"/>
                    </a:lnTo>
                    <a:lnTo>
                      <a:pt x="251" y="802"/>
                    </a:lnTo>
                    <a:lnTo>
                      <a:pt x="263" y="834"/>
                    </a:lnTo>
                    <a:lnTo>
                      <a:pt x="263" y="865"/>
                    </a:lnTo>
                    <a:lnTo>
                      <a:pt x="263" y="897"/>
                    </a:lnTo>
                    <a:lnTo>
                      <a:pt x="273" y="929"/>
                    </a:lnTo>
                    <a:lnTo>
                      <a:pt x="273" y="960"/>
                    </a:lnTo>
                    <a:lnTo>
                      <a:pt x="273" y="992"/>
                    </a:lnTo>
                    <a:lnTo>
                      <a:pt x="273" y="1023"/>
                    </a:lnTo>
                    <a:lnTo>
                      <a:pt x="273" y="1055"/>
                    </a:lnTo>
                    <a:lnTo>
                      <a:pt x="284" y="1087"/>
                    </a:lnTo>
                    <a:lnTo>
                      <a:pt x="284" y="1118"/>
                    </a:lnTo>
                    <a:lnTo>
                      <a:pt x="295" y="1150"/>
                    </a:lnTo>
                    <a:lnTo>
                      <a:pt x="295" y="1181"/>
                    </a:lnTo>
                    <a:lnTo>
                      <a:pt x="295" y="1213"/>
                    </a:lnTo>
                    <a:lnTo>
                      <a:pt x="306" y="1244"/>
                    </a:lnTo>
                    <a:lnTo>
                      <a:pt x="317" y="1266"/>
                    </a:lnTo>
                    <a:lnTo>
                      <a:pt x="317" y="1297"/>
                    </a:lnTo>
                    <a:lnTo>
                      <a:pt x="328" y="1329"/>
                    </a:lnTo>
                    <a:lnTo>
                      <a:pt x="328" y="1360"/>
                    </a:lnTo>
                    <a:lnTo>
                      <a:pt x="340" y="1392"/>
                    </a:lnTo>
                    <a:lnTo>
                      <a:pt x="340" y="1423"/>
                    </a:lnTo>
                    <a:lnTo>
                      <a:pt x="350" y="1455"/>
                    </a:lnTo>
                    <a:lnTo>
                      <a:pt x="361" y="1487"/>
                    </a:lnTo>
                    <a:lnTo>
                      <a:pt x="372" y="1518"/>
                    </a:lnTo>
                    <a:lnTo>
                      <a:pt x="372" y="1550"/>
                    </a:lnTo>
                    <a:lnTo>
                      <a:pt x="383" y="1581"/>
                    </a:lnTo>
                    <a:lnTo>
                      <a:pt x="383" y="1613"/>
                    </a:lnTo>
                    <a:lnTo>
                      <a:pt x="394" y="1645"/>
                    </a:lnTo>
                    <a:lnTo>
                      <a:pt x="405" y="1676"/>
                    </a:lnTo>
                    <a:lnTo>
                      <a:pt x="415" y="1708"/>
                    </a:lnTo>
                    <a:lnTo>
                      <a:pt x="427" y="1739"/>
                    </a:lnTo>
                    <a:lnTo>
                      <a:pt x="427" y="1771"/>
                    </a:lnTo>
                    <a:lnTo>
                      <a:pt x="449" y="1802"/>
                    </a:lnTo>
                    <a:lnTo>
                      <a:pt x="481" y="1802"/>
                    </a:lnTo>
                    <a:lnTo>
                      <a:pt x="514" y="1792"/>
                    </a:lnTo>
                    <a:lnTo>
                      <a:pt x="547" y="1792"/>
                    </a:lnTo>
                    <a:lnTo>
                      <a:pt x="547" y="1823"/>
                    </a:lnTo>
                    <a:lnTo>
                      <a:pt x="547" y="1845"/>
                    </a:lnTo>
                    <a:lnTo>
                      <a:pt x="536" y="1876"/>
                    </a:lnTo>
                    <a:lnTo>
                      <a:pt x="503" y="1876"/>
                    </a:lnTo>
                    <a:lnTo>
                      <a:pt x="471" y="1876"/>
                    </a:lnTo>
                    <a:lnTo>
                      <a:pt x="437" y="1876"/>
                    </a:lnTo>
                    <a:lnTo>
                      <a:pt x="405" y="1845"/>
                    </a:lnTo>
                    <a:lnTo>
                      <a:pt x="383" y="1823"/>
                    </a:lnTo>
                    <a:lnTo>
                      <a:pt x="350" y="1802"/>
                    </a:lnTo>
                    <a:lnTo>
                      <a:pt x="328" y="1771"/>
                    </a:lnTo>
                    <a:lnTo>
                      <a:pt x="295" y="1750"/>
                    </a:lnTo>
                    <a:lnTo>
                      <a:pt x="284" y="1718"/>
                    </a:lnTo>
                    <a:lnTo>
                      <a:pt x="273" y="1687"/>
                    </a:lnTo>
                    <a:lnTo>
                      <a:pt x="273" y="1655"/>
                    </a:lnTo>
                    <a:lnTo>
                      <a:pt x="263" y="1623"/>
                    </a:lnTo>
                    <a:lnTo>
                      <a:pt x="263" y="1592"/>
                    </a:lnTo>
                    <a:lnTo>
                      <a:pt x="263" y="1560"/>
                    </a:lnTo>
                    <a:lnTo>
                      <a:pt x="263" y="1529"/>
                    </a:lnTo>
                    <a:lnTo>
                      <a:pt x="263" y="1497"/>
                    </a:lnTo>
                    <a:lnTo>
                      <a:pt x="251" y="1466"/>
                    </a:lnTo>
                    <a:lnTo>
                      <a:pt x="251" y="1444"/>
                    </a:lnTo>
                    <a:lnTo>
                      <a:pt x="241" y="1413"/>
                    </a:lnTo>
                    <a:lnTo>
                      <a:pt x="229" y="1381"/>
                    </a:lnTo>
                    <a:lnTo>
                      <a:pt x="229" y="1350"/>
                    </a:lnTo>
                    <a:lnTo>
                      <a:pt x="229" y="1318"/>
                    </a:lnTo>
                    <a:lnTo>
                      <a:pt x="229" y="1287"/>
                    </a:lnTo>
                    <a:lnTo>
                      <a:pt x="229" y="1255"/>
                    </a:lnTo>
                    <a:lnTo>
                      <a:pt x="229" y="1223"/>
                    </a:lnTo>
                    <a:lnTo>
                      <a:pt x="229" y="1192"/>
                    </a:lnTo>
                    <a:lnTo>
                      <a:pt x="219" y="1160"/>
                    </a:lnTo>
                    <a:lnTo>
                      <a:pt x="219" y="1129"/>
                    </a:lnTo>
                    <a:lnTo>
                      <a:pt x="219" y="1097"/>
                    </a:lnTo>
                    <a:lnTo>
                      <a:pt x="219" y="1065"/>
                    </a:lnTo>
                    <a:lnTo>
                      <a:pt x="219" y="1034"/>
                    </a:lnTo>
                    <a:lnTo>
                      <a:pt x="219" y="1002"/>
                    </a:lnTo>
                    <a:lnTo>
                      <a:pt x="219" y="971"/>
                    </a:lnTo>
                    <a:lnTo>
                      <a:pt x="219" y="939"/>
                    </a:lnTo>
                    <a:lnTo>
                      <a:pt x="207" y="908"/>
                    </a:lnTo>
                    <a:lnTo>
                      <a:pt x="207" y="886"/>
                    </a:lnTo>
                    <a:lnTo>
                      <a:pt x="207" y="855"/>
                    </a:lnTo>
                    <a:lnTo>
                      <a:pt x="197" y="823"/>
                    </a:lnTo>
                    <a:lnTo>
                      <a:pt x="197" y="792"/>
                    </a:lnTo>
                    <a:lnTo>
                      <a:pt x="186" y="760"/>
                    </a:lnTo>
                    <a:lnTo>
                      <a:pt x="186" y="729"/>
                    </a:lnTo>
                    <a:lnTo>
                      <a:pt x="175" y="697"/>
                    </a:lnTo>
                    <a:lnTo>
                      <a:pt x="175" y="665"/>
                    </a:lnTo>
                    <a:lnTo>
                      <a:pt x="164" y="634"/>
                    </a:lnTo>
                    <a:lnTo>
                      <a:pt x="153" y="602"/>
                    </a:lnTo>
                    <a:lnTo>
                      <a:pt x="132" y="571"/>
                    </a:lnTo>
                    <a:lnTo>
                      <a:pt x="132" y="539"/>
                    </a:lnTo>
                    <a:lnTo>
                      <a:pt x="120" y="507"/>
                    </a:lnTo>
                    <a:lnTo>
                      <a:pt x="110" y="476"/>
                    </a:lnTo>
                    <a:lnTo>
                      <a:pt x="98" y="444"/>
                    </a:lnTo>
                    <a:lnTo>
                      <a:pt x="87" y="413"/>
                    </a:lnTo>
                    <a:lnTo>
                      <a:pt x="87" y="381"/>
                    </a:lnTo>
                    <a:lnTo>
                      <a:pt x="76" y="350"/>
                    </a:lnTo>
                    <a:lnTo>
                      <a:pt x="65" y="318"/>
                    </a:lnTo>
                    <a:lnTo>
                      <a:pt x="43" y="286"/>
                    </a:lnTo>
                    <a:lnTo>
                      <a:pt x="33" y="255"/>
                    </a:lnTo>
                    <a:lnTo>
                      <a:pt x="21" y="223"/>
                    </a:lnTo>
                    <a:lnTo>
                      <a:pt x="11" y="192"/>
                    </a:lnTo>
                    <a:lnTo>
                      <a:pt x="0" y="160"/>
                    </a:lnTo>
                    <a:lnTo>
                      <a:pt x="0" y="128"/>
                    </a:lnTo>
                    <a:lnTo>
                      <a:pt x="0" y="97"/>
                    </a:lnTo>
                    <a:lnTo>
                      <a:pt x="0" y="65"/>
                    </a:lnTo>
                    <a:lnTo>
                      <a:pt x="19" y="0"/>
                    </a:lnTo>
                    <a:lnTo>
                      <a:pt x="19" y="0"/>
                    </a:lnTo>
                  </a:path>
                </a:pathLst>
              </a:custGeom>
              <a:pattFill prst="lgConfetti">
                <a:fgClr>
                  <a:srgbClr val="080808"/>
                </a:fgClr>
                <a:bgClr>
                  <a:srgbClr val="EAEAEA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25713" name="Rectangle 113"/>
          <p:cNvSpPr>
            <a:spLocks noChangeArrowheads="1"/>
          </p:cNvSpPr>
          <p:nvPr/>
        </p:nvSpPr>
        <p:spPr bwMode="auto">
          <a:xfrm>
            <a:off x="3886200" y="761999"/>
            <a:ext cx="2743200" cy="52386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 smtClean="0">
                <a:solidFill>
                  <a:schemeClr val="accent2"/>
                </a:solidFill>
                <a:latin typeface="Arial" charset="0"/>
              </a:rPr>
              <a:t>CEMENTICLES</a:t>
            </a:r>
            <a:endParaRPr lang="ru-RU" sz="2800" b="1" dirty="0">
              <a:solidFill>
                <a:schemeClr val="accent2"/>
              </a:solidFill>
              <a:latin typeface="Arial" charset="0"/>
            </a:endParaRPr>
          </a:p>
        </p:txBody>
      </p:sp>
      <p:sp useBgFill="1">
        <p:nvSpPr>
          <p:cNvPr id="25714" name="Rectangle 114"/>
          <p:cNvSpPr>
            <a:spLocks noChangeArrowheads="1"/>
          </p:cNvSpPr>
          <p:nvPr/>
        </p:nvSpPr>
        <p:spPr bwMode="auto">
          <a:xfrm>
            <a:off x="3429000" y="2438399"/>
            <a:ext cx="4648200" cy="3955571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b="1" dirty="0">
                <a:solidFill>
                  <a:srgbClr val="FF0000"/>
                </a:solidFill>
                <a:latin typeface="Arial" charset="0"/>
              </a:rPr>
              <a:t>Hard mineralized bodies found in the </a:t>
            </a:r>
            <a:endParaRPr lang="en-US" sz="3200" b="1" dirty="0" smtClean="0">
              <a:solidFill>
                <a:srgbClr val="FF0000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r>
              <a:rPr lang="ru-RU" sz="3200" b="1" dirty="0" smtClean="0">
                <a:solidFill>
                  <a:srgbClr val="FF0000"/>
                </a:solidFill>
                <a:latin typeface="Arial" charset="0"/>
              </a:rPr>
              <a:t>periodontal </a:t>
            </a:r>
            <a:r>
              <a:rPr lang="ru-RU" sz="3200" b="1" dirty="0">
                <a:solidFill>
                  <a:srgbClr val="FF0000"/>
                </a:solidFill>
                <a:latin typeface="Arial" charset="0"/>
              </a:rPr>
              <a:t>ligament or partially </a:t>
            </a:r>
            <a:endParaRPr lang="en-US" sz="3200" b="1" dirty="0" smtClean="0">
              <a:solidFill>
                <a:srgbClr val="FF0000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r>
              <a:rPr lang="ru-RU" sz="3200" b="1" dirty="0" smtClean="0">
                <a:solidFill>
                  <a:srgbClr val="FF0000"/>
                </a:solidFill>
                <a:latin typeface="Arial" charset="0"/>
              </a:rPr>
              <a:t>imbedded </a:t>
            </a:r>
            <a:r>
              <a:rPr lang="ru-RU" sz="3200" b="1" dirty="0">
                <a:solidFill>
                  <a:srgbClr val="FF0000"/>
                </a:solidFill>
                <a:latin typeface="Arial" charset="0"/>
              </a:rPr>
              <a:t>in </a:t>
            </a:r>
            <a:r>
              <a:rPr lang="ru-RU" sz="3200" b="1" dirty="0" smtClean="0">
                <a:solidFill>
                  <a:srgbClr val="FF0000"/>
                </a:solidFill>
                <a:latin typeface="Arial" charset="0"/>
              </a:rPr>
              <a:t>cementum</a:t>
            </a:r>
            <a:endParaRPr lang="en-US" sz="3200" b="1" dirty="0" smtClean="0">
              <a:solidFill>
                <a:srgbClr val="FF0000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ru-RU" b="1" dirty="0">
              <a:solidFill>
                <a:srgbClr val="FF0000"/>
              </a:solidFill>
              <a:latin typeface="Arial" charset="0"/>
            </a:endParaRPr>
          </a:p>
        </p:txBody>
      </p:sp>
      <p:grpSp>
        <p:nvGrpSpPr>
          <p:cNvPr id="7" name="Group 118"/>
          <p:cNvGrpSpPr>
            <a:grpSpLocks/>
          </p:cNvGrpSpPr>
          <p:nvPr/>
        </p:nvGrpSpPr>
        <p:grpSpPr bwMode="auto">
          <a:xfrm>
            <a:off x="2174875" y="5519738"/>
            <a:ext cx="222250" cy="222250"/>
            <a:chOff x="1370" y="3477"/>
            <a:chExt cx="140" cy="140"/>
          </a:xfrm>
        </p:grpSpPr>
        <p:sp>
          <p:nvSpPr>
            <p:cNvPr id="25715" name="Oval 115"/>
            <p:cNvSpPr>
              <a:spLocks noChangeArrowheads="1"/>
            </p:cNvSpPr>
            <p:nvPr/>
          </p:nvSpPr>
          <p:spPr bwMode="auto">
            <a:xfrm>
              <a:off x="1370" y="3477"/>
              <a:ext cx="140" cy="140"/>
            </a:xfrm>
            <a:prstGeom prst="ellipse">
              <a:avLst/>
            </a:prstGeom>
            <a:pattFill prst="lgConfetti">
              <a:fgClr>
                <a:srgbClr val="FFFF00"/>
              </a:fgClr>
              <a:bgClr>
                <a:srgbClr val="CBCBCB"/>
              </a:bgClr>
            </a:patt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16" name="Oval 116"/>
            <p:cNvSpPr>
              <a:spLocks noChangeArrowheads="1"/>
            </p:cNvSpPr>
            <p:nvPr/>
          </p:nvSpPr>
          <p:spPr bwMode="auto">
            <a:xfrm>
              <a:off x="1396" y="3503"/>
              <a:ext cx="88" cy="88"/>
            </a:xfrm>
            <a:prstGeom prst="ellipse">
              <a:avLst/>
            </a:prstGeom>
            <a:pattFill prst="lgConfetti">
              <a:fgClr>
                <a:srgbClr val="FFFF00"/>
              </a:fgClr>
              <a:bgClr>
                <a:srgbClr val="CBCBCB"/>
              </a:bgClr>
            </a:patt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17" name="Oval 117"/>
            <p:cNvSpPr>
              <a:spLocks noChangeArrowheads="1"/>
            </p:cNvSpPr>
            <p:nvPr/>
          </p:nvSpPr>
          <p:spPr bwMode="auto">
            <a:xfrm>
              <a:off x="1410" y="3517"/>
              <a:ext cx="59" cy="59"/>
            </a:xfrm>
            <a:prstGeom prst="ellipse">
              <a:avLst/>
            </a:prstGeom>
            <a:pattFill prst="lgConfetti">
              <a:fgClr>
                <a:srgbClr val="FFFF00"/>
              </a:fgClr>
              <a:bgClr>
                <a:srgbClr val="CBCBCB"/>
              </a:bgClr>
            </a:patt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8" name="Group 122"/>
          <p:cNvGrpSpPr>
            <a:grpSpLocks/>
          </p:cNvGrpSpPr>
          <p:nvPr/>
        </p:nvGrpSpPr>
        <p:grpSpPr bwMode="auto">
          <a:xfrm>
            <a:off x="1946275" y="6053138"/>
            <a:ext cx="222250" cy="222250"/>
            <a:chOff x="1226" y="3813"/>
            <a:chExt cx="140" cy="140"/>
          </a:xfrm>
        </p:grpSpPr>
        <p:sp>
          <p:nvSpPr>
            <p:cNvPr id="25719" name="Oval 119"/>
            <p:cNvSpPr>
              <a:spLocks noChangeArrowheads="1"/>
            </p:cNvSpPr>
            <p:nvPr/>
          </p:nvSpPr>
          <p:spPr bwMode="auto">
            <a:xfrm>
              <a:off x="1226" y="3813"/>
              <a:ext cx="140" cy="140"/>
            </a:xfrm>
            <a:prstGeom prst="ellipse">
              <a:avLst/>
            </a:prstGeom>
            <a:pattFill prst="lgConfetti">
              <a:fgClr>
                <a:srgbClr val="FFFF00"/>
              </a:fgClr>
              <a:bgClr>
                <a:srgbClr val="CBCBCB"/>
              </a:bgClr>
            </a:patt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20" name="Oval 120"/>
            <p:cNvSpPr>
              <a:spLocks noChangeArrowheads="1"/>
            </p:cNvSpPr>
            <p:nvPr/>
          </p:nvSpPr>
          <p:spPr bwMode="auto">
            <a:xfrm>
              <a:off x="1252" y="3839"/>
              <a:ext cx="88" cy="88"/>
            </a:xfrm>
            <a:prstGeom prst="ellipse">
              <a:avLst/>
            </a:prstGeom>
            <a:pattFill prst="lgConfetti">
              <a:fgClr>
                <a:srgbClr val="FFFF00"/>
              </a:fgClr>
              <a:bgClr>
                <a:srgbClr val="CBCBCB"/>
              </a:bgClr>
            </a:patt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21" name="Oval 121"/>
            <p:cNvSpPr>
              <a:spLocks noChangeArrowheads="1"/>
            </p:cNvSpPr>
            <p:nvPr/>
          </p:nvSpPr>
          <p:spPr bwMode="auto">
            <a:xfrm>
              <a:off x="1266" y="3853"/>
              <a:ext cx="59" cy="59"/>
            </a:xfrm>
            <a:prstGeom prst="ellipse">
              <a:avLst/>
            </a:prstGeom>
            <a:pattFill prst="lgConfetti">
              <a:fgClr>
                <a:srgbClr val="FFFF00"/>
              </a:fgClr>
              <a:bgClr>
                <a:srgbClr val="CBCBCB"/>
              </a:bgClr>
            </a:patt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509588" y="374650"/>
            <a:ext cx="7818437" cy="4021138"/>
            <a:chOff x="321" y="236"/>
            <a:chExt cx="4925" cy="2533"/>
          </a:xfrm>
        </p:grpSpPr>
        <p:sp>
          <p:nvSpPr>
            <p:cNvPr id="4098" name="Freeform 2"/>
            <p:cNvSpPr>
              <a:spLocks/>
            </p:cNvSpPr>
            <p:nvPr/>
          </p:nvSpPr>
          <p:spPr bwMode="auto">
            <a:xfrm>
              <a:off x="2322" y="1117"/>
              <a:ext cx="286" cy="178"/>
            </a:xfrm>
            <a:custGeom>
              <a:avLst/>
              <a:gdLst/>
              <a:ahLst/>
              <a:cxnLst>
                <a:cxn ang="0">
                  <a:pos x="72" y="155"/>
                </a:cxn>
                <a:cxn ang="0">
                  <a:pos x="117" y="157"/>
                </a:cxn>
                <a:cxn ang="0">
                  <a:pos x="147" y="147"/>
                </a:cxn>
                <a:cxn ang="0">
                  <a:pos x="177" y="137"/>
                </a:cxn>
                <a:cxn ang="0">
                  <a:pos x="205" y="127"/>
                </a:cxn>
                <a:cxn ang="0">
                  <a:pos x="235" y="127"/>
                </a:cxn>
                <a:cxn ang="0">
                  <a:pos x="265" y="127"/>
                </a:cxn>
                <a:cxn ang="0">
                  <a:pos x="275" y="98"/>
                </a:cxn>
                <a:cxn ang="0">
                  <a:pos x="285" y="68"/>
                </a:cxn>
                <a:cxn ang="0">
                  <a:pos x="255" y="48"/>
                </a:cxn>
                <a:cxn ang="0">
                  <a:pos x="245" y="18"/>
                </a:cxn>
                <a:cxn ang="0">
                  <a:pos x="215" y="9"/>
                </a:cxn>
                <a:cxn ang="0">
                  <a:pos x="177" y="0"/>
                </a:cxn>
                <a:cxn ang="0">
                  <a:pos x="147" y="0"/>
                </a:cxn>
                <a:cxn ang="0">
                  <a:pos x="117" y="0"/>
                </a:cxn>
                <a:cxn ang="0">
                  <a:pos x="88" y="18"/>
                </a:cxn>
                <a:cxn ang="0">
                  <a:pos x="59" y="38"/>
                </a:cxn>
                <a:cxn ang="0">
                  <a:pos x="39" y="68"/>
                </a:cxn>
                <a:cxn ang="0">
                  <a:pos x="19" y="98"/>
                </a:cxn>
                <a:cxn ang="0">
                  <a:pos x="9" y="127"/>
                </a:cxn>
                <a:cxn ang="0">
                  <a:pos x="0" y="157"/>
                </a:cxn>
                <a:cxn ang="0">
                  <a:pos x="29" y="177"/>
                </a:cxn>
                <a:cxn ang="0">
                  <a:pos x="72" y="155"/>
                </a:cxn>
                <a:cxn ang="0">
                  <a:pos x="72" y="155"/>
                </a:cxn>
              </a:cxnLst>
              <a:rect l="0" t="0" r="r" b="b"/>
              <a:pathLst>
                <a:path w="286" h="178">
                  <a:moveTo>
                    <a:pt x="72" y="155"/>
                  </a:moveTo>
                  <a:lnTo>
                    <a:pt x="117" y="157"/>
                  </a:lnTo>
                  <a:lnTo>
                    <a:pt x="147" y="147"/>
                  </a:lnTo>
                  <a:lnTo>
                    <a:pt x="177" y="137"/>
                  </a:lnTo>
                  <a:lnTo>
                    <a:pt x="205" y="127"/>
                  </a:lnTo>
                  <a:lnTo>
                    <a:pt x="235" y="127"/>
                  </a:lnTo>
                  <a:lnTo>
                    <a:pt x="265" y="127"/>
                  </a:lnTo>
                  <a:lnTo>
                    <a:pt x="275" y="98"/>
                  </a:lnTo>
                  <a:lnTo>
                    <a:pt x="285" y="68"/>
                  </a:lnTo>
                  <a:lnTo>
                    <a:pt x="255" y="48"/>
                  </a:lnTo>
                  <a:lnTo>
                    <a:pt x="245" y="18"/>
                  </a:lnTo>
                  <a:lnTo>
                    <a:pt x="215" y="9"/>
                  </a:lnTo>
                  <a:lnTo>
                    <a:pt x="177" y="0"/>
                  </a:lnTo>
                  <a:lnTo>
                    <a:pt x="147" y="0"/>
                  </a:lnTo>
                  <a:lnTo>
                    <a:pt x="117" y="0"/>
                  </a:lnTo>
                  <a:lnTo>
                    <a:pt x="88" y="18"/>
                  </a:lnTo>
                  <a:lnTo>
                    <a:pt x="59" y="38"/>
                  </a:lnTo>
                  <a:lnTo>
                    <a:pt x="39" y="68"/>
                  </a:lnTo>
                  <a:lnTo>
                    <a:pt x="19" y="98"/>
                  </a:lnTo>
                  <a:lnTo>
                    <a:pt x="9" y="127"/>
                  </a:lnTo>
                  <a:lnTo>
                    <a:pt x="0" y="157"/>
                  </a:lnTo>
                  <a:lnTo>
                    <a:pt x="29" y="177"/>
                  </a:lnTo>
                  <a:lnTo>
                    <a:pt x="72" y="155"/>
                  </a:lnTo>
                  <a:lnTo>
                    <a:pt x="72" y="155"/>
                  </a:lnTo>
                </a:path>
              </a:pathLst>
            </a:custGeom>
            <a:pattFill prst="narVert">
              <a:fgClr>
                <a:schemeClr val="accent1"/>
              </a:fgClr>
              <a:bgClr>
                <a:schemeClr val="bg1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099" name="Freeform 3"/>
            <p:cNvSpPr>
              <a:spLocks/>
            </p:cNvSpPr>
            <p:nvPr/>
          </p:nvSpPr>
          <p:spPr bwMode="auto">
            <a:xfrm>
              <a:off x="3244" y="1039"/>
              <a:ext cx="287" cy="158"/>
            </a:xfrm>
            <a:custGeom>
              <a:avLst/>
              <a:gdLst/>
              <a:ahLst/>
              <a:cxnLst>
                <a:cxn ang="0">
                  <a:pos x="13" y="147"/>
                </a:cxn>
                <a:cxn ang="0">
                  <a:pos x="0" y="107"/>
                </a:cxn>
                <a:cxn ang="0">
                  <a:pos x="9" y="78"/>
                </a:cxn>
                <a:cxn ang="0">
                  <a:pos x="19" y="49"/>
                </a:cxn>
                <a:cxn ang="0">
                  <a:pos x="19" y="19"/>
                </a:cxn>
                <a:cxn ang="0">
                  <a:pos x="48" y="9"/>
                </a:cxn>
                <a:cxn ang="0">
                  <a:pos x="78" y="0"/>
                </a:cxn>
                <a:cxn ang="0">
                  <a:pos x="108" y="0"/>
                </a:cxn>
                <a:cxn ang="0">
                  <a:pos x="138" y="0"/>
                </a:cxn>
                <a:cxn ang="0">
                  <a:pos x="167" y="0"/>
                </a:cxn>
                <a:cxn ang="0">
                  <a:pos x="197" y="0"/>
                </a:cxn>
                <a:cxn ang="0">
                  <a:pos x="217" y="29"/>
                </a:cxn>
                <a:cxn ang="0">
                  <a:pos x="237" y="59"/>
                </a:cxn>
                <a:cxn ang="0">
                  <a:pos x="266" y="78"/>
                </a:cxn>
                <a:cxn ang="0">
                  <a:pos x="286" y="107"/>
                </a:cxn>
                <a:cxn ang="0">
                  <a:pos x="286" y="137"/>
                </a:cxn>
                <a:cxn ang="0">
                  <a:pos x="256" y="157"/>
                </a:cxn>
                <a:cxn ang="0">
                  <a:pos x="227" y="157"/>
                </a:cxn>
                <a:cxn ang="0">
                  <a:pos x="197" y="157"/>
                </a:cxn>
                <a:cxn ang="0">
                  <a:pos x="167" y="157"/>
                </a:cxn>
                <a:cxn ang="0">
                  <a:pos x="138" y="157"/>
                </a:cxn>
                <a:cxn ang="0">
                  <a:pos x="108" y="157"/>
                </a:cxn>
                <a:cxn ang="0">
                  <a:pos x="78" y="147"/>
                </a:cxn>
                <a:cxn ang="0">
                  <a:pos x="13" y="147"/>
                </a:cxn>
                <a:cxn ang="0">
                  <a:pos x="0" y="107"/>
                </a:cxn>
                <a:cxn ang="0">
                  <a:pos x="0" y="78"/>
                </a:cxn>
                <a:cxn ang="0">
                  <a:pos x="13" y="61"/>
                </a:cxn>
              </a:cxnLst>
              <a:rect l="0" t="0" r="r" b="b"/>
              <a:pathLst>
                <a:path w="287" h="158">
                  <a:moveTo>
                    <a:pt x="13" y="147"/>
                  </a:moveTo>
                  <a:lnTo>
                    <a:pt x="0" y="107"/>
                  </a:lnTo>
                  <a:lnTo>
                    <a:pt x="9" y="78"/>
                  </a:lnTo>
                  <a:lnTo>
                    <a:pt x="19" y="49"/>
                  </a:lnTo>
                  <a:lnTo>
                    <a:pt x="19" y="19"/>
                  </a:lnTo>
                  <a:lnTo>
                    <a:pt x="48" y="9"/>
                  </a:lnTo>
                  <a:lnTo>
                    <a:pt x="78" y="0"/>
                  </a:lnTo>
                  <a:lnTo>
                    <a:pt x="108" y="0"/>
                  </a:lnTo>
                  <a:lnTo>
                    <a:pt x="138" y="0"/>
                  </a:lnTo>
                  <a:lnTo>
                    <a:pt x="167" y="0"/>
                  </a:lnTo>
                  <a:lnTo>
                    <a:pt x="197" y="0"/>
                  </a:lnTo>
                  <a:lnTo>
                    <a:pt x="217" y="29"/>
                  </a:lnTo>
                  <a:lnTo>
                    <a:pt x="237" y="59"/>
                  </a:lnTo>
                  <a:lnTo>
                    <a:pt x="266" y="78"/>
                  </a:lnTo>
                  <a:lnTo>
                    <a:pt x="286" y="107"/>
                  </a:lnTo>
                  <a:lnTo>
                    <a:pt x="286" y="137"/>
                  </a:lnTo>
                  <a:lnTo>
                    <a:pt x="256" y="157"/>
                  </a:lnTo>
                  <a:lnTo>
                    <a:pt x="227" y="157"/>
                  </a:lnTo>
                  <a:lnTo>
                    <a:pt x="197" y="157"/>
                  </a:lnTo>
                  <a:lnTo>
                    <a:pt x="167" y="157"/>
                  </a:lnTo>
                  <a:lnTo>
                    <a:pt x="138" y="157"/>
                  </a:lnTo>
                  <a:lnTo>
                    <a:pt x="108" y="157"/>
                  </a:lnTo>
                  <a:lnTo>
                    <a:pt x="78" y="147"/>
                  </a:lnTo>
                  <a:lnTo>
                    <a:pt x="13" y="147"/>
                  </a:lnTo>
                  <a:lnTo>
                    <a:pt x="0" y="107"/>
                  </a:lnTo>
                  <a:lnTo>
                    <a:pt x="0" y="78"/>
                  </a:lnTo>
                  <a:lnTo>
                    <a:pt x="13" y="61"/>
                  </a:lnTo>
                </a:path>
              </a:pathLst>
            </a:custGeom>
            <a:pattFill prst="narVert">
              <a:fgClr>
                <a:schemeClr val="accent1"/>
              </a:fgClr>
              <a:bgClr>
                <a:schemeClr val="bg1"/>
              </a:bgClr>
            </a:pattFill>
            <a:ln w="9525" cap="rnd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auto">
            <a:xfrm>
              <a:off x="2792" y="796"/>
              <a:ext cx="275" cy="1563"/>
            </a:xfrm>
            <a:custGeom>
              <a:avLst/>
              <a:gdLst/>
              <a:ahLst/>
              <a:cxnLst>
                <a:cxn ang="0">
                  <a:pos x="156" y="48"/>
                </a:cxn>
                <a:cxn ang="0">
                  <a:pos x="117" y="98"/>
                </a:cxn>
                <a:cxn ang="0">
                  <a:pos x="68" y="146"/>
                </a:cxn>
                <a:cxn ang="0">
                  <a:pos x="29" y="206"/>
                </a:cxn>
                <a:cxn ang="0">
                  <a:pos x="9" y="264"/>
                </a:cxn>
                <a:cxn ang="0">
                  <a:pos x="0" y="324"/>
                </a:cxn>
                <a:cxn ang="0">
                  <a:pos x="0" y="382"/>
                </a:cxn>
                <a:cxn ang="0">
                  <a:pos x="0" y="442"/>
                </a:cxn>
                <a:cxn ang="0">
                  <a:pos x="0" y="500"/>
                </a:cxn>
                <a:cxn ang="0">
                  <a:pos x="9" y="559"/>
                </a:cxn>
                <a:cxn ang="0">
                  <a:pos x="29" y="618"/>
                </a:cxn>
                <a:cxn ang="0">
                  <a:pos x="29" y="677"/>
                </a:cxn>
                <a:cxn ang="0">
                  <a:pos x="48" y="736"/>
                </a:cxn>
                <a:cxn ang="0">
                  <a:pos x="58" y="795"/>
                </a:cxn>
                <a:cxn ang="0">
                  <a:pos x="68" y="854"/>
                </a:cxn>
                <a:cxn ang="0">
                  <a:pos x="68" y="913"/>
                </a:cxn>
                <a:cxn ang="0">
                  <a:pos x="68" y="972"/>
                </a:cxn>
                <a:cxn ang="0">
                  <a:pos x="68" y="1031"/>
                </a:cxn>
                <a:cxn ang="0">
                  <a:pos x="78" y="1090"/>
                </a:cxn>
                <a:cxn ang="0">
                  <a:pos x="78" y="1148"/>
                </a:cxn>
                <a:cxn ang="0">
                  <a:pos x="78" y="1208"/>
                </a:cxn>
                <a:cxn ang="0">
                  <a:pos x="88" y="1266"/>
                </a:cxn>
                <a:cxn ang="0">
                  <a:pos x="97" y="1326"/>
                </a:cxn>
                <a:cxn ang="0">
                  <a:pos x="97" y="1384"/>
                </a:cxn>
                <a:cxn ang="0">
                  <a:pos x="97" y="1444"/>
                </a:cxn>
                <a:cxn ang="0">
                  <a:pos x="97" y="1502"/>
                </a:cxn>
                <a:cxn ang="0">
                  <a:pos x="107" y="1562"/>
                </a:cxn>
                <a:cxn ang="0">
                  <a:pos x="147" y="1532"/>
                </a:cxn>
                <a:cxn ang="0">
                  <a:pos x="166" y="1473"/>
                </a:cxn>
                <a:cxn ang="0">
                  <a:pos x="185" y="1414"/>
                </a:cxn>
                <a:cxn ang="0">
                  <a:pos x="185" y="1355"/>
                </a:cxn>
                <a:cxn ang="0">
                  <a:pos x="195" y="1296"/>
                </a:cxn>
                <a:cxn ang="0">
                  <a:pos x="195" y="1237"/>
                </a:cxn>
                <a:cxn ang="0">
                  <a:pos x="195" y="1178"/>
                </a:cxn>
                <a:cxn ang="0">
                  <a:pos x="195" y="1119"/>
                </a:cxn>
                <a:cxn ang="0">
                  <a:pos x="195" y="1060"/>
                </a:cxn>
                <a:cxn ang="0">
                  <a:pos x="195" y="992"/>
                </a:cxn>
                <a:cxn ang="0">
                  <a:pos x="195" y="932"/>
                </a:cxn>
                <a:cxn ang="0">
                  <a:pos x="205" y="874"/>
                </a:cxn>
                <a:cxn ang="0">
                  <a:pos x="225" y="814"/>
                </a:cxn>
                <a:cxn ang="0">
                  <a:pos x="235" y="756"/>
                </a:cxn>
                <a:cxn ang="0">
                  <a:pos x="255" y="677"/>
                </a:cxn>
                <a:cxn ang="0">
                  <a:pos x="264" y="618"/>
                </a:cxn>
                <a:cxn ang="0">
                  <a:pos x="274" y="559"/>
                </a:cxn>
                <a:cxn ang="0">
                  <a:pos x="274" y="500"/>
                </a:cxn>
                <a:cxn ang="0">
                  <a:pos x="274" y="442"/>
                </a:cxn>
                <a:cxn ang="0">
                  <a:pos x="274" y="382"/>
                </a:cxn>
                <a:cxn ang="0">
                  <a:pos x="274" y="324"/>
                </a:cxn>
                <a:cxn ang="0">
                  <a:pos x="274" y="264"/>
                </a:cxn>
                <a:cxn ang="0">
                  <a:pos x="274" y="206"/>
                </a:cxn>
                <a:cxn ang="0">
                  <a:pos x="274" y="146"/>
                </a:cxn>
                <a:cxn ang="0">
                  <a:pos x="264" y="88"/>
                </a:cxn>
                <a:cxn ang="0">
                  <a:pos x="235" y="28"/>
                </a:cxn>
                <a:cxn ang="0">
                  <a:pos x="164" y="1"/>
                </a:cxn>
              </a:cxnLst>
              <a:rect l="0" t="0" r="r" b="b"/>
              <a:pathLst>
                <a:path w="275" h="1563">
                  <a:moveTo>
                    <a:pt x="164" y="1"/>
                  </a:moveTo>
                  <a:lnTo>
                    <a:pt x="156" y="48"/>
                  </a:lnTo>
                  <a:lnTo>
                    <a:pt x="127" y="68"/>
                  </a:lnTo>
                  <a:lnTo>
                    <a:pt x="117" y="98"/>
                  </a:lnTo>
                  <a:lnTo>
                    <a:pt x="88" y="117"/>
                  </a:lnTo>
                  <a:lnTo>
                    <a:pt x="68" y="146"/>
                  </a:lnTo>
                  <a:lnTo>
                    <a:pt x="48" y="176"/>
                  </a:lnTo>
                  <a:lnTo>
                    <a:pt x="29" y="206"/>
                  </a:lnTo>
                  <a:lnTo>
                    <a:pt x="9" y="235"/>
                  </a:lnTo>
                  <a:lnTo>
                    <a:pt x="9" y="264"/>
                  </a:lnTo>
                  <a:lnTo>
                    <a:pt x="9" y="294"/>
                  </a:lnTo>
                  <a:lnTo>
                    <a:pt x="0" y="324"/>
                  </a:lnTo>
                  <a:lnTo>
                    <a:pt x="0" y="352"/>
                  </a:lnTo>
                  <a:lnTo>
                    <a:pt x="0" y="382"/>
                  </a:lnTo>
                  <a:lnTo>
                    <a:pt x="0" y="412"/>
                  </a:lnTo>
                  <a:lnTo>
                    <a:pt x="0" y="442"/>
                  </a:lnTo>
                  <a:lnTo>
                    <a:pt x="0" y="470"/>
                  </a:lnTo>
                  <a:lnTo>
                    <a:pt x="0" y="500"/>
                  </a:lnTo>
                  <a:lnTo>
                    <a:pt x="0" y="530"/>
                  </a:lnTo>
                  <a:lnTo>
                    <a:pt x="9" y="559"/>
                  </a:lnTo>
                  <a:lnTo>
                    <a:pt x="9" y="588"/>
                  </a:lnTo>
                  <a:lnTo>
                    <a:pt x="29" y="618"/>
                  </a:lnTo>
                  <a:lnTo>
                    <a:pt x="29" y="648"/>
                  </a:lnTo>
                  <a:lnTo>
                    <a:pt x="29" y="677"/>
                  </a:lnTo>
                  <a:lnTo>
                    <a:pt x="39" y="706"/>
                  </a:lnTo>
                  <a:lnTo>
                    <a:pt x="48" y="736"/>
                  </a:lnTo>
                  <a:lnTo>
                    <a:pt x="48" y="766"/>
                  </a:lnTo>
                  <a:lnTo>
                    <a:pt x="58" y="795"/>
                  </a:lnTo>
                  <a:lnTo>
                    <a:pt x="68" y="824"/>
                  </a:lnTo>
                  <a:lnTo>
                    <a:pt x="68" y="854"/>
                  </a:lnTo>
                  <a:lnTo>
                    <a:pt x="68" y="884"/>
                  </a:lnTo>
                  <a:lnTo>
                    <a:pt x="68" y="913"/>
                  </a:lnTo>
                  <a:lnTo>
                    <a:pt x="68" y="942"/>
                  </a:lnTo>
                  <a:lnTo>
                    <a:pt x="68" y="972"/>
                  </a:lnTo>
                  <a:lnTo>
                    <a:pt x="68" y="1002"/>
                  </a:lnTo>
                  <a:lnTo>
                    <a:pt x="68" y="1031"/>
                  </a:lnTo>
                  <a:lnTo>
                    <a:pt x="68" y="1060"/>
                  </a:lnTo>
                  <a:lnTo>
                    <a:pt x="78" y="1090"/>
                  </a:lnTo>
                  <a:lnTo>
                    <a:pt x="78" y="1119"/>
                  </a:lnTo>
                  <a:lnTo>
                    <a:pt x="78" y="1148"/>
                  </a:lnTo>
                  <a:lnTo>
                    <a:pt x="78" y="1178"/>
                  </a:lnTo>
                  <a:lnTo>
                    <a:pt x="78" y="1208"/>
                  </a:lnTo>
                  <a:lnTo>
                    <a:pt x="88" y="1237"/>
                  </a:lnTo>
                  <a:lnTo>
                    <a:pt x="88" y="1266"/>
                  </a:lnTo>
                  <a:lnTo>
                    <a:pt x="88" y="1296"/>
                  </a:lnTo>
                  <a:lnTo>
                    <a:pt x="97" y="1326"/>
                  </a:lnTo>
                  <a:lnTo>
                    <a:pt x="97" y="1355"/>
                  </a:lnTo>
                  <a:lnTo>
                    <a:pt x="97" y="1384"/>
                  </a:lnTo>
                  <a:lnTo>
                    <a:pt x="97" y="1414"/>
                  </a:lnTo>
                  <a:lnTo>
                    <a:pt x="97" y="1444"/>
                  </a:lnTo>
                  <a:lnTo>
                    <a:pt x="97" y="1473"/>
                  </a:lnTo>
                  <a:lnTo>
                    <a:pt x="97" y="1502"/>
                  </a:lnTo>
                  <a:lnTo>
                    <a:pt x="107" y="1532"/>
                  </a:lnTo>
                  <a:lnTo>
                    <a:pt x="107" y="1562"/>
                  </a:lnTo>
                  <a:lnTo>
                    <a:pt x="137" y="1562"/>
                  </a:lnTo>
                  <a:lnTo>
                    <a:pt x="147" y="1532"/>
                  </a:lnTo>
                  <a:lnTo>
                    <a:pt x="156" y="1502"/>
                  </a:lnTo>
                  <a:lnTo>
                    <a:pt x="166" y="1473"/>
                  </a:lnTo>
                  <a:lnTo>
                    <a:pt x="176" y="1444"/>
                  </a:lnTo>
                  <a:lnTo>
                    <a:pt x="185" y="1414"/>
                  </a:lnTo>
                  <a:lnTo>
                    <a:pt x="185" y="1384"/>
                  </a:lnTo>
                  <a:lnTo>
                    <a:pt x="185" y="1355"/>
                  </a:lnTo>
                  <a:lnTo>
                    <a:pt x="195" y="1326"/>
                  </a:lnTo>
                  <a:lnTo>
                    <a:pt x="195" y="1296"/>
                  </a:lnTo>
                  <a:lnTo>
                    <a:pt x="195" y="1266"/>
                  </a:lnTo>
                  <a:lnTo>
                    <a:pt x="195" y="1237"/>
                  </a:lnTo>
                  <a:lnTo>
                    <a:pt x="195" y="1208"/>
                  </a:lnTo>
                  <a:lnTo>
                    <a:pt x="195" y="1178"/>
                  </a:lnTo>
                  <a:lnTo>
                    <a:pt x="195" y="1148"/>
                  </a:lnTo>
                  <a:lnTo>
                    <a:pt x="195" y="1119"/>
                  </a:lnTo>
                  <a:lnTo>
                    <a:pt x="195" y="1090"/>
                  </a:lnTo>
                  <a:lnTo>
                    <a:pt x="195" y="1060"/>
                  </a:lnTo>
                  <a:lnTo>
                    <a:pt x="195" y="1021"/>
                  </a:lnTo>
                  <a:lnTo>
                    <a:pt x="195" y="992"/>
                  </a:lnTo>
                  <a:lnTo>
                    <a:pt x="195" y="962"/>
                  </a:lnTo>
                  <a:lnTo>
                    <a:pt x="195" y="932"/>
                  </a:lnTo>
                  <a:lnTo>
                    <a:pt x="205" y="903"/>
                  </a:lnTo>
                  <a:lnTo>
                    <a:pt x="205" y="874"/>
                  </a:lnTo>
                  <a:lnTo>
                    <a:pt x="215" y="844"/>
                  </a:lnTo>
                  <a:lnTo>
                    <a:pt x="225" y="814"/>
                  </a:lnTo>
                  <a:lnTo>
                    <a:pt x="225" y="785"/>
                  </a:lnTo>
                  <a:lnTo>
                    <a:pt x="235" y="756"/>
                  </a:lnTo>
                  <a:lnTo>
                    <a:pt x="245" y="716"/>
                  </a:lnTo>
                  <a:lnTo>
                    <a:pt x="255" y="677"/>
                  </a:lnTo>
                  <a:lnTo>
                    <a:pt x="264" y="648"/>
                  </a:lnTo>
                  <a:lnTo>
                    <a:pt x="264" y="618"/>
                  </a:lnTo>
                  <a:lnTo>
                    <a:pt x="264" y="588"/>
                  </a:lnTo>
                  <a:lnTo>
                    <a:pt x="274" y="559"/>
                  </a:lnTo>
                  <a:lnTo>
                    <a:pt x="274" y="530"/>
                  </a:lnTo>
                  <a:lnTo>
                    <a:pt x="274" y="500"/>
                  </a:lnTo>
                  <a:lnTo>
                    <a:pt x="274" y="470"/>
                  </a:lnTo>
                  <a:lnTo>
                    <a:pt x="274" y="442"/>
                  </a:lnTo>
                  <a:lnTo>
                    <a:pt x="274" y="412"/>
                  </a:lnTo>
                  <a:lnTo>
                    <a:pt x="274" y="382"/>
                  </a:lnTo>
                  <a:lnTo>
                    <a:pt x="274" y="352"/>
                  </a:lnTo>
                  <a:lnTo>
                    <a:pt x="274" y="324"/>
                  </a:lnTo>
                  <a:lnTo>
                    <a:pt x="274" y="294"/>
                  </a:lnTo>
                  <a:lnTo>
                    <a:pt x="274" y="264"/>
                  </a:lnTo>
                  <a:lnTo>
                    <a:pt x="274" y="235"/>
                  </a:lnTo>
                  <a:lnTo>
                    <a:pt x="274" y="206"/>
                  </a:lnTo>
                  <a:lnTo>
                    <a:pt x="274" y="176"/>
                  </a:lnTo>
                  <a:lnTo>
                    <a:pt x="274" y="146"/>
                  </a:lnTo>
                  <a:lnTo>
                    <a:pt x="274" y="117"/>
                  </a:lnTo>
                  <a:lnTo>
                    <a:pt x="264" y="88"/>
                  </a:lnTo>
                  <a:lnTo>
                    <a:pt x="245" y="58"/>
                  </a:lnTo>
                  <a:lnTo>
                    <a:pt x="235" y="28"/>
                  </a:lnTo>
                  <a:lnTo>
                    <a:pt x="215" y="0"/>
                  </a:lnTo>
                  <a:lnTo>
                    <a:pt x="164" y="1"/>
                  </a:lnTo>
                  <a:lnTo>
                    <a:pt x="164" y="1"/>
                  </a:lnTo>
                </a:path>
              </a:pathLst>
            </a:custGeom>
            <a:pattFill prst="pct70">
              <a:fgClr>
                <a:srgbClr val="FFCCCC"/>
              </a:fgClr>
              <a:bgClr>
                <a:schemeClr val="bg1"/>
              </a:bgClr>
            </a:patt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01" name="Freeform 5"/>
            <p:cNvSpPr>
              <a:spLocks/>
            </p:cNvSpPr>
            <p:nvPr/>
          </p:nvSpPr>
          <p:spPr bwMode="auto">
            <a:xfrm>
              <a:off x="2608" y="279"/>
              <a:ext cx="609" cy="2067"/>
            </a:xfrm>
            <a:custGeom>
              <a:avLst/>
              <a:gdLst/>
              <a:ahLst/>
              <a:cxnLst>
                <a:cxn ang="0">
                  <a:pos x="256" y="106"/>
                </a:cxn>
                <a:cxn ang="0">
                  <a:pos x="189" y="244"/>
                </a:cxn>
                <a:cxn ang="0">
                  <a:pos x="141" y="363"/>
                </a:cxn>
                <a:cxn ang="0">
                  <a:pos x="94" y="502"/>
                </a:cxn>
                <a:cxn ang="0">
                  <a:pos x="18" y="661"/>
                </a:cxn>
                <a:cxn ang="0">
                  <a:pos x="0" y="789"/>
                </a:cxn>
                <a:cxn ang="0">
                  <a:pos x="0" y="907"/>
                </a:cxn>
                <a:cxn ang="0">
                  <a:pos x="8" y="1026"/>
                </a:cxn>
                <a:cxn ang="0">
                  <a:pos x="56" y="1145"/>
                </a:cxn>
                <a:cxn ang="0">
                  <a:pos x="104" y="1264"/>
                </a:cxn>
                <a:cxn ang="0">
                  <a:pos x="141" y="1383"/>
                </a:cxn>
                <a:cxn ang="0">
                  <a:pos x="189" y="1521"/>
                </a:cxn>
                <a:cxn ang="0">
                  <a:pos x="209" y="1690"/>
                </a:cxn>
                <a:cxn ang="0">
                  <a:pos x="218" y="1818"/>
                </a:cxn>
                <a:cxn ang="0">
                  <a:pos x="236" y="1937"/>
                </a:cxn>
                <a:cxn ang="0">
                  <a:pos x="275" y="2056"/>
                </a:cxn>
                <a:cxn ang="0">
                  <a:pos x="313" y="1977"/>
                </a:cxn>
                <a:cxn ang="0">
                  <a:pos x="313" y="1858"/>
                </a:cxn>
                <a:cxn ang="0">
                  <a:pos x="304" y="1739"/>
                </a:cxn>
                <a:cxn ang="0">
                  <a:pos x="304" y="1620"/>
                </a:cxn>
                <a:cxn ang="0">
                  <a:pos x="294" y="1491"/>
                </a:cxn>
                <a:cxn ang="0">
                  <a:pos x="294" y="1373"/>
                </a:cxn>
                <a:cxn ang="0">
                  <a:pos x="275" y="1254"/>
                </a:cxn>
                <a:cxn ang="0">
                  <a:pos x="236" y="1135"/>
                </a:cxn>
                <a:cxn ang="0">
                  <a:pos x="209" y="1007"/>
                </a:cxn>
                <a:cxn ang="0">
                  <a:pos x="209" y="888"/>
                </a:cxn>
                <a:cxn ang="0">
                  <a:pos x="227" y="769"/>
                </a:cxn>
                <a:cxn ang="0">
                  <a:pos x="294" y="651"/>
                </a:cxn>
                <a:cxn ang="0">
                  <a:pos x="360" y="532"/>
                </a:cxn>
                <a:cxn ang="0">
                  <a:pos x="389" y="651"/>
                </a:cxn>
                <a:cxn ang="0">
                  <a:pos x="408" y="769"/>
                </a:cxn>
                <a:cxn ang="0">
                  <a:pos x="418" y="888"/>
                </a:cxn>
                <a:cxn ang="0">
                  <a:pos x="418" y="1016"/>
                </a:cxn>
                <a:cxn ang="0">
                  <a:pos x="418" y="1135"/>
                </a:cxn>
                <a:cxn ang="0">
                  <a:pos x="389" y="1254"/>
                </a:cxn>
                <a:cxn ang="0">
                  <a:pos x="360" y="1373"/>
                </a:cxn>
                <a:cxn ang="0">
                  <a:pos x="360" y="1491"/>
                </a:cxn>
                <a:cxn ang="0">
                  <a:pos x="360" y="1610"/>
                </a:cxn>
                <a:cxn ang="0">
                  <a:pos x="360" y="1729"/>
                </a:cxn>
                <a:cxn ang="0">
                  <a:pos x="360" y="1848"/>
                </a:cxn>
                <a:cxn ang="0">
                  <a:pos x="351" y="1967"/>
                </a:cxn>
                <a:cxn ang="0">
                  <a:pos x="370" y="2066"/>
                </a:cxn>
                <a:cxn ang="0">
                  <a:pos x="436" y="1977"/>
                </a:cxn>
                <a:cxn ang="0">
                  <a:pos x="455" y="1858"/>
                </a:cxn>
                <a:cxn ang="0">
                  <a:pos x="455" y="1739"/>
                </a:cxn>
                <a:cxn ang="0">
                  <a:pos x="455" y="1610"/>
                </a:cxn>
                <a:cxn ang="0">
                  <a:pos x="465" y="1481"/>
                </a:cxn>
                <a:cxn ang="0">
                  <a:pos x="513" y="1354"/>
                </a:cxn>
                <a:cxn ang="0">
                  <a:pos x="540" y="1235"/>
                </a:cxn>
                <a:cxn ang="0">
                  <a:pos x="569" y="1116"/>
                </a:cxn>
                <a:cxn ang="0">
                  <a:pos x="588" y="997"/>
                </a:cxn>
                <a:cxn ang="0">
                  <a:pos x="588" y="878"/>
                </a:cxn>
                <a:cxn ang="0">
                  <a:pos x="598" y="750"/>
                </a:cxn>
                <a:cxn ang="0">
                  <a:pos x="608" y="621"/>
                </a:cxn>
                <a:cxn ang="0">
                  <a:pos x="608" y="502"/>
                </a:cxn>
                <a:cxn ang="0">
                  <a:pos x="560" y="383"/>
                </a:cxn>
                <a:cxn ang="0">
                  <a:pos x="493" y="264"/>
                </a:cxn>
                <a:cxn ang="0">
                  <a:pos x="418" y="146"/>
                </a:cxn>
                <a:cxn ang="0">
                  <a:pos x="320" y="0"/>
                </a:cxn>
              </a:cxnLst>
              <a:rect l="0" t="0" r="r" b="b"/>
              <a:pathLst>
                <a:path w="609" h="2067">
                  <a:moveTo>
                    <a:pt x="320" y="0"/>
                  </a:moveTo>
                  <a:lnTo>
                    <a:pt x="294" y="47"/>
                  </a:lnTo>
                  <a:lnTo>
                    <a:pt x="284" y="77"/>
                  </a:lnTo>
                  <a:lnTo>
                    <a:pt x="256" y="106"/>
                  </a:lnTo>
                  <a:lnTo>
                    <a:pt x="236" y="146"/>
                  </a:lnTo>
                  <a:lnTo>
                    <a:pt x="218" y="175"/>
                  </a:lnTo>
                  <a:lnTo>
                    <a:pt x="209" y="214"/>
                  </a:lnTo>
                  <a:lnTo>
                    <a:pt x="189" y="244"/>
                  </a:lnTo>
                  <a:lnTo>
                    <a:pt x="180" y="274"/>
                  </a:lnTo>
                  <a:lnTo>
                    <a:pt x="170" y="304"/>
                  </a:lnTo>
                  <a:lnTo>
                    <a:pt x="151" y="333"/>
                  </a:lnTo>
                  <a:lnTo>
                    <a:pt x="141" y="363"/>
                  </a:lnTo>
                  <a:lnTo>
                    <a:pt x="132" y="393"/>
                  </a:lnTo>
                  <a:lnTo>
                    <a:pt x="122" y="433"/>
                  </a:lnTo>
                  <a:lnTo>
                    <a:pt x="104" y="472"/>
                  </a:lnTo>
                  <a:lnTo>
                    <a:pt x="94" y="502"/>
                  </a:lnTo>
                  <a:lnTo>
                    <a:pt x="75" y="542"/>
                  </a:lnTo>
                  <a:lnTo>
                    <a:pt x="56" y="581"/>
                  </a:lnTo>
                  <a:lnTo>
                    <a:pt x="37" y="621"/>
                  </a:lnTo>
                  <a:lnTo>
                    <a:pt x="18" y="661"/>
                  </a:lnTo>
                  <a:lnTo>
                    <a:pt x="8" y="700"/>
                  </a:lnTo>
                  <a:lnTo>
                    <a:pt x="0" y="730"/>
                  </a:lnTo>
                  <a:lnTo>
                    <a:pt x="0" y="760"/>
                  </a:lnTo>
                  <a:lnTo>
                    <a:pt x="0" y="789"/>
                  </a:lnTo>
                  <a:lnTo>
                    <a:pt x="0" y="818"/>
                  </a:lnTo>
                  <a:lnTo>
                    <a:pt x="0" y="848"/>
                  </a:lnTo>
                  <a:lnTo>
                    <a:pt x="0" y="878"/>
                  </a:lnTo>
                  <a:lnTo>
                    <a:pt x="0" y="907"/>
                  </a:lnTo>
                  <a:lnTo>
                    <a:pt x="0" y="937"/>
                  </a:lnTo>
                  <a:lnTo>
                    <a:pt x="0" y="967"/>
                  </a:lnTo>
                  <a:lnTo>
                    <a:pt x="0" y="997"/>
                  </a:lnTo>
                  <a:lnTo>
                    <a:pt x="8" y="1026"/>
                  </a:lnTo>
                  <a:lnTo>
                    <a:pt x="18" y="1056"/>
                  </a:lnTo>
                  <a:lnTo>
                    <a:pt x="27" y="1086"/>
                  </a:lnTo>
                  <a:lnTo>
                    <a:pt x="37" y="1116"/>
                  </a:lnTo>
                  <a:lnTo>
                    <a:pt x="56" y="1145"/>
                  </a:lnTo>
                  <a:lnTo>
                    <a:pt x="66" y="1175"/>
                  </a:lnTo>
                  <a:lnTo>
                    <a:pt x="85" y="1205"/>
                  </a:lnTo>
                  <a:lnTo>
                    <a:pt x="94" y="1235"/>
                  </a:lnTo>
                  <a:lnTo>
                    <a:pt x="104" y="1264"/>
                  </a:lnTo>
                  <a:lnTo>
                    <a:pt x="114" y="1294"/>
                  </a:lnTo>
                  <a:lnTo>
                    <a:pt x="122" y="1324"/>
                  </a:lnTo>
                  <a:lnTo>
                    <a:pt x="132" y="1354"/>
                  </a:lnTo>
                  <a:lnTo>
                    <a:pt x="141" y="1383"/>
                  </a:lnTo>
                  <a:lnTo>
                    <a:pt x="161" y="1422"/>
                  </a:lnTo>
                  <a:lnTo>
                    <a:pt x="161" y="1452"/>
                  </a:lnTo>
                  <a:lnTo>
                    <a:pt x="170" y="1491"/>
                  </a:lnTo>
                  <a:lnTo>
                    <a:pt x="189" y="1521"/>
                  </a:lnTo>
                  <a:lnTo>
                    <a:pt x="199" y="1551"/>
                  </a:lnTo>
                  <a:lnTo>
                    <a:pt x="199" y="1581"/>
                  </a:lnTo>
                  <a:lnTo>
                    <a:pt x="209" y="1620"/>
                  </a:lnTo>
                  <a:lnTo>
                    <a:pt x="209" y="1690"/>
                  </a:lnTo>
                  <a:lnTo>
                    <a:pt x="209" y="1729"/>
                  </a:lnTo>
                  <a:lnTo>
                    <a:pt x="209" y="1759"/>
                  </a:lnTo>
                  <a:lnTo>
                    <a:pt x="218" y="1789"/>
                  </a:lnTo>
                  <a:lnTo>
                    <a:pt x="218" y="1818"/>
                  </a:lnTo>
                  <a:lnTo>
                    <a:pt x="227" y="1848"/>
                  </a:lnTo>
                  <a:lnTo>
                    <a:pt x="227" y="1878"/>
                  </a:lnTo>
                  <a:lnTo>
                    <a:pt x="236" y="1908"/>
                  </a:lnTo>
                  <a:lnTo>
                    <a:pt x="236" y="1937"/>
                  </a:lnTo>
                  <a:lnTo>
                    <a:pt x="246" y="1967"/>
                  </a:lnTo>
                  <a:lnTo>
                    <a:pt x="256" y="1997"/>
                  </a:lnTo>
                  <a:lnTo>
                    <a:pt x="275" y="2027"/>
                  </a:lnTo>
                  <a:lnTo>
                    <a:pt x="275" y="2056"/>
                  </a:lnTo>
                  <a:lnTo>
                    <a:pt x="304" y="2066"/>
                  </a:lnTo>
                  <a:lnTo>
                    <a:pt x="313" y="2036"/>
                  </a:lnTo>
                  <a:lnTo>
                    <a:pt x="313" y="2007"/>
                  </a:lnTo>
                  <a:lnTo>
                    <a:pt x="313" y="1977"/>
                  </a:lnTo>
                  <a:lnTo>
                    <a:pt x="313" y="1947"/>
                  </a:lnTo>
                  <a:lnTo>
                    <a:pt x="313" y="1918"/>
                  </a:lnTo>
                  <a:lnTo>
                    <a:pt x="313" y="1888"/>
                  </a:lnTo>
                  <a:lnTo>
                    <a:pt x="313" y="1858"/>
                  </a:lnTo>
                  <a:lnTo>
                    <a:pt x="304" y="1828"/>
                  </a:lnTo>
                  <a:lnTo>
                    <a:pt x="304" y="1799"/>
                  </a:lnTo>
                  <a:lnTo>
                    <a:pt x="304" y="1769"/>
                  </a:lnTo>
                  <a:lnTo>
                    <a:pt x="304" y="1739"/>
                  </a:lnTo>
                  <a:lnTo>
                    <a:pt x="304" y="1709"/>
                  </a:lnTo>
                  <a:lnTo>
                    <a:pt x="304" y="1680"/>
                  </a:lnTo>
                  <a:lnTo>
                    <a:pt x="304" y="1650"/>
                  </a:lnTo>
                  <a:lnTo>
                    <a:pt x="304" y="1620"/>
                  </a:lnTo>
                  <a:lnTo>
                    <a:pt x="294" y="1590"/>
                  </a:lnTo>
                  <a:lnTo>
                    <a:pt x="294" y="1561"/>
                  </a:lnTo>
                  <a:lnTo>
                    <a:pt x="294" y="1521"/>
                  </a:lnTo>
                  <a:lnTo>
                    <a:pt x="294" y="1491"/>
                  </a:lnTo>
                  <a:lnTo>
                    <a:pt x="294" y="1462"/>
                  </a:lnTo>
                  <a:lnTo>
                    <a:pt x="294" y="1432"/>
                  </a:lnTo>
                  <a:lnTo>
                    <a:pt x="294" y="1403"/>
                  </a:lnTo>
                  <a:lnTo>
                    <a:pt x="294" y="1373"/>
                  </a:lnTo>
                  <a:lnTo>
                    <a:pt x="294" y="1344"/>
                  </a:lnTo>
                  <a:lnTo>
                    <a:pt x="284" y="1314"/>
                  </a:lnTo>
                  <a:lnTo>
                    <a:pt x="275" y="1284"/>
                  </a:lnTo>
                  <a:lnTo>
                    <a:pt x="275" y="1254"/>
                  </a:lnTo>
                  <a:lnTo>
                    <a:pt x="265" y="1225"/>
                  </a:lnTo>
                  <a:lnTo>
                    <a:pt x="256" y="1195"/>
                  </a:lnTo>
                  <a:lnTo>
                    <a:pt x="246" y="1165"/>
                  </a:lnTo>
                  <a:lnTo>
                    <a:pt x="236" y="1135"/>
                  </a:lnTo>
                  <a:lnTo>
                    <a:pt x="227" y="1106"/>
                  </a:lnTo>
                  <a:lnTo>
                    <a:pt x="218" y="1076"/>
                  </a:lnTo>
                  <a:lnTo>
                    <a:pt x="218" y="1036"/>
                  </a:lnTo>
                  <a:lnTo>
                    <a:pt x="209" y="1007"/>
                  </a:lnTo>
                  <a:lnTo>
                    <a:pt x="209" y="977"/>
                  </a:lnTo>
                  <a:lnTo>
                    <a:pt x="209" y="947"/>
                  </a:lnTo>
                  <a:lnTo>
                    <a:pt x="209" y="917"/>
                  </a:lnTo>
                  <a:lnTo>
                    <a:pt x="209" y="888"/>
                  </a:lnTo>
                  <a:lnTo>
                    <a:pt x="209" y="858"/>
                  </a:lnTo>
                  <a:lnTo>
                    <a:pt x="209" y="828"/>
                  </a:lnTo>
                  <a:lnTo>
                    <a:pt x="218" y="799"/>
                  </a:lnTo>
                  <a:lnTo>
                    <a:pt x="227" y="769"/>
                  </a:lnTo>
                  <a:lnTo>
                    <a:pt x="246" y="740"/>
                  </a:lnTo>
                  <a:lnTo>
                    <a:pt x="265" y="710"/>
                  </a:lnTo>
                  <a:lnTo>
                    <a:pt x="284" y="680"/>
                  </a:lnTo>
                  <a:lnTo>
                    <a:pt x="294" y="651"/>
                  </a:lnTo>
                  <a:lnTo>
                    <a:pt x="313" y="621"/>
                  </a:lnTo>
                  <a:lnTo>
                    <a:pt x="331" y="591"/>
                  </a:lnTo>
                  <a:lnTo>
                    <a:pt x="341" y="561"/>
                  </a:lnTo>
                  <a:lnTo>
                    <a:pt x="360" y="532"/>
                  </a:lnTo>
                  <a:lnTo>
                    <a:pt x="370" y="561"/>
                  </a:lnTo>
                  <a:lnTo>
                    <a:pt x="370" y="591"/>
                  </a:lnTo>
                  <a:lnTo>
                    <a:pt x="370" y="621"/>
                  </a:lnTo>
                  <a:lnTo>
                    <a:pt x="389" y="651"/>
                  </a:lnTo>
                  <a:lnTo>
                    <a:pt x="389" y="680"/>
                  </a:lnTo>
                  <a:lnTo>
                    <a:pt x="398" y="710"/>
                  </a:lnTo>
                  <a:lnTo>
                    <a:pt x="398" y="740"/>
                  </a:lnTo>
                  <a:lnTo>
                    <a:pt x="408" y="769"/>
                  </a:lnTo>
                  <a:lnTo>
                    <a:pt x="418" y="799"/>
                  </a:lnTo>
                  <a:lnTo>
                    <a:pt x="418" y="828"/>
                  </a:lnTo>
                  <a:lnTo>
                    <a:pt x="418" y="858"/>
                  </a:lnTo>
                  <a:lnTo>
                    <a:pt x="418" y="888"/>
                  </a:lnTo>
                  <a:lnTo>
                    <a:pt x="418" y="927"/>
                  </a:lnTo>
                  <a:lnTo>
                    <a:pt x="418" y="957"/>
                  </a:lnTo>
                  <a:lnTo>
                    <a:pt x="418" y="987"/>
                  </a:lnTo>
                  <a:lnTo>
                    <a:pt x="418" y="1016"/>
                  </a:lnTo>
                  <a:lnTo>
                    <a:pt x="418" y="1046"/>
                  </a:lnTo>
                  <a:lnTo>
                    <a:pt x="418" y="1076"/>
                  </a:lnTo>
                  <a:lnTo>
                    <a:pt x="418" y="1106"/>
                  </a:lnTo>
                  <a:lnTo>
                    <a:pt x="418" y="1135"/>
                  </a:lnTo>
                  <a:lnTo>
                    <a:pt x="408" y="1165"/>
                  </a:lnTo>
                  <a:lnTo>
                    <a:pt x="408" y="1195"/>
                  </a:lnTo>
                  <a:lnTo>
                    <a:pt x="398" y="1225"/>
                  </a:lnTo>
                  <a:lnTo>
                    <a:pt x="389" y="1254"/>
                  </a:lnTo>
                  <a:lnTo>
                    <a:pt x="379" y="1284"/>
                  </a:lnTo>
                  <a:lnTo>
                    <a:pt x="370" y="1314"/>
                  </a:lnTo>
                  <a:lnTo>
                    <a:pt x="370" y="1344"/>
                  </a:lnTo>
                  <a:lnTo>
                    <a:pt x="360" y="1373"/>
                  </a:lnTo>
                  <a:lnTo>
                    <a:pt x="360" y="1403"/>
                  </a:lnTo>
                  <a:lnTo>
                    <a:pt x="360" y="1432"/>
                  </a:lnTo>
                  <a:lnTo>
                    <a:pt x="360" y="1462"/>
                  </a:lnTo>
                  <a:lnTo>
                    <a:pt x="360" y="1491"/>
                  </a:lnTo>
                  <a:lnTo>
                    <a:pt x="360" y="1521"/>
                  </a:lnTo>
                  <a:lnTo>
                    <a:pt x="360" y="1551"/>
                  </a:lnTo>
                  <a:lnTo>
                    <a:pt x="360" y="1581"/>
                  </a:lnTo>
                  <a:lnTo>
                    <a:pt x="360" y="1610"/>
                  </a:lnTo>
                  <a:lnTo>
                    <a:pt x="360" y="1640"/>
                  </a:lnTo>
                  <a:lnTo>
                    <a:pt x="360" y="1670"/>
                  </a:lnTo>
                  <a:lnTo>
                    <a:pt x="360" y="1700"/>
                  </a:lnTo>
                  <a:lnTo>
                    <a:pt x="360" y="1729"/>
                  </a:lnTo>
                  <a:lnTo>
                    <a:pt x="360" y="1759"/>
                  </a:lnTo>
                  <a:lnTo>
                    <a:pt x="360" y="1789"/>
                  </a:lnTo>
                  <a:lnTo>
                    <a:pt x="360" y="1818"/>
                  </a:lnTo>
                  <a:lnTo>
                    <a:pt x="360" y="1848"/>
                  </a:lnTo>
                  <a:lnTo>
                    <a:pt x="360" y="1878"/>
                  </a:lnTo>
                  <a:lnTo>
                    <a:pt x="360" y="1908"/>
                  </a:lnTo>
                  <a:lnTo>
                    <a:pt x="351" y="1937"/>
                  </a:lnTo>
                  <a:lnTo>
                    <a:pt x="351" y="1967"/>
                  </a:lnTo>
                  <a:lnTo>
                    <a:pt x="351" y="1997"/>
                  </a:lnTo>
                  <a:lnTo>
                    <a:pt x="351" y="2027"/>
                  </a:lnTo>
                  <a:lnTo>
                    <a:pt x="341" y="2056"/>
                  </a:lnTo>
                  <a:lnTo>
                    <a:pt x="370" y="2066"/>
                  </a:lnTo>
                  <a:lnTo>
                    <a:pt x="398" y="2066"/>
                  </a:lnTo>
                  <a:lnTo>
                    <a:pt x="418" y="2036"/>
                  </a:lnTo>
                  <a:lnTo>
                    <a:pt x="427" y="2007"/>
                  </a:lnTo>
                  <a:lnTo>
                    <a:pt x="436" y="1977"/>
                  </a:lnTo>
                  <a:lnTo>
                    <a:pt x="436" y="1947"/>
                  </a:lnTo>
                  <a:lnTo>
                    <a:pt x="445" y="1918"/>
                  </a:lnTo>
                  <a:lnTo>
                    <a:pt x="445" y="1888"/>
                  </a:lnTo>
                  <a:lnTo>
                    <a:pt x="455" y="1858"/>
                  </a:lnTo>
                  <a:lnTo>
                    <a:pt x="455" y="1828"/>
                  </a:lnTo>
                  <a:lnTo>
                    <a:pt x="455" y="1799"/>
                  </a:lnTo>
                  <a:lnTo>
                    <a:pt x="455" y="1769"/>
                  </a:lnTo>
                  <a:lnTo>
                    <a:pt x="455" y="1739"/>
                  </a:lnTo>
                  <a:lnTo>
                    <a:pt x="455" y="1709"/>
                  </a:lnTo>
                  <a:lnTo>
                    <a:pt x="455" y="1680"/>
                  </a:lnTo>
                  <a:lnTo>
                    <a:pt x="455" y="1640"/>
                  </a:lnTo>
                  <a:lnTo>
                    <a:pt x="455" y="1610"/>
                  </a:lnTo>
                  <a:lnTo>
                    <a:pt x="455" y="1581"/>
                  </a:lnTo>
                  <a:lnTo>
                    <a:pt x="455" y="1551"/>
                  </a:lnTo>
                  <a:lnTo>
                    <a:pt x="465" y="1521"/>
                  </a:lnTo>
                  <a:lnTo>
                    <a:pt x="465" y="1481"/>
                  </a:lnTo>
                  <a:lnTo>
                    <a:pt x="474" y="1442"/>
                  </a:lnTo>
                  <a:lnTo>
                    <a:pt x="493" y="1413"/>
                  </a:lnTo>
                  <a:lnTo>
                    <a:pt x="503" y="1383"/>
                  </a:lnTo>
                  <a:lnTo>
                    <a:pt x="513" y="1354"/>
                  </a:lnTo>
                  <a:lnTo>
                    <a:pt x="513" y="1324"/>
                  </a:lnTo>
                  <a:lnTo>
                    <a:pt x="522" y="1294"/>
                  </a:lnTo>
                  <a:lnTo>
                    <a:pt x="532" y="1264"/>
                  </a:lnTo>
                  <a:lnTo>
                    <a:pt x="540" y="1235"/>
                  </a:lnTo>
                  <a:lnTo>
                    <a:pt x="550" y="1205"/>
                  </a:lnTo>
                  <a:lnTo>
                    <a:pt x="550" y="1175"/>
                  </a:lnTo>
                  <a:lnTo>
                    <a:pt x="560" y="1145"/>
                  </a:lnTo>
                  <a:lnTo>
                    <a:pt x="569" y="1116"/>
                  </a:lnTo>
                  <a:lnTo>
                    <a:pt x="579" y="1086"/>
                  </a:lnTo>
                  <a:lnTo>
                    <a:pt x="579" y="1056"/>
                  </a:lnTo>
                  <a:lnTo>
                    <a:pt x="588" y="1026"/>
                  </a:lnTo>
                  <a:lnTo>
                    <a:pt x="588" y="997"/>
                  </a:lnTo>
                  <a:lnTo>
                    <a:pt x="588" y="967"/>
                  </a:lnTo>
                  <a:lnTo>
                    <a:pt x="588" y="937"/>
                  </a:lnTo>
                  <a:lnTo>
                    <a:pt x="588" y="907"/>
                  </a:lnTo>
                  <a:lnTo>
                    <a:pt x="588" y="878"/>
                  </a:lnTo>
                  <a:lnTo>
                    <a:pt x="598" y="848"/>
                  </a:lnTo>
                  <a:lnTo>
                    <a:pt x="598" y="818"/>
                  </a:lnTo>
                  <a:lnTo>
                    <a:pt x="598" y="789"/>
                  </a:lnTo>
                  <a:lnTo>
                    <a:pt x="598" y="750"/>
                  </a:lnTo>
                  <a:lnTo>
                    <a:pt x="598" y="720"/>
                  </a:lnTo>
                  <a:lnTo>
                    <a:pt x="608" y="690"/>
                  </a:lnTo>
                  <a:lnTo>
                    <a:pt x="608" y="651"/>
                  </a:lnTo>
                  <a:lnTo>
                    <a:pt x="608" y="621"/>
                  </a:lnTo>
                  <a:lnTo>
                    <a:pt x="608" y="591"/>
                  </a:lnTo>
                  <a:lnTo>
                    <a:pt x="608" y="561"/>
                  </a:lnTo>
                  <a:lnTo>
                    <a:pt x="608" y="532"/>
                  </a:lnTo>
                  <a:lnTo>
                    <a:pt x="608" y="502"/>
                  </a:lnTo>
                  <a:lnTo>
                    <a:pt x="598" y="472"/>
                  </a:lnTo>
                  <a:lnTo>
                    <a:pt x="598" y="442"/>
                  </a:lnTo>
                  <a:lnTo>
                    <a:pt x="579" y="413"/>
                  </a:lnTo>
                  <a:lnTo>
                    <a:pt x="560" y="383"/>
                  </a:lnTo>
                  <a:lnTo>
                    <a:pt x="550" y="353"/>
                  </a:lnTo>
                  <a:lnTo>
                    <a:pt x="532" y="324"/>
                  </a:lnTo>
                  <a:lnTo>
                    <a:pt x="513" y="294"/>
                  </a:lnTo>
                  <a:lnTo>
                    <a:pt x="493" y="264"/>
                  </a:lnTo>
                  <a:lnTo>
                    <a:pt x="474" y="234"/>
                  </a:lnTo>
                  <a:lnTo>
                    <a:pt x="455" y="205"/>
                  </a:lnTo>
                  <a:lnTo>
                    <a:pt x="436" y="175"/>
                  </a:lnTo>
                  <a:lnTo>
                    <a:pt x="418" y="146"/>
                  </a:lnTo>
                  <a:lnTo>
                    <a:pt x="398" y="116"/>
                  </a:lnTo>
                  <a:lnTo>
                    <a:pt x="370" y="87"/>
                  </a:lnTo>
                  <a:lnTo>
                    <a:pt x="360" y="57"/>
                  </a:lnTo>
                  <a:lnTo>
                    <a:pt x="320" y="0"/>
                  </a:lnTo>
                  <a:lnTo>
                    <a:pt x="320" y="0"/>
                  </a:lnTo>
                </a:path>
              </a:pathLst>
            </a:custGeom>
            <a:solidFill>
              <a:schemeClr val="accent1"/>
            </a:soli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02" name="Freeform 6"/>
            <p:cNvSpPr>
              <a:spLocks/>
            </p:cNvSpPr>
            <p:nvPr/>
          </p:nvSpPr>
          <p:spPr bwMode="auto">
            <a:xfrm>
              <a:off x="2604" y="236"/>
              <a:ext cx="613" cy="1081"/>
            </a:xfrm>
            <a:custGeom>
              <a:avLst/>
              <a:gdLst/>
              <a:ahLst/>
              <a:cxnLst>
                <a:cxn ang="0">
                  <a:pos x="306" y="356"/>
                </a:cxn>
                <a:cxn ang="0">
                  <a:pos x="256" y="418"/>
                </a:cxn>
                <a:cxn ang="0">
                  <a:pos x="217" y="478"/>
                </a:cxn>
                <a:cxn ang="0">
                  <a:pos x="178" y="540"/>
                </a:cxn>
                <a:cxn ang="0">
                  <a:pos x="158" y="601"/>
                </a:cxn>
                <a:cxn ang="0">
                  <a:pos x="128" y="673"/>
                </a:cxn>
                <a:cxn ang="0">
                  <a:pos x="109" y="733"/>
                </a:cxn>
                <a:cxn ang="0">
                  <a:pos x="89" y="795"/>
                </a:cxn>
                <a:cxn ang="0">
                  <a:pos x="79" y="866"/>
                </a:cxn>
                <a:cxn ang="0">
                  <a:pos x="69" y="926"/>
                </a:cxn>
                <a:cxn ang="0">
                  <a:pos x="59" y="988"/>
                </a:cxn>
                <a:cxn ang="0">
                  <a:pos x="39" y="1049"/>
                </a:cxn>
                <a:cxn ang="0">
                  <a:pos x="9" y="1049"/>
                </a:cxn>
                <a:cxn ang="0">
                  <a:pos x="0" y="988"/>
                </a:cxn>
                <a:cxn ang="0">
                  <a:pos x="0" y="926"/>
                </a:cxn>
                <a:cxn ang="0">
                  <a:pos x="0" y="866"/>
                </a:cxn>
                <a:cxn ang="0">
                  <a:pos x="0" y="804"/>
                </a:cxn>
                <a:cxn ang="0">
                  <a:pos x="0" y="743"/>
                </a:cxn>
                <a:cxn ang="0">
                  <a:pos x="9" y="683"/>
                </a:cxn>
                <a:cxn ang="0">
                  <a:pos x="39" y="621"/>
                </a:cxn>
                <a:cxn ang="0">
                  <a:pos x="59" y="561"/>
                </a:cxn>
                <a:cxn ang="0">
                  <a:pos x="79" y="499"/>
                </a:cxn>
                <a:cxn ang="0">
                  <a:pos x="99" y="438"/>
                </a:cxn>
                <a:cxn ang="0">
                  <a:pos x="128" y="377"/>
                </a:cxn>
                <a:cxn ang="0">
                  <a:pos x="158" y="306"/>
                </a:cxn>
                <a:cxn ang="0">
                  <a:pos x="178" y="244"/>
                </a:cxn>
                <a:cxn ang="0">
                  <a:pos x="207" y="183"/>
                </a:cxn>
                <a:cxn ang="0">
                  <a:pos x="236" y="122"/>
                </a:cxn>
                <a:cxn ang="0">
                  <a:pos x="266" y="61"/>
                </a:cxn>
                <a:cxn ang="0">
                  <a:pos x="296" y="0"/>
                </a:cxn>
                <a:cxn ang="0">
                  <a:pos x="345" y="51"/>
                </a:cxn>
                <a:cxn ang="0">
                  <a:pos x="395" y="101"/>
                </a:cxn>
                <a:cxn ang="0">
                  <a:pos x="424" y="163"/>
                </a:cxn>
                <a:cxn ang="0">
                  <a:pos x="453" y="224"/>
                </a:cxn>
                <a:cxn ang="0">
                  <a:pos x="493" y="285"/>
                </a:cxn>
                <a:cxn ang="0">
                  <a:pos x="552" y="336"/>
                </a:cxn>
                <a:cxn ang="0">
                  <a:pos x="572" y="397"/>
                </a:cxn>
                <a:cxn ang="0">
                  <a:pos x="602" y="458"/>
                </a:cxn>
                <a:cxn ang="0">
                  <a:pos x="602" y="519"/>
                </a:cxn>
                <a:cxn ang="0">
                  <a:pos x="612" y="580"/>
                </a:cxn>
                <a:cxn ang="0">
                  <a:pos x="612" y="642"/>
                </a:cxn>
                <a:cxn ang="0">
                  <a:pos x="612" y="702"/>
                </a:cxn>
                <a:cxn ang="0">
                  <a:pos x="612" y="764"/>
                </a:cxn>
                <a:cxn ang="0">
                  <a:pos x="612" y="825"/>
                </a:cxn>
                <a:cxn ang="0">
                  <a:pos x="612" y="886"/>
                </a:cxn>
                <a:cxn ang="0">
                  <a:pos x="612" y="947"/>
                </a:cxn>
                <a:cxn ang="0">
                  <a:pos x="602" y="1009"/>
                </a:cxn>
                <a:cxn ang="0">
                  <a:pos x="582" y="1009"/>
                </a:cxn>
                <a:cxn ang="0">
                  <a:pos x="572" y="947"/>
                </a:cxn>
                <a:cxn ang="0">
                  <a:pos x="562" y="886"/>
                </a:cxn>
                <a:cxn ang="0">
                  <a:pos x="552" y="825"/>
                </a:cxn>
                <a:cxn ang="0">
                  <a:pos x="552" y="764"/>
                </a:cxn>
                <a:cxn ang="0">
                  <a:pos x="552" y="702"/>
                </a:cxn>
                <a:cxn ang="0">
                  <a:pos x="543" y="631"/>
                </a:cxn>
                <a:cxn ang="0">
                  <a:pos x="533" y="570"/>
                </a:cxn>
                <a:cxn ang="0">
                  <a:pos x="513" y="509"/>
                </a:cxn>
                <a:cxn ang="0">
                  <a:pos x="463" y="458"/>
                </a:cxn>
                <a:cxn ang="0">
                  <a:pos x="424" y="407"/>
                </a:cxn>
                <a:cxn ang="0">
                  <a:pos x="375" y="346"/>
                </a:cxn>
                <a:cxn ang="0">
                  <a:pos x="323" y="306"/>
                </a:cxn>
              </a:cxnLst>
              <a:rect l="0" t="0" r="r" b="b"/>
              <a:pathLst>
                <a:path w="613" h="1081">
                  <a:moveTo>
                    <a:pt x="323" y="306"/>
                  </a:moveTo>
                  <a:lnTo>
                    <a:pt x="306" y="356"/>
                  </a:lnTo>
                  <a:lnTo>
                    <a:pt x="286" y="387"/>
                  </a:lnTo>
                  <a:lnTo>
                    <a:pt x="256" y="418"/>
                  </a:lnTo>
                  <a:lnTo>
                    <a:pt x="236" y="448"/>
                  </a:lnTo>
                  <a:lnTo>
                    <a:pt x="217" y="478"/>
                  </a:lnTo>
                  <a:lnTo>
                    <a:pt x="197" y="509"/>
                  </a:lnTo>
                  <a:lnTo>
                    <a:pt x="178" y="540"/>
                  </a:lnTo>
                  <a:lnTo>
                    <a:pt x="168" y="570"/>
                  </a:lnTo>
                  <a:lnTo>
                    <a:pt x="158" y="601"/>
                  </a:lnTo>
                  <a:lnTo>
                    <a:pt x="138" y="642"/>
                  </a:lnTo>
                  <a:lnTo>
                    <a:pt x="128" y="673"/>
                  </a:lnTo>
                  <a:lnTo>
                    <a:pt x="118" y="702"/>
                  </a:lnTo>
                  <a:lnTo>
                    <a:pt x="109" y="733"/>
                  </a:lnTo>
                  <a:lnTo>
                    <a:pt x="99" y="764"/>
                  </a:lnTo>
                  <a:lnTo>
                    <a:pt x="89" y="795"/>
                  </a:lnTo>
                  <a:lnTo>
                    <a:pt x="89" y="825"/>
                  </a:lnTo>
                  <a:lnTo>
                    <a:pt x="79" y="866"/>
                  </a:lnTo>
                  <a:lnTo>
                    <a:pt x="79" y="897"/>
                  </a:lnTo>
                  <a:lnTo>
                    <a:pt x="69" y="926"/>
                  </a:lnTo>
                  <a:lnTo>
                    <a:pt x="59" y="957"/>
                  </a:lnTo>
                  <a:lnTo>
                    <a:pt x="59" y="988"/>
                  </a:lnTo>
                  <a:lnTo>
                    <a:pt x="49" y="1019"/>
                  </a:lnTo>
                  <a:lnTo>
                    <a:pt x="39" y="1049"/>
                  </a:lnTo>
                  <a:lnTo>
                    <a:pt x="39" y="1080"/>
                  </a:lnTo>
                  <a:lnTo>
                    <a:pt x="9" y="1049"/>
                  </a:lnTo>
                  <a:lnTo>
                    <a:pt x="9" y="1019"/>
                  </a:lnTo>
                  <a:lnTo>
                    <a:pt x="0" y="988"/>
                  </a:lnTo>
                  <a:lnTo>
                    <a:pt x="0" y="957"/>
                  </a:lnTo>
                  <a:lnTo>
                    <a:pt x="0" y="926"/>
                  </a:lnTo>
                  <a:lnTo>
                    <a:pt x="0" y="897"/>
                  </a:lnTo>
                  <a:lnTo>
                    <a:pt x="0" y="866"/>
                  </a:lnTo>
                  <a:lnTo>
                    <a:pt x="0" y="835"/>
                  </a:lnTo>
                  <a:lnTo>
                    <a:pt x="0" y="804"/>
                  </a:lnTo>
                  <a:lnTo>
                    <a:pt x="0" y="774"/>
                  </a:lnTo>
                  <a:lnTo>
                    <a:pt x="0" y="743"/>
                  </a:lnTo>
                  <a:lnTo>
                    <a:pt x="0" y="713"/>
                  </a:lnTo>
                  <a:lnTo>
                    <a:pt x="9" y="683"/>
                  </a:lnTo>
                  <a:lnTo>
                    <a:pt x="29" y="652"/>
                  </a:lnTo>
                  <a:lnTo>
                    <a:pt x="39" y="621"/>
                  </a:lnTo>
                  <a:lnTo>
                    <a:pt x="49" y="590"/>
                  </a:lnTo>
                  <a:lnTo>
                    <a:pt x="59" y="561"/>
                  </a:lnTo>
                  <a:lnTo>
                    <a:pt x="69" y="530"/>
                  </a:lnTo>
                  <a:lnTo>
                    <a:pt x="79" y="499"/>
                  </a:lnTo>
                  <a:lnTo>
                    <a:pt x="89" y="468"/>
                  </a:lnTo>
                  <a:lnTo>
                    <a:pt x="99" y="438"/>
                  </a:lnTo>
                  <a:lnTo>
                    <a:pt x="109" y="407"/>
                  </a:lnTo>
                  <a:lnTo>
                    <a:pt x="128" y="377"/>
                  </a:lnTo>
                  <a:lnTo>
                    <a:pt x="138" y="346"/>
                  </a:lnTo>
                  <a:lnTo>
                    <a:pt x="158" y="306"/>
                  </a:lnTo>
                  <a:lnTo>
                    <a:pt x="168" y="275"/>
                  </a:lnTo>
                  <a:lnTo>
                    <a:pt x="178" y="244"/>
                  </a:lnTo>
                  <a:lnTo>
                    <a:pt x="197" y="213"/>
                  </a:lnTo>
                  <a:lnTo>
                    <a:pt x="207" y="183"/>
                  </a:lnTo>
                  <a:lnTo>
                    <a:pt x="226" y="153"/>
                  </a:lnTo>
                  <a:lnTo>
                    <a:pt x="236" y="122"/>
                  </a:lnTo>
                  <a:lnTo>
                    <a:pt x="256" y="92"/>
                  </a:lnTo>
                  <a:lnTo>
                    <a:pt x="266" y="61"/>
                  </a:lnTo>
                  <a:lnTo>
                    <a:pt x="286" y="30"/>
                  </a:lnTo>
                  <a:lnTo>
                    <a:pt x="296" y="0"/>
                  </a:lnTo>
                  <a:lnTo>
                    <a:pt x="326" y="20"/>
                  </a:lnTo>
                  <a:lnTo>
                    <a:pt x="345" y="51"/>
                  </a:lnTo>
                  <a:lnTo>
                    <a:pt x="365" y="82"/>
                  </a:lnTo>
                  <a:lnTo>
                    <a:pt x="395" y="101"/>
                  </a:lnTo>
                  <a:lnTo>
                    <a:pt x="404" y="132"/>
                  </a:lnTo>
                  <a:lnTo>
                    <a:pt x="424" y="163"/>
                  </a:lnTo>
                  <a:lnTo>
                    <a:pt x="434" y="194"/>
                  </a:lnTo>
                  <a:lnTo>
                    <a:pt x="453" y="224"/>
                  </a:lnTo>
                  <a:lnTo>
                    <a:pt x="473" y="254"/>
                  </a:lnTo>
                  <a:lnTo>
                    <a:pt x="493" y="285"/>
                  </a:lnTo>
                  <a:lnTo>
                    <a:pt x="523" y="316"/>
                  </a:lnTo>
                  <a:lnTo>
                    <a:pt x="552" y="336"/>
                  </a:lnTo>
                  <a:lnTo>
                    <a:pt x="562" y="366"/>
                  </a:lnTo>
                  <a:lnTo>
                    <a:pt x="572" y="397"/>
                  </a:lnTo>
                  <a:lnTo>
                    <a:pt x="592" y="428"/>
                  </a:lnTo>
                  <a:lnTo>
                    <a:pt x="602" y="458"/>
                  </a:lnTo>
                  <a:lnTo>
                    <a:pt x="602" y="489"/>
                  </a:lnTo>
                  <a:lnTo>
                    <a:pt x="602" y="519"/>
                  </a:lnTo>
                  <a:lnTo>
                    <a:pt x="612" y="550"/>
                  </a:lnTo>
                  <a:lnTo>
                    <a:pt x="612" y="580"/>
                  </a:lnTo>
                  <a:lnTo>
                    <a:pt x="612" y="611"/>
                  </a:lnTo>
                  <a:lnTo>
                    <a:pt x="612" y="642"/>
                  </a:lnTo>
                  <a:lnTo>
                    <a:pt x="612" y="673"/>
                  </a:lnTo>
                  <a:lnTo>
                    <a:pt x="612" y="702"/>
                  </a:lnTo>
                  <a:lnTo>
                    <a:pt x="612" y="733"/>
                  </a:lnTo>
                  <a:lnTo>
                    <a:pt x="612" y="764"/>
                  </a:lnTo>
                  <a:lnTo>
                    <a:pt x="612" y="795"/>
                  </a:lnTo>
                  <a:lnTo>
                    <a:pt x="612" y="825"/>
                  </a:lnTo>
                  <a:lnTo>
                    <a:pt x="612" y="855"/>
                  </a:lnTo>
                  <a:lnTo>
                    <a:pt x="612" y="886"/>
                  </a:lnTo>
                  <a:lnTo>
                    <a:pt x="612" y="917"/>
                  </a:lnTo>
                  <a:lnTo>
                    <a:pt x="612" y="947"/>
                  </a:lnTo>
                  <a:lnTo>
                    <a:pt x="602" y="978"/>
                  </a:lnTo>
                  <a:lnTo>
                    <a:pt x="602" y="1009"/>
                  </a:lnTo>
                  <a:lnTo>
                    <a:pt x="592" y="1038"/>
                  </a:lnTo>
                  <a:lnTo>
                    <a:pt x="582" y="1009"/>
                  </a:lnTo>
                  <a:lnTo>
                    <a:pt x="572" y="978"/>
                  </a:lnTo>
                  <a:lnTo>
                    <a:pt x="572" y="947"/>
                  </a:lnTo>
                  <a:lnTo>
                    <a:pt x="562" y="917"/>
                  </a:lnTo>
                  <a:lnTo>
                    <a:pt x="562" y="886"/>
                  </a:lnTo>
                  <a:lnTo>
                    <a:pt x="562" y="855"/>
                  </a:lnTo>
                  <a:lnTo>
                    <a:pt x="552" y="825"/>
                  </a:lnTo>
                  <a:lnTo>
                    <a:pt x="552" y="795"/>
                  </a:lnTo>
                  <a:lnTo>
                    <a:pt x="552" y="764"/>
                  </a:lnTo>
                  <a:lnTo>
                    <a:pt x="552" y="733"/>
                  </a:lnTo>
                  <a:lnTo>
                    <a:pt x="552" y="702"/>
                  </a:lnTo>
                  <a:lnTo>
                    <a:pt x="543" y="673"/>
                  </a:lnTo>
                  <a:lnTo>
                    <a:pt x="543" y="631"/>
                  </a:lnTo>
                  <a:lnTo>
                    <a:pt x="533" y="601"/>
                  </a:lnTo>
                  <a:lnTo>
                    <a:pt x="533" y="570"/>
                  </a:lnTo>
                  <a:lnTo>
                    <a:pt x="523" y="540"/>
                  </a:lnTo>
                  <a:lnTo>
                    <a:pt x="513" y="509"/>
                  </a:lnTo>
                  <a:lnTo>
                    <a:pt x="493" y="478"/>
                  </a:lnTo>
                  <a:lnTo>
                    <a:pt x="463" y="458"/>
                  </a:lnTo>
                  <a:lnTo>
                    <a:pt x="453" y="428"/>
                  </a:lnTo>
                  <a:lnTo>
                    <a:pt x="424" y="407"/>
                  </a:lnTo>
                  <a:lnTo>
                    <a:pt x="404" y="377"/>
                  </a:lnTo>
                  <a:lnTo>
                    <a:pt x="375" y="346"/>
                  </a:lnTo>
                  <a:lnTo>
                    <a:pt x="323" y="306"/>
                  </a:lnTo>
                  <a:lnTo>
                    <a:pt x="323" y="306"/>
                  </a:lnTo>
                </a:path>
              </a:pathLst>
            </a:custGeom>
            <a:solidFill>
              <a:schemeClr val="bg1"/>
            </a:solidFill>
            <a:ln w="9525" cap="rnd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auto">
            <a:xfrm>
              <a:off x="2254" y="1167"/>
              <a:ext cx="1307" cy="1602"/>
            </a:xfrm>
            <a:custGeom>
              <a:avLst/>
              <a:gdLst/>
              <a:ahLst/>
              <a:cxnLst>
                <a:cxn ang="0">
                  <a:pos x="1080" y="88"/>
                </a:cxn>
                <a:cxn ang="0">
                  <a:pos x="1158" y="0"/>
                </a:cxn>
                <a:cxn ang="0">
                  <a:pos x="1197" y="127"/>
                </a:cxn>
                <a:cxn ang="0">
                  <a:pos x="1227" y="265"/>
                </a:cxn>
                <a:cxn ang="0">
                  <a:pos x="1256" y="383"/>
                </a:cxn>
                <a:cxn ang="0">
                  <a:pos x="1286" y="521"/>
                </a:cxn>
                <a:cxn ang="0">
                  <a:pos x="1296" y="638"/>
                </a:cxn>
                <a:cxn ang="0">
                  <a:pos x="1296" y="775"/>
                </a:cxn>
                <a:cxn ang="0">
                  <a:pos x="1306" y="893"/>
                </a:cxn>
                <a:cxn ang="0">
                  <a:pos x="1306" y="1051"/>
                </a:cxn>
                <a:cxn ang="0">
                  <a:pos x="1306" y="1178"/>
                </a:cxn>
                <a:cxn ang="0">
                  <a:pos x="1306" y="1306"/>
                </a:cxn>
                <a:cxn ang="0">
                  <a:pos x="1306" y="1424"/>
                </a:cxn>
                <a:cxn ang="0">
                  <a:pos x="1296" y="1542"/>
                </a:cxn>
                <a:cxn ang="0">
                  <a:pos x="1207" y="1561"/>
                </a:cxn>
                <a:cxn ang="0">
                  <a:pos x="1129" y="1542"/>
                </a:cxn>
                <a:cxn ang="0">
                  <a:pos x="1011" y="1532"/>
                </a:cxn>
                <a:cxn ang="0">
                  <a:pos x="893" y="1532"/>
                </a:cxn>
                <a:cxn ang="0">
                  <a:pos x="785" y="1552"/>
                </a:cxn>
                <a:cxn ang="0">
                  <a:pos x="667" y="1571"/>
                </a:cxn>
                <a:cxn ang="0">
                  <a:pos x="549" y="1601"/>
                </a:cxn>
                <a:cxn ang="0">
                  <a:pos x="461" y="1571"/>
                </a:cxn>
                <a:cxn ang="0">
                  <a:pos x="353" y="1542"/>
                </a:cxn>
                <a:cxn ang="0">
                  <a:pos x="255" y="1552"/>
                </a:cxn>
                <a:cxn ang="0">
                  <a:pos x="166" y="1542"/>
                </a:cxn>
                <a:cxn ang="0">
                  <a:pos x="58" y="1561"/>
                </a:cxn>
                <a:cxn ang="0">
                  <a:pos x="0" y="1463"/>
                </a:cxn>
                <a:cxn ang="0">
                  <a:pos x="19" y="1345"/>
                </a:cxn>
                <a:cxn ang="0">
                  <a:pos x="48" y="1217"/>
                </a:cxn>
                <a:cxn ang="0">
                  <a:pos x="68" y="1051"/>
                </a:cxn>
                <a:cxn ang="0">
                  <a:pos x="78" y="913"/>
                </a:cxn>
                <a:cxn ang="0">
                  <a:pos x="98" y="775"/>
                </a:cxn>
                <a:cxn ang="0">
                  <a:pos x="98" y="629"/>
                </a:cxn>
                <a:cxn ang="0">
                  <a:pos x="108" y="501"/>
                </a:cxn>
                <a:cxn ang="0">
                  <a:pos x="127" y="373"/>
                </a:cxn>
                <a:cxn ang="0">
                  <a:pos x="127" y="255"/>
                </a:cxn>
                <a:cxn ang="0">
                  <a:pos x="147" y="137"/>
                </a:cxn>
                <a:cxn ang="0">
                  <a:pos x="264" y="78"/>
                </a:cxn>
                <a:cxn ang="0">
                  <a:pos x="324" y="167"/>
                </a:cxn>
                <a:cxn ang="0">
                  <a:pos x="343" y="295"/>
                </a:cxn>
                <a:cxn ang="0">
                  <a:pos x="372" y="422"/>
                </a:cxn>
                <a:cxn ang="0">
                  <a:pos x="392" y="549"/>
                </a:cxn>
                <a:cxn ang="0">
                  <a:pos x="422" y="677"/>
                </a:cxn>
                <a:cxn ang="0">
                  <a:pos x="451" y="795"/>
                </a:cxn>
                <a:cxn ang="0">
                  <a:pos x="471" y="913"/>
                </a:cxn>
                <a:cxn ang="0">
                  <a:pos x="480" y="1031"/>
                </a:cxn>
                <a:cxn ang="0">
                  <a:pos x="490" y="1149"/>
                </a:cxn>
                <a:cxn ang="0">
                  <a:pos x="510" y="1267"/>
                </a:cxn>
                <a:cxn ang="0">
                  <a:pos x="618" y="1306"/>
                </a:cxn>
                <a:cxn ang="0">
                  <a:pos x="736" y="1306"/>
                </a:cxn>
                <a:cxn ang="0">
                  <a:pos x="854" y="1237"/>
                </a:cxn>
                <a:cxn ang="0">
                  <a:pos x="913" y="1129"/>
                </a:cxn>
                <a:cxn ang="0">
                  <a:pos x="922" y="1011"/>
                </a:cxn>
                <a:cxn ang="0">
                  <a:pos x="942" y="815"/>
                </a:cxn>
                <a:cxn ang="0">
                  <a:pos x="972" y="667"/>
                </a:cxn>
                <a:cxn ang="0">
                  <a:pos x="1021" y="481"/>
                </a:cxn>
                <a:cxn ang="0">
                  <a:pos x="1060" y="363"/>
                </a:cxn>
                <a:cxn ang="0">
                  <a:pos x="1080" y="245"/>
                </a:cxn>
              </a:cxnLst>
              <a:rect l="0" t="0" r="r" b="b"/>
              <a:pathLst>
                <a:path w="1307" h="1602">
                  <a:moveTo>
                    <a:pt x="1062" y="192"/>
                  </a:moveTo>
                  <a:lnTo>
                    <a:pt x="1080" y="147"/>
                  </a:lnTo>
                  <a:lnTo>
                    <a:pt x="1080" y="117"/>
                  </a:lnTo>
                  <a:lnTo>
                    <a:pt x="1080" y="88"/>
                  </a:lnTo>
                  <a:lnTo>
                    <a:pt x="1089" y="59"/>
                  </a:lnTo>
                  <a:lnTo>
                    <a:pt x="1109" y="29"/>
                  </a:lnTo>
                  <a:lnTo>
                    <a:pt x="1129" y="0"/>
                  </a:lnTo>
                  <a:lnTo>
                    <a:pt x="1158" y="0"/>
                  </a:lnTo>
                  <a:lnTo>
                    <a:pt x="1188" y="19"/>
                  </a:lnTo>
                  <a:lnTo>
                    <a:pt x="1197" y="49"/>
                  </a:lnTo>
                  <a:lnTo>
                    <a:pt x="1197" y="88"/>
                  </a:lnTo>
                  <a:lnTo>
                    <a:pt x="1197" y="127"/>
                  </a:lnTo>
                  <a:lnTo>
                    <a:pt x="1207" y="167"/>
                  </a:lnTo>
                  <a:lnTo>
                    <a:pt x="1207" y="196"/>
                  </a:lnTo>
                  <a:lnTo>
                    <a:pt x="1217" y="235"/>
                  </a:lnTo>
                  <a:lnTo>
                    <a:pt x="1227" y="265"/>
                  </a:lnTo>
                  <a:lnTo>
                    <a:pt x="1237" y="295"/>
                  </a:lnTo>
                  <a:lnTo>
                    <a:pt x="1247" y="323"/>
                  </a:lnTo>
                  <a:lnTo>
                    <a:pt x="1256" y="353"/>
                  </a:lnTo>
                  <a:lnTo>
                    <a:pt x="1256" y="383"/>
                  </a:lnTo>
                  <a:lnTo>
                    <a:pt x="1276" y="413"/>
                  </a:lnTo>
                  <a:lnTo>
                    <a:pt x="1276" y="441"/>
                  </a:lnTo>
                  <a:lnTo>
                    <a:pt x="1286" y="481"/>
                  </a:lnTo>
                  <a:lnTo>
                    <a:pt x="1286" y="521"/>
                  </a:lnTo>
                  <a:lnTo>
                    <a:pt x="1286" y="549"/>
                  </a:lnTo>
                  <a:lnTo>
                    <a:pt x="1286" y="579"/>
                  </a:lnTo>
                  <a:lnTo>
                    <a:pt x="1296" y="609"/>
                  </a:lnTo>
                  <a:lnTo>
                    <a:pt x="1296" y="638"/>
                  </a:lnTo>
                  <a:lnTo>
                    <a:pt x="1296" y="677"/>
                  </a:lnTo>
                  <a:lnTo>
                    <a:pt x="1296" y="707"/>
                  </a:lnTo>
                  <a:lnTo>
                    <a:pt x="1296" y="746"/>
                  </a:lnTo>
                  <a:lnTo>
                    <a:pt x="1296" y="775"/>
                  </a:lnTo>
                  <a:lnTo>
                    <a:pt x="1296" y="805"/>
                  </a:lnTo>
                  <a:lnTo>
                    <a:pt x="1306" y="835"/>
                  </a:lnTo>
                  <a:lnTo>
                    <a:pt x="1306" y="864"/>
                  </a:lnTo>
                  <a:lnTo>
                    <a:pt x="1306" y="893"/>
                  </a:lnTo>
                  <a:lnTo>
                    <a:pt x="1306" y="923"/>
                  </a:lnTo>
                  <a:lnTo>
                    <a:pt x="1306" y="991"/>
                  </a:lnTo>
                  <a:lnTo>
                    <a:pt x="1306" y="1021"/>
                  </a:lnTo>
                  <a:lnTo>
                    <a:pt x="1306" y="1051"/>
                  </a:lnTo>
                  <a:lnTo>
                    <a:pt x="1306" y="1080"/>
                  </a:lnTo>
                  <a:lnTo>
                    <a:pt x="1306" y="1109"/>
                  </a:lnTo>
                  <a:lnTo>
                    <a:pt x="1306" y="1139"/>
                  </a:lnTo>
                  <a:lnTo>
                    <a:pt x="1306" y="1178"/>
                  </a:lnTo>
                  <a:lnTo>
                    <a:pt x="1306" y="1217"/>
                  </a:lnTo>
                  <a:lnTo>
                    <a:pt x="1306" y="1247"/>
                  </a:lnTo>
                  <a:lnTo>
                    <a:pt x="1306" y="1277"/>
                  </a:lnTo>
                  <a:lnTo>
                    <a:pt x="1306" y="1306"/>
                  </a:lnTo>
                  <a:lnTo>
                    <a:pt x="1306" y="1335"/>
                  </a:lnTo>
                  <a:lnTo>
                    <a:pt x="1306" y="1365"/>
                  </a:lnTo>
                  <a:lnTo>
                    <a:pt x="1306" y="1394"/>
                  </a:lnTo>
                  <a:lnTo>
                    <a:pt x="1306" y="1424"/>
                  </a:lnTo>
                  <a:lnTo>
                    <a:pt x="1306" y="1453"/>
                  </a:lnTo>
                  <a:lnTo>
                    <a:pt x="1306" y="1483"/>
                  </a:lnTo>
                  <a:lnTo>
                    <a:pt x="1306" y="1512"/>
                  </a:lnTo>
                  <a:lnTo>
                    <a:pt x="1296" y="1542"/>
                  </a:lnTo>
                  <a:lnTo>
                    <a:pt x="1266" y="1552"/>
                  </a:lnTo>
                  <a:lnTo>
                    <a:pt x="1256" y="1522"/>
                  </a:lnTo>
                  <a:lnTo>
                    <a:pt x="1237" y="1552"/>
                  </a:lnTo>
                  <a:lnTo>
                    <a:pt x="1207" y="1561"/>
                  </a:lnTo>
                  <a:lnTo>
                    <a:pt x="1178" y="1552"/>
                  </a:lnTo>
                  <a:lnTo>
                    <a:pt x="1168" y="1522"/>
                  </a:lnTo>
                  <a:lnTo>
                    <a:pt x="1139" y="1512"/>
                  </a:lnTo>
                  <a:lnTo>
                    <a:pt x="1129" y="1542"/>
                  </a:lnTo>
                  <a:lnTo>
                    <a:pt x="1099" y="1561"/>
                  </a:lnTo>
                  <a:lnTo>
                    <a:pt x="1070" y="1571"/>
                  </a:lnTo>
                  <a:lnTo>
                    <a:pt x="1040" y="1552"/>
                  </a:lnTo>
                  <a:lnTo>
                    <a:pt x="1011" y="1532"/>
                  </a:lnTo>
                  <a:lnTo>
                    <a:pt x="981" y="1542"/>
                  </a:lnTo>
                  <a:lnTo>
                    <a:pt x="952" y="1571"/>
                  </a:lnTo>
                  <a:lnTo>
                    <a:pt x="922" y="1542"/>
                  </a:lnTo>
                  <a:lnTo>
                    <a:pt x="893" y="1532"/>
                  </a:lnTo>
                  <a:lnTo>
                    <a:pt x="864" y="1542"/>
                  </a:lnTo>
                  <a:lnTo>
                    <a:pt x="844" y="1571"/>
                  </a:lnTo>
                  <a:lnTo>
                    <a:pt x="814" y="1571"/>
                  </a:lnTo>
                  <a:lnTo>
                    <a:pt x="785" y="1552"/>
                  </a:lnTo>
                  <a:lnTo>
                    <a:pt x="746" y="1552"/>
                  </a:lnTo>
                  <a:lnTo>
                    <a:pt x="716" y="1561"/>
                  </a:lnTo>
                  <a:lnTo>
                    <a:pt x="697" y="1591"/>
                  </a:lnTo>
                  <a:lnTo>
                    <a:pt x="667" y="1571"/>
                  </a:lnTo>
                  <a:lnTo>
                    <a:pt x="638" y="1542"/>
                  </a:lnTo>
                  <a:lnTo>
                    <a:pt x="608" y="1542"/>
                  </a:lnTo>
                  <a:lnTo>
                    <a:pt x="579" y="1571"/>
                  </a:lnTo>
                  <a:lnTo>
                    <a:pt x="549" y="1601"/>
                  </a:lnTo>
                  <a:lnTo>
                    <a:pt x="540" y="1571"/>
                  </a:lnTo>
                  <a:lnTo>
                    <a:pt x="510" y="1542"/>
                  </a:lnTo>
                  <a:lnTo>
                    <a:pt x="480" y="1542"/>
                  </a:lnTo>
                  <a:lnTo>
                    <a:pt x="461" y="1571"/>
                  </a:lnTo>
                  <a:lnTo>
                    <a:pt x="432" y="1561"/>
                  </a:lnTo>
                  <a:lnTo>
                    <a:pt x="412" y="1532"/>
                  </a:lnTo>
                  <a:lnTo>
                    <a:pt x="382" y="1532"/>
                  </a:lnTo>
                  <a:lnTo>
                    <a:pt x="353" y="1542"/>
                  </a:lnTo>
                  <a:lnTo>
                    <a:pt x="343" y="1571"/>
                  </a:lnTo>
                  <a:lnTo>
                    <a:pt x="314" y="1571"/>
                  </a:lnTo>
                  <a:lnTo>
                    <a:pt x="284" y="1552"/>
                  </a:lnTo>
                  <a:lnTo>
                    <a:pt x="255" y="1552"/>
                  </a:lnTo>
                  <a:lnTo>
                    <a:pt x="225" y="1581"/>
                  </a:lnTo>
                  <a:lnTo>
                    <a:pt x="196" y="1591"/>
                  </a:lnTo>
                  <a:lnTo>
                    <a:pt x="196" y="1561"/>
                  </a:lnTo>
                  <a:lnTo>
                    <a:pt x="166" y="1542"/>
                  </a:lnTo>
                  <a:lnTo>
                    <a:pt x="137" y="1542"/>
                  </a:lnTo>
                  <a:lnTo>
                    <a:pt x="117" y="1571"/>
                  </a:lnTo>
                  <a:lnTo>
                    <a:pt x="88" y="1581"/>
                  </a:lnTo>
                  <a:lnTo>
                    <a:pt x="58" y="1561"/>
                  </a:lnTo>
                  <a:lnTo>
                    <a:pt x="29" y="1571"/>
                  </a:lnTo>
                  <a:lnTo>
                    <a:pt x="0" y="1571"/>
                  </a:lnTo>
                  <a:lnTo>
                    <a:pt x="0" y="1493"/>
                  </a:lnTo>
                  <a:lnTo>
                    <a:pt x="0" y="1463"/>
                  </a:lnTo>
                  <a:lnTo>
                    <a:pt x="0" y="1434"/>
                  </a:lnTo>
                  <a:lnTo>
                    <a:pt x="9" y="1404"/>
                  </a:lnTo>
                  <a:lnTo>
                    <a:pt x="19" y="1375"/>
                  </a:lnTo>
                  <a:lnTo>
                    <a:pt x="19" y="1345"/>
                  </a:lnTo>
                  <a:lnTo>
                    <a:pt x="29" y="1316"/>
                  </a:lnTo>
                  <a:lnTo>
                    <a:pt x="38" y="1277"/>
                  </a:lnTo>
                  <a:lnTo>
                    <a:pt x="38" y="1247"/>
                  </a:lnTo>
                  <a:lnTo>
                    <a:pt x="48" y="1217"/>
                  </a:lnTo>
                  <a:lnTo>
                    <a:pt x="58" y="1149"/>
                  </a:lnTo>
                  <a:lnTo>
                    <a:pt x="68" y="1119"/>
                  </a:lnTo>
                  <a:lnTo>
                    <a:pt x="68" y="1090"/>
                  </a:lnTo>
                  <a:lnTo>
                    <a:pt x="68" y="1051"/>
                  </a:lnTo>
                  <a:lnTo>
                    <a:pt x="68" y="1021"/>
                  </a:lnTo>
                  <a:lnTo>
                    <a:pt x="68" y="982"/>
                  </a:lnTo>
                  <a:lnTo>
                    <a:pt x="78" y="953"/>
                  </a:lnTo>
                  <a:lnTo>
                    <a:pt x="78" y="913"/>
                  </a:lnTo>
                  <a:lnTo>
                    <a:pt x="78" y="883"/>
                  </a:lnTo>
                  <a:lnTo>
                    <a:pt x="88" y="845"/>
                  </a:lnTo>
                  <a:lnTo>
                    <a:pt x="98" y="805"/>
                  </a:lnTo>
                  <a:lnTo>
                    <a:pt x="98" y="775"/>
                  </a:lnTo>
                  <a:lnTo>
                    <a:pt x="98" y="737"/>
                  </a:lnTo>
                  <a:lnTo>
                    <a:pt x="98" y="697"/>
                  </a:lnTo>
                  <a:lnTo>
                    <a:pt x="98" y="657"/>
                  </a:lnTo>
                  <a:lnTo>
                    <a:pt x="98" y="629"/>
                  </a:lnTo>
                  <a:lnTo>
                    <a:pt x="108" y="599"/>
                  </a:lnTo>
                  <a:lnTo>
                    <a:pt x="108" y="569"/>
                  </a:lnTo>
                  <a:lnTo>
                    <a:pt x="108" y="539"/>
                  </a:lnTo>
                  <a:lnTo>
                    <a:pt x="108" y="501"/>
                  </a:lnTo>
                  <a:lnTo>
                    <a:pt x="117" y="471"/>
                  </a:lnTo>
                  <a:lnTo>
                    <a:pt x="117" y="441"/>
                  </a:lnTo>
                  <a:lnTo>
                    <a:pt x="117" y="403"/>
                  </a:lnTo>
                  <a:lnTo>
                    <a:pt x="127" y="373"/>
                  </a:lnTo>
                  <a:lnTo>
                    <a:pt x="127" y="343"/>
                  </a:lnTo>
                  <a:lnTo>
                    <a:pt x="127" y="314"/>
                  </a:lnTo>
                  <a:lnTo>
                    <a:pt x="127" y="285"/>
                  </a:lnTo>
                  <a:lnTo>
                    <a:pt x="127" y="255"/>
                  </a:lnTo>
                  <a:lnTo>
                    <a:pt x="127" y="225"/>
                  </a:lnTo>
                  <a:lnTo>
                    <a:pt x="137" y="196"/>
                  </a:lnTo>
                  <a:lnTo>
                    <a:pt x="147" y="167"/>
                  </a:lnTo>
                  <a:lnTo>
                    <a:pt x="147" y="137"/>
                  </a:lnTo>
                  <a:lnTo>
                    <a:pt x="176" y="107"/>
                  </a:lnTo>
                  <a:lnTo>
                    <a:pt x="206" y="88"/>
                  </a:lnTo>
                  <a:lnTo>
                    <a:pt x="235" y="78"/>
                  </a:lnTo>
                  <a:lnTo>
                    <a:pt x="264" y="78"/>
                  </a:lnTo>
                  <a:lnTo>
                    <a:pt x="294" y="78"/>
                  </a:lnTo>
                  <a:lnTo>
                    <a:pt x="304" y="107"/>
                  </a:lnTo>
                  <a:lnTo>
                    <a:pt x="314" y="137"/>
                  </a:lnTo>
                  <a:lnTo>
                    <a:pt x="324" y="167"/>
                  </a:lnTo>
                  <a:lnTo>
                    <a:pt x="324" y="196"/>
                  </a:lnTo>
                  <a:lnTo>
                    <a:pt x="333" y="225"/>
                  </a:lnTo>
                  <a:lnTo>
                    <a:pt x="343" y="255"/>
                  </a:lnTo>
                  <a:lnTo>
                    <a:pt x="343" y="295"/>
                  </a:lnTo>
                  <a:lnTo>
                    <a:pt x="353" y="333"/>
                  </a:lnTo>
                  <a:lnTo>
                    <a:pt x="363" y="363"/>
                  </a:lnTo>
                  <a:lnTo>
                    <a:pt x="363" y="393"/>
                  </a:lnTo>
                  <a:lnTo>
                    <a:pt x="372" y="422"/>
                  </a:lnTo>
                  <a:lnTo>
                    <a:pt x="382" y="451"/>
                  </a:lnTo>
                  <a:lnTo>
                    <a:pt x="382" y="491"/>
                  </a:lnTo>
                  <a:lnTo>
                    <a:pt x="392" y="521"/>
                  </a:lnTo>
                  <a:lnTo>
                    <a:pt x="392" y="549"/>
                  </a:lnTo>
                  <a:lnTo>
                    <a:pt x="402" y="579"/>
                  </a:lnTo>
                  <a:lnTo>
                    <a:pt x="412" y="619"/>
                  </a:lnTo>
                  <a:lnTo>
                    <a:pt x="412" y="647"/>
                  </a:lnTo>
                  <a:lnTo>
                    <a:pt x="422" y="677"/>
                  </a:lnTo>
                  <a:lnTo>
                    <a:pt x="422" y="707"/>
                  </a:lnTo>
                  <a:lnTo>
                    <a:pt x="432" y="737"/>
                  </a:lnTo>
                  <a:lnTo>
                    <a:pt x="441" y="765"/>
                  </a:lnTo>
                  <a:lnTo>
                    <a:pt x="451" y="795"/>
                  </a:lnTo>
                  <a:lnTo>
                    <a:pt x="461" y="825"/>
                  </a:lnTo>
                  <a:lnTo>
                    <a:pt x="461" y="854"/>
                  </a:lnTo>
                  <a:lnTo>
                    <a:pt x="471" y="883"/>
                  </a:lnTo>
                  <a:lnTo>
                    <a:pt x="471" y="913"/>
                  </a:lnTo>
                  <a:lnTo>
                    <a:pt x="480" y="943"/>
                  </a:lnTo>
                  <a:lnTo>
                    <a:pt x="480" y="972"/>
                  </a:lnTo>
                  <a:lnTo>
                    <a:pt x="480" y="1001"/>
                  </a:lnTo>
                  <a:lnTo>
                    <a:pt x="480" y="1031"/>
                  </a:lnTo>
                  <a:lnTo>
                    <a:pt x="490" y="1061"/>
                  </a:lnTo>
                  <a:lnTo>
                    <a:pt x="490" y="1090"/>
                  </a:lnTo>
                  <a:lnTo>
                    <a:pt x="490" y="1119"/>
                  </a:lnTo>
                  <a:lnTo>
                    <a:pt x="490" y="1149"/>
                  </a:lnTo>
                  <a:lnTo>
                    <a:pt x="490" y="1178"/>
                  </a:lnTo>
                  <a:lnTo>
                    <a:pt x="500" y="1208"/>
                  </a:lnTo>
                  <a:lnTo>
                    <a:pt x="500" y="1237"/>
                  </a:lnTo>
                  <a:lnTo>
                    <a:pt x="510" y="1267"/>
                  </a:lnTo>
                  <a:lnTo>
                    <a:pt x="530" y="1296"/>
                  </a:lnTo>
                  <a:lnTo>
                    <a:pt x="559" y="1296"/>
                  </a:lnTo>
                  <a:lnTo>
                    <a:pt x="589" y="1296"/>
                  </a:lnTo>
                  <a:lnTo>
                    <a:pt x="618" y="1306"/>
                  </a:lnTo>
                  <a:lnTo>
                    <a:pt x="648" y="1306"/>
                  </a:lnTo>
                  <a:lnTo>
                    <a:pt x="677" y="1306"/>
                  </a:lnTo>
                  <a:lnTo>
                    <a:pt x="706" y="1306"/>
                  </a:lnTo>
                  <a:lnTo>
                    <a:pt x="736" y="1306"/>
                  </a:lnTo>
                  <a:lnTo>
                    <a:pt x="765" y="1296"/>
                  </a:lnTo>
                  <a:lnTo>
                    <a:pt x="795" y="1286"/>
                  </a:lnTo>
                  <a:lnTo>
                    <a:pt x="824" y="1267"/>
                  </a:lnTo>
                  <a:lnTo>
                    <a:pt x="854" y="1237"/>
                  </a:lnTo>
                  <a:lnTo>
                    <a:pt x="883" y="1217"/>
                  </a:lnTo>
                  <a:lnTo>
                    <a:pt x="893" y="1188"/>
                  </a:lnTo>
                  <a:lnTo>
                    <a:pt x="903" y="1159"/>
                  </a:lnTo>
                  <a:lnTo>
                    <a:pt x="913" y="1129"/>
                  </a:lnTo>
                  <a:lnTo>
                    <a:pt x="922" y="1100"/>
                  </a:lnTo>
                  <a:lnTo>
                    <a:pt x="922" y="1070"/>
                  </a:lnTo>
                  <a:lnTo>
                    <a:pt x="922" y="1041"/>
                  </a:lnTo>
                  <a:lnTo>
                    <a:pt x="922" y="1011"/>
                  </a:lnTo>
                  <a:lnTo>
                    <a:pt x="922" y="982"/>
                  </a:lnTo>
                  <a:lnTo>
                    <a:pt x="932" y="923"/>
                  </a:lnTo>
                  <a:lnTo>
                    <a:pt x="942" y="845"/>
                  </a:lnTo>
                  <a:lnTo>
                    <a:pt x="942" y="815"/>
                  </a:lnTo>
                  <a:lnTo>
                    <a:pt x="952" y="775"/>
                  </a:lnTo>
                  <a:lnTo>
                    <a:pt x="962" y="737"/>
                  </a:lnTo>
                  <a:lnTo>
                    <a:pt x="972" y="707"/>
                  </a:lnTo>
                  <a:lnTo>
                    <a:pt x="972" y="667"/>
                  </a:lnTo>
                  <a:lnTo>
                    <a:pt x="981" y="629"/>
                  </a:lnTo>
                  <a:lnTo>
                    <a:pt x="1001" y="589"/>
                  </a:lnTo>
                  <a:lnTo>
                    <a:pt x="1011" y="511"/>
                  </a:lnTo>
                  <a:lnTo>
                    <a:pt x="1021" y="481"/>
                  </a:lnTo>
                  <a:lnTo>
                    <a:pt x="1030" y="451"/>
                  </a:lnTo>
                  <a:lnTo>
                    <a:pt x="1040" y="422"/>
                  </a:lnTo>
                  <a:lnTo>
                    <a:pt x="1050" y="393"/>
                  </a:lnTo>
                  <a:lnTo>
                    <a:pt x="1060" y="363"/>
                  </a:lnTo>
                  <a:lnTo>
                    <a:pt x="1060" y="333"/>
                  </a:lnTo>
                  <a:lnTo>
                    <a:pt x="1060" y="304"/>
                  </a:lnTo>
                  <a:lnTo>
                    <a:pt x="1070" y="275"/>
                  </a:lnTo>
                  <a:lnTo>
                    <a:pt x="1080" y="245"/>
                  </a:lnTo>
                  <a:lnTo>
                    <a:pt x="1062" y="192"/>
                  </a:lnTo>
                  <a:lnTo>
                    <a:pt x="1080" y="147"/>
                  </a:lnTo>
                  <a:lnTo>
                    <a:pt x="1062" y="149"/>
                  </a:lnTo>
                </a:path>
              </a:pathLst>
            </a:custGeom>
            <a:pattFill prst="lgCheck">
              <a:fgClr>
                <a:srgbClr val="CBCBCB"/>
              </a:fgClr>
              <a:bgClr>
                <a:srgbClr val="CC0000"/>
              </a:bgClr>
            </a:pattFill>
            <a:ln w="9525" cap="rnd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04" name="Freeform 8"/>
            <p:cNvSpPr>
              <a:spLocks/>
            </p:cNvSpPr>
            <p:nvPr/>
          </p:nvSpPr>
          <p:spPr bwMode="auto">
            <a:xfrm>
              <a:off x="2539" y="1166"/>
              <a:ext cx="826" cy="1357"/>
            </a:xfrm>
            <a:custGeom>
              <a:avLst/>
              <a:gdLst/>
              <a:ahLst/>
              <a:cxnLst>
                <a:cxn ang="0">
                  <a:pos x="697" y="88"/>
                </a:cxn>
                <a:cxn ang="0">
                  <a:pos x="677" y="177"/>
                </a:cxn>
                <a:cxn ang="0">
                  <a:pos x="637" y="265"/>
                </a:cxn>
                <a:cxn ang="0">
                  <a:pos x="599" y="353"/>
                </a:cxn>
                <a:cxn ang="0">
                  <a:pos x="569" y="442"/>
                </a:cxn>
                <a:cxn ang="0">
                  <a:pos x="559" y="531"/>
                </a:cxn>
                <a:cxn ang="0">
                  <a:pos x="559" y="619"/>
                </a:cxn>
                <a:cxn ang="0">
                  <a:pos x="549" y="707"/>
                </a:cxn>
                <a:cxn ang="0">
                  <a:pos x="539" y="795"/>
                </a:cxn>
                <a:cxn ang="0">
                  <a:pos x="529" y="884"/>
                </a:cxn>
                <a:cxn ang="0">
                  <a:pos x="520" y="973"/>
                </a:cxn>
                <a:cxn ang="0">
                  <a:pos x="501" y="1061"/>
                </a:cxn>
                <a:cxn ang="0">
                  <a:pos x="481" y="1149"/>
                </a:cxn>
                <a:cxn ang="0">
                  <a:pos x="393" y="1179"/>
                </a:cxn>
                <a:cxn ang="0">
                  <a:pos x="313" y="1139"/>
                </a:cxn>
                <a:cxn ang="0">
                  <a:pos x="304" y="1051"/>
                </a:cxn>
                <a:cxn ang="0">
                  <a:pos x="304" y="963"/>
                </a:cxn>
                <a:cxn ang="0">
                  <a:pos x="285" y="874"/>
                </a:cxn>
                <a:cxn ang="0">
                  <a:pos x="265" y="786"/>
                </a:cxn>
                <a:cxn ang="0">
                  <a:pos x="245" y="697"/>
                </a:cxn>
                <a:cxn ang="0">
                  <a:pos x="225" y="609"/>
                </a:cxn>
                <a:cxn ang="0">
                  <a:pos x="196" y="521"/>
                </a:cxn>
                <a:cxn ang="0">
                  <a:pos x="167" y="432"/>
                </a:cxn>
                <a:cxn ang="0">
                  <a:pos x="147" y="343"/>
                </a:cxn>
                <a:cxn ang="0">
                  <a:pos x="107" y="255"/>
                </a:cxn>
                <a:cxn ang="0">
                  <a:pos x="88" y="167"/>
                </a:cxn>
                <a:cxn ang="0">
                  <a:pos x="69" y="69"/>
                </a:cxn>
                <a:cxn ang="0">
                  <a:pos x="0" y="88"/>
                </a:cxn>
                <a:cxn ang="0">
                  <a:pos x="0" y="177"/>
                </a:cxn>
                <a:cxn ang="0">
                  <a:pos x="0" y="265"/>
                </a:cxn>
                <a:cxn ang="0">
                  <a:pos x="29" y="363"/>
                </a:cxn>
                <a:cxn ang="0">
                  <a:pos x="59" y="452"/>
                </a:cxn>
                <a:cxn ang="0">
                  <a:pos x="79" y="540"/>
                </a:cxn>
                <a:cxn ang="0">
                  <a:pos x="88" y="629"/>
                </a:cxn>
                <a:cxn ang="0">
                  <a:pos x="107" y="727"/>
                </a:cxn>
                <a:cxn ang="0">
                  <a:pos x="117" y="815"/>
                </a:cxn>
                <a:cxn ang="0">
                  <a:pos x="137" y="904"/>
                </a:cxn>
                <a:cxn ang="0">
                  <a:pos x="157" y="992"/>
                </a:cxn>
                <a:cxn ang="0">
                  <a:pos x="157" y="1081"/>
                </a:cxn>
                <a:cxn ang="0">
                  <a:pos x="167" y="1169"/>
                </a:cxn>
                <a:cxn ang="0">
                  <a:pos x="187" y="1257"/>
                </a:cxn>
                <a:cxn ang="0">
                  <a:pos x="255" y="1327"/>
                </a:cxn>
                <a:cxn ang="0">
                  <a:pos x="343" y="1346"/>
                </a:cxn>
                <a:cxn ang="0">
                  <a:pos x="431" y="1356"/>
                </a:cxn>
                <a:cxn ang="0">
                  <a:pos x="520" y="1327"/>
                </a:cxn>
                <a:cxn ang="0">
                  <a:pos x="589" y="1247"/>
                </a:cxn>
                <a:cxn ang="0">
                  <a:pos x="657" y="1149"/>
                </a:cxn>
                <a:cxn ang="0">
                  <a:pos x="697" y="1012"/>
                </a:cxn>
                <a:cxn ang="0">
                  <a:pos x="697" y="913"/>
                </a:cxn>
                <a:cxn ang="0">
                  <a:pos x="697" y="815"/>
                </a:cxn>
                <a:cxn ang="0">
                  <a:pos x="707" y="727"/>
                </a:cxn>
                <a:cxn ang="0">
                  <a:pos x="726" y="629"/>
                </a:cxn>
                <a:cxn ang="0">
                  <a:pos x="745" y="540"/>
                </a:cxn>
                <a:cxn ang="0">
                  <a:pos x="765" y="452"/>
                </a:cxn>
                <a:cxn ang="0">
                  <a:pos x="775" y="363"/>
                </a:cxn>
                <a:cxn ang="0">
                  <a:pos x="785" y="265"/>
                </a:cxn>
                <a:cxn ang="0">
                  <a:pos x="805" y="177"/>
                </a:cxn>
                <a:cxn ang="0">
                  <a:pos x="825" y="88"/>
                </a:cxn>
                <a:cxn ang="0">
                  <a:pos x="795" y="9"/>
                </a:cxn>
                <a:cxn ang="0">
                  <a:pos x="690" y="19"/>
                </a:cxn>
                <a:cxn ang="0">
                  <a:pos x="677" y="117"/>
                </a:cxn>
                <a:cxn ang="0">
                  <a:pos x="667" y="206"/>
                </a:cxn>
              </a:cxnLst>
              <a:rect l="0" t="0" r="r" b="b"/>
              <a:pathLst>
                <a:path w="826" h="1357">
                  <a:moveTo>
                    <a:pt x="690" y="19"/>
                  </a:moveTo>
                  <a:lnTo>
                    <a:pt x="697" y="59"/>
                  </a:lnTo>
                  <a:lnTo>
                    <a:pt x="697" y="88"/>
                  </a:lnTo>
                  <a:lnTo>
                    <a:pt x="697" y="117"/>
                  </a:lnTo>
                  <a:lnTo>
                    <a:pt x="697" y="147"/>
                  </a:lnTo>
                  <a:lnTo>
                    <a:pt x="677" y="177"/>
                  </a:lnTo>
                  <a:lnTo>
                    <a:pt x="667" y="206"/>
                  </a:lnTo>
                  <a:lnTo>
                    <a:pt x="657" y="235"/>
                  </a:lnTo>
                  <a:lnTo>
                    <a:pt x="637" y="265"/>
                  </a:lnTo>
                  <a:lnTo>
                    <a:pt x="628" y="295"/>
                  </a:lnTo>
                  <a:lnTo>
                    <a:pt x="609" y="324"/>
                  </a:lnTo>
                  <a:lnTo>
                    <a:pt x="599" y="353"/>
                  </a:lnTo>
                  <a:lnTo>
                    <a:pt x="589" y="383"/>
                  </a:lnTo>
                  <a:lnTo>
                    <a:pt x="579" y="413"/>
                  </a:lnTo>
                  <a:lnTo>
                    <a:pt x="569" y="442"/>
                  </a:lnTo>
                  <a:lnTo>
                    <a:pt x="569" y="471"/>
                  </a:lnTo>
                  <a:lnTo>
                    <a:pt x="559" y="501"/>
                  </a:lnTo>
                  <a:lnTo>
                    <a:pt x="559" y="531"/>
                  </a:lnTo>
                  <a:lnTo>
                    <a:pt x="559" y="560"/>
                  </a:lnTo>
                  <a:lnTo>
                    <a:pt x="559" y="589"/>
                  </a:lnTo>
                  <a:lnTo>
                    <a:pt x="559" y="619"/>
                  </a:lnTo>
                  <a:lnTo>
                    <a:pt x="549" y="648"/>
                  </a:lnTo>
                  <a:lnTo>
                    <a:pt x="549" y="678"/>
                  </a:lnTo>
                  <a:lnTo>
                    <a:pt x="549" y="707"/>
                  </a:lnTo>
                  <a:lnTo>
                    <a:pt x="539" y="737"/>
                  </a:lnTo>
                  <a:lnTo>
                    <a:pt x="539" y="766"/>
                  </a:lnTo>
                  <a:lnTo>
                    <a:pt x="539" y="795"/>
                  </a:lnTo>
                  <a:lnTo>
                    <a:pt x="529" y="825"/>
                  </a:lnTo>
                  <a:lnTo>
                    <a:pt x="529" y="855"/>
                  </a:lnTo>
                  <a:lnTo>
                    <a:pt x="529" y="884"/>
                  </a:lnTo>
                  <a:lnTo>
                    <a:pt x="520" y="913"/>
                  </a:lnTo>
                  <a:lnTo>
                    <a:pt x="520" y="943"/>
                  </a:lnTo>
                  <a:lnTo>
                    <a:pt x="520" y="973"/>
                  </a:lnTo>
                  <a:lnTo>
                    <a:pt x="511" y="1002"/>
                  </a:lnTo>
                  <a:lnTo>
                    <a:pt x="511" y="1031"/>
                  </a:lnTo>
                  <a:lnTo>
                    <a:pt x="501" y="1061"/>
                  </a:lnTo>
                  <a:lnTo>
                    <a:pt x="501" y="1091"/>
                  </a:lnTo>
                  <a:lnTo>
                    <a:pt x="491" y="1120"/>
                  </a:lnTo>
                  <a:lnTo>
                    <a:pt x="481" y="1149"/>
                  </a:lnTo>
                  <a:lnTo>
                    <a:pt x="451" y="1169"/>
                  </a:lnTo>
                  <a:lnTo>
                    <a:pt x="421" y="1179"/>
                  </a:lnTo>
                  <a:lnTo>
                    <a:pt x="393" y="1179"/>
                  </a:lnTo>
                  <a:lnTo>
                    <a:pt x="363" y="1189"/>
                  </a:lnTo>
                  <a:lnTo>
                    <a:pt x="333" y="1169"/>
                  </a:lnTo>
                  <a:lnTo>
                    <a:pt x="313" y="1139"/>
                  </a:lnTo>
                  <a:lnTo>
                    <a:pt x="304" y="1110"/>
                  </a:lnTo>
                  <a:lnTo>
                    <a:pt x="304" y="1081"/>
                  </a:lnTo>
                  <a:lnTo>
                    <a:pt x="304" y="1051"/>
                  </a:lnTo>
                  <a:lnTo>
                    <a:pt x="304" y="1021"/>
                  </a:lnTo>
                  <a:lnTo>
                    <a:pt x="304" y="992"/>
                  </a:lnTo>
                  <a:lnTo>
                    <a:pt x="304" y="963"/>
                  </a:lnTo>
                  <a:lnTo>
                    <a:pt x="304" y="933"/>
                  </a:lnTo>
                  <a:lnTo>
                    <a:pt x="285" y="904"/>
                  </a:lnTo>
                  <a:lnTo>
                    <a:pt x="285" y="874"/>
                  </a:lnTo>
                  <a:lnTo>
                    <a:pt x="285" y="845"/>
                  </a:lnTo>
                  <a:lnTo>
                    <a:pt x="275" y="815"/>
                  </a:lnTo>
                  <a:lnTo>
                    <a:pt x="265" y="786"/>
                  </a:lnTo>
                  <a:lnTo>
                    <a:pt x="255" y="757"/>
                  </a:lnTo>
                  <a:lnTo>
                    <a:pt x="245" y="727"/>
                  </a:lnTo>
                  <a:lnTo>
                    <a:pt x="245" y="697"/>
                  </a:lnTo>
                  <a:lnTo>
                    <a:pt x="235" y="668"/>
                  </a:lnTo>
                  <a:lnTo>
                    <a:pt x="235" y="639"/>
                  </a:lnTo>
                  <a:lnTo>
                    <a:pt x="225" y="609"/>
                  </a:lnTo>
                  <a:lnTo>
                    <a:pt x="215" y="579"/>
                  </a:lnTo>
                  <a:lnTo>
                    <a:pt x="206" y="550"/>
                  </a:lnTo>
                  <a:lnTo>
                    <a:pt x="196" y="521"/>
                  </a:lnTo>
                  <a:lnTo>
                    <a:pt x="187" y="491"/>
                  </a:lnTo>
                  <a:lnTo>
                    <a:pt x="167" y="461"/>
                  </a:lnTo>
                  <a:lnTo>
                    <a:pt x="167" y="432"/>
                  </a:lnTo>
                  <a:lnTo>
                    <a:pt x="167" y="403"/>
                  </a:lnTo>
                  <a:lnTo>
                    <a:pt x="157" y="373"/>
                  </a:lnTo>
                  <a:lnTo>
                    <a:pt x="147" y="343"/>
                  </a:lnTo>
                  <a:lnTo>
                    <a:pt x="127" y="314"/>
                  </a:lnTo>
                  <a:lnTo>
                    <a:pt x="117" y="285"/>
                  </a:lnTo>
                  <a:lnTo>
                    <a:pt x="107" y="255"/>
                  </a:lnTo>
                  <a:lnTo>
                    <a:pt x="98" y="226"/>
                  </a:lnTo>
                  <a:lnTo>
                    <a:pt x="88" y="196"/>
                  </a:lnTo>
                  <a:lnTo>
                    <a:pt x="88" y="167"/>
                  </a:lnTo>
                  <a:lnTo>
                    <a:pt x="88" y="127"/>
                  </a:lnTo>
                  <a:lnTo>
                    <a:pt x="88" y="98"/>
                  </a:lnTo>
                  <a:lnTo>
                    <a:pt x="69" y="69"/>
                  </a:lnTo>
                  <a:lnTo>
                    <a:pt x="39" y="59"/>
                  </a:lnTo>
                  <a:lnTo>
                    <a:pt x="9" y="59"/>
                  </a:lnTo>
                  <a:lnTo>
                    <a:pt x="0" y="88"/>
                  </a:lnTo>
                  <a:lnTo>
                    <a:pt x="0" y="117"/>
                  </a:lnTo>
                  <a:lnTo>
                    <a:pt x="0" y="147"/>
                  </a:lnTo>
                  <a:lnTo>
                    <a:pt x="0" y="177"/>
                  </a:lnTo>
                  <a:lnTo>
                    <a:pt x="0" y="206"/>
                  </a:lnTo>
                  <a:lnTo>
                    <a:pt x="0" y="235"/>
                  </a:lnTo>
                  <a:lnTo>
                    <a:pt x="0" y="265"/>
                  </a:lnTo>
                  <a:lnTo>
                    <a:pt x="9" y="295"/>
                  </a:lnTo>
                  <a:lnTo>
                    <a:pt x="29" y="324"/>
                  </a:lnTo>
                  <a:lnTo>
                    <a:pt x="29" y="363"/>
                  </a:lnTo>
                  <a:lnTo>
                    <a:pt x="39" y="393"/>
                  </a:lnTo>
                  <a:lnTo>
                    <a:pt x="49" y="422"/>
                  </a:lnTo>
                  <a:lnTo>
                    <a:pt x="59" y="452"/>
                  </a:lnTo>
                  <a:lnTo>
                    <a:pt x="69" y="481"/>
                  </a:lnTo>
                  <a:lnTo>
                    <a:pt x="69" y="511"/>
                  </a:lnTo>
                  <a:lnTo>
                    <a:pt x="79" y="540"/>
                  </a:lnTo>
                  <a:lnTo>
                    <a:pt x="79" y="569"/>
                  </a:lnTo>
                  <a:lnTo>
                    <a:pt x="88" y="599"/>
                  </a:lnTo>
                  <a:lnTo>
                    <a:pt x="88" y="629"/>
                  </a:lnTo>
                  <a:lnTo>
                    <a:pt x="98" y="658"/>
                  </a:lnTo>
                  <a:lnTo>
                    <a:pt x="107" y="697"/>
                  </a:lnTo>
                  <a:lnTo>
                    <a:pt x="107" y="727"/>
                  </a:lnTo>
                  <a:lnTo>
                    <a:pt x="107" y="757"/>
                  </a:lnTo>
                  <a:lnTo>
                    <a:pt x="117" y="786"/>
                  </a:lnTo>
                  <a:lnTo>
                    <a:pt x="117" y="815"/>
                  </a:lnTo>
                  <a:lnTo>
                    <a:pt x="127" y="845"/>
                  </a:lnTo>
                  <a:lnTo>
                    <a:pt x="137" y="874"/>
                  </a:lnTo>
                  <a:lnTo>
                    <a:pt x="137" y="904"/>
                  </a:lnTo>
                  <a:lnTo>
                    <a:pt x="147" y="933"/>
                  </a:lnTo>
                  <a:lnTo>
                    <a:pt x="147" y="963"/>
                  </a:lnTo>
                  <a:lnTo>
                    <a:pt x="157" y="992"/>
                  </a:lnTo>
                  <a:lnTo>
                    <a:pt x="157" y="1021"/>
                  </a:lnTo>
                  <a:lnTo>
                    <a:pt x="157" y="1051"/>
                  </a:lnTo>
                  <a:lnTo>
                    <a:pt x="157" y="1081"/>
                  </a:lnTo>
                  <a:lnTo>
                    <a:pt x="167" y="1110"/>
                  </a:lnTo>
                  <a:lnTo>
                    <a:pt x="167" y="1139"/>
                  </a:lnTo>
                  <a:lnTo>
                    <a:pt x="167" y="1169"/>
                  </a:lnTo>
                  <a:lnTo>
                    <a:pt x="177" y="1199"/>
                  </a:lnTo>
                  <a:lnTo>
                    <a:pt x="187" y="1228"/>
                  </a:lnTo>
                  <a:lnTo>
                    <a:pt x="187" y="1257"/>
                  </a:lnTo>
                  <a:lnTo>
                    <a:pt x="196" y="1287"/>
                  </a:lnTo>
                  <a:lnTo>
                    <a:pt x="225" y="1307"/>
                  </a:lnTo>
                  <a:lnTo>
                    <a:pt x="255" y="1327"/>
                  </a:lnTo>
                  <a:lnTo>
                    <a:pt x="285" y="1346"/>
                  </a:lnTo>
                  <a:lnTo>
                    <a:pt x="313" y="1346"/>
                  </a:lnTo>
                  <a:lnTo>
                    <a:pt x="343" y="1346"/>
                  </a:lnTo>
                  <a:lnTo>
                    <a:pt x="373" y="1356"/>
                  </a:lnTo>
                  <a:lnTo>
                    <a:pt x="403" y="1356"/>
                  </a:lnTo>
                  <a:lnTo>
                    <a:pt x="431" y="1356"/>
                  </a:lnTo>
                  <a:lnTo>
                    <a:pt x="461" y="1356"/>
                  </a:lnTo>
                  <a:lnTo>
                    <a:pt x="491" y="1346"/>
                  </a:lnTo>
                  <a:lnTo>
                    <a:pt x="520" y="1327"/>
                  </a:lnTo>
                  <a:lnTo>
                    <a:pt x="539" y="1297"/>
                  </a:lnTo>
                  <a:lnTo>
                    <a:pt x="569" y="1277"/>
                  </a:lnTo>
                  <a:lnTo>
                    <a:pt x="589" y="1247"/>
                  </a:lnTo>
                  <a:lnTo>
                    <a:pt x="618" y="1218"/>
                  </a:lnTo>
                  <a:lnTo>
                    <a:pt x="637" y="1179"/>
                  </a:lnTo>
                  <a:lnTo>
                    <a:pt x="657" y="1149"/>
                  </a:lnTo>
                  <a:lnTo>
                    <a:pt x="677" y="1071"/>
                  </a:lnTo>
                  <a:lnTo>
                    <a:pt x="687" y="1041"/>
                  </a:lnTo>
                  <a:lnTo>
                    <a:pt x="697" y="1012"/>
                  </a:lnTo>
                  <a:lnTo>
                    <a:pt x="697" y="973"/>
                  </a:lnTo>
                  <a:lnTo>
                    <a:pt x="697" y="943"/>
                  </a:lnTo>
                  <a:lnTo>
                    <a:pt x="697" y="913"/>
                  </a:lnTo>
                  <a:lnTo>
                    <a:pt x="697" y="884"/>
                  </a:lnTo>
                  <a:lnTo>
                    <a:pt x="697" y="855"/>
                  </a:lnTo>
                  <a:lnTo>
                    <a:pt x="697" y="815"/>
                  </a:lnTo>
                  <a:lnTo>
                    <a:pt x="697" y="786"/>
                  </a:lnTo>
                  <a:lnTo>
                    <a:pt x="697" y="757"/>
                  </a:lnTo>
                  <a:lnTo>
                    <a:pt x="707" y="727"/>
                  </a:lnTo>
                  <a:lnTo>
                    <a:pt x="707" y="697"/>
                  </a:lnTo>
                  <a:lnTo>
                    <a:pt x="717" y="668"/>
                  </a:lnTo>
                  <a:lnTo>
                    <a:pt x="726" y="629"/>
                  </a:lnTo>
                  <a:lnTo>
                    <a:pt x="736" y="599"/>
                  </a:lnTo>
                  <a:lnTo>
                    <a:pt x="745" y="569"/>
                  </a:lnTo>
                  <a:lnTo>
                    <a:pt x="745" y="540"/>
                  </a:lnTo>
                  <a:lnTo>
                    <a:pt x="755" y="511"/>
                  </a:lnTo>
                  <a:lnTo>
                    <a:pt x="755" y="481"/>
                  </a:lnTo>
                  <a:lnTo>
                    <a:pt x="765" y="452"/>
                  </a:lnTo>
                  <a:lnTo>
                    <a:pt x="775" y="422"/>
                  </a:lnTo>
                  <a:lnTo>
                    <a:pt x="775" y="393"/>
                  </a:lnTo>
                  <a:lnTo>
                    <a:pt x="775" y="363"/>
                  </a:lnTo>
                  <a:lnTo>
                    <a:pt x="775" y="324"/>
                  </a:lnTo>
                  <a:lnTo>
                    <a:pt x="785" y="295"/>
                  </a:lnTo>
                  <a:lnTo>
                    <a:pt x="785" y="265"/>
                  </a:lnTo>
                  <a:lnTo>
                    <a:pt x="795" y="235"/>
                  </a:lnTo>
                  <a:lnTo>
                    <a:pt x="795" y="206"/>
                  </a:lnTo>
                  <a:lnTo>
                    <a:pt x="805" y="177"/>
                  </a:lnTo>
                  <a:lnTo>
                    <a:pt x="815" y="147"/>
                  </a:lnTo>
                  <a:lnTo>
                    <a:pt x="825" y="117"/>
                  </a:lnTo>
                  <a:lnTo>
                    <a:pt x="825" y="88"/>
                  </a:lnTo>
                  <a:lnTo>
                    <a:pt x="825" y="59"/>
                  </a:lnTo>
                  <a:lnTo>
                    <a:pt x="825" y="29"/>
                  </a:lnTo>
                  <a:lnTo>
                    <a:pt x="795" y="9"/>
                  </a:lnTo>
                  <a:lnTo>
                    <a:pt x="765" y="0"/>
                  </a:lnTo>
                  <a:lnTo>
                    <a:pt x="736" y="0"/>
                  </a:lnTo>
                  <a:lnTo>
                    <a:pt x="690" y="19"/>
                  </a:lnTo>
                  <a:lnTo>
                    <a:pt x="687" y="59"/>
                  </a:lnTo>
                  <a:lnTo>
                    <a:pt x="687" y="88"/>
                  </a:lnTo>
                  <a:lnTo>
                    <a:pt x="677" y="117"/>
                  </a:lnTo>
                  <a:lnTo>
                    <a:pt x="677" y="147"/>
                  </a:lnTo>
                  <a:lnTo>
                    <a:pt x="677" y="177"/>
                  </a:lnTo>
                  <a:lnTo>
                    <a:pt x="667" y="206"/>
                  </a:lnTo>
                  <a:lnTo>
                    <a:pt x="647" y="235"/>
                  </a:lnTo>
                </a:path>
              </a:pathLst>
            </a:custGeom>
            <a:pattFill prst="narVert">
              <a:fgClr>
                <a:schemeClr val="accent1"/>
              </a:fgClr>
              <a:bgClr>
                <a:schemeClr val="bg1"/>
              </a:bgClr>
            </a:pattFill>
            <a:ln w="9525" cap="rnd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auto">
            <a:xfrm>
              <a:off x="2624" y="1316"/>
              <a:ext cx="261" cy="101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" y="41"/>
                </a:cxn>
                <a:cxn ang="0">
                  <a:pos x="9" y="71"/>
                </a:cxn>
                <a:cxn ang="0">
                  <a:pos x="29" y="99"/>
                </a:cxn>
                <a:cxn ang="0">
                  <a:pos x="39" y="129"/>
                </a:cxn>
                <a:cxn ang="0">
                  <a:pos x="49" y="159"/>
                </a:cxn>
                <a:cxn ang="0">
                  <a:pos x="69" y="189"/>
                </a:cxn>
                <a:cxn ang="0">
                  <a:pos x="79" y="217"/>
                </a:cxn>
                <a:cxn ang="0">
                  <a:pos x="89" y="247"/>
                </a:cxn>
                <a:cxn ang="0">
                  <a:pos x="108" y="277"/>
                </a:cxn>
                <a:cxn ang="0">
                  <a:pos x="118" y="307"/>
                </a:cxn>
                <a:cxn ang="0">
                  <a:pos x="118" y="335"/>
                </a:cxn>
                <a:cxn ang="0">
                  <a:pos x="128" y="365"/>
                </a:cxn>
                <a:cxn ang="0">
                  <a:pos x="128" y="395"/>
                </a:cxn>
                <a:cxn ang="0">
                  <a:pos x="138" y="434"/>
                </a:cxn>
                <a:cxn ang="0">
                  <a:pos x="157" y="473"/>
                </a:cxn>
                <a:cxn ang="0">
                  <a:pos x="167" y="503"/>
                </a:cxn>
                <a:cxn ang="0">
                  <a:pos x="167" y="533"/>
                </a:cxn>
                <a:cxn ang="0">
                  <a:pos x="177" y="571"/>
                </a:cxn>
                <a:cxn ang="0">
                  <a:pos x="187" y="601"/>
                </a:cxn>
                <a:cxn ang="0">
                  <a:pos x="197" y="631"/>
                </a:cxn>
                <a:cxn ang="0">
                  <a:pos x="206" y="660"/>
                </a:cxn>
                <a:cxn ang="0">
                  <a:pos x="206" y="689"/>
                </a:cxn>
                <a:cxn ang="0">
                  <a:pos x="206" y="719"/>
                </a:cxn>
                <a:cxn ang="0">
                  <a:pos x="206" y="749"/>
                </a:cxn>
                <a:cxn ang="0">
                  <a:pos x="206" y="778"/>
                </a:cxn>
                <a:cxn ang="0">
                  <a:pos x="206" y="807"/>
                </a:cxn>
                <a:cxn ang="0">
                  <a:pos x="216" y="837"/>
                </a:cxn>
                <a:cxn ang="0">
                  <a:pos x="216" y="867"/>
                </a:cxn>
                <a:cxn ang="0">
                  <a:pos x="216" y="896"/>
                </a:cxn>
                <a:cxn ang="0">
                  <a:pos x="226" y="925"/>
                </a:cxn>
                <a:cxn ang="0">
                  <a:pos x="226" y="955"/>
                </a:cxn>
                <a:cxn ang="0">
                  <a:pos x="236" y="985"/>
                </a:cxn>
                <a:cxn ang="0">
                  <a:pos x="246" y="1014"/>
                </a:cxn>
                <a:cxn ang="0">
                  <a:pos x="260" y="994"/>
                </a:cxn>
              </a:cxnLst>
              <a:rect l="0" t="0" r="r" b="b"/>
              <a:pathLst>
                <a:path w="261" h="1015">
                  <a:moveTo>
                    <a:pt x="0" y="0"/>
                  </a:moveTo>
                  <a:lnTo>
                    <a:pt x="9" y="41"/>
                  </a:lnTo>
                  <a:lnTo>
                    <a:pt x="9" y="71"/>
                  </a:lnTo>
                  <a:lnTo>
                    <a:pt x="29" y="99"/>
                  </a:lnTo>
                  <a:lnTo>
                    <a:pt x="39" y="129"/>
                  </a:lnTo>
                  <a:lnTo>
                    <a:pt x="49" y="159"/>
                  </a:lnTo>
                  <a:lnTo>
                    <a:pt x="69" y="189"/>
                  </a:lnTo>
                  <a:lnTo>
                    <a:pt x="79" y="217"/>
                  </a:lnTo>
                  <a:lnTo>
                    <a:pt x="89" y="247"/>
                  </a:lnTo>
                  <a:lnTo>
                    <a:pt x="108" y="277"/>
                  </a:lnTo>
                  <a:lnTo>
                    <a:pt x="118" y="307"/>
                  </a:lnTo>
                  <a:lnTo>
                    <a:pt x="118" y="335"/>
                  </a:lnTo>
                  <a:lnTo>
                    <a:pt x="128" y="365"/>
                  </a:lnTo>
                  <a:lnTo>
                    <a:pt x="128" y="395"/>
                  </a:lnTo>
                  <a:lnTo>
                    <a:pt x="138" y="434"/>
                  </a:lnTo>
                  <a:lnTo>
                    <a:pt x="157" y="473"/>
                  </a:lnTo>
                  <a:lnTo>
                    <a:pt x="167" y="503"/>
                  </a:lnTo>
                  <a:lnTo>
                    <a:pt x="167" y="533"/>
                  </a:lnTo>
                  <a:lnTo>
                    <a:pt x="177" y="571"/>
                  </a:lnTo>
                  <a:lnTo>
                    <a:pt x="187" y="601"/>
                  </a:lnTo>
                  <a:lnTo>
                    <a:pt x="197" y="631"/>
                  </a:lnTo>
                  <a:lnTo>
                    <a:pt x="206" y="660"/>
                  </a:lnTo>
                  <a:lnTo>
                    <a:pt x="206" y="689"/>
                  </a:lnTo>
                  <a:lnTo>
                    <a:pt x="206" y="719"/>
                  </a:lnTo>
                  <a:lnTo>
                    <a:pt x="206" y="749"/>
                  </a:lnTo>
                  <a:lnTo>
                    <a:pt x="206" y="778"/>
                  </a:lnTo>
                  <a:lnTo>
                    <a:pt x="206" y="807"/>
                  </a:lnTo>
                  <a:lnTo>
                    <a:pt x="216" y="837"/>
                  </a:lnTo>
                  <a:lnTo>
                    <a:pt x="216" y="867"/>
                  </a:lnTo>
                  <a:lnTo>
                    <a:pt x="216" y="896"/>
                  </a:lnTo>
                  <a:lnTo>
                    <a:pt x="226" y="925"/>
                  </a:lnTo>
                  <a:lnTo>
                    <a:pt x="226" y="955"/>
                  </a:lnTo>
                  <a:lnTo>
                    <a:pt x="236" y="985"/>
                  </a:lnTo>
                  <a:lnTo>
                    <a:pt x="246" y="1014"/>
                  </a:lnTo>
                  <a:lnTo>
                    <a:pt x="260" y="994"/>
                  </a:lnTo>
                </a:path>
              </a:pathLst>
            </a:custGeom>
            <a:noFill/>
            <a:ln w="101600" cap="rnd" cmpd="sng">
              <a:solidFill>
                <a:srgbClr val="FFFF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auto">
            <a:xfrm>
              <a:off x="2971" y="1273"/>
              <a:ext cx="260" cy="1087"/>
            </a:xfrm>
            <a:custGeom>
              <a:avLst/>
              <a:gdLst/>
              <a:ahLst/>
              <a:cxnLst>
                <a:cxn ang="0">
                  <a:pos x="259" y="0"/>
                </a:cxn>
                <a:cxn ang="0">
                  <a:pos x="243" y="44"/>
                </a:cxn>
                <a:cxn ang="0">
                  <a:pos x="233" y="74"/>
                </a:cxn>
                <a:cxn ang="0">
                  <a:pos x="223" y="104"/>
                </a:cxn>
                <a:cxn ang="0">
                  <a:pos x="214" y="133"/>
                </a:cxn>
                <a:cxn ang="0">
                  <a:pos x="204" y="162"/>
                </a:cxn>
                <a:cxn ang="0">
                  <a:pos x="194" y="192"/>
                </a:cxn>
                <a:cxn ang="0">
                  <a:pos x="175" y="222"/>
                </a:cxn>
                <a:cxn ang="0">
                  <a:pos x="175" y="251"/>
                </a:cxn>
                <a:cxn ang="0">
                  <a:pos x="165" y="280"/>
                </a:cxn>
                <a:cxn ang="0">
                  <a:pos x="155" y="310"/>
                </a:cxn>
                <a:cxn ang="0">
                  <a:pos x="145" y="340"/>
                </a:cxn>
                <a:cxn ang="0">
                  <a:pos x="135" y="368"/>
                </a:cxn>
                <a:cxn ang="0">
                  <a:pos x="125" y="398"/>
                </a:cxn>
                <a:cxn ang="0">
                  <a:pos x="125" y="428"/>
                </a:cxn>
                <a:cxn ang="0">
                  <a:pos x="125" y="457"/>
                </a:cxn>
                <a:cxn ang="0">
                  <a:pos x="106" y="486"/>
                </a:cxn>
                <a:cxn ang="0">
                  <a:pos x="106" y="516"/>
                </a:cxn>
                <a:cxn ang="0">
                  <a:pos x="106" y="546"/>
                </a:cxn>
                <a:cxn ang="0">
                  <a:pos x="96" y="575"/>
                </a:cxn>
                <a:cxn ang="0">
                  <a:pos x="96" y="604"/>
                </a:cxn>
                <a:cxn ang="0">
                  <a:pos x="96" y="634"/>
                </a:cxn>
                <a:cxn ang="0">
                  <a:pos x="86" y="664"/>
                </a:cxn>
                <a:cxn ang="0">
                  <a:pos x="86" y="693"/>
                </a:cxn>
                <a:cxn ang="0">
                  <a:pos x="86" y="722"/>
                </a:cxn>
                <a:cxn ang="0">
                  <a:pos x="86" y="752"/>
                </a:cxn>
                <a:cxn ang="0">
                  <a:pos x="86" y="781"/>
                </a:cxn>
                <a:cxn ang="0">
                  <a:pos x="86" y="810"/>
                </a:cxn>
                <a:cxn ang="0">
                  <a:pos x="76" y="840"/>
                </a:cxn>
                <a:cxn ang="0">
                  <a:pos x="76" y="870"/>
                </a:cxn>
                <a:cxn ang="0">
                  <a:pos x="76" y="899"/>
                </a:cxn>
                <a:cxn ang="0">
                  <a:pos x="76" y="928"/>
                </a:cxn>
                <a:cxn ang="0">
                  <a:pos x="76" y="958"/>
                </a:cxn>
                <a:cxn ang="0">
                  <a:pos x="67" y="987"/>
                </a:cxn>
                <a:cxn ang="0">
                  <a:pos x="57" y="1017"/>
                </a:cxn>
                <a:cxn ang="0">
                  <a:pos x="57" y="1046"/>
                </a:cxn>
                <a:cxn ang="0">
                  <a:pos x="47" y="1076"/>
                </a:cxn>
                <a:cxn ang="0">
                  <a:pos x="17" y="1086"/>
                </a:cxn>
                <a:cxn ang="0">
                  <a:pos x="0" y="1079"/>
                </a:cxn>
              </a:cxnLst>
              <a:rect l="0" t="0" r="r" b="b"/>
              <a:pathLst>
                <a:path w="260" h="1087">
                  <a:moveTo>
                    <a:pt x="259" y="0"/>
                  </a:moveTo>
                  <a:lnTo>
                    <a:pt x="243" y="44"/>
                  </a:lnTo>
                  <a:lnTo>
                    <a:pt x="233" y="74"/>
                  </a:lnTo>
                  <a:lnTo>
                    <a:pt x="223" y="104"/>
                  </a:lnTo>
                  <a:lnTo>
                    <a:pt x="214" y="133"/>
                  </a:lnTo>
                  <a:lnTo>
                    <a:pt x="204" y="162"/>
                  </a:lnTo>
                  <a:lnTo>
                    <a:pt x="194" y="192"/>
                  </a:lnTo>
                  <a:lnTo>
                    <a:pt x="175" y="222"/>
                  </a:lnTo>
                  <a:lnTo>
                    <a:pt x="175" y="251"/>
                  </a:lnTo>
                  <a:lnTo>
                    <a:pt x="165" y="280"/>
                  </a:lnTo>
                  <a:lnTo>
                    <a:pt x="155" y="310"/>
                  </a:lnTo>
                  <a:lnTo>
                    <a:pt x="145" y="340"/>
                  </a:lnTo>
                  <a:lnTo>
                    <a:pt x="135" y="368"/>
                  </a:lnTo>
                  <a:lnTo>
                    <a:pt x="125" y="398"/>
                  </a:lnTo>
                  <a:lnTo>
                    <a:pt x="125" y="428"/>
                  </a:lnTo>
                  <a:lnTo>
                    <a:pt x="125" y="457"/>
                  </a:lnTo>
                  <a:lnTo>
                    <a:pt x="106" y="486"/>
                  </a:lnTo>
                  <a:lnTo>
                    <a:pt x="106" y="516"/>
                  </a:lnTo>
                  <a:lnTo>
                    <a:pt x="106" y="546"/>
                  </a:lnTo>
                  <a:lnTo>
                    <a:pt x="96" y="575"/>
                  </a:lnTo>
                  <a:lnTo>
                    <a:pt x="96" y="604"/>
                  </a:lnTo>
                  <a:lnTo>
                    <a:pt x="96" y="634"/>
                  </a:lnTo>
                  <a:lnTo>
                    <a:pt x="86" y="664"/>
                  </a:lnTo>
                  <a:lnTo>
                    <a:pt x="86" y="693"/>
                  </a:lnTo>
                  <a:lnTo>
                    <a:pt x="86" y="722"/>
                  </a:lnTo>
                  <a:lnTo>
                    <a:pt x="86" y="752"/>
                  </a:lnTo>
                  <a:lnTo>
                    <a:pt x="86" y="781"/>
                  </a:lnTo>
                  <a:lnTo>
                    <a:pt x="86" y="810"/>
                  </a:lnTo>
                  <a:lnTo>
                    <a:pt x="76" y="840"/>
                  </a:lnTo>
                  <a:lnTo>
                    <a:pt x="76" y="870"/>
                  </a:lnTo>
                  <a:lnTo>
                    <a:pt x="76" y="899"/>
                  </a:lnTo>
                  <a:lnTo>
                    <a:pt x="76" y="928"/>
                  </a:lnTo>
                  <a:lnTo>
                    <a:pt x="76" y="958"/>
                  </a:lnTo>
                  <a:lnTo>
                    <a:pt x="67" y="987"/>
                  </a:lnTo>
                  <a:lnTo>
                    <a:pt x="57" y="1017"/>
                  </a:lnTo>
                  <a:lnTo>
                    <a:pt x="57" y="1046"/>
                  </a:lnTo>
                  <a:lnTo>
                    <a:pt x="47" y="1076"/>
                  </a:lnTo>
                  <a:lnTo>
                    <a:pt x="17" y="1086"/>
                  </a:lnTo>
                  <a:lnTo>
                    <a:pt x="0" y="1079"/>
                  </a:lnTo>
                </a:path>
              </a:pathLst>
            </a:custGeom>
            <a:noFill/>
            <a:ln w="76200" cap="rnd" cmpd="sng">
              <a:solidFill>
                <a:srgbClr val="FFFF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07" name="Rectangle 11"/>
            <p:cNvSpPr>
              <a:spLocks noChangeArrowheads="1"/>
            </p:cNvSpPr>
            <p:nvPr/>
          </p:nvSpPr>
          <p:spPr bwMode="auto">
            <a:xfrm>
              <a:off x="960" y="2189"/>
              <a:ext cx="960" cy="324"/>
            </a:xfrm>
            <a:prstGeom prst="rect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82550" tIns="41275" rIns="82550" bIns="41275">
              <a:spAutoFit/>
            </a:bodyPr>
            <a:lstStyle/>
            <a:p>
              <a:pPr defTabSz="739775">
                <a:spcBef>
                  <a:spcPct val="50000"/>
                </a:spcBef>
              </a:pPr>
              <a:r>
                <a:rPr lang="ru-RU" sz="2800" b="1" dirty="0">
                  <a:solidFill>
                    <a:srgbClr val="FF0000"/>
                  </a:solidFill>
                  <a:latin typeface="Arial" charset="0"/>
                </a:rPr>
                <a:t>PULP</a:t>
              </a:r>
            </a:p>
          </p:txBody>
        </p:sp>
        <p:sp>
          <p:nvSpPr>
            <p:cNvPr id="4108" name="Rectangle 12"/>
            <p:cNvSpPr>
              <a:spLocks noChangeArrowheads="1"/>
            </p:cNvSpPr>
            <p:nvPr/>
          </p:nvSpPr>
          <p:spPr bwMode="auto">
            <a:xfrm>
              <a:off x="926" y="884"/>
              <a:ext cx="946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82550" tIns="41275" rIns="82550" bIns="41275">
              <a:spAutoFit/>
            </a:bodyPr>
            <a:lstStyle/>
            <a:p>
              <a:pPr defTabSz="739775">
                <a:spcBef>
                  <a:spcPct val="50000"/>
                </a:spcBef>
              </a:pPr>
              <a:r>
                <a:rPr lang="ru-RU" sz="2200" b="1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charset="0"/>
                </a:rPr>
                <a:t>DENTINE</a:t>
              </a:r>
            </a:p>
          </p:txBody>
        </p:sp>
        <p:sp>
          <p:nvSpPr>
            <p:cNvPr id="4109" name="Rectangle 13"/>
            <p:cNvSpPr>
              <a:spLocks noChangeArrowheads="1"/>
            </p:cNvSpPr>
            <p:nvPr/>
          </p:nvSpPr>
          <p:spPr bwMode="auto">
            <a:xfrm>
              <a:off x="1055" y="409"/>
              <a:ext cx="8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82550" tIns="41275" rIns="82550" bIns="41275">
              <a:spAutoFit/>
            </a:bodyPr>
            <a:lstStyle/>
            <a:p>
              <a:pPr defTabSz="739775">
                <a:spcBef>
                  <a:spcPct val="50000"/>
                </a:spcBef>
              </a:pPr>
              <a:r>
                <a:rPr lang="ru-RU" sz="2200" b="1" dirty="0">
                  <a:solidFill>
                    <a:srgbClr val="FF0000"/>
                  </a:solidFill>
                  <a:latin typeface="Arial" charset="0"/>
                </a:rPr>
                <a:t>ENAMEL</a:t>
              </a:r>
            </a:p>
          </p:txBody>
        </p:sp>
        <p:sp>
          <p:nvSpPr>
            <p:cNvPr id="4110" name="Rectangle 14"/>
            <p:cNvSpPr>
              <a:spLocks noChangeArrowheads="1"/>
            </p:cNvSpPr>
            <p:nvPr/>
          </p:nvSpPr>
          <p:spPr bwMode="auto">
            <a:xfrm>
              <a:off x="3950" y="1532"/>
              <a:ext cx="1166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82550" tIns="41275" rIns="82550" bIns="41275">
              <a:spAutoFit/>
            </a:bodyPr>
            <a:lstStyle/>
            <a:p>
              <a:pPr defTabSz="739775">
                <a:spcBef>
                  <a:spcPct val="50000"/>
                </a:spcBef>
              </a:pPr>
              <a:r>
                <a:rPr lang="ru-RU" sz="2200" b="1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charset="0"/>
                </a:rPr>
                <a:t>CEMENTUM</a:t>
              </a:r>
            </a:p>
          </p:txBody>
        </p:sp>
        <p:sp>
          <p:nvSpPr>
            <p:cNvPr id="4111" name="Rectangle 15"/>
            <p:cNvSpPr>
              <a:spLocks noChangeArrowheads="1"/>
            </p:cNvSpPr>
            <p:nvPr/>
          </p:nvSpPr>
          <p:spPr bwMode="auto">
            <a:xfrm>
              <a:off x="3820" y="1964"/>
              <a:ext cx="1426" cy="6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82550" tIns="41275" rIns="82550" bIns="41275">
              <a:spAutoFit/>
            </a:bodyPr>
            <a:lstStyle/>
            <a:p>
              <a:pPr defTabSz="739775">
                <a:spcBef>
                  <a:spcPct val="50000"/>
                </a:spcBef>
              </a:pPr>
              <a:r>
                <a:rPr lang="ru-RU" sz="2200" b="1" dirty="0">
                  <a:solidFill>
                    <a:srgbClr val="99FFCC"/>
                  </a:solidFill>
                  <a:latin typeface="Arial" charset="0"/>
                </a:rPr>
                <a:t>PERIODONTAL LIGAMENT/ PDL</a:t>
              </a:r>
            </a:p>
          </p:txBody>
        </p:sp>
        <p:sp>
          <p:nvSpPr>
            <p:cNvPr id="4112" name="Rectangle 16"/>
            <p:cNvSpPr>
              <a:spLocks noChangeArrowheads="1"/>
            </p:cNvSpPr>
            <p:nvPr/>
          </p:nvSpPr>
          <p:spPr bwMode="auto">
            <a:xfrm>
              <a:off x="321" y="1465"/>
              <a:ext cx="1685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82550" tIns="41275" rIns="82550" bIns="41275">
              <a:spAutoFit/>
            </a:bodyPr>
            <a:lstStyle/>
            <a:p>
              <a:pPr defTabSz="739775">
                <a:spcBef>
                  <a:spcPct val="50000"/>
                </a:spcBef>
              </a:pPr>
              <a:r>
                <a:rPr lang="ru-RU" sz="2200" b="1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charset="0"/>
                </a:rPr>
                <a:t>ALVEOLAR  BONE</a:t>
              </a:r>
            </a:p>
          </p:txBody>
        </p:sp>
        <p:sp>
          <p:nvSpPr>
            <p:cNvPr id="4113" name="Line 17"/>
            <p:cNvSpPr>
              <a:spLocks noChangeShapeType="1"/>
            </p:cNvSpPr>
            <p:nvPr/>
          </p:nvSpPr>
          <p:spPr bwMode="auto">
            <a:xfrm flipH="1" flipV="1">
              <a:off x="3216" y="2007"/>
              <a:ext cx="560" cy="87"/>
            </a:xfrm>
            <a:prstGeom prst="line">
              <a:avLst/>
            </a:prstGeom>
            <a:noFill/>
            <a:ln w="12700">
              <a:solidFill>
                <a:srgbClr val="99FFCC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14" name="Line 18"/>
            <p:cNvSpPr>
              <a:spLocks noChangeShapeType="1"/>
            </p:cNvSpPr>
            <p:nvPr/>
          </p:nvSpPr>
          <p:spPr bwMode="auto">
            <a:xfrm flipV="1">
              <a:off x="2016" y="1536"/>
              <a:ext cx="336" cy="48"/>
            </a:xfrm>
            <a:prstGeom prst="line">
              <a:avLst/>
            </a:prstGeom>
            <a:noFill/>
            <a:ln w="12700">
              <a:solidFill>
                <a:srgbClr val="CC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15" name="Line 19"/>
            <p:cNvSpPr>
              <a:spLocks noChangeShapeType="1"/>
            </p:cNvSpPr>
            <p:nvPr/>
          </p:nvSpPr>
          <p:spPr bwMode="auto">
            <a:xfrm flipV="1">
              <a:off x="1776" y="1440"/>
              <a:ext cx="1200" cy="864"/>
            </a:xfrm>
            <a:prstGeom prst="line">
              <a:avLst/>
            </a:prstGeom>
            <a:noFill/>
            <a:ln w="12700">
              <a:solidFill>
                <a:srgbClr val="FF7C8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16" name="Line 20"/>
            <p:cNvSpPr>
              <a:spLocks noChangeShapeType="1"/>
            </p:cNvSpPr>
            <p:nvPr/>
          </p:nvSpPr>
          <p:spPr bwMode="auto">
            <a:xfrm>
              <a:off x="1833" y="1014"/>
              <a:ext cx="864" cy="0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17" name="Line 21"/>
            <p:cNvSpPr>
              <a:spLocks noChangeShapeType="1"/>
            </p:cNvSpPr>
            <p:nvPr/>
          </p:nvSpPr>
          <p:spPr bwMode="auto">
            <a:xfrm>
              <a:off x="1833" y="537"/>
              <a:ext cx="864" cy="87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18" name="Freeform 22"/>
            <p:cNvSpPr>
              <a:spLocks/>
            </p:cNvSpPr>
            <p:nvPr/>
          </p:nvSpPr>
          <p:spPr bwMode="auto">
            <a:xfrm>
              <a:off x="3216" y="1029"/>
              <a:ext cx="364" cy="202"/>
            </a:xfrm>
            <a:custGeom>
              <a:avLst/>
              <a:gdLst/>
              <a:ahLst/>
              <a:cxnLst>
                <a:cxn ang="0">
                  <a:pos x="0" y="201"/>
                </a:cxn>
                <a:cxn ang="0">
                  <a:pos x="9" y="157"/>
                </a:cxn>
                <a:cxn ang="0">
                  <a:pos x="9" y="127"/>
                </a:cxn>
                <a:cxn ang="0">
                  <a:pos x="9" y="98"/>
                </a:cxn>
                <a:cxn ang="0">
                  <a:pos x="19" y="69"/>
                </a:cxn>
                <a:cxn ang="0">
                  <a:pos x="39" y="39"/>
                </a:cxn>
                <a:cxn ang="0">
                  <a:pos x="59" y="9"/>
                </a:cxn>
                <a:cxn ang="0">
                  <a:pos x="88" y="9"/>
                </a:cxn>
                <a:cxn ang="0">
                  <a:pos x="117" y="9"/>
                </a:cxn>
                <a:cxn ang="0">
                  <a:pos x="147" y="0"/>
                </a:cxn>
                <a:cxn ang="0">
                  <a:pos x="176" y="0"/>
                </a:cxn>
                <a:cxn ang="0">
                  <a:pos x="205" y="0"/>
                </a:cxn>
                <a:cxn ang="0">
                  <a:pos x="235" y="9"/>
                </a:cxn>
                <a:cxn ang="0">
                  <a:pos x="255" y="39"/>
                </a:cxn>
                <a:cxn ang="0">
                  <a:pos x="283" y="59"/>
                </a:cxn>
                <a:cxn ang="0">
                  <a:pos x="313" y="89"/>
                </a:cxn>
                <a:cxn ang="0">
                  <a:pos x="343" y="118"/>
                </a:cxn>
                <a:cxn ang="0">
                  <a:pos x="363" y="147"/>
                </a:cxn>
                <a:cxn ang="0">
                  <a:pos x="345" y="157"/>
                </a:cxn>
              </a:cxnLst>
              <a:rect l="0" t="0" r="r" b="b"/>
              <a:pathLst>
                <a:path w="364" h="202">
                  <a:moveTo>
                    <a:pt x="0" y="201"/>
                  </a:moveTo>
                  <a:lnTo>
                    <a:pt x="9" y="157"/>
                  </a:lnTo>
                  <a:lnTo>
                    <a:pt x="9" y="127"/>
                  </a:lnTo>
                  <a:lnTo>
                    <a:pt x="9" y="98"/>
                  </a:lnTo>
                  <a:lnTo>
                    <a:pt x="19" y="69"/>
                  </a:lnTo>
                  <a:lnTo>
                    <a:pt x="39" y="39"/>
                  </a:lnTo>
                  <a:lnTo>
                    <a:pt x="59" y="9"/>
                  </a:lnTo>
                  <a:lnTo>
                    <a:pt x="88" y="9"/>
                  </a:lnTo>
                  <a:lnTo>
                    <a:pt x="117" y="9"/>
                  </a:lnTo>
                  <a:lnTo>
                    <a:pt x="147" y="0"/>
                  </a:lnTo>
                  <a:lnTo>
                    <a:pt x="176" y="0"/>
                  </a:lnTo>
                  <a:lnTo>
                    <a:pt x="205" y="0"/>
                  </a:lnTo>
                  <a:lnTo>
                    <a:pt x="235" y="9"/>
                  </a:lnTo>
                  <a:lnTo>
                    <a:pt x="255" y="39"/>
                  </a:lnTo>
                  <a:lnTo>
                    <a:pt x="283" y="59"/>
                  </a:lnTo>
                  <a:lnTo>
                    <a:pt x="313" y="89"/>
                  </a:lnTo>
                  <a:lnTo>
                    <a:pt x="343" y="118"/>
                  </a:lnTo>
                  <a:lnTo>
                    <a:pt x="363" y="147"/>
                  </a:lnTo>
                  <a:lnTo>
                    <a:pt x="345" y="157"/>
                  </a:lnTo>
                </a:path>
              </a:pathLst>
            </a:custGeom>
            <a:noFill/>
            <a:ln w="50800" cap="rnd" cmpd="sng">
              <a:solidFill>
                <a:schemeClr val="hlink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19" name="Freeform 23"/>
            <p:cNvSpPr>
              <a:spLocks/>
            </p:cNvSpPr>
            <p:nvPr/>
          </p:nvSpPr>
          <p:spPr bwMode="auto">
            <a:xfrm>
              <a:off x="2291" y="1107"/>
              <a:ext cx="320" cy="178"/>
            </a:xfrm>
            <a:custGeom>
              <a:avLst/>
              <a:gdLst/>
              <a:ahLst/>
              <a:cxnLst>
                <a:cxn ang="0">
                  <a:pos x="319" y="165"/>
                </a:cxn>
                <a:cxn ang="0">
                  <a:pos x="315" y="118"/>
                </a:cxn>
                <a:cxn ang="0">
                  <a:pos x="315" y="88"/>
                </a:cxn>
                <a:cxn ang="0">
                  <a:pos x="305" y="58"/>
                </a:cxn>
                <a:cxn ang="0">
                  <a:pos x="295" y="28"/>
                </a:cxn>
                <a:cxn ang="0">
                  <a:pos x="265" y="18"/>
                </a:cxn>
                <a:cxn ang="0">
                  <a:pos x="226" y="0"/>
                </a:cxn>
                <a:cxn ang="0">
                  <a:pos x="197" y="0"/>
                </a:cxn>
                <a:cxn ang="0">
                  <a:pos x="167" y="0"/>
                </a:cxn>
                <a:cxn ang="0">
                  <a:pos x="137" y="18"/>
                </a:cxn>
                <a:cxn ang="0">
                  <a:pos x="108" y="38"/>
                </a:cxn>
                <a:cxn ang="0">
                  <a:pos x="79" y="58"/>
                </a:cxn>
                <a:cxn ang="0">
                  <a:pos x="59" y="88"/>
                </a:cxn>
                <a:cxn ang="0">
                  <a:pos x="39" y="118"/>
                </a:cxn>
                <a:cxn ang="0">
                  <a:pos x="19" y="147"/>
                </a:cxn>
                <a:cxn ang="0">
                  <a:pos x="0" y="177"/>
                </a:cxn>
                <a:cxn ang="0">
                  <a:pos x="16" y="165"/>
                </a:cxn>
              </a:cxnLst>
              <a:rect l="0" t="0" r="r" b="b"/>
              <a:pathLst>
                <a:path w="320" h="178">
                  <a:moveTo>
                    <a:pt x="319" y="165"/>
                  </a:moveTo>
                  <a:lnTo>
                    <a:pt x="315" y="118"/>
                  </a:lnTo>
                  <a:lnTo>
                    <a:pt x="315" y="88"/>
                  </a:lnTo>
                  <a:lnTo>
                    <a:pt x="305" y="58"/>
                  </a:lnTo>
                  <a:lnTo>
                    <a:pt x="295" y="28"/>
                  </a:lnTo>
                  <a:lnTo>
                    <a:pt x="265" y="18"/>
                  </a:lnTo>
                  <a:lnTo>
                    <a:pt x="226" y="0"/>
                  </a:lnTo>
                  <a:lnTo>
                    <a:pt x="197" y="0"/>
                  </a:lnTo>
                  <a:lnTo>
                    <a:pt x="167" y="0"/>
                  </a:lnTo>
                  <a:lnTo>
                    <a:pt x="137" y="18"/>
                  </a:lnTo>
                  <a:lnTo>
                    <a:pt x="108" y="38"/>
                  </a:lnTo>
                  <a:lnTo>
                    <a:pt x="79" y="58"/>
                  </a:lnTo>
                  <a:lnTo>
                    <a:pt x="59" y="88"/>
                  </a:lnTo>
                  <a:lnTo>
                    <a:pt x="39" y="118"/>
                  </a:lnTo>
                  <a:lnTo>
                    <a:pt x="19" y="147"/>
                  </a:lnTo>
                  <a:lnTo>
                    <a:pt x="0" y="177"/>
                  </a:lnTo>
                  <a:lnTo>
                    <a:pt x="16" y="165"/>
                  </a:lnTo>
                </a:path>
              </a:pathLst>
            </a:custGeom>
            <a:noFill/>
            <a:ln w="50800" cap="rnd" cmpd="sng">
              <a:solidFill>
                <a:schemeClr val="hlink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20" name="Rectangle 24"/>
            <p:cNvSpPr>
              <a:spLocks noChangeArrowheads="1"/>
            </p:cNvSpPr>
            <p:nvPr/>
          </p:nvSpPr>
          <p:spPr bwMode="auto">
            <a:xfrm>
              <a:off x="4036" y="711"/>
              <a:ext cx="908" cy="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82550" tIns="41275" rIns="82550" bIns="41275">
              <a:spAutoFit/>
            </a:bodyPr>
            <a:lstStyle/>
            <a:p>
              <a:pPr defTabSz="739775">
                <a:spcBef>
                  <a:spcPct val="50000"/>
                </a:spcBef>
              </a:pPr>
              <a:r>
                <a:rPr lang="ru-RU" sz="2200" b="1">
                  <a:solidFill>
                    <a:schemeClr val="hlink"/>
                  </a:solidFill>
                  <a:latin typeface="Arial" charset="0"/>
                </a:rPr>
                <a:t>GINGIVA</a:t>
              </a:r>
            </a:p>
          </p:txBody>
        </p:sp>
        <p:sp>
          <p:nvSpPr>
            <p:cNvPr id="4121" name="Line 25"/>
            <p:cNvSpPr>
              <a:spLocks noChangeShapeType="1"/>
            </p:cNvSpPr>
            <p:nvPr/>
          </p:nvSpPr>
          <p:spPr bwMode="auto">
            <a:xfrm flipH="1">
              <a:off x="3475" y="840"/>
              <a:ext cx="518" cy="173"/>
            </a:xfrm>
            <a:prstGeom prst="line">
              <a:avLst/>
            </a:prstGeom>
            <a:noFill/>
            <a:ln w="12700">
              <a:solidFill>
                <a:schemeClr val="hlink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22" name="Line 26"/>
            <p:cNvSpPr>
              <a:spLocks noChangeShapeType="1"/>
            </p:cNvSpPr>
            <p:nvPr/>
          </p:nvSpPr>
          <p:spPr bwMode="auto">
            <a:xfrm flipV="1">
              <a:off x="3128" y="1661"/>
              <a:ext cx="822" cy="43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 type="stealth" w="med" len="lg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124" name="Rectangle 28"/>
          <p:cNvSpPr>
            <a:spLocks noChangeArrowheads="1"/>
          </p:cNvSpPr>
          <p:nvPr/>
        </p:nvSpPr>
        <p:spPr bwMode="auto">
          <a:xfrm>
            <a:off x="914400" y="4495800"/>
            <a:ext cx="7620000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u="sng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I</a:t>
            </a:r>
            <a:r>
              <a:rPr lang="ru-RU" sz="2400" u="sng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ts </a:t>
            </a:r>
            <a:r>
              <a:rPr lang="ru-RU" sz="2400" u="sng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Odontoblasts alive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for slow 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renewal of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the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dentine</a:t>
            </a:r>
          </a:p>
        </p:txBody>
      </p:sp>
      <p:sp>
        <p:nvSpPr>
          <p:cNvPr id="4125" name="Rectangle 29"/>
          <p:cNvSpPr>
            <a:spLocks noChangeArrowheads="1"/>
          </p:cNvSpPr>
          <p:nvPr/>
        </p:nvSpPr>
        <p:spPr bwMode="auto">
          <a:xfrm>
            <a:off x="838200" y="5410200"/>
            <a:ext cx="7848600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dirty="0" smtClean="0">
                <a:solidFill>
                  <a:srgbClr val="002060"/>
                </a:solidFill>
                <a:latin typeface="Arial" charset="0"/>
              </a:rPr>
              <a:t>Provid</a:t>
            </a:r>
            <a:r>
              <a:rPr lang="en-US" sz="2400" dirty="0" err="1" smtClean="0">
                <a:solidFill>
                  <a:srgbClr val="002060"/>
                </a:solidFill>
                <a:latin typeface="Arial" charset="0"/>
              </a:rPr>
              <a:t>es</a:t>
            </a:r>
            <a:r>
              <a:rPr lang="ru-RU" sz="24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ru-RU" sz="2400" u="sng" dirty="0">
                <a:solidFill>
                  <a:srgbClr val="002060"/>
                </a:solidFill>
                <a:latin typeface="Arial" charset="0"/>
              </a:rPr>
              <a:t>antimicrobial defense</a:t>
            </a:r>
            <a:r>
              <a:rPr lang="ru-RU" sz="2400" dirty="0">
                <a:solidFill>
                  <a:srgbClr val="002060"/>
                </a:solidFill>
                <a:latin typeface="Arial" charset="0"/>
              </a:rPr>
              <a:t> for the dentine and itself</a:t>
            </a:r>
          </a:p>
        </p:txBody>
      </p:sp>
      <p:sp>
        <p:nvSpPr>
          <p:cNvPr id="4126" name="Rectangle 30"/>
          <p:cNvSpPr>
            <a:spLocks noChangeArrowheads="1"/>
          </p:cNvSpPr>
          <p:nvPr/>
        </p:nvSpPr>
        <p:spPr bwMode="auto">
          <a:xfrm>
            <a:off x="838200" y="6096000"/>
            <a:ext cx="7543800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dirty="0" smtClean="0">
                <a:solidFill>
                  <a:srgbClr val="00B050"/>
                </a:solidFill>
                <a:latin typeface="Arial" charset="0"/>
              </a:rPr>
              <a:t>Provid</a:t>
            </a:r>
            <a:r>
              <a:rPr lang="en-US" sz="2400" dirty="0" smtClean="0">
                <a:solidFill>
                  <a:srgbClr val="00B050"/>
                </a:solidFill>
                <a:latin typeface="Arial" charset="0"/>
              </a:rPr>
              <a:t>es</a:t>
            </a:r>
            <a:r>
              <a:rPr lang="ru-RU" sz="2400" dirty="0" smtClean="0">
                <a:solidFill>
                  <a:srgbClr val="00B050"/>
                </a:solidFill>
                <a:latin typeface="Arial" charset="0"/>
              </a:rPr>
              <a:t> </a:t>
            </a:r>
            <a:r>
              <a:rPr lang="ru-RU" sz="2400" u="sng" dirty="0">
                <a:solidFill>
                  <a:srgbClr val="00B050"/>
                </a:solidFill>
                <a:latin typeface="Arial" charset="0"/>
              </a:rPr>
              <a:t>sensory feedback</a:t>
            </a:r>
            <a:r>
              <a:rPr lang="ru-RU" sz="2400" dirty="0">
                <a:solidFill>
                  <a:srgbClr val="00B050"/>
                </a:solidFill>
                <a:latin typeface="Arial" charset="0"/>
              </a:rPr>
              <a:t> from the </a:t>
            </a:r>
            <a:r>
              <a:rPr lang="ru-RU" sz="2400" dirty="0" smtClean="0">
                <a:solidFill>
                  <a:srgbClr val="00B050"/>
                </a:solidFill>
                <a:latin typeface="Arial" charset="0"/>
              </a:rPr>
              <a:t>dentine</a:t>
            </a:r>
            <a:endParaRPr lang="ru-RU" dirty="0">
              <a:solidFill>
                <a:srgbClr val="00B050"/>
              </a:solidFill>
              <a:latin typeface="Arial" charset="0"/>
            </a:endParaRPr>
          </a:p>
        </p:txBody>
      </p:sp>
      <p:sp>
        <p:nvSpPr>
          <p:cNvPr id="4127" name="AutoShape 31"/>
          <p:cNvSpPr>
            <a:spLocks noChangeArrowheads="1"/>
          </p:cNvSpPr>
          <p:nvPr/>
        </p:nvSpPr>
        <p:spPr bwMode="auto">
          <a:xfrm>
            <a:off x="615950" y="5416550"/>
            <a:ext cx="139700" cy="368300"/>
          </a:xfrm>
          <a:prstGeom prst="diamond">
            <a:avLst/>
          </a:prstGeom>
          <a:solidFill>
            <a:srgbClr val="FF00CC"/>
          </a:solidFill>
          <a:ln w="12700">
            <a:solidFill>
              <a:srgbClr val="FF00C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128" name="AutoShape 32"/>
          <p:cNvSpPr>
            <a:spLocks noChangeArrowheads="1"/>
          </p:cNvSpPr>
          <p:nvPr/>
        </p:nvSpPr>
        <p:spPr bwMode="auto">
          <a:xfrm>
            <a:off x="615950" y="4578350"/>
            <a:ext cx="139700" cy="368300"/>
          </a:xfrm>
          <a:prstGeom prst="diamond">
            <a:avLst/>
          </a:prstGeom>
          <a:solidFill>
            <a:srgbClr val="FF00CC"/>
          </a:solidFill>
          <a:ln w="12700">
            <a:solidFill>
              <a:srgbClr val="FF00C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129" name="AutoShape 33"/>
          <p:cNvSpPr>
            <a:spLocks noChangeArrowheads="1"/>
          </p:cNvSpPr>
          <p:nvPr/>
        </p:nvSpPr>
        <p:spPr bwMode="auto">
          <a:xfrm>
            <a:off x="615950" y="6102350"/>
            <a:ext cx="139700" cy="368300"/>
          </a:xfrm>
          <a:prstGeom prst="diamond">
            <a:avLst/>
          </a:prstGeom>
          <a:solidFill>
            <a:srgbClr val="FF00CC"/>
          </a:solidFill>
          <a:ln w="12700">
            <a:solidFill>
              <a:srgbClr val="FF00C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1447800" y="0"/>
            <a:ext cx="7694613" cy="523876"/>
            <a:chOff x="912" y="0"/>
            <a:chExt cx="4847" cy="330"/>
          </a:xfrm>
        </p:grpSpPr>
        <p:sp>
          <p:nvSpPr>
            <p:cNvPr id="4130" name="Rectangle 34"/>
            <p:cNvSpPr>
              <a:spLocks noChangeArrowheads="1"/>
            </p:cNvSpPr>
            <p:nvPr/>
          </p:nvSpPr>
          <p:spPr bwMode="auto">
            <a:xfrm>
              <a:off x="4848" y="48"/>
              <a:ext cx="911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600" b="1">
                  <a:solidFill>
                    <a:schemeClr val="bg1"/>
                  </a:solidFill>
                </a:rPr>
                <a:t>WABeresford</a:t>
              </a:r>
            </a:p>
          </p:txBody>
        </p:sp>
        <p:sp>
          <p:nvSpPr>
            <p:cNvPr id="4131" name="Rectangle 35"/>
            <p:cNvSpPr>
              <a:spLocks noChangeArrowheads="1"/>
            </p:cNvSpPr>
            <p:nvPr/>
          </p:nvSpPr>
          <p:spPr bwMode="auto">
            <a:xfrm>
              <a:off x="912" y="0"/>
              <a:ext cx="3744" cy="330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800" b="1" dirty="0">
                  <a:solidFill>
                    <a:schemeClr val="accent2"/>
                  </a:solidFill>
                  <a:latin typeface="Arial" charset="0"/>
                </a:rPr>
                <a:t>TOOTH TISSUES: Pulp &amp; its </a:t>
              </a:r>
              <a:r>
                <a:rPr lang="ru-RU" sz="2800" b="1" dirty="0" smtClean="0">
                  <a:solidFill>
                    <a:schemeClr val="accent2"/>
                  </a:solidFill>
                  <a:latin typeface="Arial" charset="0"/>
                </a:rPr>
                <a:t>role</a:t>
              </a:r>
              <a:endParaRPr lang="ru-RU" sz="2800" b="1" dirty="0">
                <a:solidFill>
                  <a:schemeClr val="accent2"/>
                </a:solidFill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0" y="76200"/>
            <a:ext cx="9067800" cy="6618288"/>
            <a:chOff x="0" y="48"/>
            <a:chExt cx="5712" cy="4169"/>
          </a:xfrm>
        </p:grpSpPr>
        <p:sp>
          <p:nvSpPr>
            <p:cNvPr id="5122" name="Rectangle 2"/>
            <p:cNvSpPr>
              <a:spLocks noChangeArrowheads="1"/>
            </p:cNvSpPr>
            <p:nvPr/>
          </p:nvSpPr>
          <p:spPr bwMode="auto">
            <a:xfrm>
              <a:off x="1680" y="48"/>
              <a:ext cx="2016" cy="327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800" b="1">
                  <a:solidFill>
                    <a:schemeClr val="accent2"/>
                  </a:solidFill>
                  <a:latin typeface="Arial" charset="0"/>
                </a:rPr>
                <a:t>PULP  CHAMBER </a:t>
              </a:r>
            </a:p>
          </p:txBody>
        </p:sp>
        <p:grpSp>
          <p:nvGrpSpPr>
            <p:cNvPr id="3" name="Group 10"/>
            <p:cNvGrpSpPr>
              <a:grpSpLocks/>
            </p:cNvGrpSpPr>
            <p:nvPr/>
          </p:nvGrpSpPr>
          <p:grpSpPr bwMode="auto">
            <a:xfrm>
              <a:off x="1207" y="431"/>
              <a:ext cx="2768" cy="3591"/>
              <a:chOff x="1207" y="431"/>
              <a:chExt cx="2768" cy="3591"/>
            </a:xfrm>
          </p:grpSpPr>
          <p:sp>
            <p:nvSpPr>
              <p:cNvPr id="5123" name="Freeform 3"/>
              <p:cNvSpPr>
                <a:spLocks/>
              </p:cNvSpPr>
              <p:nvPr/>
            </p:nvSpPr>
            <p:spPr bwMode="auto">
              <a:xfrm>
                <a:off x="1796" y="1242"/>
                <a:ext cx="1674" cy="2664"/>
              </a:xfrm>
              <a:custGeom>
                <a:avLst/>
                <a:gdLst/>
                <a:ahLst/>
                <a:cxnLst>
                  <a:cxn ang="0">
                    <a:pos x="200" y="2547"/>
                  </a:cxn>
                  <a:cxn ang="0">
                    <a:pos x="200" y="2389"/>
                  </a:cxn>
                  <a:cxn ang="0">
                    <a:pos x="200" y="2232"/>
                  </a:cxn>
                  <a:cxn ang="0">
                    <a:pos x="221" y="2031"/>
                  </a:cxn>
                  <a:cxn ang="0">
                    <a:pos x="242" y="1874"/>
                  </a:cxn>
                  <a:cxn ang="0">
                    <a:pos x="242" y="1705"/>
                  </a:cxn>
                  <a:cxn ang="0">
                    <a:pos x="263" y="1473"/>
                  </a:cxn>
                  <a:cxn ang="0">
                    <a:pos x="326" y="1284"/>
                  </a:cxn>
                  <a:cxn ang="0">
                    <a:pos x="368" y="1052"/>
                  </a:cxn>
                  <a:cxn ang="0">
                    <a:pos x="495" y="894"/>
                  </a:cxn>
                  <a:cxn ang="0">
                    <a:pos x="642" y="789"/>
                  </a:cxn>
                  <a:cxn ang="0">
                    <a:pos x="874" y="789"/>
                  </a:cxn>
                  <a:cxn ang="0">
                    <a:pos x="1021" y="873"/>
                  </a:cxn>
                  <a:cxn ang="0">
                    <a:pos x="1137" y="1052"/>
                  </a:cxn>
                  <a:cxn ang="0">
                    <a:pos x="1189" y="1210"/>
                  </a:cxn>
                  <a:cxn ang="0">
                    <a:pos x="1189" y="1410"/>
                  </a:cxn>
                  <a:cxn ang="0">
                    <a:pos x="1200" y="1621"/>
                  </a:cxn>
                  <a:cxn ang="0">
                    <a:pos x="1200" y="1789"/>
                  </a:cxn>
                  <a:cxn ang="0">
                    <a:pos x="1210" y="2000"/>
                  </a:cxn>
                  <a:cxn ang="0">
                    <a:pos x="1242" y="2179"/>
                  </a:cxn>
                  <a:cxn ang="0">
                    <a:pos x="1284" y="2410"/>
                  </a:cxn>
                  <a:cxn ang="0">
                    <a:pos x="1326" y="2558"/>
                  </a:cxn>
                  <a:cxn ang="0">
                    <a:pos x="1452" y="2663"/>
                  </a:cxn>
                  <a:cxn ang="0">
                    <a:pos x="1484" y="2537"/>
                  </a:cxn>
                  <a:cxn ang="0">
                    <a:pos x="1484" y="2379"/>
                  </a:cxn>
                  <a:cxn ang="0">
                    <a:pos x="1484" y="2210"/>
                  </a:cxn>
                  <a:cxn ang="0">
                    <a:pos x="1463" y="2031"/>
                  </a:cxn>
                  <a:cxn ang="0">
                    <a:pos x="1452" y="1821"/>
                  </a:cxn>
                  <a:cxn ang="0">
                    <a:pos x="1452" y="1442"/>
                  </a:cxn>
                  <a:cxn ang="0">
                    <a:pos x="1463" y="1084"/>
                  </a:cxn>
                  <a:cxn ang="0">
                    <a:pos x="1494" y="926"/>
                  </a:cxn>
                  <a:cxn ang="0">
                    <a:pos x="1558" y="737"/>
                  </a:cxn>
                  <a:cxn ang="0">
                    <a:pos x="1589" y="505"/>
                  </a:cxn>
                  <a:cxn ang="0">
                    <a:pos x="1631" y="347"/>
                  </a:cxn>
                  <a:cxn ang="0">
                    <a:pos x="1673" y="189"/>
                  </a:cxn>
                  <a:cxn ang="0">
                    <a:pos x="1673" y="31"/>
                  </a:cxn>
                  <a:cxn ang="0">
                    <a:pos x="1515" y="63"/>
                  </a:cxn>
                  <a:cxn ang="0">
                    <a:pos x="1358" y="189"/>
                  </a:cxn>
                  <a:cxn ang="0">
                    <a:pos x="1147" y="221"/>
                  </a:cxn>
                  <a:cxn ang="0">
                    <a:pos x="905" y="221"/>
                  </a:cxn>
                  <a:cxn ang="0">
                    <a:pos x="695" y="221"/>
                  </a:cxn>
                  <a:cxn ang="0">
                    <a:pos x="368" y="221"/>
                  </a:cxn>
                  <a:cxn ang="0">
                    <a:pos x="274" y="126"/>
                  </a:cxn>
                  <a:cxn ang="0">
                    <a:pos x="63" y="10"/>
                  </a:cxn>
                  <a:cxn ang="0">
                    <a:pos x="0" y="126"/>
                  </a:cxn>
                  <a:cxn ang="0">
                    <a:pos x="0" y="326"/>
                  </a:cxn>
                  <a:cxn ang="0">
                    <a:pos x="0" y="568"/>
                  </a:cxn>
                  <a:cxn ang="0">
                    <a:pos x="0" y="800"/>
                  </a:cxn>
                  <a:cxn ang="0">
                    <a:pos x="0" y="1021"/>
                  </a:cxn>
                  <a:cxn ang="0">
                    <a:pos x="21" y="1221"/>
                  </a:cxn>
                  <a:cxn ang="0">
                    <a:pos x="21" y="1421"/>
                  </a:cxn>
                  <a:cxn ang="0">
                    <a:pos x="21" y="1621"/>
                  </a:cxn>
                  <a:cxn ang="0">
                    <a:pos x="21" y="1779"/>
                  </a:cxn>
                  <a:cxn ang="0">
                    <a:pos x="21" y="1947"/>
                  </a:cxn>
                  <a:cxn ang="0">
                    <a:pos x="21" y="2116"/>
                  </a:cxn>
                  <a:cxn ang="0">
                    <a:pos x="32" y="2263"/>
                  </a:cxn>
                  <a:cxn ang="0">
                    <a:pos x="63" y="2421"/>
                  </a:cxn>
                  <a:cxn ang="0">
                    <a:pos x="74" y="2579"/>
                  </a:cxn>
                </a:cxnLst>
                <a:rect l="0" t="0" r="r" b="b"/>
                <a:pathLst>
                  <a:path w="1674" h="2664">
                    <a:moveTo>
                      <a:pt x="124" y="2646"/>
                    </a:moveTo>
                    <a:lnTo>
                      <a:pt x="168" y="2642"/>
                    </a:lnTo>
                    <a:lnTo>
                      <a:pt x="189" y="2611"/>
                    </a:lnTo>
                    <a:lnTo>
                      <a:pt x="189" y="2589"/>
                    </a:lnTo>
                    <a:lnTo>
                      <a:pt x="200" y="2547"/>
                    </a:lnTo>
                    <a:lnTo>
                      <a:pt x="200" y="2516"/>
                    </a:lnTo>
                    <a:lnTo>
                      <a:pt x="200" y="2484"/>
                    </a:lnTo>
                    <a:lnTo>
                      <a:pt x="200" y="2453"/>
                    </a:lnTo>
                    <a:lnTo>
                      <a:pt x="200" y="2421"/>
                    </a:lnTo>
                    <a:lnTo>
                      <a:pt x="200" y="2389"/>
                    </a:lnTo>
                    <a:lnTo>
                      <a:pt x="200" y="2358"/>
                    </a:lnTo>
                    <a:lnTo>
                      <a:pt x="200" y="2326"/>
                    </a:lnTo>
                    <a:lnTo>
                      <a:pt x="200" y="2295"/>
                    </a:lnTo>
                    <a:lnTo>
                      <a:pt x="200" y="2263"/>
                    </a:lnTo>
                    <a:lnTo>
                      <a:pt x="200" y="2232"/>
                    </a:lnTo>
                    <a:lnTo>
                      <a:pt x="200" y="2200"/>
                    </a:lnTo>
                    <a:lnTo>
                      <a:pt x="211" y="2116"/>
                    </a:lnTo>
                    <a:lnTo>
                      <a:pt x="211" y="2084"/>
                    </a:lnTo>
                    <a:lnTo>
                      <a:pt x="221" y="2053"/>
                    </a:lnTo>
                    <a:lnTo>
                      <a:pt x="221" y="2031"/>
                    </a:lnTo>
                    <a:lnTo>
                      <a:pt x="232" y="2000"/>
                    </a:lnTo>
                    <a:lnTo>
                      <a:pt x="232" y="1968"/>
                    </a:lnTo>
                    <a:lnTo>
                      <a:pt x="242" y="1937"/>
                    </a:lnTo>
                    <a:lnTo>
                      <a:pt x="242" y="1905"/>
                    </a:lnTo>
                    <a:lnTo>
                      <a:pt x="242" y="1874"/>
                    </a:lnTo>
                    <a:lnTo>
                      <a:pt x="242" y="1852"/>
                    </a:lnTo>
                    <a:lnTo>
                      <a:pt x="242" y="1821"/>
                    </a:lnTo>
                    <a:lnTo>
                      <a:pt x="242" y="1789"/>
                    </a:lnTo>
                    <a:lnTo>
                      <a:pt x="242" y="1747"/>
                    </a:lnTo>
                    <a:lnTo>
                      <a:pt x="242" y="1705"/>
                    </a:lnTo>
                    <a:lnTo>
                      <a:pt x="242" y="1621"/>
                    </a:lnTo>
                    <a:lnTo>
                      <a:pt x="253" y="1579"/>
                    </a:lnTo>
                    <a:lnTo>
                      <a:pt x="253" y="1547"/>
                    </a:lnTo>
                    <a:lnTo>
                      <a:pt x="253" y="1516"/>
                    </a:lnTo>
                    <a:lnTo>
                      <a:pt x="263" y="1473"/>
                    </a:lnTo>
                    <a:lnTo>
                      <a:pt x="284" y="1431"/>
                    </a:lnTo>
                    <a:lnTo>
                      <a:pt x="295" y="1389"/>
                    </a:lnTo>
                    <a:lnTo>
                      <a:pt x="316" y="1347"/>
                    </a:lnTo>
                    <a:lnTo>
                      <a:pt x="326" y="1316"/>
                    </a:lnTo>
                    <a:lnTo>
                      <a:pt x="326" y="1284"/>
                    </a:lnTo>
                    <a:lnTo>
                      <a:pt x="326" y="1242"/>
                    </a:lnTo>
                    <a:lnTo>
                      <a:pt x="337" y="1200"/>
                    </a:lnTo>
                    <a:lnTo>
                      <a:pt x="337" y="1158"/>
                    </a:lnTo>
                    <a:lnTo>
                      <a:pt x="358" y="1116"/>
                    </a:lnTo>
                    <a:lnTo>
                      <a:pt x="368" y="1052"/>
                    </a:lnTo>
                    <a:lnTo>
                      <a:pt x="389" y="1021"/>
                    </a:lnTo>
                    <a:lnTo>
                      <a:pt x="410" y="989"/>
                    </a:lnTo>
                    <a:lnTo>
                      <a:pt x="432" y="958"/>
                    </a:lnTo>
                    <a:lnTo>
                      <a:pt x="463" y="916"/>
                    </a:lnTo>
                    <a:lnTo>
                      <a:pt x="495" y="894"/>
                    </a:lnTo>
                    <a:lnTo>
                      <a:pt x="516" y="863"/>
                    </a:lnTo>
                    <a:lnTo>
                      <a:pt x="547" y="842"/>
                    </a:lnTo>
                    <a:lnTo>
                      <a:pt x="579" y="810"/>
                    </a:lnTo>
                    <a:lnTo>
                      <a:pt x="610" y="800"/>
                    </a:lnTo>
                    <a:lnTo>
                      <a:pt x="642" y="789"/>
                    </a:lnTo>
                    <a:lnTo>
                      <a:pt x="674" y="789"/>
                    </a:lnTo>
                    <a:lnTo>
                      <a:pt x="737" y="789"/>
                    </a:lnTo>
                    <a:lnTo>
                      <a:pt x="779" y="789"/>
                    </a:lnTo>
                    <a:lnTo>
                      <a:pt x="810" y="789"/>
                    </a:lnTo>
                    <a:lnTo>
                      <a:pt x="874" y="789"/>
                    </a:lnTo>
                    <a:lnTo>
                      <a:pt x="905" y="789"/>
                    </a:lnTo>
                    <a:lnTo>
                      <a:pt x="937" y="789"/>
                    </a:lnTo>
                    <a:lnTo>
                      <a:pt x="979" y="821"/>
                    </a:lnTo>
                    <a:lnTo>
                      <a:pt x="1010" y="842"/>
                    </a:lnTo>
                    <a:lnTo>
                      <a:pt x="1021" y="873"/>
                    </a:lnTo>
                    <a:lnTo>
                      <a:pt x="1031" y="905"/>
                    </a:lnTo>
                    <a:lnTo>
                      <a:pt x="1063" y="947"/>
                    </a:lnTo>
                    <a:lnTo>
                      <a:pt x="1084" y="979"/>
                    </a:lnTo>
                    <a:lnTo>
                      <a:pt x="1105" y="1010"/>
                    </a:lnTo>
                    <a:lnTo>
                      <a:pt x="1137" y="1052"/>
                    </a:lnTo>
                    <a:lnTo>
                      <a:pt x="1158" y="1084"/>
                    </a:lnTo>
                    <a:lnTo>
                      <a:pt x="1168" y="1116"/>
                    </a:lnTo>
                    <a:lnTo>
                      <a:pt x="1189" y="1147"/>
                    </a:lnTo>
                    <a:lnTo>
                      <a:pt x="1189" y="1179"/>
                    </a:lnTo>
                    <a:lnTo>
                      <a:pt x="1189" y="1210"/>
                    </a:lnTo>
                    <a:lnTo>
                      <a:pt x="1189" y="1242"/>
                    </a:lnTo>
                    <a:lnTo>
                      <a:pt x="1189" y="1273"/>
                    </a:lnTo>
                    <a:lnTo>
                      <a:pt x="1189" y="1295"/>
                    </a:lnTo>
                    <a:lnTo>
                      <a:pt x="1189" y="1379"/>
                    </a:lnTo>
                    <a:lnTo>
                      <a:pt x="1189" y="1410"/>
                    </a:lnTo>
                    <a:lnTo>
                      <a:pt x="1189" y="1442"/>
                    </a:lnTo>
                    <a:lnTo>
                      <a:pt x="1189" y="1484"/>
                    </a:lnTo>
                    <a:lnTo>
                      <a:pt x="1200" y="1558"/>
                    </a:lnTo>
                    <a:lnTo>
                      <a:pt x="1200" y="1589"/>
                    </a:lnTo>
                    <a:lnTo>
                      <a:pt x="1200" y="1621"/>
                    </a:lnTo>
                    <a:lnTo>
                      <a:pt x="1200" y="1652"/>
                    </a:lnTo>
                    <a:lnTo>
                      <a:pt x="1200" y="1674"/>
                    </a:lnTo>
                    <a:lnTo>
                      <a:pt x="1200" y="1716"/>
                    </a:lnTo>
                    <a:lnTo>
                      <a:pt x="1200" y="1747"/>
                    </a:lnTo>
                    <a:lnTo>
                      <a:pt x="1200" y="1789"/>
                    </a:lnTo>
                    <a:lnTo>
                      <a:pt x="1200" y="1831"/>
                    </a:lnTo>
                    <a:lnTo>
                      <a:pt x="1210" y="1895"/>
                    </a:lnTo>
                    <a:lnTo>
                      <a:pt x="1210" y="1937"/>
                    </a:lnTo>
                    <a:lnTo>
                      <a:pt x="1210" y="1968"/>
                    </a:lnTo>
                    <a:lnTo>
                      <a:pt x="1210" y="2000"/>
                    </a:lnTo>
                    <a:lnTo>
                      <a:pt x="1221" y="2042"/>
                    </a:lnTo>
                    <a:lnTo>
                      <a:pt x="1231" y="2084"/>
                    </a:lnTo>
                    <a:lnTo>
                      <a:pt x="1231" y="2116"/>
                    </a:lnTo>
                    <a:lnTo>
                      <a:pt x="1231" y="2147"/>
                    </a:lnTo>
                    <a:lnTo>
                      <a:pt x="1242" y="2179"/>
                    </a:lnTo>
                    <a:lnTo>
                      <a:pt x="1242" y="2221"/>
                    </a:lnTo>
                    <a:lnTo>
                      <a:pt x="1263" y="2305"/>
                    </a:lnTo>
                    <a:lnTo>
                      <a:pt x="1273" y="2347"/>
                    </a:lnTo>
                    <a:lnTo>
                      <a:pt x="1273" y="2379"/>
                    </a:lnTo>
                    <a:lnTo>
                      <a:pt x="1284" y="2410"/>
                    </a:lnTo>
                    <a:lnTo>
                      <a:pt x="1284" y="2432"/>
                    </a:lnTo>
                    <a:lnTo>
                      <a:pt x="1294" y="2463"/>
                    </a:lnTo>
                    <a:lnTo>
                      <a:pt x="1305" y="2495"/>
                    </a:lnTo>
                    <a:lnTo>
                      <a:pt x="1316" y="2526"/>
                    </a:lnTo>
                    <a:lnTo>
                      <a:pt x="1326" y="2558"/>
                    </a:lnTo>
                    <a:lnTo>
                      <a:pt x="1337" y="2589"/>
                    </a:lnTo>
                    <a:lnTo>
                      <a:pt x="1358" y="2611"/>
                    </a:lnTo>
                    <a:lnTo>
                      <a:pt x="1389" y="2642"/>
                    </a:lnTo>
                    <a:lnTo>
                      <a:pt x="1421" y="2653"/>
                    </a:lnTo>
                    <a:lnTo>
                      <a:pt x="1452" y="2663"/>
                    </a:lnTo>
                    <a:lnTo>
                      <a:pt x="1484" y="2663"/>
                    </a:lnTo>
                    <a:lnTo>
                      <a:pt x="1484" y="2632"/>
                    </a:lnTo>
                    <a:lnTo>
                      <a:pt x="1484" y="2600"/>
                    </a:lnTo>
                    <a:lnTo>
                      <a:pt x="1484" y="2568"/>
                    </a:lnTo>
                    <a:lnTo>
                      <a:pt x="1484" y="2537"/>
                    </a:lnTo>
                    <a:lnTo>
                      <a:pt x="1484" y="2505"/>
                    </a:lnTo>
                    <a:lnTo>
                      <a:pt x="1484" y="2474"/>
                    </a:lnTo>
                    <a:lnTo>
                      <a:pt x="1484" y="2442"/>
                    </a:lnTo>
                    <a:lnTo>
                      <a:pt x="1484" y="2410"/>
                    </a:lnTo>
                    <a:lnTo>
                      <a:pt x="1484" y="2379"/>
                    </a:lnTo>
                    <a:lnTo>
                      <a:pt x="1484" y="2337"/>
                    </a:lnTo>
                    <a:lnTo>
                      <a:pt x="1484" y="2295"/>
                    </a:lnTo>
                    <a:lnTo>
                      <a:pt x="1484" y="2263"/>
                    </a:lnTo>
                    <a:lnTo>
                      <a:pt x="1484" y="2232"/>
                    </a:lnTo>
                    <a:lnTo>
                      <a:pt x="1484" y="2210"/>
                    </a:lnTo>
                    <a:lnTo>
                      <a:pt x="1484" y="2179"/>
                    </a:lnTo>
                    <a:lnTo>
                      <a:pt x="1484" y="2137"/>
                    </a:lnTo>
                    <a:lnTo>
                      <a:pt x="1484" y="2095"/>
                    </a:lnTo>
                    <a:lnTo>
                      <a:pt x="1473" y="2063"/>
                    </a:lnTo>
                    <a:lnTo>
                      <a:pt x="1463" y="2031"/>
                    </a:lnTo>
                    <a:lnTo>
                      <a:pt x="1463" y="2000"/>
                    </a:lnTo>
                    <a:lnTo>
                      <a:pt x="1463" y="1968"/>
                    </a:lnTo>
                    <a:lnTo>
                      <a:pt x="1463" y="1937"/>
                    </a:lnTo>
                    <a:lnTo>
                      <a:pt x="1463" y="1905"/>
                    </a:lnTo>
                    <a:lnTo>
                      <a:pt x="1452" y="1821"/>
                    </a:lnTo>
                    <a:lnTo>
                      <a:pt x="1452" y="1758"/>
                    </a:lnTo>
                    <a:lnTo>
                      <a:pt x="1452" y="1695"/>
                    </a:lnTo>
                    <a:lnTo>
                      <a:pt x="1452" y="1610"/>
                    </a:lnTo>
                    <a:lnTo>
                      <a:pt x="1452" y="1505"/>
                    </a:lnTo>
                    <a:lnTo>
                      <a:pt x="1452" y="1442"/>
                    </a:lnTo>
                    <a:lnTo>
                      <a:pt x="1452" y="1379"/>
                    </a:lnTo>
                    <a:lnTo>
                      <a:pt x="1452" y="1295"/>
                    </a:lnTo>
                    <a:lnTo>
                      <a:pt x="1452" y="1231"/>
                    </a:lnTo>
                    <a:lnTo>
                      <a:pt x="1463" y="1147"/>
                    </a:lnTo>
                    <a:lnTo>
                      <a:pt x="1463" y="1084"/>
                    </a:lnTo>
                    <a:lnTo>
                      <a:pt x="1463" y="1052"/>
                    </a:lnTo>
                    <a:lnTo>
                      <a:pt x="1473" y="1021"/>
                    </a:lnTo>
                    <a:lnTo>
                      <a:pt x="1473" y="989"/>
                    </a:lnTo>
                    <a:lnTo>
                      <a:pt x="1484" y="958"/>
                    </a:lnTo>
                    <a:lnTo>
                      <a:pt x="1494" y="926"/>
                    </a:lnTo>
                    <a:lnTo>
                      <a:pt x="1505" y="884"/>
                    </a:lnTo>
                    <a:lnTo>
                      <a:pt x="1526" y="842"/>
                    </a:lnTo>
                    <a:lnTo>
                      <a:pt x="1537" y="800"/>
                    </a:lnTo>
                    <a:lnTo>
                      <a:pt x="1547" y="768"/>
                    </a:lnTo>
                    <a:lnTo>
                      <a:pt x="1558" y="737"/>
                    </a:lnTo>
                    <a:lnTo>
                      <a:pt x="1568" y="705"/>
                    </a:lnTo>
                    <a:lnTo>
                      <a:pt x="1568" y="621"/>
                    </a:lnTo>
                    <a:lnTo>
                      <a:pt x="1579" y="579"/>
                    </a:lnTo>
                    <a:lnTo>
                      <a:pt x="1579" y="536"/>
                    </a:lnTo>
                    <a:lnTo>
                      <a:pt x="1589" y="505"/>
                    </a:lnTo>
                    <a:lnTo>
                      <a:pt x="1589" y="473"/>
                    </a:lnTo>
                    <a:lnTo>
                      <a:pt x="1610" y="442"/>
                    </a:lnTo>
                    <a:lnTo>
                      <a:pt x="1610" y="410"/>
                    </a:lnTo>
                    <a:lnTo>
                      <a:pt x="1621" y="379"/>
                    </a:lnTo>
                    <a:lnTo>
                      <a:pt x="1631" y="347"/>
                    </a:lnTo>
                    <a:lnTo>
                      <a:pt x="1642" y="315"/>
                    </a:lnTo>
                    <a:lnTo>
                      <a:pt x="1652" y="284"/>
                    </a:lnTo>
                    <a:lnTo>
                      <a:pt x="1663" y="252"/>
                    </a:lnTo>
                    <a:lnTo>
                      <a:pt x="1663" y="221"/>
                    </a:lnTo>
                    <a:lnTo>
                      <a:pt x="1673" y="189"/>
                    </a:lnTo>
                    <a:lnTo>
                      <a:pt x="1673" y="157"/>
                    </a:lnTo>
                    <a:lnTo>
                      <a:pt x="1673" y="126"/>
                    </a:lnTo>
                    <a:lnTo>
                      <a:pt x="1673" y="94"/>
                    </a:lnTo>
                    <a:lnTo>
                      <a:pt x="1673" y="63"/>
                    </a:lnTo>
                    <a:lnTo>
                      <a:pt x="1673" y="31"/>
                    </a:lnTo>
                    <a:lnTo>
                      <a:pt x="1642" y="10"/>
                    </a:lnTo>
                    <a:lnTo>
                      <a:pt x="1600" y="10"/>
                    </a:lnTo>
                    <a:lnTo>
                      <a:pt x="1568" y="21"/>
                    </a:lnTo>
                    <a:lnTo>
                      <a:pt x="1537" y="42"/>
                    </a:lnTo>
                    <a:lnTo>
                      <a:pt x="1515" y="63"/>
                    </a:lnTo>
                    <a:lnTo>
                      <a:pt x="1494" y="94"/>
                    </a:lnTo>
                    <a:lnTo>
                      <a:pt x="1463" y="115"/>
                    </a:lnTo>
                    <a:lnTo>
                      <a:pt x="1431" y="147"/>
                    </a:lnTo>
                    <a:lnTo>
                      <a:pt x="1389" y="168"/>
                    </a:lnTo>
                    <a:lnTo>
                      <a:pt x="1358" y="189"/>
                    </a:lnTo>
                    <a:lnTo>
                      <a:pt x="1326" y="200"/>
                    </a:lnTo>
                    <a:lnTo>
                      <a:pt x="1294" y="210"/>
                    </a:lnTo>
                    <a:lnTo>
                      <a:pt x="1252" y="221"/>
                    </a:lnTo>
                    <a:lnTo>
                      <a:pt x="1210" y="221"/>
                    </a:lnTo>
                    <a:lnTo>
                      <a:pt x="1147" y="221"/>
                    </a:lnTo>
                    <a:lnTo>
                      <a:pt x="1116" y="221"/>
                    </a:lnTo>
                    <a:lnTo>
                      <a:pt x="1073" y="221"/>
                    </a:lnTo>
                    <a:lnTo>
                      <a:pt x="1010" y="221"/>
                    </a:lnTo>
                    <a:lnTo>
                      <a:pt x="968" y="221"/>
                    </a:lnTo>
                    <a:lnTo>
                      <a:pt x="905" y="221"/>
                    </a:lnTo>
                    <a:lnTo>
                      <a:pt x="863" y="221"/>
                    </a:lnTo>
                    <a:lnTo>
                      <a:pt x="821" y="221"/>
                    </a:lnTo>
                    <a:lnTo>
                      <a:pt x="758" y="221"/>
                    </a:lnTo>
                    <a:lnTo>
                      <a:pt x="726" y="221"/>
                    </a:lnTo>
                    <a:lnTo>
                      <a:pt x="695" y="221"/>
                    </a:lnTo>
                    <a:lnTo>
                      <a:pt x="631" y="221"/>
                    </a:lnTo>
                    <a:lnTo>
                      <a:pt x="558" y="221"/>
                    </a:lnTo>
                    <a:lnTo>
                      <a:pt x="474" y="221"/>
                    </a:lnTo>
                    <a:lnTo>
                      <a:pt x="410" y="221"/>
                    </a:lnTo>
                    <a:lnTo>
                      <a:pt x="368" y="221"/>
                    </a:lnTo>
                    <a:lnTo>
                      <a:pt x="326" y="221"/>
                    </a:lnTo>
                    <a:lnTo>
                      <a:pt x="295" y="210"/>
                    </a:lnTo>
                    <a:lnTo>
                      <a:pt x="284" y="179"/>
                    </a:lnTo>
                    <a:lnTo>
                      <a:pt x="274" y="157"/>
                    </a:lnTo>
                    <a:lnTo>
                      <a:pt x="274" y="126"/>
                    </a:lnTo>
                    <a:lnTo>
                      <a:pt x="263" y="94"/>
                    </a:lnTo>
                    <a:lnTo>
                      <a:pt x="200" y="73"/>
                    </a:lnTo>
                    <a:lnTo>
                      <a:pt x="158" y="42"/>
                    </a:lnTo>
                    <a:lnTo>
                      <a:pt x="126" y="21"/>
                    </a:lnTo>
                    <a:lnTo>
                      <a:pt x="63" y="10"/>
                    </a:lnTo>
                    <a:lnTo>
                      <a:pt x="32" y="0"/>
                    </a:lnTo>
                    <a:lnTo>
                      <a:pt x="11" y="31"/>
                    </a:lnTo>
                    <a:lnTo>
                      <a:pt x="0" y="63"/>
                    </a:lnTo>
                    <a:lnTo>
                      <a:pt x="0" y="94"/>
                    </a:lnTo>
                    <a:lnTo>
                      <a:pt x="0" y="126"/>
                    </a:lnTo>
                    <a:lnTo>
                      <a:pt x="0" y="157"/>
                    </a:lnTo>
                    <a:lnTo>
                      <a:pt x="0" y="189"/>
                    </a:lnTo>
                    <a:lnTo>
                      <a:pt x="0" y="221"/>
                    </a:lnTo>
                    <a:lnTo>
                      <a:pt x="0" y="252"/>
                    </a:lnTo>
                    <a:lnTo>
                      <a:pt x="0" y="326"/>
                    </a:lnTo>
                    <a:lnTo>
                      <a:pt x="0" y="389"/>
                    </a:lnTo>
                    <a:lnTo>
                      <a:pt x="0" y="431"/>
                    </a:lnTo>
                    <a:lnTo>
                      <a:pt x="0" y="473"/>
                    </a:lnTo>
                    <a:lnTo>
                      <a:pt x="0" y="505"/>
                    </a:lnTo>
                    <a:lnTo>
                      <a:pt x="0" y="568"/>
                    </a:lnTo>
                    <a:lnTo>
                      <a:pt x="0" y="652"/>
                    </a:lnTo>
                    <a:lnTo>
                      <a:pt x="0" y="715"/>
                    </a:lnTo>
                    <a:lnTo>
                      <a:pt x="0" y="737"/>
                    </a:lnTo>
                    <a:lnTo>
                      <a:pt x="0" y="768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73"/>
                    </a:lnTo>
                    <a:lnTo>
                      <a:pt x="0" y="937"/>
                    </a:lnTo>
                    <a:lnTo>
                      <a:pt x="0" y="979"/>
                    </a:lnTo>
                    <a:lnTo>
                      <a:pt x="0" y="1021"/>
                    </a:lnTo>
                    <a:lnTo>
                      <a:pt x="0" y="1052"/>
                    </a:lnTo>
                    <a:lnTo>
                      <a:pt x="11" y="1084"/>
                    </a:lnTo>
                    <a:lnTo>
                      <a:pt x="11" y="1126"/>
                    </a:lnTo>
                    <a:lnTo>
                      <a:pt x="11" y="1189"/>
                    </a:lnTo>
                    <a:lnTo>
                      <a:pt x="21" y="1221"/>
                    </a:lnTo>
                    <a:lnTo>
                      <a:pt x="21" y="1252"/>
                    </a:lnTo>
                    <a:lnTo>
                      <a:pt x="21" y="1284"/>
                    </a:lnTo>
                    <a:lnTo>
                      <a:pt x="21" y="1316"/>
                    </a:lnTo>
                    <a:lnTo>
                      <a:pt x="21" y="1358"/>
                    </a:lnTo>
                    <a:lnTo>
                      <a:pt x="21" y="1421"/>
                    </a:lnTo>
                    <a:lnTo>
                      <a:pt x="21" y="1452"/>
                    </a:lnTo>
                    <a:lnTo>
                      <a:pt x="21" y="1484"/>
                    </a:lnTo>
                    <a:lnTo>
                      <a:pt x="21" y="1526"/>
                    </a:lnTo>
                    <a:lnTo>
                      <a:pt x="21" y="1558"/>
                    </a:lnTo>
                    <a:lnTo>
                      <a:pt x="21" y="1621"/>
                    </a:lnTo>
                    <a:lnTo>
                      <a:pt x="21" y="1652"/>
                    </a:lnTo>
                    <a:lnTo>
                      <a:pt x="21" y="1674"/>
                    </a:lnTo>
                    <a:lnTo>
                      <a:pt x="21" y="1705"/>
                    </a:lnTo>
                    <a:lnTo>
                      <a:pt x="21" y="1737"/>
                    </a:lnTo>
                    <a:lnTo>
                      <a:pt x="21" y="1779"/>
                    </a:lnTo>
                    <a:lnTo>
                      <a:pt x="21" y="1821"/>
                    </a:lnTo>
                    <a:lnTo>
                      <a:pt x="21" y="1852"/>
                    </a:lnTo>
                    <a:lnTo>
                      <a:pt x="21" y="1874"/>
                    </a:lnTo>
                    <a:lnTo>
                      <a:pt x="21" y="1905"/>
                    </a:lnTo>
                    <a:lnTo>
                      <a:pt x="21" y="1947"/>
                    </a:lnTo>
                    <a:lnTo>
                      <a:pt x="21" y="1979"/>
                    </a:lnTo>
                    <a:lnTo>
                      <a:pt x="21" y="2010"/>
                    </a:lnTo>
                    <a:lnTo>
                      <a:pt x="21" y="2042"/>
                    </a:lnTo>
                    <a:lnTo>
                      <a:pt x="21" y="2074"/>
                    </a:lnTo>
                    <a:lnTo>
                      <a:pt x="21" y="2116"/>
                    </a:lnTo>
                    <a:lnTo>
                      <a:pt x="21" y="2147"/>
                    </a:lnTo>
                    <a:lnTo>
                      <a:pt x="21" y="2179"/>
                    </a:lnTo>
                    <a:lnTo>
                      <a:pt x="21" y="2210"/>
                    </a:lnTo>
                    <a:lnTo>
                      <a:pt x="32" y="2232"/>
                    </a:lnTo>
                    <a:lnTo>
                      <a:pt x="32" y="2263"/>
                    </a:lnTo>
                    <a:lnTo>
                      <a:pt x="32" y="2295"/>
                    </a:lnTo>
                    <a:lnTo>
                      <a:pt x="42" y="2326"/>
                    </a:lnTo>
                    <a:lnTo>
                      <a:pt x="42" y="2358"/>
                    </a:lnTo>
                    <a:lnTo>
                      <a:pt x="53" y="2389"/>
                    </a:lnTo>
                    <a:lnTo>
                      <a:pt x="63" y="2421"/>
                    </a:lnTo>
                    <a:lnTo>
                      <a:pt x="74" y="2453"/>
                    </a:lnTo>
                    <a:lnTo>
                      <a:pt x="74" y="2484"/>
                    </a:lnTo>
                    <a:lnTo>
                      <a:pt x="74" y="2516"/>
                    </a:lnTo>
                    <a:lnTo>
                      <a:pt x="74" y="2547"/>
                    </a:lnTo>
                    <a:lnTo>
                      <a:pt x="74" y="2579"/>
                    </a:lnTo>
                    <a:lnTo>
                      <a:pt x="74" y="2611"/>
                    </a:lnTo>
                    <a:lnTo>
                      <a:pt x="124" y="2646"/>
                    </a:lnTo>
                    <a:lnTo>
                      <a:pt x="124" y="2646"/>
                    </a:lnTo>
                  </a:path>
                </a:pathLst>
              </a:custGeom>
              <a:pattFill prst="pct70">
                <a:fgClr>
                  <a:srgbClr val="FFCCCC"/>
                </a:fgClr>
                <a:bgClr>
                  <a:schemeClr val="bg1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5124" name="Freeform 4"/>
              <p:cNvSpPr>
                <a:spLocks/>
              </p:cNvSpPr>
              <p:nvPr/>
            </p:nvSpPr>
            <p:spPr bwMode="auto">
              <a:xfrm>
                <a:off x="3259" y="2160"/>
                <a:ext cx="211" cy="1851"/>
              </a:xfrm>
              <a:custGeom>
                <a:avLst/>
                <a:gdLst/>
                <a:ahLst/>
                <a:cxnLst>
                  <a:cxn ang="0">
                    <a:pos x="210" y="50"/>
                  </a:cxn>
                  <a:cxn ang="0">
                    <a:pos x="210" y="113"/>
                  </a:cxn>
                  <a:cxn ang="0">
                    <a:pos x="200" y="176"/>
                  </a:cxn>
                  <a:cxn ang="0">
                    <a:pos x="168" y="229"/>
                  </a:cxn>
                  <a:cxn ang="0">
                    <a:pos x="168" y="292"/>
                  </a:cxn>
                  <a:cxn ang="0">
                    <a:pos x="147" y="355"/>
                  </a:cxn>
                  <a:cxn ang="0">
                    <a:pos x="137" y="408"/>
                  </a:cxn>
                  <a:cxn ang="0">
                    <a:pos x="126" y="471"/>
                  </a:cxn>
                  <a:cxn ang="0">
                    <a:pos x="126" y="534"/>
                  </a:cxn>
                  <a:cxn ang="0">
                    <a:pos x="116" y="598"/>
                  </a:cxn>
                  <a:cxn ang="0">
                    <a:pos x="105" y="661"/>
                  </a:cxn>
                  <a:cxn ang="0">
                    <a:pos x="105" y="724"/>
                  </a:cxn>
                  <a:cxn ang="0">
                    <a:pos x="105" y="798"/>
                  </a:cxn>
                  <a:cxn ang="0">
                    <a:pos x="105" y="861"/>
                  </a:cxn>
                  <a:cxn ang="0">
                    <a:pos x="116" y="934"/>
                  </a:cxn>
                  <a:cxn ang="0">
                    <a:pos x="126" y="987"/>
                  </a:cxn>
                  <a:cxn ang="0">
                    <a:pos x="126" y="1050"/>
                  </a:cxn>
                  <a:cxn ang="0">
                    <a:pos x="137" y="1113"/>
                  </a:cxn>
                  <a:cxn ang="0">
                    <a:pos x="137" y="1166"/>
                  </a:cxn>
                  <a:cxn ang="0">
                    <a:pos x="137" y="1240"/>
                  </a:cxn>
                  <a:cxn ang="0">
                    <a:pos x="137" y="1303"/>
                  </a:cxn>
                  <a:cxn ang="0">
                    <a:pos x="137" y="1366"/>
                  </a:cxn>
                  <a:cxn ang="0">
                    <a:pos x="147" y="1429"/>
                  </a:cxn>
                  <a:cxn ang="0">
                    <a:pos x="147" y="1492"/>
                  </a:cxn>
                  <a:cxn ang="0">
                    <a:pos x="147" y="1545"/>
                  </a:cxn>
                  <a:cxn ang="0">
                    <a:pos x="147" y="1619"/>
                  </a:cxn>
                  <a:cxn ang="0">
                    <a:pos x="147" y="1682"/>
                  </a:cxn>
                  <a:cxn ang="0">
                    <a:pos x="147" y="1745"/>
                  </a:cxn>
                  <a:cxn ang="0">
                    <a:pos x="147" y="1808"/>
                  </a:cxn>
                  <a:cxn ang="0">
                    <a:pos x="116" y="1850"/>
                  </a:cxn>
                  <a:cxn ang="0">
                    <a:pos x="52" y="1850"/>
                  </a:cxn>
                  <a:cxn ang="0">
                    <a:pos x="10" y="1819"/>
                  </a:cxn>
                  <a:cxn ang="0">
                    <a:pos x="0" y="1756"/>
                  </a:cxn>
                  <a:cxn ang="0">
                    <a:pos x="10" y="1693"/>
                  </a:cxn>
                  <a:cxn ang="0">
                    <a:pos x="21" y="1640"/>
                  </a:cxn>
                  <a:cxn ang="0">
                    <a:pos x="21" y="1577"/>
                  </a:cxn>
                  <a:cxn ang="0">
                    <a:pos x="21" y="1514"/>
                  </a:cxn>
                  <a:cxn ang="0">
                    <a:pos x="21" y="1461"/>
                  </a:cxn>
                  <a:cxn ang="0">
                    <a:pos x="21" y="1398"/>
                  </a:cxn>
                  <a:cxn ang="0">
                    <a:pos x="21" y="1335"/>
                  </a:cxn>
                  <a:cxn ang="0">
                    <a:pos x="21" y="1271"/>
                  </a:cxn>
                  <a:cxn ang="0">
                    <a:pos x="21" y="1208"/>
                  </a:cxn>
                  <a:cxn ang="0">
                    <a:pos x="21" y="1145"/>
                  </a:cxn>
                  <a:cxn ang="0">
                    <a:pos x="21" y="1082"/>
                  </a:cxn>
                  <a:cxn ang="0">
                    <a:pos x="21" y="1019"/>
                  </a:cxn>
                  <a:cxn ang="0">
                    <a:pos x="21" y="956"/>
                  </a:cxn>
                  <a:cxn ang="0">
                    <a:pos x="21" y="903"/>
                  </a:cxn>
                  <a:cxn ang="0">
                    <a:pos x="21" y="840"/>
                  </a:cxn>
                  <a:cxn ang="0">
                    <a:pos x="21" y="777"/>
                  </a:cxn>
                  <a:cxn ang="0">
                    <a:pos x="21" y="713"/>
                  </a:cxn>
                  <a:cxn ang="0">
                    <a:pos x="21" y="650"/>
                  </a:cxn>
                  <a:cxn ang="0">
                    <a:pos x="21" y="587"/>
                  </a:cxn>
                  <a:cxn ang="0">
                    <a:pos x="31" y="524"/>
                  </a:cxn>
                  <a:cxn ang="0">
                    <a:pos x="42" y="461"/>
                  </a:cxn>
                  <a:cxn ang="0">
                    <a:pos x="42" y="398"/>
                  </a:cxn>
                  <a:cxn ang="0">
                    <a:pos x="63" y="334"/>
                  </a:cxn>
                  <a:cxn ang="0">
                    <a:pos x="74" y="271"/>
                  </a:cxn>
                  <a:cxn ang="0">
                    <a:pos x="105" y="198"/>
                  </a:cxn>
                  <a:cxn ang="0">
                    <a:pos x="116" y="145"/>
                  </a:cxn>
                  <a:cxn ang="0">
                    <a:pos x="116" y="82"/>
                  </a:cxn>
                  <a:cxn ang="0">
                    <a:pos x="197" y="0"/>
                  </a:cxn>
                </a:cxnLst>
                <a:rect l="0" t="0" r="r" b="b"/>
                <a:pathLst>
                  <a:path w="211" h="1851">
                    <a:moveTo>
                      <a:pt x="197" y="0"/>
                    </a:moveTo>
                    <a:lnTo>
                      <a:pt x="210" y="50"/>
                    </a:lnTo>
                    <a:lnTo>
                      <a:pt x="210" y="82"/>
                    </a:lnTo>
                    <a:lnTo>
                      <a:pt x="210" y="113"/>
                    </a:lnTo>
                    <a:lnTo>
                      <a:pt x="210" y="145"/>
                    </a:lnTo>
                    <a:lnTo>
                      <a:pt x="200" y="176"/>
                    </a:lnTo>
                    <a:lnTo>
                      <a:pt x="189" y="198"/>
                    </a:lnTo>
                    <a:lnTo>
                      <a:pt x="168" y="229"/>
                    </a:lnTo>
                    <a:lnTo>
                      <a:pt x="168" y="261"/>
                    </a:lnTo>
                    <a:lnTo>
                      <a:pt x="168" y="292"/>
                    </a:lnTo>
                    <a:lnTo>
                      <a:pt x="158" y="324"/>
                    </a:lnTo>
                    <a:lnTo>
                      <a:pt x="147" y="355"/>
                    </a:lnTo>
                    <a:lnTo>
                      <a:pt x="137" y="377"/>
                    </a:lnTo>
                    <a:lnTo>
                      <a:pt x="137" y="408"/>
                    </a:lnTo>
                    <a:lnTo>
                      <a:pt x="126" y="440"/>
                    </a:lnTo>
                    <a:lnTo>
                      <a:pt x="126" y="471"/>
                    </a:lnTo>
                    <a:lnTo>
                      <a:pt x="126" y="503"/>
                    </a:lnTo>
                    <a:lnTo>
                      <a:pt x="126" y="534"/>
                    </a:lnTo>
                    <a:lnTo>
                      <a:pt x="116" y="566"/>
                    </a:lnTo>
                    <a:lnTo>
                      <a:pt x="116" y="598"/>
                    </a:lnTo>
                    <a:lnTo>
                      <a:pt x="105" y="629"/>
                    </a:lnTo>
                    <a:lnTo>
                      <a:pt x="105" y="661"/>
                    </a:lnTo>
                    <a:lnTo>
                      <a:pt x="105" y="692"/>
                    </a:lnTo>
                    <a:lnTo>
                      <a:pt x="105" y="724"/>
                    </a:lnTo>
                    <a:lnTo>
                      <a:pt x="105" y="766"/>
                    </a:lnTo>
                    <a:lnTo>
                      <a:pt x="105" y="798"/>
                    </a:lnTo>
                    <a:lnTo>
                      <a:pt x="105" y="829"/>
                    </a:lnTo>
                    <a:lnTo>
                      <a:pt x="105" y="861"/>
                    </a:lnTo>
                    <a:lnTo>
                      <a:pt x="105" y="892"/>
                    </a:lnTo>
                    <a:lnTo>
                      <a:pt x="116" y="934"/>
                    </a:lnTo>
                    <a:lnTo>
                      <a:pt x="116" y="956"/>
                    </a:lnTo>
                    <a:lnTo>
                      <a:pt x="126" y="987"/>
                    </a:lnTo>
                    <a:lnTo>
                      <a:pt x="126" y="1019"/>
                    </a:lnTo>
                    <a:lnTo>
                      <a:pt x="126" y="1050"/>
                    </a:lnTo>
                    <a:lnTo>
                      <a:pt x="126" y="1082"/>
                    </a:lnTo>
                    <a:lnTo>
                      <a:pt x="137" y="1113"/>
                    </a:lnTo>
                    <a:lnTo>
                      <a:pt x="137" y="1135"/>
                    </a:lnTo>
                    <a:lnTo>
                      <a:pt x="137" y="1166"/>
                    </a:lnTo>
                    <a:lnTo>
                      <a:pt x="137" y="1208"/>
                    </a:lnTo>
                    <a:lnTo>
                      <a:pt x="137" y="1240"/>
                    </a:lnTo>
                    <a:lnTo>
                      <a:pt x="137" y="1271"/>
                    </a:lnTo>
                    <a:lnTo>
                      <a:pt x="137" y="1303"/>
                    </a:lnTo>
                    <a:lnTo>
                      <a:pt x="137" y="1335"/>
                    </a:lnTo>
                    <a:lnTo>
                      <a:pt x="137" y="1366"/>
                    </a:lnTo>
                    <a:lnTo>
                      <a:pt x="137" y="1398"/>
                    </a:lnTo>
                    <a:lnTo>
                      <a:pt x="147" y="1429"/>
                    </a:lnTo>
                    <a:lnTo>
                      <a:pt x="147" y="1461"/>
                    </a:lnTo>
                    <a:lnTo>
                      <a:pt x="147" y="1492"/>
                    </a:lnTo>
                    <a:lnTo>
                      <a:pt x="147" y="1514"/>
                    </a:lnTo>
                    <a:lnTo>
                      <a:pt x="147" y="1545"/>
                    </a:lnTo>
                    <a:lnTo>
                      <a:pt x="147" y="1587"/>
                    </a:lnTo>
                    <a:lnTo>
                      <a:pt x="147" y="1619"/>
                    </a:lnTo>
                    <a:lnTo>
                      <a:pt x="147" y="1650"/>
                    </a:lnTo>
                    <a:lnTo>
                      <a:pt x="147" y="1682"/>
                    </a:lnTo>
                    <a:lnTo>
                      <a:pt x="147" y="1714"/>
                    </a:lnTo>
                    <a:lnTo>
                      <a:pt x="147" y="1745"/>
                    </a:lnTo>
                    <a:lnTo>
                      <a:pt x="147" y="1777"/>
                    </a:lnTo>
                    <a:lnTo>
                      <a:pt x="147" y="1808"/>
                    </a:lnTo>
                    <a:lnTo>
                      <a:pt x="147" y="1840"/>
                    </a:lnTo>
                    <a:lnTo>
                      <a:pt x="116" y="1850"/>
                    </a:lnTo>
                    <a:lnTo>
                      <a:pt x="84" y="1850"/>
                    </a:lnTo>
                    <a:lnTo>
                      <a:pt x="52" y="1850"/>
                    </a:lnTo>
                    <a:lnTo>
                      <a:pt x="21" y="1850"/>
                    </a:lnTo>
                    <a:lnTo>
                      <a:pt x="10" y="1819"/>
                    </a:lnTo>
                    <a:lnTo>
                      <a:pt x="0" y="1787"/>
                    </a:lnTo>
                    <a:lnTo>
                      <a:pt x="0" y="1756"/>
                    </a:lnTo>
                    <a:lnTo>
                      <a:pt x="0" y="1724"/>
                    </a:lnTo>
                    <a:lnTo>
                      <a:pt x="10" y="1693"/>
                    </a:lnTo>
                    <a:lnTo>
                      <a:pt x="10" y="1671"/>
                    </a:lnTo>
                    <a:lnTo>
                      <a:pt x="21" y="1640"/>
                    </a:lnTo>
                    <a:lnTo>
                      <a:pt x="21" y="1608"/>
                    </a:lnTo>
                    <a:lnTo>
                      <a:pt x="21" y="1577"/>
                    </a:lnTo>
                    <a:lnTo>
                      <a:pt x="21" y="1545"/>
                    </a:lnTo>
                    <a:lnTo>
                      <a:pt x="21" y="1514"/>
                    </a:lnTo>
                    <a:lnTo>
                      <a:pt x="21" y="1492"/>
                    </a:lnTo>
                    <a:lnTo>
                      <a:pt x="21" y="1461"/>
                    </a:lnTo>
                    <a:lnTo>
                      <a:pt x="21" y="1429"/>
                    </a:lnTo>
                    <a:lnTo>
                      <a:pt x="21" y="1398"/>
                    </a:lnTo>
                    <a:lnTo>
                      <a:pt x="21" y="1366"/>
                    </a:lnTo>
                    <a:lnTo>
                      <a:pt x="21" y="1335"/>
                    </a:lnTo>
                    <a:lnTo>
                      <a:pt x="21" y="1303"/>
                    </a:lnTo>
                    <a:lnTo>
                      <a:pt x="21" y="1271"/>
                    </a:lnTo>
                    <a:lnTo>
                      <a:pt x="21" y="1240"/>
                    </a:lnTo>
                    <a:lnTo>
                      <a:pt x="21" y="1208"/>
                    </a:lnTo>
                    <a:lnTo>
                      <a:pt x="21" y="1177"/>
                    </a:lnTo>
                    <a:lnTo>
                      <a:pt x="21" y="1145"/>
                    </a:lnTo>
                    <a:lnTo>
                      <a:pt x="21" y="1113"/>
                    </a:lnTo>
                    <a:lnTo>
                      <a:pt x="21" y="1082"/>
                    </a:lnTo>
                    <a:lnTo>
                      <a:pt x="21" y="1050"/>
                    </a:lnTo>
                    <a:lnTo>
                      <a:pt x="21" y="1019"/>
                    </a:lnTo>
                    <a:lnTo>
                      <a:pt x="21" y="987"/>
                    </a:lnTo>
                    <a:lnTo>
                      <a:pt x="21" y="956"/>
                    </a:lnTo>
                    <a:lnTo>
                      <a:pt x="21" y="934"/>
                    </a:lnTo>
                    <a:lnTo>
                      <a:pt x="21" y="903"/>
                    </a:lnTo>
                    <a:lnTo>
                      <a:pt x="21" y="871"/>
                    </a:lnTo>
                    <a:lnTo>
                      <a:pt x="21" y="840"/>
                    </a:lnTo>
                    <a:lnTo>
                      <a:pt x="21" y="808"/>
                    </a:lnTo>
                    <a:lnTo>
                      <a:pt x="21" y="777"/>
                    </a:lnTo>
                    <a:lnTo>
                      <a:pt x="21" y="745"/>
                    </a:lnTo>
                    <a:lnTo>
                      <a:pt x="21" y="713"/>
                    </a:lnTo>
                    <a:lnTo>
                      <a:pt x="21" y="682"/>
                    </a:lnTo>
                    <a:lnTo>
                      <a:pt x="21" y="650"/>
                    </a:lnTo>
                    <a:lnTo>
                      <a:pt x="21" y="619"/>
                    </a:lnTo>
                    <a:lnTo>
                      <a:pt x="21" y="587"/>
                    </a:lnTo>
                    <a:lnTo>
                      <a:pt x="21" y="555"/>
                    </a:lnTo>
                    <a:lnTo>
                      <a:pt x="31" y="524"/>
                    </a:lnTo>
                    <a:lnTo>
                      <a:pt x="31" y="492"/>
                    </a:lnTo>
                    <a:lnTo>
                      <a:pt x="42" y="461"/>
                    </a:lnTo>
                    <a:lnTo>
                      <a:pt x="42" y="429"/>
                    </a:lnTo>
                    <a:lnTo>
                      <a:pt x="42" y="398"/>
                    </a:lnTo>
                    <a:lnTo>
                      <a:pt x="52" y="366"/>
                    </a:lnTo>
                    <a:lnTo>
                      <a:pt x="63" y="334"/>
                    </a:lnTo>
                    <a:lnTo>
                      <a:pt x="74" y="303"/>
                    </a:lnTo>
                    <a:lnTo>
                      <a:pt x="74" y="271"/>
                    </a:lnTo>
                    <a:lnTo>
                      <a:pt x="84" y="240"/>
                    </a:lnTo>
                    <a:lnTo>
                      <a:pt x="105" y="198"/>
                    </a:lnTo>
                    <a:lnTo>
                      <a:pt x="105" y="176"/>
                    </a:lnTo>
                    <a:lnTo>
                      <a:pt x="116" y="145"/>
                    </a:lnTo>
                    <a:lnTo>
                      <a:pt x="116" y="113"/>
                    </a:lnTo>
                    <a:lnTo>
                      <a:pt x="116" y="82"/>
                    </a:lnTo>
                    <a:lnTo>
                      <a:pt x="137" y="50"/>
                    </a:lnTo>
                    <a:lnTo>
                      <a:pt x="197" y="0"/>
                    </a:lnTo>
                    <a:lnTo>
                      <a:pt x="197" y="0"/>
                    </a:lnTo>
                  </a:path>
                </a:pathLst>
              </a:custGeom>
              <a:pattFill prst="lgConfetti">
                <a:fgClr>
                  <a:srgbClr val="393939"/>
                </a:fgClr>
                <a:bgClr>
                  <a:srgbClr val="DDDDDD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5125" name="Freeform 5"/>
              <p:cNvSpPr>
                <a:spLocks/>
              </p:cNvSpPr>
              <p:nvPr/>
            </p:nvSpPr>
            <p:spPr bwMode="auto">
              <a:xfrm>
                <a:off x="1968" y="2294"/>
                <a:ext cx="1218" cy="1728"/>
              </a:xfrm>
              <a:custGeom>
                <a:avLst/>
                <a:gdLst/>
                <a:ahLst/>
                <a:cxnLst>
                  <a:cxn ang="0">
                    <a:pos x="17" y="1653"/>
                  </a:cxn>
                  <a:cxn ang="0">
                    <a:pos x="133" y="1685"/>
                  </a:cxn>
                  <a:cxn ang="0">
                    <a:pos x="175" y="1559"/>
                  </a:cxn>
                  <a:cxn ang="0">
                    <a:pos x="186" y="1443"/>
                  </a:cxn>
                  <a:cxn ang="0">
                    <a:pos x="207" y="1327"/>
                  </a:cxn>
                  <a:cxn ang="0">
                    <a:pos x="207" y="1201"/>
                  </a:cxn>
                  <a:cxn ang="0">
                    <a:pos x="207" y="1074"/>
                  </a:cxn>
                  <a:cxn ang="0">
                    <a:pos x="217" y="948"/>
                  </a:cxn>
                  <a:cxn ang="0">
                    <a:pos x="238" y="822"/>
                  </a:cxn>
                  <a:cxn ang="0">
                    <a:pos x="249" y="706"/>
                  </a:cxn>
                  <a:cxn ang="0">
                    <a:pos x="260" y="579"/>
                  </a:cxn>
                  <a:cxn ang="0">
                    <a:pos x="291" y="453"/>
                  </a:cxn>
                  <a:cxn ang="0">
                    <a:pos x="365" y="327"/>
                  </a:cxn>
                  <a:cxn ang="0">
                    <a:pos x="481" y="274"/>
                  </a:cxn>
                  <a:cxn ang="0">
                    <a:pos x="607" y="274"/>
                  </a:cxn>
                  <a:cxn ang="0">
                    <a:pos x="733" y="337"/>
                  </a:cxn>
                  <a:cxn ang="0">
                    <a:pos x="817" y="432"/>
                  </a:cxn>
                  <a:cxn ang="0">
                    <a:pos x="838" y="558"/>
                  </a:cxn>
                  <a:cxn ang="0">
                    <a:pos x="838" y="685"/>
                  </a:cxn>
                  <a:cxn ang="0">
                    <a:pos x="838" y="811"/>
                  </a:cxn>
                  <a:cxn ang="0">
                    <a:pos x="838" y="937"/>
                  </a:cxn>
                  <a:cxn ang="0">
                    <a:pos x="870" y="1064"/>
                  </a:cxn>
                  <a:cxn ang="0">
                    <a:pos x="891" y="1180"/>
                  </a:cxn>
                  <a:cxn ang="0">
                    <a:pos x="901" y="1316"/>
                  </a:cxn>
                  <a:cxn ang="0">
                    <a:pos x="933" y="1443"/>
                  </a:cxn>
                  <a:cxn ang="0">
                    <a:pos x="1017" y="1559"/>
                  </a:cxn>
                  <a:cxn ang="0">
                    <a:pos x="1091" y="1685"/>
                  </a:cxn>
                  <a:cxn ang="0">
                    <a:pos x="1175" y="1695"/>
                  </a:cxn>
                  <a:cxn ang="0">
                    <a:pos x="1217" y="1580"/>
                  </a:cxn>
                  <a:cxn ang="0">
                    <a:pos x="1112" y="1453"/>
                  </a:cxn>
                  <a:cxn ang="0">
                    <a:pos x="1091" y="1327"/>
                  </a:cxn>
                  <a:cxn ang="0">
                    <a:pos x="1059" y="1190"/>
                  </a:cxn>
                  <a:cxn ang="0">
                    <a:pos x="1049" y="1064"/>
                  </a:cxn>
                  <a:cxn ang="0">
                    <a:pos x="1049" y="948"/>
                  </a:cxn>
                  <a:cxn ang="0">
                    <a:pos x="1038" y="822"/>
                  </a:cxn>
                  <a:cxn ang="0">
                    <a:pos x="1028" y="695"/>
                  </a:cxn>
                  <a:cxn ang="0">
                    <a:pos x="1007" y="548"/>
                  </a:cxn>
                  <a:cxn ang="0">
                    <a:pos x="1007" y="421"/>
                  </a:cxn>
                  <a:cxn ang="0">
                    <a:pos x="996" y="285"/>
                  </a:cxn>
                  <a:cxn ang="0">
                    <a:pos x="965" y="158"/>
                  </a:cxn>
                  <a:cxn ang="0">
                    <a:pos x="849" y="64"/>
                  </a:cxn>
                  <a:cxn ang="0">
                    <a:pos x="670" y="11"/>
                  </a:cxn>
                  <a:cxn ang="0">
                    <a:pos x="491" y="0"/>
                  </a:cxn>
                  <a:cxn ang="0">
                    <a:pos x="365" y="0"/>
                  </a:cxn>
                  <a:cxn ang="0">
                    <a:pos x="249" y="64"/>
                  </a:cxn>
                  <a:cxn ang="0">
                    <a:pos x="154" y="179"/>
                  </a:cxn>
                  <a:cxn ang="0">
                    <a:pos x="91" y="316"/>
                  </a:cxn>
                  <a:cxn ang="0">
                    <a:pos x="81" y="443"/>
                  </a:cxn>
                  <a:cxn ang="0">
                    <a:pos x="91" y="590"/>
                  </a:cxn>
                  <a:cxn ang="0">
                    <a:pos x="91" y="716"/>
                  </a:cxn>
                  <a:cxn ang="0">
                    <a:pos x="81" y="843"/>
                  </a:cxn>
                  <a:cxn ang="0">
                    <a:pos x="49" y="969"/>
                  </a:cxn>
                  <a:cxn ang="0">
                    <a:pos x="39" y="1095"/>
                  </a:cxn>
                  <a:cxn ang="0">
                    <a:pos x="28" y="1211"/>
                  </a:cxn>
                  <a:cxn ang="0">
                    <a:pos x="28" y="1337"/>
                  </a:cxn>
                  <a:cxn ang="0">
                    <a:pos x="28" y="1464"/>
                  </a:cxn>
                </a:cxnLst>
                <a:rect l="0" t="0" r="r" b="b"/>
                <a:pathLst>
                  <a:path w="1218" h="1728">
                    <a:moveTo>
                      <a:pt x="0" y="1546"/>
                    </a:moveTo>
                    <a:lnTo>
                      <a:pt x="7" y="1590"/>
                    </a:lnTo>
                    <a:lnTo>
                      <a:pt x="7" y="1622"/>
                    </a:lnTo>
                    <a:lnTo>
                      <a:pt x="17" y="1653"/>
                    </a:lnTo>
                    <a:lnTo>
                      <a:pt x="39" y="1664"/>
                    </a:lnTo>
                    <a:lnTo>
                      <a:pt x="70" y="1685"/>
                    </a:lnTo>
                    <a:lnTo>
                      <a:pt x="102" y="1685"/>
                    </a:lnTo>
                    <a:lnTo>
                      <a:pt x="133" y="1685"/>
                    </a:lnTo>
                    <a:lnTo>
                      <a:pt x="154" y="1653"/>
                    </a:lnTo>
                    <a:lnTo>
                      <a:pt x="165" y="1622"/>
                    </a:lnTo>
                    <a:lnTo>
                      <a:pt x="175" y="1590"/>
                    </a:lnTo>
                    <a:lnTo>
                      <a:pt x="175" y="1559"/>
                    </a:lnTo>
                    <a:lnTo>
                      <a:pt x="175" y="1537"/>
                    </a:lnTo>
                    <a:lnTo>
                      <a:pt x="175" y="1506"/>
                    </a:lnTo>
                    <a:lnTo>
                      <a:pt x="175" y="1474"/>
                    </a:lnTo>
                    <a:lnTo>
                      <a:pt x="186" y="1443"/>
                    </a:lnTo>
                    <a:lnTo>
                      <a:pt x="196" y="1411"/>
                    </a:lnTo>
                    <a:lnTo>
                      <a:pt x="207" y="1380"/>
                    </a:lnTo>
                    <a:lnTo>
                      <a:pt x="207" y="1358"/>
                    </a:lnTo>
                    <a:lnTo>
                      <a:pt x="207" y="1327"/>
                    </a:lnTo>
                    <a:lnTo>
                      <a:pt x="207" y="1295"/>
                    </a:lnTo>
                    <a:lnTo>
                      <a:pt x="207" y="1264"/>
                    </a:lnTo>
                    <a:lnTo>
                      <a:pt x="207" y="1232"/>
                    </a:lnTo>
                    <a:lnTo>
                      <a:pt x="207" y="1201"/>
                    </a:lnTo>
                    <a:lnTo>
                      <a:pt x="207" y="1169"/>
                    </a:lnTo>
                    <a:lnTo>
                      <a:pt x="207" y="1137"/>
                    </a:lnTo>
                    <a:lnTo>
                      <a:pt x="207" y="1106"/>
                    </a:lnTo>
                    <a:lnTo>
                      <a:pt x="207" y="1074"/>
                    </a:lnTo>
                    <a:lnTo>
                      <a:pt x="217" y="1043"/>
                    </a:lnTo>
                    <a:lnTo>
                      <a:pt x="217" y="1011"/>
                    </a:lnTo>
                    <a:lnTo>
                      <a:pt x="217" y="979"/>
                    </a:lnTo>
                    <a:lnTo>
                      <a:pt x="217" y="948"/>
                    </a:lnTo>
                    <a:lnTo>
                      <a:pt x="228" y="916"/>
                    </a:lnTo>
                    <a:lnTo>
                      <a:pt x="228" y="885"/>
                    </a:lnTo>
                    <a:lnTo>
                      <a:pt x="238" y="853"/>
                    </a:lnTo>
                    <a:lnTo>
                      <a:pt x="238" y="822"/>
                    </a:lnTo>
                    <a:lnTo>
                      <a:pt x="249" y="800"/>
                    </a:lnTo>
                    <a:lnTo>
                      <a:pt x="249" y="769"/>
                    </a:lnTo>
                    <a:lnTo>
                      <a:pt x="249" y="737"/>
                    </a:lnTo>
                    <a:lnTo>
                      <a:pt x="249" y="706"/>
                    </a:lnTo>
                    <a:lnTo>
                      <a:pt x="260" y="674"/>
                    </a:lnTo>
                    <a:lnTo>
                      <a:pt x="260" y="643"/>
                    </a:lnTo>
                    <a:lnTo>
                      <a:pt x="260" y="611"/>
                    </a:lnTo>
                    <a:lnTo>
                      <a:pt x="260" y="579"/>
                    </a:lnTo>
                    <a:lnTo>
                      <a:pt x="270" y="548"/>
                    </a:lnTo>
                    <a:lnTo>
                      <a:pt x="281" y="516"/>
                    </a:lnTo>
                    <a:lnTo>
                      <a:pt x="291" y="485"/>
                    </a:lnTo>
                    <a:lnTo>
                      <a:pt x="291" y="453"/>
                    </a:lnTo>
                    <a:lnTo>
                      <a:pt x="312" y="421"/>
                    </a:lnTo>
                    <a:lnTo>
                      <a:pt x="323" y="390"/>
                    </a:lnTo>
                    <a:lnTo>
                      <a:pt x="344" y="358"/>
                    </a:lnTo>
                    <a:lnTo>
                      <a:pt x="365" y="327"/>
                    </a:lnTo>
                    <a:lnTo>
                      <a:pt x="396" y="306"/>
                    </a:lnTo>
                    <a:lnTo>
                      <a:pt x="428" y="285"/>
                    </a:lnTo>
                    <a:lnTo>
                      <a:pt x="459" y="274"/>
                    </a:lnTo>
                    <a:lnTo>
                      <a:pt x="481" y="274"/>
                    </a:lnTo>
                    <a:lnTo>
                      <a:pt x="512" y="274"/>
                    </a:lnTo>
                    <a:lnTo>
                      <a:pt x="544" y="274"/>
                    </a:lnTo>
                    <a:lnTo>
                      <a:pt x="575" y="274"/>
                    </a:lnTo>
                    <a:lnTo>
                      <a:pt x="607" y="274"/>
                    </a:lnTo>
                    <a:lnTo>
                      <a:pt x="638" y="285"/>
                    </a:lnTo>
                    <a:lnTo>
                      <a:pt x="670" y="295"/>
                    </a:lnTo>
                    <a:lnTo>
                      <a:pt x="702" y="316"/>
                    </a:lnTo>
                    <a:lnTo>
                      <a:pt x="733" y="337"/>
                    </a:lnTo>
                    <a:lnTo>
                      <a:pt x="765" y="348"/>
                    </a:lnTo>
                    <a:lnTo>
                      <a:pt x="796" y="369"/>
                    </a:lnTo>
                    <a:lnTo>
                      <a:pt x="807" y="400"/>
                    </a:lnTo>
                    <a:lnTo>
                      <a:pt x="817" y="432"/>
                    </a:lnTo>
                    <a:lnTo>
                      <a:pt x="838" y="464"/>
                    </a:lnTo>
                    <a:lnTo>
                      <a:pt x="838" y="495"/>
                    </a:lnTo>
                    <a:lnTo>
                      <a:pt x="838" y="527"/>
                    </a:lnTo>
                    <a:lnTo>
                      <a:pt x="838" y="558"/>
                    </a:lnTo>
                    <a:lnTo>
                      <a:pt x="838" y="590"/>
                    </a:lnTo>
                    <a:lnTo>
                      <a:pt x="838" y="622"/>
                    </a:lnTo>
                    <a:lnTo>
                      <a:pt x="838" y="653"/>
                    </a:lnTo>
                    <a:lnTo>
                      <a:pt x="838" y="685"/>
                    </a:lnTo>
                    <a:lnTo>
                      <a:pt x="838" y="716"/>
                    </a:lnTo>
                    <a:lnTo>
                      <a:pt x="838" y="748"/>
                    </a:lnTo>
                    <a:lnTo>
                      <a:pt x="838" y="779"/>
                    </a:lnTo>
                    <a:lnTo>
                      <a:pt x="838" y="811"/>
                    </a:lnTo>
                    <a:lnTo>
                      <a:pt x="838" y="843"/>
                    </a:lnTo>
                    <a:lnTo>
                      <a:pt x="838" y="874"/>
                    </a:lnTo>
                    <a:lnTo>
                      <a:pt x="838" y="906"/>
                    </a:lnTo>
                    <a:lnTo>
                      <a:pt x="838" y="937"/>
                    </a:lnTo>
                    <a:lnTo>
                      <a:pt x="838" y="969"/>
                    </a:lnTo>
                    <a:lnTo>
                      <a:pt x="849" y="1001"/>
                    </a:lnTo>
                    <a:lnTo>
                      <a:pt x="859" y="1032"/>
                    </a:lnTo>
                    <a:lnTo>
                      <a:pt x="870" y="1064"/>
                    </a:lnTo>
                    <a:lnTo>
                      <a:pt x="880" y="1095"/>
                    </a:lnTo>
                    <a:lnTo>
                      <a:pt x="880" y="1127"/>
                    </a:lnTo>
                    <a:lnTo>
                      <a:pt x="891" y="1158"/>
                    </a:lnTo>
                    <a:lnTo>
                      <a:pt x="891" y="1180"/>
                    </a:lnTo>
                    <a:lnTo>
                      <a:pt x="891" y="1222"/>
                    </a:lnTo>
                    <a:lnTo>
                      <a:pt x="891" y="1253"/>
                    </a:lnTo>
                    <a:lnTo>
                      <a:pt x="901" y="1285"/>
                    </a:lnTo>
                    <a:lnTo>
                      <a:pt x="901" y="1316"/>
                    </a:lnTo>
                    <a:lnTo>
                      <a:pt x="912" y="1348"/>
                    </a:lnTo>
                    <a:lnTo>
                      <a:pt x="912" y="1380"/>
                    </a:lnTo>
                    <a:lnTo>
                      <a:pt x="923" y="1411"/>
                    </a:lnTo>
                    <a:lnTo>
                      <a:pt x="933" y="1443"/>
                    </a:lnTo>
                    <a:lnTo>
                      <a:pt x="944" y="1474"/>
                    </a:lnTo>
                    <a:lnTo>
                      <a:pt x="975" y="1495"/>
                    </a:lnTo>
                    <a:lnTo>
                      <a:pt x="996" y="1527"/>
                    </a:lnTo>
                    <a:lnTo>
                      <a:pt x="1017" y="1559"/>
                    </a:lnTo>
                    <a:lnTo>
                      <a:pt x="1028" y="1590"/>
                    </a:lnTo>
                    <a:lnTo>
                      <a:pt x="1059" y="1622"/>
                    </a:lnTo>
                    <a:lnTo>
                      <a:pt x="1070" y="1653"/>
                    </a:lnTo>
                    <a:lnTo>
                      <a:pt x="1091" y="1685"/>
                    </a:lnTo>
                    <a:lnTo>
                      <a:pt x="1112" y="1716"/>
                    </a:lnTo>
                    <a:lnTo>
                      <a:pt x="1144" y="1727"/>
                    </a:lnTo>
                    <a:lnTo>
                      <a:pt x="1175" y="1727"/>
                    </a:lnTo>
                    <a:lnTo>
                      <a:pt x="1175" y="1695"/>
                    </a:lnTo>
                    <a:lnTo>
                      <a:pt x="1186" y="1664"/>
                    </a:lnTo>
                    <a:lnTo>
                      <a:pt x="1217" y="1643"/>
                    </a:lnTo>
                    <a:lnTo>
                      <a:pt x="1217" y="1611"/>
                    </a:lnTo>
                    <a:lnTo>
                      <a:pt x="1217" y="1580"/>
                    </a:lnTo>
                    <a:lnTo>
                      <a:pt x="1186" y="1548"/>
                    </a:lnTo>
                    <a:lnTo>
                      <a:pt x="1154" y="1516"/>
                    </a:lnTo>
                    <a:lnTo>
                      <a:pt x="1133" y="1485"/>
                    </a:lnTo>
                    <a:lnTo>
                      <a:pt x="1112" y="1453"/>
                    </a:lnTo>
                    <a:lnTo>
                      <a:pt x="1101" y="1422"/>
                    </a:lnTo>
                    <a:lnTo>
                      <a:pt x="1101" y="1390"/>
                    </a:lnTo>
                    <a:lnTo>
                      <a:pt x="1091" y="1358"/>
                    </a:lnTo>
                    <a:lnTo>
                      <a:pt x="1091" y="1327"/>
                    </a:lnTo>
                    <a:lnTo>
                      <a:pt x="1080" y="1295"/>
                    </a:lnTo>
                    <a:lnTo>
                      <a:pt x="1070" y="1253"/>
                    </a:lnTo>
                    <a:lnTo>
                      <a:pt x="1059" y="1222"/>
                    </a:lnTo>
                    <a:lnTo>
                      <a:pt x="1059" y="1190"/>
                    </a:lnTo>
                    <a:lnTo>
                      <a:pt x="1049" y="1158"/>
                    </a:lnTo>
                    <a:lnTo>
                      <a:pt x="1049" y="1127"/>
                    </a:lnTo>
                    <a:lnTo>
                      <a:pt x="1049" y="1095"/>
                    </a:lnTo>
                    <a:lnTo>
                      <a:pt x="1049" y="1064"/>
                    </a:lnTo>
                    <a:lnTo>
                      <a:pt x="1049" y="1032"/>
                    </a:lnTo>
                    <a:lnTo>
                      <a:pt x="1049" y="1001"/>
                    </a:lnTo>
                    <a:lnTo>
                      <a:pt x="1049" y="979"/>
                    </a:lnTo>
                    <a:lnTo>
                      <a:pt x="1049" y="948"/>
                    </a:lnTo>
                    <a:lnTo>
                      <a:pt x="1049" y="916"/>
                    </a:lnTo>
                    <a:lnTo>
                      <a:pt x="1049" y="885"/>
                    </a:lnTo>
                    <a:lnTo>
                      <a:pt x="1049" y="853"/>
                    </a:lnTo>
                    <a:lnTo>
                      <a:pt x="1038" y="822"/>
                    </a:lnTo>
                    <a:lnTo>
                      <a:pt x="1038" y="790"/>
                    </a:lnTo>
                    <a:lnTo>
                      <a:pt x="1038" y="758"/>
                    </a:lnTo>
                    <a:lnTo>
                      <a:pt x="1028" y="727"/>
                    </a:lnTo>
                    <a:lnTo>
                      <a:pt x="1028" y="695"/>
                    </a:lnTo>
                    <a:lnTo>
                      <a:pt x="1017" y="653"/>
                    </a:lnTo>
                    <a:lnTo>
                      <a:pt x="1007" y="611"/>
                    </a:lnTo>
                    <a:lnTo>
                      <a:pt x="1007" y="579"/>
                    </a:lnTo>
                    <a:lnTo>
                      <a:pt x="1007" y="548"/>
                    </a:lnTo>
                    <a:lnTo>
                      <a:pt x="1007" y="516"/>
                    </a:lnTo>
                    <a:lnTo>
                      <a:pt x="1007" y="485"/>
                    </a:lnTo>
                    <a:lnTo>
                      <a:pt x="1007" y="453"/>
                    </a:lnTo>
                    <a:lnTo>
                      <a:pt x="1007" y="421"/>
                    </a:lnTo>
                    <a:lnTo>
                      <a:pt x="1007" y="390"/>
                    </a:lnTo>
                    <a:lnTo>
                      <a:pt x="1007" y="358"/>
                    </a:lnTo>
                    <a:lnTo>
                      <a:pt x="1007" y="316"/>
                    </a:lnTo>
                    <a:lnTo>
                      <a:pt x="996" y="285"/>
                    </a:lnTo>
                    <a:lnTo>
                      <a:pt x="996" y="253"/>
                    </a:lnTo>
                    <a:lnTo>
                      <a:pt x="986" y="221"/>
                    </a:lnTo>
                    <a:lnTo>
                      <a:pt x="975" y="190"/>
                    </a:lnTo>
                    <a:lnTo>
                      <a:pt x="965" y="158"/>
                    </a:lnTo>
                    <a:lnTo>
                      <a:pt x="933" y="137"/>
                    </a:lnTo>
                    <a:lnTo>
                      <a:pt x="901" y="127"/>
                    </a:lnTo>
                    <a:lnTo>
                      <a:pt x="870" y="95"/>
                    </a:lnTo>
                    <a:lnTo>
                      <a:pt x="849" y="64"/>
                    </a:lnTo>
                    <a:lnTo>
                      <a:pt x="817" y="42"/>
                    </a:lnTo>
                    <a:lnTo>
                      <a:pt x="775" y="21"/>
                    </a:lnTo>
                    <a:lnTo>
                      <a:pt x="712" y="11"/>
                    </a:lnTo>
                    <a:lnTo>
                      <a:pt x="670" y="11"/>
                    </a:lnTo>
                    <a:lnTo>
                      <a:pt x="638" y="11"/>
                    </a:lnTo>
                    <a:lnTo>
                      <a:pt x="607" y="11"/>
                    </a:lnTo>
                    <a:lnTo>
                      <a:pt x="575" y="0"/>
                    </a:lnTo>
                    <a:lnTo>
                      <a:pt x="491" y="0"/>
                    </a:lnTo>
                    <a:lnTo>
                      <a:pt x="459" y="0"/>
                    </a:lnTo>
                    <a:lnTo>
                      <a:pt x="428" y="0"/>
                    </a:lnTo>
                    <a:lnTo>
                      <a:pt x="396" y="0"/>
                    </a:lnTo>
                    <a:lnTo>
                      <a:pt x="365" y="0"/>
                    </a:lnTo>
                    <a:lnTo>
                      <a:pt x="333" y="0"/>
                    </a:lnTo>
                    <a:lnTo>
                      <a:pt x="302" y="21"/>
                    </a:lnTo>
                    <a:lnTo>
                      <a:pt x="270" y="42"/>
                    </a:lnTo>
                    <a:lnTo>
                      <a:pt x="249" y="64"/>
                    </a:lnTo>
                    <a:lnTo>
                      <a:pt x="217" y="95"/>
                    </a:lnTo>
                    <a:lnTo>
                      <a:pt x="196" y="127"/>
                    </a:lnTo>
                    <a:lnTo>
                      <a:pt x="165" y="148"/>
                    </a:lnTo>
                    <a:lnTo>
                      <a:pt x="154" y="179"/>
                    </a:lnTo>
                    <a:lnTo>
                      <a:pt x="133" y="211"/>
                    </a:lnTo>
                    <a:lnTo>
                      <a:pt x="112" y="253"/>
                    </a:lnTo>
                    <a:lnTo>
                      <a:pt x="91" y="285"/>
                    </a:lnTo>
                    <a:lnTo>
                      <a:pt x="91" y="316"/>
                    </a:lnTo>
                    <a:lnTo>
                      <a:pt x="81" y="348"/>
                    </a:lnTo>
                    <a:lnTo>
                      <a:pt x="81" y="390"/>
                    </a:lnTo>
                    <a:lnTo>
                      <a:pt x="81" y="421"/>
                    </a:lnTo>
                    <a:lnTo>
                      <a:pt x="81" y="443"/>
                    </a:lnTo>
                    <a:lnTo>
                      <a:pt x="81" y="474"/>
                    </a:lnTo>
                    <a:lnTo>
                      <a:pt x="81" y="506"/>
                    </a:lnTo>
                    <a:lnTo>
                      <a:pt x="91" y="548"/>
                    </a:lnTo>
                    <a:lnTo>
                      <a:pt x="91" y="590"/>
                    </a:lnTo>
                    <a:lnTo>
                      <a:pt x="91" y="622"/>
                    </a:lnTo>
                    <a:lnTo>
                      <a:pt x="91" y="653"/>
                    </a:lnTo>
                    <a:lnTo>
                      <a:pt x="91" y="685"/>
                    </a:lnTo>
                    <a:lnTo>
                      <a:pt x="91" y="716"/>
                    </a:lnTo>
                    <a:lnTo>
                      <a:pt x="91" y="748"/>
                    </a:lnTo>
                    <a:lnTo>
                      <a:pt x="81" y="779"/>
                    </a:lnTo>
                    <a:lnTo>
                      <a:pt x="81" y="811"/>
                    </a:lnTo>
                    <a:lnTo>
                      <a:pt x="81" y="843"/>
                    </a:lnTo>
                    <a:lnTo>
                      <a:pt x="70" y="874"/>
                    </a:lnTo>
                    <a:lnTo>
                      <a:pt x="60" y="906"/>
                    </a:lnTo>
                    <a:lnTo>
                      <a:pt x="60" y="937"/>
                    </a:lnTo>
                    <a:lnTo>
                      <a:pt x="49" y="969"/>
                    </a:lnTo>
                    <a:lnTo>
                      <a:pt x="39" y="1001"/>
                    </a:lnTo>
                    <a:lnTo>
                      <a:pt x="39" y="1032"/>
                    </a:lnTo>
                    <a:lnTo>
                      <a:pt x="39" y="1064"/>
                    </a:lnTo>
                    <a:lnTo>
                      <a:pt x="39" y="1095"/>
                    </a:lnTo>
                    <a:lnTo>
                      <a:pt x="39" y="1127"/>
                    </a:lnTo>
                    <a:lnTo>
                      <a:pt x="28" y="1158"/>
                    </a:lnTo>
                    <a:lnTo>
                      <a:pt x="28" y="1180"/>
                    </a:lnTo>
                    <a:lnTo>
                      <a:pt x="28" y="1211"/>
                    </a:lnTo>
                    <a:lnTo>
                      <a:pt x="28" y="1243"/>
                    </a:lnTo>
                    <a:lnTo>
                      <a:pt x="28" y="1274"/>
                    </a:lnTo>
                    <a:lnTo>
                      <a:pt x="28" y="1306"/>
                    </a:lnTo>
                    <a:lnTo>
                      <a:pt x="28" y="1337"/>
                    </a:lnTo>
                    <a:lnTo>
                      <a:pt x="28" y="1369"/>
                    </a:lnTo>
                    <a:lnTo>
                      <a:pt x="28" y="1401"/>
                    </a:lnTo>
                    <a:lnTo>
                      <a:pt x="28" y="1432"/>
                    </a:lnTo>
                    <a:lnTo>
                      <a:pt x="28" y="1464"/>
                    </a:lnTo>
                    <a:lnTo>
                      <a:pt x="28" y="1495"/>
                    </a:lnTo>
                    <a:lnTo>
                      <a:pt x="0" y="1546"/>
                    </a:lnTo>
                    <a:lnTo>
                      <a:pt x="0" y="1546"/>
                    </a:lnTo>
                  </a:path>
                </a:pathLst>
              </a:custGeom>
              <a:pattFill prst="lgConfetti">
                <a:fgClr>
                  <a:srgbClr val="080808"/>
                </a:fgClr>
                <a:bgClr>
                  <a:srgbClr val="DDDDDD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5126" name="Freeform 6"/>
              <p:cNvSpPr>
                <a:spLocks/>
              </p:cNvSpPr>
              <p:nvPr/>
            </p:nvSpPr>
            <p:spPr bwMode="auto">
              <a:xfrm>
                <a:off x="1632" y="2158"/>
                <a:ext cx="281" cy="1832"/>
              </a:xfrm>
              <a:custGeom>
                <a:avLst/>
                <a:gdLst/>
                <a:ahLst/>
                <a:cxnLst>
                  <a:cxn ang="0">
                    <a:pos x="6" y="52"/>
                  </a:cxn>
                  <a:cxn ang="0">
                    <a:pos x="27" y="115"/>
                  </a:cxn>
                  <a:cxn ang="0">
                    <a:pos x="48" y="178"/>
                  </a:cxn>
                  <a:cxn ang="0">
                    <a:pos x="48" y="231"/>
                  </a:cxn>
                  <a:cxn ang="0">
                    <a:pos x="59" y="294"/>
                  </a:cxn>
                  <a:cxn ang="0">
                    <a:pos x="59" y="357"/>
                  </a:cxn>
                  <a:cxn ang="0">
                    <a:pos x="59" y="410"/>
                  </a:cxn>
                  <a:cxn ang="0">
                    <a:pos x="69" y="473"/>
                  </a:cxn>
                  <a:cxn ang="0">
                    <a:pos x="69" y="536"/>
                  </a:cxn>
                  <a:cxn ang="0">
                    <a:pos x="69" y="600"/>
                  </a:cxn>
                  <a:cxn ang="0">
                    <a:pos x="69" y="663"/>
                  </a:cxn>
                  <a:cxn ang="0">
                    <a:pos x="69" y="736"/>
                  </a:cxn>
                  <a:cxn ang="0">
                    <a:pos x="69" y="789"/>
                  </a:cxn>
                  <a:cxn ang="0">
                    <a:pos x="69" y="852"/>
                  </a:cxn>
                  <a:cxn ang="0">
                    <a:pos x="69" y="915"/>
                  </a:cxn>
                  <a:cxn ang="0">
                    <a:pos x="69" y="979"/>
                  </a:cxn>
                  <a:cxn ang="0">
                    <a:pos x="69" y="1042"/>
                  </a:cxn>
                  <a:cxn ang="0">
                    <a:pos x="69" y="1105"/>
                  </a:cxn>
                  <a:cxn ang="0">
                    <a:pos x="69" y="1168"/>
                  </a:cxn>
                  <a:cxn ang="0">
                    <a:pos x="69" y="1231"/>
                  </a:cxn>
                  <a:cxn ang="0">
                    <a:pos x="69" y="1294"/>
                  </a:cxn>
                  <a:cxn ang="0">
                    <a:pos x="69" y="1347"/>
                  </a:cxn>
                  <a:cxn ang="0">
                    <a:pos x="69" y="1410"/>
                  </a:cxn>
                  <a:cxn ang="0">
                    <a:pos x="69" y="1473"/>
                  </a:cxn>
                  <a:cxn ang="0">
                    <a:pos x="69" y="1537"/>
                  </a:cxn>
                  <a:cxn ang="0">
                    <a:pos x="69" y="1600"/>
                  </a:cxn>
                  <a:cxn ang="0">
                    <a:pos x="69" y="1663"/>
                  </a:cxn>
                  <a:cxn ang="0">
                    <a:pos x="69" y="1726"/>
                  </a:cxn>
                  <a:cxn ang="0">
                    <a:pos x="101" y="1789"/>
                  </a:cxn>
                  <a:cxn ang="0">
                    <a:pos x="143" y="1831"/>
                  </a:cxn>
                  <a:cxn ang="0">
                    <a:pos x="206" y="1831"/>
                  </a:cxn>
                  <a:cxn ang="0">
                    <a:pos x="269" y="1800"/>
                  </a:cxn>
                  <a:cxn ang="0">
                    <a:pos x="280" y="1737"/>
                  </a:cxn>
                  <a:cxn ang="0">
                    <a:pos x="248" y="1684"/>
                  </a:cxn>
                  <a:cxn ang="0">
                    <a:pos x="238" y="1621"/>
                  </a:cxn>
                  <a:cxn ang="0">
                    <a:pos x="227" y="1558"/>
                  </a:cxn>
                  <a:cxn ang="0">
                    <a:pos x="217" y="1494"/>
                  </a:cxn>
                  <a:cxn ang="0">
                    <a:pos x="206" y="1431"/>
                  </a:cxn>
                  <a:cxn ang="0">
                    <a:pos x="196" y="1368"/>
                  </a:cxn>
                  <a:cxn ang="0">
                    <a:pos x="196" y="1305"/>
                  </a:cxn>
                  <a:cxn ang="0">
                    <a:pos x="185" y="1242"/>
                  </a:cxn>
                  <a:cxn ang="0">
                    <a:pos x="185" y="1179"/>
                  </a:cxn>
                  <a:cxn ang="0">
                    <a:pos x="175" y="1115"/>
                  </a:cxn>
                  <a:cxn ang="0">
                    <a:pos x="175" y="1052"/>
                  </a:cxn>
                  <a:cxn ang="0">
                    <a:pos x="175" y="989"/>
                  </a:cxn>
                  <a:cxn ang="0">
                    <a:pos x="175" y="936"/>
                  </a:cxn>
                  <a:cxn ang="0">
                    <a:pos x="175" y="873"/>
                  </a:cxn>
                  <a:cxn ang="0">
                    <a:pos x="175" y="810"/>
                  </a:cxn>
                  <a:cxn ang="0">
                    <a:pos x="175" y="747"/>
                  </a:cxn>
                  <a:cxn ang="0">
                    <a:pos x="175" y="684"/>
                  </a:cxn>
                  <a:cxn ang="0">
                    <a:pos x="175" y="621"/>
                  </a:cxn>
                  <a:cxn ang="0">
                    <a:pos x="175" y="557"/>
                  </a:cxn>
                  <a:cxn ang="0">
                    <a:pos x="175" y="494"/>
                  </a:cxn>
                  <a:cxn ang="0">
                    <a:pos x="175" y="431"/>
                  </a:cxn>
                  <a:cxn ang="0">
                    <a:pos x="164" y="368"/>
                  </a:cxn>
                  <a:cxn ang="0">
                    <a:pos x="164" y="305"/>
                  </a:cxn>
                  <a:cxn ang="0">
                    <a:pos x="143" y="242"/>
                  </a:cxn>
                  <a:cxn ang="0">
                    <a:pos x="122" y="178"/>
                  </a:cxn>
                  <a:cxn ang="0">
                    <a:pos x="101" y="115"/>
                  </a:cxn>
                  <a:cxn ang="0">
                    <a:pos x="80" y="52"/>
                  </a:cxn>
                  <a:cxn ang="0">
                    <a:pos x="48" y="0"/>
                  </a:cxn>
                  <a:cxn ang="0">
                    <a:pos x="0" y="2"/>
                  </a:cxn>
                </a:cxnLst>
                <a:rect l="0" t="0" r="r" b="b"/>
                <a:pathLst>
                  <a:path w="281" h="1832">
                    <a:moveTo>
                      <a:pt x="0" y="2"/>
                    </a:moveTo>
                    <a:lnTo>
                      <a:pt x="6" y="52"/>
                    </a:lnTo>
                    <a:lnTo>
                      <a:pt x="17" y="84"/>
                    </a:lnTo>
                    <a:lnTo>
                      <a:pt x="27" y="115"/>
                    </a:lnTo>
                    <a:lnTo>
                      <a:pt x="48" y="147"/>
                    </a:lnTo>
                    <a:lnTo>
                      <a:pt x="48" y="178"/>
                    </a:lnTo>
                    <a:lnTo>
                      <a:pt x="48" y="200"/>
                    </a:lnTo>
                    <a:lnTo>
                      <a:pt x="48" y="231"/>
                    </a:lnTo>
                    <a:lnTo>
                      <a:pt x="48" y="263"/>
                    </a:lnTo>
                    <a:lnTo>
                      <a:pt x="59" y="294"/>
                    </a:lnTo>
                    <a:lnTo>
                      <a:pt x="59" y="326"/>
                    </a:lnTo>
                    <a:lnTo>
                      <a:pt x="59" y="357"/>
                    </a:lnTo>
                    <a:lnTo>
                      <a:pt x="59" y="379"/>
                    </a:lnTo>
                    <a:lnTo>
                      <a:pt x="59" y="410"/>
                    </a:lnTo>
                    <a:lnTo>
                      <a:pt x="69" y="442"/>
                    </a:lnTo>
                    <a:lnTo>
                      <a:pt x="69" y="473"/>
                    </a:lnTo>
                    <a:lnTo>
                      <a:pt x="69" y="505"/>
                    </a:lnTo>
                    <a:lnTo>
                      <a:pt x="69" y="536"/>
                    </a:lnTo>
                    <a:lnTo>
                      <a:pt x="69" y="568"/>
                    </a:lnTo>
                    <a:lnTo>
                      <a:pt x="69" y="600"/>
                    </a:lnTo>
                    <a:lnTo>
                      <a:pt x="69" y="631"/>
                    </a:lnTo>
                    <a:lnTo>
                      <a:pt x="69" y="663"/>
                    </a:lnTo>
                    <a:lnTo>
                      <a:pt x="69" y="705"/>
                    </a:lnTo>
                    <a:lnTo>
                      <a:pt x="69" y="736"/>
                    </a:lnTo>
                    <a:lnTo>
                      <a:pt x="69" y="758"/>
                    </a:lnTo>
                    <a:lnTo>
                      <a:pt x="69" y="789"/>
                    </a:lnTo>
                    <a:lnTo>
                      <a:pt x="69" y="821"/>
                    </a:lnTo>
                    <a:lnTo>
                      <a:pt x="69" y="852"/>
                    </a:lnTo>
                    <a:lnTo>
                      <a:pt x="69" y="884"/>
                    </a:lnTo>
                    <a:lnTo>
                      <a:pt x="69" y="915"/>
                    </a:lnTo>
                    <a:lnTo>
                      <a:pt x="69" y="947"/>
                    </a:lnTo>
                    <a:lnTo>
                      <a:pt x="69" y="979"/>
                    </a:lnTo>
                    <a:lnTo>
                      <a:pt x="69" y="1010"/>
                    </a:lnTo>
                    <a:lnTo>
                      <a:pt x="69" y="1042"/>
                    </a:lnTo>
                    <a:lnTo>
                      <a:pt x="69" y="1073"/>
                    </a:lnTo>
                    <a:lnTo>
                      <a:pt x="69" y="1105"/>
                    </a:lnTo>
                    <a:lnTo>
                      <a:pt x="69" y="1137"/>
                    </a:lnTo>
                    <a:lnTo>
                      <a:pt x="69" y="1168"/>
                    </a:lnTo>
                    <a:lnTo>
                      <a:pt x="69" y="1200"/>
                    </a:lnTo>
                    <a:lnTo>
                      <a:pt x="69" y="1231"/>
                    </a:lnTo>
                    <a:lnTo>
                      <a:pt x="69" y="1263"/>
                    </a:lnTo>
                    <a:lnTo>
                      <a:pt x="69" y="1294"/>
                    </a:lnTo>
                    <a:lnTo>
                      <a:pt x="69" y="1316"/>
                    </a:lnTo>
                    <a:lnTo>
                      <a:pt x="69" y="1347"/>
                    </a:lnTo>
                    <a:lnTo>
                      <a:pt x="69" y="1379"/>
                    </a:lnTo>
                    <a:lnTo>
                      <a:pt x="69" y="1410"/>
                    </a:lnTo>
                    <a:lnTo>
                      <a:pt x="69" y="1442"/>
                    </a:lnTo>
                    <a:lnTo>
                      <a:pt x="69" y="1473"/>
                    </a:lnTo>
                    <a:lnTo>
                      <a:pt x="69" y="1505"/>
                    </a:lnTo>
                    <a:lnTo>
                      <a:pt x="69" y="1537"/>
                    </a:lnTo>
                    <a:lnTo>
                      <a:pt x="69" y="1568"/>
                    </a:lnTo>
                    <a:lnTo>
                      <a:pt x="69" y="1600"/>
                    </a:lnTo>
                    <a:lnTo>
                      <a:pt x="69" y="1631"/>
                    </a:lnTo>
                    <a:lnTo>
                      <a:pt x="69" y="1663"/>
                    </a:lnTo>
                    <a:lnTo>
                      <a:pt x="69" y="1695"/>
                    </a:lnTo>
                    <a:lnTo>
                      <a:pt x="69" y="1726"/>
                    </a:lnTo>
                    <a:lnTo>
                      <a:pt x="80" y="1758"/>
                    </a:lnTo>
                    <a:lnTo>
                      <a:pt x="101" y="1789"/>
                    </a:lnTo>
                    <a:lnTo>
                      <a:pt x="111" y="1821"/>
                    </a:lnTo>
                    <a:lnTo>
                      <a:pt x="143" y="1831"/>
                    </a:lnTo>
                    <a:lnTo>
                      <a:pt x="175" y="1831"/>
                    </a:lnTo>
                    <a:lnTo>
                      <a:pt x="206" y="1831"/>
                    </a:lnTo>
                    <a:lnTo>
                      <a:pt x="238" y="1831"/>
                    </a:lnTo>
                    <a:lnTo>
                      <a:pt x="269" y="1800"/>
                    </a:lnTo>
                    <a:lnTo>
                      <a:pt x="269" y="1768"/>
                    </a:lnTo>
                    <a:lnTo>
                      <a:pt x="280" y="1737"/>
                    </a:lnTo>
                    <a:lnTo>
                      <a:pt x="280" y="1705"/>
                    </a:lnTo>
                    <a:lnTo>
                      <a:pt x="248" y="1684"/>
                    </a:lnTo>
                    <a:lnTo>
                      <a:pt x="248" y="1652"/>
                    </a:lnTo>
                    <a:lnTo>
                      <a:pt x="238" y="1621"/>
                    </a:lnTo>
                    <a:lnTo>
                      <a:pt x="227" y="1589"/>
                    </a:lnTo>
                    <a:lnTo>
                      <a:pt x="227" y="1558"/>
                    </a:lnTo>
                    <a:lnTo>
                      <a:pt x="217" y="1526"/>
                    </a:lnTo>
                    <a:lnTo>
                      <a:pt x="217" y="1494"/>
                    </a:lnTo>
                    <a:lnTo>
                      <a:pt x="206" y="1463"/>
                    </a:lnTo>
                    <a:lnTo>
                      <a:pt x="206" y="1431"/>
                    </a:lnTo>
                    <a:lnTo>
                      <a:pt x="196" y="1400"/>
                    </a:lnTo>
                    <a:lnTo>
                      <a:pt x="196" y="1368"/>
                    </a:lnTo>
                    <a:lnTo>
                      <a:pt x="196" y="1337"/>
                    </a:lnTo>
                    <a:lnTo>
                      <a:pt x="196" y="1305"/>
                    </a:lnTo>
                    <a:lnTo>
                      <a:pt x="196" y="1273"/>
                    </a:lnTo>
                    <a:lnTo>
                      <a:pt x="185" y="1242"/>
                    </a:lnTo>
                    <a:lnTo>
                      <a:pt x="185" y="1210"/>
                    </a:lnTo>
                    <a:lnTo>
                      <a:pt x="185" y="1179"/>
                    </a:lnTo>
                    <a:lnTo>
                      <a:pt x="175" y="1147"/>
                    </a:lnTo>
                    <a:lnTo>
                      <a:pt x="175" y="1115"/>
                    </a:lnTo>
                    <a:lnTo>
                      <a:pt x="175" y="1084"/>
                    </a:lnTo>
                    <a:lnTo>
                      <a:pt x="175" y="1052"/>
                    </a:lnTo>
                    <a:lnTo>
                      <a:pt x="175" y="1021"/>
                    </a:lnTo>
                    <a:lnTo>
                      <a:pt x="175" y="989"/>
                    </a:lnTo>
                    <a:lnTo>
                      <a:pt x="175" y="958"/>
                    </a:lnTo>
                    <a:lnTo>
                      <a:pt x="175" y="936"/>
                    </a:lnTo>
                    <a:lnTo>
                      <a:pt x="175" y="905"/>
                    </a:lnTo>
                    <a:lnTo>
                      <a:pt x="175" y="873"/>
                    </a:lnTo>
                    <a:lnTo>
                      <a:pt x="175" y="842"/>
                    </a:lnTo>
                    <a:lnTo>
                      <a:pt x="175" y="810"/>
                    </a:lnTo>
                    <a:lnTo>
                      <a:pt x="175" y="779"/>
                    </a:lnTo>
                    <a:lnTo>
                      <a:pt x="175" y="747"/>
                    </a:lnTo>
                    <a:lnTo>
                      <a:pt x="175" y="715"/>
                    </a:lnTo>
                    <a:lnTo>
                      <a:pt x="175" y="684"/>
                    </a:lnTo>
                    <a:lnTo>
                      <a:pt x="175" y="652"/>
                    </a:lnTo>
                    <a:lnTo>
                      <a:pt x="175" y="621"/>
                    </a:lnTo>
                    <a:lnTo>
                      <a:pt x="175" y="579"/>
                    </a:lnTo>
                    <a:lnTo>
                      <a:pt x="175" y="557"/>
                    </a:lnTo>
                    <a:lnTo>
                      <a:pt x="175" y="526"/>
                    </a:lnTo>
                    <a:lnTo>
                      <a:pt x="175" y="494"/>
                    </a:lnTo>
                    <a:lnTo>
                      <a:pt x="175" y="463"/>
                    </a:lnTo>
                    <a:lnTo>
                      <a:pt x="175" y="431"/>
                    </a:lnTo>
                    <a:lnTo>
                      <a:pt x="164" y="400"/>
                    </a:lnTo>
                    <a:lnTo>
                      <a:pt x="164" y="368"/>
                    </a:lnTo>
                    <a:lnTo>
                      <a:pt x="164" y="336"/>
                    </a:lnTo>
                    <a:lnTo>
                      <a:pt x="164" y="305"/>
                    </a:lnTo>
                    <a:lnTo>
                      <a:pt x="154" y="273"/>
                    </a:lnTo>
                    <a:lnTo>
                      <a:pt x="143" y="242"/>
                    </a:lnTo>
                    <a:lnTo>
                      <a:pt x="122" y="210"/>
                    </a:lnTo>
                    <a:lnTo>
                      <a:pt x="122" y="178"/>
                    </a:lnTo>
                    <a:lnTo>
                      <a:pt x="111" y="147"/>
                    </a:lnTo>
                    <a:lnTo>
                      <a:pt x="101" y="115"/>
                    </a:lnTo>
                    <a:lnTo>
                      <a:pt x="90" y="84"/>
                    </a:lnTo>
                    <a:lnTo>
                      <a:pt x="80" y="52"/>
                    </a:lnTo>
                    <a:lnTo>
                      <a:pt x="80" y="21"/>
                    </a:lnTo>
                    <a:lnTo>
                      <a:pt x="48" y="0"/>
                    </a:lnTo>
                    <a:lnTo>
                      <a:pt x="0" y="2"/>
                    </a:lnTo>
                    <a:lnTo>
                      <a:pt x="0" y="2"/>
                    </a:lnTo>
                  </a:path>
                </a:pathLst>
              </a:custGeom>
              <a:pattFill prst="lgConfetti">
                <a:fgClr>
                  <a:srgbClr val="393939"/>
                </a:fgClr>
                <a:bgClr>
                  <a:srgbClr val="DDDDDD"/>
                </a:bgClr>
              </a:pattFill>
              <a:ln w="12700" cap="rnd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5127" name="Freeform 7"/>
              <p:cNvSpPr>
                <a:spLocks/>
              </p:cNvSpPr>
              <p:nvPr/>
            </p:nvSpPr>
            <p:spPr bwMode="auto">
              <a:xfrm>
                <a:off x="1207" y="431"/>
                <a:ext cx="2768" cy="1780"/>
              </a:xfrm>
              <a:custGeom>
                <a:avLst/>
                <a:gdLst/>
                <a:ahLst/>
                <a:cxnLst>
                  <a:cxn ang="0">
                    <a:pos x="305" y="1611"/>
                  </a:cxn>
                  <a:cxn ang="0">
                    <a:pos x="147" y="1442"/>
                  </a:cxn>
                  <a:cxn ang="0">
                    <a:pos x="63" y="1253"/>
                  </a:cxn>
                  <a:cxn ang="0">
                    <a:pos x="21" y="1063"/>
                  </a:cxn>
                  <a:cxn ang="0">
                    <a:pos x="0" y="863"/>
                  </a:cxn>
                  <a:cxn ang="0">
                    <a:pos x="0" y="674"/>
                  </a:cxn>
                  <a:cxn ang="0">
                    <a:pos x="0" y="495"/>
                  </a:cxn>
                  <a:cxn ang="0">
                    <a:pos x="21" y="305"/>
                  </a:cxn>
                  <a:cxn ang="0">
                    <a:pos x="158" y="126"/>
                  </a:cxn>
                  <a:cxn ang="0">
                    <a:pos x="347" y="42"/>
                  </a:cxn>
                  <a:cxn ang="0">
                    <a:pos x="547" y="10"/>
                  </a:cxn>
                  <a:cxn ang="0">
                    <a:pos x="747" y="10"/>
                  </a:cxn>
                  <a:cxn ang="0">
                    <a:pos x="926" y="63"/>
                  </a:cxn>
                  <a:cxn ang="0">
                    <a:pos x="1126" y="137"/>
                  </a:cxn>
                  <a:cxn ang="0">
                    <a:pos x="1315" y="221"/>
                  </a:cxn>
                  <a:cxn ang="0">
                    <a:pos x="1389" y="389"/>
                  </a:cxn>
                  <a:cxn ang="0">
                    <a:pos x="1420" y="326"/>
                  </a:cxn>
                  <a:cxn ang="0">
                    <a:pos x="1557" y="158"/>
                  </a:cxn>
                  <a:cxn ang="0">
                    <a:pos x="1747" y="42"/>
                  </a:cxn>
                  <a:cxn ang="0">
                    <a:pos x="1936" y="0"/>
                  </a:cxn>
                  <a:cxn ang="0">
                    <a:pos x="2189" y="31"/>
                  </a:cxn>
                  <a:cxn ang="0">
                    <a:pos x="2389" y="95"/>
                  </a:cxn>
                  <a:cxn ang="0">
                    <a:pos x="2568" y="179"/>
                  </a:cxn>
                  <a:cxn ang="0">
                    <a:pos x="2673" y="358"/>
                  </a:cxn>
                  <a:cxn ang="0">
                    <a:pos x="2736" y="537"/>
                  </a:cxn>
                  <a:cxn ang="0">
                    <a:pos x="2767" y="726"/>
                  </a:cxn>
                  <a:cxn ang="0">
                    <a:pos x="2767" y="937"/>
                  </a:cxn>
                  <a:cxn ang="0">
                    <a:pos x="2715" y="1137"/>
                  </a:cxn>
                  <a:cxn ang="0">
                    <a:pos x="2641" y="1326"/>
                  </a:cxn>
                  <a:cxn ang="0">
                    <a:pos x="2546" y="1505"/>
                  </a:cxn>
                  <a:cxn ang="0">
                    <a:pos x="2410" y="1663"/>
                  </a:cxn>
                  <a:cxn ang="0">
                    <a:pos x="2252" y="1727"/>
                  </a:cxn>
                  <a:cxn ang="0">
                    <a:pos x="2336" y="1548"/>
                  </a:cxn>
                  <a:cxn ang="0">
                    <a:pos x="2410" y="1369"/>
                  </a:cxn>
                  <a:cxn ang="0">
                    <a:pos x="2452" y="1190"/>
                  </a:cxn>
                  <a:cxn ang="0">
                    <a:pos x="2494" y="1000"/>
                  </a:cxn>
                  <a:cxn ang="0">
                    <a:pos x="2504" y="811"/>
                  </a:cxn>
                  <a:cxn ang="0">
                    <a:pos x="2504" y="621"/>
                  </a:cxn>
                  <a:cxn ang="0">
                    <a:pos x="2368" y="453"/>
                  </a:cxn>
                  <a:cxn ang="0">
                    <a:pos x="2199" y="337"/>
                  </a:cxn>
                  <a:cxn ang="0">
                    <a:pos x="2010" y="326"/>
                  </a:cxn>
                  <a:cxn ang="0">
                    <a:pos x="1820" y="326"/>
                  </a:cxn>
                  <a:cxn ang="0">
                    <a:pos x="1641" y="453"/>
                  </a:cxn>
                  <a:cxn ang="0">
                    <a:pos x="1452" y="558"/>
                  </a:cxn>
                  <a:cxn ang="0">
                    <a:pos x="1263" y="558"/>
                  </a:cxn>
                  <a:cxn ang="0">
                    <a:pos x="1115" y="411"/>
                  </a:cxn>
                  <a:cxn ang="0">
                    <a:pos x="936" y="326"/>
                  </a:cxn>
                  <a:cxn ang="0">
                    <a:pos x="726" y="305"/>
                  </a:cxn>
                  <a:cxn ang="0">
                    <a:pos x="526" y="305"/>
                  </a:cxn>
                  <a:cxn ang="0">
                    <a:pos x="336" y="389"/>
                  </a:cxn>
                  <a:cxn ang="0">
                    <a:pos x="242" y="568"/>
                  </a:cxn>
                  <a:cxn ang="0">
                    <a:pos x="242" y="768"/>
                  </a:cxn>
                  <a:cxn ang="0">
                    <a:pos x="252" y="947"/>
                  </a:cxn>
                  <a:cxn ang="0">
                    <a:pos x="284" y="1147"/>
                  </a:cxn>
                  <a:cxn ang="0">
                    <a:pos x="347" y="1326"/>
                  </a:cxn>
                  <a:cxn ang="0">
                    <a:pos x="410" y="1526"/>
                  </a:cxn>
                  <a:cxn ang="0">
                    <a:pos x="463" y="1779"/>
                  </a:cxn>
                </a:cxnLst>
                <a:rect l="0" t="0" r="r" b="b"/>
                <a:pathLst>
                  <a:path w="2768" h="1780">
                    <a:moveTo>
                      <a:pt x="473" y="1729"/>
                    </a:moveTo>
                    <a:lnTo>
                      <a:pt x="431" y="1705"/>
                    </a:lnTo>
                    <a:lnTo>
                      <a:pt x="400" y="1684"/>
                    </a:lnTo>
                    <a:lnTo>
                      <a:pt x="368" y="1663"/>
                    </a:lnTo>
                    <a:lnTo>
                      <a:pt x="336" y="1632"/>
                    </a:lnTo>
                    <a:lnTo>
                      <a:pt x="305" y="1611"/>
                    </a:lnTo>
                    <a:lnTo>
                      <a:pt x="273" y="1590"/>
                    </a:lnTo>
                    <a:lnTo>
                      <a:pt x="242" y="1569"/>
                    </a:lnTo>
                    <a:lnTo>
                      <a:pt x="210" y="1537"/>
                    </a:lnTo>
                    <a:lnTo>
                      <a:pt x="189" y="1505"/>
                    </a:lnTo>
                    <a:lnTo>
                      <a:pt x="168" y="1474"/>
                    </a:lnTo>
                    <a:lnTo>
                      <a:pt x="147" y="1442"/>
                    </a:lnTo>
                    <a:lnTo>
                      <a:pt x="126" y="1411"/>
                    </a:lnTo>
                    <a:lnTo>
                      <a:pt x="115" y="1379"/>
                    </a:lnTo>
                    <a:lnTo>
                      <a:pt x="94" y="1347"/>
                    </a:lnTo>
                    <a:lnTo>
                      <a:pt x="84" y="1316"/>
                    </a:lnTo>
                    <a:lnTo>
                      <a:pt x="73" y="1284"/>
                    </a:lnTo>
                    <a:lnTo>
                      <a:pt x="63" y="1253"/>
                    </a:lnTo>
                    <a:lnTo>
                      <a:pt x="63" y="1221"/>
                    </a:lnTo>
                    <a:lnTo>
                      <a:pt x="52" y="1190"/>
                    </a:lnTo>
                    <a:lnTo>
                      <a:pt x="42" y="1158"/>
                    </a:lnTo>
                    <a:lnTo>
                      <a:pt x="31" y="1126"/>
                    </a:lnTo>
                    <a:lnTo>
                      <a:pt x="31" y="1095"/>
                    </a:lnTo>
                    <a:lnTo>
                      <a:pt x="21" y="1063"/>
                    </a:lnTo>
                    <a:lnTo>
                      <a:pt x="21" y="1032"/>
                    </a:lnTo>
                    <a:lnTo>
                      <a:pt x="10" y="1000"/>
                    </a:lnTo>
                    <a:lnTo>
                      <a:pt x="10" y="968"/>
                    </a:lnTo>
                    <a:lnTo>
                      <a:pt x="0" y="926"/>
                    </a:lnTo>
                    <a:lnTo>
                      <a:pt x="0" y="895"/>
                    </a:lnTo>
                    <a:lnTo>
                      <a:pt x="0" y="863"/>
                    </a:lnTo>
                    <a:lnTo>
                      <a:pt x="0" y="832"/>
                    </a:lnTo>
                    <a:lnTo>
                      <a:pt x="0" y="800"/>
                    </a:lnTo>
                    <a:lnTo>
                      <a:pt x="0" y="768"/>
                    </a:lnTo>
                    <a:lnTo>
                      <a:pt x="0" y="737"/>
                    </a:lnTo>
                    <a:lnTo>
                      <a:pt x="0" y="705"/>
                    </a:lnTo>
                    <a:lnTo>
                      <a:pt x="0" y="674"/>
                    </a:lnTo>
                    <a:lnTo>
                      <a:pt x="0" y="642"/>
                    </a:lnTo>
                    <a:lnTo>
                      <a:pt x="0" y="611"/>
                    </a:lnTo>
                    <a:lnTo>
                      <a:pt x="0" y="589"/>
                    </a:lnTo>
                    <a:lnTo>
                      <a:pt x="0" y="558"/>
                    </a:lnTo>
                    <a:lnTo>
                      <a:pt x="0" y="526"/>
                    </a:lnTo>
                    <a:lnTo>
                      <a:pt x="0" y="495"/>
                    </a:lnTo>
                    <a:lnTo>
                      <a:pt x="0" y="463"/>
                    </a:lnTo>
                    <a:lnTo>
                      <a:pt x="0" y="432"/>
                    </a:lnTo>
                    <a:lnTo>
                      <a:pt x="0" y="400"/>
                    </a:lnTo>
                    <a:lnTo>
                      <a:pt x="0" y="368"/>
                    </a:lnTo>
                    <a:lnTo>
                      <a:pt x="10" y="337"/>
                    </a:lnTo>
                    <a:lnTo>
                      <a:pt x="21" y="305"/>
                    </a:lnTo>
                    <a:lnTo>
                      <a:pt x="42" y="274"/>
                    </a:lnTo>
                    <a:lnTo>
                      <a:pt x="63" y="242"/>
                    </a:lnTo>
                    <a:lnTo>
                      <a:pt x="73" y="210"/>
                    </a:lnTo>
                    <a:lnTo>
                      <a:pt x="105" y="189"/>
                    </a:lnTo>
                    <a:lnTo>
                      <a:pt x="126" y="158"/>
                    </a:lnTo>
                    <a:lnTo>
                      <a:pt x="158" y="126"/>
                    </a:lnTo>
                    <a:lnTo>
                      <a:pt x="189" y="105"/>
                    </a:lnTo>
                    <a:lnTo>
                      <a:pt x="221" y="84"/>
                    </a:lnTo>
                    <a:lnTo>
                      <a:pt x="252" y="74"/>
                    </a:lnTo>
                    <a:lnTo>
                      <a:pt x="284" y="53"/>
                    </a:lnTo>
                    <a:lnTo>
                      <a:pt x="315" y="42"/>
                    </a:lnTo>
                    <a:lnTo>
                      <a:pt x="347" y="42"/>
                    </a:lnTo>
                    <a:lnTo>
                      <a:pt x="379" y="31"/>
                    </a:lnTo>
                    <a:lnTo>
                      <a:pt x="421" y="31"/>
                    </a:lnTo>
                    <a:lnTo>
                      <a:pt x="452" y="21"/>
                    </a:lnTo>
                    <a:lnTo>
                      <a:pt x="484" y="21"/>
                    </a:lnTo>
                    <a:lnTo>
                      <a:pt x="515" y="10"/>
                    </a:lnTo>
                    <a:lnTo>
                      <a:pt x="547" y="10"/>
                    </a:lnTo>
                    <a:lnTo>
                      <a:pt x="589" y="10"/>
                    </a:lnTo>
                    <a:lnTo>
                      <a:pt x="621" y="10"/>
                    </a:lnTo>
                    <a:lnTo>
                      <a:pt x="652" y="10"/>
                    </a:lnTo>
                    <a:lnTo>
                      <a:pt x="684" y="10"/>
                    </a:lnTo>
                    <a:lnTo>
                      <a:pt x="715" y="10"/>
                    </a:lnTo>
                    <a:lnTo>
                      <a:pt x="747" y="10"/>
                    </a:lnTo>
                    <a:lnTo>
                      <a:pt x="778" y="21"/>
                    </a:lnTo>
                    <a:lnTo>
                      <a:pt x="800" y="21"/>
                    </a:lnTo>
                    <a:lnTo>
                      <a:pt x="831" y="31"/>
                    </a:lnTo>
                    <a:lnTo>
                      <a:pt x="863" y="42"/>
                    </a:lnTo>
                    <a:lnTo>
                      <a:pt x="894" y="53"/>
                    </a:lnTo>
                    <a:lnTo>
                      <a:pt x="926" y="63"/>
                    </a:lnTo>
                    <a:lnTo>
                      <a:pt x="957" y="74"/>
                    </a:lnTo>
                    <a:lnTo>
                      <a:pt x="989" y="74"/>
                    </a:lnTo>
                    <a:lnTo>
                      <a:pt x="1021" y="84"/>
                    </a:lnTo>
                    <a:lnTo>
                      <a:pt x="1052" y="105"/>
                    </a:lnTo>
                    <a:lnTo>
                      <a:pt x="1094" y="116"/>
                    </a:lnTo>
                    <a:lnTo>
                      <a:pt x="1126" y="137"/>
                    </a:lnTo>
                    <a:lnTo>
                      <a:pt x="1157" y="147"/>
                    </a:lnTo>
                    <a:lnTo>
                      <a:pt x="1189" y="158"/>
                    </a:lnTo>
                    <a:lnTo>
                      <a:pt x="1220" y="168"/>
                    </a:lnTo>
                    <a:lnTo>
                      <a:pt x="1242" y="179"/>
                    </a:lnTo>
                    <a:lnTo>
                      <a:pt x="1273" y="200"/>
                    </a:lnTo>
                    <a:lnTo>
                      <a:pt x="1315" y="221"/>
                    </a:lnTo>
                    <a:lnTo>
                      <a:pt x="1347" y="232"/>
                    </a:lnTo>
                    <a:lnTo>
                      <a:pt x="1357" y="263"/>
                    </a:lnTo>
                    <a:lnTo>
                      <a:pt x="1368" y="295"/>
                    </a:lnTo>
                    <a:lnTo>
                      <a:pt x="1378" y="326"/>
                    </a:lnTo>
                    <a:lnTo>
                      <a:pt x="1389" y="358"/>
                    </a:lnTo>
                    <a:lnTo>
                      <a:pt x="1389" y="389"/>
                    </a:lnTo>
                    <a:lnTo>
                      <a:pt x="1389" y="411"/>
                    </a:lnTo>
                    <a:lnTo>
                      <a:pt x="1389" y="442"/>
                    </a:lnTo>
                    <a:lnTo>
                      <a:pt x="1410" y="411"/>
                    </a:lnTo>
                    <a:lnTo>
                      <a:pt x="1420" y="389"/>
                    </a:lnTo>
                    <a:lnTo>
                      <a:pt x="1420" y="358"/>
                    </a:lnTo>
                    <a:lnTo>
                      <a:pt x="1420" y="326"/>
                    </a:lnTo>
                    <a:lnTo>
                      <a:pt x="1431" y="295"/>
                    </a:lnTo>
                    <a:lnTo>
                      <a:pt x="1452" y="263"/>
                    </a:lnTo>
                    <a:lnTo>
                      <a:pt x="1484" y="242"/>
                    </a:lnTo>
                    <a:lnTo>
                      <a:pt x="1494" y="210"/>
                    </a:lnTo>
                    <a:lnTo>
                      <a:pt x="1526" y="179"/>
                    </a:lnTo>
                    <a:lnTo>
                      <a:pt x="1557" y="158"/>
                    </a:lnTo>
                    <a:lnTo>
                      <a:pt x="1589" y="137"/>
                    </a:lnTo>
                    <a:lnTo>
                      <a:pt x="1620" y="116"/>
                    </a:lnTo>
                    <a:lnTo>
                      <a:pt x="1652" y="95"/>
                    </a:lnTo>
                    <a:lnTo>
                      <a:pt x="1684" y="74"/>
                    </a:lnTo>
                    <a:lnTo>
                      <a:pt x="1715" y="63"/>
                    </a:lnTo>
                    <a:lnTo>
                      <a:pt x="1747" y="42"/>
                    </a:lnTo>
                    <a:lnTo>
                      <a:pt x="1778" y="31"/>
                    </a:lnTo>
                    <a:lnTo>
                      <a:pt x="1810" y="21"/>
                    </a:lnTo>
                    <a:lnTo>
                      <a:pt x="1841" y="10"/>
                    </a:lnTo>
                    <a:lnTo>
                      <a:pt x="1873" y="0"/>
                    </a:lnTo>
                    <a:lnTo>
                      <a:pt x="1905" y="0"/>
                    </a:lnTo>
                    <a:lnTo>
                      <a:pt x="1936" y="0"/>
                    </a:lnTo>
                    <a:lnTo>
                      <a:pt x="1968" y="0"/>
                    </a:lnTo>
                    <a:lnTo>
                      <a:pt x="1999" y="0"/>
                    </a:lnTo>
                    <a:lnTo>
                      <a:pt x="2031" y="10"/>
                    </a:lnTo>
                    <a:lnTo>
                      <a:pt x="2115" y="21"/>
                    </a:lnTo>
                    <a:lnTo>
                      <a:pt x="2147" y="31"/>
                    </a:lnTo>
                    <a:lnTo>
                      <a:pt x="2189" y="31"/>
                    </a:lnTo>
                    <a:lnTo>
                      <a:pt x="2220" y="53"/>
                    </a:lnTo>
                    <a:lnTo>
                      <a:pt x="2252" y="53"/>
                    </a:lnTo>
                    <a:lnTo>
                      <a:pt x="2283" y="63"/>
                    </a:lnTo>
                    <a:lnTo>
                      <a:pt x="2315" y="74"/>
                    </a:lnTo>
                    <a:lnTo>
                      <a:pt x="2357" y="74"/>
                    </a:lnTo>
                    <a:lnTo>
                      <a:pt x="2389" y="95"/>
                    </a:lnTo>
                    <a:lnTo>
                      <a:pt x="2420" y="105"/>
                    </a:lnTo>
                    <a:lnTo>
                      <a:pt x="2452" y="116"/>
                    </a:lnTo>
                    <a:lnTo>
                      <a:pt x="2483" y="126"/>
                    </a:lnTo>
                    <a:lnTo>
                      <a:pt x="2515" y="147"/>
                    </a:lnTo>
                    <a:lnTo>
                      <a:pt x="2546" y="158"/>
                    </a:lnTo>
                    <a:lnTo>
                      <a:pt x="2568" y="179"/>
                    </a:lnTo>
                    <a:lnTo>
                      <a:pt x="2589" y="210"/>
                    </a:lnTo>
                    <a:lnTo>
                      <a:pt x="2610" y="232"/>
                    </a:lnTo>
                    <a:lnTo>
                      <a:pt x="2631" y="263"/>
                    </a:lnTo>
                    <a:lnTo>
                      <a:pt x="2652" y="295"/>
                    </a:lnTo>
                    <a:lnTo>
                      <a:pt x="2662" y="326"/>
                    </a:lnTo>
                    <a:lnTo>
                      <a:pt x="2673" y="358"/>
                    </a:lnTo>
                    <a:lnTo>
                      <a:pt x="2683" y="389"/>
                    </a:lnTo>
                    <a:lnTo>
                      <a:pt x="2694" y="411"/>
                    </a:lnTo>
                    <a:lnTo>
                      <a:pt x="2704" y="442"/>
                    </a:lnTo>
                    <a:lnTo>
                      <a:pt x="2715" y="474"/>
                    </a:lnTo>
                    <a:lnTo>
                      <a:pt x="2736" y="505"/>
                    </a:lnTo>
                    <a:lnTo>
                      <a:pt x="2736" y="537"/>
                    </a:lnTo>
                    <a:lnTo>
                      <a:pt x="2746" y="568"/>
                    </a:lnTo>
                    <a:lnTo>
                      <a:pt x="2757" y="600"/>
                    </a:lnTo>
                    <a:lnTo>
                      <a:pt x="2757" y="632"/>
                    </a:lnTo>
                    <a:lnTo>
                      <a:pt x="2757" y="663"/>
                    </a:lnTo>
                    <a:lnTo>
                      <a:pt x="2757" y="695"/>
                    </a:lnTo>
                    <a:lnTo>
                      <a:pt x="2767" y="726"/>
                    </a:lnTo>
                    <a:lnTo>
                      <a:pt x="2767" y="758"/>
                    </a:lnTo>
                    <a:lnTo>
                      <a:pt x="2767" y="790"/>
                    </a:lnTo>
                    <a:lnTo>
                      <a:pt x="2767" y="821"/>
                    </a:lnTo>
                    <a:lnTo>
                      <a:pt x="2767" y="863"/>
                    </a:lnTo>
                    <a:lnTo>
                      <a:pt x="2767" y="895"/>
                    </a:lnTo>
                    <a:lnTo>
                      <a:pt x="2767" y="937"/>
                    </a:lnTo>
                    <a:lnTo>
                      <a:pt x="2767" y="979"/>
                    </a:lnTo>
                    <a:lnTo>
                      <a:pt x="2757" y="1011"/>
                    </a:lnTo>
                    <a:lnTo>
                      <a:pt x="2757" y="1042"/>
                    </a:lnTo>
                    <a:lnTo>
                      <a:pt x="2736" y="1074"/>
                    </a:lnTo>
                    <a:lnTo>
                      <a:pt x="2725" y="1105"/>
                    </a:lnTo>
                    <a:lnTo>
                      <a:pt x="2715" y="1137"/>
                    </a:lnTo>
                    <a:lnTo>
                      <a:pt x="2704" y="1169"/>
                    </a:lnTo>
                    <a:lnTo>
                      <a:pt x="2704" y="1200"/>
                    </a:lnTo>
                    <a:lnTo>
                      <a:pt x="2683" y="1232"/>
                    </a:lnTo>
                    <a:lnTo>
                      <a:pt x="2673" y="1263"/>
                    </a:lnTo>
                    <a:lnTo>
                      <a:pt x="2662" y="1295"/>
                    </a:lnTo>
                    <a:lnTo>
                      <a:pt x="2641" y="1326"/>
                    </a:lnTo>
                    <a:lnTo>
                      <a:pt x="2631" y="1358"/>
                    </a:lnTo>
                    <a:lnTo>
                      <a:pt x="2610" y="1390"/>
                    </a:lnTo>
                    <a:lnTo>
                      <a:pt x="2589" y="1421"/>
                    </a:lnTo>
                    <a:lnTo>
                      <a:pt x="2578" y="1453"/>
                    </a:lnTo>
                    <a:lnTo>
                      <a:pt x="2568" y="1484"/>
                    </a:lnTo>
                    <a:lnTo>
                      <a:pt x="2546" y="1505"/>
                    </a:lnTo>
                    <a:lnTo>
                      <a:pt x="2536" y="1537"/>
                    </a:lnTo>
                    <a:lnTo>
                      <a:pt x="2504" y="1558"/>
                    </a:lnTo>
                    <a:lnTo>
                      <a:pt x="2494" y="1590"/>
                    </a:lnTo>
                    <a:lnTo>
                      <a:pt x="2462" y="1611"/>
                    </a:lnTo>
                    <a:lnTo>
                      <a:pt x="2441" y="1642"/>
                    </a:lnTo>
                    <a:lnTo>
                      <a:pt x="2410" y="1663"/>
                    </a:lnTo>
                    <a:lnTo>
                      <a:pt x="2378" y="1684"/>
                    </a:lnTo>
                    <a:lnTo>
                      <a:pt x="2347" y="1705"/>
                    </a:lnTo>
                    <a:lnTo>
                      <a:pt x="2325" y="1716"/>
                    </a:lnTo>
                    <a:lnTo>
                      <a:pt x="2294" y="1737"/>
                    </a:lnTo>
                    <a:lnTo>
                      <a:pt x="2262" y="1758"/>
                    </a:lnTo>
                    <a:lnTo>
                      <a:pt x="2252" y="1727"/>
                    </a:lnTo>
                    <a:lnTo>
                      <a:pt x="2262" y="1705"/>
                    </a:lnTo>
                    <a:lnTo>
                      <a:pt x="2273" y="1674"/>
                    </a:lnTo>
                    <a:lnTo>
                      <a:pt x="2294" y="1642"/>
                    </a:lnTo>
                    <a:lnTo>
                      <a:pt x="2304" y="1611"/>
                    </a:lnTo>
                    <a:lnTo>
                      <a:pt x="2325" y="1579"/>
                    </a:lnTo>
                    <a:lnTo>
                      <a:pt x="2336" y="1548"/>
                    </a:lnTo>
                    <a:lnTo>
                      <a:pt x="2347" y="1526"/>
                    </a:lnTo>
                    <a:lnTo>
                      <a:pt x="2368" y="1495"/>
                    </a:lnTo>
                    <a:lnTo>
                      <a:pt x="2378" y="1463"/>
                    </a:lnTo>
                    <a:lnTo>
                      <a:pt x="2389" y="1432"/>
                    </a:lnTo>
                    <a:lnTo>
                      <a:pt x="2399" y="1400"/>
                    </a:lnTo>
                    <a:lnTo>
                      <a:pt x="2410" y="1369"/>
                    </a:lnTo>
                    <a:lnTo>
                      <a:pt x="2410" y="1347"/>
                    </a:lnTo>
                    <a:lnTo>
                      <a:pt x="2420" y="1316"/>
                    </a:lnTo>
                    <a:lnTo>
                      <a:pt x="2431" y="1284"/>
                    </a:lnTo>
                    <a:lnTo>
                      <a:pt x="2441" y="1253"/>
                    </a:lnTo>
                    <a:lnTo>
                      <a:pt x="2452" y="1221"/>
                    </a:lnTo>
                    <a:lnTo>
                      <a:pt x="2452" y="1190"/>
                    </a:lnTo>
                    <a:lnTo>
                      <a:pt x="2462" y="1158"/>
                    </a:lnTo>
                    <a:lnTo>
                      <a:pt x="2473" y="1126"/>
                    </a:lnTo>
                    <a:lnTo>
                      <a:pt x="2483" y="1095"/>
                    </a:lnTo>
                    <a:lnTo>
                      <a:pt x="2483" y="1063"/>
                    </a:lnTo>
                    <a:lnTo>
                      <a:pt x="2494" y="1032"/>
                    </a:lnTo>
                    <a:lnTo>
                      <a:pt x="2494" y="1000"/>
                    </a:lnTo>
                    <a:lnTo>
                      <a:pt x="2494" y="968"/>
                    </a:lnTo>
                    <a:lnTo>
                      <a:pt x="2494" y="937"/>
                    </a:lnTo>
                    <a:lnTo>
                      <a:pt x="2494" y="905"/>
                    </a:lnTo>
                    <a:lnTo>
                      <a:pt x="2504" y="874"/>
                    </a:lnTo>
                    <a:lnTo>
                      <a:pt x="2504" y="842"/>
                    </a:lnTo>
                    <a:lnTo>
                      <a:pt x="2504" y="811"/>
                    </a:lnTo>
                    <a:lnTo>
                      <a:pt x="2504" y="779"/>
                    </a:lnTo>
                    <a:lnTo>
                      <a:pt x="2504" y="747"/>
                    </a:lnTo>
                    <a:lnTo>
                      <a:pt x="2504" y="716"/>
                    </a:lnTo>
                    <a:lnTo>
                      <a:pt x="2504" y="684"/>
                    </a:lnTo>
                    <a:lnTo>
                      <a:pt x="2504" y="653"/>
                    </a:lnTo>
                    <a:lnTo>
                      <a:pt x="2504" y="621"/>
                    </a:lnTo>
                    <a:lnTo>
                      <a:pt x="2504" y="589"/>
                    </a:lnTo>
                    <a:lnTo>
                      <a:pt x="2473" y="568"/>
                    </a:lnTo>
                    <a:lnTo>
                      <a:pt x="2441" y="537"/>
                    </a:lnTo>
                    <a:lnTo>
                      <a:pt x="2420" y="505"/>
                    </a:lnTo>
                    <a:lnTo>
                      <a:pt x="2389" y="484"/>
                    </a:lnTo>
                    <a:lnTo>
                      <a:pt x="2368" y="453"/>
                    </a:lnTo>
                    <a:lnTo>
                      <a:pt x="2336" y="432"/>
                    </a:lnTo>
                    <a:lnTo>
                      <a:pt x="2304" y="411"/>
                    </a:lnTo>
                    <a:lnTo>
                      <a:pt x="2294" y="389"/>
                    </a:lnTo>
                    <a:lnTo>
                      <a:pt x="2262" y="368"/>
                    </a:lnTo>
                    <a:lnTo>
                      <a:pt x="2231" y="347"/>
                    </a:lnTo>
                    <a:lnTo>
                      <a:pt x="2199" y="337"/>
                    </a:lnTo>
                    <a:lnTo>
                      <a:pt x="2168" y="326"/>
                    </a:lnTo>
                    <a:lnTo>
                      <a:pt x="2136" y="326"/>
                    </a:lnTo>
                    <a:lnTo>
                      <a:pt x="2104" y="326"/>
                    </a:lnTo>
                    <a:lnTo>
                      <a:pt x="2073" y="326"/>
                    </a:lnTo>
                    <a:lnTo>
                      <a:pt x="2041" y="326"/>
                    </a:lnTo>
                    <a:lnTo>
                      <a:pt x="2010" y="326"/>
                    </a:lnTo>
                    <a:lnTo>
                      <a:pt x="1978" y="326"/>
                    </a:lnTo>
                    <a:lnTo>
                      <a:pt x="1947" y="326"/>
                    </a:lnTo>
                    <a:lnTo>
                      <a:pt x="1915" y="326"/>
                    </a:lnTo>
                    <a:lnTo>
                      <a:pt x="1883" y="326"/>
                    </a:lnTo>
                    <a:lnTo>
                      <a:pt x="1852" y="326"/>
                    </a:lnTo>
                    <a:lnTo>
                      <a:pt x="1820" y="326"/>
                    </a:lnTo>
                    <a:lnTo>
                      <a:pt x="1789" y="337"/>
                    </a:lnTo>
                    <a:lnTo>
                      <a:pt x="1757" y="358"/>
                    </a:lnTo>
                    <a:lnTo>
                      <a:pt x="1726" y="379"/>
                    </a:lnTo>
                    <a:lnTo>
                      <a:pt x="1694" y="400"/>
                    </a:lnTo>
                    <a:lnTo>
                      <a:pt x="1662" y="421"/>
                    </a:lnTo>
                    <a:lnTo>
                      <a:pt x="1641" y="453"/>
                    </a:lnTo>
                    <a:lnTo>
                      <a:pt x="1610" y="474"/>
                    </a:lnTo>
                    <a:lnTo>
                      <a:pt x="1578" y="505"/>
                    </a:lnTo>
                    <a:lnTo>
                      <a:pt x="1547" y="526"/>
                    </a:lnTo>
                    <a:lnTo>
                      <a:pt x="1515" y="537"/>
                    </a:lnTo>
                    <a:lnTo>
                      <a:pt x="1484" y="558"/>
                    </a:lnTo>
                    <a:lnTo>
                      <a:pt x="1452" y="558"/>
                    </a:lnTo>
                    <a:lnTo>
                      <a:pt x="1420" y="558"/>
                    </a:lnTo>
                    <a:lnTo>
                      <a:pt x="1389" y="558"/>
                    </a:lnTo>
                    <a:lnTo>
                      <a:pt x="1357" y="558"/>
                    </a:lnTo>
                    <a:lnTo>
                      <a:pt x="1326" y="558"/>
                    </a:lnTo>
                    <a:lnTo>
                      <a:pt x="1294" y="558"/>
                    </a:lnTo>
                    <a:lnTo>
                      <a:pt x="1263" y="558"/>
                    </a:lnTo>
                    <a:lnTo>
                      <a:pt x="1231" y="547"/>
                    </a:lnTo>
                    <a:lnTo>
                      <a:pt x="1199" y="516"/>
                    </a:lnTo>
                    <a:lnTo>
                      <a:pt x="1189" y="484"/>
                    </a:lnTo>
                    <a:lnTo>
                      <a:pt x="1157" y="463"/>
                    </a:lnTo>
                    <a:lnTo>
                      <a:pt x="1147" y="432"/>
                    </a:lnTo>
                    <a:lnTo>
                      <a:pt x="1115" y="411"/>
                    </a:lnTo>
                    <a:lnTo>
                      <a:pt x="1105" y="389"/>
                    </a:lnTo>
                    <a:lnTo>
                      <a:pt x="1073" y="379"/>
                    </a:lnTo>
                    <a:lnTo>
                      <a:pt x="1042" y="358"/>
                    </a:lnTo>
                    <a:lnTo>
                      <a:pt x="1010" y="347"/>
                    </a:lnTo>
                    <a:lnTo>
                      <a:pt x="968" y="337"/>
                    </a:lnTo>
                    <a:lnTo>
                      <a:pt x="936" y="326"/>
                    </a:lnTo>
                    <a:lnTo>
                      <a:pt x="905" y="316"/>
                    </a:lnTo>
                    <a:lnTo>
                      <a:pt x="863" y="316"/>
                    </a:lnTo>
                    <a:lnTo>
                      <a:pt x="821" y="305"/>
                    </a:lnTo>
                    <a:lnTo>
                      <a:pt x="789" y="305"/>
                    </a:lnTo>
                    <a:lnTo>
                      <a:pt x="757" y="305"/>
                    </a:lnTo>
                    <a:lnTo>
                      <a:pt x="726" y="305"/>
                    </a:lnTo>
                    <a:lnTo>
                      <a:pt x="694" y="305"/>
                    </a:lnTo>
                    <a:lnTo>
                      <a:pt x="663" y="305"/>
                    </a:lnTo>
                    <a:lnTo>
                      <a:pt x="621" y="305"/>
                    </a:lnTo>
                    <a:lnTo>
                      <a:pt x="589" y="305"/>
                    </a:lnTo>
                    <a:lnTo>
                      <a:pt x="557" y="305"/>
                    </a:lnTo>
                    <a:lnTo>
                      <a:pt x="526" y="305"/>
                    </a:lnTo>
                    <a:lnTo>
                      <a:pt x="494" y="316"/>
                    </a:lnTo>
                    <a:lnTo>
                      <a:pt x="463" y="326"/>
                    </a:lnTo>
                    <a:lnTo>
                      <a:pt x="431" y="337"/>
                    </a:lnTo>
                    <a:lnTo>
                      <a:pt x="400" y="358"/>
                    </a:lnTo>
                    <a:lnTo>
                      <a:pt x="368" y="368"/>
                    </a:lnTo>
                    <a:lnTo>
                      <a:pt x="336" y="389"/>
                    </a:lnTo>
                    <a:lnTo>
                      <a:pt x="315" y="411"/>
                    </a:lnTo>
                    <a:lnTo>
                      <a:pt x="305" y="442"/>
                    </a:lnTo>
                    <a:lnTo>
                      <a:pt x="273" y="474"/>
                    </a:lnTo>
                    <a:lnTo>
                      <a:pt x="263" y="505"/>
                    </a:lnTo>
                    <a:lnTo>
                      <a:pt x="252" y="537"/>
                    </a:lnTo>
                    <a:lnTo>
                      <a:pt x="242" y="568"/>
                    </a:lnTo>
                    <a:lnTo>
                      <a:pt x="242" y="600"/>
                    </a:lnTo>
                    <a:lnTo>
                      <a:pt x="242" y="632"/>
                    </a:lnTo>
                    <a:lnTo>
                      <a:pt x="242" y="663"/>
                    </a:lnTo>
                    <a:lnTo>
                      <a:pt x="242" y="695"/>
                    </a:lnTo>
                    <a:lnTo>
                      <a:pt x="242" y="726"/>
                    </a:lnTo>
                    <a:lnTo>
                      <a:pt x="242" y="768"/>
                    </a:lnTo>
                    <a:lnTo>
                      <a:pt x="242" y="790"/>
                    </a:lnTo>
                    <a:lnTo>
                      <a:pt x="242" y="821"/>
                    </a:lnTo>
                    <a:lnTo>
                      <a:pt x="242" y="853"/>
                    </a:lnTo>
                    <a:lnTo>
                      <a:pt x="242" y="884"/>
                    </a:lnTo>
                    <a:lnTo>
                      <a:pt x="242" y="916"/>
                    </a:lnTo>
                    <a:lnTo>
                      <a:pt x="252" y="947"/>
                    </a:lnTo>
                    <a:lnTo>
                      <a:pt x="252" y="979"/>
                    </a:lnTo>
                    <a:lnTo>
                      <a:pt x="263" y="1011"/>
                    </a:lnTo>
                    <a:lnTo>
                      <a:pt x="263" y="1053"/>
                    </a:lnTo>
                    <a:lnTo>
                      <a:pt x="263" y="1084"/>
                    </a:lnTo>
                    <a:lnTo>
                      <a:pt x="273" y="1116"/>
                    </a:lnTo>
                    <a:lnTo>
                      <a:pt x="284" y="1147"/>
                    </a:lnTo>
                    <a:lnTo>
                      <a:pt x="294" y="1169"/>
                    </a:lnTo>
                    <a:lnTo>
                      <a:pt x="294" y="1200"/>
                    </a:lnTo>
                    <a:lnTo>
                      <a:pt x="305" y="1232"/>
                    </a:lnTo>
                    <a:lnTo>
                      <a:pt x="315" y="1263"/>
                    </a:lnTo>
                    <a:lnTo>
                      <a:pt x="336" y="1295"/>
                    </a:lnTo>
                    <a:lnTo>
                      <a:pt x="347" y="1326"/>
                    </a:lnTo>
                    <a:lnTo>
                      <a:pt x="347" y="1369"/>
                    </a:lnTo>
                    <a:lnTo>
                      <a:pt x="358" y="1400"/>
                    </a:lnTo>
                    <a:lnTo>
                      <a:pt x="368" y="1432"/>
                    </a:lnTo>
                    <a:lnTo>
                      <a:pt x="379" y="1463"/>
                    </a:lnTo>
                    <a:lnTo>
                      <a:pt x="400" y="1495"/>
                    </a:lnTo>
                    <a:lnTo>
                      <a:pt x="410" y="1526"/>
                    </a:lnTo>
                    <a:lnTo>
                      <a:pt x="421" y="1548"/>
                    </a:lnTo>
                    <a:lnTo>
                      <a:pt x="431" y="1579"/>
                    </a:lnTo>
                    <a:lnTo>
                      <a:pt x="442" y="1611"/>
                    </a:lnTo>
                    <a:lnTo>
                      <a:pt x="442" y="1674"/>
                    </a:lnTo>
                    <a:lnTo>
                      <a:pt x="473" y="1729"/>
                    </a:lnTo>
                    <a:lnTo>
                      <a:pt x="463" y="1779"/>
                    </a:lnTo>
                    <a:lnTo>
                      <a:pt x="473" y="1729"/>
                    </a:lnTo>
                    <a:lnTo>
                      <a:pt x="431" y="1727"/>
                    </a:lnTo>
                    <a:lnTo>
                      <a:pt x="431" y="1705"/>
                    </a:lnTo>
                    <a:lnTo>
                      <a:pt x="425" y="1729"/>
                    </a:lnTo>
                  </a:path>
                </a:pathLst>
              </a:custGeom>
              <a:solidFill>
                <a:schemeClr val="bg1"/>
              </a:solid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5128" name="Freeform 8"/>
              <p:cNvSpPr>
                <a:spLocks/>
              </p:cNvSpPr>
              <p:nvPr/>
            </p:nvSpPr>
            <p:spPr bwMode="auto">
              <a:xfrm>
                <a:off x="1417" y="673"/>
                <a:ext cx="2348" cy="3244"/>
              </a:xfrm>
              <a:custGeom>
                <a:avLst/>
                <a:gdLst/>
                <a:ahLst/>
                <a:cxnLst>
                  <a:cxn ang="0">
                    <a:pos x="337" y="2221"/>
                  </a:cxn>
                  <a:cxn ang="0">
                    <a:pos x="337" y="1948"/>
                  </a:cxn>
                  <a:cxn ang="0">
                    <a:pos x="305" y="1663"/>
                  </a:cxn>
                  <a:cxn ang="0">
                    <a:pos x="211" y="1390"/>
                  </a:cxn>
                  <a:cxn ang="0">
                    <a:pos x="84" y="1116"/>
                  </a:cxn>
                  <a:cxn ang="0">
                    <a:pos x="11" y="874"/>
                  </a:cxn>
                  <a:cxn ang="0">
                    <a:pos x="0" y="579"/>
                  </a:cxn>
                  <a:cxn ang="0">
                    <a:pos x="0" y="316"/>
                  </a:cxn>
                  <a:cxn ang="0">
                    <a:pos x="148" y="84"/>
                  </a:cxn>
                  <a:cxn ang="0">
                    <a:pos x="400" y="0"/>
                  </a:cxn>
                  <a:cxn ang="0">
                    <a:pos x="663" y="0"/>
                  </a:cxn>
                  <a:cxn ang="0">
                    <a:pos x="926" y="105"/>
                  </a:cxn>
                  <a:cxn ang="0">
                    <a:pos x="1137" y="284"/>
                  </a:cxn>
                  <a:cxn ang="0">
                    <a:pos x="1379" y="221"/>
                  </a:cxn>
                  <a:cxn ang="0">
                    <a:pos x="1610" y="42"/>
                  </a:cxn>
                  <a:cxn ang="0">
                    <a:pos x="1852" y="21"/>
                  </a:cxn>
                  <a:cxn ang="0">
                    <a:pos x="2126" y="84"/>
                  </a:cxn>
                  <a:cxn ang="0">
                    <a:pos x="2315" y="326"/>
                  </a:cxn>
                  <a:cxn ang="0">
                    <a:pos x="2347" y="611"/>
                  </a:cxn>
                  <a:cxn ang="0">
                    <a:pos x="2294" y="895"/>
                  </a:cxn>
                  <a:cxn ang="0">
                    <a:pos x="2179" y="1242"/>
                  </a:cxn>
                  <a:cxn ang="0">
                    <a:pos x="2042" y="1506"/>
                  </a:cxn>
                  <a:cxn ang="0">
                    <a:pos x="1947" y="1853"/>
                  </a:cxn>
                  <a:cxn ang="0">
                    <a:pos x="1916" y="2106"/>
                  </a:cxn>
                  <a:cxn ang="0">
                    <a:pos x="1916" y="2379"/>
                  </a:cxn>
                  <a:cxn ang="0">
                    <a:pos x="1916" y="2600"/>
                  </a:cxn>
                  <a:cxn ang="0">
                    <a:pos x="1894" y="2832"/>
                  </a:cxn>
                  <a:cxn ang="0">
                    <a:pos x="1884" y="3095"/>
                  </a:cxn>
                  <a:cxn ang="0">
                    <a:pos x="1831" y="3158"/>
                  </a:cxn>
                  <a:cxn ang="0">
                    <a:pos x="1789" y="2916"/>
                  </a:cxn>
                  <a:cxn ang="0">
                    <a:pos x="1758" y="2664"/>
                  </a:cxn>
                  <a:cxn ang="0">
                    <a:pos x="1747" y="2390"/>
                  </a:cxn>
                  <a:cxn ang="0">
                    <a:pos x="1737" y="2116"/>
                  </a:cxn>
                  <a:cxn ang="0">
                    <a:pos x="1737" y="1853"/>
                  </a:cxn>
                  <a:cxn ang="0">
                    <a:pos x="1779" y="1600"/>
                  </a:cxn>
                  <a:cxn ang="0">
                    <a:pos x="1789" y="1337"/>
                  </a:cxn>
                  <a:cxn ang="0">
                    <a:pos x="1842" y="1105"/>
                  </a:cxn>
                  <a:cxn ang="0">
                    <a:pos x="1916" y="842"/>
                  </a:cxn>
                  <a:cxn ang="0">
                    <a:pos x="1958" y="653"/>
                  </a:cxn>
                  <a:cxn ang="0">
                    <a:pos x="1789" y="874"/>
                  </a:cxn>
                  <a:cxn ang="0">
                    <a:pos x="1526" y="884"/>
                  </a:cxn>
                  <a:cxn ang="0">
                    <a:pos x="1147" y="884"/>
                  </a:cxn>
                  <a:cxn ang="0">
                    <a:pos x="779" y="863"/>
                  </a:cxn>
                  <a:cxn ang="0">
                    <a:pos x="495" y="695"/>
                  </a:cxn>
                  <a:cxn ang="0">
                    <a:pos x="474" y="769"/>
                  </a:cxn>
                  <a:cxn ang="0">
                    <a:pos x="516" y="1021"/>
                  </a:cxn>
                  <a:cxn ang="0">
                    <a:pos x="516" y="1284"/>
                  </a:cxn>
                  <a:cxn ang="0">
                    <a:pos x="516" y="1621"/>
                  </a:cxn>
                  <a:cxn ang="0">
                    <a:pos x="516" y="1895"/>
                  </a:cxn>
                  <a:cxn ang="0">
                    <a:pos x="484" y="2169"/>
                  </a:cxn>
                  <a:cxn ang="0">
                    <a:pos x="484" y="2432"/>
                  </a:cxn>
                  <a:cxn ang="0">
                    <a:pos x="484" y="2685"/>
                  </a:cxn>
                  <a:cxn ang="0">
                    <a:pos x="484" y="2927"/>
                  </a:cxn>
                  <a:cxn ang="0">
                    <a:pos x="484" y="3180"/>
                  </a:cxn>
                  <a:cxn ang="0">
                    <a:pos x="400" y="3001"/>
                  </a:cxn>
                  <a:cxn ang="0">
                    <a:pos x="369" y="2716"/>
                  </a:cxn>
                  <a:cxn ang="0">
                    <a:pos x="337" y="2400"/>
                  </a:cxn>
                </a:cxnLst>
                <a:rect l="0" t="0" r="r" b="b"/>
                <a:pathLst>
                  <a:path w="2348" h="3244">
                    <a:moveTo>
                      <a:pt x="311" y="2447"/>
                    </a:moveTo>
                    <a:lnTo>
                      <a:pt x="337" y="2400"/>
                    </a:lnTo>
                    <a:lnTo>
                      <a:pt x="337" y="2369"/>
                    </a:lnTo>
                    <a:lnTo>
                      <a:pt x="337" y="2337"/>
                    </a:lnTo>
                    <a:lnTo>
                      <a:pt x="337" y="2306"/>
                    </a:lnTo>
                    <a:lnTo>
                      <a:pt x="337" y="2274"/>
                    </a:lnTo>
                    <a:lnTo>
                      <a:pt x="337" y="2243"/>
                    </a:lnTo>
                    <a:lnTo>
                      <a:pt x="337" y="2221"/>
                    </a:lnTo>
                    <a:lnTo>
                      <a:pt x="337" y="2190"/>
                    </a:lnTo>
                    <a:lnTo>
                      <a:pt x="337" y="2158"/>
                    </a:lnTo>
                    <a:lnTo>
                      <a:pt x="337" y="2127"/>
                    </a:lnTo>
                    <a:lnTo>
                      <a:pt x="337" y="2085"/>
                    </a:lnTo>
                    <a:lnTo>
                      <a:pt x="337" y="2042"/>
                    </a:lnTo>
                    <a:lnTo>
                      <a:pt x="337" y="2011"/>
                    </a:lnTo>
                    <a:lnTo>
                      <a:pt x="337" y="1979"/>
                    </a:lnTo>
                    <a:lnTo>
                      <a:pt x="337" y="1948"/>
                    </a:lnTo>
                    <a:lnTo>
                      <a:pt x="337" y="1906"/>
                    </a:lnTo>
                    <a:lnTo>
                      <a:pt x="337" y="1864"/>
                    </a:lnTo>
                    <a:lnTo>
                      <a:pt x="337" y="1842"/>
                    </a:lnTo>
                    <a:lnTo>
                      <a:pt x="337" y="1811"/>
                    </a:lnTo>
                    <a:lnTo>
                      <a:pt x="326" y="1769"/>
                    </a:lnTo>
                    <a:lnTo>
                      <a:pt x="316" y="1727"/>
                    </a:lnTo>
                    <a:lnTo>
                      <a:pt x="305" y="1695"/>
                    </a:lnTo>
                    <a:lnTo>
                      <a:pt x="305" y="1663"/>
                    </a:lnTo>
                    <a:lnTo>
                      <a:pt x="295" y="1632"/>
                    </a:lnTo>
                    <a:lnTo>
                      <a:pt x="295" y="1600"/>
                    </a:lnTo>
                    <a:lnTo>
                      <a:pt x="284" y="1569"/>
                    </a:lnTo>
                    <a:lnTo>
                      <a:pt x="263" y="1537"/>
                    </a:lnTo>
                    <a:lnTo>
                      <a:pt x="253" y="1506"/>
                    </a:lnTo>
                    <a:lnTo>
                      <a:pt x="242" y="1474"/>
                    </a:lnTo>
                    <a:lnTo>
                      <a:pt x="221" y="1432"/>
                    </a:lnTo>
                    <a:lnTo>
                      <a:pt x="211" y="1390"/>
                    </a:lnTo>
                    <a:lnTo>
                      <a:pt x="190" y="1358"/>
                    </a:lnTo>
                    <a:lnTo>
                      <a:pt x="179" y="1327"/>
                    </a:lnTo>
                    <a:lnTo>
                      <a:pt x="158" y="1295"/>
                    </a:lnTo>
                    <a:lnTo>
                      <a:pt x="137" y="1253"/>
                    </a:lnTo>
                    <a:lnTo>
                      <a:pt x="126" y="1221"/>
                    </a:lnTo>
                    <a:lnTo>
                      <a:pt x="116" y="1190"/>
                    </a:lnTo>
                    <a:lnTo>
                      <a:pt x="95" y="1158"/>
                    </a:lnTo>
                    <a:lnTo>
                      <a:pt x="84" y="1116"/>
                    </a:lnTo>
                    <a:lnTo>
                      <a:pt x="74" y="1084"/>
                    </a:lnTo>
                    <a:lnTo>
                      <a:pt x="53" y="1053"/>
                    </a:lnTo>
                    <a:lnTo>
                      <a:pt x="53" y="1021"/>
                    </a:lnTo>
                    <a:lnTo>
                      <a:pt x="32" y="990"/>
                    </a:lnTo>
                    <a:lnTo>
                      <a:pt x="21" y="958"/>
                    </a:lnTo>
                    <a:lnTo>
                      <a:pt x="11" y="927"/>
                    </a:lnTo>
                    <a:lnTo>
                      <a:pt x="11" y="905"/>
                    </a:lnTo>
                    <a:lnTo>
                      <a:pt x="11" y="874"/>
                    </a:lnTo>
                    <a:lnTo>
                      <a:pt x="0" y="832"/>
                    </a:lnTo>
                    <a:lnTo>
                      <a:pt x="0" y="790"/>
                    </a:lnTo>
                    <a:lnTo>
                      <a:pt x="0" y="748"/>
                    </a:lnTo>
                    <a:lnTo>
                      <a:pt x="0" y="726"/>
                    </a:lnTo>
                    <a:lnTo>
                      <a:pt x="0" y="695"/>
                    </a:lnTo>
                    <a:lnTo>
                      <a:pt x="0" y="653"/>
                    </a:lnTo>
                    <a:lnTo>
                      <a:pt x="0" y="621"/>
                    </a:lnTo>
                    <a:lnTo>
                      <a:pt x="0" y="579"/>
                    </a:lnTo>
                    <a:lnTo>
                      <a:pt x="0" y="537"/>
                    </a:lnTo>
                    <a:lnTo>
                      <a:pt x="0" y="505"/>
                    </a:lnTo>
                    <a:lnTo>
                      <a:pt x="0" y="474"/>
                    </a:lnTo>
                    <a:lnTo>
                      <a:pt x="0" y="442"/>
                    </a:lnTo>
                    <a:lnTo>
                      <a:pt x="0" y="411"/>
                    </a:lnTo>
                    <a:lnTo>
                      <a:pt x="0" y="379"/>
                    </a:lnTo>
                    <a:lnTo>
                      <a:pt x="0" y="347"/>
                    </a:lnTo>
                    <a:lnTo>
                      <a:pt x="0" y="316"/>
                    </a:lnTo>
                    <a:lnTo>
                      <a:pt x="11" y="284"/>
                    </a:lnTo>
                    <a:lnTo>
                      <a:pt x="32" y="253"/>
                    </a:lnTo>
                    <a:lnTo>
                      <a:pt x="42" y="221"/>
                    </a:lnTo>
                    <a:lnTo>
                      <a:pt x="63" y="190"/>
                    </a:lnTo>
                    <a:lnTo>
                      <a:pt x="84" y="158"/>
                    </a:lnTo>
                    <a:lnTo>
                      <a:pt x="95" y="126"/>
                    </a:lnTo>
                    <a:lnTo>
                      <a:pt x="126" y="105"/>
                    </a:lnTo>
                    <a:lnTo>
                      <a:pt x="148" y="84"/>
                    </a:lnTo>
                    <a:lnTo>
                      <a:pt x="179" y="63"/>
                    </a:lnTo>
                    <a:lnTo>
                      <a:pt x="211" y="53"/>
                    </a:lnTo>
                    <a:lnTo>
                      <a:pt x="242" y="42"/>
                    </a:lnTo>
                    <a:lnTo>
                      <a:pt x="274" y="32"/>
                    </a:lnTo>
                    <a:lnTo>
                      <a:pt x="305" y="21"/>
                    </a:lnTo>
                    <a:lnTo>
                      <a:pt x="337" y="11"/>
                    </a:lnTo>
                    <a:lnTo>
                      <a:pt x="369" y="0"/>
                    </a:lnTo>
                    <a:lnTo>
                      <a:pt x="400" y="0"/>
                    </a:lnTo>
                    <a:lnTo>
                      <a:pt x="432" y="0"/>
                    </a:lnTo>
                    <a:lnTo>
                      <a:pt x="463" y="0"/>
                    </a:lnTo>
                    <a:lnTo>
                      <a:pt x="495" y="0"/>
                    </a:lnTo>
                    <a:lnTo>
                      <a:pt x="526" y="0"/>
                    </a:lnTo>
                    <a:lnTo>
                      <a:pt x="558" y="0"/>
                    </a:lnTo>
                    <a:lnTo>
                      <a:pt x="590" y="0"/>
                    </a:lnTo>
                    <a:lnTo>
                      <a:pt x="621" y="0"/>
                    </a:lnTo>
                    <a:lnTo>
                      <a:pt x="663" y="0"/>
                    </a:lnTo>
                    <a:lnTo>
                      <a:pt x="705" y="0"/>
                    </a:lnTo>
                    <a:lnTo>
                      <a:pt x="737" y="11"/>
                    </a:lnTo>
                    <a:lnTo>
                      <a:pt x="768" y="21"/>
                    </a:lnTo>
                    <a:lnTo>
                      <a:pt x="800" y="32"/>
                    </a:lnTo>
                    <a:lnTo>
                      <a:pt x="832" y="42"/>
                    </a:lnTo>
                    <a:lnTo>
                      <a:pt x="863" y="63"/>
                    </a:lnTo>
                    <a:lnTo>
                      <a:pt x="895" y="84"/>
                    </a:lnTo>
                    <a:lnTo>
                      <a:pt x="926" y="105"/>
                    </a:lnTo>
                    <a:lnTo>
                      <a:pt x="958" y="126"/>
                    </a:lnTo>
                    <a:lnTo>
                      <a:pt x="989" y="158"/>
                    </a:lnTo>
                    <a:lnTo>
                      <a:pt x="1010" y="190"/>
                    </a:lnTo>
                    <a:lnTo>
                      <a:pt x="1021" y="221"/>
                    </a:lnTo>
                    <a:lnTo>
                      <a:pt x="1042" y="253"/>
                    </a:lnTo>
                    <a:lnTo>
                      <a:pt x="1074" y="274"/>
                    </a:lnTo>
                    <a:lnTo>
                      <a:pt x="1105" y="284"/>
                    </a:lnTo>
                    <a:lnTo>
                      <a:pt x="1137" y="284"/>
                    </a:lnTo>
                    <a:lnTo>
                      <a:pt x="1168" y="284"/>
                    </a:lnTo>
                    <a:lnTo>
                      <a:pt x="1200" y="284"/>
                    </a:lnTo>
                    <a:lnTo>
                      <a:pt x="1231" y="284"/>
                    </a:lnTo>
                    <a:lnTo>
                      <a:pt x="1253" y="284"/>
                    </a:lnTo>
                    <a:lnTo>
                      <a:pt x="1284" y="284"/>
                    </a:lnTo>
                    <a:lnTo>
                      <a:pt x="1316" y="274"/>
                    </a:lnTo>
                    <a:lnTo>
                      <a:pt x="1347" y="253"/>
                    </a:lnTo>
                    <a:lnTo>
                      <a:pt x="1379" y="221"/>
                    </a:lnTo>
                    <a:lnTo>
                      <a:pt x="1410" y="190"/>
                    </a:lnTo>
                    <a:lnTo>
                      <a:pt x="1431" y="147"/>
                    </a:lnTo>
                    <a:lnTo>
                      <a:pt x="1463" y="126"/>
                    </a:lnTo>
                    <a:lnTo>
                      <a:pt x="1484" y="95"/>
                    </a:lnTo>
                    <a:lnTo>
                      <a:pt x="1516" y="74"/>
                    </a:lnTo>
                    <a:lnTo>
                      <a:pt x="1547" y="63"/>
                    </a:lnTo>
                    <a:lnTo>
                      <a:pt x="1579" y="42"/>
                    </a:lnTo>
                    <a:lnTo>
                      <a:pt x="1610" y="42"/>
                    </a:lnTo>
                    <a:lnTo>
                      <a:pt x="1642" y="32"/>
                    </a:lnTo>
                    <a:lnTo>
                      <a:pt x="1673" y="32"/>
                    </a:lnTo>
                    <a:lnTo>
                      <a:pt x="1695" y="32"/>
                    </a:lnTo>
                    <a:lnTo>
                      <a:pt x="1726" y="21"/>
                    </a:lnTo>
                    <a:lnTo>
                      <a:pt x="1758" y="21"/>
                    </a:lnTo>
                    <a:lnTo>
                      <a:pt x="1789" y="21"/>
                    </a:lnTo>
                    <a:lnTo>
                      <a:pt x="1821" y="21"/>
                    </a:lnTo>
                    <a:lnTo>
                      <a:pt x="1852" y="21"/>
                    </a:lnTo>
                    <a:lnTo>
                      <a:pt x="1884" y="21"/>
                    </a:lnTo>
                    <a:lnTo>
                      <a:pt x="1926" y="21"/>
                    </a:lnTo>
                    <a:lnTo>
                      <a:pt x="1958" y="21"/>
                    </a:lnTo>
                    <a:lnTo>
                      <a:pt x="1989" y="21"/>
                    </a:lnTo>
                    <a:lnTo>
                      <a:pt x="2031" y="42"/>
                    </a:lnTo>
                    <a:lnTo>
                      <a:pt x="2063" y="53"/>
                    </a:lnTo>
                    <a:lnTo>
                      <a:pt x="2094" y="63"/>
                    </a:lnTo>
                    <a:lnTo>
                      <a:pt x="2126" y="84"/>
                    </a:lnTo>
                    <a:lnTo>
                      <a:pt x="2168" y="116"/>
                    </a:lnTo>
                    <a:lnTo>
                      <a:pt x="2189" y="147"/>
                    </a:lnTo>
                    <a:lnTo>
                      <a:pt x="2221" y="169"/>
                    </a:lnTo>
                    <a:lnTo>
                      <a:pt x="2242" y="200"/>
                    </a:lnTo>
                    <a:lnTo>
                      <a:pt x="2263" y="232"/>
                    </a:lnTo>
                    <a:lnTo>
                      <a:pt x="2284" y="263"/>
                    </a:lnTo>
                    <a:lnTo>
                      <a:pt x="2305" y="295"/>
                    </a:lnTo>
                    <a:lnTo>
                      <a:pt x="2315" y="326"/>
                    </a:lnTo>
                    <a:lnTo>
                      <a:pt x="2326" y="358"/>
                    </a:lnTo>
                    <a:lnTo>
                      <a:pt x="2336" y="400"/>
                    </a:lnTo>
                    <a:lnTo>
                      <a:pt x="2347" y="442"/>
                    </a:lnTo>
                    <a:lnTo>
                      <a:pt x="2347" y="474"/>
                    </a:lnTo>
                    <a:lnTo>
                      <a:pt x="2347" y="505"/>
                    </a:lnTo>
                    <a:lnTo>
                      <a:pt x="2347" y="537"/>
                    </a:lnTo>
                    <a:lnTo>
                      <a:pt x="2347" y="569"/>
                    </a:lnTo>
                    <a:lnTo>
                      <a:pt x="2347" y="611"/>
                    </a:lnTo>
                    <a:lnTo>
                      <a:pt x="2347" y="653"/>
                    </a:lnTo>
                    <a:lnTo>
                      <a:pt x="2347" y="695"/>
                    </a:lnTo>
                    <a:lnTo>
                      <a:pt x="2347" y="726"/>
                    </a:lnTo>
                    <a:lnTo>
                      <a:pt x="2347" y="748"/>
                    </a:lnTo>
                    <a:lnTo>
                      <a:pt x="2336" y="779"/>
                    </a:lnTo>
                    <a:lnTo>
                      <a:pt x="2326" y="821"/>
                    </a:lnTo>
                    <a:lnTo>
                      <a:pt x="2315" y="863"/>
                    </a:lnTo>
                    <a:lnTo>
                      <a:pt x="2294" y="895"/>
                    </a:lnTo>
                    <a:lnTo>
                      <a:pt x="2284" y="937"/>
                    </a:lnTo>
                    <a:lnTo>
                      <a:pt x="2273" y="969"/>
                    </a:lnTo>
                    <a:lnTo>
                      <a:pt x="2263" y="1000"/>
                    </a:lnTo>
                    <a:lnTo>
                      <a:pt x="2242" y="1074"/>
                    </a:lnTo>
                    <a:lnTo>
                      <a:pt x="2231" y="1137"/>
                    </a:lnTo>
                    <a:lnTo>
                      <a:pt x="2210" y="1179"/>
                    </a:lnTo>
                    <a:lnTo>
                      <a:pt x="2200" y="1211"/>
                    </a:lnTo>
                    <a:lnTo>
                      <a:pt x="2179" y="1242"/>
                    </a:lnTo>
                    <a:lnTo>
                      <a:pt x="2168" y="1274"/>
                    </a:lnTo>
                    <a:lnTo>
                      <a:pt x="2147" y="1306"/>
                    </a:lnTo>
                    <a:lnTo>
                      <a:pt x="2126" y="1337"/>
                    </a:lnTo>
                    <a:lnTo>
                      <a:pt x="2115" y="1369"/>
                    </a:lnTo>
                    <a:lnTo>
                      <a:pt x="2094" y="1400"/>
                    </a:lnTo>
                    <a:lnTo>
                      <a:pt x="2073" y="1432"/>
                    </a:lnTo>
                    <a:lnTo>
                      <a:pt x="2063" y="1474"/>
                    </a:lnTo>
                    <a:lnTo>
                      <a:pt x="2042" y="1506"/>
                    </a:lnTo>
                    <a:lnTo>
                      <a:pt x="2031" y="1537"/>
                    </a:lnTo>
                    <a:lnTo>
                      <a:pt x="2010" y="1569"/>
                    </a:lnTo>
                    <a:lnTo>
                      <a:pt x="2000" y="1600"/>
                    </a:lnTo>
                    <a:lnTo>
                      <a:pt x="1989" y="1685"/>
                    </a:lnTo>
                    <a:lnTo>
                      <a:pt x="1979" y="1748"/>
                    </a:lnTo>
                    <a:lnTo>
                      <a:pt x="1958" y="1790"/>
                    </a:lnTo>
                    <a:lnTo>
                      <a:pt x="1947" y="1821"/>
                    </a:lnTo>
                    <a:lnTo>
                      <a:pt x="1947" y="1853"/>
                    </a:lnTo>
                    <a:lnTo>
                      <a:pt x="1937" y="1885"/>
                    </a:lnTo>
                    <a:lnTo>
                      <a:pt x="1937" y="1916"/>
                    </a:lnTo>
                    <a:lnTo>
                      <a:pt x="1926" y="1948"/>
                    </a:lnTo>
                    <a:lnTo>
                      <a:pt x="1916" y="1979"/>
                    </a:lnTo>
                    <a:lnTo>
                      <a:pt x="1916" y="2011"/>
                    </a:lnTo>
                    <a:lnTo>
                      <a:pt x="1916" y="2042"/>
                    </a:lnTo>
                    <a:lnTo>
                      <a:pt x="1916" y="2074"/>
                    </a:lnTo>
                    <a:lnTo>
                      <a:pt x="1916" y="2106"/>
                    </a:lnTo>
                    <a:lnTo>
                      <a:pt x="1916" y="2148"/>
                    </a:lnTo>
                    <a:lnTo>
                      <a:pt x="1916" y="2179"/>
                    </a:lnTo>
                    <a:lnTo>
                      <a:pt x="1916" y="2211"/>
                    </a:lnTo>
                    <a:lnTo>
                      <a:pt x="1916" y="2253"/>
                    </a:lnTo>
                    <a:lnTo>
                      <a:pt x="1916" y="2285"/>
                    </a:lnTo>
                    <a:lnTo>
                      <a:pt x="1916" y="2316"/>
                    </a:lnTo>
                    <a:lnTo>
                      <a:pt x="1916" y="2348"/>
                    </a:lnTo>
                    <a:lnTo>
                      <a:pt x="1916" y="2379"/>
                    </a:lnTo>
                    <a:lnTo>
                      <a:pt x="1916" y="2411"/>
                    </a:lnTo>
                    <a:lnTo>
                      <a:pt x="1894" y="2411"/>
                    </a:lnTo>
                    <a:lnTo>
                      <a:pt x="1905" y="2443"/>
                    </a:lnTo>
                    <a:lnTo>
                      <a:pt x="1905" y="2474"/>
                    </a:lnTo>
                    <a:lnTo>
                      <a:pt x="1905" y="2506"/>
                    </a:lnTo>
                    <a:lnTo>
                      <a:pt x="1916" y="2537"/>
                    </a:lnTo>
                    <a:lnTo>
                      <a:pt x="1916" y="2569"/>
                    </a:lnTo>
                    <a:lnTo>
                      <a:pt x="1916" y="2600"/>
                    </a:lnTo>
                    <a:lnTo>
                      <a:pt x="1916" y="2622"/>
                    </a:lnTo>
                    <a:lnTo>
                      <a:pt x="1916" y="2653"/>
                    </a:lnTo>
                    <a:lnTo>
                      <a:pt x="1905" y="2685"/>
                    </a:lnTo>
                    <a:lnTo>
                      <a:pt x="1905" y="2716"/>
                    </a:lnTo>
                    <a:lnTo>
                      <a:pt x="1894" y="2748"/>
                    </a:lnTo>
                    <a:lnTo>
                      <a:pt x="1894" y="2779"/>
                    </a:lnTo>
                    <a:lnTo>
                      <a:pt x="1894" y="2801"/>
                    </a:lnTo>
                    <a:lnTo>
                      <a:pt x="1894" y="2832"/>
                    </a:lnTo>
                    <a:lnTo>
                      <a:pt x="1884" y="2864"/>
                    </a:lnTo>
                    <a:lnTo>
                      <a:pt x="1884" y="2895"/>
                    </a:lnTo>
                    <a:lnTo>
                      <a:pt x="1884" y="2927"/>
                    </a:lnTo>
                    <a:lnTo>
                      <a:pt x="1884" y="2958"/>
                    </a:lnTo>
                    <a:lnTo>
                      <a:pt x="1884" y="2990"/>
                    </a:lnTo>
                    <a:lnTo>
                      <a:pt x="1884" y="3022"/>
                    </a:lnTo>
                    <a:lnTo>
                      <a:pt x="1884" y="3053"/>
                    </a:lnTo>
                    <a:lnTo>
                      <a:pt x="1884" y="3095"/>
                    </a:lnTo>
                    <a:lnTo>
                      <a:pt x="1884" y="3127"/>
                    </a:lnTo>
                    <a:lnTo>
                      <a:pt x="1884" y="3158"/>
                    </a:lnTo>
                    <a:lnTo>
                      <a:pt x="1884" y="3180"/>
                    </a:lnTo>
                    <a:lnTo>
                      <a:pt x="1873" y="3211"/>
                    </a:lnTo>
                    <a:lnTo>
                      <a:pt x="1863" y="3243"/>
                    </a:lnTo>
                    <a:lnTo>
                      <a:pt x="1842" y="3211"/>
                    </a:lnTo>
                    <a:lnTo>
                      <a:pt x="1842" y="3180"/>
                    </a:lnTo>
                    <a:lnTo>
                      <a:pt x="1831" y="3158"/>
                    </a:lnTo>
                    <a:lnTo>
                      <a:pt x="1821" y="3127"/>
                    </a:lnTo>
                    <a:lnTo>
                      <a:pt x="1821" y="3095"/>
                    </a:lnTo>
                    <a:lnTo>
                      <a:pt x="1821" y="3064"/>
                    </a:lnTo>
                    <a:lnTo>
                      <a:pt x="1810" y="3032"/>
                    </a:lnTo>
                    <a:lnTo>
                      <a:pt x="1810" y="3001"/>
                    </a:lnTo>
                    <a:lnTo>
                      <a:pt x="1800" y="2979"/>
                    </a:lnTo>
                    <a:lnTo>
                      <a:pt x="1800" y="2948"/>
                    </a:lnTo>
                    <a:lnTo>
                      <a:pt x="1789" y="2916"/>
                    </a:lnTo>
                    <a:lnTo>
                      <a:pt x="1779" y="2885"/>
                    </a:lnTo>
                    <a:lnTo>
                      <a:pt x="1779" y="2853"/>
                    </a:lnTo>
                    <a:lnTo>
                      <a:pt x="1779" y="2822"/>
                    </a:lnTo>
                    <a:lnTo>
                      <a:pt x="1779" y="2790"/>
                    </a:lnTo>
                    <a:lnTo>
                      <a:pt x="1768" y="2758"/>
                    </a:lnTo>
                    <a:lnTo>
                      <a:pt x="1768" y="2727"/>
                    </a:lnTo>
                    <a:lnTo>
                      <a:pt x="1768" y="2695"/>
                    </a:lnTo>
                    <a:lnTo>
                      <a:pt x="1758" y="2664"/>
                    </a:lnTo>
                    <a:lnTo>
                      <a:pt x="1758" y="2622"/>
                    </a:lnTo>
                    <a:lnTo>
                      <a:pt x="1758" y="2600"/>
                    </a:lnTo>
                    <a:lnTo>
                      <a:pt x="1758" y="2558"/>
                    </a:lnTo>
                    <a:lnTo>
                      <a:pt x="1758" y="2527"/>
                    </a:lnTo>
                    <a:lnTo>
                      <a:pt x="1747" y="2495"/>
                    </a:lnTo>
                    <a:lnTo>
                      <a:pt x="1747" y="2453"/>
                    </a:lnTo>
                    <a:lnTo>
                      <a:pt x="1747" y="2421"/>
                    </a:lnTo>
                    <a:lnTo>
                      <a:pt x="1747" y="2390"/>
                    </a:lnTo>
                    <a:lnTo>
                      <a:pt x="1747" y="2358"/>
                    </a:lnTo>
                    <a:lnTo>
                      <a:pt x="1747" y="2327"/>
                    </a:lnTo>
                    <a:lnTo>
                      <a:pt x="1737" y="2295"/>
                    </a:lnTo>
                    <a:lnTo>
                      <a:pt x="1737" y="2264"/>
                    </a:lnTo>
                    <a:lnTo>
                      <a:pt x="1737" y="2232"/>
                    </a:lnTo>
                    <a:lnTo>
                      <a:pt x="1737" y="2190"/>
                    </a:lnTo>
                    <a:lnTo>
                      <a:pt x="1737" y="2148"/>
                    </a:lnTo>
                    <a:lnTo>
                      <a:pt x="1737" y="2116"/>
                    </a:lnTo>
                    <a:lnTo>
                      <a:pt x="1737" y="2085"/>
                    </a:lnTo>
                    <a:lnTo>
                      <a:pt x="1737" y="2053"/>
                    </a:lnTo>
                    <a:lnTo>
                      <a:pt x="1737" y="2021"/>
                    </a:lnTo>
                    <a:lnTo>
                      <a:pt x="1737" y="1990"/>
                    </a:lnTo>
                    <a:lnTo>
                      <a:pt x="1737" y="1958"/>
                    </a:lnTo>
                    <a:lnTo>
                      <a:pt x="1737" y="1927"/>
                    </a:lnTo>
                    <a:lnTo>
                      <a:pt x="1737" y="1885"/>
                    </a:lnTo>
                    <a:lnTo>
                      <a:pt x="1737" y="1853"/>
                    </a:lnTo>
                    <a:lnTo>
                      <a:pt x="1737" y="1821"/>
                    </a:lnTo>
                    <a:lnTo>
                      <a:pt x="1737" y="1790"/>
                    </a:lnTo>
                    <a:lnTo>
                      <a:pt x="1747" y="1758"/>
                    </a:lnTo>
                    <a:lnTo>
                      <a:pt x="1747" y="1727"/>
                    </a:lnTo>
                    <a:lnTo>
                      <a:pt x="1758" y="1695"/>
                    </a:lnTo>
                    <a:lnTo>
                      <a:pt x="1768" y="1663"/>
                    </a:lnTo>
                    <a:lnTo>
                      <a:pt x="1768" y="1632"/>
                    </a:lnTo>
                    <a:lnTo>
                      <a:pt x="1779" y="1600"/>
                    </a:lnTo>
                    <a:lnTo>
                      <a:pt x="1779" y="1569"/>
                    </a:lnTo>
                    <a:lnTo>
                      <a:pt x="1789" y="1537"/>
                    </a:lnTo>
                    <a:lnTo>
                      <a:pt x="1789" y="1506"/>
                    </a:lnTo>
                    <a:lnTo>
                      <a:pt x="1789" y="1474"/>
                    </a:lnTo>
                    <a:lnTo>
                      <a:pt x="1789" y="1442"/>
                    </a:lnTo>
                    <a:lnTo>
                      <a:pt x="1789" y="1411"/>
                    </a:lnTo>
                    <a:lnTo>
                      <a:pt x="1789" y="1369"/>
                    </a:lnTo>
                    <a:lnTo>
                      <a:pt x="1789" y="1337"/>
                    </a:lnTo>
                    <a:lnTo>
                      <a:pt x="1800" y="1306"/>
                    </a:lnTo>
                    <a:lnTo>
                      <a:pt x="1800" y="1284"/>
                    </a:lnTo>
                    <a:lnTo>
                      <a:pt x="1800" y="1253"/>
                    </a:lnTo>
                    <a:lnTo>
                      <a:pt x="1810" y="1221"/>
                    </a:lnTo>
                    <a:lnTo>
                      <a:pt x="1810" y="1190"/>
                    </a:lnTo>
                    <a:lnTo>
                      <a:pt x="1831" y="1158"/>
                    </a:lnTo>
                    <a:lnTo>
                      <a:pt x="1842" y="1127"/>
                    </a:lnTo>
                    <a:lnTo>
                      <a:pt x="1842" y="1105"/>
                    </a:lnTo>
                    <a:lnTo>
                      <a:pt x="1852" y="1063"/>
                    </a:lnTo>
                    <a:lnTo>
                      <a:pt x="1863" y="1032"/>
                    </a:lnTo>
                    <a:lnTo>
                      <a:pt x="1884" y="1000"/>
                    </a:lnTo>
                    <a:lnTo>
                      <a:pt x="1884" y="969"/>
                    </a:lnTo>
                    <a:lnTo>
                      <a:pt x="1894" y="937"/>
                    </a:lnTo>
                    <a:lnTo>
                      <a:pt x="1894" y="905"/>
                    </a:lnTo>
                    <a:lnTo>
                      <a:pt x="1905" y="874"/>
                    </a:lnTo>
                    <a:lnTo>
                      <a:pt x="1916" y="842"/>
                    </a:lnTo>
                    <a:lnTo>
                      <a:pt x="1926" y="811"/>
                    </a:lnTo>
                    <a:lnTo>
                      <a:pt x="1937" y="779"/>
                    </a:lnTo>
                    <a:lnTo>
                      <a:pt x="1937" y="748"/>
                    </a:lnTo>
                    <a:lnTo>
                      <a:pt x="1947" y="726"/>
                    </a:lnTo>
                    <a:lnTo>
                      <a:pt x="1968" y="695"/>
                    </a:lnTo>
                    <a:lnTo>
                      <a:pt x="1979" y="663"/>
                    </a:lnTo>
                    <a:lnTo>
                      <a:pt x="1989" y="632"/>
                    </a:lnTo>
                    <a:lnTo>
                      <a:pt x="1958" y="653"/>
                    </a:lnTo>
                    <a:lnTo>
                      <a:pt x="1947" y="684"/>
                    </a:lnTo>
                    <a:lnTo>
                      <a:pt x="1947" y="716"/>
                    </a:lnTo>
                    <a:lnTo>
                      <a:pt x="1916" y="748"/>
                    </a:lnTo>
                    <a:lnTo>
                      <a:pt x="1894" y="779"/>
                    </a:lnTo>
                    <a:lnTo>
                      <a:pt x="1863" y="811"/>
                    </a:lnTo>
                    <a:lnTo>
                      <a:pt x="1852" y="842"/>
                    </a:lnTo>
                    <a:lnTo>
                      <a:pt x="1821" y="863"/>
                    </a:lnTo>
                    <a:lnTo>
                      <a:pt x="1789" y="874"/>
                    </a:lnTo>
                    <a:lnTo>
                      <a:pt x="1758" y="884"/>
                    </a:lnTo>
                    <a:lnTo>
                      <a:pt x="1726" y="884"/>
                    </a:lnTo>
                    <a:lnTo>
                      <a:pt x="1695" y="884"/>
                    </a:lnTo>
                    <a:lnTo>
                      <a:pt x="1673" y="884"/>
                    </a:lnTo>
                    <a:lnTo>
                      <a:pt x="1642" y="884"/>
                    </a:lnTo>
                    <a:lnTo>
                      <a:pt x="1610" y="884"/>
                    </a:lnTo>
                    <a:lnTo>
                      <a:pt x="1568" y="884"/>
                    </a:lnTo>
                    <a:lnTo>
                      <a:pt x="1526" y="884"/>
                    </a:lnTo>
                    <a:lnTo>
                      <a:pt x="1452" y="884"/>
                    </a:lnTo>
                    <a:lnTo>
                      <a:pt x="1421" y="884"/>
                    </a:lnTo>
                    <a:lnTo>
                      <a:pt x="1379" y="884"/>
                    </a:lnTo>
                    <a:lnTo>
                      <a:pt x="1347" y="884"/>
                    </a:lnTo>
                    <a:lnTo>
                      <a:pt x="1316" y="884"/>
                    </a:lnTo>
                    <a:lnTo>
                      <a:pt x="1284" y="884"/>
                    </a:lnTo>
                    <a:lnTo>
                      <a:pt x="1210" y="884"/>
                    </a:lnTo>
                    <a:lnTo>
                      <a:pt x="1147" y="884"/>
                    </a:lnTo>
                    <a:lnTo>
                      <a:pt x="1063" y="884"/>
                    </a:lnTo>
                    <a:lnTo>
                      <a:pt x="1021" y="884"/>
                    </a:lnTo>
                    <a:lnTo>
                      <a:pt x="979" y="884"/>
                    </a:lnTo>
                    <a:lnTo>
                      <a:pt x="947" y="884"/>
                    </a:lnTo>
                    <a:lnTo>
                      <a:pt x="905" y="874"/>
                    </a:lnTo>
                    <a:lnTo>
                      <a:pt x="874" y="874"/>
                    </a:lnTo>
                    <a:lnTo>
                      <a:pt x="842" y="874"/>
                    </a:lnTo>
                    <a:lnTo>
                      <a:pt x="779" y="863"/>
                    </a:lnTo>
                    <a:lnTo>
                      <a:pt x="695" y="863"/>
                    </a:lnTo>
                    <a:lnTo>
                      <a:pt x="632" y="853"/>
                    </a:lnTo>
                    <a:lnTo>
                      <a:pt x="600" y="842"/>
                    </a:lnTo>
                    <a:lnTo>
                      <a:pt x="568" y="832"/>
                    </a:lnTo>
                    <a:lnTo>
                      <a:pt x="537" y="800"/>
                    </a:lnTo>
                    <a:lnTo>
                      <a:pt x="526" y="769"/>
                    </a:lnTo>
                    <a:lnTo>
                      <a:pt x="505" y="737"/>
                    </a:lnTo>
                    <a:lnTo>
                      <a:pt x="495" y="695"/>
                    </a:lnTo>
                    <a:lnTo>
                      <a:pt x="484" y="663"/>
                    </a:lnTo>
                    <a:lnTo>
                      <a:pt x="463" y="632"/>
                    </a:lnTo>
                    <a:lnTo>
                      <a:pt x="432" y="611"/>
                    </a:lnTo>
                    <a:lnTo>
                      <a:pt x="432" y="642"/>
                    </a:lnTo>
                    <a:lnTo>
                      <a:pt x="432" y="674"/>
                    </a:lnTo>
                    <a:lnTo>
                      <a:pt x="442" y="705"/>
                    </a:lnTo>
                    <a:lnTo>
                      <a:pt x="453" y="737"/>
                    </a:lnTo>
                    <a:lnTo>
                      <a:pt x="474" y="769"/>
                    </a:lnTo>
                    <a:lnTo>
                      <a:pt x="474" y="800"/>
                    </a:lnTo>
                    <a:lnTo>
                      <a:pt x="484" y="832"/>
                    </a:lnTo>
                    <a:lnTo>
                      <a:pt x="484" y="863"/>
                    </a:lnTo>
                    <a:lnTo>
                      <a:pt x="495" y="895"/>
                    </a:lnTo>
                    <a:lnTo>
                      <a:pt x="505" y="927"/>
                    </a:lnTo>
                    <a:lnTo>
                      <a:pt x="505" y="958"/>
                    </a:lnTo>
                    <a:lnTo>
                      <a:pt x="516" y="990"/>
                    </a:lnTo>
                    <a:lnTo>
                      <a:pt x="516" y="1021"/>
                    </a:lnTo>
                    <a:lnTo>
                      <a:pt x="516" y="1053"/>
                    </a:lnTo>
                    <a:lnTo>
                      <a:pt x="516" y="1084"/>
                    </a:lnTo>
                    <a:lnTo>
                      <a:pt x="516" y="1116"/>
                    </a:lnTo>
                    <a:lnTo>
                      <a:pt x="516" y="1148"/>
                    </a:lnTo>
                    <a:lnTo>
                      <a:pt x="516" y="1179"/>
                    </a:lnTo>
                    <a:lnTo>
                      <a:pt x="516" y="1211"/>
                    </a:lnTo>
                    <a:lnTo>
                      <a:pt x="516" y="1242"/>
                    </a:lnTo>
                    <a:lnTo>
                      <a:pt x="516" y="1284"/>
                    </a:lnTo>
                    <a:lnTo>
                      <a:pt x="516" y="1348"/>
                    </a:lnTo>
                    <a:lnTo>
                      <a:pt x="516" y="1411"/>
                    </a:lnTo>
                    <a:lnTo>
                      <a:pt x="516" y="1442"/>
                    </a:lnTo>
                    <a:lnTo>
                      <a:pt x="516" y="1474"/>
                    </a:lnTo>
                    <a:lnTo>
                      <a:pt x="516" y="1506"/>
                    </a:lnTo>
                    <a:lnTo>
                      <a:pt x="516" y="1548"/>
                    </a:lnTo>
                    <a:lnTo>
                      <a:pt x="516" y="1579"/>
                    </a:lnTo>
                    <a:lnTo>
                      <a:pt x="516" y="1621"/>
                    </a:lnTo>
                    <a:lnTo>
                      <a:pt x="516" y="1663"/>
                    </a:lnTo>
                    <a:lnTo>
                      <a:pt x="516" y="1685"/>
                    </a:lnTo>
                    <a:lnTo>
                      <a:pt x="516" y="1716"/>
                    </a:lnTo>
                    <a:lnTo>
                      <a:pt x="516" y="1748"/>
                    </a:lnTo>
                    <a:lnTo>
                      <a:pt x="516" y="1779"/>
                    </a:lnTo>
                    <a:lnTo>
                      <a:pt x="516" y="1811"/>
                    </a:lnTo>
                    <a:lnTo>
                      <a:pt x="516" y="1853"/>
                    </a:lnTo>
                    <a:lnTo>
                      <a:pt x="516" y="1895"/>
                    </a:lnTo>
                    <a:lnTo>
                      <a:pt x="505" y="1927"/>
                    </a:lnTo>
                    <a:lnTo>
                      <a:pt x="505" y="1958"/>
                    </a:lnTo>
                    <a:lnTo>
                      <a:pt x="495" y="2000"/>
                    </a:lnTo>
                    <a:lnTo>
                      <a:pt x="495" y="2032"/>
                    </a:lnTo>
                    <a:lnTo>
                      <a:pt x="495" y="2064"/>
                    </a:lnTo>
                    <a:lnTo>
                      <a:pt x="495" y="2106"/>
                    </a:lnTo>
                    <a:lnTo>
                      <a:pt x="495" y="2137"/>
                    </a:lnTo>
                    <a:lnTo>
                      <a:pt x="484" y="2169"/>
                    </a:lnTo>
                    <a:lnTo>
                      <a:pt x="484" y="2200"/>
                    </a:lnTo>
                    <a:lnTo>
                      <a:pt x="484" y="2232"/>
                    </a:lnTo>
                    <a:lnTo>
                      <a:pt x="484" y="2264"/>
                    </a:lnTo>
                    <a:lnTo>
                      <a:pt x="484" y="2295"/>
                    </a:lnTo>
                    <a:lnTo>
                      <a:pt x="484" y="2337"/>
                    </a:lnTo>
                    <a:lnTo>
                      <a:pt x="484" y="2369"/>
                    </a:lnTo>
                    <a:lnTo>
                      <a:pt x="484" y="2400"/>
                    </a:lnTo>
                    <a:lnTo>
                      <a:pt x="484" y="2432"/>
                    </a:lnTo>
                    <a:lnTo>
                      <a:pt x="484" y="2464"/>
                    </a:lnTo>
                    <a:lnTo>
                      <a:pt x="484" y="2495"/>
                    </a:lnTo>
                    <a:lnTo>
                      <a:pt x="484" y="2527"/>
                    </a:lnTo>
                    <a:lnTo>
                      <a:pt x="484" y="2558"/>
                    </a:lnTo>
                    <a:lnTo>
                      <a:pt x="484" y="2590"/>
                    </a:lnTo>
                    <a:lnTo>
                      <a:pt x="484" y="2622"/>
                    </a:lnTo>
                    <a:lnTo>
                      <a:pt x="484" y="2653"/>
                    </a:lnTo>
                    <a:lnTo>
                      <a:pt x="484" y="2685"/>
                    </a:lnTo>
                    <a:lnTo>
                      <a:pt x="484" y="2716"/>
                    </a:lnTo>
                    <a:lnTo>
                      <a:pt x="484" y="2748"/>
                    </a:lnTo>
                    <a:lnTo>
                      <a:pt x="484" y="2779"/>
                    </a:lnTo>
                    <a:lnTo>
                      <a:pt x="484" y="2801"/>
                    </a:lnTo>
                    <a:lnTo>
                      <a:pt x="484" y="2832"/>
                    </a:lnTo>
                    <a:lnTo>
                      <a:pt x="484" y="2864"/>
                    </a:lnTo>
                    <a:lnTo>
                      <a:pt x="484" y="2895"/>
                    </a:lnTo>
                    <a:lnTo>
                      <a:pt x="484" y="2927"/>
                    </a:lnTo>
                    <a:lnTo>
                      <a:pt x="484" y="2958"/>
                    </a:lnTo>
                    <a:lnTo>
                      <a:pt x="484" y="2990"/>
                    </a:lnTo>
                    <a:lnTo>
                      <a:pt x="484" y="3022"/>
                    </a:lnTo>
                    <a:lnTo>
                      <a:pt x="484" y="3053"/>
                    </a:lnTo>
                    <a:lnTo>
                      <a:pt x="484" y="3085"/>
                    </a:lnTo>
                    <a:lnTo>
                      <a:pt x="484" y="3116"/>
                    </a:lnTo>
                    <a:lnTo>
                      <a:pt x="484" y="3148"/>
                    </a:lnTo>
                    <a:lnTo>
                      <a:pt x="484" y="3180"/>
                    </a:lnTo>
                    <a:lnTo>
                      <a:pt x="474" y="3211"/>
                    </a:lnTo>
                    <a:lnTo>
                      <a:pt x="442" y="3190"/>
                    </a:lnTo>
                    <a:lnTo>
                      <a:pt x="432" y="3158"/>
                    </a:lnTo>
                    <a:lnTo>
                      <a:pt x="421" y="3127"/>
                    </a:lnTo>
                    <a:lnTo>
                      <a:pt x="421" y="3095"/>
                    </a:lnTo>
                    <a:lnTo>
                      <a:pt x="411" y="3064"/>
                    </a:lnTo>
                    <a:lnTo>
                      <a:pt x="411" y="3032"/>
                    </a:lnTo>
                    <a:lnTo>
                      <a:pt x="400" y="3001"/>
                    </a:lnTo>
                    <a:lnTo>
                      <a:pt x="400" y="2969"/>
                    </a:lnTo>
                    <a:lnTo>
                      <a:pt x="390" y="2937"/>
                    </a:lnTo>
                    <a:lnTo>
                      <a:pt x="379" y="2906"/>
                    </a:lnTo>
                    <a:lnTo>
                      <a:pt x="369" y="2874"/>
                    </a:lnTo>
                    <a:lnTo>
                      <a:pt x="369" y="2832"/>
                    </a:lnTo>
                    <a:lnTo>
                      <a:pt x="369" y="2790"/>
                    </a:lnTo>
                    <a:lnTo>
                      <a:pt x="369" y="2748"/>
                    </a:lnTo>
                    <a:lnTo>
                      <a:pt x="369" y="2716"/>
                    </a:lnTo>
                    <a:lnTo>
                      <a:pt x="358" y="2674"/>
                    </a:lnTo>
                    <a:lnTo>
                      <a:pt x="358" y="2643"/>
                    </a:lnTo>
                    <a:lnTo>
                      <a:pt x="358" y="2611"/>
                    </a:lnTo>
                    <a:lnTo>
                      <a:pt x="358" y="2579"/>
                    </a:lnTo>
                    <a:lnTo>
                      <a:pt x="358" y="2548"/>
                    </a:lnTo>
                    <a:lnTo>
                      <a:pt x="358" y="2516"/>
                    </a:lnTo>
                    <a:lnTo>
                      <a:pt x="311" y="2447"/>
                    </a:lnTo>
                    <a:lnTo>
                      <a:pt x="337" y="2400"/>
                    </a:lnTo>
                    <a:lnTo>
                      <a:pt x="311" y="2399"/>
                    </a:lnTo>
                  </a:path>
                </a:pathLst>
              </a:custGeom>
              <a:pattFill prst="dkUpDiag">
                <a:fgClr>
                  <a:schemeClr val="accent1"/>
                </a:fgClr>
                <a:bgClr>
                  <a:schemeClr val="bg2"/>
                </a:bgClr>
              </a:patt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5129" name="Freeform 9"/>
              <p:cNvSpPr>
                <a:spLocks/>
              </p:cNvSpPr>
              <p:nvPr/>
            </p:nvSpPr>
            <p:spPr bwMode="auto">
              <a:xfrm>
                <a:off x="1954" y="1884"/>
                <a:ext cx="1232" cy="2001"/>
              </a:xfrm>
              <a:custGeom>
                <a:avLst/>
                <a:gdLst/>
                <a:ahLst/>
                <a:cxnLst>
                  <a:cxn ang="0">
                    <a:pos x="0" y="1811"/>
                  </a:cxn>
                  <a:cxn ang="0">
                    <a:pos x="0" y="1653"/>
                  </a:cxn>
                  <a:cxn ang="0">
                    <a:pos x="0" y="1505"/>
                  </a:cxn>
                  <a:cxn ang="0">
                    <a:pos x="0" y="1358"/>
                  </a:cxn>
                  <a:cxn ang="0">
                    <a:pos x="10" y="1210"/>
                  </a:cxn>
                  <a:cxn ang="0">
                    <a:pos x="21" y="1053"/>
                  </a:cxn>
                  <a:cxn ang="0">
                    <a:pos x="21" y="895"/>
                  </a:cxn>
                  <a:cxn ang="0">
                    <a:pos x="21" y="737"/>
                  </a:cxn>
                  <a:cxn ang="0">
                    <a:pos x="63" y="579"/>
                  </a:cxn>
                  <a:cxn ang="0">
                    <a:pos x="95" y="421"/>
                  </a:cxn>
                  <a:cxn ang="0">
                    <a:pos x="116" y="263"/>
                  </a:cxn>
                  <a:cxn ang="0">
                    <a:pos x="158" y="105"/>
                  </a:cxn>
                  <a:cxn ang="0">
                    <a:pos x="305" y="31"/>
                  </a:cxn>
                  <a:cxn ang="0">
                    <a:pos x="473" y="0"/>
                  </a:cxn>
                  <a:cxn ang="0">
                    <a:pos x="621" y="0"/>
                  </a:cxn>
                  <a:cxn ang="0">
                    <a:pos x="779" y="0"/>
                  </a:cxn>
                  <a:cxn ang="0">
                    <a:pos x="937" y="21"/>
                  </a:cxn>
                  <a:cxn ang="0">
                    <a:pos x="1094" y="116"/>
                  </a:cxn>
                  <a:cxn ang="0">
                    <a:pos x="1136" y="274"/>
                  </a:cxn>
                  <a:cxn ang="0">
                    <a:pos x="1136" y="431"/>
                  </a:cxn>
                  <a:cxn ang="0">
                    <a:pos x="1136" y="589"/>
                  </a:cxn>
                  <a:cxn ang="0">
                    <a:pos x="1136" y="758"/>
                  </a:cxn>
                  <a:cxn ang="0">
                    <a:pos x="1136" y="916"/>
                  </a:cxn>
                  <a:cxn ang="0">
                    <a:pos x="1136" y="1063"/>
                  </a:cxn>
                  <a:cxn ang="0">
                    <a:pos x="1126" y="1232"/>
                  </a:cxn>
                  <a:cxn ang="0">
                    <a:pos x="1126" y="1400"/>
                  </a:cxn>
                  <a:cxn ang="0">
                    <a:pos x="1147" y="1558"/>
                  </a:cxn>
                  <a:cxn ang="0">
                    <a:pos x="1179" y="1716"/>
                  </a:cxn>
                  <a:cxn ang="0">
                    <a:pos x="1221" y="1884"/>
                  </a:cxn>
                  <a:cxn ang="0">
                    <a:pos x="1200" y="2000"/>
                  </a:cxn>
                  <a:cxn ang="0">
                    <a:pos x="1084" y="1874"/>
                  </a:cxn>
                  <a:cxn ang="0">
                    <a:pos x="1031" y="1716"/>
                  </a:cxn>
                  <a:cxn ang="0">
                    <a:pos x="1000" y="1568"/>
                  </a:cxn>
                  <a:cxn ang="0">
                    <a:pos x="989" y="1358"/>
                  </a:cxn>
                  <a:cxn ang="0">
                    <a:pos x="979" y="1210"/>
                  </a:cxn>
                  <a:cxn ang="0">
                    <a:pos x="968" y="1053"/>
                  </a:cxn>
                  <a:cxn ang="0">
                    <a:pos x="968" y="895"/>
                  </a:cxn>
                  <a:cxn ang="0">
                    <a:pos x="968" y="737"/>
                  </a:cxn>
                  <a:cxn ang="0">
                    <a:pos x="894" y="589"/>
                  </a:cxn>
                  <a:cxn ang="0">
                    <a:pos x="747" y="495"/>
                  </a:cxn>
                  <a:cxn ang="0">
                    <a:pos x="579" y="463"/>
                  </a:cxn>
                  <a:cxn ang="0">
                    <a:pos x="410" y="463"/>
                  </a:cxn>
                  <a:cxn ang="0">
                    <a:pos x="284" y="600"/>
                  </a:cxn>
                  <a:cxn ang="0">
                    <a:pos x="200" y="737"/>
                  </a:cxn>
                  <a:cxn ang="0">
                    <a:pos x="168" y="916"/>
                  </a:cxn>
                  <a:cxn ang="0">
                    <a:pos x="168" y="1063"/>
                  </a:cxn>
                  <a:cxn ang="0">
                    <a:pos x="147" y="1221"/>
                  </a:cxn>
                  <a:cxn ang="0">
                    <a:pos x="116" y="1432"/>
                  </a:cxn>
                  <a:cxn ang="0">
                    <a:pos x="105" y="1590"/>
                  </a:cxn>
                  <a:cxn ang="0">
                    <a:pos x="95" y="1747"/>
                  </a:cxn>
                  <a:cxn ang="0">
                    <a:pos x="74" y="1905"/>
                  </a:cxn>
                  <a:cxn ang="0">
                    <a:pos x="14" y="1956"/>
                  </a:cxn>
                </a:cxnLst>
                <a:rect l="0" t="0" r="r" b="b"/>
                <a:pathLst>
                  <a:path w="1232" h="2001">
                    <a:moveTo>
                      <a:pt x="14" y="1956"/>
                    </a:moveTo>
                    <a:lnTo>
                      <a:pt x="0" y="1905"/>
                    </a:lnTo>
                    <a:lnTo>
                      <a:pt x="0" y="1874"/>
                    </a:lnTo>
                    <a:lnTo>
                      <a:pt x="0" y="1842"/>
                    </a:lnTo>
                    <a:lnTo>
                      <a:pt x="0" y="1811"/>
                    </a:lnTo>
                    <a:lnTo>
                      <a:pt x="0" y="1779"/>
                    </a:lnTo>
                    <a:lnTo>
                      <a:pt x="0" y="1747"/>
                    </a:lnTo>
                    <a:lnTo>
                      <a:pt x="0" y="1716"/>
                    </a:lnTo>
                    <a:lnTo>
                      <a:pt x="0" y="1684"/>
                    </a:lnTo>
                    <a:lnTo>
                      <a:pt x="0" y="1653"/>
                    </a:lnTo>
                    <a:lnTo>
                      <a:pt x="0" y="1621"/>
                    </a:lnTo>
                    <a:lnTo>
                      <a:pt x="0" y="1590"/>
                    </a:lnTo>
                    <a:lnTo>
                      <a:pt x="0" y="1568"/>
                    </a:lnTo>
                    <a:lnTo>
                      <a:pt x="0" y="1537"/>
                    </a:lnTo>
                    <a:lnTo>
                      <a:pt x="0" y="1505"/>
                    </a:lnTo>
                    <a:lnTo>
                      <a:pt x="0" y="1474"/>
                    </a:lnTo>
                    <a:lnTo>
                      <a:pt x="0" y="1442"/>
                    </a:lnTo>
                    <a:lnTo>
                      <a:pt x="0" y="1411"/>
                    </a:lnTo>
                    <a:lnTo>
                      <a:pt x="0" y="1389"/>
                    </a:lnTo>
                    <a:lnTo>
                      <a:pt x="0" y="1358"/>
                    </a:lnTo>
                    <a:lnTo>
                      <a:pt x="0" y="1326"/>
                    </a:lnTo>
                    <a:lnTo>
                      <a:pt x="0" y="1295"/>
                    </a:lnTo>
                    <a:lnTo>
                      <a:pt x="0" y="1263"/>
                    </a:lnTo>
                    <a:lnTo>
                      <a:pt x="10" y="1232"/>
                    </a:lnTo>
                    <a:lnTo>
                      <a:pt x="10" y="1210"/>
                    </a:lnTo>
                    <a:lnTo>
                      <a:pt x="21" y="1179"/>
                    </a:lnTo>
                    <a:lnTo>
                      <a:pt x="21" y="1147"/>
                    </a:lnTo>
                    <a:lnTo>
                      <a:pt x="21" y="1116"/>
                    </a:lnTo>
                    <a:lnTo>
                      <a:pt x="21" y="1084"/>
                    </a:lnTo>
                    <a:lnTo>
                      <a:pt x="21" y="1053"/>
                    </a:lnTo>
                    <a:lnTo>
                      <a:pt x="21" y="1021"/>
                    </a:lnTo>
                    <a:lnTo>
                      <a:pt x="21" y="989"/>
                    </a:lnTo>
                    <a:lnTo>
                      <a:pt x="21" y="958"/>
                    </a:lnTo>
                    <a:lnTo>
                      <a:pt x="21" y="926"/>
                    </a:lnTo>
                    <a:lnTo>
                      <a:pt x="21" y="895"/>
                    </a:lnTo>
                    <a:lnTo>
                      <a:pt x="21" y="863"/>
                    </a:lnTo>
                    <a:lnTo>
                      <a:pt x="21" y="831"/>
                    </a:lnTo>
                    <a:lnTo>
                      <a:pt x="21" y="800"/>
                    </a:lnTo>
                    <a:lnTo>
                      <a:pt x="21" y="768"/>
                    </a:lnTo>
                    <a:lnTo>
                      <a:pt x="21" y="737"/>
                    </a:lnTo>
                    <a:lnTo>
                      <a:pt x="21" y="705"/>
                    </a:lnTo>
                    <a:lnTo>
                      <a:pt x="31" y="674"/>
                    </a:lnTo>
                    <a:lnTo>
                      <a:pt x="42" y="642"/>
                    </a:lnTo>
                    <a:lnTo>
                      <a:pt x="53" y="610"/>
                    </a:lnTo>
                    <a:lnTo>
                      <a:pt x="63" y="579"/>
                    </a:lnTo>
                    <a:lnTo>
                      <a:pt x="63" y="547"/>
                    </a:lnTo>
                    <a:lnTo>
                      <a:pt x="63" y="516"/>
                    </a:lnTo>
                    <a:lnTo>
                      <a:pt x="74" y="484"/>
                    </a:lnTo>
                    <a:lnTo>
                      <a:pt x="84" y="452"/>
                    </a:lnTo>
                    <a:lnTo>
                      <a:pt x="95" y="421"/>
                    </a:lnTo>
                    <a:lnTo>
                      <a:pt x="95" y="389"/>
                    </a:lnTo>
                    <a:lnTo>
                      <a:pt x="95" y="358"/>
                    </a:lnTo>
                    <a:lnTo>
                      <a:pt x="105" y="326"/>
                    </a:lnTo>
                    <a:lnTo>
                      <a:pt x="105" y="295"/>
                    </a:lnTo>
                    <a:lnTo>
                      <a:pt x="116" y="263"/>
                    </a:lnTo>
                    <a:lnTo>
                      <a:pt x="116" y="231"/>
                    </a:lnTo>
                    <a:lnTo>
                      <a:pt x="126" y="200"/>
                    </a:lnTo>
                    <a:lnTo>
                      <a:pt x="126" y="168"/>
                    </a:lnTo>
                    <a:lnTo>
                      <a:pt x="137" y="137"/>
                    </a:lnTo>
                    <a:lnTo>
                      <a:pt x="158" y="105"/>
                    </a:lnTo>
                    <a:lnTo>
                      <a:pt x="189" y="73"/>
                    </a:lnTo>
                    <a:lnTo>
                      <a:pt x="221" y="63"/>
                    </a:lnTo>
                    <a:lnTo>
                      <a:pt x="252" y="42"/>
                    </a:lnTo>
                    <a:lnTo>
                      <a:pt x="274" y="31"/>
                    </a:lnTo>
                    <a:lnTo>
                      <a:pt x="305" y="31"/>
                    </a:lnTo>
                    <a:lnTo>
                      <a:pt x="337" y="10"/>
                    </a:lnTo>
                    <a:lnTo>
                      <a:pt x="379" y="10"/>
                    </a:lnTo>
                    <a:lnTo>
                      <a:pt x="410" y="10"/>
                    </a:lnTo>
                    <a:lnTo>
                      <a:pt x="442" y="0"/>
                    </a:lnTo>
                    <a:lnTo>
                      <a:pt x="473" y="0"/>
                    </a:lnTo>
                    <a:lnTo>
                      <a:pt x="495" y="0"/>
                    </a:lnTo>
                    <a:lnTo>
                      <a:pt x="526" y="0"/>
                    </a:lnTo>
                    <a:lnTo>
                      <a:pt x="558" y="0"/>
                    </a:lnTo>
                    <a:lnTo>
                      <a:pt x="589" y="0"/>
                    </a:lnTo>
                    <a:lnTo>
                      <a:pt x="621" y="0"/>
                    </a:lnTo>
                    <a:lnTo>
                      <a:pt x="652" y="0"/>
                    </a:lnTo>
                    <a:lnTo>
                      <a:pt x="684" y="0"/>
                    </a:lnTo>
                    <a:lnTo>
                      <a:pt x="716" y="0"/>
                    </a:lnTo>
                    <a:lnTo>
                      <a:pt x="747" y="0"/>
                    </a:lnTo>
                    <a:lnTo>
                      <a:pt x="779" y="0"/>
                    </a:lnTo>
                    <a:lnTo>
                      <a:pt x="810" y="10"/>
                    </a:lnTo>
                    <a:lnTo>
                      <a:pt x="842" y="10"/>
                    </a:lnTo>
                    <a:lnTo>
                      <a:pt x="873" y="10"/>
                    </a:lnTo>
                    <a:lnTo>
                      <a:pt x="905" y="21"/>
                    </a:lnTo>
                    <a:lnTo>
                      <a:pt x="937" y="21"/>
                    </a:lnTo>
                    <a:lnTo>
                      <a:pt x="968" y="31"/>
                    </a:lnTo>
                    <a:lnTo>
                      <a:pt x="1000" y="52"/>
                    </a:lnTo>
                    <a:lnTo>
                      <a:pt x="1042" y="73"/>
                    </a:lnTo>
                    <a:lnTo>
                      <a:pt x="1063" y="95"/>
                    </a:lnTo>
                    <a:lnTo>
                      <a:pt x="1094" y="116"/>
                    </a:lnTo>
                    <a:lnTo>
                      <a:pt x="1115" y="147"/>
                    </a:lnTo>
                    <a:lnTo>
                      <a:pt x="1126" y="179"/>
                    </a:lnTo>
                    <a:lnTo>
                      <a:pt x="1136" y="210"/>
                    </a:lnTo>
                    <a:lnTo>
                      <a:pt x="1136" y="242"/>
                    </a:lnTo>
                    <a:lnTo>
                      <a:pt x="1136" y="274"/>
                    </a:lnTo>
                    <a:lnTo>
                      <a:pt x="1136" y="305"/>
                    </a:lnTo>
                    <a:lnTo>
                      <a:pt x="1136" y="337"/>
                    </a:lnTo>
                    <a:lnTo>
                      <a:pt x="1136" y="368"/>
                    </a:lnTo>
                    <a:lnTo>
                      <a:pt x="1136" y="400"/>
                    </a:lnTo>
                    <a:lnTo>
                      <a:pt x="1136" y="431"/>
                    </a:lnTo>
                    <a:lnTo>
                      <a:pt x="1136" y="463"/>
                    </a:lnTo>
                    <a:lnTo>
                      <a:pt x="1136" y="495"/>
                    </a:lnTo>
                    <a:lnTo>
                      <a:pt x="1136" y="526"/>
                    </a:lnTo>
                    <a:lnTo>
                      <a:pt x="1136" y="558"/>
                    </a:lnTo>
                    <a:lnTo>
                      <a:pt x="1136" y="589"/>
                    </a:lnTo>
                    <a:lnTo>
                      <a:pt x="1136" y="621"/>
                    </a:lnTo>
                    <a:lnTo>
                      <a:pt x="1136" y="663"/>
                    </a:lnTo>
                    <a:lnTo>
                      <a:pt x="1136" y="695"/>
                    </a:lnTo>
                    <a:lnTo>
                      <a:pt x="1136" y="726"/>
                    </a:lnTo>
                    <a:lnTo>
                      <a:pt x="1136" y="758"/>
                    </a:lnTo>
                    <a:lnTo>
                      <a:pt x="1136" y="789"/>
                    </a:lnTo>
                    <a:lnTo>
                      <a:pt x="1136" y="821"/>
                    </a:lnTo>
                    <a:lnTo>
                      <a:pt x="1136" y="853"/>
                    </a:lnTo>
                    <a:lnTo>
                      <a:pt x="1136" y="884"/>
                    </a:lnTo>
                    <a:lnTo>
                      <a:pt x="1136" y="916"/>
                    </a:lnTo>
                    <a:lnTo>
                      <a:pt x="1136" y="947"/>
                    </a:lnTo>
                    <a:lnTo>
                      <a:pt x="1136" y="979"/>
                    </a:lnTo>
                    <a:lnTo>
                      <a:pt x="1136" y="1010"/>
                    </a:lnTo>
                    <a:lnTo>
                      <a:pt x="1136" y="1032"/>
                    </a:lnTo>
                    <a:lnTo>
                      <a:pt x="1136" y="1063"/>
                    </a:lnTo>
                    <a:lnTo>
                      <a:pt x="1136" y="1105"/>
                    </a:lnTo>
                    <a:lnTo>
                      <a:pt x="1126" y="1147"/>
                    </a:lnTo>
                    <a:lnTo>
                      <a:pt x="1126" y="1179"/>
                    </a:lnTo>
                    <a:lnTo>
                      <a:pt x="1126" y="1210"/>
                    </a:lnTo>
                    <a:lnTo>
                      <a:pt x="1126" y="1232"/>
                    </a:lnTo>
                    <a:lnTo>
                      <a:pt x="1126" y="1274"/>
                    </a:lnTo>
                    <a:lnTo>
                      <a:pt x="1126" y="1305"/>
                    </a:lnTo>
                    <a:lnTo>
                      <a:pt x="1126" y="1337"/>
                    </a:lnTo>
                    <a:lnTo>
                      <a:pt x="1126" y="1368"/>
                    </a:lnTo>
                    <a:lnTo>
                      <a:pt x="1126" y="1400"/>
                    </a:lnTo>
                    <a:lnTo>
                      <a:pt x="1126" y="1432"/>
                    </a:lnTo>
                    <a:lnTo>
                      <a:pt x="1126" y="1463"/>
                    </a:lnTo>
                    <a:lnTo>
                      <a:pt x="1147" y="1495"/>
                    </a:lnTo>
                    <a:lnTo>
                      <a:pt x="1147" y="1526"/>
                    </a:lnTo>
                    <a:lnTo>
                      <a:pt x="1147" y="1558"/>
                    </a:lnTo>
                    <a:lnTo>
                      <a:pt x="1147" y="1590"/>
                    </a:lnTo>
                    <a:lnTo>
                      <a:pt x="1158" y="1621"/>
                    </a:lnTo>
                    <a:lnTo>
                      <a:pt x="1158" y="1653"/>
                    </a:lnTo>
                    <a:lnTo>
                      <a:pt x="1168" y="1684"/>
                    </a:lnTo>
                    <a:lnTo>
                      <a:pt x="1179" y="1716"/>
                    </a:lnTo>
                    <a:lnTo>
                      <a:pt x="1189" y="1747"/>
                    </a:lnTo>
                    <a:lnTo>
                      <a:pt x="1200" y="1790"/>
                    </a:lnTo>
                    <a:lnTo>
                      <a:pt x="1210" y="1821"/>
                    </a:lnTo>
                    <a:lnTo>
                      <a:pt x="1210" y="1853"/>
                    </a:lnTo>
                    <a:lnTo>
                      <a:pt x="1221" y="1884"/>
                    </a:lnTo>
                    <a:lnTo>
                      <a:pt x="1231" y="1916"/>
                    </a:lnTo>
                    <a:lnTo>
                      <a:pt x="1231" y="1947"/>
                    </a:lnTo>
                    <a:lnTo>
                      <a:pt x="1231" y="1969"/>
                    </a:lnTo>
                    <a:lnTo>
                      <a:pt x="1231" y="2000"/>
                    </a:lnTo>
                    <a:lnTo>
                      <a:pt x="1200" y="2000"/>
                    </a:lnTo>
                    <a:lnTo>
                      <a:pt x="1179" y="1969"/>
                    </a:lnTo>
                    <a:lnTo>
                      <a:pt x="1158" y="1947"/>
                    </a:lnTo>
                    <a:lnTo>
                      <a:pt x="1136" y="1926"/>
                    </a:lnTo>
                    <a:lnTo>
                      <a:pt x="1105" y="1905"/>
                    </a:lnTo>
                    <a:lnTo>
                      <a:pt x="1084" y="1874"/>
                    </a:lnTo>
                    <a:lnTo>
                      <a:pt x="1073" y="1842"/>
                    </a:lnTo>
                    <a:lnTo>
                      <a:pt x="1063" y="1811"/>
                    </a:lnTo>
                    <a:lnTo>
                      <a:pt x="1052" y="1779"/>
                    </a:lnTo>
                    <a:lnTo>
                      <a:pt x="1042" y="1747"/>
                    </a:lnTo>
                    <a:lnTo>
                      <a:pt x="1031" y="1716"/>
                    </a:lnTo>
                    <a:lnTo>
                      <a:pt x="1021" y="1684"/>
                    </a:lnTo>
                    <a:lnTo>
                      <a:pt x="1010" y="1653"/>
                    </a:lnTo>
                    <a:lnTo>
                      <a:pt x="1000" y="1621"/>
                    </a:lnTo>
                    <a:lnTo>
                      <a:pt x="1000" y="1590"/>
                    </a:lnTo>
                    <a:lnTo>
                      <a:pt x="1000" y="1568"/>
                    </a:lnTo>
                    <a:lnTo>
                      <a:pt x="1000" y="1484"/>
                    </a:lnTo>
                    <a:lnTo>
                      <a:pt x="1000" y="1453"/>
                    </a:lnTo>
                    <a:lnTo>
                      <a:pt x="1000" y="1421"/>
                    </a:lnTo>
                    <a:lnTo>
                      <a:pt x="989" y="1389"/>
                    </a:lnTo>
                    <a:lnTo>
                      <a:pt x="989" y="1358"/>
                    </a:lnTo>
                    <a:lnTo>
                      <a:pt x="989" y="1326"/>
                    </a:lnTo>
                    <a:lnTo>
                      <a:pt x="989" y="1295"/>
                    </a:lnTo>
                    <a:lnTo>
                      <a:pt x="989" y="1263"/>
                    </a:lnTo>
                    <a:lnTo>
                      <a:pt x="979" y="1232"/>
                    </a:lnTo>
                    <a:lnTo>
                      <a:pt x="979" y="1210"/>
                    </a:lnTo>
                    <a:lnTo>
                      <a:pt x="979" y="1179"/>
                    </a:lnTo>
                    <a:lnTo>
                      <a:pt x="968" y="1147"/>
                    </a:lnTo>
                    <a:lnTo>
                      <a:pt x="968" y="1116"/>
                    </a:lnTo>
                    <a:lnTo>
                      <a:pt x="968" y="1084"/>
                    </a:lnTo>
                    <a:lnTo>
                      <a:pt x="968" y="1053"/>
                    </a:lnTo>
                    <a:lnTo>
                      <a:pt x="968" y="1021"/>
                    </a:lnTo>
                    <a:lnTo>
                      <a:pt x="968" y="989"/>
                    </a:lnTo>
                    <a:lnTo>
                      <a:pt x="968" y="958"/>
                    </a:lnTo>
                    <a:lnTo>
                      <a:pt x="968" y="926"/>
                    </a:lnTo>
                    <a:lnTo>
                      <a:pt x="968" y="895"/>
                    </a:lnTo>
                    <a:lnTo>
                      <a:pt x="968" y="863"/>
                    </a:lnTo>
                    <a:lnTo>
                      <a:pt x="968" y="831"/>
                    </a:lnTo>
                    <a:lnTo>
                      <a:pt x="968" y="800"/>
                    </a:lnTo>
                    <a:lnTo>
                      <a:pt x="968" y="768"/>
                    </a:lnTo>
                    <a:lnTo>
                      <a:pt x="968" y="737"/>
                    </a:lnTo>
                    <a:lnTo>
                      <a:pt x="958" y="705"/>
                    </a:lnTo>
                    <a:lnTo>
                      <a:pt x="958" y="674"/>
                    </a:lnTo>
                    <a:lnTo>
                      <a:pt x="947" y="642"/>
                    </a:lnTo>
                    <a:lnTo>
                      <a:pt x="926" y="610"/>
                    </a:lnTo>
                    <a:lnTo>
                      <a:pt x="894" y="589"/>
                    </a:lnTo>
                    <a:lnTo>
                      <a:pt x="873" y="558"/>
                    </a:lnTo>
                    <a:lnTo>
                      <a:pt x="842" y="537"/>
                    </a:lnTo>
                    <a:lnTo>
                      <a:pt x="810" y="516"/>
                    </a:lnTo>
                    <a:lnTo>
                      <a:pt x="779" y="505"/>
                    </a:lnTo>
                    <a:lnTo>
                      <a:pt x="747" y="495"/>
                    </a:lnTo>
                    <a:lnTo>
                      <a:pt x="716" y="484"/>
                    </a:lnTo>
                    <a:lnTo>
                      <a:pt x="684" y="474"/>
                    </a:lnTo>
                    <a:lnTo>
                      <a:pt x="642" y="463"/>
                    </a:lnTo>
                    <a:lnTo>
                      <a:pt x="610" y="463"/>
                    </a:lnTo>
                    <a:lnTo>
                      <a:pt x="579" y="463"/>
                    </a:lnTo>
                    <a:lnTo>
                      <a:pt x="537" y="463"/>
                    </a:lnTo>
                    <a:lnTo>
                      <a:pt x="505" y="463"/>
                    </a:lnTo>
                    <a:lnTo>
                      <a:pt x="473" y="463"/>
                    </a:lnTo>
                    <a:lnTo>
                      <a:pt x="442" y="463"/>
                    </a:lnTo>
                    <a:lnTo>
                      <a:pt x="410" y="463"/>
                    </a:lnTo>
                    <a:lnTo>
                      <a:pt x="379" y="484"/>
                    </a:lnTo>
                    <a:lnTo>
                      <a:pt x="347" y="505"/>
                    </a:lnTo>
                    <a:lnTo>
                      <a:pt x="326" y="537"/>
                    </a:lnTo>
                    <a:lnTo>
                      <a:pt x="305" y="568"/>
                    </a:lnTo>
                    <a:lnTo>
                      <a:pt x="284" y="600"/>
                    </a:lnTo>
                    <a:lnTo>
                      <a:pt x="274" y="631"/>
                    </a:lnTo>
                    <a:lnTo>
                      <a:pt x="252" y="642"/>
                    </a:lnTo>
                    <a:lnTo>
                      <a:pt x="242" y="674"/>
                    </a:lnTo>
                    <a:lnTo>
                      <a:pt x="221" y="705"/>
                    </a:lnTo>
                    <a:lnTo>
                      <a:pt x="200" y="737"/>
                    </a:lnTo>
                    <a:lnTo>
                      <a:pt x="189" y="779"/>
                    </a:lnTo>
                    <a:lnTo>
                      <a:pt x="179" y="810"/>
                    </a:lnTo>
                    <a:lnTo>
                      <a:pt x="168" y="842"/>
                    </a:lnTo>
                    <a:lnTo>
                      <a:pt x="168" y="884"/>
                    </a:lnTo>
                    <a:lnTo>
                      <a:pt x="168" y="916"/>
                    </a:lnTo>
                    <a:lnTo>
                      <a:pt x="168" y="947"/>
                    </a:lnTo>
                    <a:lnTo>
                      <a:pt x="168" y="979"/>
                    </a:lnTo>
                    <a:lnTo>
                      <a:pt x="168" y="1010"/>
                    </a:lnTo>
                    <a:lnTo>
                      <a:pt x="168" y="1032"/>
                    </a:lnTo>
                    <a:lnTo>
                      <a:pt x="168" y="1063"/>
                    </a:lnTo>
                    <a:lnTo>
                      <a:pt x="168" y="1095"/>
                    </a:lnTo>
                    <a:lnTo>
                      <a:pt x="168" y="1126"/>
                    </a:lnTo>
                    <a:lnTo>
                      <a:pt x="158" y="1158"/>
                    </a:lnTo>
                    <a:lnTo>
                      <a:pt x="158" y="1189"/>
                    </a:lnTo>
                    <a:lnTo>
                      <a:pt x="147" y="1221"/>
                    </a:lnTo>
                    <a:lnTo>
                      <a:pt x="147" y="1253"/>
                    </a:lnTo>
                    <a:lnTo>
                      <a:pt x="137" y="1326"/>
                    </a:lnTo>
                    <a:lnTo>
                      <a:pt x="116" y="1368"/>
                    </a:lnTo>
                    <a:lnTo>
                      <a:pt x="116" y="1400"/>
                    </a:lnTo>
                    <a:lnTo>
                      <a:pt x="116" y="1432"/>
                    </a:lnTo>
                    <a:lnTo>
                      <a:pt x="105" y="1463"/>
                    </a:lnTo>
                    <a:lnTo>
                      <a:pt x="105" y="1495"/>
                    </a:lnTo>
                    <a:lnTo>
                      <a:pt x="105" y="1526"/>
                    </a:lnTo>
                    <a:lnTo>
                      <a:pt x="105" y="1558"/>
                    </a:lnTo>
                    <a:lnTo>
                      <a:pt x="105" y="1590"/>
                    </a:lnTo>
                    <a:lnTo>
                      <a:pt x="105" y="1621"/>
                    </a:lnTo>
                    <a:lnTo>
                      <a:pt x="105" y="1653"/>
                    </a:lnTo>
                    <a:lnTo>
                      <a:pt x="105" y="1684"/>
                    </a:lnTo>
                    <a:lnTo>
                      <a:pt x="105" y="1716"/>
                    </a:lnTo>
                    <a:lnTo>
                      <a:pt x="95" y="1747"/>
                    </a:lnTo>
                    <a:lnTo>
                      <a:pt x="95" y="1779"/>
                    </a:lnTo>
                    <a:lnTo>
                      <a:pt x="95" y="1811"/>
                    </a:lnTo>
                    <a:lnTo>
                      <a:pt x="84" y="1842"/>
                    </a:lnTo>
                    <a:lnTo>
                      <a:pt x="84" y="1874"/>
                    </a:lnTo>
                    <a:lnTo>
                      <a:pt x="74" y="1905"/>
                    </a:lnTo>
                    <a:lnTo>
                      <a:pt x="74" y="1937"/>
                    </a:lnTo>
                    <a:lnTo>
                      <a:pt x="74" y="1969"/>
                    </a:lnTo>
                    <a:lnTo>
                      <a:pt x="63" y="2000"/>
                    </a:lnTo>
                    <a:lnTo>
                      <a:pt x="14" y="1956"/>
                    </a:lnTo>
                    <a:lnTo>
                      <a:pt x="14" y="1956"/>
                    </a:lnTo>
                  </a:path>
                </a:pathLst>
              </a:custGeom>
              <a:pattFill prst="dkUpDiag">
                <a:fgClr>
                  <a:schemeClr val="accent1"/>
                </a:fgClr>
                <a:bgClr>
                  <a:schemeClr val="bg2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5131" name="Rectangle 11"/>
            <p:cNvSpPr>
              <a:spLocks noChangeArrowheads="1"/>
            </p:cNvSpPr>
            <p:nvPr/>
          </p:nvSpPr>
          <p:spPr bwMode="auto">
            <a:xfrm>
              <a:off x="2064" y="1584"/>
              <a:ext cx="110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>
                  <a:solidFill>
                    <a:schemeClr val="accent2"/>
                  </a:solidFill>
                  <a:latin typeface="Arial" charset="0"/>
                </a:rPr>
                <a:t>CORONAL</a:t>
              </a:r>
            </a:p>
          </p:txBody>
        </p:sp>
        <p:sp>
          <p:nvSpPr>
            <p:cNvPr id="5132" name="Rectangle 12"/>
            <p:cNvSpPr>
              <a:spLocks noChangeArrowheads="1"/>
            </p:cNvSpPr>
            <p:nvPr/>
          </p:nvSpPr>
          <p:spPr bwMode="auto">
            <a:xfrm>
              <a:off x="4272" y="1584"/>
              <a:ext cx="124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endParaRPr lang="ru-RU" b="1" dirty="0">
                <a:solidFill>
                  <a:srgbClr val="FF3399"/>
                </a:solidFill>
                <a:latin typeface="Arial" charset="0"/>
              </a:endParaRPr>
            </a:p>
          </p:txBody>
        </p:sp>
        <p:sp>
          <p:nvSpPr>
            <p:cNvPr id="5134" name="Rectangle 14"/>
            <p:cNvSpPr>
              <a:spLocks noChangeArrowheads="1"/>
            </p:cNvSpPr>
            <p:nvPr/>
          </p:nvSpPr>
          <p:spPr bwMode="auto">
            <a:xfrm>
              <a:off x="0" y="2304"/>
              <a:ext cx="1392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>
                  <a:solidFill>
                    <a:srgbClr val="FF33FF"/>
                  </a:solidFill>
                  <a:latin typeface="Arial" charset="0"/>
                </a:rPr>
                <a:t>ACCESSORY CANAL</a:t>
              </a:r>
            </a:p>
          </p:txBody>
        </p:sp>
        <p:sp>
          <p:nvSpPr>
            <p:cNvPr id="5135" name="Rectangle 15"/>
            <p:cNvSpPr>
              <a:spLocks noChangeArrowheads="1"/>
            </p:cNvSpPr>
            <p:nvPr/>
          </p:nvSpPr>
          <p:spPr bwMode="auto">
            <a:xfrm>
              <a:off x="3696" y="2784"/>
              <a:ext cx="148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 dirty="0">
                  <a:solidFill>
                    <a:schemeClr val="accent6">
                      <a:lumMod val="75000"/>
                    </a:schemeClr>
                  </a:solidFill>
                  <a:latin typeface="Arial" charset="0"/>
                </a:rPr>
                <a:t>ROOT CANAL</a:t>
              </a:r>
            </a:p>
          </p:txBody>
        </p:sp>
        <p:sp>
          <p:nvSpPr>
            <p:cNvPr id="5136" name="Line 16"/>
            <p:cNvSpPr>
              <a:spLocks noChangeShapeType="1"/>
            </p:cNvSpPr>
            <p:nvPr/>
          </p:nvSpPr>
          <p:spPr bwMode="auto">
            <a:xfrm>
              <a:off x="3168" y="2880"/>
              <a:ext cx="576" cy="48"/>
            </a:xfrm>
            <a:prstGeom prst="line">
              <a:avLst/>
            </a:prstGeom>
            <a:ln>
              <a:headEnd type="stealth" w="med" len="lg"/>
              <a:tailEnd type="none" w="sm" len="sm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5137" name="Freeform 17"/>
            <p:cNvSpPr>
              <a:spLocks/>
            </p:cNvSpPr>
            <p:nvPr/>
          </p:nvSpPr>
          <p:spPr bwMode="auto">
            <a:xfrm>
              <a:off x="1680" y="3084"/>
              <a:ext cx="222" cy="106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42" y="105"/>
                </a:cxn>
                <a:cxn ang="0">
                  <a:pos x="74" y="105"/>
                </a:cxn>
                <a:cxn ang="0">
                  <a:pos x="106" y="105"/>
                </a:cxn>
                <a:cxn ang="0">
                  <a:pos x="137" y="95"/>
                </a:cxn>
                <a:cxn ang="0">
                  <a:pos x="169" y="84"/>
                </a:cxn>
                <a:cxn ang="0">
                  <a:pos x="200" y="74"/>
                </a:cxn>
                <a:cxn ang="0">
                  <a:pos x="221" y="42"/>
                </a:cxn>
                <a:cxn ang="0">
                  <a:pos x="221" y="10"/>
                </a:cxn>
                <a:cxn ang="0">
                  <a:pos x="190" y="0"/>
                </a:cxn>
                <a:cxn ang="0">
                  <a:pos x="158" y="10"/>
                </a:cxn>
                <a:cxn ang="0">
                  <a:pos x="127" y="32"/>
                </a:cxn>
                <a:cxn ang="0">
                  <a:pos x="95" y="32"/>
                </a:cxn>
                <a:cxn ang="0">
                  <a:pos x="63" y="32"/>
                </a:cxn>
                <a:cxn ang="0">
                  <a:pos x="32" y="42"/>
                </a:cxn>
                <a:cxn ang="0">
                  <a:pos x="0" y="84"/>
                </a:cxn>
                <a:cxn ang="0">
                  <a:pos x="0" y="84"/>
                </a:cxn>
              </a:cxnLst>
              <a:rect l="0" t="0" r="r" b="b"/>
              <a:pathLst>
                <a:path w="222" h="106">
                  <a:moveTo>
                    <a:pt x="0" y="84"/>
                  </a:moveTo>
                  <a:lnTo>
                    <a:pt x="42" y="105"/>
                  </a:lnTo>
                  <a:lnTo>
                    <a:pt x="74" y="105"/>
                  </a:lnTo>
                  <a:lnTo>
                    <a:pt x="106" y="105"/>
                  </a:lnTo>
                  <a:lnTo>
                    <a:pt x="137" y="95"/>
                  </a:lnTo>
                  <a:lnTo>
                    <a:pt x="169" y="84"/>
                  </a:lnTo>
                  <a:lnTo>
                    <a:pt x="200" y="74"/>
                  </a:lnTo>
                  <a:lnTo>
                    <a:pt x="221" y="42"/>
                  </a:lnTo>
                  <a:lnTo>
                    <a:pt x="221" y="10"/>
                  </a:lnTo>
                  <a:lnTo>
                    <a:pt x="190" y="0"/>
                  </a:lnTo>
                  <a:lnTo>
                    <a:pt x="158" y="10"/>
                  </a:lnTo>
                  <a:lnTo>
                    <a:pt x="127" y="32"/>
                  </a:lnTo>
                  <a:lnTo>
                    <a:pt x="95" y="32"/>
                  </a:lnTo>
                  <a:lnTo>
                    <a:pt x="63" y="32"/>
                  </a:lnTo>
                  <a:lnTo>
                    <a:pt x="32" y="42"/>
                  </a:lnTo>
                  <a:lnTo>
                    <a:pt x="0" y="84"/>
                  </a:lnTo>
                  <a:lnTo>
                    <a:pt x="0" y="84"/>
                  </a:lnTo>
                </a:path>
              </a:pathLst>
            </a:custGeom>
            <a:pattFill prst="pct70">
              <a:fgClr>
                <a:srgbClr val="FFCCCC"/>
              </a:fgClr>
              <a:bgClr>
                <a:schemeClr val="bg1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5138" name="Line 18"/>
            <p:cNvSpPr>
              <a:spLocks noChangeShapeType="1"/>
            </p:cNvSpPr>
            <p:nvPr/>
          </p:nvSpPr>
          <p:spPr bwMode="auto">
            <a:xfrm>
              <a:off x="816" y="2640"/>
              <a:ext cx="912" cy="528"/>
            </a:xfrm>
            <a:prstGeom prst="line">
              <a:avLst/>
            </a:prstGeom>
            <a:ln>
              <a:headEnd type="none" w="sm" len="sm"/>
              <a:tailEnd type="stealth" w="med" len="lg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5139" name="Rectangle 19"/>
            <p:cNvSpPr>
              <a:spLocks noChangeArrowheads="1"/>
            </p:cNvSpPr>
            <p:nvPr/>
          </p:nvSpPr>
          <p:spPr bwMode="auto">
            <a:xfrm>
              <a:off x="3648" y="3984"/>
              <a:ext cx="2064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charset="0"/>
                </a:rPr>
                <a:t>APICAL FORAMEN</a:t>
              </a:r>
            </a:p>
          </p:txBody>
        </p:sp>
        <p:sp>
          <p:nvSpPr>
            <p:cNvPr id="5140" name="Arc 20"/>
            <p:cNvSpPr>
              <a:spLocks/>
            </p:cNvSpPr>
            <p:nvPr/>
          </p:nvSpPr>
          <p:spPr bwMode="auto">
            <a:xfrm>
              <a:off x="3217" y="3984"/>
              <a:ext cx="480" cy="144"/>
            </a:xfrm>
            <a:custGeom>
              <a:avLst/>
              <a:gdLst>
                <a:gd name="G0" fmla="+- 21600 0 0"/>
                <a:gd name="G1" fmla="+- 0 0 0"/>
                <a:gd name="G2" fmla="+- 21600 0 0"/>
                <a:gd name="T0" fmla="*/ 21600 w 21600"/>
                <a:gd name="T1" fmla="*/ 21600 h 21600"/>
                <a:gd name="T2" fmla="*/ 0 w 21600"/>
                <a:gd name="T3" fmla="*/ 0 h 21600"/>
                <a:gd name="T4" fmla="*/ 21600 w 21600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21600" y="21600"/>
                  </a:moveTo>
                  <a:cubicBezTo>
                    <a:pt x="9670" y="21600"/>
                    <a:pt x="0" y="11929"/>
                    <a:pt x="0" y="0"/>
                  </a:cubicBezTo>
                </a:path>
                <a:path w="21600" h="21600" stroke="0" extrusionOk="0">
                  <a:moveTo>
                    <a:pt x="21600" y="21600"/>
                  </a:moveTo>
                  <a:cubicBezTo>
                    <a:pt x="9670" y="21600"/>
                    <a:pt x="0" y="11929"/>
                    <a:pt x="0" y="0"/>
                  </a:cubicBezTo>
                  <a:lnTo>
                    <a:pt x="21600" y="0"/>
                  </a:lnTo>
                  <a:close/>
                </a:path>
              </a:pathLst>
            </a:custGeom>
            <a:noFill/>
            <a:ln w="12700" cap="rnd">
              <a:solidFill>
                <a:schemeClr val="accent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-188913" y="76200"/>
            <a:ext cx="9332913" cy="6308725"/>
            <a:chOff x="-119" y="48"/>
            <a:chExt cx="5879" cy="3974"/>
          </a:xfrm>
        </p:grpSpPr>
        <p:sp>
          <p:nvSpPr>
            <p:cNvPr id="6146" name="Rectangle 2"/>
            <p:cNvSpPr>
              <a:spLocks noChangeArrowheads="1"/>
            </p:cNvSpPr>
            <p:nvPr/>
          </p:nvSpPr>
          <p:spPr bwMode="auto">
            <a:xfrm>
              <a:off x="1680" y="48"/>
              <a:ext cx="2016" cy="327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800" b="1">
                  <a:solidFill>
                    <a:schemeClr val="accent2"/>
                  </a:solidFill>
                  <a:latin typeface="Arial" charset="0"/>
                </a:rPr>
                <a:t>PULP REGIONS</a:t>
              </a:r>
            </a:p>
          </p:txBody>
        </p:sp>
        <p:sp>
          <p:nvSpPr>
            <p:cNvPr id="6147" name="Freeform 3"/>
            <p:cNvSpPr>
              <a:spLocks/>
            </p:cNvSpPr>
            <p:nvPr/>
          </p:nvSpPr>
          <p:spPr bwMode="auto">
            <a:xfrm>
              <a:off x="1796" y="1242"/>
              <a:ext cx="1674" cy="2664"/>
            </a:xfrm>
            <a:custGeom>
              <a:avLst/>
              <a:gdLst/>
              <a:ahLst/>
              <a:cxnLst>
                <a:cxn ang="0">
                  <a:pos x="200" y="2547"/>
                </a:cxn>
                <a:cxn ang="0">
                  <a:pos x="200" y="2389"/>
                </a:cxn>
                <a:cxn ang="0">
                  <a:pos x="200" y="2232"/>
                </a:cxn>
                <a:cxn ang="0">
                  <a:pos x="221" y="2031"/>
                </a:cxn>
                <a:cxn ang="0">
                  <a:pos x="242" y="1874"/>
                </a:cxn>
                <a:cxn ang="0">
                  <a:pos x="242" y="1705"/>
                </a:cxn>
                <a:cxn ang="0">
                  <a:pos x="263" y="1473"/>
                </a:cxn>
                <a:cxn ang="0">
                  <a:pos x="326" y="1284"/>
                </a:cxn>
                <a:cxn ang="0">
                  <a:pos x="368" y="1052"/>
                </a:cxn>
                <a:cxn ang="0">
                  <a:pos x="495" y="894"/>
                </a:cxn>
                <a:cxn ang="0">
                  <a:pos x="642" y="789"/>
                </a:cxn>
                <a:cxn ang="0">
                  <a:pos x="874" y="789"/>
                </a:cxn>
                <a:cxn ang="0">
                  <a:pos x="1021" y="873"/>
                </a:cxn>
                <a:cxn ang="0">
                  <a:pos x="1137" y="1052"/>
                </a:cxn>
                <a:cxn ang="0">
                  <a:pos x="1189" y="1210"/>
                </a:cxn>
                <a:cxn ang="0">
                  <a:pos x="1189" y="1410"/>
                </a:cxn>
                <a:cxn ang="0">
                  <a:pos x="1200" y="1621"/>
                </a:cxn>
                <a:cxn ang="0">
                  <a:pos x="1200" y="1789"/>
                </a:cxn>
                <a:cxn ang="0">
                  <a:pos x="1210" y="2000"/>
                </a:cxn>
                <a:cxn ang="0">
                  <a:pos x="1242" y="2179"/>
                </a:cxn>
                <a:cxn ang="0">
                  <a:pos x="1284" y="2410"/>
                </a:cxn>
                <a:cxn ang="0">
                  <a:pos x="1326" y="2558"/>
                </a:cxn>
                <a:cxn ang="0">
                  <a:pos x="1452" y="2663"/>
                </a:cxn>
                <a:cxn ang="0">
                  <a:pos x="1484" y="2537"/>
                </a:cxn>
                <a:cxn ang="0">
                  <a:pos x="1484" y="2379"/>
                </a:cxn>
                <a:cxn ang="0">
                  <a:pos x="1484" y="2210"/>
                </a:cxn>
                <a:cxn ang="0">
                  <a:pos x="1463" y="2031"/>
                </a:cxn>
                <a:cxn ang="0">
                  <a:pos x="1452" y="1821"/>
                </a:cxn>
                <a:cxn ang="0">
                  <a:pos x="1452" y="1442"/>
                </a:cxn>
                <a:cxn ang="0">
                  <a:pos x="1463" y="1084"/>
                </a:cxn>
                <a:cxn ang="0">
                  <a:pos x="1494" y="926"/>
                </a:cxn>
                <a:cxn ang="0">
                  <a:pos x="1558" y="737"/>
                </a:cxn>
                <a:cxn ang="0">
                  <a:pos x="1589" y="505"/>
                </a:cxn>
                <a:cxn ang="0">
                  <a:pos x="1631" y="347"/>
                </a:cxn>
                <a:cxn ang="0">
                  <a:pos x="1673" y="189"/>
                </a:cxn>
                <a:cxn ang="0">
                  <a:pos x="1673" y="31"/>
                </a:cxn>
                <a:cxn ang="0">
                  <a:pos x="1515" y="63"/>
                </a:cxn>
                <a:cxn ang="0">
                  <a:pos x="1358" y="189"/>
                </a:cxn>
                <a:cxn ang="0">
                  <a:pos x="1147" y="221"/>
                </a:cxn>
                <a:cxn ang="0">
                  <a:pos x="905" y="221"/>
                </a:cxn>
                <a:cxn ang="0">
                  <a:pos x="695" y="221"/>
                </a:cxn>
                <a:cxn ang="0">
                  <a:pos x="368" y="221"/>
                </a:cxn>
                <a:cxn ang="0">
                  <a:pos x="274" y="126"/>
                </a:cxn>
                <a:cxn ang="0">
                  <a:pos x="63" y="10"/>
                </a:cxn>
                <a:cxn ang="0">
                  <a:pos x="0" y="126"/>
                </a:cxn>
                <a:cxn ang="0">
                  <a:pos x="0" y="326"/>
                </a:cxn>
                <a:cxn ang="0">
                  <a:pos x="0" y="568"/>
                </a:cxn>
                <a:cxn ang="0">
                  <a:pos x="0" y="800"/>
                </a:cxn>
                <a:cxn ang="0">
                  <a:pos x="0" y="1021"/>
                </a:cxn>
                <a:cxn ang="0">
                  <a:pos x="21" y="1221"/>
                </a:cxn>
                <a:cxn ang="0">
                  <a:pos x="21" y="1421"/>
                </a:cxn>
                <a:cxn ang="0">
                  <a:pos x="21" y="1621"/>
                </a:cxn>
                <a:cxn ang="0">
                  <a:pos x="21" y="1779"/>
                </a:cxn>
                <a:cxn ang="0">
                  <a:pos x="21" y="1947"/>
                </a:cxn>
                <a:cxn ang="0">
                  <a:pos x="21" y="2116"/>
                </a:cxn>
                <a:cxn ang="0">
                  <a:pos x="32" y="2263"/>
                </a:cxn>
                <a:cxn ang="0">
                  <a:pos x="63" y="2421"/>
                </a:cxn>
                <a:cxn ang="0">
                  <a:pos x="74" y="2579"/>
                </a:cxn>
              </a:cxnLst>
              <a:rect l="0" t="0" r="r" b="b"/>
              <a:pathLst>
                <a:path w="1674" h="2664">
                  <a:moveTo>
                    <a:pt x="124" y="2646"/>
                  </a:moveTo>
                  <a:lnTo>
                    <a:pt x="168" y="2642"/>
                  </a:lnTo>
                  <a:lnTo>
                    <a:pt x="189" y="2611"/>
                  </a:lnTo>
                  <a:lnTo>
                    <a:pt x="189" y="2589"/>
                  </a:lnTo>
                  <a:lnTo>
                    <a:pt x="200" y="2547"/>
                  </a:lnTo>
                  <a:lnTo>
                    <a:pt x="200" y="2516"/>
                  </a:lnTo>
                  <a:lnTo>
                    <a:pt x="200" y="2484"/>
                  </a:lnTo>
                  <a:lnTo>
                    <a:pt x="200" y="2453"/>
                  </a:lnTo>
                  <a:lnTo>
                    <a:pt x="200" y="2421"/>
                  </a:lnTo>
                  <a:lnTo>
                    <a:pt x="200" y="2389"/>
                  </a:lnTo>
                  <a:lnTo>
                    <a:pt x="200" y="2358"/>
                  </a:lnTo>
                  <a:lnTo>
                    <a:pt x="200" y="2326"/>
                  </a:lnTo>
                  <a:lnTo>
                    <a:pt x="200" y="2295"/>
                  </a:lnTo>
                  <a:lnTo>
                    <a:pt x="200" y="2263"/>
                  </a:lnTo>
                  <a:lnTo>
                    <a:pt x="200" y="2232"/>
                  </a:lnTo>
                  <a:lnTo>
                    <a:pt x="200" y="2200"/>
                  </a:lnTo>
                  <a:lnTo>
                    <a:pt x="211" y="2116"/>
                  </a:lnTo>
                  <a:lnTo>
                    <a:pt x="211" y="2084"/>
                  </a:lnTo>
                  <a:lnTo>
                    <a:pt x="221" y="2053"/>
                  </a:lnTo>
                  <a:lnTo>
                    <a:pt x="221" y="2031"/>
                  </a:lnTo>
                  <a:lnTo>
                    <a:pt x="232" y="2000"/>
                  </a:lnTo>
                  <a:lnTo>
                    <a:pt x="232" y="1968"/>
                  </a:lnTo>
                  <a:lnTo>
                    <a:pt x="242" y="1937"/>
                  </a:lnTo>
                  <a:lnTo>
                    <a:pt x="242" y="1905"/>
                  </a:lnTo>
                  <a:lnTo>
                    <a:pt x="242" y="1874"/>
                  </a:lnTo>
                  <a:lnTo>
                    <a:pt x="242" y="1852"/>
                  </a:lnTo>
                  <a:lnTo>
                    <a:pt x="242" y="1821"/>
                  </a:lnTo>
                  <a:lnTo>
                    <a:pt x="242" y="1789"/>
                  </a:lnTo>
                  <a:lnTo>
                    <a:pt x="242" y="1747"/>
                  </a:lnTo>
                  <a:lnTo>
                    <a:pt x="242" y="1705"/>
                  </a:lnTo>
                  <a:lnTo>
                    <a:pt x="242" y="1621"/>
                  </a:lnTo>
                  <a:lnTo>
                    <a:pt x="253" y="1579"/>
                  </a:lnTo>
                  <a:lnTo>
                    <a:pt x="253" y="1547"/>
                  </a:lnTo>
                  <a:lnTo>
                    <a:pt x="253" y="1516"/>
                  </a:lnTo>
                  <a:lnTo>
                    <a:pt x="263" y="1473"/>
                  </a:lnTo>
                  <a:lnTo>
                    <a:pt x="284" y="1431"/>
                  </a:lnTo>
                  <a:lnTo>
                    <a:pt x="295" y="1389"/>
                  </a:lnTo>
                  <a:lnTo>
                    <a:pt x="316" y="1347"/>
                  </a:lnTo>
                  <a:lnTo>
                    <a:pt x="326" y="1316"/>
                  </a:lnTo>
                  <a:lnTo>
                    <a:pt x="326" y="1284"/>
                  </a:lnTo>
                  <a:lnTo>
                    <a:pt x="326" y="1242"/>
                  </a:lnTo>
                  <a:lnTo>
                    <a:pt x="337" y="1200"/>
                  </a:lnTo>
                  <a:lnTo>
                    <a:pt x="337" y="1158"/>
                  </a:lnTo>
                  <a:lnTo>
                    <a:pt x="358" y="1116"/>
                  </a:lnTo>
                  <a:lnTo>
                    <a:pt x="368" y="1052"/>
                  </a:lnTo>
                  <a:lnTo>
                    <a:pt x="389" y="1021"/>
                  </a:lnTo>
                  <a:lnTo>
                    <a:pt x="410" y="989"/>
                  </a:lnTo>
                  <a:lnTo>
                    <a:pt x="432" y="958"/>
                  </a:lnTo>
                  <a:lnTo>
                    <a:pt x="463" y="916"/>
                  </a:lnTo>
                  <a:lnTo>
                    <a:pt x="495" y="894"/>
                  </a:lnTo>
                  <a:lnTo>
                    <a:pt x="516" y="863"/>
                  </a:lnTo>
                  <a:lnTo>
                    <a:pt x="547" y="842"/>
                  </a:lnTo>
                  <a:lnTo>
                    <a:pt x="579" y="810"/>
                  </a:lnTo>
                  <a:lnTo>
                    <a:pt x="610" y="800"/>
                  </a:lnTo>
                  <a:lnTo>
                    <a:pt x="642" y="789"/>
                  </a:lnTo>
                  <a:lnTo>
                    <a:pt x="674" y="789"/>
                  </a:lnTo>
                  <a:lnTo>
                    <a:pt x="737" y="789"/>
                  </a:lnTo>
                  <a:lnTo>
                    <a:pt x="779" y="789"/>
                  </a:lnTo>
                  <a:lnTo>
                    <a:pt x="810" y="789"/>
                  </a:lnTo>
                  <a:lnTo>
                    <a:pt x="874" y="789"/>
                  </a:lnTo>
                  <a:lnTo>
                    <a:pt x="905" y="789"/>
                  </a:lnTo>
                  <a:lnTo>
                    <a:pt x="937" y="789"/>
                  </a:lnTo>
                  <a:lnTo>
                    <a:pt x="979" y="821"/>
                  </a:lnTo>
                  <a:lnTo>
                    <a:pt x="1010" y="842"/>
                  </a:lnTo>
                  <a:lnTo>
                    <a:pt x="1021" y="873"/>
                  </a:lnTo>
                  <a:lnTo>
                    <a:pt x="1031" y="905"/>
                  </a:lnTo>
                  <a:lnTo>
                    <a:pt x="1063" y="947"/>
                  </a:lnTo>
                  <a:lnTo>
                    <a:pt x="1084" y="979"/>
                  </a:lnTo>
                  <a:lnTo>
                    <a:pt x="1105" y="1010"/>
                  </a:lnTo>
                  <a:lnTo>
                    <a:pt x="1137" y="1052"/>
                  </a:lnTo>
                  <a:lnTo>
                    <a:pt x="1158" y="1084"/>
                  </a:lnTo>
                  <a:lnTo>
                    <a:pt x="1168" y="1116"/>
                  </a:lnTo>
                  <a:lnTo>
                    <a:pt x="1189" y="1147"/>
                  </a:lnTo>
                  <a:lnTo>
                    <a:pt x="1189" y="1179"/>
                  </a:lnTo>
                  <a:lnTo>
                    <a:pt x="1189" y="1210"/>
                  </a:lnTo>
                  <a:lnTo>
                    <a:pt x="1189" y="1242"/>
                  </a:lnTo>
                  <a:lnTo>
                    <a:pt x="1189" y="1273"/>
                  </a:lnTo>
                  <a:lnTo>
                    <a:pt x="1189" y="1295"/>
                  </a:lnTo>
                  <a:lnTo>
                    <a:pt x="1189" y="1379"/>
                  </a:lnTo>
                  <a:lnTo>
                    <a:pt x="1189" y="1410"/>
                  </a:lnTo>
                  <a:lnTo>
                    <a:pt x="1189" y="1442"/>
                  </a:lnTo>
                  <a:lnTo>
                    <a:pt x="1189" y="1484"/>
                  </a:lnTo>
                  <a:lnTo>
                    <a:pt x="1200" y="1558"/>
                  </a:lnTo>
                  <a:lnTo>
                    <a:pt x="1200" y="1589"/>
                  </a:lnTo>
                  <a:lnTo>
                    <a:pt x="1200" y="1621"/>
                  </a:lnTo>
                  <a:lnTo>
                    <a:pt x="1200" y="1652"/>
                  </a:lnTo>
                  <a:lnTo>
                    <a:pt x="1200" y="1674"/>
                  </a:lnTo>
                  <a:lnTo>
                    <a:pt x="1200" y="1716"/>
                  </a:lnTo>
                  <a:lnTo>
                    <a:pt x="1200" y="1747"/>
                  </a:lnTo>
                  <a:lnTo>
                    <a:pt x="1200" y="1789"/>
                  </a:lnTo>
                  <a:lnTo>
                    <a:pt x="1200" y="1831"/>
                  </a:lnTo>
                  <a:lnTo>
                    <a:pt x="1210" y="1895"/>
                  </a:lnTo>
                  <a:lnTo>
                    <a:pt x="1210" y="1937"/>
                  </a:lnTo>
                  <a:lnTo>
                    <a:pt x="1210" y="1968"/>
                  </a:lnTo>
                  <a:lnTo>
                    <a:pt x="1210" y="2000"/>
                  </a:lnTo>
                  <a:lnTo>
                    <a:pt x="1221" y="2042"/>
                  </a:lnTo>
                  <a:lnTo>
                    <a:pt x="1231" y="2084"/>
                  </a:lnTo>
                  <a:lnTo>
                    <a:pt x="1231" y="2116"/>
                  </a:lnTo>
                  <a:lnTo>
                    <a:pt x="1231" y="2147"/>
                  </a:lnTo>
                  <a:lnTo>
                    <a:pt x="1242" y="2179"/>
                  </a:lnTo>
                  <a:lnTo>
                    <a:pt x="1242" y="2221"/>
                  </a:lnTo>
                  <a:lnTo>
                    <a:pt x="1263" y="2305"/>
                  </a:lnTo>
                  <a:lnTo>
                    <a:pt x="1273" y="2347"/>
                  </a:lnTo>
                  <a:lnTo>
                    <a:pt x="1273" y="2379"/>
                  </a:lnTo>
                  <a:lnTo>
                    <a:pt x="1284" y="2410"/>
                  </a:lnTo>
                  <a:lnTo>
                    <a:pt x="1284" y="2432"/>
                  </a:lnTo>
                  <a:lnTo>
                    <a:pt x="1294" y="2463"/>
                  </a:lnTo>
                  <a:lnTo>
                    <a:pt x="1305" y="2495"/>
                  </a:lnTo>
                  <a:lnTo>
                    <a:pt x="1316" y="2526"/>
                  </a:lnTo>
                  <a:lnTo>
                    <a:pt x="1326" y="2558"/>
                  </a:lnTo>
                  <a:lnTo>
                    <a:pt x="1337" y="2589"/>
                  </a:lnTo>
                  <a:lnTo>
                    <a:pt x="1358" y="2611"/>
                  </a:lnTo>
                  <a:lnTo>
                    <a:pt x="1389" y="2642"/>
                  </a:lnTo>
                  <a:lnTo>
                    <a:pt x="1421" y="2653"/>
                  </a:lnTo>
                  <a:lnTo>
                    <a:pt x="1452" y="2663"/>
                  </a:lnTo>
                  <a:lnTo>
                    <a:pt x="1484" y="2663"/>
                  </a:lnTo>
                  <a:lnTo>
                    <a:pt x="1484" y="2632"/>
                  </a:lnTo>
                  <a:lnTo>
                    <a:pt x="1484" y="2600"/>
                  </a:lnTo>
                  <a:lnTo>
                    <a:pt x="1484" y="2568"/>
                  </a:lnTo>
                  <a:lnTo>
                    <a:pt x="1484" y="2537"/>
                  </a:lnTo>
                  <a:lnTo>
                    <a:pt x="1484" y="2505"/>
                  </a:lnTo>
                  <a:lnTo>
                    <a:pt x="1484" y="2474"/>
                  </a:lnTo>
                  <a:lnTo>
                    <a:pt x="1484" y="2442"/>
                  </a:lnTo>
                  <a:lnTo>
                    <a:pt x="1484" y="2410"/>
                  </a:lnTo>
                  <a:lnTo>
                    <a:pt x="1484" y="2379"/>
                  </a:lnTo>
                  <a:lnTo>
                    <a:pt x="1484" y="2337"/>
                  </a:lnTo>
                  <a:lnTo>
                    <a:pt x="1484" y="2295"/>
                  </a:lnTo>
                  <a:lnTo>
                    <a:pt x="1484" y="2263"/>
                  </a:lnTo>
                  <a:lnTo>
                    <a:pt x="1484" y="2232"/>
                  </a:lnTo>
                  <a:lnTo>
                    <a:pt x="1484" y="2210"/>
                  </a:lnTo>
                  <a:lnTo>
                    <a:pt x="1484" y="2179"/>
                  </a:lnTo>
                  <a:lnTo>
                    <a:pt x="1484" y="2137"/>
                  </a:lnTo>
                  <a:lnTo>
                    <a:pt x="1484" y="2095"/>
                  </a:lnTo>
                  <a:lnTo>
                    <a:pt x="1473" y="2063"/>
                  </a:lnTo>
                  <a:lnTo>
                    <a:pt x="1463" y="2031"/>
                  </a:lnTo>
                  <a:lnTo>
                    <a:pt x="1463" y="2000"/>
                  </a:lnTo>
                  <a:lnTo>
                    <a:pt x="1463" y="1968"/>
                  </a:lnTo>
                  <a:lnTo>
                    <a:pt x="1463" y="1937"/>
                  </a:lnTo>
                  <a:lnTo>
                    <a:pt x="1463" y="1905"/>
                  </a:lnTo>
                  <a:lnTo>
                    <a:pt x="1452" y="1821"/>
                  </a:lnTo>
                  <a:lnTo>
                    <a:pt x="1452" y="1758"/>
                  </a:lnTo>
                  <a:lnTo>
                    <a:pt x="1452" y="1695"/>
                  </a:lnTo>
                  <a:lnTo>
                    <a:pt x="1452" y="1610"/>
                  </a:lnTo>
                  <a:lnTo>
                    <a:pt x="1452" y="1505"/>
                  </a:lnTo>
                  <a:lnTo>
                    <a:pt x="1452" y="1442"/>
                  </a:lnTo>
                  <a:lnTo>
                    <a:pt x="1452" y="1379"/>
                  </a:lnTo>
                  <a:lnTo>
                    <a:pt x="1452" y="1295"/>
                  </a:lnTo>
                  <a:lnTo>
                    <a:pt x="1452" y="1231"/>
                  </a:lnTo>
                  <a:lnTo>
                    <a:pt x="1463" y="1147"/>
                  </a:lnTo>
                  <a:lnTo>
                    <a:pt x="1463" y="1084"/>
                  </a:lnTo>
                  <a:lnTo>
                    <a:pt x="1463" y="1052"/>
                  </a:lnTo>
                  <a:lnTo>
                    <a:pt x="1473" y="1021"/>
                  </a:lnTo>
                  <a:lnTo>
                    <a:pt x="1473" y="989"/>
                  </a:lnTo>
                  <a:lnTo>
                    <a:pt x="1484" y="958"/>
                  </a:lnTo>
                  <a:lnTo>
                    <a:pt x="1494" y="926"/>
                  </a:lnTo>
                  <a:lnTo>
                    <a:pt x="1505" y="884"/>
                  </a:lnTo>
                  <a:lnTo>
                    <a:pt x="1526" y="842"/>
                  </a:lnTo>
                  <a:lnTo>
                    <a:pt x="1537" y="800"/>
                  </a:lnTo>
                  <a:lnTo>
                    <a:pt x="1547" y="768"/>
                  </a:lnTo>
                  <a:lnTo>
                    <a:pt x="1558" y="737"/>
                  </a:lnTo>
                  <a:lnTo>
                    <a:pt x="1568" y="705"/>
                  </a:lnTo>
                  <a:lnTo>
                    <a:pt x="1568" y="621"/>
                  </a:lnTo>
                  <a:lnTo>
                    <a:pt x="1579" y="579"/>
                  </a:lnTo>
                  <a:lnTo>
                    <a:pt x="1579" y="536"/>
                  </a:lnTo>
                  <a:lnTo>
                    <a:pt x="1589" y="505"/>
                  </a:lnTo>
                  <a:lnTo>
                    <a:pt x="1589" y="473"/>
                  </a:lnTo>
                  <a:lnTo>
                    <a:pt x="1610" y="442"/>
                  </a:lnTo>
                  <a:lnTo>
                    <a:pt x="1610" y="410"/>
                  </a:lnTo>
                  <a:lnTo>
                    <a:pt x="1621" y="379"/>
                  </a:lnTo>
                  <a:lnTo>
                    <a:pt x="1631" y="347"/>
                  </a:lnTo>
                  <a:lnTo>
                    <a:pt x="1642" y="315"/>
                  </a:lnTo>
                  <a:lnTo>
                    <a:pt x="1652" y="284"/>
                  </a:lnTo>
                  <a:lnTo>
                    <a:pt x="1663" y="252"/>
                  </a:lnTo>
                  <a:lnTo>
                    <a:pt x="1663" y="221"/>
                  </a:lnTo>
                  <a:lnTo>
                    <a:pt x="1673" y="189"/>
                  </a:lnTo>
                  <a:lnTo>
                    <a:pt x="1673" y="157"/>
                  </a:lnTo>
                  <a:lnTo>
                    <a:pt x="1673" y="126"/>
                  </a:lnTo>
                  <a:lnTo>
                    <a:pt x="1673" y="94"/>
                  </a:lnTo>
                  <a:lnTo>
                    <a:pt x="1673" y="63"/>
                  </a:lnTo>
                  <a:lnTo>
                    <a:pt x="1673" y="31"/>
                  </a:lnTo>
                  <a:lnTo>
                    <a:pt x="1642" y="10"/>
                  </a:lnTo>
                  <a:lnTo>
                    <a:pt x="1600" y="10"/>
                  </a:lnTo>
                  <a:lnTo>
                    <a:pt x="1568" y="21"/>
                  </a:lnTo>
                  <a:lnTo>
                    <a:pt x="1537" y="42"/>
                  </a:lnTo>
                  <a:lnTo>
                    <a:pt x="1515" y="63"/>
                  </a:lnTo>
                  <a:lnTo>
                    <a:pt x="1494" y="94"/>
                  </a:lnTo>
                  <a:lnTo>
                    <a:pt x="1463" y="115"/>
                  </a:lnTo>
                  <a:lnTo>
                    <a:pt x="1431" y="147"/>
                  </a:lnTo>
                  <a:lnTo>
                    <a:pt x="1389" y="168"/>
                  </a:lnTo>
                  <a:lnTo>
                    <a:pt x="1358" y="189"/>
                  </a:lnTo>
                  <a:lnTo>
                    <a:pt x="1326" y="200"/>
                  </a:lnTo>
                  <a:lnTo>
                    <a:pt x="1294" y="210"/>
                  </a:lnTo>
                  <a:lnTo>
                    <a:pt x="1252" y="221"/>
                  </a:lnTo>
                  <a:lnTo>
                    <a:pt x="1210" y="221"/>
                  </a:lnTo>
                  <a:lnTo>
                    <a:pt x="1147" y="221"/>
                  </a:lnTo>
                  <a:lnTo>
                    <a:pt x="1116" y="221"/>
                  </a:lnTo>
                  <a:lnTo>
                    <a:pt x="1073" y="221"/>
                  </a:lnTo>
                  <a:lnTo>
                    <a:pt x="1010" y="221"/>
                  </a:lnTo>
                  <a:lnTo>
                    <a:pt x="968" y="221"/>
                  </a:lnTo>
                  <a:lnTo>
                    <a:pt x="905" y="221"/>
                  </a:lnTo>
                  <a:lnTo>
                    <a:pt x="863" y="221"/>
                  </a:lnTo>
                  <a:lnTo>
                    <a:pt x="821" y="221"/>
                  </a:lnTo>
                  <a:lnTo>
                    <a:pt x="758" y="221"/>
                  </a:lnTo>
                  <a:lnTo>
                    <a:pt x="726" y="221"/>
                  </a:lnTo>
                  <a:lnTo>
                    <a:pt x="695" y="221"/>
                  </a:lnTo>
                  <a:lnTo>
                    <a:pt x="631" y="221"/>
                  </a:lnTo>
                  <a:lnTo>
                    <a:pt x="558" y="221"/>
                  </a:lnTo>
                  <a:lnTo>
                    <a:pt x="474" y="221"/>
                  </a:lnTo>
                  <a:lnTo>
                    <a:pt x="410" y="221"/>
                  </a:lnTo>
                  <a:lnTo>
                    <a:pt x="368" y="221"/>
                  </a:lnTo>
                  <a:lnTo>
                    <a:pt x="326" y="221"/>
                  </a:lnTo>
                  <a:lnTo>
                    <a:pt x="295" y="210"/>
                  </a:lnTo>
                  <a:lnTo>
                    <a:pt x="284" y="179"/>
                  </a:lnTo>
                  <a:lnTo>
                    <a:pt x="274" y="157"/>
                  </a:lnTo>
                  <a:lnTo>
                    <a:pt x="274" y="126"/>
                  </a:lnTo>
                  <a:lnTo>
                    <a:pt x="263" y="94"/>
                  </a:lnTo>
                  <a:lnTo>
                    <a:pt x="200" y="73"/>
                  </a:lnTo>
                  <a:lnTo>
                    <a:pt x="158" y="42"/>
                  </a:lnTo>
                  <a:lnTo>
                    <a:pt x="126" y="21"/>
                  </a:lnTo>
                  <a:lnTo>
                    <a:pt x="63" y="10"/>
                  </a:lnTo>
                  <a:lnTo>
                    <a:pt x="32" y="0"/>
                  </a:lnTo>
                  <a:lnTo>
                    <a:pt x="11" y="31"/>
                  </a:lnTo>
                  <a:lnTo>
                    <a:pt x="0" y="63"/>
                  </a:lnTo>
                  <a:lnTo>
                    <a:pt x="0" y="94"/>
                  </a:lnTo>
                  <a:lnTo>
                    <a:pt x="0" y="126"/>
                  </a:lnTo>
                  <a:lnTo>
                    <a:pt x="0" y="157"/>
                  </a:lnTo>
                  <a:lnTo>
                    <a:pt x="0" y="189"/>
                  </a:lnTo>
                  <a:lnTo>
                    <a:pt x="0" y="221"/>
                  </a:lnTo>
                  <a:lnTo>
                    <a:pt x="0" y="252"/>
                  </a:lnTo>
                  <a:lnTo>
                    <a:pt x="0" y="326"/>
                  </a:lnTo>
                  <a:lnTo>
                    <a:pt x="0" y="389"/>
                  </a:lnTo>
                  <a:lnTo>
                    <a:pt x="0" y="431"/>
                  </a:lnTo>
                  <a:lnTo>
                    <a:pt x="0" y="473"/>
                  </a:lnTo>
                  <a:lnTo>
                    <a:pt x="0" y="505"/>
                  </a:lnTo>
                  <a:lnTo>
                    <a:pt x="0" y="568"/>
                  </a:lnTo>
                  <a:lnTo>
                    <a:pt x="0" y="652"/>
                  </a:lnTo>
                  <a:lnTo>
                    <a:pt x="0" y="715"/>
                  </a:lnTo>
                  <a:lnTo>
                    <a:pt x="0" y="737"/>
                  </a:lnTo>
                  <a:lnTo>
                    <a:pt x="0" y="768"/>
                  </a:lnTo>
                  <a:lnTo>
                    <a:pt x="0" y="800"/>
                  </a:lnTo>
                  <a:lnTo>
                    <a:pt x="0" y="842"/>
                  </a:lnTo>
                  <a:lnTo>
                    <a:pt x="0" y="873"/>
                  </a:lnTo>
                  <a:lnTo>
                    <a:pt x="0" y="937"/>
                  </a:lnTo>
                  <a:lnTo>
                    <a:pt x="0" y="979"/>
                  </a:lnTo>
                  <a:lnTo>
                    <a:pt x="0" y="1021"/>
                  </a:lnTo>
                  <a:lnTo>
                    <a:pt x="0" y="1052"/>
                  </a:lnTo>
                  <a:lnTo>
                    <a:pt x="11" y="1084"/>
                  </a:lnTo>
                  <a:lnTo>
                    <a:pt x="11" y="1126"/>
                  </a:lnTo>
                  <a:lnTo>
                    <a:pt x="11" y="1189"/>
                  </a:lnTo>
                  <a:lnTo>
                    <a:pt x="21" y="1221"/>
                  </a:lnTo>
                  <a:lnTo>
                    <a:pt x="21" y="1252"/>
                  </a:lnTo>
                  <a:lnTo>
                    <a:pt x="21" y="1284"/>
                  </a:lnTo>
                  <a:lnTo>
                    <a:pt x="21" y="1316"/>
                  </a:lnTo>
                  <a:lnTo>
                    <a:pt x="21" y="1358"/>
                  </a:lnTo>
                  <a:lnTo>
                    <a:pt x="21" y="1421"/>
                  </a:lnTo>
                  <a:lnTo>
                    <a:pt x="21" y="1452"/>
                  </a:lnTo>
                  <a:lnTo>
                    <a:pt x="21" y="1484"/>
                  </a:lnTo>
                  <a:lnTo>
                    <a:pt x="21" y="1526"/>
                  </a:lnTo>
                  <a:lnTo>
                    <a:pt x="21" y="1558"/>
                  </a:lnTo>
                  <a:lnTo>
                    <a:pt x="21" y="1621"/>
                  </a:lnTo>
                  <a:lnTo>
                    <a:pt x="21" y="1652"/>
                  </a:lnTo>
                  <a:lnTo>
                    <a:pt x="21" y="1674"/>
                  </a:lnTo>
                  <a:lnTo>
                    <a:pt x="21" y="1705"/>
                  </a:lnTo>
                  <a:lnTo>
                    <a:pt x="21" y="1737"/>
                  </a:lnTo>
                  <a:lnTo>
                    <a:pt x="21" y="1779"/>
                  </a:lnTo>
                  <a:lnTo>
                    <a:pt x="21" y="1821"/>
                  </a:lnTo>
                  <a:lnTo>
                    <a:pt x="21" y="1852"/>
                  </a:lnTo>
                  <a:lnTo>
                    <a:pt x="21" y="1874"/>
                  </a:lnTo>
                  <a:lnTo>
                    <a:pt x="21" y="1905"/>
                  </a:lnTo>
                  <a:lnTo>
                    <a:pt x="21" y="1947"/>
                  </a:lnTo>
                  <a:lnTo>
                    <a:pt x="21" y="1979"/>
                  </a:lnTo>
                  <a:lnTo>
                    <a:pt x="21" y="2010"/>
                  </a:lnTo>
                  <a:lnTo>
                    <a:pt x="21" y="2042"/>
                  </a:lnTo>
                  <a:lnTo>
                    <a:pt x="21" y="2074"/>
                  </a:lnTo>
                  <a:lnTo>
                    <a:pt x="21" y="2116"/>
                  </a:lnTo>
                  <a:lnTo>
                    <a:pt x="21" y="2147"/>
                  </a:lnTo>
                  <a:lnTo>
                    <a:pt x="21" y="2179"/>
                  </a:lnTo>
                  <a:lnTo>
                    <a:pt x="21" y="2210"/>
                  </a:lnTo>
                  <a:lnTo>
                    <a:pt x="32" y="2232"/>
                  </a:lnTo>
                  <a:lnTo>
                    <a:pt x="32" y="2263"/>
                  </a:lnTo>
                  <a:lnTo>
                    <a:pt x="32" y="2295"/>
                  </a:lnTo>
                  <a:lnTo>
                    <a:pt x="42" y="2326"/>
                  </a:lnTo>
                  <a:lnTo>
                    <a:pt x="42" y="2358"/>
                  </a:lnTo>
                  <a:lnTo>
                    <a:pt x="53" y="2389"/>
                  </a:lnTo>
                  <a:lnTo>
                    <a:pt x="63" y="2421"/>
                  </a:lnTo>
                  <a:lnTo>
                    <a:pt x="74" y="2453"/>
                  </a:lnTo>
                  <a:lnTo>
                    <a:pt x="74" y="2484"/>
                  </a:lnTo>
                  <a:lnTo>
                    <a:pt x="74" y="2516"/>
                  </a:lnTo>
                  <a:lnTo>
                    <a:pt x="74" y="2547"/>
                  </a:lnTo>
                  <a:lnTo>
                    <a:pt x="74" y="2579"/>
                  </a:lnTo>
                  <a:lnTo>
                    <a:pt x="74" y="2611"/>
                  </a:lnTo>
                  <a:lnTo>
                    <a:pt x="124" y="2646"/>
                  </a:lnTo>
                  <a:lnTo>
                    <a:pt x="124" y="2646"/>
                  </a:lnTo>
                </a:path>
              </a:pathLst>
            </a:custGeom>
            <a:pattFill prst="pct70">
              <a:fgClr>
                <a:srgbClr val="FFCCCC"/>
              </a:fgClr>
              <a:bgClr>
                <a:schemeClr val="bg1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48" name="Freeform 4"/>
            <p:cNvSpPr>
              <a:spLocks/>
            </p:cNvSpPr>
            <p:nvPr/>
          </p:nvSpPr>
          <p:spPr bwMode="auto">
            <a:xfrm>
              <a:off x="3259" y="2160"/>
              <a:ext cx="211" cy="1851"/>
            </a:xfrm>
            <a:custGeom>
              <a:avLst/>
              <a:gdLst/>
              <a:ahLst/>
              <a:cxnLst>
                <a:cxn ang="0">
                  <a:pos x="210" y="50"/>
                </a:cxn>
                <a:cxn ang="0">
                  <a:pos x="210" y="113"/>
                </a:cxn>
                <a:cxn ang="0">
                  <a:pos x="200" y="176"/>
                </a:cxn>
                <a:cxn ang="0">
                  <a:pos x="168" y="229"/>
                </a:cxn>
                <a:cxn ang="0">
                  <a:pos x="168" y="292"/>
                </a:cxn>
                <a:cxn ang="0">
                  <a:pos x="147" y="355"/>
                </a:cxn>
                <a:cxn ang="0">
                  <a:pos x="137" y="408"/>
                </a:cxn>
                <a:cxn ang="0">
                  <a:pos x="126" y="471"/>
                </a:cxn>
                <a:cxn ang="0">
                  <a:pos x="126" y="534"/>
                </a:cxn>
                <a:cxn ang="0">
                  <a:pos x="116" y="598"/>
                </a:cxn>
                <a:cxn ang="0">
                  <a:pos x="105" y="661"/>
                </a:cxn>
                <a:cxn ang="0">
                  <a:pos x="105" y="724"/>
                </a:cxn>
                <a:cxn ang="0">
                  <a:pos x="105" y="798"/>
                </a:cxn>
                <a:cxn ang="0">
                  <a:pos x="105" y="861"/>
                </a:cxn>
                <a:cxn ang="0">
                  <a:pos x="116" y="934"/>
                </a:cxn>
                <a:cxn ang="0">
                  <a:pos x="126" y="987"/>
                </a:cxn>
                <a:cxn ang="0">
                  <a:pos x="126" y="1050"/>
                </a:cxn>
                <a:cxn ang="0">
                  <a:pos x="137" y="1113"/>
                </a:cxn>
                <a:cxn ang="0">
                  <a:pos x="137" y="1166"/>
                </a:cxn>
                <a:cxn ang="0">
                  <a:pos x="137" y="1240"/>
                </a:cxn>
                <a:cxn ang="0">
                  <a:pos x="137" y="1303"/>
                </a:cxn>
                <a:cxn ang="0">
                  <a:pos x="137" y="1366"/>
                </a:cxn>
                <a:cxn ang="0">
                  <a:pos x="147" y="1429"/>
                </a:cxn>
                <a:cxn ang="0">
                  <a:pos x="147" y="1492"/>
                </a:cxn>
                <a:cxn ang="0">
                  <a:pos x="147" y="1545"/>
                </a:cxn>
                <a:cxn ang="0">
                  <a:pos x="147" y="1619"/>
                </a:cxn>
                <a:cxn ang="0">
                  <a:pos x="147" y="1682"/>
                </a:cxn>
                <a:cxn ang="0">
                  <a:pos x="147" y="1745"/>
                </a:cxn>
                <a:cxn ang="0">
                  <a:pos x="147" y="1808"/>
                </a:cxn>
                <a:cxn ang="0">
                  <a:pos x="116" y="1850"/>
                </a:cxn>
                <a:cxn ang="0">
                  <a:pos x="52" y="1850"/>
                </a:cxn>
                <a:cxn ang="0">
                  <a:pos x="10" y="1819"/>
                </a:cxn>
                <a:cxn ang="0">
                  <a:pos x="0" y="1756"/>
                </a:cxn>
                <a:cxn ang="0">
                  <a:pos x="10" y="1693"/>
                </a:cxn>
                <a:cxn ang="0">
                  <a:pos x="21" y="1640"/>
                </a:cxn>
                <a:cxn ang="0">
                  <a:pos x="21" y="1577"/>
                </a:cxn>
                <a:cxn ang="0">
                  <a:pos x="21" y="1514"/>
                </a:cxn>
                <a:cxn ang="0">
                  <a:pos x="21" y="1461"/>
                </a:cxn>
                <a:cxn ang="0">
                  <a:pos x="21" y="1398"/>
                </a:cxn>
                <a:cxn ang="0">
                  <a:pos x="21" y="1335"/>
                </a:cxn>
                <a:cxn ang="0">
                  <a:pos x="21" y="1271"/>
                </a:cxn>
                <a:cxn ang="0">
                  <a:pos x="21" y="1208"/>
                </a:cxn>
                <a:cxn ang="0">
                  <a:pos x="21" y="1145"/>
                </a:cxn>
                <a:cxn ang="0">
                  <a:pos x="21" y="1082"/>
                </a:cxn>
                <a:cxn ang="0">
                  <a:pos x="21" y="1019"/>
                </a:cxn>
                <a:cxn ang="0">
                  <a:pos x="21" y="956"/>
                </a:cxn>
                <a:cxn ang="0">
                  <a:pos x="21" y="903"/>
                </a:cxn>
                <a:cxn ang="0">
                  <a:pos x="21" y="840"/>
                </a:cxn>
                <a:cxn ang="0">
                  <a:pos x="21" y="777"/>
                </a:cxn>
                <a:cxn ang="0">
                  <a:pos x="21" y="713"/>
                </a:cxn>
                <a:cxn ang="0">
                  <a:pos x="21" y="650"/>
                </a:cxn>
                <a:cxn ang="0">
                  <a:pos x="21" y="587"/>
                </a:cxn>
                <a:cxn ang="0">
                  <a:pos x="31" y="524"/>
                </a:cxn>
                <a:cxn ang="0">
                  <a:pos x="42" y="461"/>
                </a:cxn>
                <a:cxn ang="0">
                  <a:pos x="42" y="398"/>
                </a:cxn>
                <a:cxn ang="0">
                  <a:pos x="63" y="334"/>
                </a:cxn>
                <a:cxn ang="0">
                  <a:pos x="74" y="271"/>
                </a:cxn>
                <a:cxn ang="0">
                  <a:pos x="105" y="198"/>
                </a:cxn>
                <a:cxn ang="0">
                  <a:pos x="116" y="145"/>
                </a:cxn>
                <a:cxn ang="0">
                  <a:pos x="116" y="82"/>
                </a:cxn>
                <a:cxn ang="0">
                  <a:pos x="197" y="0"/>
                </a:cxn>
              </a:cxnLst>
              <a:rect l="0" t="0" r="r" b="b"/>
              <a:pathLst>
                <a:path w="211" h="1851">
                  <a:moveTo>
                    <a:pt x="197" y="0"/>
                  </a:moveTo>
                  <a:lnTo>
                    <a:pt x="210" y="50"/>
                  </a:lnTo>
                  <a:lnTo>
                    <a:pt x="210" y="82"/>
                  </a:lnTo>
                  <a:lnTo>
                    <a:pt x="210" y="113"/>
                  </a:lnTo>
                  <a:lnTo>
                    <a:pt x="210" y="145"/>
                  </a:lnTo>
                  <a:lnTo>
                    <a:pt x="200" y="176"/>
                  </a:lnTo>
                  <a:lnTo>
                    <a:pt x="189" y="198"/>
                  </a:lnTo>
                  <a:lnTo>
                    <a:pt x="168" y="229"/>
                  </a:lnTo>
                  <a:lnTo>
                    <a:pt x="168" y="261"/>
                  </a:lnTo>
                  <a:lnTo>
                    <a:pt x="168" y="292"/>
                  </a:lnTo>
                  <a:lnTo>
                    <a:pt x="158" y="324"/>
                  </a:lnTo>
                  <a:lnTo>
                    <a:pt x="147" y="355"/>
                  </a:lnTo>
                  <a:lnTo>
                    <a:pt x="137" y="377"/>
                  </a:lnTo>
                  <a:lnTo>
                    <a:pt x="137" y="408"/>
                  </a:lnTo>
                  <a:lnTo>
                    <a:pt x="126" y="440"/>
                  </a:lnTo>
                  <a:lnTo>
                    <a:pt x="126" y="471"/>
                  </a:lnTo>
                  <a:lnTo>
                    <a:pt x="126" y="503"/>
                  </a:lnTo>
                  <a:lnTo>
                    <a:pt x="126" y="534"/>
                  </a:lnTo>
                  <a:lnTo>
                    <a:pt x="116" y="566"/>
                  </a:lnTo>
                  <a:lnTo>
                    <a:pt x="116" y="598"/>
                  </a:lnTo>
                  <a:lnTo>
                    <a:pt x="105" y="629"/>
                  </a:lnTo>
                  <a:lnTo>
                    <a:pt x="105" y="661"/>
                  </a:lnTo>
                  <a:lnTo>
                    <a:pt x="105" y="692"/>
                  </a:lnTo>
                  <a:lnTo>
                    <a:pt x="105" y="724"/>
                  </a:lnTo>
                  <a:lnTo>
                    <a:pt x="105" y="766"/>
                  </a:lnTo>
                  <a:lnTo>
                    <a:pt x="105" y="798"/>
                  </a:lnTo>
                  <a:lnTo>
                    <a:pt x="105" y="829"/>
                  </a:lnTo>
                  <a:lnTo>
                    <a:pt x="105" y="861"/>
                  </a:lnTo>
                  <a:lnTo>
                    <a:pt x="105" y="892"/>
                  </a:lnTo>
                  <a:lnTo>
                    <a:pt x="116" y="934"/>
                  </a:lnTo>
                  <a:lnTo>
                    <a:pt x="116" y="956"/>
                  </a:lnTo>
                  <a:lnTo>
                    <a:pt x="126" y="987"/>
                  </a:lnTo>
                  <a:lnTo>
                    <a:pt x="126" y="1019"/>
                  </a:lnTo>
                  <a:lnTo>
                    <a:pt x="126" y="1050"/>
                  </a:lnTo>
                  <a:lnTo>
                    <a:pt x="126" y="1082"/>
                  </a:lnTo>
                  <a:lnTo>
                    <a:pt x="137" y="1113"/>
                  </a:lnTo>
                  <a:lnTo>
                    <a:pt x="137" y="1135"/>
                  </a:lnTo>
                  <a:lnTo>
                    <a:pt x="137" y="1166"/>
                  </a:lnTo>
                  <a:lnTo>
                    <a:pt x="137" y="1208"/>
                  </a:lnTo>
                  <a:lnTo>
                    <a:pt x="137" y="1240"/>
                  </a:lnTo>
                  <a:lnTo>
                    <a:pt x="137" y="1271"/>
                  </a:lnTo>
                  <a:lnTo>
                    <a:pt x="137" y="1303"/>
                  </a:lnTo>
                  <a:lnTo>
                    <a:pt x="137" y="1335"/>
                  </a:lnTo>
                  <a:lnTo>
                    <a:pt x="137" y="1366"/>
                  </a:lnTo>
                  <a:lnTo>
                    <a:pt x="137" y="1398"/>
                  </a:lnTo>
                  <a:lnTo>
                    <a:pt x="147" y="1429"/>
                  </a:lnTo>
                  <a:lnTo>
                    <a:pt x="147" y="1461"/>
                  </a:lnTo>
                  <a:lnTo>
                    <a:pt x="147" y="1492"/>
                  </a:lnTo>
                  <a:lnTo>
                    <a:pt x="147" y="1514"/>
                  </a:lnTo>
                  <a:lnTo>
                    <a:pt x="147" y="1545"/>
                  </a:lnTo>
                  <a:lnTo>
                    <a:pt x="147" y="1587"/>
                  </a:lnTo>
                  <a:lnTo>
                    <a:pt x="147" y="1619"/>
                  </a:lnTo>
                  <a:lnTo>
                    <a:pt x="147" y="1650"/>
                  </a:lnTo>
                  <a:lnTo>
                    <a:pt x="147" y="1682"/>
                  </a:lnTo>
                  <a:lnTo>
                    <a:pt x="147" y="1714"/>
                  </a:lnTo>
                  <a:lnTo>
                    <a:pt x="147" y="1745"/>
                  </a:lnTo>
                  <a:lnTo>
                    <a:pt x="147" y="1777"/>
                  </a:lnTo>
                  <a:lnTo>
                    <a:pt x="147" y="1808"/>
                  </a:lnTo>
                  <a:lnTo>
                    <a:pt x="147" y="1840"/>
                  </a:lnTo>
                  <a:lnTo>
                    <a:pt x="116" y="1850"/>
                  </a:lnTo>
                  <a:lnTo>
                    <a:pt x="84" y="1850"/>
                  </a:lnTo>
                  <a:lnTo>
                    <a:pt x="52" y="1850"/>
                  </a:lnTo>
                  <a:lnTo>
                    <a:pt x="21" y="1850"/>
                  </a:lnTo>
                  <a:lnTo>
                    <a:pt x="10" y="1819"/>
                  </a:lnTo>
                  <a:lnTo>
                    <a:pt x="0" y="1787"/>
                  </a:lnTo>
                  <a:lnTo>
                    <a:pt x="0" y="1756"/>
                  </a:lnTo>
                  <a:lnTo>
                    <a:pt x="0" y="1724"/>
                  </a:lnTo>
                  <a:lnTo>
                    <a:pt x="10" y="1693"/>
                  </a:lnTo>
                  <a:lnTo>
                    <a:pt x="10" y="1671"/>
                  </a:lnTo>
                  <a:lnTo>
                    <a:pt x="21" y="1640"/>
                  </a:lnTo>
                  <a:lnTo>
                    <a:pt x="21" y="1608"/>
                  </a:lnTo>
                  <a:lnTo>
                    <a:pt x="21" y="1577"/>
                  </a:lnTo>
                  <a:lnTo>
                    <a:pt x="21" y="1545"/>
                  </a:lnTo>
                  <a:lnTo>
                    <a:pt x="21" y="1514"/>
                  </a:lnTo>
                  <a:lnTo>
                    <a:pt x="21" y="1492"/>
                  </a:lnTo>
                  <a:lnTo>
                    <a:pt x="21" y="1461"/>
                  </a:lnTo>
                  <a:lnTo>
                    <a:pt x="21" y="1429"/>
                  </a:lnTo>
                  <a:lnTo>
                    <a:pt x="21" y="1398"/>
                  </a:lnTo>
                  <a:lnTo>
                    <a:pt x="21" y="1366"/>
                  </a:lnTo>
                  <a:lnTo>
                    <a:pt x="21" y="1335"/>
                  </a:lnTo>
                  <a:lnTo>
                    <a:pt x="21" y="1303"/>
                  </a:lnTo>
                  <a:lnTo>
                    <a:pt x="21" y="1271"/>
                  </a:lnTo>
                  <a:lnTo>
                    <a:pt x="21" y="1240"/>
                  </a:lnTo>
                  <a:lnTo>
                    <a:pt x="21" y="1208"/>
                  </a:lnTo>
                  <a:lnTo>
                    <a:pt x="21" y="1177"/>
                  </a:lnTo>
                  <a:lnTo>
                    <a:pt x="21" y="1145"/>
                  </a:lnTo>
                  <a:lnTo>
                    <a:pt x="21" y="1113"/>
                  </a:lnTo>
                  <a:lnTo>
                    <a:pt x="21" y="1082"/>
                  </a:lnTo>
                  <a:lnTo>
                    <a:pt x="21" y="1050"/>
                  </a:lnTo>
                  <a:lnTo>
                    <a:pt x="21" y="1019"/>
                  </a:lnTo>
                  <a:lnTo>
                    <a:pt x="21" y="987"/>
                  </a:lnTo>
                  <a:lnTo>
                    <a:pt x="21" y="956"/>
                  </a:lnTo>
                  <a:lnTo>
                    <a:pt x="21" y="934"/>
                  </a:lnTo>
                  <a:lnTo>
                    <a:pt x="21" y="903"/>
                  </a:lnTo>
                  <a:lnTo>
                    <a:pt x="21" y="871"/>
                  </a:lnTo>
                  <a:lnTo>
                    <a:pt x="21" y="840"/>
                  </a:lnTo>
                  <a:lnTo>
                    <a:pt x="21" y="808"/>
                  </a:lnTo>
                  <a:lnTo>
                    <a:pt x="21" y="777"/>
                  </a:lnTo>
                  <a:lnTo>
                    <a:pt x="21" y="745"/>
                  </a:lnTo>
                  <a:lnTo>
                    <a:pt x="21" y="713"/>
                  </a:lnTo>
                  <a:lnTo>
                    <a:pt x="21" y="682"/>
                  </a:lnTo>
                  <a:lnTo>
                    <a:pt x="21" y="650"/>
                  </a:lnTo>
                  <a:lnTo>
                    <a:pt x="21" y="619"/>
                  </a:lnTo>
                  <a:lnTo>
                    <a:pt x="21" y="587"/>
                  </a:lnTo>
                  <a:lnTo>
                    <a:pt x="21" y="555"/>
                  </a:lnTo>
                  <a:lnTo>
                    <a:pt x="31" y="524"/>
                  </a:lnTo>
                  <a:lnTo>
                    <a:pt x="31" y="492"/>
                  </a:lnTo>
                  <a:lnTo>
                    <a:pt x="42" y="461"/>
                  </a:lnTo>
                  <a:lnTo>
                    <a:pt x="42" y="429"/>
                  </a:lnTo>
                  <a:lnTo>
                    <a:pt x="42" y="398"/>
                  </a:lnTo>
                  <a:lnTo>
                    <a:pt x="52" y="366"/>
                  </a:lnTo>
                  <a:lnTo>
                    <a:pt x="63" y="334"/>
                  </a:lnTo>
                  <a:lnTo>
                    <a:pt x="74" y="303"/>
                  </a:lnTo>
                  <a:lnTo>
                    <a:pt x="74" y="271"/>
                  </a:lnTo>
                  <a:lnTo>
                    <a:pt x="84" y="240"/>
                  </a:lnTo>
                  <a:lnTo>
                    <a:pt x="105" y="198"/>
                  </a:lnTo>
                  <a:lnTo>
                    <a:pt x="105" y="176"/>
                  </a:lnTo>
                  <a:lnTo>
                    <a:pt x="116" y="145"/>
                  </a:lnTo>
                  <a:lnTo>
                    <a:pt x="116" y="113"/>
                  </a:lnTo>
                  <a:lnTo>
                    <a:pt x="116" y="82"/>
                  </a:lnTo>
                  <a:lnTo>
                    <a:pt x="137" y="5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pattFill prst="lgConfetti">
              <a:fgClr>
                <a:srgbClr val="393939"/>
              </a:fgClr>
              <a:bgClr>
                <a:srgbClr val="DDDDDD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49" name="Freeform 5"/>
            <p:cNvSpPr>
              <a:spLocks/>
            </p:cNvSpPr>
            <p:nvPr/>
          </p:nvSpPr>
          <p:spPr bwMode="auto">
            <a:xfrm>
              <a:off x="1968" y="2294"/>
              <a:ext cx="1218" cy="1728"/>
            </a:xfrm>
            <a:custGeom>
              <a:avLst/>
              <a:gdLst/>
              <a:ahLst/>
              <a:cxnLst>
                <a:cxn ang="0">
                  <a:pos x="17" y="1653"/>
                </a:cxn>
                <a:cxn ang="0">
                  <a:pos x="133" y="1685"/>
                </a:cxn>
                <a:cxn ang="0">
                  <a:pos x="175" y="1559"/>
                </a:cxn>
                <a:cxn ang="0">
                  <a:pos x="186" y="1443"/>
                </a:cxn>
                <a:cxn ang="0">
                  <a:pos x="207" y="1327"/>
                </a:cxn>
                <a:cxn ang="0">
                  <a:pos x="207" y="1201"/>
                </a:cxn>
                <a:cxn ang="0">
                  <a:pos x="207" y="1074"/>
                </a:cxn>
                <a:cxn ang="0">
                  <a:pos x="217" y="948"/>
                </a:cxn>
                <a:cxn ang="0">
                  <a:pos x="238" y="822"/>
                </a:cxn>
                <a:cxn ang="0">
                  <a:pos x="249" y="706"/>
                </a:cxn>
                <a:cxn ang="0">
                  <a:pos x="260" y="579"/>
                </a:cxn>
                <a:cxn ang="0">
                  <a:pos x="291" y="453"/>
                </a:cxn>
                <a:cxn ang="0">
                  <a:pos x="365" y="327"/>
                </a:cxn>
                <a:cxn ang="0">
                  <a:pos x="481" y="274"/>
                </a:cxn>
                <a:cxn ang="0">
                  <a:pos x="607" y="274"/>
                </a:cxn>
                <a:cxn ang="0">
                  <a:pos x="733" y="337"/>
                </a:cxn>
                <a:cxn ang="0">
                  <a:pos x="817" y="432"/>
                </a:cxn>
                <a:cxn ang="0">
                  <a:pos x="838" y="558"/>
                </a:cxn>
                <a:cxn ang="0">
                  <a:pos x="838" y="685"/>
                </a:cxn>
                <a:cxn ang="0">
                  <a:pos x="838" y="811"/>
                </a:cxn>
                <a:cxn ang="0">
                  <a:pos x="838" y="937"/>
                </a:cxn>
                <a:cxn ang="0">
                  <a:pos x="870" y="1064"/>
                </a:cxn>
                <a:cxn ang="0">
                  <a:pos x="891" y="1180"/>
                </a:cxn>
                <a:cxn ang="0">
                  <a:pos x="901" y="1316"/>
                </a:cxn>
                <a:cxn ang="0">
                  <a:pos x="933" y="1443"/>
                </a:cxn>
                <a:cxn ang="0">
                  <a:pos x="1017" y="1559"/>
                </a:cxn>
                <a:cxn ang="0">
                  <a:pos x="1091" y="1685"/>
                </a:cxn>
                <a:cxn ang="0">
                  <a:pos x="1175" y="1695"/>
                </a:cxn>
                <a:cxn ang="0">
                  <a:pos x="1217" y="1580"/>
                </a:cxn>
                <a:cxn ang="0">
                  <a:pos x="1112" y="1453"/>
                </a:cxn>
                <a:cxn ang="0">
                  <a:pos x="1091" y="1327"/>
                </a:cxn>
                <a:cxn ang="0">
                  <a:pos x="1059" y="1190"/>
                </a:cxn>
                <a:cxn ang="0">
                  <a:pos x="1049" y="1064"/>
                </a:cxn>
                <a:cxn ang="0">
                  <a:pos x="1049" y="948"/>
                </a:cxn>
                <a:cxn ang="0">
                  <a:pos x="1038" y="822"/>
                </a:cxn>
                <a:cxn ang="0">
                  <a:pos x="1028" y="695"/>
                </a:cxn>
                <a:cxn ang="0">
                  <a:pos x="1007" y="548"/>
                </a:cxn>
                <a:cxn ang="0">
                  <a:pos x="1007" y="421"/>
                </a:cxn>
                <a:cxn ang="0">
                  <a:pos x="996" y="285"/>
                </a:cxn>
                <a:cxn ang="0">
                  <a:pos x="965" y="158"/>
                </a:cxn>
                <a:cxn ang="0">
                  <a:pos x="849" y="64"/>
                </a:cxn>
                <a:cxn ang="0">
                  <a:pos x="670" y="11"/>
                </a:cxn>
                <a:cxn ang="0">
                  <a:pos x="491" y="0"/>
                </a:cxn>
                <a:cxn ang="0">
                  <a:pos x="365" y="0"/>
                </a:cxn>
                <a:cxn ang="0">
                  <a:pos x="249" y="64"/>
                </a:cxn>
                <a:cxn ang="0">
                  <a:pos x="154" y="179"/>
                </a:cxn>
                <a:cxn ang="0">
                  <a:pos x="91" y="316"/>
                </a:cxn>
                <a:cxn ang="0">
                  <a:pos x="81" y="443"/>
                </a:cxn>
                <a:cxn ang="0">
                  <a:pos x="91" y="590"/>
                </a:cxn>
                <a:cxn ang="0">
                  <a:pos x="91" y="716"/>
                </a:cxn>
                <a:cxn ang="0">
                  <a:pos x="81" y="843"/>
                </a:cxn>
                <a:cxn ang="0">
                  <a:pos x="49" y="969"/>
                </a:cxn>
                <a:cxn ang="0">
                  <a:pos x="39" y="1095"/>
                </a:cxn>
                <a:cxn ang="0">
                  <a:pos x="28" y="1211"/>
                </a:cxn>
                <a:cxn ang="0">
                  <a:pos x="28" y="1337"/>
                </a:cxn>
                <a:cxn ang="0">
                  <a:pos x="28" y="1464"/>
                </a:cxn>
              </a:cxnLst>
              <a:rect l="0" t="0" r="r" b="b"/>
              <a:pathLst>
                <a:path w="1218" h="1728">
                  <a:moveTo>
                    <a:pt x="0" y="1546"/>
                  </a:moveTo>
                  <a:lnTo>
                    <a:pt x="7" y="1590"/>
                  </a:lnTo>
                  <a:lnTo>
                    <a:pt x="7" y="1622"/>
                  </a:lnTo>
                  <a:lnTo>
                    <a:pt x="17" y="1653"/>
                  </a:lnTo>
                  <a:lnTo>
                    <a:pt x="39" y="1664"/>
                  </a:lnTo>
                  <a:lnTo>
                    <a:pt x="70" y="1685"/>
                  </a:lnTo>
                  <a:lnTo>
                    <a:pt x="102" y="1685"/>
                  </a:lnTo>
                  <a:lnTo>
                    <a:pt x="133" y="1685"/>
                  </a:lnTo>
                  <a:lnTo>
                    <a:pt x="154" y="1653"/>
                  </a:lnTo>
                  <a:lnTo>
                    <a:pt x="165" y="1622"/>
                  </a:lnTo>
                  <a:lnTo>
                    <a:pt x="175" y="1590"/>
                  </a:lnTo>
                  <a:lnTo>
                    <a:pt x="175" y="1559"/>
                  </a:lnTo>
                  <a:lnTo>
                    <a:pt x="175" y="1537"/>
                  </a:lnTo>
                  <a:lnTo>
                    <a:pt x="175" y="1506"/>
                  </a:lnTo>
                  <a:lnTo>
                    <a:pt x="175" y="1474"/>
                  </a:lnTo>
                  <a:lnTo>
                    <a:pt x="186" y="1443"/>
                  </a:lnTo>
                  <a:lnTo>
                    <a:pt x="196" y="1411"/>
                  </a:lnTo>
                  <a:lnTo>
                    <a:pt x="207" y="1380"/>
                  </a:lnTo>
                  <a:lnTo>
                    <a:pt x="207" y="1358"/>
                  </a:lnTo>
                  <a:lnTo>
                    <a:pt x="207" y="1327"/>
                  </a:lnTo>
                  <a:lnTo>
                    <a:pt x="207" y="1295"/>
                  </a:lnTo>
                  <a:lnTo>
                    <a:pt x="207" y="1264"/>
                  </a:lnTo>
                  <a:lnTo>
                    <a:pt x="207" y="1232"/>
                  </a:lnTo>
                  <a:lnTo>
                    <a:pt x="207" y="1201"/>
                  </a:lnTo>
                  <a:lnTo>
                    <a:pt x="207" y="1169"/>
                  </a:lnTo>
                  <a:lnTo>
                    <a:pt x="207" y="1137"/>
                  </a:lnTo>
                  <a:lnTo>
                    <a:pt x="207" y="1106"/>
                  </a:lnTo>
                  <a:lnTo>
                    <a:pt x="207" y="1074"/>
                  </a:lnTo>
                  <a:lnTo>
                    <a:pt x="217" y="1043"/>
                  </a:lnTo>
                  <a:lnTo>
                    <a:pt x="217" y="1011"/>
                  </a:lnTo>
                  <a:lnTo>
                    <a:pt x="217" y="979"/>
                  </a:lnTo>
                  <a:lnTo>
                    <a:pt x="217" y="948"/>
                  </a:lnTo>
                  <a:lnTo>
                    <a:pt x="228" y="916"/>
                  </a:lnTo>
                  <a:lnTo>
                    <a:pt x="228" y="885"/>
                  </a:lnTo>
                  <a:lnTo>
                    <a:pt x="238" y="853"/>
                  </a:lnTo>
                  <a:lnTo>
                    <a:pt x="238" y="822"/>
                  </a:lnTo>
                  <a:lnTo>
                    <a:pt x="249" y="800"/>
                  </a:lnTo>
                  <a:lnTo>
                    <a:pt x="249" y="769"/>
                  </a:lnTo>
                  <a:lnTo>
                    <a:pt x="249" y="737"/>
                  </a:lnTo>
                  <a:lnTo>
                    <a:pt x="249" y="706"/>
                  </a:lnTo>
                  <a:lnTo>
                    <a:pt x="260" y="674"/>
                  </a:lnTo>
                  <a:lnTo>
                    <a:pt x="260" y="643"/>
                  </a:lnTo>
                  <a:lnTo>
                    <a:pt x="260" y="611"/>
                  </a:lnTo>
                  <a:lnTo>
                    <a:pt x="260" y="579"/>
                  </a:lnTo>
                  <a:lnTo>
                    <a:pt x="270" y="548"/>
                  </a:lnTo>
                  <a:lnTo>
                    <a:pt x="281" y="516"/>
                  </a:lnTo>
                  <a:lnTo>
                    <a:pt x="291" y="485"/>
                  </a:lnTo>
                  <a:lnTo>
                    <a:pt x="291" y="453"/>
                  </a:lnTo>
                  <a:lnTo>
                    <a:pt x="312" y="421"/>
                  </a:lnTo>
                  <a:lnTo>
                    <a:pt x="323" y="390"/>
                  </a:lnTo>
                  <a:lnTo>
                    <a:pt x="344" y="358"/>
                  </a:lnTo>
                  <a:lnTo>
                    <a:pt x="365" y="327"/>
                  </a:lnTo>
                  <a:lnTo>
                    <a:pt x="396" y="306"/>
                  </a:lnTo>
                  <a:lnTo>
                    <a:pt x="428" y="285"/>
                  </a:lnTo>
                  <a:lnTo>
                    <a:pt x="459" y="274"/>
                  </a:lnTo>
                  <a:lnTo>
                    <a:pt x="481" y="274"/>
                  </a:lnTo>
                  <a:lnTo>
                    <a:pt x="512" y="274"/>
                  </a:lnTo>
                  <a:lnTo>
                    <a:pt x="544" y="274"/>
                  </a:lnTo>
                  <a:lnTo>
                    <a:pt x="575" y="274"/>
                  </a:lnTo>
                  <a:lnTo>
                    <a:pt x="607" y="274"/>
                  </a:lnTo>
                  <a:lnTo>
                    <a:pt x="638" y="285"/>
                  </a:lnTo>
                  <a:lnTo>
                    <a:pt x="670" y="295"/>
                  </a:lnTo>
                  <a:lnTo>
                    <a:pt x="702" y="316"/>
                  </a:lnTo>
                  <a:lnTo>
                    <a:pt x="733" y="337"/>
                  </a:lnTo>
                  <a:lnTo>
                    <a:pt x="765" y="348"/>
                  </a:lnTo>
                  <a:lnTo>
                    <a:pt x="796" y="369"/>
                  </a:lnTo>
                  <a:lnTo>
                    <a:pt x="807" y="400"/>
                  </a:lnTo>
                  <a:lnTo>
                    <a:pt x="817" y="432"/>
                  </a:lnTo>
                  <a:lnTo>
                    <a:pt x="838" y="464"/>
                  </a:lnTo>
                  <a:lnTo>
                    <a:pt x="838" y="495"/>
                  </a:lnTo>
                  <a:lnTo>
                    <a:pt x="838" y="527"/>
                  </a:lnTo>
                  <a:lnTo>
                    <a:pt x="838" y="558"/>
                  </a:lnTo>
                  <a:lnTo>
                    <a:pt x="838" y="590"/>
                  </a:lnTo>
                  <a:lnTo>
                    <a:pt x="838" y="622"/>
                  </a:lnTo>
                  <a:lnTo>
                    <a:pt x="838" y="653"/>
                  </a:lnTo>
                  <a:lnTo>
                    <a:pt x="838" y="685"/>
                  </a:lnTo>
                  <a:lnTo>
                    <a:pt x="838" y="716"/>
                  </a:lnTo>
                  <a:lnTo>
                    <a:pt x="838" y="748"/>
                  </a:lnTo>
                  <a:lnTo>
                    <a:pt x="838" y="779"/>
                  </a:lnTo>
                  <a:lnTo>
                    <a:pt x="838" y="811"/>
                  </a:lnTo>
                  <a:lnTo>
                    <a:pt x="838" y="843"/>
                  </a:lnTo>
                  <a:lnTo>
                    <a:pt x="838" y="874"/>
                  </a:lnTo>
                  <a:lnTo>
                    <a:pt x="838" y="906"/>
                  </a:lnTo>
                  <a:lnTo>
                    <a:pt x="838" y="937"/>
                  </a:lnTo>
                  <a:lnTo>
                    <a:pt x="838" y="969"/>
                  </a:lnTo>
                  <a:lnTo>
                    <a:pt x="849" y="1001"/>
                  </a:lnTo>
                  <a:lnTo>
                    <a:pt x="859" y="1032"/>
                  </a:lnTo>
                  <a:lnTo>
                    <a:pt x="870" y="1064"/>
                  </a:lnTo>
                  <a:lnTo>
                    <a:pt x="880" y="1095"/>
                  </a:lnTo>
                  <a:lnTo>
                    <a:pt x="880" y="1127"/>
                  </a:lnTo>
                  <a:lnTo>
                    <a:pt x="891" y="1158"/>
                  </a:lnTo>
                  <a:lnTo>
                    <a:pt x="891" y="1180"/>
                  </a:lnTo>
                  <a:lnTo>
                    <a:pt x="891" y="1222"/>
                  </a:lnTo>
                  <a:lnTo>
                    <a:pt x="891" y="1253"/>
                  </a:lnTo>
                  <a:lnTo>
                    <a:pt x="901" y="1285"/>
                  </a:lnTo>
                  <a:lnTo>
                    <a:pt x="901" y="1316"/>
                  </a:lnTo>
                  <a:lnTo>
                    <a:pt x="912" y="1348"/>
                  </a:lnTo>
                  <a:lnTo>
                    <a:pt x="912" y="1380"/>
                  </a:lnTo>
                  <a:lnTo>
                    <a:pt x="923" y="1411"/>
                  </a:lnTo>
                  <a:lnTo>
                    <a:pt x="933" y="1443"/>
                  </a:lnTo>
                  <a:lnTo>
                    <a:pt x="944" y="1474"/>
                  </a:lnTo>
                  <a:lnTo>
                    <a:pt x="975" y="1495"/>
                  </a:lnTo>
                  <a:lnTo>
                    <a:pt x="996" y="1527"/>
                  </a:lnTo>
                  <a:lnTo>
                    <a:pt x="1017" y="1559"/>
                  </a:lnTo>
                  <a:lnTo>
                    <a:pt x="1028" y="1590"/>
                  </a:lnTo>
                  <a:lnTo>
                    <a:pt x="1059" y="1622"/>
                  </a:lnTo>
                  <a:lnTo>
                    <a:pt x="1070" y="1653"/>
                  </a:lnTo>
                  <a:lnTo>
                    <a:pt x="1091" y="1685"/>
                  </a:lnTo>
                  <a:lnTo>
                    <a:pt x="1112" y="1716"/>
                  </a:lnTo>
                  <a:lnTo>
                    <a:pt x="1144" y="1727"/>
                  </a:lnTo>
                  <a:lnTo>
                    <a:pt x="1175" y="1727"/>
                  </a:lnTo>
                  <a:lnTo>
                    <a:pt x="1175" y="1695"/>
                  </a:lnTo>
                  <a:lnTo>
                    <a:pt x="1186" y="1664"/>
                  </a:lnTo>
                  <a:lnTo>
                    <a:pt x="1217" y="1643"/>
                  </a:lnTo>
                  <a:lnTo>
                    <a:pt x="1217" y="1611"/>
                  </a:lnTo>
                  <a:lnTo>
                    <a:pt x="1217" y="1580"/>
                  </a:lnTo>
                  <a:lnTo>
                    <a:pt x="1186" y="1548"/>
                  </a:lnTo>
                  <a:lnTo>
                    <a:pt x="1154" y="1516"/>
                  </a:lnTo>
                  <a:lnTo>
                    <a:pt x="1133" y="1485"/>
                  </a:lnTo>
                  <a:lnTo>
                    <a:pt x="1112" y="1453"/>
                  </a:lnTo>
                  <a:lnTo>
                    <a:pt x="1101" y="1422"/>
                  </a:lnTo>
                  <a:lnTo>
                    <a:pt x="1101" y="1390"/>
                  </a:lnTo>
                  <a:lnTo>
                    <a:pt x="1091" y="1358"/>
                  </a:lnTo>
                  <a:lnTo>
                    <a:pt x="1091" y="1327"/>
                  </a:lnTo>
                  <a:lnTo>
                    <a:pt x="1080" y="1295"/>
                  </a:lnTo>
                  <a:lnTo>
                    <a:pt x="1070" y="1253"/>
                  </a:lnTo>
                  <a:lnTo>
                    <a:pt x="1059" y="1222"/>
                  </a:lnTo>
                  <a:lnTo>
                    <a:pt x="1059" y="1190"/>
                  </a:lnTo>
                  <a:lnTo>
                    <a:pt x="1049" y="1158"/>
                  </a:lnTo>
                  <a:lnTo>
                    <a:pt x="1049" y="1127"/>
                  </a:lnTo>
                  <a:lnTo>
                    <a:pt x="1049" y="1095"/>
                  </a:lnTo>
                  <a:lnTo>
                    <a:pt x="1049" y="1064"/>
                  </a:lnTo>
                  <a:lnTo>
                    <a:pt x="1049" y="1032"/>
                  </a:lnTo>
                  <a:lnTo>
                    <a:pt x="1049" y="1001"/>
                  </a:lnTo>
                  <a:lnTo>
                    <a:pt x="1049" y="979"/>
                  </a:lnTo>
                  <a:lnTo>
                    <a:pt x="1049" y="948"/>
                  </a:lnTo>
                  <a:lnTo>
                    <a:pt x="1049" y="916"/>
                  </a:lnTo>
                  <a:lnTo>
                    <a:pt x="1049" y="885"/>
                  </a:lnTo>
                  <a:lnTo>
                    <a:pt x="1049" y="853"/>
                  </a:lnTo>
                  <a:lnTo>
                    <a:pt x="1038" y="822"/>
                  </a:lnTo>
                  <a:lnTo>
                    <a:pt x="1038" y="790"/>
                  </a:lnTo>
                  <a:lnTo>
                    <a:pt x="1038" y="758"/>
                  </a:lnTo>
                  <a:lnTo>
                    <a:pt x="1028" y="727"/>
                  </a:lnTo>
                  <a:lnTo>
                    <a:pt x="1028" y="695"/>
                  </a:lnTo>
                  <a:lnTo>
                    <a:pt x="1017" y="653"/>
                  </a:lnTo>
                  <a:lnTo>
                    <a:pt x="1007" y="611"/>
                  </a:lnTo>
                  <a:lnTo>
                    <a:pt x="1007" y="579"/>
                  </a:lnTo>
                  <a:lnTo>
                    <a:pt x="1007" y="548"/>
                  </a:lnTo>
                  <a:lnTo>
                    <a:pt x="1007" y="516"/>
                  </a:lnTo>
                  <a:lnTo>
                    <a:pt x="1007" y="485"/>
                  </a:lnTo>
                  <a:lnTo>
                    <a:pt x="1007" y="453"/>
                  </a:lnTo>
                  <a:lnTo>
                    <a:pt x="1007" y="421"/>
                  </a:lnTo>
                  <a:lnTo>
                    <a:pt x="1007" y="390"/>
                  </a:lnTo>
                  <a:lnTo>
                    <a:pt x="1007" y="358"/>
                  </a:lnTo>
                  <a:lnTo>
                    <a:pt x="1007" y="316"/>
                  </a:lnTo>
                  <a:lnTo>
                    <a:pt x="996" y="285"/>
                  </a:lnTo>
                  <a:lnTo>
                    <a:pt x="996" y="253"/>
                  </a:lnTo>
                  <a:lnTo>
                    <a:pt x="986" y="221"/>
                  </a:lnTo>
                  <a:lnTo>
                    <a:pt x="975" y="190"/>
                  </a:lnTo>
                  <a:lnTo>
                    <a:pt x="965" y="158"/>
                  </a:lnTo>
                  <a:lnTo>
                    <a:pt x="933" y="137"/>
                  </a:lnTo>
                  <a:lnTo>
                    <a:pt x="901" y="127"/>
                  </a:lnTo>
                  <a:lnTo>
                    <a:pt x="870" y="95"/>
                  </a:lnTo>
                  <a:lnTo>
                    <a:pt x="849" y="64"/>
                  </a:lnTo>
                  <a:lnTo>
                    <a:pt x="817" y="42"/>
                  </a:lnTo>
                  <a:lnTo>
                    <a:pt x="775" y="21"/>
                  </a:lnTo>
                  <a:lnTo>
                    <a:pt x="712" y="11"/>
                  </a:lnTo>
                  <a:lnTo>
                    <a:pt x="670" y="11"/>
                  </a:lnTo>
                  <a:lnTo>
                    <a:pt x="638" y="11"/>
                  </a:lnTo>
                  <a:lnTo>
                    <a:pt x="607" y="11"/>
                  </a:lnTo>
                  <a:lnTo>
                    <a:pt x="575" y="0"/>
                  </a:lnTo>
                  <a:lnTo>
                    <a:pt x="491" y="0"/>
                  </a:lnTo>
                  <a:lnTo>
                    <a:pt x="459" y="0"/>
                  </a:lnTo>
                  <a:lnTo>
                    <a:pt x="428" y="0"/>
                  </a:lnTo>
                  <a:lnTo>
                    <a:pt x="396" y="0"/>
                  </a:lnTo>
                  <a:lnTo>
                    <a:pt x="365" y="0"/>
                  </a:lnTo>
                  <a:lnTo>
                    <a:pt x="333" y="0"/>
                  </a:lnTo>
                  <a:lnTo>
                    <a:pt x="302" y="21"/>
                  </a:lnTo>
                  <a:lnTo>
                    <a:pt x="270" y="42"/>
                  </a:lnTo>
                  <a:lnTo>
                    <a:pt x="249" y="64"/>
                  </a:lnTo>
                  <a:lnTo>
                    <a:pt x="217" y="95"/>
                  </a:lnTo>
                  <a:lnTo>
                    <a:pt x="196" y="127"/>
                  </a:lnTo>
                  <a:lnTo>
                    <a:pt x="165" y="148"/>
                  </a:lnTo>
                  <a:lnTo>
                    <a:pt x="154" y="179"/>
                  </a:lnTo>
                  <a:lnTo>
                    <a:pt x="133" y="211"/>
                  </a:lnTo>
                  <a:lnTo>
                    <a:pt x="112" y="253"/>
                  </a:lnTo>
                  <a:lnTo>
                    <a:pt x="91" y="285"/>
                  </a:lnTo>
                  <a:lnTo>
                    <a:pt x="91" y="316"/>
                  </a:lnTo>
                  <a:lnTo>
                    <a:pt x="81" y="348"/>
                  </a:lnTo>
                  <a:lnTo>
                    <a:pt x="81" y="390"/>
                  </a:lnTo>
                  <a:lnTo>
                    <a:pt x="81" y="421"/>
                  </a:lnTo>
                  <a:lnTo>
                    <a:pt x="81" y="443"/>
                  </a:lnTo>
                  <a:lnTo>
                    <a:pt x="81" y="474"/>
                  </a:lnTo>
                  <a:lnTo>
                    <a:pt x="81" y="506"/>
                  </a:lnTo>
                  <a:lnTo>
                    <a:pt x="91" y="548"/>
                  </a:lnTo>
                  <a:lnTo>
                    <a:pt x="91" y="590"/>
                  </a:lnTo>
                  <a:lnTo>
                    <a:pt x="91" y="622"/>
                  </a:lnTo>
                  <a:lnTo>
                    <a:pt x="91" y="653"/>
                  </a:lnTo>
                  <a:lnTo>
                    <a:pt x="91" y="685"/>
                  </a:lnTo>
                  <a:lnTo>
                    <a:pt x="91" y="716"/>
                  </a:lnTo>
                  <a:lnTo>
                    <a:pt x="91" y="748"/>
                  </a:lnTo>
                  <a:lnTo>
                    <a:pt x="81" y="779"/>
                  </a:lnTo>
                  <a:lnTo>
                    <a:pt x="81" y="811"/>
                  </a:lnTo>
                  <a:lnTo>
                    <a:pt x="81" y="843"/>
                  </a:lnTo>
                  <a:lnTo>
                    <a:pt x="70" y="874"/>
                  </a:lnTo>
                  <a:lnTo>
                    <a:pt x="60" y="906"/>
                  </a:lnTo>
                  <a:lnTo>
                    <a:pt x="60" y="937"/>
                  </a:lnTo>
                  <a:lnTo>
                    <a:pt x="49" y="969"/>
                  </a:lnTo>
                  <a:lnTo>
                    <a:pt x="39" y="1001"/>
                  </a:lnTo>
                  <a:lnTo>
                    <a:pt x="39" y="1032"/>
                  </a:lnTo>
                  <a:lnTo>
                    <a:pt x="39" y="1064"/>
                  </a:lnTo>
                  <a:lnTo>
                    <a:pt x="39" y="1095"/>
                  </a:lnTo>
                  <a:lnTo>
                    <a:pt x="39" y="1127"/>
                  </a:lnTo>
                  <a:lnTo>
                    <a:pt x="28" y="1158"/>
                  </a:lnTo>
                  <a:lnTo>
                    <a:pt x="28" y="1180"/>
                  </a:lnTo>
                  <a:lnTo>
                    <a:pt x="28" y="1211"/>
                  </a:lnTo>
                  <a:lnTo>
                    <a:pt x="28" y="1243"/>
                  </a:lnTo>
                  <a:lnTo>
                    <a:pt x="28" y="1274"/>
                  </a:lnTo>
                  <a:lnTo>
                    <a:pt x="28" y="1306"/>
                  </a:lnTo>
                  <a:lnTo>
                    <a:pt x="28" y="1337"/>
                  </a:lnTo>
                  <a:lnTo>
                    <a:pt x="28" y="1369"/>
                  </a:lnTo>
                  <a:lnTo>
                    <a:pt x="28" y="1401"/>
                  </a:lnTo>
                  <a:lnTo>
                    <a:pt x="28" y="1432"/>
                  </a:lnTo>
                  <a:lnTo>
                    <a:pt x="28" y="1464"/>
                  </a:lnTo>
                  <a:lnTo>
                    <a:pt x="28" y="1495"/>
                  </a:lnTo>
                  <a:lnTo>
                    <a:pt x="0" y="1546"/>
                  </a:lnTo>
                  <a:lnTo>
                    <a:pt x="0" y="1546"/>
                  </a:lnTo>
                </a:path>
              </a:pathLst>
            </a:custGeom>
            <a:pattFill prst="lgConfetti">
              <a:fgClr>
                <a:srgbClr val="080808"/>
              </a:fgClr>
              <a:bgClr>
                <a:srgbClr val="DDDDDD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50" name="Freeform 6"/>
            <p:cNvSpPr>
              <a:spLocks/>
            </p:cNvSpPr>
            <p:nvPr/>
          </p:nvSpPr>
          <p:spPr bwMode="auto">
            <a:xfrm>
              <a:off x="1632" y="2158"/>
              <a:ext cx="281" cy="1832"/>
            </a:xfrm>
            <a:custGeom>
              <a:avLst/>
              <a:gdLst/>
              <a:ahLst/>
              <a:cxnLst>
                <a:cxn ang="0">
                  <a:pos x="6" y="52"/>
                </a:cxn>
                <a:cxn ang="0">
                  <a:pos x="27" y="115"/>
                </a:cxn>
                <a:cxn ang="0">
                  <a:pos x="48" y="178"/>
                </a:cxn>
                <a:cxn ang="0">
                  <a:pos x="48" y="231"/>
                </a:cxn>
                <a:cxn ang="0">
                  <a:pos x="59" y="294"/>
                </a:cxn>
                <a:cxn ang="0">
                  <a:pos x="59" y="357"/>
                </a:cxn>
                <a:cxn ang="0">
                  <a:pos x="59" y="410"/>
                </a:cxn>
                <a:cxn ang="0">
                  <a:pos x="69" y="473"/>
                </a:cxn>
                <a:cxn ang="0">
                  <a:pos x="69" y="536"/>
                </a:cxn>
                <a:cxn ang="0">
                  <a:pos x="69" y="600"/>
                </a:cxn>
                <a:cxn ang="0">
                  <a:pos x="69" y="663"/>
                </a:cxn>
                <a:cxn ang="0">
                  <a:pos x="69" y="736"/>
                </a:cxn>
                <a:cxn ang="0">
                  <a:pos x="69" y="789"/>
                </a:cxn>
                <a:cxn ang="0">
                  <a:pos x="69" y="852"/>
                </a:cxn>
                <a:cxn ang="0">
                  <a:pos x="69" y="915"/>
                </a:cxn>
                <a:cxn ang="0">
                  <a:pos x="69" y="979"/>
                </a:cxn>
                <a:cxn ang="0">
                  <a:pos x="69" y="1042"/>
                </a:cxn>
                <a:cxn ang="0">
                  <a:pos x="69" y="1105"/>
                </a:cxn>
                <a:cxn ang="0">
                  <a:pos x="69" y="1168"/>
                </a:cxn>
                <a:cxn ang="0">
                  <a:pos x="69" y="1231"/>
                </a:cxn>
                <a:cxn ang="0">
                  <a:pos x="69" y="1294"/>
                </a:cxn>
                <a:cxn ang="0">
                  <a:pos x="69" y="1347"/>
                </a:cxn>
                <a:cxn ang="0">
                  <a:pos x="69" y="1410"/>
                </a:cxn>
                <a:cxn ang="0">
                  <a:pos x="69" y="1473"/>
                </a:cxn>
                <a:cxn ang="0">
                  <a:pos x="69" y="1537"/>
                </a:cxn>
                <a:cxn ang="0">
                  <a:pos x="69" y="1600"/>
                </a:cxn>
                <a:cxn ang="0">
                  <a:pos x="69" y="1663"/>
                </a:cxn>
                <a:cxn ang="0">
                  <a:pos x="69" y="1726"/>
                </a:cxn>
                <a:cxn ang="0">
                  <a:pos x="101" y="1789"/>
                </a:cxn>
                <a:cxn ang="0">
                  <a:pos x="143" y="1831"/>
                </a:cxn>
                <a:cxn ang="0">
                  <a:pos x="206" y="1831"/>
                </a:cxn>
                <a:cxn ang="0">
                  <a:pos x="269" y="1800"/>
                </a:cxn>
                <a:cxn ang="0">
                  <a:pos x="280" y="1737"/>
                </a:cxn>
                <a:cxn ang="0">
                  <a:pos x="248" y="1684"/>
                </a:cxn>
                <a:cxn ang="0">
                  <a:pos x="238" y="1621"/>
                </a:cxn>
                <a:cxn ang="0">
                  <a:pos x="227" y="1558"/>
                </a:cxn>
                <a:cxn ang="0">
                  <a:pos x="217" y="1494"/>
                </a:cxn>
                <a:cxn ang="0">
                  <a:pos x="206" y="1431"/>
                </a:cxn>
                <a:cxn ang="0">
                  <a:pos x="196" y="1368"/>
                </a:cxn>
                <a:cxn ang="0">
                  <a:pos x="196" y="1305"/>
                </a:cxn>
                <a:cxn ang="0">
                  <a:pos x="185" y="1242"/>
                </a:cxn>
                <a:cxn ang="0">
                  <a:pos x="185" y="1179"/>
                </a:cxn>
                <a:cxn ang="0">
                  <a:pos x="175" y="1115"/>
                </a:cxn>
                <a:cxn ang="0">
                  <a:pos x="175" y="1052"/>
                </a:cxn>
                <a:cxn ang="0">
                  <a:pos x="175" y="989"/>
                </a:cxn>
                <a:cxn ang="0">
                  <a:pos x="175" y="936"/>
                </a:cxn>
                <a:cxn ang="0">
                  <a:pos x="175" y="873"/>
                </a:cxn>
                <a:cxn ang="0">
                  <a:pos x="175" y="810"/>
                </a:cxn>
                <a:cxn ang="0">
                  <a:pos x="175" y="747"/>
                </a:cxn>
                <a:cxn ang="0">
                  <a:pos x="175" y="684"/>
                </a:cxn>
                <a:cxn ang="0">
                  <a:pos x="175" y="621"/>
                </a:cxn>
                <a:cxn ang="0">
                  <a:pos x="175" y="557"/>
                </a:cxn>
                <a:cxn ang="0">
                  <a:pos x="175" y="494"/>
                </a:cxn>
                <a:cxn ang="0">
                  <a:pos x="175" y="431"/>
                </a:cxn>
                <a:cxn ang="0">
                  <a:pos x="164" y="368"/>
                </a:cxn>
                <a:cxn ang="0">
                  <a:pos x="164" y="305"/>
                </a:cxn>
                <a:cxn ang="0">
                  <a:pos x="143" y="242"/>
                </a:cxn>
                <a:cxn ang="0">
                  <a:pos x="122" y="178"/>
                </a:cxn>
                <a:cxn ang="0">
                  <a:pos x="101" y="115"/>
                </a:cxn>
                <a:cxn ang="0">
                  <a:pos x="80" y="52"/>
                </a:cxn>
                <a:cxn ang="0">
                  <a:pos x="48" y="0"/>
                </a:cxn>
                <a:cxn ang="0">
                  <a:pos x="0" y="2"/>
                </a:cxn>
              </a:cxnLst>
              <a:rect l="0" t="0" r="r" b="b"/>
              <a:pathLst>
                <a:path w="281" h="1832">
                  <a:moveTo>
                    <a:pt x="0" y="2"/>
                  </a:moveTo>
                  <a:lnTo>
                    <a:pt x="6" y="52"/>
                  </a:lnTo>
                  <a:lnTo>
                    <a:pt x="17" y="84"/>
                  </a:lnTo>
                  <a:lnTo>
                    <a:pt x="27" y="115"/>
                  </a:lnTo>
                  <a:lnTo>
                    <a:pt x="48" y="147"/>
                  </a:lnTo>
                  <a:lnTo>
                    <a:pt x="48" y="178"/>
                  </a:lnTo>
                  <a:lnTo>
                    <a:pt x="48" y="200"/>
                  </a:lnTo>
                  <a:lnTo>
                    <a:pt x="48" y="231"/>
                  </a:lnTo>
                  <a:lnTo>
                    <a:pt x="48" y="263"/>
                  </a:lnTo>
                  <a:lnTo>
                    <a:pt x="59" y="294"/>
                  </a:lnTo>
                  <a:lnTo>
                    <a:pt x="59" y="326"/>
                  </a:lnTo>
                  <a:lnTo>
                    <a:pt x="59" y="357"/>
                  </a:lnTo>
                  <a:lnTo>
                    <a:pt x="59" y="379"/>
                  </a:lnTo>
                  <a:lnTo>
                    <a:pt x="59" y="410"/>
                  </a:lnTo>
                  <a:lnTo>
                    <a:pt x="69" y="442"/>
                  </a:lnTo>
                  <a:lnTo>
                    <a:pt x="69" y="473"/>
                  </a:lnTo>
                  <a:lnTo>
                    <a:pt x="69" y="505"/>
                  </a:lnTo>
                  <a:lnTo>
                    <a:pt x="69" y="536"/>
                  </a:lnTo>
                  <a:lnTo>
                    <a:pt x="69" y="568"/>
                  </a:lnTo>
                  <a:lnTo>
                    <a:pt x="69" y="600"/>
                  </a:lnTo>
                  <a:lnTo>
                    <a:pt x="69" y="631"/>
                  </a:lnTo>
                  <a:lnTo>
                    <a:pt x="69" y="663"/>
                  </a:lnTo>
                  <a:lnTo>
                    <a:pt x="69" y="705"/>
                  </a:lnTo>
                  <a:lnTo>
                    <a:pt x="69" y="736"/>
                  </a:lnTo>
                  <a:lnTo>
                    <a:pt x="69" y="758"/>
                  </a:lnTo>
                  <a:lnTo>
                    <a:pt x="69" y="789"/>
                  </a:lnTo>
                  <a:lnTo>
                    <a:pt x="69" y="821"/>
                  </a:lnTo>
                  <a:lnTo>
                    <a:pt x="69" y="852"/>
                  </a:lnTo>
                  <a:lnTo>
                    <a:pt x="69" y="884"/>
                  </a:lnTo>
                  <a:lnTo>
                    <a:pt x="69" y="915"/>
                  </a:lnTo>
                  <a:lnTo>
                    <a:pt x="69" y="947"/>
                  </a:lnTo>
                  <a:lnTo>
                    <a:pt x="69" y="979"/>
                  </a:lnTo>
                  <a:lnTo>
                    <a:pt x="69" y="1010"/>
                  </a:lnTo>
                  <a:lnTo>
                    <a:pt x="69" y="1042"/>
                  </a:lnTo>
                  <a:lnTo>
                    <a:pt x="69" y="1073"/>
                  </a:lnTo>
                  <a:lnTo>
                    <a:pt x="69" y="1105"/>
                  </a:lnTo>
                  <a:lnTo>
                    <a:pt x="69" y="1137"/>
                  </a:lnTo>
                  <a:lnTo>
                    <a:pt x="69" y="1168"/>
                  </a:lnTo>
                  <a:lnTo>
                    <a:pt x="69" y="1200"/>
                  </a:lnTo>
                  <a:lnTo>
                    <a:pt x="69" y="1231"/>
                  </a:lnTo>
                  <a:lnTo>
                    <a:pt x="69" y="1263"/>
                  </a:lnTo>
                  <a:lnTo>
                    <a:pt x="69" y="1294"/>
                  </a:lnTo>
                  <a:lnTo>
                    <a:pt x="69" y="1316"/>
                  </a:lnTo>
                  <a:lnTo>
                    <a:pt x="69" y="1347"/>
                  </a:lnTo>
                  <a:lnTo>
                    <a:pt x="69" y="1379"/>
                  </a:lnTo>
                  <a:lnTo>
                    <a:pt x="69" y="1410"/>
                  </a:lnTo>
                  <a:lnTo>
                    <a:pt x="69" y="1442"/>
                  </a:lnTo>
                  <a:lnTo>
                    <a:pt x="69" y="1473"/>
                  </a:lnTo>
                  <a:lnTo>
                    <a:pt x="69" y="1505"/>
                  </a:lnTo>
                  <a:lnTo>
                    <a:pt x="69" y="1537"/>
                  </a:lnTo>
                  <a:lnTo>
                    <a:pt x="69" y="1568"/>
                  </a:lnTo>
                  <a:lnTo>
                    <a:pt x="69" y="1600"/>
                  </a:lnTo>
                  <a:lnTo>
                    <a:pt x="69" y="1631"/>
                  </a:lnTo>
                  <a:lnTo>
                    <a:pt x="69" y="1663"/>
                  </a:lnTo>
                  <a:lnTo>
                    <a:pt x="69" y="1695"/>
                  </a:lnTo>
                  <a:lnTo>
                    <a:pt x="69" y="1726"/>
                  </a:lnTo>
                  <a:lnTo>
                    <a:pt x="80" y="1758"/>
                  </a:lnTo>
                  <a:lnTo>
                    <a:pt x="101" y="1789"/>
                  </a:lnTo>
                  <a:lnTo>
                    <a:pt x="111" y="1821"/>
                  </a:lnTo>
                  <a:lnTo>
                    <a:pt x="143" y="1831"/>
                  </a:lnTo>
                  <a:lnTo>
                    <a:pt x="175" y="1831"/>
                  </a:lnTo>
                  <a:lnTo>
                    <a:pt x="206" y="1831"/>
                  </a:lnTo>
                  <a:lnTo>
                    <a:pt x="238" y="1831"/>
                  </a:lnTo>
                  <a:lnTo>
                    <a:pt x="269" y="1800"/>
                  </a:lnTo>
                  <a:lnTo>
                    <a:pt x="269" y="1768"/>
                  </a:lnTo>
                  <a:lnTo>
                    <a:pt x="280" y="1737"/>
                  </a:lnTo>
                  <a:lnTo>
                    <a:pt x="280" y="1705"/>
                  </a:lnTo>
                  <a:lnTo>
                    <a:pt x="248" y="1684"/>
                  </a:lnTo>
                  <a:lnTo>
                    <a:pt x="248" y="1652"/>
                  </a:lnTo>
                  <a:lnTo>
                    <a:pt x="238" y="1621"/>
                  </a:lnTo>
                  <a:lnTo>
                    <a:pt x="227" y="1589"/>
                  </a:lnTo>
                  <a:lnTo>
                    <a:pt x="227" y="1558"/>
                  </a:lnTo>
                  <a:lnTo>
                    <a:pt x="217" y="1526"/>
                  </a:lnTo>
                  <a:lnTo>
                    <a:pt x="217" y="1494"/>
                  </a:lnTo>
                  <a:lnTo>
                    <a:pt x="206" y="1463"/>
                  </a:lnTo>
                  <a:lnTo>
                    <a:pt x="206" y="1431"/>
                  </a:lnTo>
                  <a:lnTo>
                    <a:pt x="196" y="1400"/>
                  </a:lnTo>
                  <a:lnTo>
                    <a:pt x="196" y="1368"/>
                  </a:lnTo>
                  <a:lnTo>
                    <a:pt x="196" y="1337"/>
                  </a:lnTo>
                  <a:lnTo>
                    <a:pt x="196" y="1305"/>
                  </a:lnTo>
                  <a:lnTo>
                    <a:pt x="196" y="1273"/>
                  </a:lnTo>
                  <a:lnTo>
                    <a:pt x="185" y="1242"/>
                  </a:lnTo>
                  <a:lnTo>
                    <a:pt x="185" y="1210"/>
                  </a:lnTo>
                  <a:lnTo>
                    <a:pt x="185" y="1179"/>
                  </a:lnTo>
                  <a:lnTo>
                    <a:pt x="175" y="1147"/>
                  </a:lnTo>
                  <a:lnTo>
                    <a:pt x="175" y="1115"/>
                  </a:lnTo>
                  <a:lnTo>
                    <a:pt x="175" y="1084"/>
                  </a:lnTo>
                  <a:lnTo>
                    <a:pt x="175" y="1052"/>
                  </a:lnTo>
                  <a:lnTo>
                    <a:pt x="175" y="1021"/>
                  </a:lnTo>
                  <a:lnTo>
                    <a:pt x="175" y="989"/>
                  </a:lnTo>
                  <a:lnTo>
                    <a:pt x="175" y="958"/>
                  </a:lnTo>
                  <a:lnTo>
                    <a:pt x="175" y="936"/>
                  </a:lnTo>
                  <a:lnTo>
                    <a:pt x="175" y="905"/>
                  </a:lnTo>
                  <a:lnTo>
                    <a:pt x="175" y="873"/>
                  </a:lnTo>
                  <a:lnTo>
                    <a:pt x="175" y="842"/>
                  </a:lnTo>
                  <a:lnTo>
                    <a:pt x="175" y="810"/>
                  </a:lnTo>
                  <a:lnTo>
                    <a:pt x="175" y="779"/>
                  </a:lnTo>
                  <a:lnTo>
                    <a:pt x="175" y="747"/>
                  </a:lnTo>
                  <a:lnTo>
                    <a:pt x="175" y="715"/>
                  </a:lnTo>
                  <a:lnTo>
                    <a:pt x="175" y="684"/>
                  </a:lnTo>
                  <a:lnTo>
                    <a:pt x="175" y="652"/>
                  </a:lnTo>
                  <a:lnTo>
                    <a:pt x="175" y="621"/>
                  </a:lnTo>
                  <a:lnTo>
                    <a:pt x="175" y="579"/>
                  </a:lnTo>
                  <a:lnTo>
                    <a:pt x="175" y="557"/>
                  </a:lnTo>
                  <a:lnTo>
                    <a:pt x="175" y="526"/>
                  </a:lnTo>
                  <a:lnTo>
                    <a:pt x="175" y="494"/>
                  </a:lnTo>
                  <a:lnTo>
                    <a:pt x="175" y="463"/>
                  </a:lnTo>
                  <a:lnTo>
                    <a:pt x="175" y="431"/>
                  </a:lnTo>
                  <a:lnTo>
                    <a:pt x="164" y="400"/>
                  </a:lnTo>
                  <a:lnTo>
                    <a:pt x="164" y="368"/>
                  </a:lnTo>
                  <a:lnTo>
                    <a:pt x="164" y="336"/>
                  </a:lnTo>
                  <a:lnTo>
                    <a:pt x="164" y="305"/>
                  </a:lnTo>
                  <a:lnTo>
                    <a:pt x="154" y="273"/>
                  </a:lnTo>
                  <a:lnTo>
                    <a:pt x="143" y="242"/>
                  </a:lnTo>
                  <a:lnTo>
                    <a:pt x="122" y="210"/>
                  </a:lnTo>
                  <a:lnTo>
                    <a:pt x="122" y="178"/>
                  </a:lnTo>
                  <a:lnTo>
                    <a:pt x="111" y="147"/>
                  </a:lnTo>
                  <a:lnTo>
                    <a:pt x="101" y="115"/>
                  </a:lnTo>
                  <a:lnTo>
                    <a:pt x="90" y="84"/>
                  </a:lnTo>
                  <a:lnTo>
                    <a:pt x="80" y="52"/>
                  </a:lnTo>
                  <a:lnTo>
                    <a:pt x="80" y="21"/>
                  </a:lnTo>
                  <a:lnTo>
                    <a:pt x="48" y="0"/>
                  </a:lnTo>
                  <a:lnTo>
                    <a:pt x="0" y="2"/>
                  </a:lnTo>
                  <a:lnTo>
                    <a:pt x="0" y="2"/>
                  </a:lnTo>
                </a:path>
              </a:pathLst>
            </a:custGeom>
            <a:pattFill prst="lgConfetti">
              <a:fgClr>
                <a:srgbClr val="393939"/>
              </a:fgClr>
              <a:bgClr>
                <a:srgbClr val="DDDDDD"/>
              </a:bgClr>
            </a:pattFill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51" name="Freeform 7"/>
            <p:cNvSpPr>
              <a:spLocks/>
            </p:cNvSpPr>
            <p:nvPr/>
          </p:nvSpPr>
          <p:spPr bwMode="auto">
            <a:xfrm>
              <a:off x="1207" y="431"/>
              <a:ext cx="2768" cy="1780"/>
            </a:xfrm>
            <a:custGeom>
              <a:avLst/>
              <a:gdLst/>
              <a:ahLst/>
              <a:cxnLst>
                <a:cxn ang="0">
                  <a:pos x="305" y="1611"/>
                </a:cxn>
                <a:cxn ang="0">
                  <a:pos x="147" y="1442"/>
                </a:cxn>
                <a:cxn ang="0">
                  <a:pos x="63" y="1253"/>
                </a:cxn>
                <a:cxn ang="0">
                  <a:pos x="21" y="1063"/>
                </a:cxn>
                <a:cxn ang="0">
                  <a:pos x="0" y="863"/>
                </a:cxn>
                <a:cxn ang="0">
                  <a:pos x="0" y="674"/>
                </a:cxn>
                <a:cxn ang="0">
                  <a:pos x="0" y="495"/>
                </a:cxn>
                <a:cxn ang="0">
                  <a:pos x="21" y="305"/>
                </a:cxn>
                <a:cxn ang="0">
                  <a:pos x="158" y="126"/>
                </a:cxn>
                <a:cxn ang="0">
                  <a:pos x="347" y="42"/>
                </a:cxn>
                <a:cxn ang="0">
                  <a:pos x="547" y="10"/>
                </a:cxn>
                <a:cxn ang="0">
                  <a:pos x="747" y="10"/>
                </a:cxn>
                <a:cxn ang="0">
                  <a:pos x="926" y="63"/>
                </a:cxn>
                <a:cxn ang="0">
                  <a:pos x="1126" y="137"/>
                </a:cxn>
                <a:cxn ang="0">
                  <a:pos x="1315" y="221"/>
                </a:cxn>
                <a:cxn ang="0">
                  <a:pos x="1389" y="389"/>
                </a:cxn>
                <a:cxn ang="0">
                  <a:pos x="1420" y="326"/>
                </a:cxn>
                <a:cxn ang="0">
                  <a:pos x="1557" y="158"/>
                </a:cxn>
                <a:cxn ang="0">
                  <a:pos x="1747" y="42"/>
                </a:cxn>
                <a:cxn ang="0">
                  <a:pos x="1936" y="0"/>
                </a:cxn>
                <a:cxn ang="0">
                  <a:pos x="2189" y="31"/>
                </a:cxn>
                <a:cxn ang="0">
                  <a:pos x="2389" y="95"/>
                </a:cxn>
                <a:cxn ang="0">
                  <a:pos x="2568" y="179"/>
                </a:cxn>
                <a:cxn ang="0">
                  <a:pos x="2673" y="358"/>
                </a:cxn>
                <a:cxn ang="0">
                  <a:pos x="2736" y="537"/>
                </a:cxn>
                <a:cxn ang="0">
                  <a:pos x="2767" y="726"/>
                </a:cxn>
                <a:cxn ang="0">
                  <a:pos x="2767" y="937"/>
                </a:cxn>
                <a:cxn ang="0">
                  <a:pos x="2715" y="1137"/>
                </a:cxn>
                <a:cxn ang="0">
                  <a:pos x="2641" y="1326"/>
                </a:cxn>
                <a:cxn ang="0">
                  <a:pos x="2546" y="1505"/>
                </a:cxn>
                <a:cxn ang="0">
                  <a:pos x="2410" y="1663"/>
                </a:cxn>
                <a:cxn ang="0">
                  <a:pos x="2252" y="1727"/>
                </a:cxn>
                <a:cxn ang="0">
                  <a:pos x="2336" y="1548"/>
                </a:cxn>
                <a:cxn ang="0">
                  <a:pos x="2410" y="1369"/>
                </a:cxn>
                <a:cxn ang="0">
                  <a:pos x="2452" y="1190"/>
                </a:cxn>
                <a:cxn ang="0">
                  <a:pos x="2494" y="1000"/>
                </a:cxn>
                <a:cxn ang="0">
                  <a:pos x="2504" y="811"/>
                </a:cxn>
                <a:cxn ang="0">
                  <a:pos x="2504" y="621"/>
                </a:cxn>
                <a:cxn ang="0">
                  <a:pos x="2368" y="453"/>
                </a:cxn>
                <a:cxn ang="0">
                  <a:pos x="2199" y="337"/>
                </a:cxn>
                <a:cxn ang="0">
                  <a:pos x="2010" y="326"/>
                </a:cxn>
                <a:cxn ang="0">
                  <a:pos x="1820" y="326"/>
                </a:cxn>
                <a:cxn ang="0">
                  <a:pos x="1641" y="453"/>
                </a:cxn>
                <a:cxn ang="0">
                  <a:pos x="1452" y="558"/>
                </a:cxn>
                <a:cxn ang="0">
                  <a:pos x="1263" y="558"/>
                </a:cxn>
                <a:cxn ang="0">
                  <a:pos x="1115" y="411"/>
                </a:cxn>
                <a:cxn ang="0">
                  <a:pos x="936" y="326"/>
                </a:cxn>
                <a:cxn ang="0">
                  <a:pos x="726" y="305"/>
                </a:cxn>
                <a:cxn ang="0">
                  <a:pos x="526" y="305"/>
                </a:cxn>
                <a:cxn ang="0">
                  <a:pos x="336" y="389"/>
                </a:cxn>
                <a:cxn ang="0">
                  <a:pos x="242" y="568"/>
                </a:cxn>
                <a:cxn ang="0">
                  <a:pos x="242" y="768"/>
                </a:cxn>
                <a:cxn ang="0">
                  <a:pos x="252" y="947"/>
                </a:cxn>
                <a:cxn ang="0">
                  <a:pos x="284" y="1147"/>
                </a:cxn>
                <a:cxn ang="0">
                  <a:pos x="347" y="1326"/>
                </a:cxn>
                <a:cxn ang="0">
                  <a:pos x="410" y="1526"/>
                </a:cxn>
                <a:cxn ang="0">
                  <a:pos x="463" y="1779"/>
                </a:cxn>
              </a:cxnLst>
              <a:rect l="0" t="0" r="r" b="b"/>
              <a:pathLst>
                <a:path w="2768" h="1780">
                  <a:moveTo>
                    <a:pt x="473" y="1729"/>
                  </a:moveTo>
                  <a:lnTo>
                    <a:pt x="431" y="1705"/>
                  </a:lnTo>
                  <a:lnTo>
                    <a:pt x="400" y="1684"/>
                  </a:lnTo>
                  <a:lnTo>
                    <a:pt x="368" y="1663"/>
                  </a:lnTo>
                  <a:lnTo>
                    <a:pt x="336" y="1632"/>
                  </a:lnTo>
                  <a:lnTo>
                    <a:pt x="305" y="1611"/>
                  </a:lnTo>
                  <a:lnTo>
                    <a:pt x="273" y="1590"/>
                  </a:lnTo>
                  <a:lnTo>
                    <a:pt x="242" y="1569"/>
                  </a:lnTo>
                  <a:lnTo>
                    <a:pt x="210" y="1537"/>
                  </a:lnTo>
                  <a:lnTo>
                    <a:pt x="189" y="1505"/>
                  </a:lnTo>
                  <a:lnTo>
                    <a:pt x="168" y="1474"/>
                  </a:lnTo>
                  <a:lnTo>
                    <a:pt x="147" y="1442"/>
                  </a:lnTo>
                  <a:lnTo>
                    <a:pt x="126" y="1411"/>
                  </a:lnTo>
                  <a:lnTo>
                    <a:pt x="115" y="1379"/>
                  </a:lnTo>
                  <a:lnTo>
                    <a:pt x="94" y="1347"/>
                  </a:lnTo>
                  <a:lnTo>
                    <a:pt x="84" y="1316"/>
                  </a:lnTo>
                  <a:lnTo>
                    <a:pt x="73" y="1284"/>
                  </a:lnTo>
                  <a:lnTo>
                    <a:pt x="63" y="1253"/>
                  </a:lnTo>
                  <a:lnTo>
                    <a:pt x="63" y="1221"/>
                  </a:lnTo>
                  <a:lnTo>
                    <a:pt x="52" y="1190"/>
                  </a:lnTo>
                  <a:lnTo>
                    <a:pt x="42" y="1158"/>
                  </a:lnTo>
                  <a:lnTo>
                    <a:pt x="31" y="1126"/>
                  </a:lnTo>
                  <a:lnTo>
                    <a:pt x="31" y="1095"/>
                  </a:lnTo>
                  <a:lnTo>
                    <a:pt x="21" y="1063"/>
                  </a:lnTo>
                  <a:lnTo>
                    <a:pt x="21" y="1032"/>
                  </a:lnTo>
                  <a:lnTo>
                    <a:pt x="10" y="1000"/>
                  </a:lnTo>
                  <a:lnTo>
                    <a:pt x="10" y="968"/>
                  </a:lnTo>
                  <a:lnTo>
                    <a:pt x="0" y="926"/>
                  </a:lnTo>
                  <a:lnTo>
                    <a:pt x="0" y="895"/>
                  </a:lnTo>
                  <a:lnTo>
                    <a:pt x="0" y="863"/>
                  </a:lnTo>
                  <a:lnTo>
                    <a:pt x="0" y="832"/>
                  </a:lnTo>
                  <a:lnTo>
                    <a:pt x="0" y="800"/>
                  </a:lnTo>
                  <a:lnTo>
                    <a:pt x="0" y="768"/>
                  </a:lnTo>
                  <a:lnTo>
                    <a:pt x="0" y="737"/>
                  </a:lnTo>
                  <a:lnTo>
                    <a:pt x="0" y="705"/>
                  </a:lnTo>
                  <a:lnTo>
                    <a:pt x="0" y="674"/>
                  </a:lnTo>
                  <a:lnTo>
                    <a:pt x="0" y="642"/>
                  </a:lnTo>
                  <a:lnTo>
                    <a:pt x="0" y="611"/>
                  </a:lnTo>
                  <a:lnTo>
                    <a:pt x="0" y="589"/>
                  </a:lnTo>
                  <a:lnTo>
                    <a:pt x="0" y="558"/>
                  </a:lnTo>
                  <a:lnTo>
                    <a:pt x="0" y="526"/>
                  </a:lnTo>
                  <a:lnTo>
                    <a:pt x="0" y="495"/>
                  </a:lnTo>
                  <a:lnTo>
                    <a:pt x="0" y="463"/>
                  </a:lnTo>
                  <a:lnTo>
                    <a:pt x="0" y="432"/>
                  </a:lnTo>
                  <a:lnTo>
                    <a:pt x="0" y="400"/>
                  </a:lnTo>
                  <a:lnTo>
                    <a:pt x="0" y="368"/>
                  </a:lnTo>
                  <a:lnTo>
                    <a:pt x="10" y="337"/>
                  </a:lnTo>
                  <a:lnTo>
                    <a:pt x="21" y="305"/>
                  </a:lnTo>
                  <a:lnTo>
                    <a:pt x="42" y="274"/>
                  </a:lnTo>
                  <a:lnTo>
                    <a:pt x="63" y="242"/>
                  </a:lnTo>
                  <a:lnTo>
                    <a:pt x="73" y="210"/>
                  </a:lnTo>
                  <a:lnTo>
                    <a:pt x="105" y="189"/>
                  </a:lnTo>
                  <a:lnTo>
                    <a:pt x="126" y="158"/>
                  </a:lnTo>
                  <a:lnTo>
                    <a:pt x="158" y="126"/>
                  </a:lnTo>
                  <a:lnTo>
                    <a:pt x="189" y="105"/>
                  </a:lnTo>
                  <a:lnTo>
                    <a:pt x="221" y="84"/>
                  </a:lnTo>
                  <a:lnTo>
                    <a:pt x="252" y="74"/>
                  </a:lnTo>
                  <a:lnTo>
                    <a:pt x="284" y="53"/>
                  </a:lnTo>
                  <a:lnTo>
                    <a:pt x="315" y="42"/>
                  </a:lnTo>
                  <a:lnTo>
                    <a:pt x="347" y="42"/>
                  </a:lnTo>
                  <a:lnTo>
                    <a:pt x="379" y="31"/>
                  </a:lnTo>
                  <a:lnTo>
                    <a:pt x="421" y="31"/>
                  </a:lnTo>
                  <a:lnTo>
                    <a:pt x="452" y="21"/>
                  </a:lnTo>
                  <a:lnTo>
                    <a:pt x="484" y="21"/>
                  </a:lnTo>
                  <a:lnTo>
                    <a:pt x="515" y="10"/>
                  </a:lnTo>
                  <a:lnTo>
                    <a:pt x="547" y="10"/>
                  </a:lnTo>
                  <a:lnTo>
                    <a:pt x="589" y="10"/>
                  </a:lnTo>
                  <a:lnTo>
                    <a:pt x="621" y="10"/>
                  </a:lnTo>
                  <a:lnTo>
                    <a:pt x="652" y="10"/>
                  </a:lnTo>
                  <a:lnTo>
                    <a:pt x="684" y="10"/>
                  </a:lnTo>
                  <a:lnTo>
                    <a:pt x="715" y="10"/>
                  </a:lnTo>
                  <a:lnTo>
                    <a:pt x="747" y="10"/>
                  </a:lnTo>
                  <a:lnTo>
                    <a:pt x="778" y="21"/>
                  </a:lnTo>
                  <a:lnTo>
                    <a:pt x="800" y="21"/>
                  </a:lnTo>
                  <a:lnTo>
                    <a:pt x="831" y="31"/>
                  </a:lnTo>
                  <a:lnTo>
                    <a:pt x="863" y="42"/>
                  </a:lnTo>
                  <a:lnTo>
                    <a:pt x="894" y="53"/>
                  </a:lnTo>
                  <a:lnTo>
                    <a:pt x="926" y="63"/>
                  </a:lnTo>
                  <a:lnTo>
                    <a:pt x="957" y="74"/>
                  </a:lnTo>
                  <a:lnTo>
                    <a:pt x="989" y="74"/>
                  </a:lnTo>
                  <a:lnTo>
                    <a:pt x="1021" y="84"/>
                  </a:lnTo>
                  <a:lnTo>
                    <a:pt x="1052" y="105"/>
                  </a:lnTo>
                  <a:lnTo>
                    <a:pt x="1094" y="116"/>
                  </a:lnTo>
                  <a:lnTo>
                    <a:pt x="1126" y="137"/>
                  </a:lnTo>
                  <a:lnTo>
                    <a:pt x="1157" y="147"/>
                  </a:lnTo>
                  <a:lnTo>
                    <a:pt x="1189" y="158"/>
                  </a:lnTo>
                  <a:lnTo>
                    <a:pt x="1220" y="168"/>
                  </a:lnTo>
                  <a:lnTo>
                    <a:pt x="1242" y="179"/>
                  </a:lnTo>
                  <a:lnTo>
                    <a:pt x="1273" y="200"/>
                  </a:lnTo>
                  <a:lnTo>
                    <a:pt x="1315" y="221"/>
                  </a:lnTo>
                  <a:lnTo>
                    <a:pt x="1347" y="232"/>
                  </a:lnTo>
                  <a:lnTo>
                    <a:pt x="1357" y="263"/>
                  </a:lnTo>
                  <a:lnTo>
                    <a:pt x="1368" y="295"/>
                  </a:lnTo>
                  <a:lnTo>
                    <a:pt x="1378" y="326"/>
                  </a:lnTo>
                  <a:lnTo>
                    <a:pt x="1389" y="358"/>
                  </a:lnTo>
                  <a:lnTo>
                    <a:pt x="1389" y="389"/>
                  </a:lnTo>
                  <a:lnTo>
                    <a:pt x="1389" y="411"/>
                  </a:lnTo>
                  <a:lnTo>
                    <a:pt x="1389" y="442"/>
                  </a:lnTo>
                  <a:lnTo>
                    <a:pt x="1410" y="411"/>
                  </a:lnTo>
                  <a:lnTo>
                    <a:pt x="1420" y="389"/>
                  </a:lnTo>
                  <a:lnTo>
                    <a:pt x="1420" y="358"/>
                  </a:lnTo>
                  <a:lnTo>
                    <a:pt x="1420" y="326"/>
                  </a:lnTo>
                  <a:lnTo>
                    <a:pt x="1431" y="295"/>
                  </a:lnTo>
                  <a:lnTo>
                    <a:pt x="1452" y="263"/>
                  </a:lnTo>
                  <a:lnTo>
                    <a:pt x="1484" y="242"/>
                  </a:lnTo>
                  <a:lnTo>
                    <a:pt x="1494" y="210"/>
                  </a:lnTo>
                  <a:lnTo>
                    <a:pt x="1526" y="179"/>
                  </a:lnTo>
                  <a:lnTo>
                    <a:pt x="1557" y="158"/>
                  </a:lnTo>
                  <a:lnTo>
                    <a:pt x="1589" y="137"/>
                  </a:lnTo>
                  <a:lnTo>
                    <a:pt x="1620" y="116"/>
                  </a:lnTo>
                  <a:lnTo>
                    <a:pt x="1652" y="95"/>
                  </a:lnTo>
                  <a:lnTo>
                    <a:pt x="1684" y="74"/>
                  </a:lnTo>
                  <a:lnTo>
                    <a:pt x="1715" y="63"/>
                  </a:lnTo>
                  <a:lnTo>
                    <a:pt x="1747" y="42"/>
                  </a:lnTo>
                  <a:lnTo>
                    <a:pt x="1778" y="31"/>
                  </a:lnTo>
                  <a:lnTo>
                    <a:pt x="1810" y="21"/>
                  </a:lnTo>
                  <a:lnTo>
                    <a:pt x="1841" y="10"/>
                  </a:lnTo>
                  <a:lnTo>
                    <a:pt x="1873" y="0"/>
                  </a:lnTo>
                  <a:lnTo>
                    <a:pt x="1905" y="0"/>
                  </a:lnTo>
                  <a:lnTo>
                    <a:pt x="1936" y="0"/>
                  </a:lnTo>
                  <a:lnTo>
                    <a:pt x="1968" y="0"/>
                  </a:lnTo>
                  <a:lnTo>
                    <a:pt x="1999" y="0"/>
                  </a:lnTo>
                  <a:lnTo>
                    <a:pt x="2031" y="10"/>
                  </a:lnTo>
                  <a:lnTo>
                    <a:pt x="2115" y="21"/>
                  </a:lnTo>
                  <a:lnTo>
                    <a:pt x="2147" y="31"/>
                  </a:lnTo>
                  <a:lnTo>
                    <a:pt x="2189" y="31"/>
                  </a:lnTo>
                  <a:lnTo>
                    <a:pt x="2220" y="53"/>
                  </a:lnTo>
                  <a:lnTo>
                    <a:pt x="2252" y="53"/>
                  </a:lnTo>
                  <a:lnTo>
                    <a:pt x="2283" y="63"/>
                  </a:lnTo>
                  <a:lnTo>
                    <a:pt x="2315" y="74"/>
                  </a:lnTo>
                  <a:lnTo>
                    <a:pt x="2357" y="74"/>
                  </a:lnTo>
                  <a:lnTo>
                    <a:pt x="2389" y="95"/>
                  </a:lnTo>
                  <a:lnTo>
                    <a:pt x="2420" y="105"/>
                  </a:lnTo>
                  <a:lnTo>
                    <a:pt x="2452" y="116"/>
                  </a:lnTo>
                  <a:lnTo>
                    <a:pt x="2483" y="126"/>
                  </a:lnTo>
                  <a:lnTo>
                    <a:pt x="2515" y="147"/>
                  </a:lnTo>
                  <a:lnTo>
                    <a:pt x="2546" y="158"/>
                  </a:lnTo>
                  <a:lnTo>
                    <a:pt x="2568" y="179"/>
                  </a:lnTo>
                  <a:lnTo>
                    <a:pt x="2589" y="210"/>
                  </a:lnTo>
                  <a:lnTo>
                    <a:pt x="2610" y="232"/>
                  </a:lnTo>
                  <a:lnTo>
                    <a:pt x="2631" y="263"/>
                  </a:lnTo>
                  <a:lnTo>
                    <a:pt x="2652" y="295"/>
                  </a:lnTo>
                  <a:lnTo>
                    <a:pt x="2662" y="326"/>
                  </a:lnTo>
                  <a:lnTo>
                    <a:pt x="2673" y="358"/>
                  </a:lnTo>
                  <a:lnTo>
                    <a:pt x="2683" y="389"/>
                  </a:lnTo>
                  <a:lnTo>
                    <a:pt x="2694" y="411"/>
                  </a:lnTo>
                  <a:lnTo>
                    <a:pt x="2704" y="442"/>
                  </a:lnTo>
                  <a:lnTo>
                    <a:pt x="2715" y="474"/>
                  </a:lnTo>
                  <a:lnTo>
                    <a:pt x="2736" y="505"/>
                  </a:lnTo>
                  <a:lnTo>
                    <a:pt x="2736" y="537"/>
                  </a:lnTo>
                  <a:lnTo>
                    <a:pt x="2746" y="568"/>
                  </a:lnTo>
                  <a:lnTo>
                    <a:pt x="2757" y="600"/>
                  </a:lnTo>
                  <a:lnTo>
                    <a:pt x="2757" y="632"/>
                  </a:lnTo>
                  <a:lnTo>
                    <a:pt x="2757" y="663"/>
                  </a:lnTo>
                  <a:lnTo>
                    <a:pt x="2757" y="695"/>
                  </a:lnTo>
                  <a:lnTo>
                    <a:pt x="2767" y="726"/>
                  </a:lnTo>
                  <a:lnTo>
                    <a:pt x="2767" y="758"/>
                  </a:lnTo>
                  <a:lnTo>
                    <a:pt x="2767" y="790"/>
                  </a:lnTo>
                  <a:lnTo>
                    <a:pt x="2767" y="821"/>
                  </a:lnTo>
                  <a:lnTo>
                    <a:pt x="2767" y="863"/>
                  </a:lnTo>
                  <a:lnTo>
                    <a:pt x="2767" y="895"/>
                  </a:lnTo>
                  <a:lnTo>
                    <a:pt x="2767" y="937"/>
                  </a:lnTo>
                  <a:lnTo>
                    <a:pt x="2767" y="979"/>
                  </a:lnTo>
                  <a:lnTo>
                    <a:pt x="2757" y="1011"/>
                  </a:lnTo>
                  <a:lnTo>
                    <a:pt x="2757" y="1042"/>
                  </a:lnTo>
                  <a:lnTo>
                    <a:pt x="2736" y="1074"/>
                  </a:lnTo>
                  <a:lnTo>
                    <a:pt x="2725" y="1105"/>
                  </a:lnTo>
                  <a:lnTo>
                    <a:pt x="2715" y="1137"/>
                  </a:lnTo>
                  <a:lnTo>
                    <a:pt x="2704" y="1169"/>
                  </a:lnTo>
                  <a:lnTo>
                    <a:pt x="2704" y="1200"/>
                  </a:lnTo>
                  <a:lnTo>
                    <a:pt x="2683" y="1232"/>
                  </a:lnTo>
                  <a:lnTo>
                    <a:pt x="2673" y="1263"/>
                  </a:lnTo>
                  <a:lnTo>
                    <a:pt x="2662" y="1295"/>
                  </a:lnTo>
                  <a:lnTo>
                    <a:pt x="2641" y="1326"/>
                  </a:lnTo>
                  <a:lnTo>
                    <a:pt x="2631" y="1358"/>
                  </a:lnTo>
                  <a:lnTo>
                    <a:pt x="2610" y="1390"/>
                  </a:lnTo>
                  <a:lnTo>
                    <a:pt x="2589" y="1421"/>
                  </a:lnTo>
                  <a:lnTo>
                    <a:pt x="2578" y="1453"/>
                  </a:lnTo>
                  <a:lnTo>
                    <a:pt x="2568" y="1484"/>
                  </a:lnTo>
                  <a:lnTo>
                    <a:pt x="2546" y="1505"/>
                  </a:lnTo>
                  <a:lnTo>
                    <a:pt x="2536" y="1537"/>
                  </a:lnTo>
                  <a:lnTo>
                    <a:pt x="2504" y="1558"/>
                  </a:lnTo>
                  <a:lnTo>
                    <a:pt x="2494" y="1590"/>
                  </a:lnTo>
                  <a:lnTo>
                    <a:pt x="2462" y="1611"/>
                  </a:lnTo>
                  <a:lnTo>
                    <a:pt x="2441" y="1642"/>
                  </a:lnTo>
                  <a:lnTo>
                    <a:pt x="2410" y="1663"/>
                  </a:lnTo>
                  <a:lnTo>
                    <a:pt x="2378" y="1684"/>
                  </a:lnTo>
                  <a:lnTo>
                    <a:pt x="2347" y="1705"/>
                  </a:lnTo>
                  <a:lnTo>
                    <a:pt x="2325" y="1716"/>
                  </a:lnTo>
                  <a:lnTo>
                    <a:pt x="2294" y="1737"/>
                  </a:lnTo>
                  <a:lnTo>
                    <a:pt x="2262" y="1758"/>
                  </a:lnTo>
                  <a:lnTo>
                    <a:pt x="2252" y="1727"/>
                  </a:lnTo>
                  <a:lnTo>
                    <a:pt x="2262" y="1705"/>
                  </a:lnTo>
                  <a:lnTo>
                    <a:pt x="2273" y="1674"/>
                  </a:lnTo>
                  <a:lnTo>
                    <a:pt x="2294" y="1642"/>
                  </a:lnTo>
                  <a:lnTo>
                    <a:pt x="2304" y="1611"/>
                  </a:lnTo>
                  <a:lnTo>
                    <a:pt x="2325" y="1579"/>
                  </a:lnTo>
                  <a:lnTo>
                    <a:pt x="2336" y="1548"/>
                  </a:lnTo>
                  <a:lnTo>
                    <a:pt x="2347" y="1526"/>
                  </a:lnTo>
                  <a:lnTo>
                    <a:pt x="2368" y="1495"/>
                  </a:lnTo>
                  <a:lnTo>
                    <a:pt x="2378" y="1463"/>
                  </a:lnTo>
                  <a:lnTo>
                    <a:pt x="2389" y="1432"/>
                  </a:lnTo>
                  <a:lnTo>
                    <a:pt x="2399" y="1400"/>
                  </a:lnTo>
                  <a:lnTo>
                    <a:pt x="2410" y="1369"/>
                  </a:lnTo>
                  <a:lnTo>
                    <a:pt x="2410" y="1347"/>
                  </a:lnTo>
                  <a:lnTo>
                    <a:pt x="2420" y="1316"/>
                  </a:lnTo>
                  <a:lnTo>
                    <a:pt x="2431" y="1284"/>
                  </a:lnTo>
                  <a:lnTo>
                    <a:pt x="2441" y="1253"/>
                  </a:lnTo>
                  <a:lnTo>
                    <a:pt x="2452" y="1221"/>
                  </a:lnTo>
                  <a:lnTo>
                    <a:pt x="2452" y="1190"/>
                  </a:lnTo>
                  <a:lnTo>
                    <a:pt x="2462" y="1158"/>
                  </a:lnTo>
                  <a:lnTo>
                    <a:pt x="2473" y="1126"/>
                  </a:lnTo>
                  <a:lnTo>
                    <a:pt x="2483" y="1095"/>
                  </a:lnTo>
                  <a:lnTo>
                    <a:pt x="2483" y="1063"/>
                  </a:lnTo>
                  <a:lnTo>
                    <a:pt x="2494" y="1032"/>
                  </a:lnTo>
                  <a:lnTo>
                    <a:pt x="2494" y="1000"/>
                  </a:lnTo>
                  <a:lnTo>
                    <a:pt x="2494" y="968"/>
                  </a:lnTo>
                  <a:lnTo>
                    <a:pt x="2494" y="937"/>
                  </a:lnTo>
                  <a:lnTo>
                    <a:pt x="2494" y="905"/>
                  </a:lnTo>
                  <a:lnTo>
                    <a:pt x="2504" y="874"/>
                  </a:lnTo>
                  <a:lnTo>
                    <a:pt x="2504" y="842"/>
                  </a:lnTo>
                  <a:lnTo>
                    <a:pt x="2504" y="811"/>
                  </a:lnTo>
                  <a:lnTo>
                    <a:pt x="2504" y="779"/>
                  </a:lnTo>
                  <a:lnTo>
                    <a:pt x="2504" y="747"/>
                  </a:lnTo>
                  <a:lnTo>
                    <a:pt x="2504" y="716"/>
                  </a:lnTo>
                  <a:lnTo>
                    <a:pt x="2504" y="684"/>
                  </a:lnTo>
                  <a:lnTo>
                    <a:pt x="2504" y="653"/>
                  </a:lnTo>
                  <a:lnTo>
                    <a:pt x="2504" y="621"/>
                  </a:lnTo>
                  <a:lnTo>
                    <a:pt x="2504" y="589"/>
                  </a:lnTo>
                  <a:lnTo>
                    <a:pt x="2473" y="568"/>
                  </a:lnTo>
                  <a:lnTo>
                    <a:pt x="2441" y="537"/>
                  </a:lnTo>
                  <a:lnTo>
                    <a:pt x="2420" y="505"/>
                  </a:lnTo>
                  <a:lnTo>
                    <a:pt x="2389" y="484"/>
                  </a:lnTo>
                  <a:lnTo>
                    <a:pt x="2368" y="453"/>
                  </a:lnTo>
                  <a:lnTo>
                    <a:pt x="2336" y="432"/>
                  </a:lnTo>
                  <a:lnTo>
                    <a:pt x="2304" y="411"/>
                  </a:lnTo>
                  <a:lnTo>
                    <a:pt x="2294" y="389"/>
                  </a:lnTo>
                  <a:lnTo>
                    <a:pt x="2262" y="368"/>
                  </a:lnTo>
                  <a:lnTo>
                    <a:pt x="2231" y="347"/>
                  </a:lnTo>
                  <a:lnTo>
                    <a:pt x="2199" y="337"/>
                  </a:lnTo>
                  <a:lnTo>
                    <a:pt x="2168" y="326"/>
                  </a:lnTo>
                  <a:lnTo>
                    <a:pt x="2136" y="326"/>
                  </a:lnTo>
                  <a:lnTo>
                    <a:pt x="2104" y="326"/>
                  </a:lnTo>
                  <a:lnTo>
                    <a:pt x="2073" y="326"/>
                  </a:lnTo>
                  <a:lnTo>
                    <a:pt x="2041" y="326"/>
                  </a:lnTo>
                  <a:lnTo>
                    <a:pt x="2010" y="326"/>
                  </a:lnTo>
                  <a:lnTo>
                    <a:pt x="1978" y="326"/>
                  </a:lnTo>
                  <a:lnTo>
                    <a:pt x="1947" y="326"/>
                  </a:lnTo>
                  <a:lnTo>
                    <a:pt x="1915" y="326"/>
                  </a:lnTo>
                  <a:lnTo>
                    <a:pt x="1883" y="326"/>
                  </a:lnTo>
                  <a:lnTo>
                    <a:pt x="1852" y="326"/>
                  </a:lnTo>
                  <a:lnTo>
                    <a:pt x="1820" y="326"/>
                  </a:lnTo>
                  <a:lnTo>
                    <a:pt x="1789" y="337"/>
                  </a:lnTo>
                  <a:lnTo>
                    <a:pt x="1757" y="358"/>
                  </a:lnTo>
                  <a:lnTo>
                    <a:pt x="1726" y="379"/>
                  </a:lnTo>
                  <a:lnTo>
                    <a:pt x="1694" y="400"/>
                  </a:lnTo>
                  <a:lnTo>
                    <a:pt x="1662" y="421"/>
                  </a:lnTo>
                  <a:lnTo>
                    <a:pt x="1641" y="453"/>
                  </a:lnTo>
                  <a:lnTo>
                    <a:pt x="1610" y="474"/>
                  </a:lnTo>
                  <a:lnTo>
                    <a:pt x="1578" y="505"/>
                  </a:lnTo>
                  <a:lnTo>
                    <a:pt x="1547" y="526"/>
                  </a:lnTo>
                  <a:lnTo>
                    <a:pt x="1515" y="537"/>
                  </a:lnTo>
                  <a:lnTo>
                    <a:pt x="1484" y="558"/>
                  </a:lnTo>
                  <a:lnTo>
                    <a:pt x="1452" y="558"/>
                  </a:lnTo>
                  <a:lnTo>
                    <a:pt x="1420" y="558"/>
                  </a:lnTo>
                  <a:lnTo>
                    <a:pt x="1389" y="558"/>
                  </a:lnTo>
                  <a:lnTo>
                    <a:pt x="1357" y="558"/>
                  </a:lnTo>
                  <a:lnTo>
                    <a:pt x="1326" y="558"/>
                  </a:lnTo>
                  <a:lnTo>
                    <a:pt x="1294" y="558"/>
                  </a:lnTo>
                  <a:lnTo>
                    <a:pt x="1263" y="558"/>
                  </a:lnTo>
                  <a:lnTo>
                    <a:pt x="1231" y="547"/>
                  </a:lnTo>
                  <a:lnTo>
                    <a:pt x="1199" y="516"/>
                  </a:lnTo>
                  <a:lnTo>
                    <a:pt x="1189" y="484"/>
                  </a:lnTo>
                  <a:lnTo>
                    <a:pt x="1157" y="463"/>
                  </a:lnTo>
                  <a:lnTo>
                    <a:pt x="1147" y="432"/>
                  </a:lnTo>
                  <a:lnTo>
                    <a:pt x="1115" y="411"/>
                  </a:lnTo>
                  <a:lnTo>
                    <a:pt x="1105" y="389"/>
                  </a:lnTo>
                  <a:lnTo>
                    <a:pt x="1073" y="379"/>
                  </a:lnTo>
                  <a:lnTo>
                    <a:pt x="1042" y="358"/>
                  </a:lnTo>
                  <a:lnTo>
                    <a:pt x="1010" y="347"/>
                  </a:lnTo>
                  <a:lnTo>
                    <a:pt x="968" y="337"/>
                  </a:lnTo>
                  <a:lnTo>
                    <a:pt x="936" y="326"/>
                  </a:lnTo>
                  <a:lnTo>
                    <a:pt x="905" y="316"/>
                  </a:lnTo>
                  <a:lnTo>
                    <a:pt x="863" y="316"/>
                  </a:lnTo>
                  <a:lnTo>
                    <a:pt x="821" y="305"/>
                  </a:lnTo>
                  <a:lnTo>
                    <a:pt x="789" y="305"/>
                  </a:lnTo>
                  <a:lnTo>
                    <a:pt x="757" y="305"/>
                  </a:lnTo>
                  <a:lnTo>
                    <a:pt x="726" y="305"/>
                  </a:lnTo>
                  <a:lnTo>
                    <a:pt x="694" y="305"/>
                  </a:lnTo>
                  <a:lnTo>
                    <a:pt x="663" y="305"/>
                  </a:lnTo>
                  <a:lnTo>
                    <a:pt x="621" y="305"/>
                  </a:lnTo>
                  <a:lnTo>
                    <a:pt x="589" y="305"/>
                  </a:lnTo>
                  <a:lnTo>
                    <a:pt x="557" y="305"/>
                  </a:lnTo>
                  <a:lnTo>
                    <a:pt x="526" y="305"/>
                  </a:lnTo>
                  <a:lnTo>
                    <a:pt x="494" y="316"/>
                  </a:lnTo>
                  <a:lnTo>
                    <a:pt x="463" y="326"/>
                  </a:lnTo>
                  <a:lnTo>
                    <a:pt x="431" y="337"/>
                  </a:lnTo>
                  <a:lnTo>
                    <a:pt x="400" y="358"/>
                  </a:lnTo>
                  <a:lnTo>
                    <a:pt x="368" y="368"/>
                  </a:lnTo>
                  <a:lnTo>
                    <a:pt x="336" y="389"/>
                  </a:lnTo>
                  <a:lnTo>
                    <a:pt x="315" y="411"/>
                  </a:lnTo>
                  <a:lnTo>
                    <a:pt x="305" y="442"/>
                  </a:lnTo>
                  <a:lnTo>
                    <a:pt x="273" y="474"/>
                  </a:lnTo>
                  <a:lnTo>
                    <a:pt x="263" y="505"/>
                  </a:lnTo>
                  <a:lnTo>
                    <a:pt x="252" y="537"/>
                  </a:lnTo>
                  <a:lnTo>
                    <a:pt x="242" y="568"/>
                  </a:lnTo>
                  <a:lnTo>
                    <a:pt x="242" y="600"/>
                  </a:lnTo>
                  <a:lnTo>
                    <a:pt x="242" y="632"/>
                  </a:lnTo>
                  <a:lnTo>
                    <a:pt x="242" y="663"/>
                  </a:lnTo>
                  <a:lnTo>
                    <a:pt x="242" y="695"/>
                  </a:lnTo>
                  <a:lnTo>
                    <a:pt x="242" y="726"/>
                  </a:lnTo>
                  <a:lnTo>
                    <a:pt x="242" y="768"/>
                  </a:lnTo>
                  <a:lnTo>
                    <a:pt x="242" y="790"/>
                  </a:lnTo>
                  <a:lnTo>
                    <a:pt x="242" y="821"/>
                  </a:lnTo>
                  <a:lnTo>
                    <a:pt x="242" y="853"/>
                  </a:lnTo>
                  <a:lnTo>
                    <a:pt x="242" y="884"/>
                  </a:lnTo>
                  <a:lnTo>
                    <a:pt x="242" y="916"/>
                  </a:lnTo>
                  <a:lnTo>
                    <a:pt x="252" y="947"/>
                  </a:lnTo>
                  <a:lnTo>
                    <a:pt x="252" y="979"/>
                  </a:lnTo>
                  <a:lnTo>
                    <a:pt x="263" y="1011"/>
                  </a:lnTo>
                  <a:lnTo>
                    <a:pt x="263" y="1053"/>
                  </a:lnTo>
                  <a:lnTo>
                    <a:pt x="263" y="1084"/>
                  </a:lnTo>
                  <a:lnTo>
                    <a:pt x="273" y="1116"/>
                  </a:lnTo>
                  <a:lnTo>
                    <a:pt x="284" y="1147"/>
                  </a:lnTo>
                  <a:lnTo>
                    <a:pt x="294" y="1169"/>
                  </a:lnTo>
                  <a:lnTo>
                    <a:pt x="294" y="1200"/>
                  </a:lnTo>
                  <a:lnTo>
                    <a:pt x="305" y="1232"/>
                  </a:lnTo>
                  <a:lnTo>
                    <a:pt x="315" y="1263"/>
                  </a:lnTo>
                  <a:lnTo>
                    <a:pt x="336" y="1295"/>
                  </a:lnTo>
                  <a:lnTo>
                    <a:pt x="347" y="1326"/>
                  </a:lnTo>
                  <a:lnTo>
                    <a:pt x="347" y="1369"/>
                  </a:lnTo>
                  <a:lnTo>
                    <a:pt x="358" y="1400"/>
                  </a:lnTo>
                  <a:lnTo>
                    <a:pt x="368" y="1432"/>
                  </a:lnTo>
                  <a:lnTo>
                    <a:pt x="379" y="1463"/>
                  </a:lnTo>
                  <a:lnTo>
                    <a:pt x="400" y="1495"/>
                  </a:lnTo>
                  <a:lnTo>
                    <a:pt x="410" y="1526"/>
                  </a:lnTo>
                  <a:lnTo>
                    <a:pt x="421" y="1548"/>
                  </a:lnTo>
                  <a:lnTo>
                    <a:pt x="431" y="1579"/>
                  </a:lnTo>
                  <a:lnTo>
                    <a:pt x="442" y="1611"/>
                  </a:lnTo>
                  <a:lnTo>
                    <a:pt x="442" y="1674"/>
                  </a:lnTo>
                  <a:lnTo>
                    <a:pt x="473" y="1729"/>
                  </a:lnTo>
                  <a:lnTo>
                    <a:pt x="463" y="1779"/>
                  </a:lnTo>
                  <a:lnTo>
                    <a:pt x="473" y="1729"/>
                  </a:lnTo>
                  <a:lnTo>
                    <a:pt x="431" y="1727"/>
                  </a:lnTo>
                  <a:lnTo>
                    <a:pt x="431" y="1705"/>
                  </a:lnTo>
                  <a:lnTo>
                    <a:pt x="425" y="1729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52" name="Freeform 8"/>
            <p:cNvSpPr>
              <a:spLocks/>
            </p:cNvSpPr>
            <p:nvPr/>
          </p:nvSpPr>
          <p:spPr bwMode="auto">
            <a:xfrm>
              <a:off x="1417" y="673"/>
              <a:ext cx="2348" cy="3244"/>
            </a:xfrm>
            <a:custGeom>
              <a:avLst/>
              <a:gdLst/>
              <a:ahLst/>
              <a:cxnLst>
                <a:cxn ang="0">
                  <a:pos x="337" y="2221"/>
                </a:cxn>
                <a:cxn ang="0">
                  <a:pos x="337" y="1948"/>
                </a:cxn>
                <a:cxn ang="0">
                  <a:pos x="305" y="1663"/>
                </a:cxn>
                <a:cxn ang="0">
                  <a:pos x="211" y="1390"/>
                </a:cxn>
                <a:cxn ang="0">
                  <a:pos x="84" y="1116"/>
                </a:cxn>
                <a:cxn ang="0">
                  <a:pos x="11" y="874"/>
                </a:cxn>
                <a:cxn ang="0">
                  <a:pos x="0" y="579"/>
                </a:cxn>
                <a:cxn ang="0">
                  <a:pos x="0" y="316"/>
                </a:cxn>
                <a:cxn ang="0">
                  <a:pos x="148" y="84"/>
                </a:cxn>
                <a:cxn ang="0">
                  <a:pos x="400" y="0"/>
                </a:cxn>
                <a:cxn ang="0">
                  <a:pos x="663" y="0"/>
                </a:cxn>
                <a:cxn ang="0">
                  <a:pos x="926" y="105"/>
                </a:cxn>
                <a:cxn ang="0">
                  <a:pos x="1137" y="284"/>
                </a:cxn>
                <a:cxn ang="0">
                  <a:pos x="1379" y="221"/>
                </a:cxn>
                <a:cxn ang="0">
                  <a:pos x="1610" y="42"/>
                </a:cxn>
                <a:cxn ang="0">
                  <a:pos x="1852" y="21"/>
                </a:cxn>
                <a:cxn ang="0">
                  <a:pos x="2126" y="84"/>
                </a:cxn>
                <a:cxn ang="0">
                  <a:pos x="2315" y="326"/>
                </a:cxn>
                <a:cxn ang="0">
                  <a:pos x="2347" y="611"/>
                </a:cxn>
                <a:cxn ang="0">
                  <a:pos x="2294" y="895"/>
                </a:cxn>
                <a:cxn ang="0">
                  <a:pos x="2179" y="1242"/>
                </a:cxn>
                <a:cxn ang="0">
                  <a:pos x="2042" y="1506"/>
                </a:cxn>
                <a:cxn ang="0">
                  <a:pos x="1947" y="1853"/>
                </a:cxn>
                <a:cxn ang="0">
                  <a:pos x="1916" y="2106"/>
                </a:cxn>
                <a:cxn ang="0">
                  <a:pos x="1916" y="2379"/>
                </a:cxn>
                <a:cxn ang="0">
                  <a:pos x="1916" y="2600"/>
                </a:cxn>
                <a:cxn ang="0">
                  <a:pos x="1894" y="2832"/>
                </a:cxn>
                <a:cxn ang="0">
                  <a:pos x="1884" y="3095"/>
                </a:cxn>
                <a:cxn ang="0">
                  <a:pos x="1831" y="3158"/>
                </a:cxn>
                <a:cxn ang="0">
                  <a:pos x="1789" y="2916"/>
                </a:cxn>
                <a:cxn ang="0">
                  <a:pos x="1758" y="2664"/>
                </a:cxn>
                <a:cxn ang="0">
                  <a:pos x="1747" y="2390"/>
                </a:cxn>
                <a:cxn ang="0">
                  <a:pos x="1737" y="2116"/>
                </a:cxn>
                <a:cxn ang="0">
                  <a:pos x="1737" y="1853"/>
                </a:cxn>
                <a:cxn ang="0">
                  <a:pos x="1779" y="1600"/>
                </a:cxn>
                <a:cxn ang="0">
                  <a:pos x="1789" y="1337"/>
                </a:cxn>
                <a:cxn ang="0">
                  <a:pos x="1842" y="1105"/>
                </a:cxn>
                <a:cxn ang="0">
                  <a:pos x="1916" y="842"/>
                </a:cxn>
                <a:cxn ang="0">
                  <a:pos x="1958" y="653"/>
                </a:cxn>
                <a:cxn ang="0">
                  <a:pos x="1789" y="874"/>
                </a:cxn>
                <a:cxn ang="0">
                  <a:pos x="1526" y="884"/>
                </a:cxn>
                <a:cxn ang="0">
                  <a:pos x="1147" y="884"/>
                </a:cxn>
                <a:cxn ang="0">
                  <a:pos x="779" y="863"/>
                </a:cxn>
                <a:cxn ang="0">
                  <a:pos x="495" y="695"/>
                </a:cxn>
                <a:cxn ang="0">
                  <a:pos x="474" y="769"/>
                </a:cxn>
                <a:cxn ang="0">
                  <a:pos x="516" y="1021"/>
                </a:cxn>
                <a:cxn ang="0">
                  <a:pos x="516" y="1284"/>
                </a:cxn>
                <a:cxn ang="0">
                  <a:pos x="516" y="1621"/>
                </a:cxn>
                <a:cxn ang="0">
                  <a:pos x="516" y="1895"/>
                </a:cxn>
                <a:cxn ang="0">
                  <a:pos x="484" y="2169"/>
                </a:cxn>
                <a:cxn ang="0">
                  <a:pos x="484" y="2432"/>
                </a:cxn>
                <a:cxn ang="0">
                  <a:pos x="484" y="2685"/>
                </a:cxn>
                <a:cxn ang="0">
                  <a:pos x="484" y="2927"/>
                </a:cxn>
                <a:cxn ang="0">
                  <a:pos x="484" y="3180"/>
                </a:cxn>
                <a:cxn ang="0">
                  <a:pos x="400" y="3001"/>
                </a:cxn>
                <a:cxn ang="0">
                  <a:pos x="369" y="2716"/>
                </a:cxn>
                <a:cxn ang="0">
                  <a:pos x="337" y="2400"/>
                </a:cxn>
              </a:cxnLst>
              <a:rect l="0" t="0" r="r" b="b"/>
              <a:pathLst>
                <a:path w="2348" h="3244">
                  <a:moveTo>
                    <a:pt x="311" y="2447"/>
                  </a:moveTo>
                  <a:lnTo>
                    <a:pt x="337" y="2400"/>
                  </a:lnTo>
                  <a:lnTo>
                    <a:pt x="337" y="2369"/>
                  </a:lnTo>
                  <a:lnTo>
                    <a:pt x="337" y="2337"/>
                  </a:lnTo>
                  <a:lnTo>
                    <a:pt x="337" y="2306"/>
                  </a:lnTo>
                  <a:lnTo>
                    <a:pt x="337" y="2274"/>
                  </a:lnTo>
                  <a:lnTo>
                    <a:pt x="337" y="2243"/>
                  </a:lnTo>
                  <a:lnTo>
                    <a:pt x="337" y="2221"/>
                  </a:lnTo>
                  <a:lnTo>
                    <a:pt x="337" y="2190"/>
                  </a:lnTo>
                  <a:lnTo>
                    <a:pt x="337" y="2158"/>
                  </a:lnTo>
                  <a:lnTo>
                    <a:pt x="337" y="2127"/>
                  </a:lnTo>
                  <a:lnTo>
                    <a:pt x="337" y="2085"/>
                  </a:lnTo>
                  <a:lnTo>
                    <a:pt x="337" y="2042"/>
                  </a:lnTo>
                  <a:lnTo>
                    <a:pt x="337" y="2011"/>
                  </a:lnTo>
                  <a:lnTo>
                    <a:pt x="337" y="1979"/>
                  </a:lnTo>
                  <a:lnTo>
                    <a:pt x="337" y="1948"/>
                  </a:lnTo>
                  <a:lnTo>
                    <a:pt x="337" y="1906"/>
                  </a:lnTo>
                  <a:lnTo>
                    <a:pt x="337" y="1864"/>
                  </a:lnTo>
                  <a:lnTo>
                    <a:pt x="337" y="1842"/>
                  </a:lnTo>
                  <a:lnTo>
                    <a:pt x="337" y="1811"/>
                  </a:lnTo>
                  <a:lnTo>
                    <a:pt x="326" y="1769"/>
                  </a:lnTo>
                  <a:lnTo>
                    <a:pt x="316" y="1727"/>
                  </a:lnTo>
                  <a:lnTo>
                    <a:pt x="305" y="1695"/>
                  </a:lnTo>
                  <a:lnTo>
                    <a:pt x="305" y="1663"/>
                  </a:lnTo>
                  <a:lnTo>
                    <a:pt x="295" y="1632"/>
                  </a:lnTo>
                  <a:lnTo>
                    <a:pt x="295" y="1600"/>
                  </a:lnTo>
                  <a:lnTo>
                    <a:pt x="284" y="1569"/>
                  </a:lnTo>
                  <a:lnTo>
                    <a:pt x="263" y="1537"/>
                  </a:lnTo>
                  <a:lnTo>
                    <a:pt x="253" y="1506"/>
                  </a:lnTo>
                  <a:lnTo>
                    <a:pt x="242" y="1474"/>
                  </a:lnTo>
                  <a:lnTo>
                    <a:pt x="221" y="1432"/>
                  </a:lnTo>
                  <a:lnTo>
                    <a:pt x="211" y="1390"/>
                  </a:lnTo>
                  <a:lnTo>
                    <a:pt x="190" y="1358"/>
                  </a:lnTo>
                  <a:lnTo>
                    <a:pt x="179" y="1327"/>
                  </a:lnTo>
                  <a:lnTo>
                    <a:pt x="158" y="1295"/>
                  </a:lnTo>
                  <a:lnTo>
                    <a:pt x="137" y="1253"/>
                  </a:lnTo>
                  <a:lnTo>
                    <a:pt x="126" y="1221"/>
                  </a:lnTo>
                  <a:lnTo>
                    <a:pt x="116" y="1190"/>
                  </a:lnTo>
                  <a:lnTo>
                    <a:pt x="95" y="1158"/>
                  </a:lnTo>
                  <a:lnTo>
                    <a:pt x="84" y="1116"/>
                  </a:lnTo>
                  <a:lnTo>
                    <a:pt x="74" y="1084"/>
                  </a:lnTo>
                  <a:lnTo>
                    <a:pt x="53" y="1053"/>
                  </a:lnTo>
                  <a:lnTo>
                    <a:pt x="53" y="1021"/>
                  </a:lnTo>
                  <a:lnTo>
                    <a:pt x="32" y="990"/>
                  </a:lnTo>
                  <a:lnTo>
                    <a:pt x="21" y="958"/>
                  </a:lnTo>
                  <a:lnTo>
                    <a:pt x="11" y="927"/>
                  </a:lnTo>
                  <a:lnTo>
                    <a:pt x="11" y="905"/>
                  </a:lnTo>
                  <a:lnTo>
                    <a:pt x="11" y="874"/>
                  </a:lnTo>
                  <a:lnTo>
                    <a:pt x="0" y="832"/>
                  </a:lnTo>
                  <a:lnTo>
                    <a:pt x="0" y="790"/>
                  </a:lnTo>
                  <a:lnTo>
                    <a:pt x="0" y="748"/>
                  </a:lnTo>
                  <a:lnTo>
                    <a:pt x="0" y="726"/>
                  </a:lnTo>
                  <a:lnTo>
                    <a:pt x="0" y="695"/>
                  </a:lnTo>
                  <a:lnTo>
                    <a:pt x="0" y="653"/>
                  </a:lnTo>
                  <a:lnTo>
                    <a:pt x="0" y="621"/>
                  </a:lnTo>
                  <a:lnTo>
                    <a:pt x="0" y="579"/>
                  </a:lnTo>
                  <a:lnTo>
                    <a:pt x="0" y="537"/>
                  </a:lnTo>
                  <a:lnTo>
                    <a:pt x="0" y="505"/>
                  </a:lnTo>
                  <a:lnTo>
                    <a:pt x="0" y="474"/>
                  </a:lnTo>
                  <a:lnTo>
                    <a:pt x="0" y="442"/>
                  </a:lnTo>
                  <a:lnTo>
                    <a:pt x="0" y="411"/>
                  </a:lnTo>
                  <a:lnTo>
                    <a:pt x="0" y="379"/>
                  </a:lnTo>
                  <a:lnTo>
                    <a:pt x="0" y="347"/>
                  </a:lnTo>
                  <a:lnTo>
                    <a:pt x="0" y="316"/>
                  </a:lnTo>
                  <a:lnTo>
                    <a:pt x="11" y="284"/>
                  </a:lnTo>
                  <a:lnTo>
                    <a:pt x="32" y="253"/>
                  </a:lnTo>
                  <a:lnTo>
                    <a:pt x="42" y="221"/>
                  </a:lnTo>
                  <a:lnTo>
                    <a:pt x="63" y="190"/>
                  </a:lnTo>
                  <a:lnTo>
                    <a:pt x="84" y="158"/>
                  </a:lnTo>
                  <a:lnTo>
                    <a:pt x="95" y="126"/>
                  </a:lnTo>
                  <a:lnTo>
                    <a:pt x="126" y="105"/>
                  </a:lnTo>
                  <a:lnTo>
                    <a:pt x="148" y="84"/>
                  </a:lnTo>
                  <a:lnTo>
                    <a:pt x="179" y="63"/>
                  </a:lnTo>
                  <a:lnTo>
                    <a:pt x="211" y="53"/>
                  </a:lnTo>
                  <a:lnTo>
                    <a:pt x="242" y="42"/>
                  </a:lnTo>
                  <a:lnTo>
                    <a:pt x="274" y="32"/>
                  </a:lnTo>
                  <a:lnTo>
                    <a:pt x="305" y="21"/>
                  </a:lnTo>
                  <a:lnTo>
                    <a:pt x="337" y="11"/>
                  </a:lnTo>
                  <a:lnTo>
                    <a:pt x="369" y="0"/>
                  </a:lnTo>
                  <a:lnTo>
                    <a:pt x="400" y="0"/>
                  </a:lnTo>
                  <a:lnTo>
                    <a:pt x="432" y="0"/>
                  </a:lnTo>
                  <a:lnTo>
                    <a:pt x="463" y="0"/>
                  </a:lnTo>
                  <a:lnTo>
                    <a:pt x="495" y="0"/>
                  </a:lnTo>
                  <a:lnTo>
                    <a:pt x="526" y="0"/>
                  </a:lnTo>
                  <a:lnTo>
                    <a:pt x="558" y="0"/>
                  </a:lnTo>
                  <a:lnTo>
                    <a:pt x="590" y="0"/>
                  </a:lnTo>
                  <a:lnTo>
                    <a:pt x="621" y="0"/>
                  </a:lnTo>
                  <a:lnTo>
                    <a:pt x="663" y="0"/>
                  </a:lnTo>
                  <a:lnTo>
                    <a:pt x="705" y="0"/>
                  </a:lnTo>
                  <a:lnTo>
                    <a:pt x="737" y="11"/>
                  </a:lnTo>
                  <a:lnTo>
                    <a:pt x="768" y="21"/>
                  </a:lnTo>
                  <a:lnTo>
                    <a:pt x="800" y="32"/>
                  </a:lnTo>
                  <a:lnTo>
                    <a:pt x="832" y="42"/>
                  </a:lnTo>
                  <a:lnTo>
                    <a:pt x="863" y="63"/>
                  </a:lnTo>
                  <a:lnTo>
                    <a:pt x="895" y="84"/>
                  </a:lnTo>
                  <a:lnTo>
                    <a:pt x="926" y="105"/>
                  </a:lnTo>
                  <a:lnTo>
                    <a:pt x="958" y="126"/>
                  </a:lnTo>
                  <a:lnTo>
                    <a:pt x="989" y="158"/>
                  </a:lnTo>
                  <a:lnTo>
                    <a:pt x="1010" y="190"/>
                  </a:lnTo>
                  <a:lnTo>
                    <a:pt x="1021" y="221"/>
                  </a:lnTo>
                  <a:lnTo>
                    <a:pt x="1042" y="253"/>
                  </a:lnTo>
                  <a:lnTo>
                    <a:pt x="1074" y="274"/>
                  </a:lnTo>
                  <a:lnTo>
                    <a:pt x="1105" y="284"/>
                  </a:lnTo>
                  <a:lnTo>
                    <a:pt x="1137" y="284"/>
                  </a:lnTo>
                  <a:lnTo>
                    <a:pt x="1168" y="284"/>
                  </a:lnTo>
                  <a:lnTo>
                    <a:pt x="1200" y="284"/>
                  </a:lnTo>
                  <a:lnTo>
                    <a:pt x="1231" y="284"/>
                  </a:lnTo>
                  <a:lnTo>
                    <a:pt x="1253" y="284"/>
                  </a:lnTo>
                  <a:lnTo>
                    <a:pt x="1284" y="284"/>
                  </a:lnTo>
                  <a:lnTo>
                    <a:pt x="1316" y="274"/>
                  </a:lnTo>
                  <a:lnTo>
                    <a:pt x="1347" y="253"/>
                  </a:lnTo>
                  <a:lnTo>
                    <a:pt x="1379" y="221"/>
                  </a:lnTo>
                  <a:lnTo>
                    <a:pt x="1410" y="190"/>
                  </a:lnTo>
                  <a:lnTo>
                    <a:pt x="1431" y="147"/>
                  </a:lnTo>
                  <a:lnTo>
                    <a:pt x="1463" y="126"/>
                  </a:lnTo>
                  <a:lnTo>
                    <a:pt x="1484" y="95"/>
                  </a:lnTo>
                  <a:lnTo>
                    <a:pt x="1516" y="74"/>
                  </a:lnTo>
                  <a:lnTo>
                    <a:pt x="1547" y="63"/>
                  </a:lnTo>
                  <a:lnTo>
                    <a:pt x="1579" y="42"/>
                  </a:lnTo>
                  <a:lnTo>
                    <a:pt x="1610" y="42"/>
                  </a:lnTo>
                  <a:lnTo>
                    <a:pt x="1642" y="32"/>
                  </a:lnTo>
                  <a:lnTo>
                    <a:pt x="1673" y="32"/>
                  </a:lnTo>
                  <a:lnTo>
                    <a:pt x="1695" y="32"/>
                  </a:lnTo>
                  <a:lnTo>
                    <a:pt x="1726" y="21"/>
                  </a:lnTo>
                  <a:lnTo>
                    <a:pt x="1758" y="21"/>
                  </a:lnTo>
                  <a:lnTo>
                    <a:pt x="1789" y="21"/>
                  </a:lnTo>
                  <a:lnTo>
                    <a:pt x="1821" y="21"/>
                  </a:lnTo>
                  <a:lnTo>
                    <a:pt x="1852" y="21"/>
                  </a:lnTo>
                  <a:lnTo>
                    <a:pt x="1884" y="21"/>
                  </a:lnTo>
                  <a:lnTo>
                    <a:pt x="1926" y="21"/>
                  </a:lnTo>
                  <a:lnTo>
                    <a:pt x="1958" y="21"/>
                  </a:lnTo>
                  <a:lnTo>
                    <a:pt x="1989" y="21"/>
                  </a:lnTo>
                  <a:lnTo>
                    <a:pt x="2031" y="42"/>
                  </a:lnTo>
                  <a:lnTo>
                    <a:pt x="2063" y="53"/>
                  </a:lnTo>
                  <a:lnTo>
                    <a:pt x="2094" y="63"/>
                  </a:lnTo>
                  <a:lnTo>
                    <a:pt x="2126" y="84"/>
                  </a:lnTo>
                  <a:lnTo>
                    <a:pt x="2168" y="116"/>
                  </a:lnTo>
                  <a:lnTo>
                    <a:pt x="2189" y="147"/>
                  </a:lnTo>
                  <a:lnTo>
                    <a:pt x="2221" y="169"/>
                  </a:lnTo>
                  <a:lnTo>
                    <a:pt x="2242" y="200"/>
                  </a:lnTo>
                  <a:lnTo>
                    <a:pt x="2263" y="232"/>
                  </a:lnTo>
                  <a:lnTo>
                    <a:pt x="2284" y="263"/>
                  </a:lnTo>
                  <a:lnTo>
                    <a:pt x="2305" y="295"/>
                  </a:lnTo>
                  <a:lnTo>
                    <a:pt x="2315" y="326"/>
                  </a:lnTo>
                  <a:lnTo>
                    <a:pt x="2326" y="358"/>
                  </a:lnTo>
                  <a:lnTo>
                    <a:pt x="2336" y="400"/>
                  </a:lnTo>
                  <a:lnTo>
                    <a:pt x="2347" y="442"/>
                  </a:lnTo>
                  <a:lnTo>
                    <a:pt x="2347" y="474"/>
                  </a:lnTo>
                  <a:lnTo>
                    <a:pt x="2347" y="505"/>
                  </a:lnTo>
                  <a:lnTo>
                    <a:pt x="2347" y="537"/>
                  </a:lnTo>
                  <a:lnTo>
                    <a:pt x="2347" y="569"/>
                  </a:lnTo>
                  <a:lnTo>
                    <a:pt x="2347" y="611"/>
                  </a:lnTo>
                  <a:lnTo>
                    <a:pt x="2347" y="653"/>
                  </a:lnTo>
                  <a:lnTo>
                    <a:pt x="2347" y="695"/>
                  </a:lnTo>
                  <a:lnTo>
                    <a:pt x="2347" y="726"/>
                  </a:lnTo>
                  <a:lnTo>
                    <a:pt x="2347" y="748"/>
                  </a:lnTo>
                  <a:lnTo>
                    <a:pt x="2336" y="779"/>
                  </a:lnTo>
                  <a:lnTo>
                    <a:pt x="2326" y="821"/>
                  </a:lnTo>
                  <a:lnTo>
                    <a:pt x="2315" y="863"/>
                  </a:lnTo>
                  <a:lnTo>
                    <a:pt x="2294" y="895"/>
                  </a:lnTo>
                  <a:lnTo>
                    <a:pt x="2284" y="937"/>
                  </a:lnTo>
                  <a:lnTo>
                    <a:pt x="2273" y="969"/>
                  </a:lnTo>
                  <a:lnTo>
                    <a:pt x="2263" y="1000"/>
                  </a:lnTo>
                  <a:lnTo>
                    <a:pt x="2242" y="1074"/>
                  </a:lnTo>
                  <a:lnTo>
                    <a:pt x="2231" y="1137"/>
                  </a:lnTo>
                  <a:lnTo>
                    <a:pt x="2210" y="1179"/>
                  </a:lnTo>
                  <a:lnTo>
                    <a:pt x="2200" y="1211"/>
                  </a:lnTo>
                  <a:lnTo>
                    <a:pt x="2179" y="1242"/>
                  </a:lnTo>
                  <a:lnTo>
                    <a:pt x="2168" y="1274"/>
                  </a:lnTo>
                  <a:lnTo>
                    <a:pt x="2147" y="1306"/>
                  </a:lnTo>
                  <a:lnTo>
                    <a:pt x="2126" y="1337"/>
                  </a:lnTo>
                  <a:lnTo>
                    <a:pt x="2115" y="1369"/>
                  </a:lnTo>
                  <a:lnTo>
                    <a:pt x="2094" y="1400"/>
                  </a:lnTo>
                  <a:lnTo>
                    <a:pt x="2073" y="1432"/>
                  </a:lnTo>
                  <a:lnTo>
                    <a:pt x="2063" y="1474"/>
                  </a:lnTo>
                  <a:lnTo>
                    <a:pt x="2042" y="1506"/>
                  </a:lnTo>
                  <a:lnTo>
                    <a:pt x="2031" y="1537"/>
                  </a:lnTo>
                  <a:lnTo>
                    <a:pt x="2010" y="1569"/>
                  </a:lnTo>
                  <a:lnTo>
                    <a:pt x="2000" y="1600"/>
                  </a:lnTo>
                  <a:lnTo>
                    <a:pt x="1989" y="1685"/>
                  </a:lnTo>
                  <a:lnTo>
                    <a:pt x="1979" y="1748"/>
                  </a:lnTo>
                  <a:lnTo>
                    <a:pt x="1958" y="1790"/>
                  </a:lnTo>
                  <a:lnTo>
                    <a:pt x="1947" y="1821"/>
                  </a:lnTo>
                  <a:lnTo>
                    <a:pt x="1947" y="1853"/>
                  </a:lnTo>
                  <a:lnTo>
                    <a:pt x="1937" y="1885"/>
                  </a:lnTo>
                  <a:lnTo>
                    <a:pt x="1937" y="1916"/>
                  </a:lnTo>
                  <a:lnTo>
                    <a:pt x="1926" y="1948"/>
                  </a:lnTo>
                  <a:lnTo>
                    <a:pt x="1916" y="1979"/>
                  </a:lnTo>
                  <a:lnTo>
                    <a:pt x="1916" y="2011"/>
                  </a:lnTo>
                  <a:lnTo>
                    <a:pt x="1916" y="2042"/>
                  </a:lnTo>
                  <a:lnTo>
                    <a:pt x="1916" y="2074"/>
                  </a:lnTo>
                  <a:lnTo>
                    <a:pt x="1916" y="2106"/>
                  </a:lnTo>
                  <a:lnTo>
                    <a:pt x="1916" y="2148"/>
                  </a:lnTo>
                  <a:lnTo>
                    <a:pt x="1916" y="2179"/>
                  </a:lnTo>
                  <a:lnTo>
                    <a:pt x="1916" y="2211"/>
                  </a:lnTo>
                  <a:lnTo>
                    <a:pt x="1916" y="2253"/>
                  </a:lnTo>
                  <a:lnTo>
                    <a:pt x="1916" y="2285"/>
                  </a:lnTo>
                  <a:lnTo>
                    <a:pt x="1916" y="2316"/>
                  </a:lnTo>
                  <a:lnTo>
                    <a:pt x="1916" y="2348"/>
                  </a:lnTo>
                  <a:lnTo>
                    <a:pt x="1916" y="2379"/>
                  </a:lnTo>
                  <a:lnTo>
                    <a:pt x="1916" y="2411"/>
                  </a:lnTo>
                  <a:lnTo>
                    <a:pt x="1894" y="2411"/>
                  </a:lnTo>
                  <a:lnTo>
                    <a:pt x="1905" y="2443"/>
                  </a:lnTo>
                  <a:lnTo>
                    <a:pt x="1905" y="2474"/>
                  </a:lnTo>
                  <a:lnTo>
                    <a:pt x="1905" y="2506"/>
                  </a:lnTo>
                  <a:lnTo>
                    <a:pt x="1916" y="2537"/>
                  </a:lnTo>
                  <a:lnTo>
                    <a:pt x="1916" y="2569"/>
                  </a:lnTo>
                  <a:lnTo>
                    <a:pt x="1916" y="2600"/>
                  </a:lnTo>
                  <a:lnTo>
                    <a:pt x="1916" y="2622"/>
                  </a:lnTo>
                  <a:lnTo>
                    <a:pt x="1916" y="2653"/>
                  </a:lnTo>
                  <a:lnTo>
                    <a:pt x="1905" y="2685"/>
                  </a:lnTo>
                  <a:lnTo>
                    <a:pt x="1905" y="2716"/>
                  </a:lnTo>
                  <a:lnTo>
                    <a:pt x="1894" y="2748"/>
                  </a:lnTo>
                  <a:lnTo>
                    <a:pt x="1894" y="2779"/>
                  </a:lnTo>
                  <a:lnTo>
                    <a:pt x="1894" y="2801"/>
                  </a:lnTo>
                  <a:lnTo>
                    <a:pt x="1894" y="2832"/>
                  </a:lnTo>
                  <a:lnTo>
                    <a:pt x="1884" y="2864"/>
                  </a:lnTo>
                  <a:lnTo>
                    <a:pt x="1884" y="2895"/>
                  </a:lnTo>
                  <a:lnTo>
                    <a:pt x="1884" y="2927"/>
                  </a:lnTo>
                  <a:lnTo>
                    <a:pt x="1884" y="2958"/>
                  </a:lnTo>
                  <a:lnTo>
                    <a:pt x="1884" y="2990"/>
                  </a:lnTo>
                  <a:lnTo>
                    <a:pt x="1884" y="3022"/>
                  </a:lnTo>
                  <a:lnTo>
                    <a:pt x="1884" y="3053"/>
                  </a:lnTo>
                  <a:lnTo>
                    <a:pt x="1884" y="3095"/>
                  </a:lnTo>
                  <a:lnTo>
                    <a:pt x="1884" y="3127"/>
                  </a:lnTo>
                  <a:lnTo>
                    <a:pt x="1884" y="3158"/>
                  </a:lnTo>
                  <a:lnTo>
                    <a:pt x="1884" y="3180"/>
                  </a:lnTo>
                  <a:lnTo>
                    <a:pt x="1873" y="3211"/>
                  </a:lnTo>
                  <a:lnTo>
                    <a:pt x="1863" y="3243"/>
                  </a:lnTo>
                  <a:lnTo>
                    <a:pt x="1842" y="3211"/>
                  </a:lnTo>
                  <a:lnTo>
                    <a:pt x="1842" y="3180"/>
                  </a:lnTo>
                  <a:lnTo>
                    <a:pt x="1831" y="3158"/>
                  </a:lnTo>
                  <a:lnTo>
                    <a:pt x="1821" y="3127"/>
                  </a:lnTo>
                  <a:lnTo>
                    <a:pt x="1821" y="3095"/>
                  </a:lnTo>
                  <a:lnTo>
                    <a:pt x="1821" y="3064"/>
                  </a:lnTo>
                  <a:lnTo>
                    <a:pt x="1810" y="3032"/>
                  </a:lnTo>
                  <a:lnTo>
                    <a:pt x="1810" y="3001"/>
                  </a:lnTo>
                  <a:lnTo>
                    <a:pt x="1800" y="2979"/>
                  </a:lnTo>
                  <a:lnTo>
                    <a:pt x="1800" y="2948"/>
                  </a:lnTo>
                  <a:lnTo>
                    <a:pt x="1789" y="2916"/>
                  </a:lnTo>
                  <a:lnTo>
                    <a:pt x="1779" y="2885"/>
                  </a:lnTo>
                  <a:lnTo>
                    <a:pt x="1779" y="2853"/>
                  </a:lnTo>
                  <a:lnTo>
                    <a:pt x="1779" y="2822"/>
                  </a:lnTo>
                  <a:lnTo>
                    <a:pt x="1779" y="2790"/>
                  </a:lnTo>
                  <a:lnTo>
                    <a:pt x="1768" y="2758"/>
                  </a:lnTo>
                  <a:lnTo>
                    <a:pt x="1768" y="2727"/>
                  </a:lnTo>
                  <a:lnTo>
                    <a:pt x="1768" y="2695"/>
                  </a:lnTo>
                  <a:lnTo>
                    <a:pt x="1758" y="2664"/>
                  </a:lnTo>
                  <a:lnTo>
                    <a:pt x="1758" y="2622"/>
                  </a:lnTo>
                  <a:lnTo>
                    <a:pt x="1758" y="2600"/>
                  </a:lnTo>
                  <a:lnTo>
                    <a:pt x="1758" y="2558"/>
                  </a:lnTo>
                  <a:lnTo>
                    <a:pt x="1758" y="2527"/>
                  </a:lnTo>
                  <a:lnTo>
                    <a:pt x="1747" y="2495"/>
                  </a:lnTo>
                  <a:lnTo>
                    <a:pt x="1747" y="2453"/>
                  </a:lnTo>
                  <a:lnTo>
                    <a:pt x="1747" y="2421"/>
                  </a:lnTo>
                  <a:lnTo>
                    <a:pt x="1747" y="2390"/>
                  </a:lnTo>
                  <a:lnTo>
                    <a:pt x="1747" y="2358"/>
                  </a:lnTo>
                  <a:lnTo>
                    <a:pt x="1747" y="2327"/>
                  </a:lnTo>
                  <a:lnTo>
                    <a:pt x="1737" y="2295"/>
                  </a:lnTo>
                  <a:lnTo>
                    <a:pt x="1737" y="2264"/>
                  </a:lnTo>
                  <a:lnTo>
                    <a:pt x="1737" y="2232"/>
                  </a:lnTo>
                  <a:lnTo>
                    <a:pt x="1737" y="2190"/>
                  </a:lnTo>
                  <a:lnTo>
                    <a:pt x="1737" y="2148"/>
                  </a:lnTo>
                  <a:lnTo>
                    <a:pt x="1737" y="2116"/>
                  </a:lnTo>
                  <a:lnTo>
                    <a:pt x="1737" y="2085"/>
                  </a:lnTo>
                  <a:lnTo>
                    <a:pt x="1737" y="2053"/>
                  </a:lnTo>
                  <a:lnTo>
                    <a:pt x="1737" y="2021"/>
                  </a:lnTo>
                  <a:lnTo>
                    <a:pt x="1737" y="1990"/>
                  </a:lnTo>
                  <a:lnTo>
                    <a:pt x="1737" y="1958"/>
                  </a:lnTo>
                  <a:lnTo>
                    <a:pt x="1737" y="1927"/>
                  </a:lnTo>
                  <a:lnTo>
                    <a:pt x="1737" y="1885"/>
                  </a:lnTo>
                  <a:lnTo>
                    <a:pt x="1737" y="1853"/>
                  </a:lnTo>
                  <a:lnTo>
                    <a:pt x="1737" y="1821"/>
                  </a:lnTo>
                  <a:lnTo>
                    <a:pt x="1737" y="1790"/>
                  </a:lnTo>
                  <a:lnTo>
                    <a:pt x="1747" y="1758"/>
                  </a:lnTo>
                  <a:lnTo>
                    <a:pt x="1747" y="1727"/>
                  </a:lnTo>
                  <a:lnTo>
                    <a:pt x="1758" y="1695"/>
                  </a:lnTo>
                  <a:lnTo>
                    <a:pt x="1768" y="1663"/>
                  </a:lnTo>
                  <a:lnTo>
                    <a:pt x="1768" y="1632"/>
                  </a:lnTo>
                  <a:lnTo>
                    <a:pt x="1779" y="1600"/>
                  </a:lnTo>
                  <a:lnTo>
                    <a:pt x="1779" y="1569"/>
                  </a:lnTo>
                  <a:lnTo>
                    <a:pt x="1789" y="1537"/>
                  </a:lnTo>
                  <a:lnTo>
                    <a:pt x="1789" y="1506"/>
                  </a:lnTo>
                  <a:lnTo>
                    <a:pt x="1789" y="1474"/>
                  </a:lnTo>
                  <a:lnTo>
                    <a:pt x="1789" y="1442"/>
                  </a:lnTo>
                  <a:lnTo>
                    <a:pt x="1789" y="1411"/>
                  </a:lnTo>
                  <a:lnTo>
                    <a:pt x="1789" y="1369"/>
                  </a:lnTo>
                  <a:lnTo>
                    <a:pt x="1789" y="1337"/>
                  </a:lnTo>
                  <a:lnTo>
                    <a:pt x="1800" y="1306"/>
                  </a:lnTo>
                  <a:lnTo>
                    <a:pt x="1800" y="1284"/>
                  </a:lnTo>
                  <a:lnTo>
                    <a:pt x="1800" y="1253"/>
                  </a:lnTo>
                  <a:lnTo>
                    <a:pt x="1810" y="1221"/>
                  </a:lnTo>
                  <a:lnTo>
                    <a:pt x="1810" y="1190"/>
                  </a:lnTo>
                  <a:lnTo>
                    <a:pt x="1831" y="1158"/>
                  </a:lnTo>
                  <a:lnTo>
                    <a:pt x="1842" y="1127"/>
                  </a:lnTo>
                  <a:lnTo>
                    <a:pt x="1842" y="1105"/>
                  </a:lnTo>
                  <a:lnTo>
                    <a:pt x="1852" y="1063"/>
                  </a:lnTo>
                  <a:lnTo>
                    <a:pt x="1863" y="1032"/>
                  </a:lnTo>
                  <a:lnTo>
                    <a:pt x="1884" y="1000"/>
                  </a:lnTo>
                  <a:lnTo>
                    <a:pt x="1884" y="969"/>
                  </a:lnTo>
                  <a:lnTo>
                    <a:pt x="1894" y="937"/>
                  </a:lnTo>
                  <a:lnTo>
                    <a:pt x="1894" y="905"/>
                  </a:lnTo>
                  <a:lnTo>
                    <a:pt x="1905" y="874"/>
                  </a:lnTo>
                  <a:lnTo>
                    <a:pt x="1916" y="842"/>
                  </a:lnTo>
                  <a:lnTo>
                    <a:pt x="1926" y="811"/>
                  </a:lnTo>
                  <a:lnTo>
                    <a:pt x="1937" y="779"/>
                  </a:lnTo>
                  <a:lnTo>
                    <a:pt x="1937" y="748"/>
                  </a:lnTo>
                  <a:lnTo>
                    <a:pt x="1947" y="726"/>
                  </a:lnTo>
                  <a:lnTo>
                    <a:pt x="1968" y="695"/>
                  </a:lnTo>
                  <a:lnTo>
                    <a:pt x="1979" y="663"/>
                  </a:lnTo>
                  <a:lnTo>
                    <a:pt x="1989" y="632"/>
                  </a:lnTo>
                  <a:lnTo>
                    <a:pt x="1958" y="653"/>
                  </a:lnTo>
                  <a:lnTo>
                    <a:pt x="1947" y="684"/>
                  </a:lnTo>
                  <a:lnTo>
                    <a:pt x="1947" y="716"/>
                  </a:lnTo>
                  <a:lnTo>
                    <a:pt x="1916" y="748"/>
                  </a:lnTo>
                  <a:lnTo>
                    <a:pt x="1894" y="779"/>
                  </a:lnTo>
                  <a:lnTo>
                    <a:pt x="1863" y="811"/>
                  </a:lnTo>
                  <a:lnTo>
                    <a:pt x="1852" y="842"/>
                  </a:lnTo>
                  <a:lnTo>
                    <a:pt x="1821" y="863"/>
                  </a:lnTo>
                  <a:lnTo>
                    <a:pt x="1789" y="874"/>
                  </a:lnTo>
                  <a:lnTo>
                    <a:pt x="1758" y="884"/>
                  </a:lnTo>
                  <a:lnTo>
                    <a:pt x="1726" y="884"/>
                  </a:lnTo>
                  <a:lnTo>
                    <a:pt x="1695" y="884"/>
                  </a:lnTo>
                  <a:lnTo>
                    <a:pt x="1673" y="884"/>
                  </a:lnTo>
                  <a:lnTo>
                    <a:pt x="1642" y="884"/>
                  </a:lnTo>
                  <a:lnTo>
                    <a:pt x="1610" y="884"/>
                  </a:lnTo>
                  <a:lnTo>
                    <a:pt x="1568" y="884"/>
                  </a:lnTo>
                  <a:lnTo>
                    <a:pt x="1526" y="884"/>
                  </a:lnTo>
                  <a:lnTo>
                    <a:pt x="1452" y="884"/>
                  </a:lnTo>
                  <a:lnTo>
                    <a:pt x="1421" y="884"/>
                  </a:lnTo>
                  <a:lnTo>
                    <a:pt x="1379" y="884"/>
                  </a:lnTo>
                  <a:lnTo>
                    <a:pt x="1347" y="884"/>
                  </a:lnTo>
                  <a:lnTo>
                    <a:pt x="1316" y="884"/>
                  </a:lnTo>
                  <a:lnTo>
                    <a:pt x="1284" y="884"/>
                  </a:lnTo>
                  <a:lnTo>
                    <a:pt x="1210" y="884"/>
                  </a:lnTo>
                  <a:lnTo>
                    <a:pt x="1147" y="884"/>
                  </a:lnTo>
                  <a:lnTo>
                    <a:pt x="1063" y="884"/>
                  </a:lnTo>
                  <a:lnTo>
                    <a:pt x="1021" y="884"/>
                  </a:lnTo>
                  <a:lnTo>
                    <a:pt x="979" y="884"/>
                  </a:lnTo>
                  <a:lnTo>
                    <a:pt x="947" y="884"/>
                  </a:lnTo>
                  <a:lnTo>
                    <a:pt x="905" y="874"/>
                  </a:lnTo>
                  <a:lnTo>
                    <a:pt x="874" y="874"/>
                  </a:lnTo>
                  <a:lnTo>
                    <a:pt x="842" y="874"/>
                  </a:lnTo>
                  <a:lnTo>
                    <a:pt x="779" y="863"/>
                  </a:lnTo>
                  <a:lnTo>
                    <a:pt x="695" y="863"/>
                  </a:lnTo>
                  <a:lnTo>
                    <a:pt x="632" y="853"/>
                  </a:lnTo>
                  <a:lnTo>
                    <a:pt x="600" y="842"/>
                  </a:lnTo>
                  <a:lnTo>
                    <a:pt x="568" y="832"/>
                  </a:lnTo>
                  <a:lnTo>
                    <a:pt x="537" y="800"/>
                  </a:lnTo>
                  <a:lnTo>
                    <a:pt x="526" y="769"/>
                  </a:lnTo>
                  <a:lnTo>
                    <a:pt x="505" y="737"/>
                  </a:lnTo>
                  <a:lnTo>
                    <a:pt x="495" y="695"/>
                  </a:lnTo>
                  <a:lnTo>
                    <a:pt x="484" y="663"/>
                  </a:lnTo>
                  <a:lnTo>
                    <a:pt x="463" y="632"/>
                  </a:lnTo>
                  <a:lnTo>
                    <a:pt x="432" y="611"/>
                  </a:lnTo>
                  <a:lnTo>
                    <a:pt x="432" y="642"/>
                  </a:lnTo>
                  <a:lnTo>
                    <a:pt x="432" y="674"/>
                  </a:lnTo>
                  <a:lnTo>
                    <a:pt x="442" y="705"/>
                  </a:lnTo>
                  <a:lnTo>
                    <a:pt x="453" y="737"/>
                  </a:lnTo>
                  <a:lnTo>
                    <a:pt x="474" y="769"/>
                  </a:lnTo>
                  <a:lnTo>
                    <a:pt x="474" y="800"/>
                  </a:lnTo>
                  <a:lnTo>
                    <a:pt x="484" y="832"/>
                  </a:lnTo>
                  <a:lnTo>
                    <a:pt x="484" y="863"/>
                  </a:lnTo>
                  <a:lnTo>
                    <a:pt x="495" y="895"/>
                  </a:lnTo>
                  <a:lnTo>
                    <a:pt x="505" y="927"/>
                  </a:lnTo>
                  <a:lnTo>
                    <a:pt x="505" y="958"/>
                  </a:lnTo>
                  <a:lnTo>
                    <a:pt x="516" y="990"/>
                  </a:lnTo>
                  <a:lnTo>
                    <a:pt x="516" y="1021"/>
                  </a:lnTo>
                  <a:lnTo>
                    <a:pt x="516" y="1053"/>
                  </a:lnTo>
                  <a:lnTo>
                    <a:pt x="516" y="1084"/>
                  </a:lnTo>
                  <a:lnTo>
                    <a:pt x="516" y="1116"/>
                  </a:lnTo>
                  <a:lnTo>
                    <a:pt x="516" y="1148"/>
                  </a:lnTo>
                  <a:lnTo>
                    <a:pt x="516" y="1179"/>
                  </a:lnTo>
                  <a:lnTo>
                    <a:pt x="516" y="1211"/>
                  </a:lnTo>
                  <a:lnTo>
                    <a:pt x="516" y="1242"/>
                  </a:lnTo>
                  <a:lnTo>
                    <a:pt x="516" y="1284"/>
                  </a:lnTo>
                  <a:lnTo>
                    <a:pt x="516" y="1348"/>
                  </a:lnTo>
                  <a:lnTo>
                    <a:pt x="516" y="1411"/>
                  </a:lnTo>
                  <a:lnTo>
                    <a:pt x="516" y="1442"/>
                  </a:lnTo>
                  <a:lnTo>
                    <a:pt x="516" y="1474"/>
                  </a:lnTo>
                  <a:lnTo>
                    <a:pt x="516" y="1506"/>
                  </a:lnTo>
                  <a:lnTo>
                    <a:pt x="516" y="1548"/>
                  </a:lnTo>
                  <a:lnTo>
                    <a:pt x="516" y="1579"/>
                  </a:lnTo>
                  <a:lnTo>
                    <a:pt x="516" y="1621"/>
                  </a:lnTo>
                  <a:lnTo>
                    <a:pt x="516" y="1663"/>
                  </a:lnTo>
                  <a:lnTo>
                    <a:pt x="516" y="1685"/>
                  </a:lnTo>
                  <a:lnTo>
                    <a:pt x="516" y="1716"/>
                  </a:lnTo>
                  <a:lnTo>
                    <a:pt x="516" y="1748"/>
                  </a:lnTo>
                  <a:lnTo>
                    <a:pt x="516" y="1779"/>
                  </a:lnTo>
                  <a:lnTo>
                    <a:pt x="516" y="1811"/>
                  </a:lnTo>
                  <a:lnTo>
                    <a:pt x="516" y="1853"/>
                  </a:lnTo>
                  <a:lnTo>
                    <a:pt x="516" y="1895"/>
                  </a:lnTo>
                  <a:lnTo>
                    <a:pt x="505" y="1927"/>
                  </a:lnTo>
                  <a:lnTo>
                    <a:pt x="505" y="1958"/>
                  </a:lnTo>
                  <a:lnTo>
                    <a:pt x="495" y="2000"/>
                  </a:lnTo>
                  <a:lnTo>
                    <a:pt x="495" y="2032"/>
                  </a:lnTo>
                  <a:lnTo>
                    <a:pt x="495" y="2064"/>
                  </a:lnTo>
                  <a:lnTo>
                    <a:pt x="495" y="2106"/>
                  </a:lnTo>
                  <a:lnTo>
                    <a:pt x="495" y="2137"/>
                  </a:lnTo>
                  <a:lnTo>
                    <a:pt x="484" y="2169"/>
                  </a:lnTo>
                  <a:lnTo>
                    <a:pt x="484" y="2200"/>
                  </a:lnTo>
                  <a:lnTo>
                    <a:pt x="484" y="2232"/>
                  </a:lnTo>
                  <a:lnTo>
                    <a:pt x="484" y="2264"/>
                  </a:lnTo>
                  <a:lnTo>
                    <a:pt x="484" y="2295"/>
                  </a:lnTo>
                  <a:lnTo>
                    <a:pt x="484" y="2337"/>
                  </a:lnTo>
                  <a:lnTo>
                    <a:pt x="484" y="2369"/>
                  </a:lnTo>
                  <a:lnTo>
                    <a:pt x="484" y="2400"/>
                  </a:lnTo>
                  <a:lnTo>
                    <a:pt x="484" y="2432"/>
                  </a:lnTo>
                  <a:lnTo>
                    <a:pt x="484" y="2464"/>
                  </a:lnTo>
                  <a:lnTo>
                    <a:pt x="484" y="2495"/>
                  </a:lnTo>
                  <a:lnTo>
                    <a:pt x="484" y="2527"/>
                  </a:lnTo>
                  <a:lnTo>
                    <a:pt x="484" y="2558"/>
                  </a:lnTo>
                  <a:lnTo>
                    <a:pt x="484" y="2590"/>
                  </a:lnTo>
                  <a:lnTo>
                    <a:pt x="484" y="2622"/>
                  </a:lnTo>
                  <a:lnTo>
                    <a:pt x="484" y="2653"/>
                  </a:lnTo>
                  <a:lnTo>
                    <a:pt x="484" y="2685"/>
                  </a:lnTo>
                  <a:lnTo>
                    <a:pt x="484" y="2716"/>
                  </a:lnTo>
                  <a:lnTo>
                    <a:pt x="484" y="2748"/>
                  </a:lnTo>
                  <a:lnTo>
                    <a:pt x="484" y="2779"/>
                  </a:lnTo>
                  <a:lnTo>
                    <a:pt x="484" y="2801"/>
                  </a:lnTo>
                  <a:lnTo>
                    <a:pt x="484" y="2832"/>
                  </a:lnTo>
                  <a:lnTo>
                    <a:pt x="484" y="2864"/>
                  </a:lnTo>
                  <a:lnTo>
                    <a:pt x="484" y="2895"/>
                  </a:lnTo>
                  <a:lnTo>
                    <a:pt x="484" y="2927"/>
                  </a:lnTo>
                  <a:lnTo>
                    <a:pt x="484" y="2958"/>
                  </a:lnTo>
                  <a:lnTo>
                    <a:pt x="484" y="2990"/>
                  </a:lnTo>
                  <a:lnTo>
                    <a:pt x="484" y="3022"/>
                  </a:lnTo>
                  <a:lnTo>
                    <a:pt x="484" y="3053"/>
                  </a:lnTo>
                  <a:lnTo>
                    <a:pt x="484" y="3085"/>
                  </a:lnTo>
                  <a:lnTo>
                    <a:pt x="484" y="3116"/>
                  </a:lnTo>
                  <a:lnTo>
                    <a:pt x="484" y="3148"/>
                  </a:lnTo>
                  <a:lnTo>
                    <a:pt x="484" y="3180"/>
                  </a:lnTo>
                  <a:lnTo>
                    <a:pt x="474" y="3211"/>
                  </a:lnTo>
                  <a:lnTo>
                    <a:pt x="442" y="3190"/>
                  </a:lnTo>
                  <a:lnTo>
                    <a:pt x="432" y="3158"/>
                  </a:lnTo>
                  <a:lnTo>
                    <a:pt x="421" y="3127"/>
                  </a:lnTo>
                  <a:lnTo>
                    <a:pt x="421" y="3095"/>
                  </a:lnTo>
                  <a:lnTo>
                    <a:pt x="411" y="3064"/>
                  </a:lnTo>
                  <a:lnTo>
                    <a:pt x="411" y="3032"/>
                  </a:lnTo>
                  <a:lnTo>
                    <a:pt x="400" y="3001"/>
                  </a:lnTo>
                  <a:lnTo>
                    <a:pt x="400" y="2969"/>
                  </a:lnTo>
                  <a:lnTo>
                    <a:pt x="390" y="2937"/>
                  </a:lnTo>
                  <a:lnTo>
                    <a:pt x="379" y="2906"/>
                  </a:lnTo>
                  <a:lnTo>
                    <a:pt x="369" y="2874"/>
                  </a:lnTo>
                  <a:lnTo>
                    <a:pt x="369" y="2832"/>
                  </a:lnTo>
                  <a:lnTo>
                    <a:pt x="369" y="2790"/>
                  </a:lnTo>
                  <a:lnTo>
                    <a:pt x="369" y="2748"/>
                  </a:lnTo>
                  <a:lnTo>
                    <a:pt x="369" y="2716"/>
                  </a:lnTo>
                  <a:lnTo>
                    <a:pt x="358" y="2674"/>
                  </a:lnTo>
                  <a:lnTo>
                    <a:pt x="358" y="2643"/>
                  </a:lnTo>
                  <a:lnTo>
                    <a:pt x="358" y="2611"/>
                  </a:lnTo>
                  <a:lnTo>
                    <a:pt x="358" y="2579"/>
                  </a:lnTo>
                  <a:lnTo>
                    <a:pt x="358" y="2548"/>
                  </a:lnTo>
                  <a:lnTo>
                    <a:pt x="358" y="2516"/>
                  </a:lnTo>
                  <a:lnTo>
                    <a:pt x="311" y="2447"/>
                  </a:lnTo>
                  <a:lnTo>
                    <a:pt x="337" y="2400"/>
                  </a:lnTo>
                  <a:lnTo>
                    <a:pt x="311" y="2399"/>
                  </a:lnTo>
                </a:path>
              </a:pathLst>
            </a:custGeom>
            <a:pattFill prst="dkUpDiag">
              <a:fgClr>
                <a:schemeClr val="accent1"/>
              </a:fgClr>
              <a:bgClr>
                <a:schemeClr val="bg2"/>
              </a:bgClr>
            </a:pattFill>
            <a:ln w="9525" cap="rnd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53" name="Freeform 9"/>
            <p:cNvSpPr>
              <a:spLocks/>
            </p:cNvSpPr>
            <p:nvPr/>
          </p:nvSpPr>
          <p:spPr bwMode="auto">
            <a:xfrm>
              <a:off x="1954" y="1884"/>
              <a:ext cx="1232" cy="2001"/>
            </a:xfrm>
            <a:custGeom>
              <a:avLst/>
              <a:gdLst/>
              <a:ahLst/>
              <a:cxnLst>
                <a:cxn ang="0">
                  <a:pos x="0" y="1811"/>
                </a:cxn>
                <a:cxn ang="0">
                  <a:pos x="0" y="1653"/>
                </a:cxn>
                <a:cxn ang="0">
                  <a:pos x="0" y="1505"/>
                </a:cxn>
                <a:cxn ang="0">
                  <a:pos x="0" y="1358"/>
                </a:cxn>
                <a:cxn ang="0">
                  <a:pos x="10" y="1210"/>
                </a:cxn>
                <a:cxn ang="0">
                  <a:pos x="21" y="1053"/>
                </a:cxn>
                <a:cxn ang="0">
                  <a:pos x="21" y="895"/>
                </a:cxn>
                <a:cxn ang="0">
                  <a:pos x="21" y="737"/>
                </a:cxn>
                <a:cxn ang="0">
                  <a:pos x="63" y="579"/>
                </a:cxn>
                <a:cxn ang="0">
                  <a:pos x="95" y="421"/>
                </a:cxn>
                <a:cxn ang="0">
                  <a:pos x="116" y="263"/>
                </a:cxn>
                <a:cxn ang="0">
                  <a:pos x="158" y="105"/>
                </a:cxn>
                <a:cxn ang="0">
                  <a:pos x="305" y="31"/>
                </a:cxn>
                <a:cxn ang="0">
                  <a:pos x="473" y="0"/>
                </a:cxn>
                <a:cxn ang="0">
                  <a:pos x="621" y="0"/>
                </a:cxn>
                <a:cxn ang="0">
                  <a:pos x="779" y="0"/>
                </a:cxn>
                <a:cxn ang="0">
                  <a:pos x="937" y="21"/>
                </a:cxn>
                <a:cxn ang="0">
                  <a:pos x="1094" y="116"/>
                </a:cxn>
                <a:cxn ang="0">
                  <a:pos x="1136" y="274"/>
                </a:cxn>
                <a:cxn ang="0">
                  <a:pos x="1136" y="431"/>
                </a:cxn>
                <a:cxn ang="0">
                  <a:pos x="1136" y="589"/>
                </a:cxn>
                <a:cxn ang="0">
                  <a:pos x="1136" y="758"/>
                </a:cxn>
                <a:cxn ang="0">
                  <a:pos x="1136" y="916"/>
                </a:cxn>
                <a:cxn ang="0">
                  <a:pos x="1136" y="1063"/>
                </a:cxn>
                <a:cxn ang="0">
                  <a:pos x="1126" y="1232"/>
                </a:cxn>
                <a:cxn ang="0">
                  <a:pos x="1126" y="1400"/>
                </a:cxn>
                <a:cxn ang="0">
                  <a:pos x="1147" y="1558"/>
                </a:cxn>
                <a:cxn ang="0">
                  <a:pos x="1179" y="1716"/>
                </a:cxn>
                <a:cxn ang="0">
                  <a:pos x="1221" y="1884"/>
                </a:cxn>
                <a:cxn ang="0">
                  <a:pos x="1200" y="2000"/>
                </a:cxn>
                <a:cxn ang="0">
                  <a:pos x="1084" y="1874"/>
                </a:cxn>
                <a:cxn ang="0">
                  <a:pos x="1031" y="1716"/>
                </a:cxn>
                <a:cxn ang="0">
                  <a:pos x="1000" y="1568"/>
                </a:cxn>
                <a:cxn ang="0">
                  <a:pos x="989" y="1358"/>
                </a:cxn>
                <a:cxn ang="0">
                  <a:pos x="979" y="1210"/>
                </a:cxn>
                <a:cxn ang="0">
                  <a:pos x="968" y="1053"/>
                </a:cxn>
                <a:cxn ang="0">
                  <a:pos x="968" y="895"/>
                </a:cxn>
                <a:cxn ang="0">
                  <a:pos x="968" y="737"/>
                </a:cxn>
                <a:cxn ang="0">
                  <a:pos x="894" y="589"/>
                </a:cxn>
                <a:cxn ang="0">
                  <a:pos x="747" y="495"/>
                </a:cxn>
                <a:cxn ang="0">
                  <a:pos x="579" y="463"/>
                </a:cxn>
                <a:cxn ang="0">
                  <a:pos x="410" y="463"/>
                </a:cxn>
                <a:cxn ang="0">
                  <a:pos x="284" y="600"/>
                </a:cxn>
                <a:cxn ang="0">
                  <a:pos x="200" y="737"/>
                </a:cxn>
                <a:cxn ang="0">
                  <a:pos x="168" y="916"/>
                </a:cxn>
                <a:cxn ang="0">
                  <a:pos x="168" y="1063"/>
                </a:cxn>
                <a:cxn ang="0">
                  <a:pos x="147" y="1221"/>
                </a:cxn>
                <a:cxn ang="0">
                  <a:pos x="116" y="1432"/>
                </a:cxn>
                <a:cxn ang="0">
                  <a:pos x="105" y="1590"/>
                </a:cxn>
                <a:cxn ang="0">
                  <a:pos x="95" y="1747"/>
                </a:cxn>
                <a:cxn ang="0">
                  <a:pos x="74" y="1905"/>
                </a:cxn>
                <a:cxn ang="0">
                  <a:pos x="14" y="1956"/>
                </a:cxn>
              </a:cxnLst>
              <a:rect l="0" t="0" r="r" b="b"/>
              <a:pathLst>
                <a:path w="1232" h="2001">
                  <a:moveTo>
                    <a:pt x="14" y="1956"/>
                  </a:moveTo>
                  <a:lnTo>
                    <a:pt x="0" y="1905"/>
                  </a:lnTo>
                  <a:lnTo>
                    <a:pt x="0" y="1874"/>
                  </a:lnTo>
                  <a:lnTo>
                    <a:pt x="0" y="1842"/>
                  </a:lnTo>
                  <a:lnTo>
                    <a:pt x="0" y="1811"/>
                  </a:lnTo>
                  <a:lnTo>
                    <a:pt x="0" y="1779"/>
                  </a:lnTo>
                  <a:lnTo>
                    <a:pt x="0" y="1747"/>
                  </a:lnTo>
                  <a:lnTo>
                    <a:pt x="0" y="1716"/>
                  </a:lnTo>
                  <a:lnTo>
                    <a:pt x="0" y="1684"/>
                  </a:lnTo>
                  <a:lnTo>
                    <a:pt x="0" y="1653"/>
                  </a:lnTo>
                  <a:lnTo>
                    <a:pt x="0" y="1621"/>
                  </a:lnTo>
                  <a:lnTo>
                    <a:pt x="0" y="1590"/>
                  </a:lnTo>
                  <a:lnTo>
                    <a:pt x="0" y="1568"/>
                  </a:lnTo>
                  <a:lnTo>
                    <a:pt x="0" y="1537"/>
                  </a:lnTo>
                  <a:lnTo>
                    <a:pt x="0" y="1505"/>
                  </a:lnTo>
                  <a:lnTo>
                    <a:pt x="0" y="1474"/>
                  </a:lnTo>
                  <a:lnTo>
                    <a:pt x="0" y="1442"/>
                  </a:lnTo>
                  <a:lnTo>
                    <a:pt x="0" y="1411"/>
                  </a:lnTo>
                  <a:lnTo>
                    <a:pt x="0" y="1389"/>
                  </a:lnTo>
                  <a:lnTo>
                    <a:pt x="0" y="1358"/>
                  </a:lnTo>
                  <a:lnTo>
                    <a:pt x="0" y="1326"/>
                  </a:lnTo>
                  <a:lnTo>
                    <a:pt x="0" y="1295"/>
                  </a:lnTo>
                  <a:lnTo>
                    <a:pt x="0" y="1263"/>
                  </a:lnTo>
                  <a:lnTo>
                    <a:pt x="10" y="1232"/>
                  </a:lnTo>
                  <a:lnTo>
                    <a:pt x="10" y="1210"/>
                  </a:lnTo>
                  <a:lnTo>
                    <a:pt x="21" y="1179"/>
                  </a:lnTo>
                  <a:lnTo>
                    <a:pt x="21" y="1147"/>
                  </a:lnTo>
                  <a:lnTo>
                    <a:pt x="21" y="1116"/>
                  </a:lnTo>
                  <a:lnTo>
                    <a:pt x="21" y="1084"/>
                  </a:lnTo>
                  <a:lnTo>
                    <a:pt x="21" y="1053"/>
                  </a:lnTo>
                  <a:lnTo>
                    <a:pt x="21" y="1021"/>
                  </a:lnTo>
                  <a:lnTo>
                    <a:pt x="21" y="989"/>
                  </a:lnTo>
                  <a:lnTo>
                    <a:pt x="21" y="958"/>
                  </a:lnTo>
                  <a:lnTo>
                    <a:pt x="21" y="926"/>
                  </a:lnTo>
                  <a:lnTo>
                    <a:pt x="21" y="895"/>
                  </a:lnTo>
                  <a:lnTo>
                    <a:pt x="21" y="863"/>
                  </a:lnTo>
                  <a:lnTo>
                    <a:pt x="21" y="831"/>
                  </a:lnTo>
                  <a:lnTo>
                    <a:pt x="21" y="800"/>
                  </a:lnTo>
                  <a:lnTo>
                    <a:pt x="21" y="768"/>
                  </a:lnTo>
                  <a:lnTo>
                    <a:pt x="21" y="737"/>
                  </a:lnTo>
                  <a:lnTo>
                    <a:pt x="21" y="705"/>
                  </a:lnTo>
                  <a:lnTo>
                    <a:pt x="31" y="674"/>
                  </a:lnTo>
                  <a:lnTo>
                    <a:pt x="42" y="642"/>
                  </a:lnTo>
                  <a:lnTo>
                    <a:pt x="53" y="610"/>
                  </a:lnTo>
                  <a:lnTo>
                    <a:pt x="63" y="579"/>
                  </a:lnTo>
                  <a:lnTo>
                    <a:pt x="63" y="547"/>
                  </a:lnTo>
                  <a:lnTo>
                    <a:pt x="63" y="516"/>
                  </a:lnTo>
                  <a:lnTo>
                    <a:pt x="74" y="484"/>
                  </a:lnTo>
                  <a:lnTo>
                    <a:pt x="84" y="452"/>
                  </a:lnTo>
                  <a:lnTo>
                    <a:pt x="95" y="421"/>
                  </a:lnTo>
                  <a:lnTo>
                    <a:pt x="95" y="389"/>
                  </a:lnTo>
                  <a:lnTo>
                    <a:pt x="95" y="358"/>
                  </a:lnTo>
                  <a:lnTo>
                    <a:pt x="105" y="326"/>
                  </a:lnTo>
                  <a:lnTo>
                    <a:pt x="105" y="295"/>
                  </a:lnTo>
                  <a:lnTo>
                    <a:pt x="116" y="263"/>
                  </a:lnTo>
                  <a:lnTo>
                    <a:pt x="116" y="231"/>
                  </a:lnTo>
                  <a:lnTo>
                    <a:pt x="126" y="200"/>
                  </a:lnTo>
                  <a:lnTo>
                    <a:pt x="126" y="168"/>
                  </a:lnTo>
                  <a:lnTo>
                    <a:pt x="137" y="137"/>
                  </a:lnTo>
                  <a:lnTo>
                    <a:pt x="158" y="105"/>
                  </a:lnTo>
                  <a:lnTo>
                    <a:pt x="189" y="73"/>
                  </a:lnTo>
                  <a:lnTo>
                    <a:pt x="221" y="63"/>
                  </a:lnTo>
                  <a:lnTo>
                    <a:pt x="252" y="42"/>
                  </a:lnTo>
                  <a:lnTo>
                    <a:pt x="274" y="31"/>
                  </a:lnTo>
                  <a:lnTo>
                    <a:pt x="305" y="31"/>
                  </a:lnTo>
                  <a:lnTo>
                    <a:pt x="337" y="10"/>
                  </a:lnTo>
                  <a:lnTo>
                    <a:pt x="379" y="10"/>
                  </a:lnTo>
                  <a:lnTo>
                    <a:pt x="410" y="10"/>
                  </a:lnTo>
                  <a:lnTo>
                    <a:pt x="442" y="0"/>
                  </a:lnTo>
                  <a:lnTo>
                    <a:pt x="473" y="0"/>
                  </a:lnTo>
                  <a:lnTo>
                    <a:pt x="495" y="0"/>
                  </a:lnTo>
                  <a:lnTo>
                    <a:pt x="526" y="0"/>
                  </a:lnTo>
                  <a:lnTo>
                    <a:pt x="558" y="0"/>
                  </a:lnTo>
                  <a:lnTo>
                    <a:pt x="589" y="0"/>
                  </a:lnTo>
                  <a:lnTo>
                    <a:pt x="621" y="0"/>
                  </a:lnTo>
                  <a:lnTo>
                    <a:pt x="652" y="0"/>
                  </a:lnTo>
                  <a:lnTo>
                    <a:pt x="684" y="0"/>
                  </a:lnTo>
                  <a:lnTo>
                    <a:pt x="716" y="0"/>
                  </a:lnTo>
                  <a:lnTo>
                    <a:pt x="747" y="0"/>
                  </a:lnTo>
                  <a:lnTo>
                    <a:pt x="779" y="0"/>
                  </a:lnTo>
                  <a:lnTo>
                    <a:pt x="810" y="10"/>
                  </a:lnTo>
                  <a:lnTo>
                    <a:pt x="842" y="10"/>
                  </a:lnTo>
                  <a:lnTo>
                    <a:pt x="873" y="10"/>
                  </a:lnTo>
                  <a:lnTo>
                    <a:pt x="905" y="21"/>
                  </a:lnTo>
                  <a:lnTo>
                    <a:pt x="937" y="21"/>
                  </a:lnTo>
                  <a:lnTo>
                    <a:pt x="968" y="31"/>
                  </a:lnTo>
                  <a:lnTo>
                    <a:pt x="1000" y="52"/>
                  </a:lnTo>
                  <a:lnTo>
                    <a:pt x="1042" y="73"/>
                  </a:lnTo>
                  <a:lnTo>
                    <a:pt x="1063" y="95"/>
                  </a:lnTo>
                  <a:lnTo>
                    <a:pt x="1094" y="116"/>
                  </a:lnTo>
                  <a:lnTo>
                    <a:pt x="1115" y="147"/>
                  </a:lnTo>
                  <a:lnTo>
                    <a:pt x="1126" y="179"/>
                  </a:lnTo>
                  <a:lnTo>
                    <a:pt x="1136" y="210"/>
                  </a:lnTo>
                  <a:lnTo>
                    <a:pt x="1136" y="242"/>
                  </a:lnTo>
                  <a:lnTo>
                    <a:pt x="1136" y="274"/>
                  </a:lnTo>
                  <a:lnTo>
                    <a:pt x="1136" y="305"/>
                  </a:lnTo>
                  <a:lnTo>
                    <a:pt x="1136" y="337"/>
                  </a:lnTo>
                  <a:lnTo>
                    <a:pt x="1136" y="368"/>
                  </a:lnTo>
                  <a:lnTo>
                    <a:pt x="1136" y="400"/>
                  </a:lnTo>
                  <a:lnTo>
                    <a:pt x="1136" y="431"/>
                  </a:lnTo>
                  <a:lnTo>
                    <a:pt x="1136" y="463"/>
                  </a:lnTo>
                  <a:lnTo>
                    <a:pt x="1136" y="495"/>
                  </a:lnTo>
                  <a:lnTo>
                    <a:pt x="1136" y="526"/>
                  </a:lnTo>
                  <a:lnTo>
                    <a:pt x="1136" y="558"/>
                  </a:lnTo>
                  <a:lnTo>
                    <a:pt x="1136" y="589"/>
                  </a:lnTo>
                  <a:lnTo>
                    <a:pt x="1136" y="621"/>
                  </a:lnTo>
                  <a:lnTo>
                    <a:pt x="1136" y="663"/>
                  </a:lnTo>
                  <a:lnTo>
                    <a:pt x="1136" y="695"/>
                  </a:lnTo>
                  <a:lnTo>
                    <a:pt x="1136" y="726"/>
                  </a:lnTo>
                  <a:lnTo>
                    <a:pt x="1136" y="758"/>
                  </a:lnTo>
                  <a:lnTo>
                    <a:pt x="1136" y="789"/>
                  </a:lnTo>
                  <a:lnTo>
                    <a:pt x="1136" y="821"/>
                  </a:lnTo>
                  <a:lnTo>
                    <a:pt x="1136" y="853"/>
                  </a:lnTo>
                  <a:lnTo>
                    <a:pt x="1136" y="884"/>
                  </a:lnTo>
                  <a:lnTo>
                    <a:pt x="1136" y="916"/>
                  </a:lnTo>
                  <a:lnTo>
                    <a:pt x="1136" y="947"/>
                  </a:lnTo>
                  <a:lnTo>
                    <a:pt x="1136" y="979"/>
                  </a:lnTo>
                  <a:lnTo>
                    <a:pt x="1136" y="1010"/>
                  </a:lnTo>
                  <a:lnTo>
                    <a:pt x="1136" y="1032"/>
                  </a:lnTo>
                  <a:lnTo>
                    <a:pt x="1136" y="1063"/>
                  </a:lnTo>
                  <a:lnTo>
                    <a:pt x="1136" y="1105"/>
                  </a:lnTo>
                  <a:lnTo>
                    <a:pt x="1126" y="1147"/>
                  </a:lnTo>
                  <a:lnTo>
                    <a:pt x="1126" y="1179"/>
                  </a:lnTo>
                  <a:lnTo>
                    <a:pt x="1126" y="1210"/>
                  </a:lnTo>
                  <a:lnTo>
                    <a:pt x="1126" y="1232"/>
                  </a:lnTo>
                  <a:lnTo>
                    <a:pt x="1126" y="1274"/>
                  </a:lnTo>
                  <a:lnTo>
                    <a:pt x="1126" y="1305"/>
                  </a:lnTo>
                  <a:lnTo>
                    <a:pt x="1126" y="1337"/>
                  </a:lnTo>
                  <a:lnTo>
                    <a:pt x="1126" y="1368"/>
                  </a:lnTo>
                  <a:lnTo>
                    <a:pt x="1126" y="1400"/>
                  </a:lnTo>
                  <a:lnTo>
                    <a:pt x="1126" y="1432"/>
                  </a:lnTo>
                  <a:lnTo>
                    <a:pt x="1126" y="1463"/>
                  </a:lnTo>
                  <a:lnTo>
                    <a:pt x="1147" y="1495"/>
                  </a:lnTo>
                  <a:lnTo>
                    <a:pt x="1147" y="1526"/>
                  </a:lnTo>
                  <a:lnTo>
                    <a:pt x="1147" y="1558"/>
                  </a:lnTo>
                  <a:lnTo>
                    <a:pt x="1147" y="1590"/>
                  </a:lnTo>
                  <a:lnTo>
                    <a:pt x="1158" y="1621"/>
                  </a:lnTo>
                  <a:lnTo>
                    <a:pt x="1158" y="1653"/>
                  </a:lnTo>
                  <a:lnTo>
                    <a:pt x="1168" y="1684"/>
                  </a:lnTo>
                  <a:lnTo>
                    <a:pt x="1179" y="1716"/>
                  </a:lnTo>
                  <a:lnTo>
                    <a:pt x="1189" y="1747"/>
                  </a:lnTo>
                  <a:lnTo>
                    <a:pt x="1200" y="1790"/>
                  </a:lnTo>
                  <a:lnTo>
                    <a:pt x="1210" y="1821"/>
                  </a:lnTo>
                  <a:lnTo>
                    <a:pt x="1210" y="1853"/>
                  </a:lnTo>
                  <a:lnTo>
                    <a:pt x="1221" y="1884"/>
                  </a:lnTo>
                  <a:lnTo>
                    <a:pt x="1231" y="1916"/>
                  </a:lnTo>
                  <a:lnTo>
                    <a:pt x="1231" y="1947"/>
                  </a:lnTo>
                  <a:lnTo>
                    <a:pt x="1231" y="1969"/>
                  </a:lnTo>
                  <a:lnTo>
                    <a:pt x="1231" y="2000"/>
                  </a:lnTo>
                  <a:lnTo>
                    <a:pt x="1200" y="2000"/>
                  </a:lnTo>
                  <a:lnTo>
                    <a:pt x="1179" y="1969"/>
                  </a:lnTo>
                  <a:lnTo>
                    <a:pt x="1158" y="1947"/>
                  </a:lnTo>
                  <a:lnTo>
                    <a:pt x="1136" y="1926"/>
                  </a:lnTo>
                  <a:lnTo>
                    <a:pt x="1105" y="1905"/>
                  </a:lnTo>
                  <a:lnTo>
                    <a:pt x="1084" y="1874"/>
                  </a:lnTo>
                  <a:lnTo>
                    <a:pt x="1073" y="1842"/>
                  </a:lnTo>
                  <a:lnTo>
                    <a:pt x="1063" y="1811"/>
                  </a:lnTo>
                  <a:lnTo>
                    <a:pt x="1052" y="1779"/>
                  </a:lnTo>
                  <a:lnTo>
                    <a:pt x="1042" y="1747"/>
                  </a:lnTo>
                  <a:lnTo>
                    <a:pt x="1031" y="1716"/>
                  </a:lnTo>
                  <a:lnTo>
                    <a:pt x="1021" y="1684"/>
                  </a:lnTo>
                  <a:lnTo>
                    <a:pt x="1010" y="1653"/>
                  </a:lnTo>
                  <a:lnTo>
                    <a:pt x="1000" y="1621"/>
                  </a:lnTo>
                  <a:lnTo>
                    <a:pt x="1000" y="1590"/>
                  </a:lnTo>
                  <a:lnTo>
                    <a:pt x="1000" y="1568"/>
                  </a:lnTo>
                  <a:lnTo>
                    <a:pt x="1000" y="1484"/>
                  </a:lnTo>
                  <a:lnTo>
                    <a:pt x="1000" y="1453"/>
                  </a:lnTo>
                  <a:lnTo>
                    <a:pt x="1000" y="1421"/>
                  </a:lnTo>
                  <a:lnTo>
                    <a:pt x="989" y="1389"/>
                  </a:lnTo>
                  <a:lnTo>
                    <a:pt x="989" y="1358"/>
                  </a:lnTo>
                  <a:lnTo>
                    <a:pt x="989" y="1326"/>
                  </a:lnTo>
                  <a:lnTo>
                    <a:pt x="989" y="1295"/>
                  </a:lnTo>
                  <a:lnTo>
                    <a:pt x="989" y="1263"/>
                  </a:lnTo>
                  <a:lnTo>
                    <a:pt x="979" y="1232"/>
                  </a:lnTo>
                  <a:lnTo>
                    <a:pt x="979" y="1210"/>
                  </a:lnTo>
                  <a:lnTo>
                    <a:pt x="979" y="1179"/>
                  </a:lnTo>
                  <a:lnTo>
                    <a:pt x="968" y="1147"/>
                  </a:lnTo>
                  <a:lnTo>
                    <a:pt x="968" y="1116"/>
                  </a:lnTo>
                  <a:lnTo>
                    <a:pt x="968" y="1084"/>
                  </a:lnTo>
                  <a:lnTo>
                    <a:pt x="968" y="1053"/>
                  </a:lnTo>
                  <a:lnTo>
                    <a:pt x="968" y="1021"/>
                  </a:lnTo>
                  <a:lnTo>
                    <a:pt x="968" y="989"/>
                  </a:lnTo>
                  <a:lnTo>
                    <a:pt x="968" y="958"/>
                  </a:lnTo>
                  <a:lnTo>
                    <a:pt x="968" y="926"/>
                  </a:lnTo>
                  <a:lnTo>
                    <a:pt x="968" y="895"/>
                  </a:lnTo>
                  <a:lnTo>
                    <a:pt x="968" y="863"/>
                  </a:lnTo>
                  <a:lnTo>
                    <a:pt x="968" y="831"/>
                  </a:lnTo>
                  <a:lnTo>
                    <a:pt x="968" y="800"/>
                  </a:lnTo>
                  <a:lnTo>
                    <a:pt x="968" y="768"/>
                  </a:lnTo>
                  <a:lnTo>
                    <a:pt x="968" y="737"/>
                  </a:lnTo>
                  <a:lnTo>
                    <a:pt x="958" y="705"/>
                  </a:lnTo>
                  <a:lnTo>
                    <a:pt x="958" y="674"/>
                  </a:lnTo>
                  <a:lnTo>
                    <a:pt x="947" y="642"/>
                  </a:lnTo>
                  <a:lnTo>
                    <a:pt x="926" y="610"/>
                  </a:lnTo>
                  <a:lnTo>
                    <a:pt x="894" y="589"/>
                  </a:lnTo>
                  <a:lnTo>
                    <a:pt x="873" y="558"/>
                  </a:lnTo>
                  <a:lnTo>
                    <a:pt x="842" y="537"/>
                  </a:lnTo>
                  <a:lnTo>
                    <a:pt x="810" y="516"/>
                  </a:lnTo>
                  <a:lnTo>
                    <a:pt x="779" y="505"/>
                  </a:lnTo>
                  <a:lnTo>
                    <a:pt x="747" y="495"/>
                  </a:lnTo>
                  <a:lnTo>
                    <a:pt x="716" y="484"/>
                  </a:lnTo>
                  <a:lnTo>
                    <a:pt x="684" y="474"/>
                  </a:lnTo>
                  <a:lnTo>
                    <a:pt x="642" y="463"/>
                  </a:lnTo>
                  <a:lnTo>
                    <a:pt x="610" y="463"/>
                  </a:lnTo>
                  <a:lnTo>
                    <a:pt x="579" y="463"/>
                  </a:lnTo>
                  <a:lnTo>
                    <a:pt x="537" y="463"/>
                  </a:lnTo>
                  <a:lnTo>
                    <a:pt x="505" y="463"/>
                  </a:lnTo>
                  <a:lnTo>
                    <a:pt x="473" y="463"/>
                  </a:lnTo>
                  <a:lnTo>
                    <a:pt x="442" y="463"/>
                  </a:lnTo>
                  <a:lnTo>
                    <a:pt x="410" y="463"/>
                  </a:lnTo>
                  <a:lnTo>
                    <a:pt x="379" y="484"/>
                  </a:lnTo>
                  <a:lnTo>
                    <a:pt x="347" y="505"/>
                  </a:lnTo>
                  <a:lnTo>
                    <a:pt x="326" y="537"/>
                  </a:lnTo>
                  <a:lnTo>
                    <a:pt x="305" y="568"/>
                  </a:lnTo>
                  <a:lnTo>
                    <a:pt x="284" y="600"/>
                  </a:lnTo>
                  <a:lnTo>
                    <a:pt x="274" y="631"/>
                  </a:lnTo>
                  <a:lnTo>
                    <a:pt x="252" y="642"/>
                  </a:lnTo>
                  <a:lnTo>
                    <a:pt x="242" y="674"/>
                  </a:lnTo>
                  <a:lnTo>
                    <a:pt x="221" y="705"/>
                  </a:lnTo>
                  <a:lnTo>
                    <a:pt x="200" y="737"/>
                  </a:lnTo>
                  <a:lnTo>
                    <a:pt x="189" y="779"/>
                  </a:lnTo>
                  <a:lnTo>
                    <a:pt x="179" y="810"/>
                  </a:lnTo>
                  <a:lnTo>
                    <a:pt x="168" y="842"/>
                  </a:lnTo>
                  <a:lnTo>
                    <a:pt x="168" y="884"/>
                  </a:lnTo>
                  <a:lnTo>
                    <a:pt x="168" y="916"/>
                  </a:lnTo>
                  <a:lnTo>
                    <a:pt x="168" y="947"/>
                  </a:lnTo>
                  <a:lnTo>
                    <a:pt x="168" y="979"/>
                  </a:lnTo>
                  <a:lnTo>
                    <a:pt x="168" y="1010"/>
                  </a:lnTo>
                  <a:lnTo>
                    <a:pt x="168" y="1032"/>
                  </a:lnTo>
                  <a:lnTo>
                    <a:pt x="168" y="1063"/>
                  </a:lnTo>
                  <a:lnTo>
                    <a:pt x="168" y="1095"/>
                  </a:lnTo>
                  <a:lnTo>
                    <a:pt x="168" y="1126"/>
                  </a:lnTo>
                  <a:lnTo>
                    <a:pt x="158" y="1158"/>
                  </a:lnTo>
                  <a:lnTo>
                    <a:pt x="158" y="1189"/>
                  </a:lnTo>
                  <a:lnTo>
                    <a:pt x="147" y="1221"/>
                  </a:lnTo>
                  <a:lnTo>
                    <a:pt x="147" y="1253"/>
                  </a:lnTo>
                  <a:lnTo>
                    <a:pt x="137" y="1326"/>
                  </a:lnTo>
                  <a:lnTo>
                    <a:pt x="116" y="1368"/>
                  </a:lnTo>
                  <a:lnTo>
                    <a:pt x="116" y="1400"/>
                  </a:lnTo>
                  <a:lnTo>
                    <a:pt x="116" y="1432"/>
                  </a:lnTo>
                  <a:lnTo>
                    <a:pt x="105" y="1463"/>
                  </a:lnTo>
                  <a:lnTo>
                    <a:pt x="105" y="1495"/>
                  </a:lnTo>
                  <a:lnTo>
                    <a:pt x="105" y="1526"/>
                  </a:lnTo>
                  <a:lnTo>
                    <a:pt x="105" y="1558"/>
                  </a:lnTo>
                  <a:lnTo>
                    <a:pt x="105" y="1590"/>
                  </a:lnTo>
                  <a:lnTo>
                    <a:pt x="105" y="1621"/>
                  </a:lnTo>
                  <a:lnTo>
                    <a:pt x="105" y="1653"/>
                  </a:lnTo>
                  <a:lnTo>
                    <a:pt x="105" y="1684"/>
                  </a:lnTo>
                  <a:lnTo>
                    <a:pt x="105" y="1716"/>
                  </a:lnTo>
                  <a:lnTo>
                    <a:pt x="95" y="1747"/>
                  </a:lnTo>
                  <a:lnTo>
                    <a:pt x="95" y="1779"/>
                  </a:lnTo>
                  <a:lnTo>
                    <a:pt x="95" y="1811"/>
                  </a:lnTo>
                  <a:lnTo>
                    <a:pt x="84" y="1842"/>
                  </a:lnTo>
                  <a:lnTo>
                    <a:pt x="84" y="1874"/>
                  </a:lnTo>
                  <a:lnTo>
                    <a:pt x="74" y="1905"/>
                  </a:lnTo>
                  <a:lnTo>
                    <a:pt x="74" y="1937"/>
                  </a:lnTo>
                  <a:lnTo>
                    <a:pt x="74" y="1969"/>
                  </a:lnTo>
                  <a:lnTo>
                    <a:pt x="63" y="2000"/>
                  </a:lnTo>
                  <a:lnTo>
                    <a:pt x="14" y="1956"/>
                  </a:lnTo>
                  <a:lnTo>
                    <a:pt x="14" y="1956"/>
                  </a:lnTo>
                </a:path>
              </a:pathLst>
            </a:custGeom>
            <a:pattFill prst="dkUpDiag">
              <a:fgClr>
                <a:schemeClr val="accent1"/>
              </a:fgClr>
              <a:bgClr>
                <a:schemeClr val="bg2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54" name="Rectangle 10"/>
            <p:cNvSpPr>
              <a:spLocks noChangeArrowheads="1"/>
            </p:cNvSpPr>
            <p:nvPr/>
          </p:nvSpPr>
          <p:spPr bwMode="auto">
            <a:xfrm>
              <a:off x="3765" y="1152"/>
              <a:ext cx="1995" cy="6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 b="1" dirty="0" smtClean="0">
                  <a:solidFill>
                    <a:srgbClr val="FF9900"/>
                  </a:solidFill>
                  <a:latin typeface="Arial" charset="0"/>
                </a:rPr>
                <a:t>Outer layer -</a:t>
              </a:r>
              <a:r>
                <a:rPr lang="ru-RU" sz="2800" b="1" u="sng" dirty="0" smtClean="0">
                  <a:solidFill>
                    <a:srgbClr val="FF9900"/>
                  </a:solidFill>
                  <a:latin typeface="Arial" charset="0"/>
                </a:rPr>
                <a:t>ODONTOBLAST</a:t>
              </a:r>
              <a:r>
                <a:rPr lang="en-US" sz="2800" b="1" u="sng" dirty="0" smtClean="0">
                  <a:solidFill>
                    <a:srgbClr val="FF9900"/>
                  </a:solidFill>
                  <a:latin typeface="Arial" charset="0"/>
                </a:rPr>
                <a:t>S</a:t>
              </a:r>
              <a:endParaRPr lang="ru-RU" sz="2800" b="1" u="sng" dirty="0">
                <a:solidFill>
                  <a:srgbClr val="FF9900"/>
                </a:solidFill>
                <a:latin typeface="Arial" charset="0"/>
              </a:endParaRPr>
            </a:p>
          </p:txBody>
        </p:sp>
        <p:sp>
          <p:nvSpPr>
            <p:cNvPr id="6155" name="Arc 11"/>
            <p:cNvSpPr>
              <a:spLocks/>
            </p:cNvSpPr>
            <p:nvPr/>
          </p:nvSpPr>
          <p:spPr bwMode="auto">
            <a:xfrm>
              <a:off x="3359" y="1488"/>
              <a:ext cx="616" cy="93"/>
            </a:xfrm>
            <a:custGeom>
              <a:avLst/>
              <a:gdLst>
                <a:gd name="G0" fmla="+- 18 0 0"/>
                <a:gd name="G1" fmla="+- 21600 0 0"/>
                <a:gd name="G2" fmla="+- 21600 0 0"/>
                <a:gd name="T0" fmla="*/ 0 w 21618"/>
                <a:gd name="T1" fmla="*/ 0 h 21600"/>
                <a:gd name="T2" fmla="*/ 21618 w 21618"/>
                <a:gd name="T3" fmla="*/ 21600 h 21600"/>
                <a:gd name="T4" fmla="*/ 18 w 21618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18" h="21600" fill="none" extrusionOk="0">
                  <a:moveTo>
                    <a:pt x="0" y="0"/>
                  </a:moveTo>
                  <a:cubicBezTo>
                    <a:pt x="6" y="0"/>
                    <a:pt x="12" y="-1"/>
                    <a:pt x="18" y="0"/>
                  </a:cubicBezTo>
                  <a:cubicBezTo>
                    <a:pt x="11947" y="0"/>
                    <a:pt x="21618" y="9670"/>
                    <a:pt x="21618" y="21600"/>
                  </a:cubicBezTo>
                </a:path>
                <a:path w="21618" h="21600" stroke="0" extrusionOk="0">
                  <a:moveTo>
                    <a:pt x="0" y="0"/>
                  </a:moveTo>
                  <a:cubicBezTo>
                    <a:pt x="6" y="0"/>
                    <a:pt x="12" y="-1"/>
                    <a:pt x="18" y="0"/>
                  </a:cubicBezTo>
                  <a:cubicBezTo>
                    <a:pt x="11947" y="0"/>
                    <a:pt x="21618" y="9670"/>
                    <a:pt x="21618" y="21600"/>
                  </a:cubicBezTo>
                  <a:lnTo>
                    <a:pt x="18" y="21600"/>
                  </a:lnTo>
                  <a:close/>
                </a:path>
              </a:pathLst>
            </a:custGeom>
            <a:noFill/>
            <a:ln w="12700" cap="rnd">
              <a:solidFill>
                <a:srgbClr val="FF9900"/>
              </a:solidFill>
              <a:round/>
              <a:headEnd type="stealth" w="med" len="lg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56" name="Rectangle 12"/>
            <p:cNvSpPr>
              <a:spLocks noChangeArrowheads="1"/>
            </p:cNvSpPr>
            <p:nvPr/>
          </p:nvSpPr>
          <p:spPr bwMode="auto">
            <a:xfrm>
              <a:off x="3792" y="2256"/>
              <a:ext cx="1632" cy="1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3200" b="1" dirty="0" smtClean="0">
                  <a:solidFill>
                    <a:schemeClr val="accent6">
                      <a:lumMod val="75000"/>
                    </a:schemeClr>
                  </a:solidFill>
                  <a:latin typeface="Arial" charset="0"/>
                </a:rPr>
                <a:t>Inner layer -</a:t>
              </a:r>
              <a:r>
                <a:rPr lang="en-US" sz="3200" b="1" u="sng" dirty="0" smtClean="0">
                  <a:solidFill>
                    <a:schemeClr val="accent6">
                      <a:lumMod val="75000"/>
                    </a:schemeClr>
                  </a:solidFill>
                  <a:latin typeface="Arial" charset="0"/>
                </a:rPr>
                <a:t>loose c.t. with</a:t>
              </a:r>
              <a:r>
                <a:rPr lang="en-US" sz="3200" b="1" dirty="0" smtClean="0">
                  <a:solidFill>
                    <a:schemeClr val="accent6">
                      <a:lumMod val="75000"/>
                    </a:schemeClr>
                  </a:solidFill>
                  <a:latin typeface="Arial" charset="0"/>
                </a:rPr>
                <a:t> vessels and nerves</a:t>
              </a:r>
              <a:endParaRPr lang="ru-RU" sz="3200" b="1" dirty="0">
                <a:solidFill>
                  <a:schemeClr val="accent6">
                    <a:lumMod val="75000"/>
                  </a:schemeClr>
                </a:solidFill>
                <a:latin typeface="Arial" charset="0"/>
              </a:endParaRPr>
            </a:p>
          </p:txBody>
        </p:sp>
        <p:sp>
          <p:nvSpPr>
            <p:cNvPr id="6157" name="Freeform 13"/>
            <p:cNvSpPr>
              <a:spLocks/>
            </p:cNvSpPr>
            <p:nvPr/>
          </p:nvSpPr>
          <p:spPr bwMode="auto">
            <a:xfrm>
              <a:off x="1680" y="3084"/>
              <a:ext cx="222" cy="106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42" y="105"/>
                </a:cxn>
                <a:cxn ang="0">
                  <a:pos x="74" y="105"/>
                </a:cxn>
                <a:cxn ang="0">
                  <a:pos x="106" y="105"/>
                </a:cxn>
                <a:cxn ang="0">
                  <a:pos x="137" y="95"/>
                </a:cxn>
                <a:cxn ang="0">
                  <a:pos x="169" y="84"/>
                </a:cxn>
                <a:cxn ang="0">
                  <a:pos x="200" y="74"/>
                </a:cxn>
                <a:cxn ang="0">
                  <a:pos x="221" y="42"/>
                </a:cxn>
                <a:cxn ang="0">
                  <a:pos x="221" y="10"/>
                </a:cxn>
                <a:cxn ang="0">
                  <a:pos x="190" y="0"/>
                </a:cxn>
                <a:cxn ang="0">
                  <a:pos x="158" y="10"/>
                </a:cxn>
                <a:cxn ang="0">
                  <a:pos x="127" y="32"/>
                </a:cxn>
                <a:cxn ang="0">
                  <a:pos x="95" y="32"/>
                </a:cxn>
                <a:cxn ang="0">
                  <a:pos x="63" y="32"/>
                </a:cxn>
                <a:cxn ang="0">
                  <a:pos x="32" y="42"/>
                </a:cxn>
                <a:cxn ang="0">
                  <a:pos x="0" y="84"/>
                </a:cxn>
                <a:cxn ang="0">
                  <a:pos x="0" y="84"/>
                </a:cxn>
              </a:cxnLst>
              <a:rect l="0" t="0" r="r" b="b"/>
              <a:pathLst>
                <a:path w="222" h="106">
                  <a:moveTo>
                    <a:pt x="0" y="84"/>
                  </a:moveTo>
                  <a:lnTo>
                    <a:pt x="42" y="105"/>
                  </a:lnTo>
                  <a:lnTo>
                    <a:pt x="74" y="105"/>
                  </a:lnTo>
                  <a:lnTo>
                    <a:pt x="106" y="105"/>
                  </a:lnTo>
                  <a:lnTo>
                    <a:pt x="137" y="95"/>
                  </a:lnTo>
                  <a:lnTo>
                    <a:pt x="169" y="84"/>
                  </a:lnTo>
                  <a:lnTo>
                    <a:pt x="200" y="74"/>
                  </a:lnTo>
                  <a:lnTo>
                    <a:pt x="221" y="42"/>
                  </a:lnTo>
                  <a:lnTo>
                    <a:pt x="221" y="10"/>
                  </a:lnTo>
                  <a:lnTo>
                    <a:pt x="190" y="0"/>
                  </a:lnTo>
                  <a:lnTo>
                    <a:pt x="158" y="10"/>
                  </a:lnTo>
                  <a:lnTo>
                    <a:pt x="127" y="32"/>
                  </a:lnTo>
                  <a:lnTo>
                    <a:pt x="95" y="32"/>
                  </a:lnTo>
                  <a:lnTo>
                    <a:pt x="63" y="32"/>
                  </a:lnTo>
                  <a:lnTo>
                    <a:pt x="32" y="42"/>
                  </a:lnTo>
                  <a:lnTo>
                    <a:pt x="0" y="84"/>
                  </a:lnTo>
                  <a:lnTo>
                    <a:pt x="0" y="84"/>
                  </a:lnTo>
                </a:path>
              </a:pathLst>
            </a:custGeom>
            <a:pattFill prst="pct70">
              <a:fgClr>
                <a:srgbClr val="FFCCCC"/>
              </a:fgClr>
              <a:bgClr>
                <a:schemeClr val="bg1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58" name="Rectangle 14"/>
            <p:cNvSpPr>
              <a:spLocks noChangeArrowheads="1"/>
            </p:cNvSpPr>
            <p:nvPr/>
          </p:nvSpPr>
          <p:spPr bwMode="auto">
            <a:xfrm>
              <a:off x="-119" y="2130"/>
              <a:ext cx="1536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endParaRPr lang="ru-RU" sz="2000" b="1" dirty="0">
                <a:solidFill>
                  <a:srgbClr val="FFCCCC"/>
                </a:solidFill>
                <a:latin typeface="Arial" charset="0"/>
              </a:endParaRPr>
            </a:p>
          </p:txBody>
        </p:sp>
        <p:sp>
          <p:nvSpPr>
            <p:cNvPr id="6159" name="Freeform 15"/>
            <p:cNvSpPr>
              <a:spLocks/>
            </p:cNvSpPr>
            <p:nvPr/>
          </p:nvSpPr>
          <p:spPr bwMode="auto">
            <a:xfrm>
              <a:off x="1872" y="1296"/>
              <a:ext cx="1483" cy="2593"/>
            </a:xfrm>
            <a:custGeom>
              <a:avLst/>
              <a:gdLst/>
              <a:ahLst/>
              <a:cxnLst>
                <a:cxn ang="0">
                  <a:pos x="29" y="74"/>
                </a:cxn>
                <a:cxn ang="0">
                  <a:pos x="82" y="148"/>
                </a:cxn>
                <a:cxn ang="0">
                  <a:pos x="166" y="222"/>
                </a:cxn>
                <a:cxn ang="0">
                  <a:pos x="261" y="243"/>
                </a:cxn>
                <a:cxn ang="0">
                  <a:pos x="356" y="243"/>
                </a:cxn>
                <a:cxn ang="0">
                  <a:pos x="450" y="264"/>
                </a:cxn>
                <a:cxn ang="0">
                  <a:pos x="545" y="253"/>
                </a:cxn>
                <a:cxn ang="0">
                  <a:pos x="640" y="253"/>
                </a:cxn>
                <a:cxn ang="0">
                  <a:pos x="734" y="264"/>
                </a:cxn>
                <a:cxn ang="0">
                  <a:pos x="829" y="264"/>
                </a:cxn>
                <a:cxn ang="0">
                  <a:pos x="924" y="274"/>
                </a:cxn>
                <a:cxn ang="0">
                  <a:pos x="1019" y="274"/>
                </a:cxn>
                <a:cxn ang="0">
                  <a:pos x="1113" y="274"/>
                </a:cxn>
                <a:cxn ang="0">
                  <a:pos x="1208" y="264"/>
                </a:cxn>
                <a:cxn ang="0">
                  <a:pos x="1303" y="253"/>
                </a:cxn>
                <a:cxn ang="0">
                  <a:pos x="1397" y="222"/>
                </a:cxn>
                <a:cxn ang="0">
                  <a:pos x="1461" y="138"/>
                </a:cxn>
                <a:cxn ang="0">
                  <a:pos x="1482" y="232"/>
                </a:cxn>
                <a:cxn ang="0">
                  <a:pos x="1439" y="317"/>
                </a:cxn>
                <a:cxn ang="0">
                  <a:pos x="1408" y="411"/>
                </a:cxn>
                <a:cxn ang="0">
                  <a:pos x="1387" y="496"/>
                </a:cxn>
                <a:cxn ang="0">
                  <a:pos x="1355" y="590"/>
                </a:cxn>
                <a:cxn ang="0">
                  <a:pos x="1345" y="685"/>
                </a:cxn>
                <a:cxn ang="0">
                  <a:pos x="1334" y="780"/>
                </a:cxn>
                <a:cxn ang="0">
                  <a:pos x="1324" y="875"/>
                </a:cxn>
                <a:cxn ang="0">
                  <a:pos x="1313" y="969"/>
                </a:cxn>
                <a:cxn ang="0">
                  <a:pos x="1303" y="1054"/>
                </a:cxn>
                <a:cxn ang="0">
                  <a:pos x="1292" y="1148"/>
                </a:cxn>
                <a:cxn ang="0">
                  <a:pos x="1282" y="1243"/>
                </a:cxn>
                <a:cxn ang="0">
                  <a:pos x="1271" y="1338"/>
                </a:cxn>
                <a:cxn ang="0">
                  <a:pos x="1271" y="1433"/>
                </a:cxn>
                <a:cxn ang="0">
                  <a:pos x="1271" y="1527"/>
                </a:cxn>
                <a:cxn ang="0">
                  <a:pos x="1271" y="1622"/>
                </a:cxn>
                <a:cxn ang="0">
                  <a:pos x="1271" y="1717"/>
                </a:cxn>
                <a:cxn ang="0">
                  <a:pos x="1282" y="1812"/>
                </a:cxn>
                <a:cxn ang="0">
                  <a:pos x="1282" y="1906"/>
                </a:cxn>
                <a:cxn ang="0">
                  <a:pos x="1292" y="2001"/>
                </a:cxn>
                <a:cxn ang="0">
                  <a:pos x="1313" y="2096"/>
                </a:cxn>
                <a:cxn ang="0">
                  <a:pos x="1324" y="2191"/>
                </a:cxn>
                <a:cxn ang="0">
                  <a:pos x="1324" y="2285"/>
                </a:cxn>
                <a:cxn ang="0">
                  <a:pos x="1345" y="2370"/>
                </a:cxn>
                <a:cxn ang="0">
                  <a:pos x="1366" y="2464"/>
                </a:cxn>
                <a:cxn ang="0">
                  <a:pos x="1376" y="2559"/>
                </a:cxn>
              </a:cxnLst>
              <a:rect l="0" t="0" r="r" b="b"/>
              <a:pathLst>
                <a:path w="1483" h="2593">
                  <a:moveTo>
                    <a:pt x="0" y="0"/>
                  </a:moveTo>
                  <a:lnTo>
                    <a:pt x="19" y="43"/>
                  </a:lnTo>
                  <a:lnTo>
                    <a:pt x="29" y="74"/>
                  </a:lnTo>
                  <a:lnTo>
                    <a:pt x="61" y="95"/>
                  </a:lnTo>
                  <a:lnTo>
                    <a:pt x="71" y="117"/>
                  </a:lnTo>
                  <a:lnTo>
                    <a:pt x="82" y="148"/>
                  </a:lnTo>
                  <a:lnTo>
                    <a:pt x="103" y="180"/>
                  </a:lnTo>
                  <a:lnTo>
                    <a:pt x="135" y="201"/>
                  </a:lnTo>
                  <a:lnTo>
                    <a:pt x="166" y="222"/>
                  </a:lnTo>
                  <a:lnTo>
                    <a:pt x="198" y="232"/>
                  </a:lnTo>
                  <a:lnTo>
                    <a:pt x="229" y="243"/>
                  </a:lnTo>
                  <a:lnTo>
                    <a:pt x="261" y="243"/>
                  </a:lnTo>
                  <a:lnTo>
                    <a:pt x="292" y="243"/>
                  </a:lnTo>
                  <a:lnTo>
                    <a:pt x="324" y="243"/>
                  </a:lnTo>
                  <a:lnTo>
                    <a:pt x="356" y="243"/>
                  </a:lnTo>
                  <a:lnTo>
                    <a:pt x="387" y="253"/>
                  </a:lnTo>
                  <a:lnTo>
                    <a:pt x="419" y="264"/>
                  </a:lnTo>
                  <a:lnTo>
                    <a:pt x="450" y="264"/>
                  </a:lnTo>
                  <a:lnTo>
                    <a:pt x="482" y="264"/>
                  </a:lnTo>
                  <a:lnTo>
                    <a:pt x="513" y="253"/>
                  </a:lnTo>
                  <a:lnTo>
                    <a:pt x="545" y="253"/>
                  </a:lnTo>
                  <a:lnTo>
                    <a:pt x="577" y="253"/>
                  </a:lnTo>
                  <a:lnTo>
                    <a:pt x="608" y="253"/>
                  </a:lnTo>
                  <a:lnTo>
                    <a:pt x="640" y="253"/>
                  </a:lnTo>
                  <a:lnTo>
                    <a:pt x="671" y="264"/>
                  </a:lnTo>
                  <a:lnTo>
                    <a:pt x="703" y="264"/>
                  </a:lnTo>
                  <a:lnTo>
                    <a:pt x="734" y="264"/>
                  </a:lnTo>
                  <a:lnTo>
                    <a:pt x="766" y="264"/>
                  </a:lnTo>
                  <a:lnTo>
                    <a:pt x="798" y="264"/>
                  </a:lnTo>
                  <a:lnTo>
                    <a:pt x="829" y="264"/>
                  </a:lnTo>
                  <a:lnTo>
                    <a:pt x="861" y="264"/>
                  </a:lnTo>
                  <a:lnTo>
                    <a:pt x="892" y="264"/>
                  </a:lnTo>
                  <a:lnTo>
                    <a:pt x="924" y="274"/>
                  </a:lnTo>
                  <a:lnTo>
                    <a:pt x="955" y="274"/>
                  </a:lnTo>
                  <a:lnTo>
                    <a:pt x="987" y="274"/>
                  </a:lnTo>
                  <a:lnTo>
                    <a:pt x="1019" y="274"/>
                  </a:lnTo>
                  <a:lnTo>
                    <a:pt x="1050" y="274"/>
                  </a:lnTo>
                  <a:lnTo>
                    <a:pt x="1082" y="274"/>
                  </a:lnTo>
                  <a:lnTo>
                    <a:pt x="1113" y="274"/>
                  </a:lnTo>
                  <a:lnTo>
                    <a:pt x="1145" y="274"/>
                  </a:lnTo>
                  <a:lnTo>
                    <a:pt x="1176" y="274"/>
                  </a:lnTo>
                  <a:lnTo>
                    <a:pt x="1208" y="264"/>
                  </a:lnTo>
                  <a:lnTo>
                    <a:pt x="1240" y="253"/>
                  </a:lnTo>
                  <a:lnTo>
                    <a:pt x="1271" y="253"/>
                  </a:lnTo>
                  <a:lnTo>
                    <a:pt x="1303" y="253"/>
                  </a:lnTo>
                  <a:lnTo>
                    <a:pt x="1334" y="243"/>
                  </a:lnTo>
                  <a:lnTo>
                    <a:pt x="1366" y="232"/>
                  </a:lnTo>
                  <a:lnTo>
                    <a:pt x="1397" y="222"/>
                  </a:lnTo>
                  <a:lnTo>
                    <a:pt x="1418" y="190"/>
                  </a:lnTo>
                  <a:lnTo>
                    <a:pt x="1450" y="169"/>
                  </a:lnTo>
                  <a:lnTo>
                    <a:pt x="1461" y="138"/>
                  </a:lnTo>
                  <a:lnTo>
                    <a:pt x="1482" y="169"/>
                  </a:lnTo>
                  <a:lnTo>
                    <a:pt x="1482" y="201"/>
                  </a:lnTo>
                  <a:lnTo>
                    <a:pt x="1482" y="232"/>
                  </a:lnTo>
                  <a:lnTo>
                    <a:pt x="1461" y="264"/>
                  </a:lnTo>
                  <a:lnTo>
                    <a:pt x="1450" y="295"/>
                  </a:lnTo>
                  <a:lnTo>
                    <a:pt x="1439" y="317"/>
                  </a:lnTo>
                  <a:lnTo>
                    <a:pt x="1429" y="348"/>
                  </a:lnTo>
                  <a:lnTo>
                    <a:pt x="1429" y="380"/>
                  </a:lnTo>
                  <a:lnTo>
                    <a:pt x="1408" y="411"/>
                  </a:lnTo>
                  <a:lnTo>
                    <a:pt x="1397" y="443"/>
                  </a:lnTo>
                  <a:lnTo>
                    <a:pt x="1387" y="474"/>
                  </a:lnTo>
                  <a:lnTo>
                    <a:pt x="1387" y="496"/>
                  </a:lnTo>
                  <a:lnTo>
                    <a:pt x="1376" y="527"/>
                  </a:lnTo>
                  <a:lnTo>
                    <a:pt x="1366" y="559"/>
                  </a:lnTo>
                  <a:lnTo>
                    <a:pt x="1355" y="590"/>
                  </a:lnTo>
                  <a:lnTo>
                    <a:pt x="1345" y="622"/>
                  </a:lnTo>
                  <a:lnTo>
                    <a:pt x="1345" y="653"/>
                  </a:lnTo>
                  <a:lnTo>
                    <a:pt x="1345" y="685"/>
                  </a:lnTo>
                  <a:lnTo>
                    <a:pt x="1345" y="717"/>
                  </a:lnTo>
                  <a:lnTo>
                    <a:pt x="1345" y="748"/>
                  </a:lnTo>
                  <a:lnTo>
                    <a:pt x="1334" y="780"/>
                  </a:lnTo>
                  <a:lnTo>
                    <a:pt x="1334" y="811"/>
                  </a:lnTo>
                  <a:lnTo>
                    <a:pt x="1324" y="843"/>
                  </a:lnTo>
                  <a:lnTo>
                    <a:pt x="1324" y="875"/>
                  </a:lnTo>
                  <a:lnTo>
                    <a:pt x="1324" y="906"/>
                  </a:lnTo>
                  <a:lnTo>
                    <a:pt x="1324" y="938"/>
                  </a:lnTo>
                  <a:lnTo>
                    <a:pt x="1313" y="969"/>
                  </a:lnTo>
                  <a:lnTo>
                    <a:pt x="1313" y="1001"/>
                  </a:lnTo>
                  <a:lnTo>
                    <a:pt x="1303" y="1032"/>
                  </a:lnTo>
                  <a:lnTo>
                    <a:pt x="1303" y="1054"/>
                  </a:lnTo>
                  <a:lnTo>
                    <a:pt x="1303" y="1085"/>
                  </a:lnTo>
                  <a:lnTo>
                    <a:pt x="1292" y="1117"/>
                  </a:lnTo>
                  <a:lnTo>
                    <a:pt x="1292" y="1148"/>
                  </a:lnTo>
                  <a:lnTo>
                    <a:pt x="1282" y="1180"/>
                  </a:lnTo>
                  <a:lnTo>
                    <a:pt x="1282" y="1211"/>
                  </a:lnTo>
                  <a:lnTo>
                    <a:pt x="1282" y="1243"/>
                  </a:lnTo>
                  <a:lnTo>
                    <a:pt x="1282" y="1275"/>
                  </a:lnTo>
                  <a:lnTo>
                    <a:pt x="1271" y="1306"/>
                  </a:lnTo>
                  <a:lnTo>
                    <a:pt x="1271" y="1338"/>
                  </a:lnTo>
                  <a:lnTo>
                    <a:pt x="1271" y="1369"/>
                  </a:lnTo>
                  <a:lnTo>
                    <a:pt x="1271" y="1401"/>
                  </a:lnTo>
                  <a:lnTo>
                    <a:pt x="1271" y="1433"/>
                  </a:lnTo>
                  <a:lnTo>
                    <a:pt x="1271" y="1464"/>
                  </a:lnTo>
                  <a:lnTo>
                    <a:pt x="1271" y="1496"/>
                  </a:lnTo>
                  <a:lnTo>
                    <a:pt x="1271" y="1527"/>
                  </a:lnTo>
                  <a:lnTo>
                    <a:pt x="1271" y="1559"/>
                  </a:lnTo>
                  <a:lnTo>
                    <a:pt x="1271" y="1590"/>
                  </a:lnTo>
                  <a:lnTo>
                    <a:pt x="1271" y="1622"/>
                  </a:lnTo>
                  <a:lnTo>
                    <a:pt x="1271" y="1654"/>
                  </a:lnTo>
                  <a:lnTo>
                    <a:pt x="1271" y="1685"/>
                  </a:lnTo>
                  <a:lnTo>
                    <a:pt x="1271" y="1717"/>
                  </a:lnTo>
                  <a:lnTo>
                    <a:pt x="1271" y="1748"/>
                  </a:lnTo>
                  <a:lnTo>
                    <a:pt x="1271" y="1780"/>
                  </a:lnTo>
                  <a:lnTo>
                    <a:pt x="1282" y="1812"/>
                  </a:lnTo>
                  <a:lnTo>
                    <a:pt x="1282" y="1843"/>
                  </a:lnTo>
                  <a:lnTo>
                    <a:pt x="1282" y="1875"/>
                  </a:lnTo>
                  <a:lnTo>
                    <a:pt x="1282" y="1906"/>
                  </a:lnTo>
                  <a:lnTo>
                    <a:pt x="1292" y="1938"/>
                  </a:lnTo>
                  <a:lnTo>
                    <a:pt x="1292" y="1969"/>
                  </a:lnTo>
                  <a:lnTo>
                    <a:pt x="1292" y="2001"/>
                  </a:lnTo>
                  <a:lnTo>
                    <a:pt x="1292" y="2033"/>
                  </a:lnTo>
                  <a:lnTo>
                    <a:pt x="1303" y="2064"/>
                  </a:lnTo>
                  <a:lnTo>
                    <a:pt x="1313" y="2096"/>
                  </a:lnTo>
                  <a:lnTo>
                    <a:pt x="1324" y="2127"/>
                  </a:lnTo>
                  <a:lnTo>
                    <a:pt x="1324" y="2159"/>
                  </a:lnTo>
                  <a:lnTo>
                    <a:pt x="1324" y="2191"/>
                  </a:lnTo>
                  <a:lnTo>
                    <a:pt x="1324" y="2222"/>
                  </a:lnTo>
                  <a:lnTo>
                    <a:pt x="1324" y="2254"/>
                  </a:lnTo>
                  <a:lnTo>
                    <a:pt x="1324" y="2285"/>
                  </a:lnTo>
                  <a:lnTo>
                    <a:pt x="1334" y="2317"/>
                  </a:lnTo>
                  <a:lnTo>
                    <a:pt x="1334" y="2348"/>
                  </a:lnTo>
                  <a:lnTo>
                    <a:pt x="1345" y="2370"/>
                  </a:lnTo>
                  <a:lnTo>
                    <a:pt x="1355" y="2401"/>
                  </a:lnTo>
                  <a:lnTo>
                    <a:pt x="1355" y="2433"/>
                  </a:lnTo>
                  <a:lnTo>
                    <a:pt x="1366" y="2464"/>
                  </a:lnTo>
                  <a:lnTo>
                    <a:pt x="1366" y="2496"/>
                  </a:lnTo>
                  <a:lnTo>
                    <a:pt x="1376" y="2527"/>
                  </a:lnTo>
                  <a:lnTo>
                    <a:pt x="1376" y="2559"/>
                  </a:lnTo>
                  <a:lnTo>
                    <a:pt x="1376" y="2591"/>
                  </a:lnTo>
                  <a:lnTo>
                    <a:pt x="1392" y="2592"/>
                  </a:lnTo>
                </a:path>
              </a:pathLst>
            </a:custGeom>
            <a:noFill/>
            <a:ln w="50800" cap="rnd" cmpd="sng">
              <a:solidFill>
                <a:srgbClr val="FF99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60" name="Freeform 16"/>
            <p:cNvSpPr>
              <a:spLocks/>
            </p:cNvSpPr>
            <p:nvPr/>
          </p:nvSpPr>
          <p:spPr bwMode="auto">
            <a:xfrm>
              <a:off x="1943" y="1886"/>
              <a:ext cx="1274" cy="2003"/>
            </a:xfrm>
            <a:custGeom>
              <a:avLst/>
              <a:gdLst/>
              <a:ahLst/>
              <a:cxnLst>
                <a:cxn ang="0">
                  <a:pos x="1211" y="1937"/>
                </a:cxn>
                <a:cxn ang="0">
                  <a:pos x="1200" y="1843"/>
                </a:cxn>
                <a:cxn ang="0">
                  <a:pos x="1190" y="1758"/>
                </a:cxn>
                <a:cxn ang="0">
                  <a:pos x="1169" y="1664"/>
                </a:cxn>
                <a:cxn ang="0">
                  <a:pos x="1169" y="1579"/>
                </a:cxn>
                <a:cxn ang="0">
                  <a:pos x="1158" y="1485"/>
                </a:cxn>
                <a:cxn ang="0">
                  <a:pos x="1126" y="1400"/>
                </a:cxn>
                <a:cxn ang="0">
                  <a:pos x="1126" y="1295"/>
                </a:cxn>
                <a:cxn ang="0">
                  <a:pos x="1126" y="1200"/>
                </a:cxn>
                <a:cxn ang="0">
                  <a:pos x="1126" y="1106"/>
                </a:cxn>
                <a:cxn ang="0">
                  <a:pos x="1137" y="1021"/>
                </a:cxn>
                <a:cxn ang="0">
                  <a:pos x="1137" y="927"/>
                </a:cxn>
                <a:cxn ang="0">
                  <a:pos x="1147" y="832"/>
                </a:cxn>
                <a:cxn ang="0">
                  <a:pos x="1147" y="737"/>
                </a:cxn>
                <a:cxn ang="0">
                  <a:pos x="1147" y="642"/>
                </a:cxn>
                <a:cxn ang="0">
                  <a:pos x="1147" y="548"/>
                </a:cxn>
                <a:cxn ang="0">
                  <a:pos x="1147" y="453"/>
                </a:cxn>
                <a:cxn ang="0">
                  <a:pos x="1147" y="358"/>
                </a:cxn>
                <a:cxn ang="0">
                  <a:pos x="1147" y="263"/>
                </a:cxn>
                <a:cxn ang="0">
                  <a:pos x="1126" y="169"/>
                </a:cxn>
                <a:cxn ang="0">
                  <a:pos x="1074" y="95"/>
                </a:cxn>
                <a:cxn ang="0">
                  <a:pos x="969" y="42"/>
                </a:cxn>
                <a:cxn ang="0">
                  <a:pos x="874" y="21"/>
                </a:cxn>
                <a:cxn ang="0">
                  <a:pos x="779" y="0"/>
                </a:cxn>
                <a:cxn ang="0">
                  <a:pos x="684" y="0"/>
                </a:cxn>
                <a:cxn ang="0">
                  <a:pos x="590" y="0"/>
                </a:cxn>
                <a:cxn ang="0">
                  <a:pos x="495" y="0"/>
                </a:cxn>
                <a:cxn ang="0">
                  <a:pos x="400" y="11"/>
                </a:cxn>
                <a:cxn ang="0">
                  <a:pos x="306" y="32"/>
                </a:cxn>
                <a:cxn ang="0">
                  <a:pos x="211" y="84"/>
                </a:cxn>
                <a:cxn ang="0">
                  <a:pos x="148" y="158"/>
                </a:cxn>
                <a:cxn ang="0">
                  <a:pos x="116" y="253"/>
                </a:cxn>
                <a:cxn ang="0">
                  <a:pos x="116" y="348"/>
                </a:cxn>
                <a:cxn ang="0">
                  <a:pos x="85" y="442"/>
                </a:cxn>
                <a:cxn ang="0">
                  <a:pos x="74" y="527"/>
                </a:cxn>
                <a:cxn ang="0">
                  <a:pos x="53" y="621"/>
                </a:cxn>
                <a:cxn ang="0">
                  <a:pos x="21" y="716"/>
                </a:cxn>
                <a:cxn ang="0">
                  <a:pos x="21" y="811"/>
                </a:cxn>
                <a:cxn ang="0">
                  <a:pos x="11" y="906"/>
                </a:cxn>
                <a:cxn ang="0">
                  <a:pos x="11" y="1000"/>
                </a:cxn>
                <a:cxn ang="0">
                  <a:pos x="11" y="1095"/>
                </a:cxn>
                <a:cxn ang="0">
                  <a:pos x="11" y="1190"/>
                </a:cxn>
                <a:cxn ang="0">
                  <a:pos x="11" y="1285"/>
                </a:cxn>
                <a:cxn ang="0">
                  <a:pos x="11" y="1379"/>
                </a:cxn>
                <a:cxn ang="0">
                  <a:pos x="11" y="1474"/>
                </a:cxn>
                <a:cxn ang="0">
                  <a:pos x="0" y="1569"/>
                </a:cxn>
                <a:cxn ang="0">
                  <a:pos x="0" y="1664"/>
                </a:cxn>
                <a:cxn ang="0">
                  <a:pos x="0" y="1801"/>
                </a:cxn>
                <a:cxn ang="0">
                  <a:pos x="0" y="1895"/>
                </a:cxn>
                <a:cxn ang="0">
                  <a:pos x="11" y="1980"/>
                </a:cxn>
              </a:cxnLst>
              <a:rect l="0" t="0" r="r" b="b"/>
              <a:pathLst>
                <a:path w="1274" h="2003">
                  <a:moveTo>
                    <a:pt x="1273" y="2002"/>
                  </a:moveTo>
                  <a:lnTo>
                    <a:pt x="1221" y="1969"/>
                  </a:lnTo>
                  <a:lnTo>
                    <a:pt x="1211" y="1937"/>
                  </a:lnTo>
                  <a:lnTo>
                    <a:pt x="1211" y="1906"/>
                  </a:lnTo>
                  <a:lnTo>
                    <a:pt x="1211" y="1874"/>
                  </a:lnTo>
                  <a:lnTo>
                    <a:pt x="1200" y="1843"/>
                  </a:lnTo>
                  <a:lnTo>
                    <a:pt x="1190" y="1811"/>
                  </a:lnTo>
                  <a:lnTo>
                    <a:pt x="1190" y="1780"/>
                  </a:lnTo>
                  <a:lnTo>
                    <a:pt x="1190" y="1758"/>
                  </a:lnTo>
                  <a:lnTo>
                    <a:pt x="1190" y="1727"/>
                  </a:lnTo>
                  <a:lnTo>
                    <a:pt x="1169" y="1695"/>
                  </a:lnTo>
                  <a:lnTo>
                    <a:pt x="1169" y="1664"/>
                  </a:lnTo>
                  <a:lnTo>
                    <a:pt x="1169" y="1632"/>
                  </a:lnTo>
                  <a:lnTo>
                    <a:pt x="1169" y="1601"/>
                  </a:lnTo>
                  <a:lnTo>
                    <a:pt x="1169" y="1579"/>
                  </a:lnTo>
                  <a:lnTo>
                    <a:pt x="1158" y="1548"/>
                  </a:lnTo>
                  <a:lnTo>
                    <a:pt x="1158" y="1516"/>
                  </a:lnTo>
                  <a:lnTo>
                    <a:pt x="1158" y="1485"/>
                  </a:lnTo>
                  <a:lnTo>
                    <a:pt x="1147" y="1453"/>
                  </a:lnTo>
                  <a:lnTo>
                    <a:pt x="1147" y="1422"/>
                  </a:lnTo>
                  <a:lnTo>
                    <a:pt x="1126" y="1400"/>
                  </a:lnTo>
                  <a:lnTo>
                    <a:pt x="1126" y="1369"/>
                  </a:lnTo>
                  <a:lnTo>
                    <a:pt x="1126" y="1327"/>
                  </a:lnTo>
                  <a:lnTo>
                    <a:pt x="1126" y="1295"/>
                  </a:lnTo>
                  <a:lnTo>
                    <a:pt x="1126" y="1264"/>
                  </a:lnTo>
                  <a:lnTo>
                    <a:pt x="1126" y="1232"/>
                  </a:lnTo>
                  <a:lnTo>
                    <a:pt x="1126" y="1200"/>
                  </a:lnTo>
                  <a:lnTo>
                    <a:pt x="1126" y="1169"/>
                  </a:lnTo>
                  <a:lnTo>
                    <a:pt x="1126" y="1137"/>
                  </a:lnTo>
                  <a:lnTo>
                    <a:pt x="1126" y="1106"/>
                  </a:lnTo>
                  <a:lnTo>
                    <a:pt x="1137" y="1074"/>
                  </a:lnTo>
                  <a:lnTo>
                    <a:pt x="1137" y="1043"/>
                  </a:lnTo>
                  <a:lnTo>
                    <a:pt x="1137" y="1021"/>
                  </a:lnTo>
                  <a:lnTo>
                    <a:pt x="1137" y="990"/>
                  </a:lnTo>
                  <a:lnTo>
                    <a:pt x="1137" y="958"/>
                  </a:lnTo>
                  <a:lnTo>
                    <a:pt x="1137" y="927"/>
                  </a:lnTo>
                  <a:lnTo>
                    <a:pt x="1147" y="895"/>
                  </a:lnTo>
                  <a:lnTo>
                    <a:pt x="1147" y="864"/>
                  </a:lnTo>
                  <a:lnTo>
                    <a:pt x="1147" y="832"/>
                  </a:lnTo>
                  <a:lnTo>
                    <a:pt x="1147" y="800"/>
                  </a:lnTo>
                  <a:lnTo>
                    <a:pt x="1147" y="769"/>
                  </a:lnTo>
                  <a:lnTo>
                    <a:pt x="1147" y="737"/>
                  </a:lnTo>
                  <a:lnTo>
                    <a:pt x="1147" y="706"/>
                  </a:lnTo>
                  <a:lnTo>
                    <a:pt x="1147" y="674"/>
                  </a:lnTo>
                  <a:lnTo>
                    <a:pt x="1147" y="642"/>
                  </a:lnTo>
                  <a:lnTo>
                    <a:pt x="1147" y="611"/>
                  </a:lnTo>
                  <a:lnTo>
                    <a:pt x="1147" y="579"/>
                  </a:lnTo>
                  <a:lnTo>
                    <a:pt x="1147" y="548"/>
                  </a:lnTo>
                  <a:lnTo>
                    <a:pt x="1147" y="516"/>
                  </a:lnTo>
                  <a:lnTo>
                    <a:pt x="1147" y="485"/>
                  </a:lnTo>
                  <a:lnTo>
                    <a:pt x="1147" y="453"/>
                  </a:lnTo>
                  <a:lnTo>
                    <a:pt x="1147" y="421"/>
                  </a:lnTo>
                  <a:lnTo>
                    <a:pt x="1147" y="390"/>
                  </a:lnTo>
                  <a:lnTo>
                    <a:pt x="1147" y="358"/>
                  </a:lnTo>
                  <a:lnTo>
                    <a:pt x="1147" y="327"/>
                  </a:lnTo>
                  <a:lnTo>
                    <a:pt x="1147" y="295"/>
                  </a:lnTo>
                  <a:lnTo>
                    <a:pt x="1147" y="263"/>
                  </a:lnTo>
                  <a:lnTo>
                    <a:pt x="1147" y="232"/>
                  </a:lnTo>
                  <a:lnTo>
                    <a:pt x="1137" y="200"/>
                  </a:lnTo>
                  <a:lnTo>
                    <a:pt x="1126" y="169"/>
                  </a:lnTo>
                  <a:lnTo>
                    <a:pt x="1116" y="137"/>
                  </a:lnTo>
                  <a:lnTo>
                    <a:pt x="1105" y="106"/>
                  </a:lnTo>
                  <a:lnTo>
                    <a:pt x="1074" y="95"/>
                  </a:lnTo>
                  <a:lnTo>
                    <a:pt x="1042" y="74"/>
                  </a:lnTo>
                  <a:lnTo>
                    <a:pt x="1000" y="53"/>
                  </a:lnTo>
                  <a:lnTo>
                    <a:pt x="969" y="42"/>
                  </a:lnTo>
                  <a:lnTo>
                    <a:pt x="937" y="21"/>
                  </a:lnTo>
                  <a:lnTo>
                    <a:pt x="905" y="21"/>
                  </a:lnTo>
                  <a:lnTo>
                    <a:pt x="874" y="21"/>
                  </a:lnTo>
                  <a:lnTo>
                    <a:pt x="842" y="11"/>
                  </a:lnTo>
                  <a:lnTo>
                    <a:pt x="811" y="11"/>
                  </a:lnTo>
                  <a:lnTo>
                    <a:pt x="779" y="0"/>
                  </a:lnTo>
                  <a:lnTo>
                    <a:pt x="748" y="0"/>
                  </a:lnTo>
                  <a:lnTo>
                    <a:pt x="716" y="0"/>
                  </a:lnTo>
                  <a:lnTo>
                    <a:pt x="684" y="0"/>
                  </a:lnTo>
                  <a:lnTo>
                    <a:pt x="653" y="0"/>
                  </a:lnTo>
                  <a:lnTo>
                    <a:pt x="621" y="0"/>
                  </a:lnTo>
                  <a:lnTo>
                    <a:pt x="590" y="0"/>
                  </a:lnTo>
                  <a:lnTo>
                    <a:pt x="558" y="0"/>
                  </a:lnTo>
                  <a:lnTo>
                    <a:pt x="527" y="0"/>
                  </a:lnTo>
                  <a:lnTo>
                    <a:pt x="495" y="0"/>
                  </a:lnTo>
                  <a:lnTo>
                    <a:pt x="463" y="0"/>
                  </a:lnTo>
                  <a:lnTo>
                    <a:pt x="432" y="11"/>
                  </a:lnTo>
                  <a:lnTo>
                    <a:pt x="400" y="11"/>
                  </a:lnTo>
                  <a:lnTo>
                    <a:pt x="369" y="11"/>
                  </a:lnTo>
                  <a:lnTo>
                    <a:pt x="337" y="32"/>
                  </a:lnTo>
                  <a:lnTo>
                    <a:pt x="306" y="32"/>
                  </a:lnTo>
                  <a:lnTo>
                    <a:pt x="274" y="53"/>
                  </a:lnTo>
                  <a:lnTo>
                    <a:pt x="242" y="63"/>
                  </a:lnTo>
                  <a:lnTo>
                    <a:pt x="211" y="84"/>
                  </a:lnTo>
                  <a:lnTo>
                    <a:pt x="190" y="106"/>
                  </a:lnTo>
                  <a:lnTo>
                    <a:pt x="158" y="127"/>
                  </a:lnTo>
                  <a:lnTo>
                    <a:pt x="148" y="158"/>
                  </a:lnTo>
                  <a:lnTo>
                    <a:pt x="116" y="190"/>
                  </a:lnTo>
                  <a:lnTo>
                    <a:pt x="116" y="221"/>
                  </a:lnTo>
                  <a:lnTo>
                    <a:pt x="116" y="253"/>
                  </a:lnTo>
                  <a:lnTo>
                    <a:pt x="116" y="285"/>
                  </a:lnTo>
                  <a:lnTo>
                    <a:pt x="116" y="316"/>
                  </a:lnTo>
                  <a:lnTo>
                    <a:pt x="116" y="348"/>
                  </a:lnTo>
                  <a:lnTo>
                    <a:pt x="106" y="379"/>
                  </a:lnTo>
                  <a:lnTo>
                    <a:pt x="95" y="411"/>
                  </a:lnTo>
                  <a:lnTo>
                    <a:pt x="85" y="442"/>
                  </a:lnTo>
                  <a:lnTo>
                    <a:pt x="85" y="464"/>
                  </a:lnTo>
                  <a:lnTo>
                    <a:pt x="74" y="495"/>
                  </a:lnTo>
                  <a:lnTo>
                    <a:pt x="74" y="527"/>
                  </a:lnTo>
                  <a:lnTo>
                    <a:pt x="74" y="558"/>
                  </a:lnTo>
                  <a:lnTo>
                    <a:pt x="64" y="590"/>
                  </a:lnTo>
                  <a:lnTo>
                    <a:pt x="53" y="621"/>
                  </a:lnTo>
                  <a:lnTo>
                    <a:pt x="32" y="653"/>
                  </a:lnTo>
                  <a:lnTo>
                    <a:pt x="32" y="685"/>
                  </a:lnTo>
                  <a:lnTo>
                    <a:pt x="21" y="716"/>
                  </a:lnTo>
                  <a:lnTo>
                    <a:pt x="21" y="748"/>
                  </a:lnTo>
                  <a:lnTo>
                    <a:pt x="21" y="779"/>
                  </a:lnTo>
                  <a:lnTo>
                    <a:pt x="21" y="811"/>
                  </a:lnTo>
                  <a:lnTo>
                    <a:pt x="21" y="843"/>
                  </a:lnTo>
                  <a:lnTo>
                    <a:pt x="11" y="874"/>
                  </a:lnTo>
                  <a:lnTo>
                    <a:pt x="11" y="906"/>
                  </a:lnTo>
                  <a:lnTo>
                    <a:pt x="11" y="937"/>
                  </a:lnTo>
                  <a:lnTo>
                    <a:pt x="11" y="969"/>
                  </a:lnTo>
                  <a:lnTo>
                    <a:pt x="11" y="1000"/>
                  </a:lnTo>
                  <a:lnTo>
                    <a:pt x="11" y="1032"/>
                  </a:lnTo>
                  <a:lnTo>
                    <a:pt x="11" y="1064"/>
                  </a:lnTo>
                  <a:lnTo>
                    <a:pt x="11" y="1095"/>
                  </a:lnTo>
                  <a:lnTo>
                    <a:pt x="11" y="1127"/>
                  </a:lnTo>
                  <a:lnTo>
                    <a:pt x="11" y="1158"/>
                  </a:lnTo>
                  <a:lnTo>
                    <a:pt x="11" y="1190"/>
                  </a:lnTo>
                  <a:lnTo>
                    <a:pt x="11" y="1222"/>
                  </a:lnTo>
                  <a:lnTo>
                    <a:pt x="11" y="1253"/>
                  </a:lnTo>
                  <a:lnTo>
                    <a:pt x="11" y="1285"/>
                  </a:lnTo>
                  <a:lnTo>
                    <a:pt x="11" y="1316"/>
                  </a:lnTo>
                  <a:lnTo>
                    <a:pt x="11" y="1348"/>
                  </a:lnTo>
                  <a:lnTo>
                    <a:pt x="11" y="1379"/>
                  </a:lnTo>
                  <a:lnTo>
                    <a:pt x="11" y="1411"/>
                  </a:lnTo>
                  <a:lnTo>
                    <a:pt x="11" y="1443"/>
                  </a:lnTo>
                  <a:lnTo>
                    <a:pt x="11" y="1474"/>
                  </a:lnTo>
                  <a:lnTo>
                    <a:pt x="11" y="1506"/>
                  </a:lnTo>
                  <a:lnTo>
                    <a:pt x="11" y="1537"/>
                  </a:lnTo>
                  <a:lnTo>
                    <a:pt x="0" y="1569"/>
                  </a:lnTo>
                  <a:lnTo>
                    <a:pt x="0" y="1601"/>
                  </a:lnTo>
                  <a:lnTo>
                    <a:pt x="0" y="1632"/>
                  </a:lnTo>
                  <a:lnTo>
                    <a:pt x="0" y="1664"/>
                  </a:lnTo>
                  <a:lnTo>
                    <a:pt x="0" y="1695"/>
                  </a:lnTo>
                  <a:lnTo>
                    <a:pt x="0" y="1769"/>
                  </a:lnTo>
                  <a:lnTo>
                    <a:pt x="0" y="1801"/>
                  </a:lnTo>
                  <a:lnTo>
                    <a:pt x="0" y="1832"/>
                  </a:lnTo>
                  <a:lnTo>
                    <a:pt x="0" y="1864"/>
                  </a:lnTo>
                  <a:lnTo>
                    <a:pt x="0" y="1895"/>
                  </a:lnTo>
                  <a:lnTo>
                    <a:pt x="0" y="1927"/>
                  </a:lnTo>
                  <a:lnTo>
                    <a:pt x="11" y="1958"/>
                  </a:lnTo>
                  <a:lnTo>
                    <a:pt x="11" y="1980"/>
                  </a:lnTo>
                  <a:lnTo>
                    <a:pt x="25" y="2002"/>
                  </a:lnTo>
                </a:path>
              </a:pathLst>
            </a:custGeom>
            <a:noFill/>
            <a:ln w="50800" cap="rnd" cmpd="sng">
              <a:solidFill>
                <a:srgbClr val="FF99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61" name="Freeform 17"/>
            <p:cNvSpPr>
              <a:spLocks/>
            </p:cNvSpPr>
            <p:nvPr/>
          </p:nvSpPr>
          <p:spPr bwMode="auto">
            <a:xfrm>
              <a:off x="1776" y="3171"/>
              <a:ext cx="116" cy="670"/>
            </a:xfrm>
            <a:custGeom>
              <a:avLst/>
              <a:gdLst/>
              <a:ahLst/>
              <a:cxnLst>
                <a:cxn ang="0">
                  <a:pos x="96" y="669"/>
                </a:cxn>
                <a:cxn ang="0">
                  <a:pos x="115" y="621"/>
                </a:cxn>
                <a:cxn ang="0">
                  <a:pos x="115" y="589"/>
                </a:cxn>
                <a:cxn ang="0">
                  <a:pos x="115" y="558"/>
                </a:cxn>
                <a:cxn ang="0">
                  <a:pos x="115" y="526"/>
                </a:cxn>
                <a:cxn ang="0">
                  <a:pos x="115" y="495"/>
                </a:cxn>
                <a:cxn ang="0">
                  <a:pos x="115" y="473"/>
                </a:cxn>
                <a:cxn ang="0">
                  <a:pos x="115" y="442"/>
                </a:cxn>
                <a:cxn ang="0">
                  <a:pos x="115" y="410"/>
                </a:cxn>
                <a:cxn ang="0">
                  <a:pos x="115" y="379"/>
                </a:cxn>
                <a:cxn ang="0">
                  <a:pos x="115" y="347"/>
                </a:cxn>
                <a:cxn ang="0">
                  <a:pos x="115" y="316"/>
                </a:cxn>
                <a:cxn ang="0">
                  <a:pos x="115" y="294"/>
                </a:cxn>
                <a:cxn ang="0">
                  <a:pos x="115" y="263"/>
                </a:cxn>
                <a:cxn ang="0">
                  <a:pos x="115" y="231"/>
                </a:cxn>
                <a:cxn ang="0">
                  <a:pos x="115" y="189"/>
                </a:cxn>
                <a:cxn ang="0">
                  <a:pos x="115" y="158"/>
                </a:cxn>
                <a:cxn ang="0">
                  <a:pos x="115" y="126"/>
                </a:cxn>
                <a:cxn ang="0">
                  <a:pos x="115" y="94"/>
                </a:cxn>
                <a:cxn ang="0">
                  <a:pos x="115" y="63"/>
                </a:cxn>
                <a:cxn ang="0">
                  <a:pos x="115" y="31"/>
                </a:cxn>
                <a:cxn ang="0">
                  <a:pos x="104" y="0"/>
                </a:cxn>
                <a:cxn ang="0">
                  <a:pos x="73" y="0"/>
                </a:cxn>
                <a:cxn ang="0">
                  <a:pos x="41" y="10"/>
                </a:cxn>
                <a:cxn ang="0">
                  <a:pos x="10" y="21"/>
                </a:cxn>
                <a:cxn ang="0">
                  <a:pos x="0" y="45"/>
                </a:cxn>
              </a:cxnLst>
              <a:rect l="0" t="0" r="r" b="b"/>
              <a:pathLst>
                <a:path w="116" h="670">
                  <a:moveTo>
                    <a:pt x="96" y="669"/>
                  </a:moveTo>
                  <a:lnTo>
                    <a:pt x="115" y="621"/>
                  </a:lnTo>
                  <a:lnTo>
                    <a:pt x="115" y="589"/>
                  </a:lnTo>
                  <a:lnTo>
                    <a:pt x="115" y="558"/>
                  </a:lnTo>
                  <a:lnTo>
                    <a:pt x="115" y="526"/>
                  </a:lnTo>
                  <a:lnTo>
                    <a:pt x="115" y="495"/>
                  </a:lnTo>
                  <a:lnTo>
                    <a:pt x="115" y="473"/>
                  </a:lnTo>
                  <a:lnTo>
                    <a:pt x="115" y="442"/>
                  </a:lnTo>
                  <a:lnTo>
                    <a:pt x="115" y="410"/>
                  </a:lnTo>
                  <a:lnTo>
                    <a:pt x="115" y="379"/>
                  </a:lnTo>
                  <a:lnTo>
                    <a:pt x="115" y="347"/>
                  </a:lnTo>
                  <a:lnTo>
                    <a:pt x="115" y="316"/>
                  </a:lnTo>
                  <a:lnTo>
                    <a:pt x="115" y="294"/>
                  </a:lnTo>
                  <a:lnTo>
                    <a:pt x="115" y="263"/>
                  </a:lnTo>
                  <a:lnTo>
                    <a:pt x="115" y="231"/>
                  </a:lnTo>
                  <a:lnTo>
                    <a:pt x="115" y="189"/>
                  </a:lnTo>
                  <a:lnTo>
                    <a:pt x="115" y="158"/>
                  </a:lnTo>
                  <a:lnTo>
                    <a:pt x="115" y="126"/>
                  </a:lnTo>
                  <a:lnTo>
                    <a:pt x="115" y="94"/>
                  </a:lnTo>
                  <a:lnTo>
                    <a:pt x="115" y="63"/>
                  </a:lnTo>
                  <a:lnTo>
                    <a:pt x="115" y="31"/>
                  </a:lnTo>
                  <a:lnTo>
                    <a:pt x="104" y="0"/>
                  </a:lnTo>
                  <a:lnTo>
                    <a:pt x="73" y="0"/>
                  </a:lnTo>
                  <a:lnTo>
                    <a:pt x="41" y="10"/>
                  </a:lnTo>
                  <a:lnTo>
                    <a:pt x="10" y="21"/>
                  </a:lnTo>
                  <a:lnTo>
                    <a:pt x="0" y="45"/>
                  </a:lnTo>
                </a:path>
              </a:pathLst>
            </a:custGeom>
            <a:noFill/>
            <a:ln w="50800" cap="rnd" cmpd="sng">
              <a:solidFill>
                <a:srgbClr val="FF99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62" name="Freeform 18"/>
            <p:cNvSpPr>
              <a:spLocks/>
            </p:cNvSpPr>
            <p:nvPr/>
          </p:nvSpPr>
          <p:spPr bwMode="auto">
            <a:xfrm>
              <a:off x="1728" y="1296"/>
              <a:ext cx="185" cy="1825"/>
            </a:xfrm>
            <a:custGeom>
              <a:avLst/>
              <a:gdLst/>
              <a:ahLst/>
              <a:cxnLst>
                <a:cxn ang="0">
                  <a:pos x="131" y="43"/>
                </a:cxn>
                <a:cxn ang="0">
                  <a:pos x="131" y="106"/>
                </a:cxn>
                <a:cxn ang="0">
                  <a:pos x="152" y="169"/>
                </a:cxn>
                <a:cxn ang="0">
                  <a:pos x="152" y="232"/>
                </a:cxn>
                <a:cxn ang="0">
                  <a:pos x="163" y="295"/>
                </a:cxn>
                <a:cxn ang="0">
                  <a:pos x="163" y="348"/>
                </a:cxn>
                <a:cxn ang="0">
                  <a:pos x="173" y="411"/>
                </a:cxn>
                <a:cxn ang="0">
                  <a:pos x="184" y="474"/>
                </a:cxn>
                <a:cxn ang="0">
                  <a:pos x="184" y="527"/>
                </a:cxn>
                <a:cxn ang="0">
                  <a:pos x="184" y="590"/>
                </a:cxn>
                <a:cxn ang="0">
                  <a:pos x="184" y="653"/>
                </a:cxn>
                <a:cxn ang="0">
                  <a:pos x="184" y="717"/>
                </a:cxn>
                <a:cxn ang="0">
                  <a:pos x="184" y="780"/>
                </a:cxn>
                <a:cxn ang="0">
                  <a:pos x="184" y="843"/>
                </a:cxn>
                <a:cxn ang="0">
                  <a:pos x="184" y="906"/>
                </a:cxn>
                <a:cxn ang="0">
                  <a:pos x="184" y="969"/>
                </a:cxn>
                <a:cxn ang="0">
                  <a:pos x="184" y="1032"/>
                </a:cxn>
                <a:cxn ang="0">
                  <a:pos x="184" y="1085"/>
                </a:cxn>
                <a:cxn ang="0">
                  <a:pos x="184" y="1148"/>
                </a:cxn>
                <a:cxn ang="0">
                  <a:pos x="184" y="1211"/>
                </a:cxn>
                <a:cxn ang="0">
                  <a:pos x="184" y="1275"/>
                </a:cxn>
                <a:cxn ang="0">
                  <a:pos x="184" y="1338"/>
                </a:cxn>
                <a:cxn ang="0">
                  <a:pos x="163" y="1401"/>
                </a:cxn>
                <a:cxn ang="0">
                  <a:pos x="163" y="1464"/>
                </a:cxn>
                <a:cxn ang="0">
                  <a:pos x="163" y="1527"/>
                </a:cxn>
                <a:cxn ang="0">
                  <a:pos x="163" y="1590"/>
                </a:cxn>
                <a:cxn ang="0">
                  <a:pos x="163" y="1654"/>
                </a:cxn>
                <a:cxn ang="0">
                  <a:pos x="163" y="1717"/>
                </a:cxn>
                <a:cxn ang="0">
                  <a:pos x="152" y="1780"/>
                </a:cxn>
                <a:cxn ang="0">
                  <a:pos x="89" y="1801"/>
                </a:cxn>
                <a:cxn ang="0">
                  <a:pos x="36" y="1812"/>
                </a:cxn>
                <a:cxn ang="0">
                  <a:pos x="0" y="1824"/>
                </a:cxn>
              </a:cxnLst>
              <a:rect l="0" t="0" r="r" b="b"/>
              <a:pathLst>
                <a:path w="185" h="1825">
                  <a:moveTo>
                    <a:pt x="144" y="0"/>
                  </a:moveTo>
                  <a:lnTo>
                    <a:pt x="131" y="43"/>
                  </a:lnTo>
                  <a:lnTo>
                    <a:pt x="131" y="74"/>
                  </a:lnTo>
                  <a:lnTo>
                    <a:pt x="131" y="106"/>
                  </a:lnTo>
                  <a:lnTo>
                    <a:pt x="131" y="138"/>
                  </a:lnTo>
                  <a:lnTo>
                    <a:pt x="152" y="169"/>
                  </a:lnTo>
                  <a:lnTo>
                    <a:pt x="152" y="201"/>
                  </a:lnTo>
                  <a:lnTo>
                    <a:pt x="152" y="232"/>
                  </a:lnTo>
                  <a:lnTo>
                    <a:pt x="163" y="264"/>
                  </a:lnTo>
                  <a:lnTo>
                    <a:pt x="163" y="295"/>
                  </a:lnTo>
                  <a:lnTo>
                    <a:pt x="163" y="317"/>
                  </a:lnTo>
                  <a:lnTo>
                    <a:pt x="163" y="348"/>
                  </a:lnTo>
                  <a:lnTo>
                    <a:pt x="173" y="380"/>
                  </a:lnTo>
                  <a:lnTo>
                    <a:pt x="173" y="411"/>
                  </a:lnTo>
                  <a:lnTo>
                    <a:pt x="184" y="443"/>
                  </a:lnTo>
                  <a:lnTo>
                    <a:pt x="184" y="474"/>
                  </a:lnTo>
                  <a:lnTo>
                    <a:pt x="184" y="496"/>
                  </a:lnTo>
                  <a:lnTo>
                    <a:pt x="184" y="527"/>
                  </a:lnTo>
                  <a:lnTo>
                    <a:pt x="184" y="559"/>
                  </a:lnTo>
                  <a:lnTo>
                    <a:pt x="184" y="590"/>
                  </a:lnTo>
                  <a:lnTo>
                    <a:pt x="184" y="622"/>
                  </a:lnTo>
                  <a:lnTo>
                    <a:pt x="184" y="653"/>
                  </a:lnTo>
                  <a:lnTo>
                    <a:pt x="184" y="685"/>
                  </a:lnTo>
                  <a:lnTo>
                    <a:pt x="184" y="717"/>
                  </a:lnTo>
                  <a:lnTo>
                    <a:pt x="184" y="748"/>
                  </a:lnTo>
                  <a:lnTo>
                    <a:pt x="184" y="780"/>
                  </a:lnTo>
                  <a:lnTo>
                    <a:pt x="184" y="811"/>
                  </a:lnTo>
                  <a:lnTo>
                    <a:pt x="184" y="843"/>
                  </a:lnTo>
                  <a:lnTo>
                    <a:pt x="184" y="875"/>
                  </a:lnTo>
                  <a:lnTo>
                    <a:pt x="184" y="906"/>
                  </a:lnTo>
                  <a:lnTo>
                    <a:pt x="184" y="938"/>
                  </a:lnTo>
                  <a:lnTo>
                    <a:pt x="184" y="969"/>
                  </a:lnTo>
                  <a:lnTo>
                    <a:pt x="184" y="1001"/>
                  </a:lnTo>
                  <a:lnTo>
                    <a:pt x="184" y="1032"/>
                  </a:lnTo>
                  <a:lnTo>
                    <a:pt x="184" y="1054"/>
                  </a:lnTo>
                  <a:lnTo>
                    <a:pt x="184" y="1085"/>
                  </a:lnTo>
                  <a:lnTo>
                    <a:pt x="184" y="1117"/>
                  </a:lnTo>
                  <a:lnTo>
                    <a:pt x="184" y="1148"/>
                  </a:lnTo>
                  <a:lnTo>
                    <a:pt x="184" y="1180"/>
                  </a:lnTo>
                  <a:lnTo>
                    <a:pt x="184" y="1211"/>
                  </a:lnTo>
                  <a:lnTo>
                    <a:pt x="184" y="1243"/>
                  </a:lnTo>
                  <a:lnTo>
                    <a:pt x="184" y="1275"/>
                  </a:lnTo>
                  <a:lnTo>
                    <a:pt x="184" y="1306"/>
                  </a:lnTo>
                  <a:lnTo>
                    <a:pt x="184" y="1338"/>
                  </a:lnTo>
                  <a:lnTo>
                    <a:pt x="173" y="1369"/>
                  </a:lnTo>
                  <a:lnTo>
                    <a:pt x="163" y="1401"/>
                  </a:lnTo>
                  <a:lnTo>
                    <a:pt x="163" y="1433"/>
                  </a:lnTo>
                  <a:lnTo>
                    <a:pt x="163" y="1464"/>
                  </a:lnTo>
                  <a:lnTo>
                    <a:pt x="163" y="1496"/>
                  </a:lnTo>
                  <a:lnTo>
                    <a:pt x="163" y="1527"/>
                  </a:lnTo>
                  <a:lnTo>
                    <a:pt x="163" y="1559"/>
                  </a:lnTo>
                  <a:lnTo>
                    <a:pt x="163" y="1590"/>
                  </a:lnTo>
                  <a:lnTo>
                    <a:pt x="163" y="1622"/>
                  </a:lnTo>
                  <a:lnTo>
                    <a:pt x="163" y="1654"/>
                  </a:lnTo>
                  <a:lnTo>
                    <a:pt x="163" y="1685"/>
                  </a:lnTo>
                  <a:lnTo>
                    <a:pt x="163" y="1717"/>
                  </a:lnTo>
                  <a:lnTo>
                    <a:pt x="152" y="1748"/>
                  </a:lnTo>
                  <a:lnTo>
                    <a:pt x="152" y="1780"/>
                  </a:lnTo>
                  <a:lnTo>
                    <a:pt x="121" y="1780"/>
                  </a:lnTo>
                  <a:lnTo>
                    <a:pt x="89" y="1801"/>
                  </a:lnTo>
                  <a:lnTo>
                    <a:pt x="58" y="1812"/>
                  </a:lnTo>
                  <a:lnTo>
                    <a:pt x="36" y="1812"/>
                  </a:lnTo>
                  <a:lnTo>
                    <a:pt x="5" y="1812"/>
                  </a:lnTo>
                  <a:lnTo>
                    <a:pt x="0" y="1824"/>
                  </a:lnTo>
                </a:path>
              </a:pathLst>
            </a:custGeom>
            <a:noFill/>
            <a:ln w="50800" cap="rnd" cmpd="sng">
              <a:solidFill>
                <a:srgbClr val="FF99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63" name="Freeform 19"/>
            <p:cNvSpPr>
              <a:spLocks/>
            </p:cNvSpPr>
            <p:nvPr/>
          </p:nvSpPr>
          <p:spPr bwMode="auto">
            <a:xfrm>
              <a:off x="1964" y="1581"/>
              <a:ext cx="1254" cy="591"/>
            </a:xfrm>
            <a:custGeom>
              <a:avLst/>
              <a:gdLst/>
              <a:ahLst/>
              <a:cxnLst>
                <a:cxn ang="0">
                  <a:pos x="53" y="0"/>
                </a:cxn>
                <a:cxn ang="0">
                  <a:pos x="116" y="32"/>
                </a:cxn>
                <a:cxn ang="0">
                  <a:pos x="179" y="53"/>
                </a:cxn>
                <a:cxn ang="0">
                  <a:pos x="242" y="63"/>
                </a:cxn>
                <a:cxn ang="0">
                  <a:pos x="316" y="74"/>
                </a:cxn>
                <a:cxn ang="0">
                  <a:pos x="379" y="74"/>
                </a:cxn>
                <a:cxn ang="0">
                  <a:pos x="453" y="74"/>
                </a:cxn>
                <a:cxn ang="0">
                  <a:pos x="527" y="74"/>
                </a:cxn>
                <a:cxn ang="0">
                  <a:pos x="590" y="74"/>
                </a:cxn>
                <a:cxn ang="0">
                  <a:pos x="653" y="84"/>
                </a:cxn>
                <a:cxn ang="0">
                  <a:pos x="706" y="84"/>
                </a:cxn>
                <a:cxn ang="0">
                  <a:pos x="769" y="84"/>
                </a:cxn>
                <a:cxn ang="0">
                  <a:pos x="832" y="84"/>
                </a:cxn>
                <a:cxn ang="0">
                  <a:pos x="905" y="84"/>
                </a:cxn>
                <a:cxn ang="0">
                  <a:pos x="969" y="84"/>
                </a:cxn>
                <a:cxn ang="0">
                  <a:pos x="1032" y="84"/>
                </a:cxn>
                <a:cxn ang="0">
                  <a:pos x="1095" y="84"/>
                </a:cxn>
                <a:cxn ang="0">
                  <a:pos x="1148" y="74"/>
                </a:cxn>
                <a:cxn ang="0">
                  <a:pos x="1211" y="53"/>
                </a:cxn>
                <a:cxn ang="0">
                  <a:pos x="1253" y="74"/>
                </a:cxn>
                <a:cxn ang="0">
                  <a:pos x="1221" y="147"/>
                </a:cxn>
                <a:cxn ang="0">
                  <a:pos x="1221" y="211"/>
                </a:cxn>
                <a:cxn ang="0">
                  <a:pos x="1211" y="274"/>
                </a:cxn>
                <a:cxn ang="0">
                  <a:pos x="1200" y="337"/>
                </a:cxn>
                <a:cxn ang="0">
                  <a:pos x="1200" y="400"/>
                </a:cxn>
                <a:cxn ang="0">
                  <a:pos x="1179" y="400"/>
                </a:cxn>
                <a:cxn ang="0">
                  <a:pos x="1137" y="368"/>
                </a:cxn>
                <a:cxn ang="0">
                  <a:pos x="1084" y="326"/>
                </a:cxn>
                <a:cxn ang="0">
                  <a:pos x="1021" y="305"/>
                </a:cxn>
                <a:cxn ang="0">
                  <a:pos x="958" y="284"/>
                </a:cxn>
                <a:cxn ang="0">
                  <a:pos x="905" y="274"/>
                </a:cxn>
                <a:cxn ang="0">
                  <a:pos x="842" y="253"/>
                </a:cxn>
                <a:cxn ang="0">
                  <a:pos x="779" y="242"/>
                </a:cxn>
                <a:cxn ang="0">
                  <a:pos x="716" y="242"/>
                </a:cxn>
                <a:cxn ang="0">
                  <a:pos x="653" y="242"/>
                </a:cxn>
                <a:cxn ang="0">
                  <a:pos x="590" y="242"/>
                </a:cxn>
                <a:cxn ang="0">
                  <a:pos x="527" y="242"/>
                </a:cxn>
                <a:cxn ang="0">
                  <a:pos x="463" y="242"/>
                </a:cxn>
                <a:cxn ang="0">
                  <a:pos x="400" y="242"/>
                </a:cxn>
                <a:cxn ang="0">
                  <a:pos x="337" y="242"/>
                </a:cxn>
                <a:cxn ang="0">
                  <a:pos x="253" y="274"/>
                </a:cxn>
                <a:cxn ang="0">
                  <a:pos x="190" y="295"/>
                </a:cxn>
                <a:cxn ang="0">
                  <a:pos x="127" y="337"/>
                </a:cxn>
                <a:cxn ang="0">
                  <a:pos x="74" y="389"/>
                </a:cxn>
                <a:cxn ang="0">
                  <a:pos x="43" y="442"/>
                </a:cxn>
                <a:cxn ang="0">
                  <a:pos x="21" y="505"/>
                </a:cxn>
                <a:cxn ang="0">
                  <a:pos x="11" y="568"/>
                </a:cxn>
                <a:cxn ang="0">
                  <a:pos x="0" y="568"/>
                </a:cxn>
                <a:cxn ang="0">
                  <a:pos x="0" y="505"/>
                </a:cxn>
                <a:cxn ang="0">
                  <a:pos x="0" y="442"/>
                </a:cxn>
                <a:cxn ang="0">
                  <a:pos x="0" y="389"/>
                </a:cxn>
                <a:cxn ang="0">
                  <a:pos x="0" y="326"/>
                </a:cxn>
                <a:cxn ang="0">
                  <a:pos x="11" y="263"/>
                </a:cxn>
                <a:cxn ang="0">
                  <a:pos x="32" y="200"/>
                </a:cxn>
                <a:cxn ang="0">
                  <a:pos x="32" y="137"/>
                </a:cxn>
                <a:cxn ang="0">
                  <a:pos x="32" y="74"/>
                </a:cxn>
                <a:cxn ang="0">
                  <a:pos x="4" y="3"/>
                </a:cxn>
              </a:cxnLst>
              <a:rect l="0" t="0" r="r" b="b"/>
              <a:pathLst>
                <a:path w="1254" h="591">
                  <a:moveTo>
                    <a:pt x="4" y="3"/>
                  </a:moveTo>
                  <a:lnTo>
                    <a:pt x="53" y="0"/>
                  </a:lnTo>
                  <a:lnTo>
                    <a:pt x="85" y="21"/>
                  </a:lnTo>
                  <a:lnTo>
                    <a:pt x="116" y="32"/>
                  </a:lnTo>
                  <a:lnTo>
                    <a:pt x="148" y="42"/>
                  </a:lnTo>
                  <a:lnTo>
                    <a:pt x="179" y="53"/>
                  </a:lnTo>
                  <a:lnTo>
                    <a:pt x="211" y="63"/>
                  </a:lnTo>
                  <a:lnTo>
                    <a:pt x="242" y="63"/>
                  </a:lnTo>
                  <a:lnTo>
                    <a:pt x="274" y="74"/>
                  </a:lnTo>
                  <a:lnTo>
                    <a:pt x="316" y="74"/>
                  </a:lnTo>
                  <a:lnTo>
                    <a:pt x="348" y="74"/>
                  </a:lnTo>
                  <a:lnTo>
                    <a:pt x="379" y="74"/>
                  </a:lnTo>
                  <a:lnTo>
                    <a:pt x="421" y="74"/>
                  </a:lnTo>
                  <a:lnTo>
                    <a:pt x="453" y="74"/>
                  </a:lnTo>
                  <a:lnTo>
                    <a:pt x="485" y="74"/>
                  </a:lnTo>
                  <a:lnTo>
                    <a:pt x="527" y="74"/>
                  </a:lnTo>
                  <a:lnTo>
                    <a:pt x="558" y="74"/>
                  </a:lnTo>
                  <a:lnTo>
                    <a:pt x="590" y="74"/>
                  </a:lnTo>
                  <a:lnTo>
                    <a:pt x="621" y="84"/>
                  </a:lnTo>
                  <a:lnTo>
                    <a:pt x="653" y="84"/>
                  </a:lnTo>
                  <a:lnTo>
                    <a:pt x="684" y="84"/>
                  </a:lnTo>
                  <a:lnTo>
                    <a:pt x="706" y="84"/>
                  </a:lnTo>
                  <a:lnTo>
                    <a:pt x="737" y="84"/>
                  </a:lnTo>
                  <a:lnTo>
                    <a:pt x="769" y="84"/>
                  </a:lnTo>
                  <a:lnTo>
                    <a:pt x="800" y="84"/>
                  </a:lnTo>
                  <a:lnTo>
                    <a:pt x="832" y="84"/>
                  </a:lnTo>
                  <a:lnTo>
                    <a:pt x="863" y="84"/>
                  </a:lnTo>
                  <a:lnTo>
                    <a:pt x="905" y="84"/>
                  </a:lnTo>
                  <a:lnTo>
                    <a:pt x="937" y="84"/>
                  </a:lnTo>
                  <a:lnTo>
                    <a:pt x="969" y="84"/>
                  </a:lnTo>
                  <a:lnTo>
                    <a:pt x="1000" y="84"/>
                  </a:lnTo>
                  <a:lnTo>
                    <a:pt x="1032" y="84"/>
                  </a:lnTo>
                  <a:lnTo>
                    <a:pt x="1063" y="84"/>
                  </a:lnTo>
                  <a:lnTo>
                    <a:pt x="1095" y="84"/>
                  </a:lnTo>
                  <a:lnTo>
                    <a:pt x="1126" y="74"/>
                  </a:lnTo>
                  <a:lnTo>
                    <a:pt x="1148" y="74"/>
                  </a:lnTo>
                  <a:lnTo>
                    <a:pt x="1179" y="63"/>
                  </a:lnTo>
                  <a:lnTo>
                    <a:pt x="1211" y="53"/>
                  </a:lnTo>
                  <a:lnTo>
                    <a:pt x="1242" y="42"/>
                  </a:lnTo>
                  <a:lnTo>
                    <a:pt x="1253" y="74"/>
                  </a:lnTo>
                  <a:lnTo>
                    <a:pt x="1242" y="105"/>
                  </a:lnTo>
                  <a:lnTo>
                    <a:pt x="1221" y="147"/>
                  </a:lnTo>
                  <a:lnTo>
                    <a:pt x="1221" y="179"/>
                  </a:lnTo>
                  <a:lnTo>
                    <a:pt x="1221" y="211"/>
                  </a:lnTo>
                  <a:lnTo>
                    <a:pt x="1211" y="242"/>
                  </a:lnTo>
                  <a:lnTo>
                    <a:pt x="1211" y="274"/>
                  </a:lnTo>
                  <a:lnTo>
                    <a:pt x="1211" y="305"/>
                  </a:lnTo>
                  <a:lnTo>
                    <a:pt x="1200" y="337"/>
                  </a:lnTo>
                  <a:lnTo>
                    <a:pt x="1200" y="368"/>
                  </a:lnTo>
                  <a:lnTo>
                    <a:pt x="1200" y="400"/>
                  </a:lnTo>
                  <a:lnTo>
                    <a:pt x="1200" y="432"/>
                  </a:lnTo>
                  <a:lnTo>
                    <a:pt x="1179" y="400"/>
                  </a:lnTo>
                  <a:lnTo>
                    <a:pt x="1169" y="368"/>
                  </a:lnTo>
                  <a:lnTo>
                    <a:pt x="1137" y="368"/>
                  </a:lnTo>
                  <a:lnTo>
                    <a:pt x="1116" y="337"/>
                  </a:lnTo>
                  <a:lnTo>
                    <a:pt x="1084" y="326"/>
                  </a:lnTo>
                  <a:lnTo>
                    <a:pt x="1053" y="305"/>
                  </a:lnTo>
                  <a:lnTo>
                    <a:pt x="1021" y="305"/>
                  </a:lnTo>
                  <a:lnTo>
                    <a:pt x="990" y="295"/>
                  </a:lnTo>
                  <a:lnTo>
                    <a:pt x="958" y="284"/>
                  </a:lnTo>
                  <a:lnTo>
                    <a:pt x="927" y="284"/>
                  </a:lnTo>
                  <a:lnTo>
                    <a:pt x="905" y="274"/>
                  </a:lnTo>
                  <a:lnTo>
                    <a:pt x="874" y="253"/>
                  </a:lnTo>
                  <a:lnTo>
                    <a:pt x="842" y="253"/>
                  </a:lnTo>
                  <a:lnTo>
                    <a:pt x="811" y="242"/>
                  </a:lnTo>
                  <a:lnTo>
                    <a:pt x="779" y="242"/>
                  </a:lnTo>
                  <a:lnTo>
                    <a:pt x="748" y="242"/>
                  </a:lnTo>
                  <a:lnTo>
                    <a:pt x="716" y="242"/>
                  </a:lnTo>
                  <a:lnTo>
                    <a:pt x="684" y="242"/>
                  </a:lnTo>
                  <a:lnTo>
                    <a:pt x="653" y="242"/>
                  </a:lnTo>
                  <a:lnTo>
                    <a:pt x="621" y="242"/>
                  </a:lnTo>
                  <a:lnTo>
                    <a:pt x="590" y="242"/>
                  </a:lnTo>
                  <a:lnTo>
                    <a:pt x="558" y="242"/>
                  </a:lnTo>
                  <a:lnTo>
                    <a:pt x="527" y="242"/>
                  </a:lnTo>
                  <a:lnTo>
                    <a:pt x="485" y="242"/>
                  </a:lnTo>
                  <a:lnTo>
                    <a:pt x="463" y="242"/>
                  </a:lnTo>
                  <a:lnTo>
                    <a:pt x="432" y="242"/>
                  </a:lnTo>
                  <a:lnTo>
                    <a:pt x="400" y="242"/>
                  </a:lnTo>
                  <a:lnTo>
                    <a:pt x="369" y="242"/>
                  </a:lnTo>
                  <a:lnTo>
                    <a:pt x="337" y="242"/>
                  </a:lnTo>
                  <a:lnTo>
                    <a:pt x="295" y="253"/>
                  </a:lnTo>
                  <a:lnTo>
                    <a:pt x="253" y="274"/>
                  </a:lnTo>
                  <a:lnTo>
                    <a:pt x="221" y="284"/>
                  </a:lnTo>
                  <a:lnTo>
                    <a:pt x="190" y="295"/>
                  </a:lnTo>
                  <a:lnTo>
                    <a:pt x="158" y="316"/>
                  </a:lnTo>
                  <a:lnTo>
                    <a:pt x="127" y="337"/>
                  </a:lnTo>
                  <a:lnTo>
                    <a:pt x="95" y="358"/>
                  </a:lnTo>
                  <a:lnTo>
                    <a:pt x="74" y="389"/>
                  </a:lnTo>
                  <a:lnTo>
                    <a:pt x="53" y="411"/>
                  </a:lnTo>
                  <a:lnTo>
                    <a:pt x="43" y="442"/>
                  </a:lnTo>
                  <a:lnTo>
                    <a:pt x="32" y="474"/>
                  </a:lnTo>
                  <a:lnTo>
                    <a:pt x="21" y="505"/>
                  </a:lnTo>
                  <a:lnTo>
                    <a:pt x="21" y="537"/>
                  </a:lnTo>
                  <a:lnTo>
                    <a:pt x="11" y="568"/>
                  </a:lnTo>
                  <a:lnTo>
                    <a:pt x="11" y="590"/>
                  </a:lnTo>
                  <a:lnTo>
                    <a:pt x="0" y="568"/>
                  </a:lnTo>
                  <a:lnTo>
                    <a:pt x="0" y="537"/>
                  </a:lnTo>
                  <a:lnTo>
                    <a:pt x="0" y="505"/>
                  </a:lnTo>
                  <a:lnTo>
                    <a:pt x="0" y="474"/>
                  </a:lnTo>
                  <a:lnTo>
                    <a:pt x="0" y="442"/>
                  </a:lnTo>
                  <a:lnTo>
                    <a:pt x="0" y="411"/>
                  </a:lnTo>
                  <a:lnTo>
                    <a:pt x="0" y="389"/>
                  </a:lnTo>
                  <a:lnTo>
                    <a:pt x="0" y="358"/>
                  </a:lnTo>
                  <a:lnTo>
                    <a:pt x="0" y="326"/>
                  </a:lnTo>
                  <a:lnTo>
                    <a:pt x="0" y="295"/>
                  </a:lnTo>
                  <a:lnTo>
                    <a:pt x="11" y="263"/>
                  </a:lnTo>
                  <a:lnTo>
                    <a:pt x="21" y="232"/>
                  </a:lnTo>
                  <a:lnTo>
                    <a:pt x="32" y="200"/>
                  </a:lnTo>
                  <a:lnTo>
                    <a:pt x="32" y="168"/>
                  </a:lnTo>
                  <a:lnTo>
                    <a:pt x="32" y="137"/>
                  </a:lnTo>
                  <a:lnTo>
                    <a:pt x="32" y="105"/>
                  </a:lnTo>
                  <a:lnTo>
                    <a:pt x="32" y="74"/>
                  </a:lnTo>
                  <a:lnTo>
                    <a:pt x="4" y="3"/>
                  </a:lnTo>
                  <a:lnTo>
                    <a:pt x="4" y="3"/>
                  </a:lnTo>
                </a:path>
              </a:pathLst>
            </a:custGeom>
            <a:pattFill prst="pct70">
              <a:fgClr>
                <a:srgbClr val="FF99CC"/>
              </a:fgClr>
              <a:bgClr>
                <a:schemeClr val="bg1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64" name="Line 20"/>
            <p:cNvSpPr>
              <a:spLocks noChangeShapeType="1"/>
            </p:cNvSpPr>
            <p:nvPr/>
          </p:nvSpPr>
          <p:spPr bwMode="auto">
            <a:xfrm>
              <a:off x="3024" y="1776"/>
              <a:ext cx="720" cy="480"/>
            </a:xfrm>
            <a:prstGeom prst="line">
              <a:avLst/>
            </a:prstGeom>
            <a:ln>
              <a:headEnd type="stealth" w="med" len="lg"/>
              <a:tailEnd type="none" w="sm" len="sm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161925" y="76200"/>
            <a:ext cx="8599488" cy="6781800"/>
            <a:chOff x="102" y="48"/>
            <a:chExt cx="5417" cy="4272"/>
          </a:xfrm>
        </p:grpSpPr>
        <p:sp>
          <p:nvSpPr>
            <p:cNvPr id="7170" name="Rectangle 2"/>
            <p:cNvSpPr>
              <a:spLocks noChangeArrowheads="1"/>
            </p:cNvSpPr>
            <p:nvPr/>
          </p:nvSpPr>
          <p:spPr bwMode="auto">
            <a:xfrm>
              <a:off x="2400" y="48"/>
              <a:ext cx="3119" cy="327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800" b="1" dirty="0" smtClean="0">
                  <a:solidFill>
                    <a:schemeClr val="accent2"/>
                  </a:solidFill>
                  <a:latin typeface="Arial" charset="0"/>
                </a:rPr>
                <a:t>PULP</a:t>
              </a:r>
              <a:endParaRPr lang="ru-RU" sz="2800" b="1" dirty="0">
                <a:solidFill>
                  <a:schemeClr val="accent2"/>
                </a:solidFill>
                <a:latin typeface="Arial" charset="0"/>
              </a:endParaRPr>
            </a:p>
          </p:txBody>
        </p:sp>
        <p:sp>
          <p:nvSpPr>
            <p:cNvPr id="7171" name="Rectangle 3"/>
            <p:cNvSpPr>
              <a:spLocks noChangeArrowheads="1"/>
            </p:cNvSpPr>
            <p:nvPr/>
          </p:nvSpPr>
          <p:spPr bwMode="auto">
            <a:xfrm>
              <a:off x="3119" y="576"/>
              <a:ext cx="2400" cy="9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 b="1" dirty="0">
                  <a:solidFill>
                    <a:schemeClr val="accent1"/>
                  </a:solidFill>
                  <a:latin typeface="Arial" charset="0"/>
                </a:rPr>
                <a:t>MATRIX -</a:t>
              </a:r>
              <a:r>
                <a:rPr lang="ru-RU" sz="2400" b="1" dirty="0">
                  <a:solidFill>
                    <a:srgbClr val="FF9900"/>
                  </a:solidFill>
                  <a:latin typeface="Arial" charset="0"/>
                </a:rPr>
                <a:t>  </a:t>
              </a:r>
              <a:endParaRPr lang="en-US" sz="2400" b="1" dirty="0" smtClean="0">
                <a:solidFill>
                  <a:srgbClr val="FF9900"/>
                </a:solidFill>
                <a:latin typeface="Arial" charset="0"/>
              </a:endParaRPr>
            </a:p>
            <a:p>
              <a:pPr>
                <a:spcBef>
                  <a:spcPct val="50000"/>
                </a:spcBef>
              </a:pPr>
              <a:r>
                <a:rPr lang="ru-RU" sz="2400" b="1" dirty="0" smtClean="0">
                  <a:solidFill>
                    <a:srgbClr val="FF9900"/>
                  </a:solidFill>
                  <a:latin typeface="Arial" charset="0"/>
                </a:rPr>
                <a:t>        </a:t>
              </a:r>
              <a:r>
                <a:rPr lang="ru-RU" sz="2400" b="1" dirty="0">
                  <a:solidFill>
                    <a:srgbClr val="33CCFF"/>
                  </a:solidFill>
                  <a:latin typeface="Arial" charset="0"/>
                </a:rPr>
                <a:t>Ground </a:t>
              </a:r>
              <a:r>
                <a:rPr lang="ru-RU" sz="2400" b="1" dirty="0" smtClean="0">
                  <a:solidFill>
                    <a:srgbClr val="33CCFF"/>
                  </a:solidFill>
                  <a:latin typeface="Arial" charset="0"/>
                </a:rPr>
                <a:t>substance</a:t>
              </a:r>
              <a:r>
                <a:rPr lang="en-US" sz="2400" b="1" dirty="0" smtClean="0">
                  <a:solidFill>
                    <a:srgbClr val="33CCFF"/>
                  </a:solidFill>
                  <a:latin typeface="Arial" charset="0"/>
                </a:rPr>
                <a:t>, </a:t>
              </a:r>
            </a:p>
            <a:p>
              <a:pPr>
                <a:spcBef>
                  <a:spcPct val="50000"/>
                </a:spcBef>
              </a:pPr>
              <a:r>
                <a:rPr lang="en-US" sz="2400" dirty="0" smtClean="0">
                  <a:solidFill>
                    <a:srgbClr val="FF3300"/>
                  </a:solidFill>
                  <a:latin typeface="Arial" charset="0"/>
                </a:rPr>
                <a:t>	</a:t>
              </a:r>
              <a:r>
                <a:rPr lang="ru-RU" sz="2400" dirty="0" smtClean="0">
                  <a:solidFill>
                    <a:srgbClr val="FF3300"/>
                  </a:solidFill>
                  <a:latin typeface="Arial" charset="0"/>
                </a:rPr>
                <a:t>fibers</a:t>
              </a:r>
              <a:endParaRPr lang="ru-RU" sz="2400" dirty="0">
                <a:solidFill>
                  <a:srgbClr val="FF3300"/>
                </a:solidFill>
                <a:latin typeface="Arial" charset="0"/>
              </a:endParaRPr>
            </a:p>
          </p:txBody>
        </p:sp>
        <p:sp>
          <p:nvSpPr>
            <p:cNvPr id="7172" name="Rectangle 4"/>
            <p:cNvSpPr>
              <a:spLocks noChangeArrowheads="1"/>
            </p:cNvSpPr>
            <p:nvPr/>
          </p:nvSpPr>
          <p:spPr bwMode="auto">
            <a:xfrm>
              <a:off x="3119" y="3504"/>
              <a:ext cx="1632" cy="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 dirty="0">
                  <a:solidFill>
                    <a:srgbClr val="FF0066"/>
                  </a:solidFill>
                  <a:latin typeface="Arial" charset="0"/>
                </a:rPr>
                <a:t>Blood </a:t>
              </a:r>
              <a:r>
                <a:rPr lang="ru-RU" b="1" dirty="0" smtClean="0">
                  <a:solidFill>
                    <a:srgbClr val="FF0066"/>
                  </a:solidFill>
                  <a:latin typeface="Arial" charset="0"/>
                </a:rPr>
                <a:t>vessels</a:t>
              </a:r>
              <a:r>
                <a:rPr lang="en-US" b="1" dirty="0" smtClean="0">
                  <a:solidFill>
                    <a:srgbClr val="FF0066"/>
                  </a:solidFill>
                  <a:latin typeface="Arial" charset="0"/>
                </a:rPr>
                <a:t>,</a:t>
              </a:r>
              <a:r>
                <a:rPr lang="ru-RU" b="1" dirty="0" smtClean="0">
                  <a:solidFill>
                    <a:srgbClr val="FF99CC"/>
                  </a:solidFill>
                  <a:latin typeface="Arial" charset="0"/>
                </a:rPr>
                <a:t> </a:t>
              </a:r>
              <a:r>
                <a:rPr lang="ru-RU" b="1" dirty="0">
                  <a:solidFill>
                    <a:schemeClr val="tx2">
                      <a:lumMod val="75000"/>
                    </a:schemeClr>
                  </a:solidFill>
                  <a:latin typeface="Arial" charset="0"/>
                </a:rPr>
                <a:t>Nerves </a:t>
              </a:r>
              <a:r>
                <a:rPr lang="ru-RU" b="1" dirty="0">
                  <a:solidFill>
                    <a:schemeClr val="bg1"/>
                  </a:solidFill>
                  <a:latin typeface="Arial" charset="0"/>
                </a:rPr>
                <a:t>Lymphatics</a:t>
              </a:r>
            </a:p>
          </p:txBody>
        </p:sp>
        <p:sp>
          <p:nvSpPr>
            <p:cNvPr id="7173" name="Rectangle 5"/>
            <p:cNvSpPr>
              <a:spLocks noChangeArrowheads="1"/>
            </p:cNvSpPr>
            <p:nvPr/>
          </p:nvSpPr>
          <p:spPr bwMode="auto">
            <a:xfrm>
              <a:off x="3312" y="1776"/>
              <a:ext cx="1823" cy="1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 dirty="0">
                  <a:solidFill>
                    <a:srgbClr val="FFCCCC"/>
                  </a:solidFill>
                  <a:latin typeface="Arial" charset="0"/>
                </a:rPr>
                <a:t> </a:t>
              </a:r>
              <a:r>
                <a:rPr lang="ru-RU" sz="2000" b="1" dirty="0">
                  <a:solidFill>
                    <a:schemeClr val="tx2">
                      <a:lumMod val="75000"/>
                    </a:schemeClr>
                  </a:solidFill>
                  <a:latin typeface="Arial" charset="0"/>
                </a:rPr>
                <a:t>CELLS </a:t>
              </a:r>
              <a:r>
                <a:rPr lang="ru-RU" sz="2000" b="1" dirty="0" smtClean="0">
                  <a:solidFill>
                    <a:schemeClr val="tx2">
                      <a:lumMod val="75000"/>
                    </a:schemeClr>
                  </a:solidFill>
                  <a:latin typeface="Arial" charset="0"/>
                </a:rPr>
                <a:t>–</a:t>
              </a:r>
              <a:r>
                <a:rPr lang="ru-RU" sz="2000" b="1" dirty="0" smtClean="0">
                  <a:solidFill>
                    <a:srgbClr val="FFCCCC"/>
                  </a:solidFill>
                  <a:latin typeface="Arial" charset="0"/>
                </a:rPr>
                <a:t> </a:t>
              </a:r>
              <a:r>
                <a:rPr lang="en-US" sz="2000" b="1" dirty="0" smtClean="0">
                  <a:solidFill>
                    <a:srgbClr val="FFCCCC"/>
                  </a:solidFill>
                  <a:latin typeface="Arial" charset="0"/>
                </a:rPr>
                <a:t>      	</a:t>
              </a:r>
              <a:r>
                <a:rPr lang="ru-RU" sz="2000" b="1" dirty="0" smtClean="0">
                  <a:solidFill>
                    <a:srgbClr val="FF9900"/>
                  </a:solidFill>
                  <a:latin typeface="Arial" charset="0"/>
                </a:rPr>
                <a:t>Odontoblasts</a:t>
              </a:r>
              <a:r>
                <a:rPr lang="en-US" sz="2000" b="1" dirty="0" smtClean="0">
                  <a:solidFill>
                    <a:srgbClr val="FF9900"/>
                  </a:solidFill>
                  <a:latin typeface="Arial" charset="0"/>
                </a:rPr>
                <a:t>,</a:t>
              </a:r>
            </a:p>
            <a:p>
              <a:pPr>
                <a:spcBef>
                  <a:spcPct val="50000"/>
                </a:spcBef>
              </a:pPr>
              <a:r>
                <a:rPr lang="en-US" sz="2000" b="1" dirty="0" smtClean="0">
                  <a:solidFill>
                    <a:srgbClr val="FF9900"/>
                  </a:solidFill>
                  <a:latin typeface="Arial" charset="0"/>
                </a:rPr>
                <a:t>	</a:t>
              </a:r>
              <a:r>
                <a:rPr lang="ru-RU" sz="2000" b="1" dirty="0" smtClean="0">
                  <a:solidFill>
                    <a:schemeClr val="tx2">
                      <a:lumMod val="75000"/>
                    </a:schemeClr>
                  </a:solidFill>
                  <a:latin typeface="Arial" charset="0"/>
                </a:rPr>
                <a:t>Fibroblasts </a:t>
              </a:r>
              <a:r>
                <a:rPr lang="en-US" sz="2000" b="1" dirty="0" smtClean="0">
                  <a:solidFill>
                    <a:schemeClr val="tx2">
                      <a:lumMod val="75000"/>
                    </a:schemeClr>
                  </a:solidFill>
                  <a:latin typeface="Arial" charset="0"/>
                </a:rPr>
                <a:t>	</a:t>
              </a:r>
              <a:r>
                <a:rPr lang="ru-RU" sz="2000" b="1" dirty="0" smtClean="0">
                  <a:solidFill>
                    <a:schemeClr val="tx2">
                      <a:lumMod val="75000"/>
                    </a:schemeClr>
                  </a:solidFill>
                  <a:latin typeface="Arial" charset="0"/>
                </a:rPr>
                <a:t>Macrophages</a:t>
              </a:r>
              <a:r>
                <a:rPr lang="en-US" sz="2000" b="1" dirty="0" smtClean="0">
                  <a:solidFill>
                    <a:schemeClr val="tx2">
                      <a:lumMod val="75000"/>
                    </a:schemeClr>
                  </a:solidFill>
                  <a:latin typeface="Arial" charset="0"/>
                </a:rPr>
                <a:t>,</a:t>
              </a:r>
            </a:p>
            <a:p>
              <a:pPr>
                <a:spcBef>
                  <a:spcPct val="50000"/>
                </a:spcBef>
              </a:pPr>
              <a:r>
                <a:rPr lang="ru-RU" sz="2000" b="1" dirty="0" smtClean="0">
                  <a:solidFill>
                    <a:schemeClr val="tx2">
                      <a:lumMod val="75000"/>
                    </a:schemeClr>
                  </a:solidFill>
                  <a:latin typeface="Arial" charset="0"/>
                </a:rPr>
                <a:t> </a:t>
              </a:r>
              <a:r>
                <a:rPr lang="en-US" sz="2000" b="1" dirty="0" smtClean="0">
                  <a:solidFill>
                    <a:schemeClr val="tx2">
                      <a:lumMod val="75000"/>
                    </a:schemeClr>
                  </a:solidFill>
                  <a:latin typeface="Arial" charset="0"/>
                </a:rPr>
                <a:t>	</a:t>
              </a:r>
              <a:r>
                <a:rPr lang="ru-RU" sz="2000" dirty="0" smtClean="0">
                  <a:solidFill>
                    <a:schemeClr val="tx2">
                      <a:lumMod val="75000"/>
                    </a:schemeClr>
                  </a:solidFill>
                  <a:latin typeface="Arial" charset="0"/>
                </a:rPr>
                <a:t>Mast </a:t>
              </a:r>
              <a:r>
                <a:rPr lang="ru-RU" sz="2000" dirty="0">
                  <a:solidFill>
                    <a:schemeClr val="tx2">
                      <a:lumMod val="75000"/>
                    </a:schemeClr>
                  </a:solidFill>
                  <a:latin typeface="Arial" charset="0"/>
                </a:rPr>
                <a:t>cells</a:t>
              </a:r>
              <a:r>
                <a:rPr lang="ru-RU" sz="2000" b="1" dirty="0">
                  <a:solidFill>
                    <a:schemeClr val="tx2">
                      <a:lumMod val="75000"/>
                    </a:schemeClr>
                  </a:solidFill>
                  <a:latin typeface="Arial" charset="0"/>
                </a:rPr>
                <a:t> </a:t>
              </a:r>
              <a:r>
                <a:rPr lang="en-US" sz="2000" b="1" dirty="0" smtClean="0">
                  <a:solidFill>
                    <a:schemeClr val="tx2">
                      <a:lumMod val="75000"/>
                    </a:schemeClr>
                  </a:solidFill>
                  <a:latin typeface="Arial" charset="0"/>
                </a:rPr>
                <a:t>	</a:t>
              </a:r>
              <a:r>
                <a:rPr lang="ru-RU" sz="2000" dirty="0" smtClean="0">
                  <a:solidFill>
                    <a:schemeClr val="tx2">
                      <a:lumMod val="75000"/>
                    </a:schemeClr>
                  </a:solidFill>
                  <a:latin typeface="Arial" charset="0"/>
                </a:rPr>
                <a:t>Leukocytes</a:t>
              </a:r>
              <a:endParaRPr lang="ru-RU" sz="2000" dirty="0">
                <a:solidFill>
                  <a:schemeClr val="tx2">
                    <a:lumMod val="75000"/>
                  </a:schemeClr>
                </a:solidFill>
                <a:latin typeface="Arial" charset="0"/>
              </a:endParaRPr>
            </a:p>
          </p:txBody>
        </p:sp>
        <p:sp>
          <p:nvSpPr>
            <p:cNvPr id="7174" name="Freeform 6"/>
            <p:cNvSpPr>
              <a:spLocks/>
            </p:cNvSpPr>
            <p:nvPr/>
          </p:nvSpPr>
          <p:spPr bwMode="auto">
            <a:xfrm>
              <a:off x="691" y="1242"/>
              <a:ext cx="1674" cy="2664"/>
            </a:xfrm>
            <a:custGeom>
              <a:avLst/>
              <a:gdLst/>
              <a:ahLst/>
              <a:cxnLst>
                <a:cxn ang="0">
                  <a:pos x="200" y="2547"/>
                </a:cxn>
                <a:cxn ang="0">
                  <a:pos x="200" y="2389"/>
                </a:cxn>
                <a:cxn ang="0">
                  <a:pos x="200" y="2232"/>
                </a:cxn>
                <a:cxn ang="0">
                  <a:pos x="221" y="2031"/>
                </a:cxn>
                <a:cxn ang="0">
                  <a:pos x="242" y="1874"/>
                </a:cxn>
                <a:cxn ang="0">
                  <a:pos x="242" y="1705"/>
                </a:cxn>
                <a:cxn ang="0">
                  <a:pos x="263" y="1473"/>
                </a:cxn>
                <a:cxn ang="0">
                  <a:pos x="326" y="1284"/>
                </a:cxn>
                <a:cxn ang="0">
                  <a:pos x="368" y="1052"/>
                </a:cxn>
                <a:cxn ang="0">
                  <a:pos x="495" y="894"/>
                </a:cxn>
                <a:cxn ang="0">
                  <a:pos x="642" y="789"/>
                </a:cxn>
                <a:cxn ang="0">
                  <a:pos x="874" y="789"/>
                </a:cxn>
                <a:cxn ang="0">
                  <a:pos x="1021" y="873"/>
                </a:cxn>
                <a:cxn ang="0">
                  <a:pos x="1137" y="1052"/>
                </a:cxn>
                <a:cxn ang="0">
                  <a:pos x="1189" y="1210"/>
                </a:cxn>
                <a:cxn ang="0">
                  <a:pos x="1189" y="1410"/>
                </a:cxn>
                <a:cxn ang="0">
                  <a:pos x="1200" y="1621"/>
                </a:cxn>
                <a:cxn ang="0">
                  <a:pos x="1200" y="1789"/>
                </a:cxn>
                <a:cxn ang="0">
                  <a:pos x="1210" y="2000"/>
                </a:cxn>
                <a:cxn ang="0">
                  <a:pos x="1242" y="2179"/>
                </a:cxn>
                <a:cxn ang="0">
                  <a:pos x="1284" y="2410"/>
                </a:cxn>
                <a:cxn ang="0">
                  <a:pos x="1326" y="2558"/>
                </a:cxn>
                <a:cxn ang="0">
                  <a:pos x="1452" y="2663"/>
                </a:cxn>
                <a:cxn ang="0">
                  <a:pos x="1484" y="2537"/>
                </a:cxn>
                <a:cxn ang="0">
                  <a:pos x="1484" y="2379"/>
                </a:cxn>
                <a:cxn ang="0">
                  <a:pos x="1484" y="2210"/>
                </a:cxn>
                <a:cxn ang="0">
                  <a:pos x="1463" y="2031"/>
                </a:cxn>
                <a:cxn ang="0">
                  <a:pos x="1452" y="1821"/>
                </a:cxn>
                <a:cxn ang="0">
                  <a:pos x="1452" y="1442"/>
                </a:cxn>
                <a:cxn ang="0">
                  <a:pos x="1463" y="1084"/>
                </a:cxn>
                <a:cxn ang="0">
                  <a:pos x="1494" y="926"/>
                </a:cxn>
                <a:cxn ang="0">
                  <a:pos x="1558" y="737"/>
                </a:cxn>
                <a:cxn ang="0">
                  <a:pos x="1589" y="505"/>
                </a:cxn>
                <a:cxn ang="0">
                  <a:pos x="1631" y="347"/>
                </a:cxn>
                <a:cxn ang="0">
                  <a:pos x="1673" y="189"/>
                </a:cxn>
                <a:cxn ang="0">
                  <a:pos x="1673" y="31"/>
                </a:cxn>
                <a:cxn ang="0">
                  <a:pos x="1515" y="63"/>
                </a:cxn>
                <a:cxn ang="0">
                  <a:pos x="1358" y="189"/>
                </a:cxn>
                <a:cxn ang="0">
                  <a:pos x="1147" y="221"/>
                </a:cxn>
                <a:cxn ang="0">
                  <a:pos x="905" y="221"/>
                </a:cxn>
                <a:cxn ang="0">
                  <a:pos x="695" y="221"/>
                </a:cxn>
                <a:cxn ang="0">
                  <a:pos x="368" y="221"/>
                </a:cxn>
                <a:cxn ang="0">
                  <a:pos x="274" y="126"/>
                </a:cxn>
                <a:cxn ang="0">
                  <a:pos x="63" y="10"/>
                </a:cxn>
                <a:cxn ang="0">
                  <a:pos x="0" y="126"/>
                </a:cxn>
                <a:cxn ang="0">
                  <a:pos x="0" y="326"/>
                </a:cxn>
                <a:cxn ang="0">
                  <a:pos x="0" y="568"/>
                </a:cxn>
                <a:cxn ang="0">
                  <a:pos x="0" y="800"/>
                </a:cxn>
                <a:cxn ang="0">
                  <a:pos x="0" y="1021"/>
                </a:cxn>
                <a:cxn ang="0">
                  <a:pos x="21" y="1221"/>
                </a:cxn>
                <a:cxn ang="0">
                  <a:pos x="21" y="1421"/>
                </a:cxn>
                <a:cxn ang="0">
                  <a:pos x="21" y="1621"/>
                </a:cxn>
                <a:cxn ang="0">
                  <a:pos x="21" y="1779"/>
                </a:cxn>
                <a:cxn ang="0">
                  <a:pos x="21" y="1947"/>
                </a:cxn>
                <a:cxn ang="0">
                  <a:pos x="21" y="2116"/>
                </a:cxn>
                <a:cxn ang="0">
                  <a:pos x="32" y="2263"/>
                </a:cxn>
                <a:cxn ang="0">
                  <a:pos x="63" y="2421"/>
                </a:cxn>
                <a:cxn ang="0">
                  <a:pos x="74" y="2579"/>
                </a:cxn>
              </a:cxnLst>
              <a:rect l="0" t="0" r="r" b="b"/>
              <a:pathLst>
                <a:path w="1674" h="2664">
                  <a:moveTo>
                    <a:pt x="124" y="2646"/>
                  </a:moveTo>
                  <a:lnTo>
                    <a:pt x="168" y="2642"/>
                  </a:lnTo>
                  <a:lnTo>
                    <a:pt x="189" y="2611"/>
                  </a:lnTo>
                  <a:lnTo>
                    <a:pt x="189" y="2589"/>
                  </a:lnTo>
                  <a:lnTo>
                    <a:pt x="200" y="2547"/>
                  </a:lnTo>
                  <a:lnTo>
                    <a:pt x="200" y="2516"/>
                  </a:lnTo>
                  <a:lnTo>
                    <a:pt x="200" y="2484"/>
                  </a:lnTo>
                  <a:lnTo>
                    <a:pt x="200" y="2453"/>
                  </a:lnTo>
                  <a:lnTo>
                    <a:pt x="200" y="2421"/>
                  </a:lnTo>
                  <a:lnTo>
                    <a:pt x="200" y="2389"/>
                  </a:lnTo>
                  <a:lnTo>
                    <a:pt x="200" y="2358"/>
                  </a:lnTo>
                  <a:lnTo>
                    <a:pt x="200" y="2326"/>
                  </a:lnTo>
                  <a:lnTo>
                    <a:pt x="200" y="2295"/>
                  </a:lnTo>
                  <a:lnTo>
                    <a:pt x="200" y="2263"/>
                  </a:lnTo>
                  <a:lnTo>
                    <a:pt x="200" y="2232"/>
                  </a:lnTo>
                  <a:lnTo>
                    <a:pt x="200" y="2200"/>
                  </a:lnTo>
                  <a:lnTo>
                    <a:pt x="211" y="2116"/>
                  </a:lnTo>
                  <a:lnTo>
                    <a:pt x="211" y="2084"/>
                  </a:lnTo>
                  <a:lnTo>
                    <a:pt x="221" y="2053"/>
                  </a:lnTo>
                  <a:lnTo>
                    <a:pt x="221" y="2031"/>
                  </a:lnTo>
                  <a:lnTo>
                    <a:pt x="232" y="2000"/>
                  </a:lnTo>
                  <a:lnTo>
                    <a:pt x="232" y="1968"/>
                  </a:lnTo>
                  <a:lnTo>
                    <a:pt x="242" y="1937"/>
                  </a:lnTo>
                  <a:lnTo>
                    <a:pt x="242" y="1905"/>
                  </a:lnTo>
                  <a:lnTo>
                    <a:pt x="242" y="1874"/>
                  </a:lnTo>
                  <a:lnTo>
                    <a:pt x="242" y="1852"/>
                  </a:lnTo>
                  <a:lnTo>
                    <a:pt x="242" y="1821"/>
                  </a:lnTo>
                  <a:lnTo>
                    <a:pt x="242" y="1789"/>
                  </a:lnTo>
                  <a:lnTo>
                    <a:pt x="242" y="1747"/>
                  </a:lnTo>
                  <a:lnTo>
                    <a:pt x="242" y="1705"/>
                  </a:lnTo>
                  <a:lnTo>
                    <a:pt x="242" y="1621"/>
                  </a:lnTo>
                  <a:lnTo>
                    <a:pt x="253" y="1579"/>
                  </a:lnTo>
                  <a:lnTo>
                    <a:pt x="253" y="1547"/>
                  </a:lnTo>
                  <a:lnTo>
                    <a:pt x="253" y="1516"/>
                  </a:lnTo>
                  <a:lnTo>
                    <a:pt x="263" y="1473"/>
                  </a:lnTo>
                  <a:lnTo>
                    <a:pt x="284" y="1431"/>
                  </a:lnTo>
                  <a:lnTo>
                    <a:pt x="295" y="1389"/>
                  </a:lnTo>
                  <a:lnTo>
                    <a:pt x="316" y="1347"/>
                  </a:lnTo>
                  <a:lnTo>
                    <a:pt x="326" y="1316"/>
                  </a:lnTo>
                  <a:lnTo>
                    <a:pt x="326" y="1284"/>
                  </a:lnTo>
                  <a:lnTo>
                    <a:pt x="326" y="1242"/>
                  </a:lnTo>
                  <a:lnTo>
                    <a:pt x="337" y="1200"/>
                  </a:lnTo>
                  <a:lnTo>
                    <a:pt x="337" y="1158"/>
                  </a:lnTo>
                  <a:lnTo>
                    <a:pt x="358" y="1116"/>
                  </a:lnTo>
                  <a:lnTo>
                    <a:pt x="368" y="1052"/>
                  </a:lnTo>
                  <a:lnTo>
                    <a:pt x="389" y="1021"/>
                  </a:lnTo>
                  <a:lnTo>
                    <a:pt x="410" y="989"/>
                  </a:lnTo>
                  <a:lnTo>
                    <a:pt x="432" y="958"/>
                  </a:lnTo>
                  <a:lnTo>
                    <a:pt x="463" y="916"/>
                  </a:lnTo>
                  <a:lnTo>
                    <a:pt x="495" y="894"/>
                  </a:lnTo>
                  <a:lnTo>
                    <a:pt x="516" y="863"/>
                  </a:lnTo>
                  <a:lnTo>
                    <a:pt x="547" y="842"/>
                  </a:lnTo>
                  <a:lnTo>
                    <a:pt x="579" y="810"/>
                  </a:lnTo>
                  <a:lnTo>
                    <a:pt x="610" y="800"/>
                  </a:lnTo>
                  <a:lnTo>
                    <a:pt x="642" y="789"/>
                  </a:lnTo>
                  <a:lnTo>
                    <a:pt x="674" y="789"/>
                  </a:lnTo>
                  <a:lnTo>
                    <a:pt x="737" y="789"/>
                  </a:lnTo>
                  <a:lnTo>
                    <a:pt x="779" y="789"/>
                  </a:lnTo>
                  <a:lnTo>
                    <a:pt x="810" y="789"/>
                  </a:lnTo>
                  <a:lnTo>
                    <a:pt x="874" y="789"/>
                  </a:lnTo>
                  <a:lnTo>
                    <a:pt x="905" y="789"/>
                  </a:lnTo>
                  <a:lnTo>
                    <a:pt x="937" y="789"/>
                  </a:lnTo>
                  <a:lnTo>
                    <a:pt x="979" y="821"/>
                  </a:lnTo>
                  <a:lnTo>
                    <a:pt x="1010" y="842"/>
                  </a:lnTo>
                  <a:lnTo>
                    <a:pt x="1021" y="873"/>
                  </a:lnTo>
                  <a:lnTo>
                    <a:pt x="1031" y="905"/>
                  </a:lnTo>
                  <a:lnTo>
                    <a:pt x="1063" y="947"/>
                  </a:lnTo>
                  <a:lnTo>
                    <a:pt x="1084" y="979"/>
                  </a:lnTo>
                  <a:lnTo>
                    <a:pt x="1105" y="1010"/>
                  </a:lnTo>
                  <a:lnTo>
                    <a:pt x="1137" y="1052"/>
                  </a:lnTo>
                  <a:lnTo>
                    <a:pt x="1158" y="1084"/>
                  </a:lnTo>
                  <a:lnTo>
                    <a:pt x="1168" y="1116"/>
                  </a:lnTo>
                  <a:lnTo>
                    <a:pt x="1189" y="1147"/>
                  </a:lnTo>
                  <a:lnTo>
                    <a:pt x="1189" y="1179"/>
                  </a:lnTo>
                  <a:lnTo>
                    <a:pt x="1189" y="1210"/>
                  </a:lnTo>
                  <a:lnTo>
                    <a:pt x="1189" y="1242"/>
                  </a:lnTo>
                  <a:lnTo>
                    <a:pt x="1189" y="1273"/>
                  </a:lnTo>
                  <a:lnTo>
                    <a:pt x="1189" y="1295"/>
                  </a:lnTo>
                  <a:lnTo>
                    <a:pt x="1189" y="1379"/>
                  </a:lnTo>
                  <a:lnTo>
                    <a:pt x="1189" y="1410"/>
                  </a:lnTo>
                  <a:lnTo>
                    <a:pt x="1189" y="1442"/>
                  </a:lnTo>
                  <a:lnTo>
                    <a:pt x="1189" y="1484"/>
                  </a:lnTo>
                  <a:lnTo>
                    <a:pt x="1200" y="1558"/>
                  </a:lnTo>
                  <a:lnTo>
                    <a:pt x="1200" y="1589"/>
                  </a:lnTo>
                  <a:lnTo>
                    <a:pt x="1200" y="1621"/>
                  </a:lnTo>
                  <a:lnTo>
                    <a:pt x="1200" y="1652"/>
                  </a:lnTo>
                  <a:lnTo>
                    <a:pt x="1200" y="1674"/>
                  </a:lnTo>
                  <a:lnTo>
                    <a:pt x="1200" y="1716"/>
                  </a:lnTo>
                  <a:lnTo>
                    <a:pt x="1200" y="1747"/>
                  </a:lnTo>
                  <a:lnTo>
                    <a:pt x="1200" y="1789"/>
                  </a:lnTo>
                  <a:lnTo>
                    <a:pt x="1200" y="1831"/>
                  </a:lnTo>
                  <a:lnTo>
                    <a:pt x="1210" y="1895"/>
                  </a:lnTo>
                  <a:lnTo>
                    <a:pt x="1210" y="1937"/>
                  </a:lnTo>
                  <a:lnTo>
                    <a:pt x="1210" y="1968"/>
                  </a:lnTo>
                  <a:lnTo>
                    <a:pt x="1210" y="2000"/>
                  </a:lnTo>
                  <a:lnTo>
                    <a:pt x="1221" y="2042"/>
                  </a:lnTo>
                  <a:lnTo>
                    <a:pt x="1231" y="2084"/>
                  </a:lnTo>
                  <a:lnTo>
                    <a:pt x="1231" y="2116"/>
                  </a:lnTo>
                  <a:lnTo>
                    <a:pt x="1231" y="2147"/>
                  </a:lnTo>
                  <a:lnTo>
                    <a:pt x="1242" y="2179"/>
                  </a:lnTo>
                  <a:lnTo>
                    <a:pt x="1242" y="2221"/>
                  </a:lnTo>
                  <a:lnTo>
                    <a:pt x="1263" y="2305"/>
                  </a:lnTo>
                  <a:lnTo>
                    <a:pt x="1273" y="2347"/>
                  </a:lnTo>
                  <a:lnTo>
                    <a:pt x="1273" y="2379"/>
                  </a:lnTo>
                  <a:lnTo>
                    <a:pt x="1284" y="2410"/>
                  </a:lnTo>
                  <a:lnTo>
                    <a:pt x="1284" y="2432"/>
                  </a:lnTo>
                  <a:lnTo>
                    <a:pt x="1294" y="2463"/>
                  </a:lnTo>
                  <a:lnTo>
                    <a:pt x="1305" y="2495"/>
                  </a:lnTo>
                  <a:lnTo>
                    <a:pt x="1316" y="2526"/>
                  </a:lnTo>
                  <a:lnTo>
                    <a:pt x="1326" y="2558"/>
                  </a:lnTo>
                  <a:lnTo>
                    <a:pt x="1337" y="2589"/>
                  </a:lnTo>
                  <a:lnTo>
                    <a:pt x="1358" y="2611"/>
                  </a:lnTo>
                  <a:lnTo>
                    <a:pt x="1389" y="2642"/>
                  </a:lnTo>
                  <a:lnTo>
                    <a:pt x="1421" y="2653"/>
                  </a:lnTo>
                  <a:lnTo>
                    <a:pt x="1452" y="2663"/>
                  </a:lnTo>
                  <a:lnTo>
                    <a:pt x="1484" y="2663"/>
                  </a:lnTo>
                  <a:lnTo>
                    <a:pt x="1484" y="2632"/>
                  </a:lnTo>
                  <a:lnTo>
                    <a:pt x="1484" y="2600"/>
                  </a:lnTo>
                  <a:lnTo>
                    <a:pt x="1484" y="2568"/>
                  </a:lnTo>
                  <a:lnTo>
                    <a:pt x="1484" y="2537"/>
                  </a:lnTo>
                  <a:lnTo>
                    <a:pt x="1484" y="2505"/>
                  </a:lnTo>
                  <a:lnTo>
                    <a:pt x="1484" y="2474"/>
                  </a:lnTo>
                  <a:lnTo>
                    <a:pt x="1484" y="2442"/>
                  </a:lnTo>
                  <a:lnTo>
                    <a:pt x="1484" y="2410"/>
                  </a:lnTo>
                  <a:lnTo>
                    <a:pt x="1484" y="2379"/>
                  </a:lnTo>
                  <a:lnTo>
                    <a:pt x="1484" y="2337"/>
                  </a:lnTo>
                  <a:lnTo>
                    <a:pt x="1484" y="2295"/>
                  </a:lnTo>
                  <a:lnTo>
                    <a:pt x="1484" y="2263"/>
                  </a:lnTo>
                  <a:lnTo>
                    <a:pt x="1484" y="2232"/>
                  </a:lnTo>
                  <a:lnTo>
                    <a:pt x="1484" y="2210"/>
                  </a:lnTo>
                  <a:lnTo>
                    <a:pt x="1484" y="2179"/>
                  </a:lnTo>
                  <a:lnTo>
                    <a:pt x="1484" y="2137"/>
                  </a:lnTo>
                  <a:lnTo>
                    <a:pt x="1484" y="2095"/>
                  </a:lnTo>
                  <a:lnTo>
                    <a:pt x="1473" y="2063"/>
                  </a:lnTo>
                  <a:lnTo>
                    <a:pt x="1463" y="2031"/>
                  </a:lnTo>
                  <a:lnTo>
                    <a:pt x="1463" y="2000"/>
                  </a:lnTo>
                  <a:lnTo>
                    <a:pt x="1463" y="1968"/>
                  </a:lnTo>
                  <a:lnTo>
                    <a:pt x="1463" y="1937"/>
                  </a:lnTo>
                  <a:lnTo>
                    <a:pt x="1463" y="1905"/>
                  </a:lnTo>
                  <a:lnTo>
                    <a:pt x="1452" y="1821"/>
                  </a:lnTo>
                  <a:lnTo>
                    <a:pt x="1452" y="1758"/>
                  </a:lnTo>
                  <a:lnTo>
                    <a:pt x="1452" y="1695"/>
                  </a:lnTo>
                  <a:lnTo>
                    <a:pt x="1452" y="1610"/>
                  </a:lnTo>
                  <a:lnTo>
                    <a:pt x="1452" y="1505"/>
                  </a:lnTo>
                  <a:lnTo>
                    <a:pt x="1452" y="1442"/>
                  </a:lnTo>
                  <a:lnTo>
                    <a:pt x="1452" y="1379"/>
                  </a:lnTo>
                  <a:lnTo>
                    <a:pt x="1452" y="1295"/>
                  </a:lnTo>
                  <a:lnTo>
                    <a:pt x="1452" y="1231"/>
                  </a:lnTo>
                  <a:lnTo>
                    <a:pt x="1463" y="1147"/>
                  </a:lnTo>
                  <a:lnTo>
                    <a:pt x="1463" y="1084"/>
                  </a:lnTo>
                  <a:lnTo>
                    <a:pt x="1463" y="1052"/>
                  </a:lnTo>
                  <a:lnTo>
                    <a:pt x="1473" y="1021"/>
                  </a:lnTo>
                  <a:lnTo>
                    <a:pt x="1473" y="989"/>
                  </a:lnTo>
                  <a:lnTo>
                    <a:pt x="1484" y="958"/>
                  </a:lnTo>
                  <a:lnTo>
                    <a:pt x="1494" y="926"/>
                  </a:lnTo>
                  <a:lnTo>
                    <a:pt x="1505" y="884"/>
                  </a:lnTo>
                  <a:lnTo>
                    <a:pt x="1526" y="842"/>
                  </a:lnTo>
                  <a:lnTo>
                    <a:pt x="1537" y="800"/>
                  </a:lnTo>
                  <a:lnTo>
                    <a:pt x="1547" y="768"/>
                  </a:lnTo>
                  <a:lnTo>
                    <a:pt x="1558" y="737"/>
                  </a:lnTo>
                  <a:lnTo>
                    <a:pt x="1568" y="705"/>
                  </a:lnTo>
                  <a:lnTo>
                    <a:pt x="1568" y="621"/>
                  </a:lnTo>
                  <a:lnTo>
                    <a:pt x="1579" y="579"/>
                  </a:lnTo>
                  <a:lnTo>
                    <a:pt x="1579" y="536"/>
                  </a:lnTo>
                  <a:lnTo>
                    <a:pt x="1589" y="505"/>
                  </a:lnTo>
                  <a:lnTo>
                    <a:pt x="1589" y="473"/>
                  </a:lnTo>
                  <a:lnTo>
                    <a:pt x="1610" y="442"/>
                  </a:lnTo>
                  <a:lnTo>
                    <a:pt x="1610" y="410"/>
                  </a:lnTo>
                  <a:lnTo>
                    <a:pt x="1621" y="379"/>
                  </a:lnTo>
                  <a:lnTo>
                    <a:pt x="1631" y="347"/>
                  </a:lnTo>
                  <a:lnTo>
                    <a:pt x="1642" y="315"/>
                  </a:lnTo>
                  <a:lnTo>
                    <a:pt x="1652" y="284"/>
                  </a:lnTo>
                  <a:lnTo>
                    <a:pt x="1663" y="252"/>
                  </a:lnTo>
                  <a:lnTo>
                    <a:pt x="1663" y="221"/>
                  </a:lnTo>
                  <a:lnTo>
                    <a:pt x="1673" y="189"/>
                  </a:lnTo>
                  <a:lnTo>
                    <a:pt x="1673" y="157"/>
                  </a:lnTo>
                  <a:lnTo>
                    <a:pt x="1673" y="126"/>
                  </a:lnTo>
                  <a:lnTo>
                    <a:pt x="1673" y="94"/>
                  </a:lnTo>
                  <a:lnTo>
                    <a:pt x="1673" y="63"/>
                  </a:lnTo>
                  <a:lnTo>
                    <a:pt x="1673" y="31"/>
                  </a:lnTo>
                  <a:lnTo>
                    <a:pt x="1642" y="10"/>
                  </a:lnTo>
                  <a:lnTo>
                    <a:pt x="1600" y="10"/>
                  </a:lnTo>
                  <a:lnTo>
                    <a:pt x="1568" y="21"/>
                  </a:lnTo>
                  <a:lnTo>
                    <a:pt x="1537" y="42"/>
                  </a:lnTo>
                  <a:lnTo>
                    <a:pt x="1515" y="63"/>
                  </a:lnTo>
                  <a:lnTo>
                    <a:pt x="1494" y="94"/>
                  </a:lnTo>
                  <a:lnTo>
                    <a:pt x="1463" y="115"/>
                  </a:lnTo>
                  <a:lnTo>
                    <a:pt x="1431" y="147"/>
                  </a:lnTo>
                  <a:lnTo>
                    <a:pt x="1389" y="168"/>
                  </a:lnTo>
                  <a:lnTo>
                    <a:pt x="1358" y="189"/>
                  </a:lnTo>
                  <a:lnTo>
                    <a:pt x="1326" y="200"/>
                  </a:lnTo>
                  <a:lnTo>
                    <a:pt x="1294" y="210"/>
                  </a:lnTo>
                  <a:lnTo>
                    <a:pt x="1252" y="221"/>
                  </a:lnTo>
                  <a:lnTo>
                    <a:pt x="1210" y="221"/>
                  </a:lnTo>
                  <a:lnTo>
                    <a:pt x="1147" y="221"/>
                  </a:lnTo>
                  <a:lnTo>
                    <a:pt x="1116" y="221"/>
                  </a:lnTo>
                  <a:lnTo>
                    <a:pt x="1073" y="221"/>
                  </a:lnTo>
                  <a:lnTo>
                    <a:pt x="1010" y="221"/>
                  </a:lnTo>
                  <a:lnTo>
                    <a:pt x="968" y="221"/>
                  </a:lnTo>
                  <a:lnTo>
                    <a:pt x="905" y="221"/>
                  </a:lnTo>
                  <a:lnTo>
                    <a:pt x="863" y="221"/>
                  </a:lnTo>
                  <a:lnTo>
                    <a:pt x="821" y="221"/>
                  </a:lnTo>
                  <a:lnTo>
                    <a:pt x="758" y="221"/>
                  </a:lnTo>
                  <a:lnTo>
                    <a:pt x="726" y="221"/>
                  </a:lnTo>
                  <a:lnTo>
                    <a:pt x="695" y="221"/>
                  </a:lnTo>
                  <a:lnTo>
                    <a:pt x="631" y="221"/>
                  </a:lnTo>
                  <a:lnTo>
                    <a:pt x="558" y="221"/>
                  </a:lnTo>
                  <a:lnTo>
                    <a:pt x="474" y="221"/>
                  </a:lnTo>
                  <a:lnTo>
                    <a:pt x="410" y="221"/>
                  </a:lnTo>
                  <a:lnTo>
                    <a:pt x="368" y="221"/>
                  </a:lnTo>
                  <a:lnTo>
                    <a:pt x="326" y="221"/>
                  </a:lnTo>
                  <a:lnTo>
                    <a:pt x="295" y="210"/>
                  </a:lnTo>
                  <a:lnTo>
                    <a:pt x="284" y="179"/>
                  </a:lnTo>
                  <a:lnTo>
                    <a:pt x="274" y="157"/>
                  </a:lnTo>
                  <a:lnTo>
                    <a:pt x="274" y="126"/>
                  </a:lnTo>
                  <a:lnTo>
                    <a:pt x="263" y="94"/>
                  </a:lnTo>
                  <a:lnTo>
                    <a:pt x="200" y="73"/>
                  </a:lnTo>
                  <a:lnTo>
                    <a:pt x="158" y="42"/>
                  </a:lnTo>
                  <a:lnTo>
                    <a:pt x="126" y="21"/>
                  </a:lnTo>
                  <a:lnTo>
                    <a:pt x="63" y="10"/>
                  </a:lnTo>
                  <a:lnTo>
                    <a:pt x="32" y="0"/>
                  </a:lnTo>
                  <a:lnTo>
                    <a:pt x="11" y="31"/>
                  </a:lnTo>
                  <a:lnTo>
                    <a:pt x="0" y="63"/>
                  </a:lnTo>
                  <a:lnTo>
                    <a:pt x="0" y="94"/>
                  </a:lnTo>
                  <a:lnTo>
                    <a:pt x="0" y="126"/>
                  </a:lnTo>
                  <a:lnTo>
                    <a:pt x="0" y="157"/>
                  </a:lnTo>
                  <a:lnTo>
                    <a:pt x="0" y="189"/>
                  </a:lnTo>
                  <a:lnTo>
                    <a:pt x="0" y="221"/>
                  </a:lnTo>
                  <a:lnTo>
                    <a:pt x="0" y="252"/>
                  </a:lnTo>
                  <a:lnTo>
                    <a:pt x="0" y="326"/>
                  </a:lnTo>
                  <a:lnTo>
                    <a:pt x="0" y="389"/>
                  </a:lnTo>
                  <a:lnTo>
                    <a:pt x="0" y="431"/>
                  </a:lnTo>
                  <a:lnTo>
                    <a:pt x="0" y="473"/>
                  </a:lnTo>
                  <a:lnTo>
                    <a:pt x="0" y="505"/>
                  </a:lnTo>
                  <a:lnTo>
                    <a:pt x="0" y="568"/>
                  </a:lnTo>
                  <a:lnTo>
                    <a:pt x="0" y="652"/>
                  </a:lnTo>
                  <a:lnTo>
                    <a:pt x="0" y="715"/>
                  </a:lnTo>
                  <a:lnTo>
                    <a:pt x="0" y="737"/>
                  </a:lnTo>
                  <a:lnTo>
                    <a:pt x="0" y="768"/>
                  </a:lnTo>
                  <a:lnTo>
                    <a:pt x="0" y="800"/>
                  </a:lnTo>
                  <a:lnTo>
                    <a:pt x="0" y="842"/>
                  </a:lnTo>
                  <a:lnTo>
                    <a:pt x="0" y="873"/>
                  </a:lnTo>
                  <a:lnTo>
                    <a:pt x="0" y="937"/>
                  </a:lnTo>
                  <a:lnTo>
                    <a:pt x="0" y="979"/>
                  </a:lnTo>
                  <a:lnTo>
                    <a:pt x="0" y="1021"/>
                  </a:lnTo>
                  <a:lnTo>
                    <a:pt x="0" y="1052"/>
                  </a:lnTo>
                  <a:lnTo>
                    <a:pt x="11" y="1084"/>
                  </a:lnTo>
                  <a:lnTo>
                    <a:pt x="11" y="1126"/>
                  </a:lnTo>
                  <a:lnTo>
                    <a:pt x="11" y="1189"/>
                  </a:lnTo>
                  <a:lnTo>
                    <a:pt x="21" y="1221"/>
                  </a:lnTo>
                  <a:lnTo>
                    <a:pt x="21" y="1252"/>
                  </a:lnTo>
                  <a:lnTo>
                    <a:pt x="21" y="1284"/>
                  </a:lnTo>
                  <a:lnTo>
                    <a:pt x="21" y="1316"/>
                  </a:lnTo>
                  <a:lnTo>
                    <a:pt x="21" y="1358"/>
                  </a:lnTo>
                  <a:lnTo>
                    <a:pt x="21" y="1421"/>
                  </a:lnTo>
                  <a:lnTo>
                    <a:pt x="21" y="1452"/>
                  </a:lnTo>
                  <a:lnTo>
                    <a:pt x="21" y="1484"/>
                  </a:lnTo>
                  <a:lnTo>
                    <a:pt x="21" y="1526"/>
                  </a:lnTo>
                  <a:lnTo>
                    <a:pt x="21" y="1558"/>
                  </a:lnTo>
                  <a:lnTo>
                    <a:pt x="21" y="1621"/>
                  </a:lnTo>
                  <a:lnTo>
                    <a:pt x="21" y="1652"/>
                  </a:lnTo>
                  <a:lnTo>
                    <a:pt x="21" y="1674"/>
                  </a:lnTo>
                  <a:lnTo>
                    <a:pt x="21" y="1705"/>
                  </a:lnTo>
                  <a:lnTo>
                    <a:pt x="21" y="1737"/>
                  </a:lnTo>
                  <a:lnTo>
                    <a:pt x="21" y="1779"/>
                  </a:lnTo>
                  <a:lnTo>
                    <a:pt x="21" y="1821"/>
                  </a:lnTo>
                  <a:lnTo>
                    <a:pt x="21" y="1852"/>
                  </a:lnTo>
                  <a:lnTo>
                    <a:pt x="21" y="1874"/>
                  </a:lnTo>
                  <a:lnTo>
                    <a:pt x="21" y="1905"/>
                  </a:lnTo>
                  <a:lnTo>
                    <a:pt x="21" y="1947"/>
                  </a:lnTo>
                  <a:lnTo>
                    <a:pt x="21" y="1979"/>
                  </a:lnTo>
                  <a:lnTo>
                    <a:pt x="21" y="2010"/>
                  </a:lnTo>
                  <a:lnTo>
                    <a:pt x="21" y="2042"/>
                  </a:lnTo>
                  <a:lnTo>
                    <a:pt x="21" y="2074"/>
                  </a:lnTo>
                  <a:lnTo>
                    <a:pt x="21" y="2116"/>
                  </a:lnTo>
                  <a:lnTo>
                    <a:pt x="21" y="2147"/>
                  </a:lnTo>
                  <a:lnTo>
                    <a:pt x="21" y="2179"/>
                  </a:lnTo>
                  <a:lnTo>
                    <a:pt x="21" y="2210"/>
                  </a:lnTo>
                  <a:lnTo>
                    <a:pt x="32" y="2232"/>
                  </a:lnTo>
                  <a:lnTo>
                    <a:pt x="32" y="2263"/>
                  </a:lnTo>
                  <a:lnTo>
                    <a:pt x="32" y="2295"/>
                  </a:lnTo>
                  <a:lnTo>
                    <a:pt x="42" y="2326"/>
                  </a:lnTo>
                  <a:lnTo>
                    <a:pt x="42" y="2358"/>
                  </a:lnTo>
                  <a:lnTo>
                    <a:pt x="53" y="2389"/>
                  </a:lnTo>
                  <a:lnTo>
                    <a:pt x="63" y="2421"/>
                  </a:lnTo>
                  <a:lnTo>
                    <a:pt x="74" y="2453"/>
                  </a:lnTo>
                  <a:lnTo>
                    <a:pt x="74" y="2484"/>
                  </a:lnTo>
                  <a:lnTo>
                    <a:pt x="74" y="2516"/>
                  </a:lnTo>
                  <a:lnTo>
                    <a:pt x="74" y="2547"/>
                  </a:lnTo>
                  <a:lnTo>
                    <a:pt x="74" y="2579"/>
                  </a:lnTo>
                  <a:lnTo>
                    <a:pt x="74" y="2611"/>
                  </a:lnTo>
                  <a:lnTo>
                    <a:pt x="124" y="2646"/>
                  </a:lnTo>
                  <a:lnTo>
                    <a:pt x="124" y="2646"/>
                  </a:lnTo>
                </a:path>
              </a:pathLst>
            </a:custGeom>
            <a:pattFill prst="pct70">
              <a:fgClr>
                <a:srgbClr val="FFCCCC"/>
              </a:fgClr>
              <a:bgClr>
                <a:schemeClr val="bg1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175" name="Freeform 7"/>
            <p:cNvSpPr>
              <a:spLocks/>
            </p:cNvSpPr>
            <p:nvPr/>
          </p:nvSpPr>
          <p:spPr bwMode="auto">
            <a:xfrm>
              <a:off x="2154" y="2160"/>
              <a:ext cx="211" cy="1851"/>
            </a:xfrm>
            <a:custGeom>
              <a:avLst/>
              <a:gdLst/>
              <a:ahLst/>
              <a:cxnLst>
                <a:cxn ang="0">
                  <a:pos x="210" y="50"/>
                </a:cxn>
                <a:cxn ang="0">
                  <a:pos x="210" y="113"/>
                </a:cxn>
                <a:cxn ang="0">
                  <a:pos x="200" y="176"/>
                </a:cxn>
                <a:cxn ang="0">
                  <a:pos x="168" y="229"/>
                </a:cxn>
                <a:cxn ang="0">
                  <a:pos x="168" y="292"/>
                </a:cxn>
                <a:cxn ang="0">
                  <a:pos x="147" y="355"/>
                </a:cxn>
                <a:cxn ang="0">
                  <a:pos x="137" y="408"/>
                </a:cxn>
                <a:cxn ang="0">
                  <a:pos x="126" y="471"/>
                </a:cxn>
                <a:cxn ang="0">
                  <a:pos x="126" y="534"/>
                </a:cxn>
                <a:cxn ang="0">
                  <a:pos x="116" y="598"/>
                </a:cxn>
                <a:cxn ang="0">
                  <a:pos x="105" y="661"/>
                </a:cxn>
                <a:cxn ang="0">
                  <a:pos x="105" y="724"/>
                </a:cxn>
                <a:cxn ang="0">
                  <a:pos x="105" y="798"/>
                </a:cxn>
                <a:cxn ang="0">
                  <a:pos x="105" y="861"/>
                </a:cxn>
                <a:cxn ang="0">
                  <a:pos x="116" y="934"/>
                </a:cxn>
                <a:cxn ang="0">
                  <a:pos x="126" y="987"/>
                </a:cxn>
                <a:cxn ang="0">
                  <a:pos x="126" y="1050"/>
                </a:cxn>
                <a:cxn ang="0">
                  <a:pos x="137" y="1113"/>
                </a:cxn>
                <a:cxn ang="0">
                  <a:pos x="137" y="1166"/>
                </a:cxn>
                <a:cxn ang="0">
                  <a:pos x="137" y="1240"/>
                </a:cxn>
                <a:cxn ang="0">
                  <a:pos x="137" y="1303"/>
                </a:cxn>
                <a:cxn ang="0">
                  <a:pos x="137" y="1366"/>
                </a:cxn>
                <a:cxn ang="0">
                  <a:pos x="147" y="1429"/>
                </a:cxn>
                <a:cxn ang="0">
                  <a:pos x="147" y="1492"/>
                </a:cxn>
                <a:cxn ang="0">
                  <a:pos x="147" y="1545"/>
                </a:cxn>
                <a:cxn ang="0">
                  <a:pos x="147" y="1619"/>
                </a:cxn>
                <a:cxn ang="0">
                  <a:pos x="147" y="1682"/>
                </a:cxn>
                <a:cxn ang="0">
                  <a:pos x="147" y="1745"/>
                </a:cxn>
                <a:cxn ang="0">
                  <a:pos x="147" y="1808"/>
                </a:cxn>
                <a:cxn ang="0">
                  <a:pos x="116" y="1850"/>
                </a:cxn>
                <a:cxn ang="0">
                  <a:pos x="52" y="1850"/>
                </a:cxn>
                <a:cxn ang="0">
                  <a:pos x="10" y="1819"/>
                </a:cxn>
                <a:cxn ang="0">
                  <a:pos x="0" y="1756"/>
                </a:cxn>
                <a:cxn ang="0">
                  <a:pos x="10" y="1693"/>
                </a:cxn>
                <a:cxn ang="0">
                  <a:pos x="21" y="1640"/>
                </a:cxn>
                <a:cxn ang="0">
                  <a:pos x="21" y="1577"/>
                </a:cxn>
                <a:cxn ang="0">
                  <a:pos x="21" y="1514"/>
                </a:cxn>
                <a:cxn ang="0">
                  <a:pos x="21" y="1461"/>
                </a:cxn>
                <a:cxn ang="0">
                  <a:pos x="21" y="1398"/>
                </a:cxn>
                <a:cxn ang="0">
                  <a:pos x="21" y="1335"/>
                </a:cxn>
                <a:cxn ang="0">
                  <a:pos x="21" y="1271"/>
                </a:cxn>
                <a:cxn ang="0">
                  <a:pos x="21" y="1208"/>
                </a:cxn>
                <a:cxn ang="0">
                  <a:pos x="21" y="1145"/>
                </a:cxn>
                <a:cxn ang="0">
                  <a:pos x="21" y="1082"/>
                </a:cxn>
                <a:cxn ang="0">
                  <a:pos x="21" y="1019"/>
                </a:cxn>
                <a:cxn ang="0">
                  <a:pos x="21" y="956"/>
                </a:cxn>
                <a:cxn ang="0">
                  <a:pos x="21" y="903"/>
                </a:cxn>
                <a:cxn ang="0">
                  <a:pos x="21" y="840"/>
                </a:cxn>
                <a:cxn ang="0">
                  <a:pos x="21" y="777"/>
                </a:cxn>
                <a:cxn ang="0">
                  <a:pos x="21" y="713"/>
                </a:cxn>
                <a:cxn ang="0">
                  <a:pos x="21" y="650"/>
                </a:cxn>
                <a:cxn ang="0">
                  <a:pos x="21" y="587"/>
                </a:cxn>
                <a:cxn ang="0">
                  <a:pos x="31" y="524"/>
                </a:cxn>
                <a:cxn ang="0">
                  <a:pos x="42" y="461"/>
                </a:cxn>
                <a:cxn ang="0">
                  <a:pos x="42" y="398"/>
                </a:cxn>
                <a:cxn ang="0">
                  <a:pos x="63" y="334"/>
                </a:cxn>
                <a:cxn ang="0">
                  <a:pos x="74" y="271"/>
                </a:cxn>
                <a:cxn ang="0">
                  <a:pos x="105" y="198"/>
                </a:cxn>
                <a:cxn ang="0">
                  <a:pos x="116" y="145"/>
                </a:cxn>
                <a:cxn ang="0">
                  <a:pos x="116" y="82"/>
                </a:cxn>
                <a:cxn ang="0">
                  <a:pos x="197" y="0"/>
                </a:cxn>
              </a:cxnLst>
              <a:rect l="0" t="0" r="r" b="b"/>
              <a:pathLst>
                <a:path w="211" h="1851">
                  <a:moveTo>
                    <a:pt x="197" y="0"/>
                  </a:moveTo>
                  <a:lnTo>
                    <a:pt x="210" y="50"/>
                  </a:lnTo>
                  <a:lnTo>
                    <a:pt x="210" y="82"/>
                  </a:lnTo>
                  <a:lnTo>
                    <a:pt x="210" y="113"/>
                  </a:lnTo>
                  <a:lnTo>
                    <a:pt x="210" y="145"/>
                  </a:lnTo>
                  <a:lnTo>
                    <a:pt x="200" y="176"/>
                  </a:lnTo>
                  <a:lnTo>
                    <a:pt x="189" y="198"/>
                  </a:lnTo>
                  <a:lnTo>
                    <a:pt x="168" y="229"/>
                  </a:lnTo>
                  <a:lnTo>
                    <a:pt x="168" y="261"/>
                  </a:lnTo>
                  <a:lnTo>
                    <a:pt x="168" y="292"/>
                  </a:lnTo>
                  <a:lnTo>
                    <a:pt x="158" y="324"/>
                  </a:lnTo>
                  <a:lnTo>
                    <a:pt x="147" y="355"/>
                  </a:lnTo>
                  <a:lnTo>
                    <a:pt x="137" y="377"/>
                  </a:lnTo>
                  <a:lnTo>
                    <a:pt x="137" y="408"/>
                  </a:lnTo>
                  <a:lnTo>
                    <a:pt x="126" y="440"/>
                  </a:lnTo>
                  <a:lnTo>
                    <a:pt x="126" y="471"/>
                  </a:lnTo>
                  <a:lnTo>
                    <a:pt x="126" y="503"/>
                  </a:lnTo>
                  <a:lnTo>
                    <a:pt x="126" y="534"/>
                  </a:lnTo>
                  <a:lnTo>
                    <a:pt x="116" y="566"/>
                  </a:lnTo>
                  <a:lnTo>
                    <a:pt x="116" y="598"/>
                  </a:lnTo>
                  <a:lnTo>
                    <a:pt x="105" y="629"/>
                  </a:lnTo>
                  <a:lnTo>
                    <a:pt x="105" y="661"/>
                  </a:lnTo>
                  <a:lnTo>
                    <a:pt x="105" y="692"/>
                  </a:lnTo>
                  <a:lnTo>
                    <a:pt x="105" y="724"/>
                  </a:lnTo>
                  <a:lnTo>
                    <a:pt x="105" y="766"/>
                  </a:lnTo>
                  <a:lnTo>
                    <a:pt x="105" y="798"/>
                  </a:lnTo>
                  <a:lnTo>
                    <a:pt x="105" y="829"/>
                  </a:lnTo>
                  <a:lnTo>
                    <a:pt x="105" y="861"/>
                  </a:lnTo>
                  <a:lnTo>
                    <a:pt x="105" y="892"/>
                  </a:lnTo>
                  <a:lnTo>
                    <a:pt x="116" y="934"/>
                  </a:lnTo>
                  <a:lnTo>
                    <a:pt x="116" y="956"/>
                  </a:lnTo>
                  <a:lnTo>
                    <a:pt x="126" y="987"/>
                  </a:lnTo>
                  <a:lnTo>
                    <a:pt x="126" y="1019"/>
                  </a:lnTo>
                  <a:lnTo>
                    <a:pt x="126" y="1050"/>
                  </a:lnTo>
                  <a:lnTo>
                    <a:pt x="126" y="1082"/>
                  </a:lnTo>
                  <a:lnTo>
                    <a:pt x="137" y="1113"/>
                  </a:lnTo>
                  <a:lnTo>
                    <a:pt x="137" y="1135"/>
                  </a:lnTo>
                  <a:lnTo>
                    <a:pt x="137" y="1166"/>
                  </a:lnTo>
                  <a:lnTo>
                    <a:pt x="137" y="1208"/>
                  </a:lnTo>
                  <a:lnTo>
                    <a:pt x="137" y="1240"/>
                  </a:lnTo>
                  <a:lnTo>
                    <a:pt x="137" y="1271"/>
                  </a:lnTo>
                  <a:lnTo>
                    <a:pt x="137" y="1303"/>
                  </a:lnTo>
                  <a:lnTo>
                    <a:pt x="137" y="1335"/>
                  </a:lnTo>
                  <a:lnTo>
                    <a:pt x="137" y="1366"/>
                  </a:lnTo>
                  <a:lnTo>
                    <a:pt x="137" y="1398"/>
                  </a:lnTo>
                  <a:lnTo>
                    <a:pt x="147" y="1429"/>
                  </a:lnTo>
                  <a:lnTo>
                    <a:pt x="147" y="1461"/>
                  </a:lnTo>
                  <a:lnTo>
                    <a:pt x="147" y="1492"/>
                  </a:lnTo>
                  <a:lnTo>
                    <a:pt x="147" y="1514"/>
                  </a:lnTo>
                  <a:lnTo>
                    <a:pt x="147" y="1545"/>
                  </a:lnTo>
                  <a:lnTo>
                    <a:pt x="147" y="1587"/>
                  </a:lnTo>
                  <a:lnTo>
                    <a:pt x="147" y="1619"/>
                  </a:lnTo>
                  <a:lnTo>
                    <a:pt x="147" y="1650"/>
                  </a:lnTo>
                  <a:lnTo>
                    <a:pt x="147" y="1682"/>
                  </a:lnTo>
                  <a:lnTo>
                    <a:pt x="147" y="1714"/>
                  </a:lnTo>
                  <a:lnTo>
                    <a:pt x="147" y="1745"/>
                  </a:lnTo>
                  <a:lnTo>
                    <a:pt x="147" y="1777"/>
                  </a:lnTo>
                  <a:lnTo>
                    <a:pt x="147" y="1808"/>
                  </a:lnTo>
                  <a:lnTo>
                    <a:pt x="147" y="1840"/>
                  </a:lnTo>
                  <a:lnTo>
                    <a:pt x="116" y="1850"/>
                  </a:lnTo>
                  <a:lnTo>
                    <a:pt x="84" y="1850"/>
                  </a:lnTo>
                  <a:lnTo>
                    <a:pt x="52" y="1850"/>
                  </a:lnTo>
                  <a:lnTo>
                    <a:pt x="21" y="1850"/>
                  </a:lnTo>
                  <a:lnTo>
                    <a:pt x="10" y="1819"/>
                  </a:lnTo>
                  <a:lnTo>
                    <a:pt x="0" y="1787"/>
                  </a:lnTo>
                  <a:lnTo>
                    <a:pt x="0" y="1756"/>
                  </a:lnTo>
                  <a:lnTo>
                    <a:pt x="0" y="1724"/>
                  </a:lnTo>
                  <a:lnTo>
                    <a:pt x="10" y="1693"/>
                  </a:lnTo>
                  <a:lnTo>
                    <a:pt x="10" y="1671"/>
                  </a:lnTo>
                  <a:lnTo>
                    <a:pt x="21" y="1640"/>
                  </a:lnTo>
                  <a:lnTo>
                    <a:pt x="21" y="1608"/>
                  </a:lnTo>
                  <a:lnTo>
                    <a:pt x="21" y="1577"/>
                  </a:lnTo>
                  <a:lnTo>
                    <a:pt x="21" y="1545"/>
                  </a:lnTo>
                  <a:lnTo>
                    <a:pt x="21" y="1514"/>
                  </a:lnTo>
                  <a:lnTo>
                    <a:pt x="21" y="1492"/>
                  </a:lnTo>
                  <a:lnTo>
                    <a:pt x="21" y="1461"/>
                  </a:lnTo>
                  <a:lnTo>
                    <a:pt x="21" y="1429"/>
                  </a:lnTo>
                  <a:lnTo>
                    <a:pt x="21" y="1398"/>
                  </a:lnTo>
                  <a:lnTo>
                    <a:pt x="21" y="1366"/>
                  </a:lnTo>
                  <a:lnTo>
                    <a:pt x="21" y="1335"/>
                  </a:lnTo>
                  <a:lnTo>
                    <a:pt x="21" y="1303"/>
                  </a:lnTo>
                  <a:lnTo>
                    <a:pt x="21" y="1271"/>
                  </a:lnTo>
                  <a:lnTo>
                    <a:pt x="21" y="1240"/>
                  </a:lnTo>
                  <a:lnTo>
                    <a:pt x="21" y="1208"/>
                  </a:lnTo>
                  <a:lnTo>
                    <a:pt x="21" y="1177"/>
                  </a:lnTo>
                  <a:lnTo>
                    <a:pt x="21" y="1145"/>
                  </a:lnTo>
                  <a:lnTo>
                    <a:pt x="21" y="1113"/>
                  </a:lnTo>
                  <a:lnTo>
                    <a:pt x="21" y="1082"/>
                  </a:lnTo>
                  <a:lnTo>
                    <a:pt x="21" y="1050"/>
                  </a:lnTo>
                  <a:lnTo>
                    <a:pt x="21" y="1019"/>
                  </a:lnTo>
                  <a:lnTo>
                    <a:pt x="21" y="987"/>
                  </a:lnTo>
                  <a:lnTo>
                    <a:pt x="21" y="956"/>
                  </a:lnTo>
                  <a:lnTo>
                    <a:pt x="21" y="934"/>
                  </a:lnTo>
                  <a:lnTo>
                    <a:pt x="21" y="903"/>
                  </a:lnTo>
                  <a:lnTo>
                    <a:pt x="21" y="871"/>
                  </a:lnTo>
                  <a:lnTo>
                    <a:pt x="21" y="840"/>
                  </a:lnTo>
                  <a:lnTo>
                    <a:pt x="21" y="808"/>
                  </a:lnTo>
                  <a:lnTo>
                    <a:pt x="21" y="777"/>
                  </a:lnTo>
                  <a:lnTo>
                    <a:pt x="21" y="745"/>
                  </a:lnTo>
                  <a:lnTo>
                    <a:pt x="21" y="713"/>
                  </a:lnTo>
                  <a:lnTo>
                    <a:pt x="21" y="682"/>
                  </a:lnTo>
                  <a:lnTo>
                    <a:pt x="21" y="650"/>
                  </a:lnTo>
                  <a:lnTo>
                    <a:pt x="21" y="619"/>
                  </a:lnTo>
                  <a:lnTo>
                    <a:pt x="21" y="587"/>
                  </a:lnTo>
                  <a:lnTo>
                    <a:pt x="21" y="555"/>
                  </a:lnTo>
                  <a:lnTo>
                    <a:pt x="31" y="524"/>
                  </a:lnTo>
                  <a:lnTo>
                    <a:pt x="31" y="492"/>
                  </a:lnTo>
                  <a:lnTo>
                    <a:pt x="42" y="461"/>
                  </a:lnTo>
                  <a:lnTo>
                    <a:pt x="42" y="429"/>
                  </a:lnTo>
                  <a:lnTo>
                    <a:pt x="42" y="398"/>
                  </a:lnTo>
                  <a:lnTo>
                    <a:pt x="52" y="366"/>
                  </a:lnTo>
                  <a:lnTo>
                    <a:pt x="63" y="334"/>
                  </a:lnTo>
                  <a:lnTo>
                    <a:pt x="74" y="303"/>
                  </a:lnTo>
                  <a:lnTo>
                    <a:pt x="74" y="271"/>
                  </a:lnTo>
                  <a:lnTo>
                    <a:pt x="84" y="240"/>
                  </a:lnTo>
                  <a:lnTo>
                    <a:pt x="105" y="198"/>
                  </a:lnTo>
                  <a:lnTo>
                    <a:pt x="105" y="176"/>
                  </a:lnTo>
                  <a:lnTo>
                    <a:pt x="116" y="145"/>
                  </a:lnTo>
                  <a:lnTo>
                    <a:pt x="116" y="113"/>
                  </a:lnTo>
                  <a:lnTo>
                    <a:pt x="116" y="82"/>
                  </a:lnTo>
                  <a:lnTo>
                    <a:pt x="137" y="5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pattFill prst="lgConfetti">
              <a:fgClr>
                <a:srgbClr val="393939"/>
              </a:fgClr>
              <a:bgClr>
                <a:srgbClr val="DDDDDD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176" name="Freeform 8"/>
            <p:cNvSpPr>
              <a:spLocks/>
            </p:cNvSpPr>
            <p:nvPr/>
          </p:nvSpPr>
          <p:spPr bwMode="auto">
            <a:xfrm>
              <a:off x="863" y="2294"/>
              <a:ext cx="1218" cy="1728"/>
            </a:xfrm>
            <a:custGeom>
              <a:avLst/>
              <a:gdLst/>
              <a:ahLst/>
              <a:cxnLst>
                <a:cxn ang="0">
                  <a:pos x="17" y="1653"/>
                </a:cxn>
                <a:cxn ang="0">
                  <a:pos x="133" y="1685"/>
                </a:cxn>
                <a:cxn ang="0">
                  <a:pos x="175" y="1559"/>
                </a:cxn>
                <a:cxn ang="0">
                  <a:pos x="186" y="1443"/>
                </a:cxn>
                <a:cxn ang="0">
                  <a:pos x="207" y="1327"/>
                </a:cxn>
                <a:cxn ang="0">
                  <a:pos x="207" y="1201"/>
                </a:cxn>
                <a:cxn ang="0">
                  <a:pos x="207" y="1074"/>
                </a:cxn>
                <a:cxn ang="0">
                  <a:pos x="217" y="948"/>
                </a:cxn>
                <a:cxn ang="0">
                  <a:pos x="238" y="822"/>
                </a:cxn>
                <a:cxn ang="0">
                  <a:pos x="249" y="706"/>
                </a:cxn>
                <a:cxn ang="0">
                  <a:pos x="260" y="579"/>
                </a:cxn>
                <a:cxn ang="0">
                  <a:pos x="291" y="453"/>
                </a:cxn>
                <a:cxn ang="0">
                  <a:pos x="365" y="327"/>
                </a:cxn>
                <a:cxn ang="0">
                  <a:pos x="481" y="274"/>
                </a:cxn>
                <a:cxn ang="0">
                  <a:pos x="607" y="274"/>
                </a:cxn>
                <a:cxn ang="0">
                  <a:pos x="733" y="337"/>
                </a:cxn>
                <a:cxn ang="0">
                  <a:pos x="817" y="432"/>
                </a:cxn>
                <a:cxn ang="0">
                  <a:pos x="838" y="558"/>
                </a:cxn>
                <a:cxn ang="0">
                  <a:pos x="838" y="685"/>
                </a:cxn>
                <a:cxn ang="0">
                  <a:pos x="838" y="811"/>
                </a:cxn>
                <a:cxn ang="0">
                  <a:pos x="838" y="937"/>
                </a:cxn>
                <a:cxn ang="0">
                  <a:pos x="870" y="1064"/>
                </a:cxn>
                <a:cxn ang="0">
                  <a:pos x="891" y="1180"/>
                </a:cxn>
                <a:cxn ang="0">
                  <a:pos x="901" y="1316"/>
                </a:cxn>
                <a:cxn ang="0">
                  <a:pos x="933" y="1443"/>
                </a:cxn>
                <a:cxn ang="0">
                  <a:pos x="1017" y="1559"/>
                </a:cxn>
                <a:cxn ang="0">
                  <a:pos x="1091" y="1685"/>
                </a:cxn>
                <a:cxn ang="0">
                  <a:pos x="1175" y="1695"/>
                </a:cxn>
                <a:cxn ang="0">
                  <a:pos x="1217" y="1580"/>
                </a:cxn>
                <a:cxn ang="0">
                  <a:pos x="1112" y="1453"/>
                </a:cxn>
                <a:cxn ang="0">
                  <a:pos x="1091" y="1327"/>
                </a:cxn>
                <a:cxn ang="0">
                  <a:pos x="1059" y="1190"/>
                </a:cxn>
                <a:cxn ang="0">
                  <a:pos x="1049" y="1064"/>
                </a:cxn>
                <a:cxn ang="0">
                  <a:pos x="1049" y="948"/>
                </a:cxn>
                <a:cxn ang="0">
                  <a:pos x="1038" y="822"/>
                </a:cxn>
                <a:cxn ang="0">
                  <a:pos x="1028" y="695"/>
                </a:cxn>
                <a:cxn ang="0">
                  <a:pos x="1007" y="548"/>
                </a:cxn>
                <a:cxn ang="0">
                  <a:pos x="1007" y="421"/>
                </a:cxn>
                <a:cxn ang="0">
                  <a:pos x="996" y="285"/>
                </a:cxn>
                <a:cxn ang="0">
                  <a:pos x="965" y="158"/>
                </a:cxn>
                <a:cxn ang="0">
                  <a:pos x="849" y="64"/>
                </a:cxn>
                <a:cxn ang="0">
                  <a:pos x="670" y="11"/>
                </a:cxn>
                <a:cxn ang="0">
                  <a:pos x="491" y="0"/>
                </a:cxn>
                <a:cxn ang="0">
                  <a:pos x="365" y="0"/>
                </a:cxn>
                <a:cxn ang="0">
                  <a:pos x="249" y="64"/>
                </a:cxn>
                <a:cxn ang="0">
                  <a:pos x="154" y="179"/>
                </a:cxn>
                <a:cxn ang="0">
                  <a:pos x="91" y="316"/>
                </a:cxn>
                <a:cxn ang="0">
                  <a:pos x="81" y="443"/>
                </a:cxn>
                <a:cxn ang="0">
                  <a:pos x="91" y="590"/>
                </a:cxn>
                <a:cxn ang="0">
                  <a:pos x="91" y="716"/>
                </a:cxn>
                <a:cxn ang="0">
                  <a:pos x="81" y="843"/>
                </a:cxn>
                <a:cxn ang="0">
                  <a:pos x="49" y="969"/>
                </a:cxn>
                <a:cxn ang="0">
                  <a:pos x="39" y="1095"/>
                </a:cxn>
                <a:cxn ang="0">
                  <a:pos x="28" y="1211"/>
                </a:cxn>
                <a:cxn ang="0">
                  <a:pos x="28" y="1337"/>
                </a:cxn>
                <a:cxn ang="0">
                  <a:pos x="28" y="1464"/>
                </a:cxn>
              </a:cxnLst>
              <a:rect l="0" t="0" r="r" b="b"/>
              <a:pathLst>
                <a:path w="1218" h="1728">
                  <a:moveTo>
                    <a:pt x="0" y="1546"/>
                  </a:moveTo>
                  <a:lnTo>
                    <a:pt x="7" y="1590"/>
                  </a:lnTo>
                  <a:lnTo>
                    <a:pt x="7" y="1622"/>
                  </a:lnTo>
                  <a:lnTo>
                    <a:pt x="17" y="1653"/>
                  </a:lnTo>
                  <a:lnTo>
                    <a:pt x="39" y="1664"/>
                  </a:lnTo>
                  <a:lnTo>
                    <a:pt x="70" y="1685"/>
                  </a:lnTo>
                  <a:lnTo>
                    <a:pt x="102" y="1685"/>
                  </a:lnTo>
                  <a:lnTo>
                    <a:pt x="133" y="1685"/>
                  </a:lnTo>
                  <a:lnTo>
                    <a:pt x="154" y="1653"/>
                  </a:lnTo>
                  <a:lnTo>
                    <a:pt x="165" y="1622"/>
                  </a:lnTo>
                  <a:lnTo>
                    <a:pt x="175" y="1590"/>
                  </a:lnTo>
                  <a:lnTo>
                    <a:pt x="175" y="1559"/>
                  </a:lnTo>
                  <a:lnTo>
                    <a:pt x="175" y="1537"/>
                  </a:lnTo>
                  <a:lnTo>
                    <a:pt x="175" y="1506"/>
                  </a:lnTo>
                  <a:lnTo>
                    <a:pt x="175" y="1474"/>
                  </a:lnTo>
                  <a:lnTo>
                    <a:pt x="186" y="1443"/>
                  </a:lnTo>
                  <a:lnTo>
                    <a:pt x="196" y="1411"/>
                  </a:lnTo>
                  <a:lnTo>
                    <a:pt x="207" y="1380"/>
                  </a:lnTo>
                  <a:lnTo>
                    <a:pt x="207" y="1358"/>
                  </a:lnTo>
                  <a:lnTo>
                    <a:pt x="207" y="1327"/>
                  </a:lnTo>
                  <a:lnTo>
                    <a:pt x="207" y="1295"/>
                  </a:lnTo>
                  <a:lnTo>
                    <a:pt x="207" y="1264"/>
                  </a:lnTo>
                  <a:lnTo>
                    <a:pt x="207" y="1232"/>
                  </a:lnTo>
                  <a:lnTo>
                    <a:pt x="207" y="1201"/>
                  </a:lnTo>
                  <a:lnTo>
                    <a:pt x="207" y="1169"/>
                  </a:lnTo>
                  <a:lnTo>
                    <a:pt x="207" y="1137"/>
                  </a:lnTo>
                  <a:lnTo>
                    <a:pt x="207" y="1106"/>
                  </a:lnTo>
                  <a:lnTo>
                    <a:pt x="207" y="1074"/>
                  </a:lnTo>
                  <a:lnTo>
                    <a:pt x="217" y="1043"/>
                  </a:lnTo>
                  <a:lnTo>
                    <a:pt x="217" y="1011"/>
                  </a:lnTo>
                  <a:lnTo>
                    <a:pt x="217" y="979"/>
                  </a:lnTo>
                  <a:lnTo>
                    <a:pt x="217" y="948"/>
                  </a:lnTo>
                  <a:lnTo>
                    <a:pt x="228" y="916"/>
                  </a:lnTo>
                  <a:lnTo>
                    <a:pt x="228" y="885"/>
                  </a:lnTo>
                  <a:lnTo>
                    <a:pt x="238" y="853"/>
                  </a:lnTo>
                  <a:lnTo>
                    <a:pt x="238" y="822"/>
                  </a:lnTo>
                  <a:lnTo>
                    <a:pt x="249" y="800"/>
                  </a:lnTo>
                  <a:lnTo>
                    <a:pt x="249" y="769"/>
                  </a:lnTo>
                  <a:lnTo>
                    <a:pt x="249" y="737"/>
                  </a:lnTo>
                  <a:lnTo>
                    <a:pt x="249" y="706"/>
                  </a:lnTo>
                  <a:lnTo>
                    <a:pt x="260" y="674"/>
                  </a:lnTo>
                  <a:lnTo>
                    <a:pt x="260" y="643"/>
                  </a:lnTo>
                  <a:lnTo>
                    <a:pt x="260" y="611"/>
                  </a:lnTo>
                  <a:lnTo>
                    <a:pt x="260" y="579"/>
                  </a:lnTo>
                  <a:lnTo>
                    <a:pt x="270" y="548"/>
                  </a:lnTo>
                  <a:lnTo>
                    <a:pt x="281" y="516"/>
                  </a:lnTo>
                  <a:lnTo>
                    <a:pt x="291" y="485"/>
                  </a:lnTo>
                  <a:lnTo>
                    <a:pt x="291" y="453"/>
                  </a:lnTo>
                  <a:lnTo>
                    <a:pt x="312" y="421"/>
                  </a:lnTo>
                  <a:lnTo>
                    <a:pt x="323" y="390"/>
                  </a:lnTo>
                  <a:lnTo>
                    <a:pt x="344" y="358"/>
                  </a:lnTo>
                  <a:lnTo>
                    <a:pt x="365" y="327"/>
                  </a:lnTo>
                  <a:lnTo>
                    <a:pt x="396" y="306"/>
                  </a:lnTo>
                  <a:lnTo>
                    <a:pt x="428" y="285"/>
                  </a:lnTo>
                  <a:lnTo>
                    <a:pt x="459" y="274"/>
                  </a:lnTo>
                  <a:lnTo>
                    <a:pt x="481" y="274"/>
                  </a:lnTo>
                  <a:lnTo>
                    <a:pt x="512" y="274"/>
                  </a:lnTo>
                  <a:lnTo>
                    <a:pt x="544" y="274"/>
                  </a:lnTo>
                  <a:lnTo>
                    <a:pt x="575" y="274"/>
                  </a:lnTo>
                  <a:lnTo>
                    <a:pt x="607" y="274"/>
                  </a:lnTo>
                  <a:lnTo>
                    <a:pt x="638" y="285"/>
                  </a:lnTo>
                  <a:lnTo>
                    <a:pt x="670" y="295"/>
                  </a:lnTo>
                  <a:lnTo>
                    <a:pt x="702" y="316"/>
                  </a:lnTo>
                  <a:lnTo>
                    <a:pt x="733" y="337"/>
                  </a:lnTo>
                  <a:lnTo>
                    <a:pt x="765" y="348"/>
                  </a:lnTo>
                  <a:lnTo>
                    <a:pt x="796" y="369"/>
                  </a:lnTo>
                  <a:lnTo>
                    <a:pt x="807" y="400"/>
                  </a:lnTo>
                  <a:lnTo>
                    <a:pt x="817" y="432"/>
                  </a:lnTo>
                  <a:lnTo>
                    <a:pt x="838" y="464"/>
                  </a:lnTo>
                  <a:lnTo>
                    <a:pt x="838" y="495"/>
                  </a:lnTo>
                  <a:lnTo>
                    <a:pt x="838" y="527"/>
                  </a:lnTo>
                  <a:lnTo>
                    <a:pt x="838" y="558"/>
                  </a:lnTo>
                  <a:lnTo>
                    <a:pt x="838" y="590"/>
                  </a:lnTo>
                  <a:lnTo>
                    <a:pt x="838" y="622"/>
                  </a:lnTo>
                  <a:lnTo>
                    <a:pt x="838" y="653"/>
                  </a:lnTo>
                  <a:lnTo>
                    <a:pt x="838" y="685"/>
                  </a:lnTo>
                  <a:lnTo>
                    <a:pt x="838" y="716"/>
                  </a:lnTo>
                  <a:lnTo>
                    <a:pt x="838" y="748"/>
                  </a:lnTo>
                  <a:lnTo>
                    <a:pt x="838" y="779"/>
                  </a:lnTo>
                  <a:lnTo>
                    <a:pt x="838" y="811"/>
                  </a:lnTo>
                  <a:lnTo>
                    <a:pt x="838" y="843"/>
                  </a:lnTo>
                  <a:lnTo>
                    <a:pt x="838" y="874"/>
                  </a:lnTo>
                  <a:lnTo>
                    <a:pt x="838" y="906"/>
                  </a:lnTo>
                  <a:lnTo>
                    <a:pt x="838" y="937"/>
                  </a:lnTo>
                  <a:lnTo>
                    <a:pt x="838" y="969"/>
                  </a:lnTo>
                  <a:lnTo>
                    <a:pt x="849" y="1001"/>
                  </a:lnTo>
                  <a:lnTo>
                    <a:pt x="859" y="1032"/>
                  </a:lnTo>
                  <a:lnTo>
                    <a:pt x="870" y="1064"/>
                  </a:lnTo>
                  <a:lnTo>
                    <a:pt x="880" y="1095"/>
                  </a:lnTo>
                  <a:lnTo>
                    <a:pt x="880" y="1127"/>
                  </a:lnTo>
                  <a:lnTo>
                    <a:pt x="891" y="1158"/>
                  </a:lnTo>
                  <a:lnTo>
                    <a:pt x="891" y="1180"/>
                  </a:lnTo>
                  <a:lnTo>
                    <a:pt x="891" y="1222"/>
                  </a:lnTo>
                  <a:lnTo>
                    <a:pt x="891" y="1253"/>
                  </a:lnTo>
                  <a:lnTo>
                    <a:pt x="901" y="1285"/>
                  </a:lnTo>
                  <a:lnTo>
                    <a:pt x="901" y="1316"/>
                  </a:lnTo>
                  <a:lnTo>
                    <a:pt x="912" y="1348"/>
                  </a:lnTo>
                  <a:lnTo>
                    <a:pt x="912" y="1380"/>
                  </a:lnTo>
                  <a:lnTo>
                    <a:pt x="923" y="1411"/>
                  </a:lnTo>
                  <a:lnTo>
                    <a:pt x="933" y="1443"/>
                  </a:lnTo>
                  <a:lnTo>
                    <a:pt x="944" y="1474"/>
                  </a:lnTo>
                  <a:lnTo>
                    <a:pt x="975" y="1495"/>
                  </a:lnTo>
                  <a:lnTo>
                    <a:pt x="996" y="1527"/>
                  </a:lnTo>
                  <a:lnTo>
                    <a:pt x="1017" y="1559"/>
                  </a:lnTo>
                  <a:lnTo>
                    <a:pt x="1028" y="1590"/>
                  </a:lnTo>
                  <a:lnTo>
                    <a:pt x="1059" y="1622"/>
                  </a:lnTo>
                  <a:lnTo>
                    <a:pt x="1070" y="1653"/>
                  </a:lnTo>
                  <a:lnTo>
                    <a:pt x="1091" y="1685"/>
                  </a:lnTo>
                  <a:lnTo>
                    <a:pt x="1112" y="1716"/>
                  </a:lnTo>
                  <a:lnTo>
                    <a:pt x="1144" y="1727"/>
                  </a:lnTo>
                  <a:lnTo>
                    <a:pt x="1175" y="1727"/>
                  </a:lnTo>
                  <a:lnTo>
                    <a:pt x="1175" y="1695"/>
                  </a:lnTo>
                  <a:lnTo>
                    <a:pt x="1186" y="1664"/>
                  </a:lnTo>
                  <a:lnTo>
                    <a:pt x="1217" y="1643"/>
                  </a:lnTo>
                  <a:lnTo>
                    <a:pt x="1217" y="1611"/>
                  </a:lnTo>
                  <a:lnTo>
                    <a:pt x="1217" y="1580"/>
                  </a:lnTo>
                  <a:lnTo>
                    <a:pt x="1186" y="1548"/>
                  </a:lnTo>
                  <a:lnTo>
                    <a:pt x="1154" y="1516"/>
                  </a:lnTo>
                  <a:lnTo>
                    <a:pt x="1133" y="1485"/>
                  </a:lnTo>
                  <a:lnTo>
                    <a:pt x="1112" y="1453"/>
                  </a:lnTo>
                  <a:lnTo>
                    <a:pt x="1101" y="1422"/>
                  </a:lnTo>
                  <a:lnTo>
                    <a:pt x="1101" y="1390"/>
                  </a:lnTo>
                  <a:lnTo>
                    <a:pt x="1091" y="1358"/>
                  </a:lnTo>
                  <a:lnTo>
                    <a:pt x="1091" y="1327"/>
                  </a:lnTo>
                  <a:lnTo>
                    <a:pt x="1080" y="1295"/>
                  </a:lnTo>
                  <a:lnTo>
                    <a:pt x="1070" y="1253"/>
                  </a:lnTo>
                  <a:lnTo>
                    <a:pt x="1059" y="1222"/>
                  </a:lnTo>
                  <a:lnTo>
                    <a:pt x="1059" y="1190"/>
                  </a:lnTo>
                  <a:lnTo>
                    <a:pt x="1049" y="1158"/>
                  </a:lnTo>
                  <a:lnTo>
                    <a:pt x="1049" y="1127"/>
                  </a:lnTo>
                  <a:lnTo>
                    <a:pt x="1049" y="1095"/>
                  </a:lnTo>
                  <a:lnTo>
                    <a:pt x="1049" y="1064"/>
                  </a:lnTo>
                  <a:lnTo>
                    <a:pt x="1049" y="1032"/>
                  </a:lnTo>
                  <a:lnTo>
                    <a:pt x="1049" y="1001"/>
                  </a:lnTo>
                  <a:lnTo>
                    <a:pt x="1049" y="979"/>
                  </a:lnTo>
                  <a:lnTo>
                    <a:pt x="1049" y="948"/>
                  </a:lnTo>
                  <a:lnTo>
                    <a:pt x="1049" y="916"/>
                  </a:lnTo>
                  <a:lnTo>
                    <a:pt x="1049" y="885"/>
                  </a:lnTo>
                  <a:lnTo>
                    <a:pt x="1049" y="853"/>
                  </a:lnTo>
                  <a:lnTo>
                    <a:pt x="1038" y="822"/>
                  </a:lnTo>
                  <a:lnTo>
                    <a:pt x="1038" y="790"/>
                  </a:lnTo>
                  <a:lnTo>
                    <a:pt x="1038" y="758"/>
                  </a:lnTo>
                  <a:lnTo>
                    <a:pt x="1028" y="727"/>
                  </a:lnTo>
                  <a:lnTo>
                    <a:pt x="1028" y="695"/>
                  </a:lnTo>
                  <a:lnTo>
                    <a:pt x="1017" y="653"/>
                  </a:lnTo>
                  <a:lnTo>
                    <a:pt x="1007" y="611"/>
                  </a:lnTo>
                  <a:lnTo>
                    <a:pt x="1007" y="579"/>
                  </a:lnTo>
                  <a:lnTo>
                    <a:pt x="1007" y="548"/>
                  </a:lnTo>
                  <a:lnTo>
                    <a:pt x="1007" y="516"/>
                  </a:lnTo>
                  <a:lnTo>
                    <a:pt x="1007" y="485"/>
                  </a:lnTo>
                  <a:lnTo>
                    <a:pt x="1007" y="453"/>
                  </a:lnTo>
                  <a:lnTo>
                    <a:pt x="1007" y="421"/>
                  </a:lnTo>
                  <a:lnTo>
                    <a:pt x="1007" y="390"/>
                  </a:lnTo>
                  <a:lnTo>
                    <a:pt x="1007" y="358"/>
                  </a:lnTo>
                  <a:lnTo>
                    <a:pt x="1007" y="316"/>
                  </a:lnTo>
                  <a:lnTo>
                    <a:pt x="996" y="285"/>
                  </a:lnTo>
                  <a:lnTo>
                    <a:pt x="996" y="253"/>
                  </a:lnTo>
                  <a:lnTo>
                    <a:pt x="986" y="221"/>
                  </a:lnTo>
                  <a:lnTo>
                    <a:pt x="975" y="190"/>
                  </a:lnTo>
                  <a:lnTo>
                    <a:pt x="965" y="158"/>
                  </a:lnTo>
                  <a:lnTo>
                    <a:pt x="933" y="137"/>
                  </a:lnTo>
                  <a:lnTo>
                    <a:pt x="901" y="127"/>
                  </a:lnTo>
                  <a:lnTo>
                    <a:pt x="870" y="95"/>
                  </a:lnTo>
                  <a:lnTo>
                    <a:pt x="849" y="64"/>
                  </a:lnTo>
                  <a:lnTo>
                    <a:pt x="817" y="42"/>
                  </a:lnTo>
                  <a:lnTo>
                    <a:pt x="775" y="21"/>
                  </a:lnTo>
                  <a:lnTo>
                    <a:pt x="712" y="11"/>
                  </a:lnTo>
                  <a:lnTo>
                    <a:pt x="670" y="11"/>
                  </a:lnTo>
                  <a:lnTo>
                    <a:pt x="638" y="11"/>
                  </a:lnTo>
                  <a:lnTo>
                    <a:pt x="607" y="11"/>
                  </a:lnTo>
                  <a:lnTo>
                    <a:pt x="575" y="0"/>
                  </a:lnTo>
                  <a:lnTo>
                    <a:pt x="491" y="0"/>
                  </a:lnTo>
                  <a:lnTo>
                    <a:pt x="459" y="0"/>
                  </a:lnTo>
                  <a:lnTo>
                    <a:pt x="428" y="0"/>
                  </a:lnTo>
                  <a:lnTo>
                    <a:pt x="396" y="0"/>
                  </a:lnTo>
                  <a:lnTo>
                    <a:pt x="365" y="0"/>
                  </a:lnTo>
                  <a:lnTo>
                    <a:pt x="333" y="0"/>
                  </a:lnTo>
                  <a:lnTo>
                    <a:pt x="302" y="21"/>
                  </a:lnTo>
                  <a:lnTo>
                    <a:pt x="270" y="42"/>
                  </a:lnTo>
                  <a:lnTo>
                    <a:pt x="249" y="64"/>
                  </a:lnTo>
                  <a:lnTo>
                    <a:pt x="217" y="95"/>
                  </a:lnTo>
                  <a:lnTo>
                    <a:pt x="196" y="127"/>
                  </a:lnTo>
                  <a:lnTo>
                    <a:pt x="165" y="148"/>
                  </a:lnTo>
                  <a:lnTo>
                    <a:pt x="154" y="179"/>
                  </a:lnTo>
                  <a:lnTo>
                    <a:pt x="133" y="211"/>
                  </a:lnTo>
                  <a:lnTo>
                    <a:pt x="112" y="253"/>
                  </a:lnTo>
                  <a:lnTo>
                    <a:pt x="91" y="285"/>
                  </a:lnTo>
                  <a:lnTo>
                    <a:pt x="91" y="316"/>
                  </a:lnTo>
                  <a:lnTo>
                    <a:pt x="81" y="348"/>
                  </a:lnTo>
                  <a:lnTo>
                    <a:pt x="81" y="390"/>
                  </a:lnTo>
                  <a:lnTo>
                    <a:pt x="81" y="421"/>
                  </a:lnTo>
                  <a:lnTo>
                    <a:pt x="81" y="443"/>
                  </a:lnTo>
                  <a:lnTo>
                    <a:pt x="81" y="474"/>
                  </a:lnTo>
                  <a:lnTo>
                    <a:pt x="81" y="506"/>
                  </a:lnTo>
                  <a:lnTo>
                    <a:pt x="91" y="548"/>
                  </a:lnTo>
                  <a:lnTo>
                    <a:pt x="91" y="590"/>
                  </a:lnTo>
                  <a:lnTo>
                    <a:pt x="91" y="622"/>
                  </a:lnTo>
                  <a:lnTo>
                    <a:pt x="91" y="653"/>
                  </a:lnTo>
                  <a:lnTo>
                    <a:pt x="91" y="685"/>
                  </a:lnTo>
                  <a:lnTo>
                    <a:pt x="91" y="716"/>
                  </a:lnTo>
                  <a:lnTo>
                    <a:pt x="91" y="748"/>
                  </a:lnTo>
                  <a:lnTo>
                    <a:pt x="81" y="779"/>
                  </a:lnTo>
                  <a:lnTo>
                    <a:pt x="81" y="811"/>
                  </a:lnTo>
                  <a:lnTo>
                    <a:pt x="81" y="843"/>
                  </a:lnTo>
                  <a:lnTo>
                    <a:pt x="70" y="874"/>
                  </a:lnTo>
                  <a:lnTo>
                    <a:pt x="60" y="906"/>
                  </a:lnTo>
                  <a:lnTo>
                    <a:pt x="60" y="937"/>
                  </a:lnTo>
                  <a:lnTo>
                    <a:pt x="49" y="969"/>
                  </a:lnTo>
                  <a:lnTo>
                    <a:pt x="39" y="1001"/>
                  </a:lnTo>
                  <a:lnTo>
                    <a:pt x="39" y="1032"/>
                  </a:lnTo>
                  <a:lnTo>
                    <a:pt x="39" y="1064"/>
                  </a:lnTo>
                  <a:lnTo>
                    <a:pt x="39" y="1095"/>
                  </a:lnTo>
                  <a:lnTo>
                    <a:pt x="39" y="1127"/>
                  </a:lnTo>
                  <a:lnTo>
                    <a:pt x="28" y="1158"/>
                  </a:lnTo>
                  <a:lnTo>
                    <a:pt x="28" y="1180"/>
                  </a:lnTo>
                  <a:lnTo>
                    <a:pt x="28" y="1211"/>
                  </a:lnTo>
                  <a:lnTo>
                    <a:pt x="28" y="1243"/>
                  </a:lnTo>
                  <a:lnTo>
                    <a:pt x="28" y="1274"/>
                  </a:lnTo>
                  <a:lnTo>
                    <a:pt x="28" y="1306"/>
                  </a:lnTo>
                  <a:lnTo>
                    <a:pt x="28" y="1337"/>
                  </a:lnTo>
                  <a:lnTo>
                    <a:pt x="28" y="1369"/>
                  </a:lnTo>
                  <a:lnTo>
                    <a:pt x="28" y="1401"/>
                  </a:lnTo>
                  <a:lnTo>
                    <a:pt x="28" y="1432"/>
                  </a:lnTo>
                  <a:lnTo>
                    <a:pt x="28" y="1464"/>
                  </a:lnTo>
                  <a:lnTo>
                    <a:pt x="28" y="1495"/>
                  </a:lnTo>
                  <a:lnTo>
                    <a:pt x="0" y="1546"/>
                  </a:lnTo>
                  <a:lnTo>
                    <a:pt x="0" y="1546"/>
                  </a:lnTo>
                </a:path>
              </a:pathLst>
            </a:custGeom>
            <a:pattFill prst="lgConfetti">
              <a:fgClr>
                <a:srgbClr val="080808"/>
              </a:fgClr>
              <a:bgClr>
                <a:srgbClr val="DDDDDD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177" name="Freeform 9"/>
            <p:cNvSpPr>
              <a:spLocks/>
            </p:cNvSpPr>
            <p:nvPr/>
          </p:nvSpPr>
          <p:spPr bwMode="auto">
            <a:xfrm>
              <a:off x="527" y="2158"/>
              <a:ext cx="281" cy="1832"/>
            </a:xfrm>
            <a:custGeom>
              <a:avLst/>
              <a:gdLst/>
              <a:ahLst/>
              <a:cxnLst>
                <a:cxn ang="0">
                  <a:pos x="6" y="52"/>
                </a:cxn>
                <a:cxn ang="0">
                  <a:pos x="27" y="115"/>
                </a:cxn>
                <a:cxn ang="0">
                  <a:pos x="48" y="178"/>
                </a:cxn>
                <a:cxn ang="0">
                  <a:pos x="48" y="231"/>
                </a:cxn>
                <a:cxn ang="0">
                  <a:pos x="59" y="294"/>
                </a:cxn>
                <a:cxn ang="0">
                  <a:pos x="59" y="357"/>
                </a:cxn>
                <a:cxn ang="0">
                  <a:pos x="59" y="410"/>
                </a:cxn>
                <a:cxn ang="0">
                  <a:pos x="69" y="473"/>
                </a:cxn>
                <a:cxn ang="0">
                  <a:pos x="69" y="536"/>
                </a:cxn>
                <a:cxn ang="0">
                  <a:pos x="69" y="600"/>
                </a:cxn>
                <a:cxn ang="0">
                  <a:pos x="69" y="663"/>
                </a:cxn>
                <a:cxn ang="0">
                  <a:pos x="69" y="736"/>
                </a:cxn>
                <a:cxn ang="0">
                  <a:pos x="69" y="789"/>
                </a:cxn>
                <a:cxn ang="0">
                  <a:pos x="69" y="852"/>
                </a:cxn>
                <a:cxn ang="0">
                  <a:pos x="69" y="915"/>
                </a:cxn>
                <a:cxn ang="0">
                  <a:pos x="69" y="979"/>
                </a:cxn>
                <a:cxn ang="0">
                  <a:pos x="69" y="1042"/>
                </a:cxn>
                <a:cxn ang="0">
                  <a:pos x="69" y="1105"/>
                </a:cxn>
                <a:cxn ang="0">
                  <a:pos x="69" y="1168"/>
                </a:cxn>
                <a:cxn ang="0">
                  <a:pos x="69" y="1231"/>
                </a:cxn>
                <a:cxn ang="0">
                  <a:pos x="69" y="1294"/>
                </a:cxn>
                <a:cxn ang="0">
                  <a:pos x="69" y="1347"/>
                </a:cxn>
                <a:cxn ang="0">
                  <a:pos x="69" y="1410"/>
                </a:cxn>
                <a:cxn ang="0">
                  <a:pos x="69" y="1473"/>
                </a:cxn>
                <a:cxn ang="0">
                  <a:pos x="69" y="1537"/>
                </a:cxn>
                <a:cxn ang="0">
                  <a:pos x="69" y="1600"/>
                </a:cxn>
                <a:cxn ang="0">
                  <a:pos x="69" y="1663"/>
                </a:cxn>
                <a:cxn ang="0">
                  <a:pos x="69" y="1726"/>
                </a:cxn>
                <a:cxn ang="0">
                  <a:pos x="101" y="1789"/>
                </a:cxn>
                <a:cxn ang="0">
                  <a:pos x="143" y="1831"/>
                </a:cxn>
                <a:cxn ang="0">
                  <a:pos x="206" y="1831"/>
                </a:cxn>
                <a:cxn ang="0">
                  <a:pos x="269" y="1800"/>
                </a:cxn>
                <a:cxn ang="0">
                  <a:pos x="280" y="1737"/>
                </a:cxn>
                <a:cxn ang="0">
                  <a:pos x="248" y="1684"/>
                </a:cxn>
                <a:cxn ang="0">
                  <a:pos x="238" y="1621"/>
                </a:cxn>
                <a:cxn ang="0">
                  <a:pos x="227" y="1558"/>
                </a:cxn>
                <a:cxn ang="0">
                  <a:pos x="217" y="1494"/>
                </a:cxn>
                <a:cxn ang="0">
                  <a:pos x="206" y="1431"/>
                </a:cxn>
                <a:cxn ang="0">
                  <a:pos x="196" y="1368"/>
                </a:cxn>
                <a:cxn ang="0">
                  <a:pos x="196" y="1305"/>
                </a:cxn>
                <a:cxn ang="0">
                  <a:pos x="185" y="1242"/>
                </a:cxn>
                <a:cxn ang="0">
                  <a:pos x="185" y="1179"/>
                </a:cxn>
                <a:cxn ang="0">
                  <a:pos x="175" y="1115"/>
                </a:cxn>
                <a:cxn ang="0">
                  <a:pos x="175" y="1052"/>
                </a:cxn>
                <a:cxn ang="0">
                  <a:pos x="175" y="989"/>
                </a:cxn>
                <a:cxn ang="0">
                  <a:pos x="175" y="936"/>
                </a:cxn>
                <a:cxn ang="0">
                  <a:pos x="175" y="873"/>
                </a:cxn>
                <a:cxn ang="0">
                  <a:pos x="175" y="810"/>
                </a:cxn>
                <a:cxn ang="0">
                  <a:pos x="175" y="747"/>
                </a:cxn>
                <a:cxn ang="0">
                  <a:pos x="175" y="684"/>
                </a:cxn>
                <a:cxn ang="0">
                  <a:pos x="175" y="621"/>
                </a:cxn>
                <a:cxn ang="0">
                  <a:pos x="175" y="557"/>
                </a:cxn>
                <a:cxn ang="0">
                  <a:pos x="175" y="494"/>
                </a:cxn>
                <a:cxn ang="0">
                  <a:pos x="175" y="431"/>
                </a:cxn>
                <a:cxn ang="0">
                  <a:pos x="164" y="368"/>
                </a:cxn>
                <a:cxn ang="0">
                  <a:pos x="164" y="305"/>
                </a:cxn>
                <a:cxn ang="0">
                  <a:pos x="143" y="242"/>
                </a:cxn>
                <a:cxn ang="0">
                  <a:pos x="122" y="178"/>
                </a:cxn>
                <a:cxn ang="0">
                  <a:pos x="101" y="115"/>
                </a:cxn>
                <a:cxn ang="0">
                  <a:pos x="80" y="52"/>
                </a:cxn>
                <a:cxn ang="0">
                  <a:pos x="48" y="0"/>
                </a:cxn>
                <a:cxn ang="0">
                  <a:pos x="0" y="2"/>
                </a:cxn>
              </a:cxnLst>
              <a:rect l="0" t="0" r="r" b="b"/>
              <a:pathLst>
                <a:path w="281" h="1832">
                  <a:moveTo>
                    <a:pt x="0" y="2"/>
                  </a:moveTo>
                  <a:lnTo>
                    <a:pt x="6" y="52"/>
                  </a:lnTo>
                  <a:lnTo>
                    <a:pt x="17" y="84"/>
                  </a:lnTo>
                  <a:lnTo>
                    <a:pt x="27" y="115"/>
                  </a:lnTo>
                  <a:lnTo>
                    <a:pt x="48" y="147"/>
                  </a:lnTo>
                  <a:lnTo>
                    <a:pt x="48" y="178"/>
                  </a:lnTo>
                  <a:lnTo>
                    <a:pt x="48" y="200"/>
                  </a:lnTo>
                  <a:lnTo>
                    <a:pt x="48" y="231"/>
                  </a:lnTo>
                  <a:lnTo>
                    <a:pt x="48" y="263"/>
                  </a:lnTo>
                  <a:lnTo>
                    <a:pt x="59" y="294"/>
                  </a:lnTo>
                  <a:lnTo>
                    <a:pt x="59" y="326"/>
                  </a:lnTo>
                  <a:lnTo>
                    <a:pt x="59" y="357"/>
                  </a:lnTo>
                  <a:lnTo>
                    <a:pt x="59" y="379"/>
                  </a:lnTo>
                  <a:lnTo>
                    <a:pt x="59" y="410"/>
                  </a:lnTo>
                  <a:lnTo>
                    <a:pt x="69" y="442"/>
                  </a:lnTo>
                  <a:lnTo>
                    <a:pt x="69" y="473"/>
                  </a:lnTo>
                  <a:lnTo>
                    <a:pt x="69" y="505"/>
                  </a:lnTo>
                  <a:lnTo>
                    <a:pt x="69" y="536"/>
                  </a:lnTo>
                  <a:lnTo>
                    <a:pt x="69" y="568"/>
                  </a:lnTo>
                  <a:lnTo>
                    <a:pt x="69" y="600"/>
                  </a:lnTo>
                  <a:lnTo>
                    <a:pt x="69" y="631"/>
                  </a:lnTo>
                  <a:lnTo>
                    <a:pt x="69" y="663"/>
                  </a:lnTo>
                  <a:lnTo>
                    <a:pt x="69" y="705"/>
                  </a:lnTo>
                  <a:lnTo>
                    <a:pt x="69" y="736"/>
                  </a:lnTo>
                  <a:lnTo>
                    <a:pt x="69" y="758"/>
                  </a:lnTo>
                  <a:lnTo>
                    <a:pt x="69" y="789"/>
                  </a:lnTo>
                  <a:lnTo>
                    <a:pt x="69" y="821"/>
                  </a:lnTo>
                  <a:lnTo>
                    <a:pt x="69" y="852"/>
                  </a:lnTo>
                  <a:lnTo>
                    <a:pt x="69" y="884"/>
                  </a:lnTo>
                  <a:lnTo>
                    <a:pt x="69" y="915"/>
                  </a:lnTo>
                  <a:lnTo>
                    <a:pt x="69" y="947"/>
                  </a:lnTo>
                  <a:lnTo>
                    <a:pt x="69" y="979"/>
                  </a:lnTo>
                  <a:lnTo>
                    <a:pt x="69" y="1010"/>
                  </a:lnTo>
                  <a:lnTo>
                    <a:pt x="69" y="1042"/>
                  </a:lnTo>
                  <a:lnTo>
                    <a:pt x="69" y="1073"/>
                  </a:lnTo>
                  <a:lnTo>
                    <a:pt x="69" y="1105"/>
                  </a:lnTo>
                  <a:lnTo>
                    <a:pt x="69" y="1137"/>
                  </a:lnTo>
                  <a:lnTo>
                    <a:pt x="69" y="1168"/>
                  </a:lnTo>
                  <a:lnTo>
                    <a:pt x="69" y="1200"/>
                  </a:lnTo>
                  <a:lnTo>
                    <a:pt x="69" y="1231"/>
                  </a:lnTo>
                  <a:lnTo>
                    <a:pt x="69" y="1263"/>
                  </a:lnTo>
                  <a:lnTo>
                    <a:pt x="69" y="1294"/>
                  </a:lnTo>
                  <a:lnTo>
                    <a:pt x="69" y="1316"/>
                  </a:lnTo>
                  <a:lnTo>
                    <a:pt x="69" y="1347"/>
                  </a:lnTo>
                  <a:lnTo>
                    <a:pt x="69" y="1379"/>
                  </a:lnTo>
                  <a:lnTo>
                    <a:pt x="69" y="1410"/>
                  </a:lnTo>
                  <a:lnTo>
                    <a:pt x="69" y="1442"/>
                  </a:lnTo>
                  <a:lnTo>
                    <a:pt x="69" y="1473"/>
                  </a:lnTo>
                  <a:lnTo>
                    <a:pt x="69" y="1505"/>
                  </a:lnTo>
                  <a:lnTo>
                    <a:pt x="69" y="1537"/>
                  </a:lnTo>
                  <a:lnTo>
                    <a:pt x="69" y="1568"/>
                  </a:lnTo>
                  <a:lnTo>
                    <a:pt x="69" y="1600"/>
                  </a:lnTo>
                  <a:lnTo>
                    <a:pt x="69" y="1631"/>
                  </a:lnTo>
                  <a:lnTo>
                    <a:pt x="69" y="1663"/>
                  </a:lnTo>
                  <a:lnTo>
                    <a:pt x="69" y="1695"/>
                  </a:lnTo>
                  <a:lnTo>
                    <a:pt x="69" y="1726"/>
                  </a:lnTo>
                  <a:lnTo>
                    <a:pt x="80" y="1758"/>
                  </a:lnTo>
                  <a:lnTo>
                    <a:pt x="101" y="1789"/>
                  </a:lnTo>
                  <a:lnTo>
                    <a:pt x="111" y="1821"/>
                  </a:lnTo>
                  <a:lnTo>
                    <a:pt x="143" y="1831"/>
                  </a:lnTo>
                  <a:lnTo>
                    <a:pt x="175" y="1831"/>
                  </a:lnTo>
                  <a:lnTo>
                    <a:pt x="206" y="1831"/>
                  </a:lnTo>
                  <a:lnTo>
                    <a:pt x="238" y="1831"/>
                  </a:lnTo>
                  <a:lnTo>
                    <a:pt x="269" y="1800"/>
                  </a:lnTo>
                  <a:lnTo>
                    <a:pt x="269" y="1768"/>
                  </a:lnTo>
                  <a:lnTo>
                    <a:pt x="280" y="1737"/>
                  </a:lnTo>
                  <a:lnTo>
                    <a:pt x="280" y="1705"/>
                  </a:lnTo>
                  <a:lnTo>
                    <a:pt x="248" y="1684"/>
                  </a:lnTo>
                  <a:lnTo>
                    <a:pt x="248" y="1652"/>
                  </a:lnTo>
                  <a:lnTo>
                    <a:pt x="238" y="1621"/>
                  </a:lnTo>
                  <a:lnTo>
                    <a:pt x="227" y="1589"/>
                  </a:lnTo>
                  <a:lnTo>
                    <a:pt x="227" y="1558"/>
                  </a:lnTo>
                  <a:lnTo>
                    <a:pt x="217" y="1526"/>
                  </a:lnTo>
                  <a:lnTo>
                    <a:pt x="217" y="1494"/>
                  </a:lnTo>
                  <a:lnTo>
                    <a:pt x="206" y="1463"/>
                  </a:lnTo>
                  <a:lnTo>
                    <a:pt x="206" y="1431"/>
                  </a:lnTo>
                  <a:lnTo>
                    <a:pt x="196" y="1400"/>
                  </a:lnTo>
                  <a:lnTo>
                    <a:pt x="196" y="1368"/>
                  </a:lnTo>
                  <a:lnTo>
                    <a:pt x="196" y="1337"/>
                  </a:lnTo>
                  <a:lnTo>
                    <a:pt x="196" y="1305"/>
                  </a:lnTo>
                  <a:lnTo>
                    <a:pt x="196" y="1273"/>
                  </a:lnTo>
                  <a:lnTo>
                    <a:pt x="185" y="1242"/>
                  </a:lnTo>
                  <a:lnTo>
                    <a:pt x="185" y="1210"/>
                  </a:lnTo>
                  <a:lnTo>
                    <a:pt x="185" y="1179"/>
                  </a:lnTo>
                  <a:lnTo>
                    <a:pt x="175" y="1147"/>
                  </a:lnTo>
                  <a:lnTo>
                    <a:pt x="175" y="1115"/>
                  </a:lnTo>
                  <a:lnTo>
                    <a:pt x="175" y="1084"/>
                  </a:lnTo>
                  <a:lnTo>
                    <a:pt x="175" y="1052"/>
                  </a:lnTo>
                  <a:lnTo>
                    <a:pt x="175" y="1021"/>
                  </a:lnTo>
                  <a:lnTo>
                    <a:pt x="175" y="989"/>
                  </a:lnTo>
                  <a:lnTo>
                    <a:pt x="175" y="958"/>
                  </a:lnTo>
                  <a:lnTo>
                    <a:pt x="175" y="936"/>
                  </a:lnTo>
                  <a:lnTo>
                    <a:pt x="175" y="905"/>
                  </a:lnTo>
                  <a:lnTo>
                    <a:pt x="175" y="873"/>
                  </a:lnTo>
                  <a:lnTo>
                    <a:pt x="175" y="842"/>
                  </a:lnTo>
                  <a:lnTo>
                    <a:pt x="175" y="810"/>
                  </a:lnTo>
                  <a:lnTo>
                    <a:pt x="175" y="779"/>
                  </a:lnTo>
                  <a:lnTo>
                    <a:pt x="175" y="747"/>
                  </a:lnTo>
                  <a:lnTo>
                    <a:pt x="175" y="715"/>
                  </a:lnTo>
                  <a:lnTo>
                    <a:pt x="175" y="684"/>
                  </a:lnTo>
                  <a:lnTo>
                    <a:pt x="175" y="652"/>
                  </a:lnTo>
                  <a:lnTo>
                    <a:pt x="175" y="621"/>
                  </a:lnTo>
                  <a:lnTo>
                    <a:pt x="175" y="579"/>
                  </a:lnTo>
                  <a:lnTo>
                    <a:pt x="175" y="557"/>
                  </a:lnTo>
                  <a:lnTo>
                    <a:pt x="175" y="526"/>
                  </a:lnTo>
                  <a:lnTo>
                    <a:pt x="175" y="494"/>
                  </a:lnTo>
                  <a:lnTo>
                    <a:pt x="175" y="463"/>
                  </a:lnTo>
                  <a:lnTo>
                    <a:pt x="175" y="431"/>
                  </a:lnTo>
                  <a:lnTo>
                    <a:pt x="164" y="400"/>
                  </a:lnTo>
                  <a:lnTo>
                    <a:pt x="164" y="368"/>
                  </a:lnTo>
                  <a:lnTo>
                    <a:pt x="164" y="336"/>
                  </a:lnTo>
                  <a:lnTo>
                    <a:pt x="164" y="305"/>
                  </a:lnTo>
                  <a:lnTo>
                    <a:pt x="154" y="273"/>
                  </a:lnTo>
                  <a:lnTo>
                    <a:pt x="143" y="242"/>
                  </a:lnTo>
                  <a:lnTo>
                    <a:pt x="122" y="210"/>
                  </a:lnTo>
                  <a:lnTo>
                    <a:pt x="122" y="178"/>
                  </a:lnTo>
                  <a:lnTo>
                    <a:pt x="111" y="147"/>
                  </a:lnTo>
                  <a:lnTo>
                    <a:pt x="101" y="115"/>
                  </a:lnTo>
                  <a:lnTo>
                    <a:pt x="90" y="84"/>
                  </a:lnTo>
                  <a:lnTo>
                    <a:pt x="80" y="52"/>
                  </a:lnTo>
                  <a:lnTo>
                    <a:pt x="80" y="21"/>
                  </a:lnTo>
                  <a:lnTo>
                    <a:pt x="48" y="0"/>
                  </a:lnTo>
                  <a:lnTo>
                    <a:pt x="0" y="2"/>
                  </a:lnTo>
                  <a:lnTo>
                    <a:pt x="0" y="2"/>
                  </a:lnTo>
                </a:path>
              </a:pathLst>
            </a:custGeom>
            <a:pattFill prst="lgConfetti">
              <a:fgClr>
                <a:srgbClr val="393939"/>
              </a:fgClr>
              <a:bgClr>
                <a:srgbClr val="DDDDDD"/>
              </a:bgClr>
            </a:pattFill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178" name="Freeform 10"/>
            <p:cNvSpPr>
              <a:spLocks/>
            </p:cNvSpPr>
            <p:nvPr/>
          </p:nvSpPr>
          <p:spPr bwMode="auto">
            <a:xfrm>
              <a:off x="102" y="431"/>
              <a:ext cx="2768" cy="1780"/>
            </a:xfrm>
            <a:custGeom>
              <a:avLst/>
              <a:gdLst/>
              <a:ahLst/>
              <a:cxnLst>
                <a:cxn ang="0">
                  <a:pos x="305" y="1611"/>
                </a:cxn>
                <a:cxn ang="0">
                  <a:pos x="147" y="1442"/>
                </a:cxn>
                <a:cxn ang="0">
                  <a:pos x="63" y="1253"/>
                </a:cxn>
                <a:cxn ang="0">
                  <a:pos x="21" y="1063"/>
                </a:cxn>
                <a:cxn ang="0">
                  <a:pos x="0" y="863"/>
                </a:cxn>
                <a:cxn ang="0">
                  <a:pos x="0" y="674"/>
                </a:cxn>
                <a:cxn ang="0">
                  <a:pos x="0" y="495"/>
                </a:cxn>
                <a:cxn ang="0">
                  <a:pos x="21" y="305"/>
                </a:cxn>
                <a:cxn ang="0">
                  <a:pos x="158" y="126"/>
                </a:cxn>
                <a:cxn ang="0">
                  <a:pos x="347" y="42"/>
                </a:cxn>
                <a:cxn ang="0">
                  <a:pos x="547" y="10"/>
                </a:cxn>
                <a:cxn ang="0">
                  <a:pos x="747" y="10"/>
                </a:cxn>
                <a:cxn ang="0">
                  <a:pos x="926" y="63"/>
                </a:cxn>
                <a:cxn ang="0">
                  <a:pos x="1126" y="137"/>
                </a:cxn>
                <a:cxn ang="0">
                  <a:pos x="1315" y="221"/>
                </a:cxn>
                <a:cxn ang="0">
                  <a:pos x="1389" y="389"/>
                </a:cxn>
                <a:cxn ang="0">
                  <a:pos x="1420" y="326"/>
                </a:cxn>
                <a:cxn ang="0">
                  <a:pos x="1557" y="158"/>
                </a:cxn>
                <a:cxn ang="0">
                  <a:pos x="1747" y="42"/>
                </a:cxn>
                <a:cxn ang="0">
                  <a:pos x="1936" y="0"/>
                </a:cxn>
                <a:cxn ang="0">
                  <a:pos x="2189" y="31"/>
                </a:cxn>
                <a:cxn ang="0">
                  <a:pos x="2389" y="95"/>
                </a:cxn>
                <a:cxn ang="0">
                  <a:pos x="2568" y="179"/>
                </a:cxn>
                <a:cxn ang="0">
                  <a:pos x="2673" y="358"/>
                </a:cxn>
                <a:cxn ang="0">
                  <a:pos x="2736" y="537"/>
                </a:cxn>
                <a:cxn ang="0">
                  <a:pos x="2767" y="726"/>
                </a:cxn>
                <a:cxn ang="0">
                  <a:pos x="2767" y="937"/>
                </a:cxn>
                <a:cxn ang="0">
                  <a:pos x="2715" y="1137"/>
                </a:cxn>
                <a:cxn ang="0">
                  <a:pos x="2641" y="1326"/>
                </a:cxn>
                <a:cxn ang="0">
                  <a:pos x="2546" y="1505"/>
                </a:cxn>
                <a:cxn ang="0">
                  <a:pos x="2410" y="1663"/>
                </a:cxn>
                <a:cxn ang="0">
                  <a:pos x="2252" y="1727"/>
                </a:cxn>
                <a:cxn ang="0">
                  <a:pos x="2336" y="1548"/>
                </a:cxn>
                <a:cxn ang="0">
                  <a:pos x="2410" y="1369"/>
                </a:cxn>
                <a:cxn ang="0">
                  <a:pos x="2452" y="1190"/>
                </a:cxn>
                <a:cxn ang="0">
                  <a:pos x="2494" y="1000"/>
                </a:cxn>
                <a:cxn ang="0">
                  <a:pos x="2504" y="811"/>
                </a:cxn>
                <a:cxn ang="0">
                  <a:pos x="2504" y="621"/>
                </a:cxn>
                <a:cxn ang="0">
                  <a:pos x="2368" y="453"/>
                </a:cxn>
                <a:cxn ang="0">
                  <a:pos x="2199" y="337"/>
                </a:cxn>
                <a:cxn ang="0">
                  <a:pos x="2010" y="326"/>
                </a:cxn>
                <a:cxn ang="0">
                  <a:pos x="1820" y="326"/>
                </a:cxn>
                <a:cxn ang="0">
                  <a:pos x="1641" y="453"/>
                </a:cxn>
                <a:cxn ang="0">
                  <a:pos x="1452" y="558"/>
                </a:cxn>
                <a:cxn ang="0">
                  <a:pos x="1263" y="558"/>
                </a:cxn>
                <a:cxn ang="0">
                  <a:pos x="1115" y="411"/>
                </a:cxn>
                <a:cxn ang="0">
                  <a:pos x="936" y="326"/>
                </a:cxn>
                <a:cxn ang="0">
                  <a:pos x="726" y="305"/>
                </a:cxn>
                <a:cxn ang="0">
                  <a:pos x="526" y="305"/>
                </a:cxn>
                <a:cxn ang="0">
                  <a:pos x="336" y="389"/>
                </a:cxn>
                <a:cxn ang="0">
                  <a:pos x="242" y="568"/>
                </a:cxn>
                <a:cxn ang="0">
                  <a:pos x="242" y="768"/>
                </a:cxn>
                <a:cxn ang="0">
                  <a:pos x="252" y="947"/>
                </a:cxn>
                <a:cxn ang="0">
                  <a:pos x="284" y="1147"/>
                </a:cxn>
                <a:cxn ang="0">
                  <a:pos x="347" y="1326"/>
                </a:cxn>
                <a:cxn ang="0">
                  <a:pos x="410" y="1526"/>
                </a:cxn>
                <a:cxn ang="0">
                  <a:pos x="463" y="1779"/>
                </a:cxn>
              </a:cxnLst>
              <a:rect l="0" t="0" r="r" b="b"/>
              <a:pathLst>
                <a:path w="2768" h="1780">
                  <a:moveTo>
                    <a:pt x="473" y="1729"/>
                  </a:moveTo>
                  <a:lnTo>
                    <a:pt x="431" y="1705"/>
                  </a:lnTo>
                  <a:lnTo>
                    <a:pt x="400" y="1684"/>
                  </a:lnTo>
                  <a:lnTo>
                    <a:pt x="368" y="1663"/>
                  </a:lnTo>
                  <a:lnTo>
                    <a:pt x="336" y="1632"/>
                  </a:lnTo>
                  <a:lnTo>
                    <a:pt x="305" y="1611"/>
                  </a:lnTo>
                  <a:lnTo>
                    <a:pt x="273" y="1590"/>
                  </a:lnTo>
                  <a:lnTo>
                    <a:pt x="242" y="1569"/>
                  </a:lnTo>
                  <a:lnTo>
                    <a:pt x="210" y="1537"/>
                  </a:lnTo>
                  <a:lnTo>
                    <a:pt x="189" y="1505"/>
                  </a:lnTo>
                  <a:lnTo>
                    <a:pt x="168" y="1474"/>
                  </a:lnTo>
                  <a:lnTo>
                    <a:pt x="147" y="1442"/>
                  </a:lnTo>
                  <a:lnTo>
                    <a:pt x="126" y="1411"/>
                  </a:lnTo>
                  <a:lnTo>
                    <a:pt x="115" y="1379"/>
                  </a:lnTo>
                  <a:lnTo>
                    <a:pt x="94" y="1347"/>
                  </a:lnTo>
                  <a:lnTo>
                    <a:pt x="84" y="1316"/>
                  </a:lnTo>
                  <a:lnTo>
                    <a:pt x="73" y="1284"/>
                  </a:lnTo>
                  <a:lnTo>
                    <a:pt x="63" y="1253"/>
                  </a:lnTo>
                  <a:lnTo>
                    <a:pt x="63" y="1221"/>
                  </a:lnTo>
                  <a:lnTo>
                    <a:pt x="52" y="1190"/>
                  </a:lnTo>
                  <a:lnTo>
                    <a:pt x="42" y="1158"/>
                  </a:lnTo>
                  <a:lnTo>
                    <a:pt x="31" y="1126"/>
                  </a:lnTo>
                  <a:lnTo>
                    <a:pt x="31" y="1095"/>
                  </a:lnTo>
                  <a:lnTo>
                    <a:pt x="21" y="1063"/>
                  </a:lnTo>
                  <a:lnTo>
                    <a:pt x="21" y="1032"/>
                  </a:lnTo>
                  <a:lnTo>
                    <a:pt x="10" y="1000"/>
                  </a:lnTo>
                  <a:lnTo>
                    <a:pt x="10" y="968"/>
                  </a:lnTo>
                  <a:lnTo>
                    <a:pt x="0" y="926"/>
                  </a:lnTo>
                  <a:lnTo>
                    <a:pt x="0" y="895"/>
                  </a:lnTo>
                  <a:lnTo>
                    <a:pt x="0" y="863"/>
                  </a:lnTo>
                  <a:lnTo>
                    <a:pt x="0" y="832"/>
                  </a:lnTo>
                  <a:lnTo>
                    <a:pt x="0" y="800"/>
                  </a:lnTo>
                  <a:lnTo>
                    <a:pt x="0" y="768"/>
                  </a:lnTo>
                  <a:lnTo>
                    <a:pt x="0" y="737"/>
                  </a:lnTo>
                  <a:lnTo>
                    <a:pt x="0" y="705"/>
                  </a:lnTo>
                  <a:lnTo>
                    <a:pt x="0" y="674"/>
                  </a:lnTo>
                  <a:lnTo>
                    <a:pt x="0" y="642"/>
                  </a:lnTo>
                  <a:lnTo>
                    <a:pt x="0" y="611"/>
                  </a:lnTo>
                  <a:lnTo>
                    <a:pt x="0" y="589"/>
                  </a:lnTo>
                  <a:lnTo>
                    <a:pt x="0" y="558"/>
                  </a:lnTo>
                  <a:lnTo>
                    <a:pt x="0" y="526"/>
                  </a:lnTo>
                  <a:lnTo>
                    <a:pt x="0" y="495"/>
                  </a:lnTo>
                  <a:lnTo>
                    <a:pt x="0" y="463"/>
                  </a:lnTo>
                  <a:lnTo>
                    <a:pt x="0" y="432"/>
                  </a:lnTo>
                  <a:lnTo>
                    <a:pt x="0" y="400"/>
                  </a:lnTo>
                  <a:lnTo>
                    <a:pt x="0" y="368"/>
                  </a:lnTo>
                  <a:lnTo>
                    <a:pt x="10" y="337"/>
                  </a:lnTo>
                  <a:lnTo>
                    <a:pt x="21" y="305"/>
                  </a:lnTo>
                  <a:lnTo>
                    <a:pt x="42" y="274"/>
                  </a:lnTo>
                  <a:lnTo>
                    <a:pt x="63" y="242"/>
                  </a:lnTo>
                  <a:lnTo>
                    <a:pt x="73" y="210"/>
                  </a:lnTo>
                  <a:lnTo>
                    <a:pt x="105" y="189"/>
                  </a:lnTo>
                  <a:lnTo>
                    <a:pt x="126" y="158"/>
                  </a:lnTo>
                  <a:lnTo>
                    <a:pt x="158" y="126"/>
                  </a:lnTo>
                  <a:lnTo>
                    <a:pt x="189" y="105"/>
                  </a:lnTo>
                  <a:lnTo>
                    <a:pt x="221" y="84"/>
                  </a:lnTo>
                  <a:lnTo>
                    <a:pt x="252" y="74"/>
                  </a:lnTo>
                  <a:lnTo>
                    <a:pt x="284" y="53"/>
                  </a:lnTo>
                  <a:lnTo>
                    <a:pt x="315" y="42"/>
                  </a:lnTo>
                  <a:lnTo>
                    <a:pt x="347" y="42"/>
                  </a:lnTo>
                  <a:lnTo>
                    <a:pt x="379" y="31"/>
                  </a:lnTo>
                  <a:lnTo>
                    <a:pt x="421" y="31"/>
                  </a:lnTo>
                  <a:lnTo>
                    <a:pt x="452" y="21"/>
                  </a:lnTo>
                  <a:lnTo>
                    <a:pt x="484" y="21"/>
                  </a:lnTo>
                  <a:lnTo>
                    <a:pt x="515" y="10"/>
                  </a:lnTo>
                  <a:lnTo>
                    <a:pt x="547" y="10"/>
                  </a:lnTo>
                  <a:lnTo>
                    <a:pt x="589" y="10"/>
                  </a:lnTo>
                  <a:lnTo>
                    <a:pt x="621" y="10"/>
                  </a:lnTo>
                  <a:lnTo>
                    <a:pt x="652" y="10"/>
                  </a:lnTo>
                  <a:lnTo>
                    <a:pt x="684" y="10"/>
                  </a:lnTo>
                  <a:lnTo>
                    <a:pt x="715" y="10"/>
                  </a:lnTo>
                  <a:lnTo>
                    <a:pt x="747" y="10"/>
                  </a:lnTo>
                  <a:lnTo>
                    <a:pt x="778" y="21"/>
                  </a:lnTo>
                  <a:lnTo>
                    <a:pt x="800" y="21"/>
                  </a:lnTo>
                  <a:lnTo>
                    <a:pt x="831" y="31"/>
                  </a:lnTo>
                  <a:lnTo>
                    <a:pt x="863" y="42"/>
                  </a:lnTo>
                  <a:lnTo>
                    <a:pt x="894" y="53"/>
                  </a:lnTo>
                  <a:lnTo>
                    <a:pt x="926" y="63"/>
                  </a:lnTo>
                  <a:lnTo>
                    <a:pt x="957" y="74"/>
                  </a:lnTo>
                  <a:lnTo>
                    <a:pt x="989" y="74"/>
                  </a:lnTo>
                  <a:lnTo>
                    <a:pt x="1021" y="84"/>
                  </a:lnTo>
                  <a:lnTo>
                    <a:pt x="1052" y="105"/>
                  </a:lnTo>
                  <a:lnTo>
                    <a:pt x="1094" y="116"/>
                  </a:lnTo>
                  <a:lnTo>
                    <a:pt x="1126" y="137"/>
                  </a:lnTo>
                  <a:lnTo>
                    <a:pt x="1157" y="147"/>
                  </a:lnTo>
                  <a:lnTo>
                    <a:pt x="1189" y="158"/>
                  </a:lnTo>
                  <a:lnTo>
                    <a:pt x="1220" y="168"/>
                  </a:lnTo>
                  <a:lnTo>
                    <a:pt x="1242" y="179"/>
                  </a:lnTo>
                  <a:lnTo>
                    <a:pt x="1273" y="200"/>
                  </a:lnTo>
                  <a:lnTo>
                    <a:pt x="1315" y="221"/>
                  </a:lnTo>
                  <a:lnTo>
                    <a:pt x="1347" y="232"/>
                  </a:lnTo>
                  <a:lnTo>
                    <a:pt x="1357" y="263"/>
                  </a:lnTo>
                  <a:lnTo>
                    <a:pt x="1368" y="295"/>
                  </a:lnTo>
                  <a:lnTo>
                    <a:pt x="1378" y="326"/>
                  </a:lnTo>
                  <a:lnTo>
                    <a:pt x="1389" y="358"/>
                  </a:lnTo>
                  <a:lnTo>
                    <a:pt x="1389" y="389"/>
                  </a:lnTo>
                  <a:lnTo>
                    <a:pt x="1389" y="411"/>
                  </a:lnTo>
                  <a:lnTo>
                    <a:pt x="1389" y="442"/>
                  </a:lnTo>
                  <a:lnTo>
                    <a:pt x="1410" y="411"/>
                  </a:lnTo>
                  <a:lnTo>
                    <a:pt x="1420" y="389"/>
                  </a:lnTo>
                  <a:lnTo>
                    <a:pt x="1420" y="358"/>
                  </a:lnTo>
                  <a:lnTo>
                    <a:pt x="1420" y="326"/>
                  </a:lnTo>
                  <a:lnTo>
                    <a:pt x="1431" y="295"/>
                  </a:lnTo>
                  <a:lnTo>
                    <a:pt x="1452" y="263"/>
                  </a:lnTo>
                  <a:lnTo>
                    <a:pt x="1484" y="242"/>
                  </a:lnTo>
                  <a:lnTo>
                    <a:pt x="1494" y="210"/>
                  </a:lnTo>
                  <a:lnTo>
                    <a:pt x="1526" y="179"/>
                  </a:lnTo>
                  <a:lnTo>
                    <a:pt x="1557" y="158"/>
                  </a:lnTo>
                  <a:lnTo>
                    <a:pt x="1589" y="137"/>
                  </a:lnTo>
                  <a:lnTo>
                    <a:pt x="1620" y="116"/>
                  </a:lnTo>
                  <a:lnTo>
                    <a:pt x="1652" y="95"/>
                  </a:lnTo>
                  <a:lnTo>
                    <a:pt x="1684" y="74"/>
                  </a:lnTo>
                  <a:lnTo>
                    <a:pt x="1715" y="63"/>
                  </a:lnTo>
                  <a:lnTo>
                    <a:pt x="1747" y="42"/>
                  </a:lnTo>
                  <a:lnTo>
                    <a:pt x="1778" y="31"/>
                  </a:lnTo>
                  <a:lnTo>
                    <a:pt x="1810" y="21"/>
                  </a:lnTo>
                  <a:lnTo>
                    <a:pt x="1841" y="10"/>
                  </a:lnTo>
                  <a:lnTo>
                    <a:pt x="1873" y="0"/>
                  </a:lnTo>
                  <a:lnTo>
                    <a:pt x="1905" y="0"/>
                  </a:lnTo>
                  <a:lnTo>
                    <a:pt x="1936" y="0"/>
                  </a:lnTo>
                  <a:lnTo>
                    <a:pt x="1968" y="0"/>
                  </a:lnTo>
                  <a:lnTo>
                    <a:pt x="1999" y="0"/>
                  </a:lnTo>
                  <a:lnTo>
                    <a:pt x="2031" y="10"/>
                  </a:lnTo>
                  <a:lnTo>
                    <a:pt x="2115" y="21"/>
                  </a:lnTo>
                  <a:lnTo>
                    <a:pt x="2147" y="31"/>
                  </a:lnTo>
                  <a:lnTo>
                    <a:pt x="2189" y="31"/>
                  </a:lnTo>
                  <a:lnTo>
                    <a:pt x="2220" y="53"/>
                  </a:lnTo>
                  <a:lnTo>
                    <a:pt x="2252" y="53"/>
                  </a:lnTo>
                  <a:lnTo>
                    <a:pt x="2283" y="63"/>
                  </a:lnTo>
                  <a:lnTo>
                    <a:pt x="2315" y="74"/>
                  </a:lnTo>
                  <a:lnTo>
                    <a:pt x="2357" y="74"/>
                  </a:lnTo>
                  <a:lnTo>
                    <a:pt x="2389" y="95"/>
                  </a:lnTo>
                  <a:lnTo>
                    <a:pt x="2420" y="105"/>
                  </a:lnTo>
                  <a:lnTo>
                    <a:pt x="2452" y="116"/>
                  </a:lnTo>
                  <a:lnTo>
                    <a:pt x="2483" y="126"/>
                  </a:lnTo>
                  <a:lnTo>
                    <a:pt x="2515" y="147"/>
                  </a:lnTo>
                  <a:lnTo>
                    <a:pt x="2546" y="158"/>
                  </a:lnTo>
                  <a:lnTo>
                    <a:pt x="2568" y="179"/>
                  </a:lnTo>
                  <a:lnTo>
                    <a:pt x="2589" y="210"/>
                  </a:lnTo>
                  <a:lnTo>
                    <a:pt x="2610" y="232"/>
                  </a:lnTo>
                  <a:lnTo>
                    <a:pt x="2631" y="263"/>
                  </a:lnTo>
                  <a:lnTo>
                    <a:pt x="2652" y="295"/>
                  </a:lnTo>
                  <a:lnTo>
                    <a:pt x="2662" y="326"/>
                  </a:lnTo>
                  <a:lnTo>
                    <a:pt x="2673" y="358"/>
                  </a:lnTo>
                  <a:lnTo>
                    <a:pt x="2683" y="389"/>
                  </a:lnTo>
                  <a:lnTo>
                    <a:pt x="2694" y="411"/>
                  </a:lnTo>
                  <a:lnTo>
                    <a:pt x="2704" y="442"/>
                  </a:lnTo>
                  <a:lnTo>
                    <a:pt x="2715" y="474"/>
                  </a:lnTo>
                  <a:lnTo>
                    <a:pt x="2736" y="505"/>
                  </a:lnTo>
                  <a:lnTo>
                    <a:pt x="2736" y="537"/>
                  </a:lnTo>
                  <a:lnTo>
                    <a:pt x="2746" y="568"/>
                  </a:lnTo>
                  <a:lnTo>
                    <a:pt x="2757" y="600"/>
                  </a:lnTo>
                  <a:lnTo>
                    <a:pt x="2757" y="632"/>
                  </a:lnTo>
                  <a:lnTo>
                    <a:pt x="2757" y="663"/>
                  </a:lnTo>
                  <a:lnTo>
                    <a:pt x="2757" y="695"/>
                  </a:lnTo>
                  <a:lnTo>
                    <a:pt x="2767" y="726"/>
                  </a:lnTo>
                  <a:lnTo>
                    <a:pt x="2767" y="758"/>
                  </a:lnTo>
                  <a:lnTo>
                    <a:pt x="2767" y="790"/>
                  </a:lnTo>
                  <a:lnTo>
                    <a:pt x="2767" y="821"/>
                  </a:lnTo>
                  <a:lnTo>
                    <a:pt x="2767" y="863"/>
                  </a:lnTo>
                  <a:lnTo>
                    <a:pt x="2767" y="895"/>
                  </a:lnTo>
                  <a:lnTo>
                    <a:pt x="2767" y="937"/>
                  </a:lnTo>
                  <a:lnTo>
                    <a:pt x="2767" y="979"/>
                  </a:lnTo>
                  <a:lnTo>
                    <a:pt x="2757" y="1011"/>
                  </a:lnTo>
                  <a:lnTo>
                    <a:pt x="2757" y="1042"/>
                  </a:lnTo>
                  <a:lnTo>
                    <a:pt x="2736" y="1074"/>
                  </a:lnTo>
                  <a:lnTo>
                    <a:pt x="2725" y="1105"/>
                  </a:lnTo>
                  <a:lnTo>
                    <a:pt x="2715" y="1137"/>
                  </a:lnTo>
                  <a:lnTo>
                    <a:pt x="2704" y="1169"/>
                  </a:lnTo>
                  <a:lnTo>
                    <a:pt x="2704" y="1200"/>
                  </a:lnTo>
                  <a:lnTo>
                    <a:pt x="2683" y="1232"/>
                  </a:lnTo>
                  <a:lnTo>
                    <a:pt x="2673" y="1263"/>
                  </a:lnTo>
                  <a:lnTo>
                    <a:pt x="2662" y="1295"/>
                  </a:lnTo>
                  <a:lnTo>
                    <a:pt x="2641" y="1326"/>
                  </a:lnTo>
                  <a:lnTo>
                    <a:pt x="2631" y="1358"/>
                  </a:lnTo>
                  <a:lnTo>
                    <a:pt x="2610" y="1390"/>
                  </a:lnTo>
                  <a:lnTo>
                    <a:pt x="2589" y="1421"/>
                  </a:lnTo>
                  <a:lnTo>
                    <a:pt x="2578" y="1453"/>
                  </a:lnTo>
                  <a:lnTo>
                    <a:pt x="2568" y="1484"/>
                  </a:lnTo>
                  <a:lnTo>
                    <a:pt x="2546" y="1505"/>
                  </a:lnTo>
                  <a:lnTo>
                    <a:pt x="2536" y="1537"/>
                  </a:lnTo>
                  <a:lnTo>
                    <a:pt x="2504" y="1558"/>
                  </a:lnTo>
                  <a:lnTo>
                    <a:pt x="2494" y="1590"/>
                  </a:lnTo>
                  <a:lnTo>
                    <a:pt x="2462" y="1611"/>
                  </a:lnTo>
                  <a:lnTo>
                    <a:pt x="2441" y="1642"/>
                  </a:lnTo>
                  <a:lnTo>
                    <a:pt x="2410" y="1663"/>
                  </a:lnTo>
                  <a:lnTo>
                    <a:pt x="2378" y="1684"/>
                  </a:lnTo>
                  <a:lnTo>
                    <a:pt x="2347" y="1705"/>
                  </a:lnTo>
                  <a:lnTo>
                    <a:pt x="2325" y="1716"/>
                  </a:lnTo>
                  <a:lnTo>
                    <a:pt x="2294" y="1737"/>
                  </a:lnTo>
                  <a:lnTo>
                    <a:pt x="2262" y="1758"/>
                  </a:lnTo>
                  <a:lnTo>
                    <a:pt x="2252" y="1727"/>
                  </a:lnTo>
                  <a:lnTo>
                    <a:pt x="2262" y="1705"/>
                  </a:lnTo>
                  <a:lnTo>
                    <a:pt x="2273" y="1674"/>
                  </a:lnTo>
                  <a:lnTo>
                    <a:pt x="2294" y="1642"/>
                  </a:lnTo>
                  <a:lnTo>
                    <a:pt x="2304" y="1611"/>
                  </a:lnTo>
                  <a:lnTo>
                    <a:pt x="2325" y="1579"/>
                  </a:lnTo>
                  <a:lnTo>
                    <a:pt x="2336" y="1548"/>
                  </a:lnTo>
                  <a:lnTo>
                    <a:pt x="2347" y="1526"/>
                  </a:lnTo>
                  <a:lnTo>
                    <a:pt x="2368" y="1495"/>
                  </a:lnTo>
                  <a:lnTo>
                    <a:pt x="2378" y="1463"/>
                  </a:lnTo>
                  <a:lnTo>
                    <a:pt x="2389" y="1432"/>
                  </a:lnTo>
                  <a:lnTo>
                    <a:pt x="2399" y="1400"/>
                  </a:lnTo>
                  <a:lnTo>
                    <a:pt x="2410" y="1369"/>
                  </a:lnTo>
                  <a:lnTo>
                    <a:pt x="2410" y="1347"/>
                  </a:lnTo>
                  <a:lnTo>
                    <a:pt x="2420" y="1316"/>
                  </a:lnTo>
                  <a:lnTo>
                    <a:pt x="2431" y="1284"/>
                  </a:lnTo>
                  <a:lnTo>
                    <a:pt x="2441" y="1253"/>
                  </a:lnTo>
                  <a:lnTo>
                    <a:pt x="2452" y="1221"/>
                  </a:lnTo>
                  <a:lnTo>
                    <a:pt x="2452" y="1190"/>
                  </a:lnTo>
                  <a:lnTo>
                    <a:pt x="2462" y="1158"/>
                  </a:lnTo>
                  <a:lnTo>
                    <a:pt x="2473" y="1126"/>
                  </a:lnTo>
                  <a:lnTo>
                    <a:pt x="2483" y="1095"/>
                  </a:lnTo>
                  <a:lnTo>
                    <a:pt x="2483" y="1063"/>
                  </a:lnTo>
                  <a:lnTo>
                    <a:pt x="2494" y="1032"/>
                  </a:lnTo>
                  <a:lnTo>
                    <a:pt x="2494" y="1000"/>
                  </a:lnTo>
                  <a:lnTo>
                    <a:pt x="2494" y="968"/>
                  </a:lnTo>
                  <a:lnTo>
                    <a:pt x="2494" y="937"/>
                  </a:lnTo>
                  <a:lnTo>
                    <a:pt x="2494" y="905"/>
                  </a:lnTo>
                  <a:lnTo>
                    <a:pt x="2504" y="874"/>
                  </a:lnTo>
                  <a:lnTo>
                    <a:pt x="2504" y="842"/>
                  </a:lnTo>
                  <a:lnTo>
                    <a:pt x="2504" y="811"/>
                  </a:lnTo>
                  <a:lnTo>
                    <a:pt x="2504" y="779"/>
                  </a:lnTo>
                  <a:lnTo>
                    <a:pt x="2504" y="747"/>
                  </a:lnTo>
                  <a:lnTo>
                    <a:pt x="2504" y="716"/>
                  </a:lnTo>
                  <a:lnTo>
                    <a:pt x="2504" y="684"/>
                  </a:lnTo>
                  <a:lnTo>
                    <a:pt x="2504" y="653"/>
                  </a:lnTo>
                  <a:lnTo>
                    <a:pt x="2504" y="621"/>
                  </a:lnTo>
                  <a:lnTo>
                    <a:pt x="2504" y="589"/>
                  </a:lnTo>
                  <a:lnTo>
                    <a:pt x="2473" y="568"/>
                  </a:lnTo>
                  <a:lnTo>
                    <a:pt x="2441" y="537"/>
                  </a:lnTo>
                  <a:lnTo>
                    <a:pt x="2420" y="505"/>
                  </a:lnTo>
                  <a:lnTo>
                    <a:pt x="2389" y="484"/>
                  </a:lnTo>
                  <a:lnTo>
                    <a:pt x="2368" y="453"/>
                  </a:lnTo>
                  <a:lnTo>
                    <a:pt x="2336" y="432"/>
                  </a:lnTo>
                  <a:lnTo>
                    <a:pt x="2304" y="411"/>
                  </a:lnTo>
                  <a:lnTo>
                    <a:pt x="2294" y="389"/>
                  </a:lnTo>
                  <a:lnTo>
                    <a:pt x="2262" y="368"/>
                  </a:lnTo>
                  <a:lnTo>
                    <a:pt x="2231" y="347"/>
                  </a:lnTo>
                  <a:lnTo>
                    <a:pt x="2199" y="337"/>
                  </a:lnTo>
                  <a:lnTo>
                    <a:pt x="2168" y="326"/>
                  </a:lnTo>
                  <a:lnTo>
                    <a:pt x="2136" y="326"/>
                  </a:lnTo>
                  <a:lnTo>
                    <a:pt x="2104" y="326"/>
                  </a:lnTo>
                  <a:lnTo>
                    <a:pt x="2073" y="326"/>
                  </a:lnTo>
                  <a:lnTo>
                    <a:pt x="2041" y="326"/>
                  </a:lnTo>
                  <a:lnTo>
                    <a:pt x="2010" y="326"/>
                  </a:lnTo>
                  <a:lnTo>
                    <a:pt x="1978" y="326"/>
                  </a:lnTo>
                  <a:lnTo>
                    <a:pt x="1947" y="326"/>
                  </a:lnTo>
                  <a:lnTo>
                    <a:pt x="1915" y="326"/>
                  </a:lnTo>
                  <a:lnTo>
                    <a:pt x="1883" y="326"/>
                  </a:lnTo>
                  <a:lnTo>
                    <a:pt x="1852" y="326"/>
                  </a:lnTo>
                  <a:lnTo>
                    <a:pt x="1820" y="326"/>
                  </a:lnTo>
                  <a:lnTo>
                    <a:pt x="1789" y="337"/>
                  </a:lnTo>
                  <a:lnTo>
                    <a:pt x="1757" y="358"/>
                  </a:lnTo>
                  <a:lnTo>
                    <a:pt x="1726" y="379"/>
                  </a:lnTo>
                  <a:lnTo>
                    <a:pt x="1694" y="400"/>
                  </a:lnTo>
                  <a:lnTo>
                    <a:pt x="1662" y="421"/>
                  </a:lnTo>
                  <a:lnTo>
                    <a:pt x="1641" y="453"/>
                  </a:lnTo>
                  <a:lnTo>
                    <a:pt x="1610" y="474"/>
                  </a:lnTo>
                  <a:lnTo>
                    <a:pt x="1578" y="505"/>
                  </a:lnTo>
                  <a:lnTo>
                    <a:pt x="1547" y="526"/>
                  </a:lnTo>
                  <a:lnTo>
                    <a:pt x="1515" y="537"/>
                  </a:lnTo>
                  <a:lnTo>
                    <a:pt x="1484" y="558"/>
                  </a:lnTo>
                  <a:lnTo>
                    <a:pt x="1452" y="558"/>
                  </a:lnTo>
                  <a:lnTo>
                    <a:pt x="1420" y="558"/>
                  </a:lnTo>
                  <a:lnTo>
                    <a:pt x="1389" y="558"/>
                  </a:lnTo>
                  <a:lnTo>
                    <a:pt x="1357" y="558"/>
                  </a:lnTo>
                  <a:lnTo>
                    <a:pt x="1326" y="558"/>
                  </a:lnTo>
                  <a:lnTo>
                    <a:pt x="1294" y="558"/>
                  </a:lnTo>
                  <a:lnTo>
                    <a:pt x="1263" y="558"/>
                  </a:lnTo>
                  <a:lnTo>
                    <a:pt x="1231" y="547"/>
                  </a:lnTo>
                  <a:lnTo>
                    <a:pt x="1199" y="516"/>
                  </a:lnTo>
                  <a:lnTo>
                    <a:pt x="1189" y="484"/>
                  </a:lnTo>
                  <a:lnTo>
                    <a:pt x="1157" y="463"/>
                  </a:lnTo>
                  <a:lnTo>
                    <a:pt x="1147" y="432"/>
                  </a:lnTo>
                  <a:lnTo>
                    <a:pt x="1115" y="411"/>
                  </a:lnTo>
                  <a:lnTo>
                    <a:pt x="1105" y="389"/>
                  </a:lnTo>
                  <a:lnTo>
                    <a:pt x="1073" y="379"/>
                  </a:lnTo>
                  <a:lnTo>
                    <a:pt x="1042" y="358"/>
                  </a:lnTo>
                  <a:lnTo>
                    <a:pt x="1010" y="347"/>
                  </a:lnTo>
                  <a:lnTo>
                    <a:pt x="968" y="337"/>
                  </a:lnTo>
                  <a:lnTo>
                    <a:pt x="936" y="326"/>
                  </a:lnTo>
                  <a:lnTo>
                    <a:pt x="905" y="316"/>
                  </a:lnTo>
                  <a:lnTo>
                    <a:pt x="863" y="316"/>
                  </a:lnTo>
                  <a:lnTo>
                    <a:pt x="821" y="305"/>
                  </a:lnTo>
                  <a:lnTo>
                    <a:pt x="789" y="305"/>
                  </a:lnTo>
                  <a:lnTo>
                    <a:pt x="757" y="305"/>
                  </a:lnTo>
                  <a:lnTo>
                    <a:pt x="726" y="305"/>
                  </a:lnTo>
                  <a:lnTo>
                    <a:pt x="694" y="305"/>
                  </a:lnTo>
                  <a:lnTo>
                    <a:pt x="663" y="305"/>
                  </a:lnTo>
                  <a:lnTo>
                    <a:pt x="621" y="305"/>
                  </a:lnTo>
                  <a:lnTo>
                    <a:pt x="589" y="305"/>
                  </a:lnTo>
                  <a:lnTo>
                    <a:pt x="557" y="305"/>
                  </a:lnTo>
                  <a:lnTo>
                    <a:pt x="526" y="305"/>
                  </a:lnTo>
                  <a:lnTo>
                    <a:pt x="494" y="316"/>
                  </a:lnTo>
                  <a:lnTo>
                    <a:pt x="463" y="326"/>
                  </a:lnTo>
                  <a:lnTo>
                    <a:pt x="431" y="337"/>
                  </a:lnTo>
                  <a:lnTo>
                    <a:pt x="400" y="358"/>
                  </a:lnTo>
                  <a:lnTo>
                    <a:pt x="368" y="368"/>
                  </a:lnTo>
                  <a:lnTo>
                    <a:pt x="336" y="389"/>
                  </a:lnTo>
                  <a:lnTo>
                    <a:pt x="315" y="411"/>
                  </a:lnTo>
                  <a:lnTo>
                    <a:pt x="305" y="442"/>
                  </a:lnTo>
                  <a:lnTo>
                    <a:pt x="273" y="474"/>
                  </a:lnTo>
                  <a:lnTo>
                    <a:pt x="263" y="505"/>
                  </a:lnTo>
                  <a:lnTo>
                    <a:pt x="252" y="537"/>
                  </a:lnTo>
                  <a:lnTo>
                    <a:pt x="242" y="568"/>
                  </a:lnTo>
                  <a:lnTo>
                    <a:pt x="242" y="600"/>
                  </a:lnTo>
                  <a:lnTo>
                    <a:pt x="242" y="632"/>
                  </a:lnTo>
                  <a:lnTo>
                    <a:pt x="242" y="663"/>
                  </a:lnTo>
                  <a:lnTo>
                    <a:pt x="242" y="695"/>
                  </a:lnTo>
                  <a:lnTo>
                    <a:pt x="242" y="726"/>
                  </a:lnTo>
                  <a:lnTo>
                    <a:pt x="242" y="768"/>
                  </a:lnTo>
                  <a:lnTo>
                    <a:pt x="242" y="790"/>
                  </a:lnTo>
                  <a:lnTo>
                    <a:pt x="242" y="821"/>
                  </a:lnTo>
                  <a:lnTo>
                    <a:pt x="242" y="853"/>
                  </a:lnTo>
                  <a:lnTo>
                    <a:pt x="242" y="884"/>
                  </a:lnTo>
                  <a:lnTo>
                    <a:pt x="242" y="916"/>
                  </a:lnTo>
                  <a:lnTo>
                    <a:pt x="252" y="947"/>
                  </a:lnTo>
                  <a:lnTo>
                    <a:pt x="252" y="979"/>
                  </a:lnTo>
                  <a:lnTo>
                    <a:pt x="263" y="1011"/>
                  </a:lnTo>
                  <a:lnTo>
                    <a:pt x="263" y="1053"/>
                  </a:lnTo>
                  <a:lnTo>
                    <a:pt x="263" y="1084"/>
                  </a:lnTo>
                  <a:lnTo>
                    <a:pt x="273" y="1116"/>
                  </a:lnTo>
                  <a:lnTo>
                    <a:pt x="284" y="1147"/>
                  </a:lnTo>
                  <a:lnTo>
                    <a:pt x="294" y="1169"/>
                  </a:lnTo>
                  <a:lnTo>
                    <a:pt x="294" y="1200"/>
                  </a:lnTo>
                  <a:lnTo>
                    <a:pt x="305" y="1232"/>
                  </a:lnTo>
                  <a:lnTo>
                    <a:pt x="315" y="1263"/>
                  </a:lnTo>
                  <a:lnTo>
                    <a:pt x="336" y="1295"/>
                  </a:lnTo>
                  <a:lnTo>
                    <a:pt x="347" y="1326"/>
                  </a:lnTo>
                  <a:lnTo>
                    <a:pt x="347" y="1369"/>
                  </a:lnTo>
                  <a:lnTo>
                    <a:pt x="358" y="1400"/>
                  </a:lnTo>
                  <a:lnTo>
                    <a:pt x="368" y="1432"/>
                  </a:lnTo>
                  <a:lnTo>
                    <a:pt x="379" y="1463"/>
                  </a:lnTo>
                  <a:lnTo>
                    <a:pt x="400" y="1495"/>
                  </a:lnTo>
                  <a:lnTo>
                    <a:pt x="410" y="1526"/>
                  </a:lnTo>
                  <a:lnTo>
                    <a:pt x="421" y="1548"/>
                  </a:lnTo>
                  <a:lnTo>
                    <a:pt x="431" y="1579"/>
                  </a:lnTo>
                  <a:lnTo>
                    <a:pt x="442" y="1611"/>
                  </a:lnTo>
                  <a:lnTo>
                    <a:pt x="442" y="1674"/>
                  </a:lnTo>
                  <a:lnTo>
                    <a:pt x="473" y="1729"/>
                  </a:lnTo>
                  <a:lnTo>
                    <a:pt x="463" y="1779"/>
                  </a:lnTo>
                  <a:lnTo>
                    <a:pt x="473" y="1729"/>
                  </a:lnTo>
                  <a:lnTo>
                    <a:pt x="431" y="1727"/>
                  </a:lnTo>
                  <a:lnTo>
                    <a:pt x="431" y="1705"/>
                  </a:lnTo>
                  <a:lnTo>
                    <a:pt x="425" y="1729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179" name="Freeform 11"/>
            <p:cNvSpPr>
              <a:spLocks/>
            </p:cNvSpPr>
            <p:nvPr/>
          </p:nvSpPr>
          <p:spPr bwMode="auto">
            <a:xfrm>
              <a:off x="312" y="673"/>
              <a:ext cx="2348" cy="3244"/>
            </a:xfrm>
            <a:custGeom>
              <a:avLst/>
              <a:gdLst/>
              <a:ahLst/>
              <a:cxnLst>
                <a:cxn ang="0">
                  <a:pos x="337" y="2221"/>
                </a:cxn>
                <a:cxn ang="0">
                  <a:pos x="337" y="1948"/>
                </a:cxn>
                <a:cxn ang="0">
                  <a:pos x="305" y="1663"/>
                </a:cxn>
                <a:cxn ang="0">
                  <a:pos x="211" y="1390"/>
                </a:cxn>
                <a:cxn ang="0">
                  <a:pos x="84" y="1116"/>
                </a:cxn>
                <a:cxn ang="0">
                  <a:pos x="11" y="874"/>
                </a:cxn>
                <a:cxn ang="0">
                  <a:pos x="0" y="579"/>
                </a:cxn>
                <a:cxn ang="0">
                  <a:pos x="0" y="316"/>
                </a:cxn>
                <a:cxn ang="0">
                  <a:pos x="148" y="84"/>
                </a:cxn>
                <a:cxn ang="0">
                  <a:pos x="400" y="0"/>
                </a:cxn>
                <a:cxn ang="0">
                  <a:pos x="663" y="0"/>
                </a:cxn>
                <a:cxn ang="0">
                  <a:pos x="926" y="105"/>
                </a:cxn>
                <a:cxn ang="0">
                  <a:pos x="1137" y="284"/>
                </a:cxn>
                <a:cxn ang="0">
                  <a:pos x="1379" y="221"/>
                </a:cxn>
                <a:cxn ang="0">
                  <a:pos x="1610" y="42"/>
                </a:cxn>
                <a:cxn ang="0">
                  <a:pos x="1852" y="21"/>
                </a:cxn>
                <a:cxn ang="0">
                  <a:pos x="2126" y="84"/>
                </a:cxn>
                <a:cxn ang="0">
                  <a:pos x="2315" y="326"/>
                </a:cxn>
                <a:cxn ang="0">
                  <a:pos x="2347" y="611"/>
                </a:cxn>
                <a:cxn ang="0">
                  <a:pos x="2294" y="895"/>
                </a:cxn>
                <a:cxn ang="0">
                  <a:pos x="2179" y="1242"/>
                </a:cxn>
                <a:cxn ang="0">
                  <a:pos x="2042" y="1506"/>
                </a:cxn>
                <a:cxn ang="0">
                  <a:pos x="1947" y="1853"/>
                </a:cxn>
                <a:cxn ang="0">
                  <a:pos x="1916" y="2106"/>
                </a:cxn>
                <a:cxn ang="0">
                  <a:pos x="1916" y="2379"/>
                </a:cxn>
                <a:cxn ang="0">
                  <a:pos x="1916" y="2600"/>
                </a:cxn>
                <a:cxn ang="0">
                  <a:pos x="1894" y="2832"/>
                </a:cxn>
                <a:cxn ang="0">
                  <a:pos x="1884" y="3095"/>
                </a:cxn>
                <a:cxn ang="0">
                  <a:pos x="1831" y="3158"/>
                </a:cxn>
                <a:cxn ang="0">
                  <a:pos x="1789" y="2916"/>
                </a:cxn>
                <a:cxn ang="0">
                  <a:pos x="1758" y="2664"/>
                </a:cxn>
                <a:cxn ang="0">
                  <a:pos x="1747" y="2390"/>
                </a:cxn>
                <a:cxn ang="0">
                  <a:pos x="1737" y="2116"/>
                </a:cxn>
                <a:cxn ang="0">
                  <a:pos x="1737" y="1853"/>
                </a:cxn>
                <a:cxn ang="0">
                  <a:pos x="1779" y="1600"/>
                </a:cxn>
                <a:cxn ang="0">
                  <a:pos x="1789" y="1337"/>
                </a:cxn>
                <a:cxn ang="0">
                  <a:pos x="1842" y="1105"/>
                </a:cxn>
                <a:cxn ang="0">
                  <a:pos x="1916" y="842"/>
                </a:cxn>
                <a:cxn ang="0">
                  <a:pos x="1958" y="653"/>
                </a:cxn>
                <a:cxn ang="0">
                  <a:pos x="1789" y="874"/>
                </a:cxn>
                <a:cxn ang="0">
                  <a:pos x="1526" y="884"/>
                </a:cxn>
                <a:cxn ang="0">
                  <a:pos x="1147" y="884"/>
                </a:cxn>
                <a:cxn ang="0">
                  <a:pos x="779" y="863"/>
                </a:cxn>
                <a:cxn ang="0">
                  <a:pos x="495" y="695"/>
                </a:cxn>
                <a:cxn ang="0">
                  <a:pos x="474" y="769"/>
                </a:cxn>
                <a:cxn ang="0">
                  <a:pos x="516" y="1021"/>
                </a:cxn>
                <a:cxn ang="0">
                  <a:pos x="516" y="1284"/>
                </a:cxn>
                <a:cxn ang="0">
                  <a:pos x="516" y="1621"/>
                </a:cxn>
                <a:cxn ang="0">
                  <a:pos x="516" y="1895"/>
                </a:cxn>
                <a:cxn ang="0">
                  <a:pos x="484" y="2169"/>
                </a:cxn>
                <a:cxn ang="0">
                  <a:pos x="484" y="2432"/>
                </a:cxn>
                <a:cxn ang="0">
                  <a:pos x="484" y="2685"/>
                </a:cxn>
                <a:cxn ang="0">
                  <a:pos x="484" y="2927"/>
                </a:cxn>
                <a:cxn ang="0">
                  <a:pos x="484" y="3180"/>
                </a:cxn>
                <a:cxn ang="0">
                  <a:pos x="400" y="3001"/>
                </a:cxn>
                <a:cxn ang="0">
                  <a:pos x="369" y="2716"/>
                </a:cxn>
                <a:cxn ang="0">
                  <a:pos x="337" y="2400"/>
                </a:cxn>
              </a:cxnLst>
              <a:rect l="0" t="0" r="r" b="b"/>
              <a:pathLst>
                <a:path w="2348" h="3244">
                  <a:moveTo>
                    <a:pt x="311" y="2447"/>
                  </a:moveTo>
                  <a:lnTo>
                    <a:pt x="337" y="2400"/>
                  </a:lnTo>
                  <a:lnTo>
                    <a:pt x="337" y="2369"/>
                  </a:lnTo>
                  <a:lnTo>
                    <a:pt x="337" y="2337"/>
                  </a:lnTo>
                  <a:lnTo>
                    <a:pt x="337" y="2306"/>
                  </a:lnTo>
                  <a:lnTo>
                    <a:pt x="337" y="2274"/>
                  </a:lnTo>
                  <a:lnTo>
                    <a:pt x="337" y="2243"/>
                  </a:lnTo>
                  <a:lnTo>
                    <a:pt x="337" y="2221"/>
                  </a:lnTo>
                  <a:lnTo>
                    <a:pt x="337" y="2190"/>
                  </a:lnTo>
                  <a:lnTo>
                    <a:pt x="337" y="2158"/>
                  </a:lnTo>
                  <a:lnTo>
                    <a:pt x="337" y="2127"/>
                  </a:lnTo>
                  <a:lnTo>
                    <a:pt x="337" y="2085"/>
                  </a:lnTo>
                  <a:lnTo>
                    <a:pt x="337" y="2042"/>
                  </a:lnTo>
                  <a:lnTo>
                    <a:pt x="337" y="2011"/>
                  </a:lnTo>
                  <a:lnTo>
                    <a:pt x="337" y="1979"/>
                  </a:lnTo>
                  <a:lnTo>
                    <a:pt x="337" y="1948"/>
                  </a:lnTo>
                  <a:lnTo>
                    <a:pt x="337" y="1906"/>
                  </a:lnTo>
                  <a:lnTo>
                    <a:pt x="337" y="1864"/>
                  </a:lnTo>
                  <a:lnTo>
                    <a:pt x="337" y="1842"/>
                  </a:lnTo>
                  <a:lnTo>
                    <a:pt x="337" y="1811"/>
                  </a:lnTo>
                  <a:lnTo>
                    <a:pt x="326" y="1769"/>
                  </a:lnTo>
                  <a:lnTo>
                    <a:pt x="316" y="1727"/>
                  </a:lnTo>
                  <a:lnTo>
                    <a:pt x="305" y="1695"/>
                  </a:lnTo>
                  <a:lnTo>
                    <a:pt x="305" y="1663"/>
                  </a:lnTo>
                  <a:lnTo>
                    <a:pt x="295" y="1632"/>
                  </a:lnTo>
                  <a:lnTo>
                    <a:pt x="295" y="1600"/>
                  </a:lnTo>
                  <a:lnTo>
                    <a:pt x="284" y="1569"/>
                  </a:lnTo>
                  <a:lnTo>
                    <a:pt x="263" y="1537"/>
                  </a:lnTo>
                  <a:lnTo>
                    <a:pt x="253" y="1506"/>
                  </a:lnTo>
                  <a:lnTo>
                    <a:pt x="242" y="1474"/>
                  </a:lnTo>
                  <a:lnTo>
                    <a:pt x="221" y="1432"/>
                  </a:lnTo>
                  <a:lnTo>
                    <a:pt x="211" y="1390"/>
                  </a:lnTo>
                  <a:lnTo>
                    <a:pt x="190" y="1358"/>
                  </a:lnTo>
                  <a:lnTo>
                    <a:pt x="179" y="1327"/>
                  </a:lnTo>
                  <a:lnTo>
                    <a:pt x="158" y="1295"/>
                  </a:lnTo>
                  <a:lnTo>
                    <a:pt x="137" y="1253"/>
                  </a:lnTo>
                  <a:lnTo>
                    <a:pt x="126" y="1221"/>
                  </a:lnTo>
                  <a:lnTo>
                    <a:pt x="116" y="1190"/>
                  </a:lnTo>
                  <a:lnTo>
                    <a:pt x="95" y="1158"/>
                  </a:lnTo>
                  <a:lnTo>
                    <a:pt x="84" y="1116"/>
                  </a:lnTo>
                  <a:lnTo>
                    <a:pt x="74" y="1084"/>
                  </a:lnTo>
                  <a:lnTo>
                    <a:pt x="53" y="1053"/>
                  </a:lnTo>
                  <a:lnTo>
                    <a:pt x="53" y="1021"/>
                  </a:lnTo>
                  <a:lnTo>
                    <a:pt x="32" y="990"/>
                  </a:lnTo>
                  <a:lnTo>
                    <a:pt x="21" y="958"/>
                  </a:lnTo>
                  <a:lnTo>
                    <a:pt x="11" y="927"/>
                  </a:lnTo>
                  <a:lnTo>
                    <a:pt x="11" y="905"/>
                  </a:lnTo>
                  <a:lnTo>
                    <a:pt x="11" y="874"/>
                  </a:lnTo>
                  <a:lnTo>
                    <a:pt x="0" y="832"/>
                  </a:lnTo>
                  <a:lnTo>
                    <a:pt x="0" y="790"/>
                  </a:lnTo>
                  <a:lnTo>
                    <a:pt x="0" y="748"/>
                  </a:lnTo>
                  <a:lnTo>
                    <a:pt x="0" y="726"/>
                  </a:lnTo>
                  <a:lnTo>
                    <a:pt x="0" y="695"/>
                  </a:lnTo>
                  <a:lnTo>
                    <a:pt x="0" y="653"/>
                  </a:lnTo>
                  <a:lnTo>
                    <a:pt x="0" y="621"/>
                  </a:lnTo>
                  <a:lnTo>
                    <a:pt x="0" y="579"/>
                  </a:lnTo>
                  <a:lnTo>
                    <a:pt x="0" y="537"/>
                  </a:lnTo>
                  <a:lnTo>
                    <a:pt x="0" y="505"/>
                  </a:lnTo>
                  <a:lnTo>
                    <a:pt x="0" y="474"/>
                  </a:lnTo>
                  <a:lnTo>
                    <a:pt x="0" y="442"/>
                  </a:lnTo>
                  <a:lnTo>
                    <a:pt x="0" y="411"/>
                  </a:lnTo>
                  <a:lnTo>
                    <a:pt x="0" y="379"/>
                  </a:lnTo>
                  <a:lnTo>
                    <a:pt x="0" y="347"/>
                  </a:lnTo>
                  <a:lnTo>
                    <a:pt x="0" y="316"/>
                  </a:lnTo>
                  <a:lnTo>
                    <a:pt x="11" y="284"/>
                  </a:lnTo>
                  <a:lnTo>
                    <a:pt x="32" y="253"/>
                  </a:lnTo>
                  <a:lnTo>
                    <a:pt x="42" y="221"/>
                  </a:lnTo>
                  <a:lnTo>
                    <a:pt x="63" y="190"/>
                  </a:lnTo>
                  <a:lnTo>
                    <a:pt x="84" y="158"/>
                  </a:lnTo>
                  <a:lnTo>
                    <a:pt x="95" y="126"/>
                  </a:lnTo>
                  <a:lnTo>
                    <a:pt x="126" y="105"/>
                  </a:lnTo>
                  <a:lnTo>
                    <a:pt x="148" y="84"/>
                  </a:lnTo>
                  <a:lnTo>
                    <a:pt x="179" y="63"/>
                  </a:lnTo>
                  <a:lnTo>
                    <a:pt x="211" y="53"/>
                  </a:lnTo>
                  <a:lnTo>
                    <a:pt x="242" y="42"/>
                  </a:lnTo>
                  <a:lnTo>
                    <a:pt x="274" y="32"/>
                  </a:lnTo>
                  <a:lnTo>
                    <a:pt x="305" y="21"/>
                  </a:lnTo>
                  <a:lnTo>
                    <a:pt x="337" y="11"/>
                  </a:lnTo>
                  <a:lnTo>
                    <a:pt x="369" y="0"/>
                  </a:lnTo>
                  <a:lnTo>
                    <a:pt x="400" y="0"/>
                  </a:lnTo>
                  <a:lnTo>
                    <a:pt x="432" y="0"/>
                  </a:lnTo>
                  <a:lnTo>
                    <a:pt x="463" y="0"/>
                  </a:lnTo>
                  <a:lnTo>
                    <a:pt x="495" y="0"/>
                  </a:lnTo>
                  <a:lnTo>
                    <a:pt x="526" y="0"/>
                  </a:lnTo>
                  <a:lnTo>
                    <a:pt x="558" y="0"/>
                  </a:lnTo>
                  <a:lnTo>
                    <a:pt x="590" y="0"/>
                  </a:lnTo>
                  <a:lnTo>
                    <a:pt x="621" y="0"/>
                  </a:lnTo>
                  <a:lnTo>
                    <a:pt x="663" y="0"/>
                  </a:lnTo>
                  <a:lnTo>
                    <a:pt x="705" y="0"/>
                  </a:lnTo>
                  <a:lnTo>
                    <a:pt x="737" y="11"/>
                  </a:lnTo>
                  <a:lnTo>
                    <a:pt x="768" y="21"/>
                  </a:lnTo>
                  <a:lnTo>
                    <a:pt x="800" y="32"/>
                  </a:lnTo>
                  <a:lnTo>
                    <a:pt x="832" y="42"/>
                  </a:lnTo>
                  <a:lnTo>
                    <a:pt x="863" y="63"/>
                  </a:lnTo>
                  <a:lnTo>
                    <a:pt x="895" y="84"/>
                  </a:lnTo>
                  <a:lnTo>
                    <a:pt x="926" y="105"/>
                  </a:lnTo>
                  <a:lnTo>
                    <a:pt x="958" y="126"/>
                  </a:lnTo>
                  <a:lnTo>
                    <a:pt x="989" y="158"/>
                  </a:lnTo>
                  <a:lnTo>
                    <a:pt x="1010" y="190"/>
                  </a:lnTo>
                  <a:lnTo>
                    <a:pt x="1021" y="221"/>
                  </a:lnTo>
                  <a:lnTo>
                    <a:pt x="1042" y="253"/>
                  </a:lnTo>
                  <a:lnTo>
                    <a:pt x="1074" y="274"/>
                  </a:lnTo>
                  <a:lnTo>
                    <a:pt x="1105" y="284"/>
                  </a:lnTo>
                  <a:lnTo>
                    <a:pt x="1137" y="284"/>
                  </a:lnTo>
                  <a:lnTo>
                    <a:pt x="1168" y="284"/>
                  </a:lnTo>
                  <a:lnTo>
                    <a:pt x="1200" y="284"/>
                  </a:lnTo>
                  <a:lnTo>
                    <a:pt x="1231" y="284"/>
                  </a:lnTo>
                  <a:lnTo>
                    <a:pt x="1253" y="284"/>
                  </a:lnTo>
                  <a:lnTo>
                    <a:pt x="1284" y="284"/>
                  </a:lnTo>
                  <a:lnTo>
                    <a:pt x="1316" y="274"/>
                  </a:lnTo>
                  <a:lnTo>
                    <a:pt x="1347" y="253"/>
                  </a:lnTo>
                  <a:lnTo>
                    <a:pt x="1379" y="221"/>
                  </a:lnTo>
                  <a:lnTo>
                    <a:pt x="1410" y="190"/>
                  </a:lnTo>
                  <a:lnTo>
                    <a:pt x="1431" y="147"/>
                  </a:lnTo>
                  <a:lnTo>
                    <a:pt x="1463" y="126"/>
                  </a:lnTo>
                  <a:lnTo>
                    <a:pt x="1484" y="95"/>
                  </a:lnTo>
                  <a:lnTo>
                    <a:pt x="1516" y="74"/>
                  </a:lnTo>
                  <a:lnTo>
                    <a:pt x="1547" y="63"/>
                  </a:lnTo>
                  <a:lnTo>
                    <a:pt x="1579" y="42"/>
                  </a:lnTo>
                  <a:lnTo>
                    <a:pt x="1610" y="42"/>
                  </a:lnTo>
                  <a:lnTo>
                    <a:pt x="1642" y="32"/>
                  </a:lnTo>
                  <a:lnTo>
                    <a:pt x="1673" y="32"/>
                  </a:lnTo>
                  <a:lnTo>
                    <a:pt x="1695" y="32"/>
                  </a:lnTo>
                  <a:lnTo>
                    <a:pt x="1726" y="21"/>
                  </a:lnTo>
                  <a:lnTo>
                    <a:pt x="1758" y="21"/>
                  </a:lnTo>
                  <a:lnTo>
                    <a:pt x="1789" y="21"/>
                  </a:lnTo>
                  <a:lnTo>
                    <a:pt x="1821" y="21"/>
                  </a:lnTo>
                  <a:lnTo>
                    <a:pt x="1852" y="21"/>
                  </a:lnTo>
                  <a:lnTo>
                    <a:pt x="1884" y="21"/>
                  </a:lnTo>
                  <a:lnTo>
                    <a:pt x="1926" y="21"/>
                  </a:lnTo>
                  <a:lnTo>
                    <a:pt x="1958" y="21"/>
                  </a:lnTo>
                  <a:lnTo>
                    <a:pt x="1989" y="21"/>
                  </a:lnTo>
                  <a:lnTo>
                    <a:pt x="2031" y="42"/>
                  </a:lnTo>
                  <a:lnTo>
                    <a:pt x="2063" y="53"/>
                  </a:lnTo>
                  <a:lnTo>
                    <a:pt x="2094" y="63"/>
                  </a:lnTo>
                  <a:lnTo>
                    <a:pt x="2126" y="84"/>
                  </a:lnTo>
                  <a:lnTo>
                    <a:pt x="2168" y="116"/>
                  </a:lnTo>
                  <a:lnTo>
                    <a:pt x="2189" y="147"/>
                  </a:lnTo>
                  <a:lnTo>
                    <a:pt x="2221" y="169"/>
                  </a:lnTo>
                  <a:lnTo>
                    <a:pt x="2242" y="200"/>
                  </a:lnTo>
                  <a:lnTo>
                    <a:pt x="2263" y="232"/>
                  </a:lnTo>
                  <a:lnTo>
                    <a:pt x="2284" y="263"/>
                  </a:lnTo>
                  <a:lnTo>
                    <a:pt x="2305" y="295"/>
                  </a:lnTo>
                  <a:lnTo>
                    <a:pt x="2315" y="326"/>
                  </a:lnTo>
                  <a:lnTo>
                    <a:pt x="2326" y="358"/>
                  </a:lnTo>
                  <a:lnTo>
                    <a:pt x="2336" y="400"/>
                  </a:lnTo>
                  <a:lnTo>
                    <a:pt x="2347" y="442"/>
                  </a:lnTo>
                  <a:lnTo>
                    <a:pt x="2347" y="474"/>
                  </a:lnTo>
                  <a:lnTo>
                    <a:pt x="2347" y="505"/>
                  </a:lnTo>
                  <a:lnTo>
                    <a:pt x="2347" y="537"/>
                  </a:lnTo>
                  <a:lnTo>
                    <a:pt x="2347" y="569"/>
                  </a:lnTo>
                  <a:lnTo>
                    <a:pt x="2347" y="611"/>
                  </a:lnTo>
                  <a:lnTo>
                    <a:pt x="2347" y="653"/>
                  </a:lnTo>
                  <a:lnTo>
                    <a:pt x="2347" y="695"/>
                  </a:lnTo>
                  <a:lnTo>
                    <a:pt x="2347" y="726"/>
                  </a:lnTo>
                  <a:lnTo>
                    <a:pt x="2347" y="748"/>
                  </a:lnTo>
                  <a:lnTo>
                    <a:pt x="2336" y="779"/>
                  </a:lnTo>
                  <a:lnTo>
                    <a:pt x="2326" y="821"/>
                  </a:lnTo>
                  <a:lnTo>
                    <a:pt x="2315" y="863"/>
                  </a:lnTo>
                  <a:lnTo>
                    <a:pt x="2294" y="895"/>
                  </a:lnTo>
                  <a:lnTo>
                    <a:pt x="2284" y="937"/>
                  </a:lnTo>
                  <a:lnTo>
                    <a:pt x="2273" y="969"/>
                  </a:lnTo>
                  <a:lnTo>
                    <a:pt x="2263" y="1000"/>
                  </a:lnTo>
                  <a:lnTo>
                    <a:pt x="2242" y="1074"/>
                  </a:lnTo>
                  <a:lnTo>
                    <a:pt x="2231" y="1137"/>
                  </a:lnTo>
                  <a:lnTo>
                    <a:pt x="2210" y="1179"/>
                  </a:lnTo>
                  <a:lnTo>
                    <a:pt x="2200" y="1211"/>
                  </a:lnTo>
                  <a:lnTo>
                    <a:pt x="2179" y="1242"/>
                  </a:lnTo>
                  <a:lnTo>
                    <a:pt x="2168" y="1274"/>
                  </a:lnTo>
                  <a:lnTo>
                    <a:pt x="2147" y="1306"/>
                  </a:lnTo>
                  <a:lnTo>
                    <a:pt x="2126" y="1337"/>
                  </a:lnTo>
                  <a:lnTo>
                    <a:pt x="2115" y="1369"/>
                  </a:lnTo>
                  <a:lnTo>
                    <a:pt x="2094" y="1400"/>
                  </a:lnTo>
                  <a:lnTo>
                    <a:pt x="2073" y="1432"/>
                  </a:lnTo>
                  <a:lnTo>
                    <a:pt x="2063" y="1474"/>
                  </a:lnTo>
                  <a:lnTo>
                    <a:pt x="2042" y="1506"/>
                  </a:lnTo>
                  <a:lnTo>
                    <a:pt x="2031" y="1537"/>
                  </a:lnTo>
                  <a:lnTo>
                    <a:pt x="2010" y="1569"/>
                  </a:lnTo>
                  <a:lnTo>
                    <a:pt x="2000" y="1600"/>
                  </a:lnTo>
                  <a:lnTo>
                    <a:pt x="1989" y="1685"/>
                  </a:lnTo>
                  <a:lnTo>
                    <a:pt x="1979" y="1748"/>
                  </a:lnTo>
                  <a:lnTo>
                    <a:pt x="1958" y="1790"/>
                  </a:lnTo>
                  <a:lnTo>
                    <a:pt x="1947" y="1821"/>
                  </a:lnTo>
                  <a:lnTo>
                    <a:pt x="1947" y="1853"/>
                  </a:lnTo>
                  <a:lnTo>
                    <a:pt x="1937" y="1885"/>
                  </a:lnTo>
                  <a:lnTo>
                    <a:pt x="1937" y="1916"/>
                  </a:lnTo>
                  <a:lnTo>
                    <a:pt x="1926" y="1948"/>
                  </a:lnTo>
                  <a:lnTo>
                    <a:pt x="1916" y="1979"/>
                  </a:lnTo>
                  <a:lnTo>
                    <a:pt x="1916" y="2011"/>
                  </a:lnTo>
                  <a:lnTo>
                    <a:pt x="1916" y="2042"/>
                  </a:lnTo>
                  <a:lnTo>
                    <a:pt x="1916" y="2074"/>
                  </a:lnTo>
                  <a:lnTo>
                    <a:pt x="1916" y="2106"/>
                  </a:lnTo>
                  <a:lnTo>
                    <a:pt x="1916" y="2148"/>
                  </a:lnTo>
                  <a:lnTo>
                    <a:pt x="1916" y="2179"/>
                  </a:lnTo>
                  <a:lnTo>
                    <a:pt x="1916" y="2211"/>
                  </a:lnTo>
                  <a:lnTo>
                    <a:pt x="1916" y="2253"/>
                  </a:lnTo>
                  <a:lnTo>
                    <a:pt x="1916" y="2285"/>
                  </a:lnTo>
                  <a:lnTo>
                    <a:pt x="1916" y="2316"/>
                  </a:lnTo>
                  <a:lnTo>
                    <a:pt x="1916" y="2348"/>
                  </a:lnTo>
                  <a:lnTo>
                    <a:pt x="1916" y="2379"/>
                  </a:lnTo>
                  <a:lnTo>
                    <a:pt x="1916" y="2411"/>
                  </a:lnTo>
                  <a:lnTo>
                    <a:pt x="1894" y="2411"/>
                  </a:lnTo>
                  <a:lnTo>
                    <a:pt x="1905" y="2443"/>
                  </a:lnTo>
                  <a:lnTo>
                    <a:pt x="1905" y="2474"/>
                  </a:lnTo>
                  <a:lnTo>
                    <a:pt x="1905" y="2506"/>
                  </a:lnTo>
                  <a:lnTo>
                    <a:pt x="1916" y="2537"/>
                  </a:lnTo>
                  <a:lnTo>
                    <a:pt x="1916" y="2569"/>
                  </a:lnTo>
                  <a:lnTo>
                    <a:pt x="1916" y="2600"/>
                  </a:lnTo>
                  <a:lnTo>
                    <a:pt x="1916" y="2622"/>
                  </a:lnTo>
                  <a:lnTo>
                    <a:pt x="1916" y="2653"/>
                  </a:lnTo>
                  <a:lnTo>
                    <a:pt x="1905" y="2685"/>
                  </a:lnTo>
                  <a:lnTo>
                    <a:pt x="1905" y="2716"/>
                  </a:lnTo>
                  <a:lnTo>
                    <a:pt x="1894" y="2748"/>
                  </a:lnTo>
                  <a:lnTo>
                    <a:pt x="1894" y="2779"/>
                  </a:lnTo>
                  <a:lnTo>
                    <a:pt x="1894" y="2801"/>
                  </a:lnTo>
                  <a:lnTo>
                    <a:pt x="1894" y="2832"/>
                  </a:lnTo>
                  <a:lnTo>
                    <a:pt x="1884" y="2864"/>
                  </a:lnTo>
                  <a:lnTo>
                    <a:pt x="1884" y="2895"/>
                  </a:lnTo>
                  <a:lnTo>
                    <a:pt x="1884" y="2927"/>
                  </a:lnTo>
                  <a:lnTo>
                    <a:pt x="1884" y="2958"/>
                  </a:lnTo>
                  <a:lnTo>
                    <a:pt x="1884" y="2990"/>
                  </a:lnTo>
                  <a:lnTo>
                    <a:pt x="1884" y="3022"/>
                  </a:lnTo>
                  <a:lnTo>
                    <a:pt x="1884" y="3053"/>
                  </a:lnTo>
                  <a:lnTo>
                    <a:pt x="1884" y="3095"/>
                  </a:lnTo>
                  <a:lnTo>
                    <a:pt x="1884" y="3127"/>
                  </a:lnTo>
                  <a:lnTo>
                    <a:pt x="1884" y="3158"/>
                  </a:lnTo>
                  <a:lnTo>
                    <a:pt x="1884" y="3180"/>
                  </a:lnTo>
                  <a:lnTo>
                    <a:pt x="1873" y="3211"/>
                  </a:lnTo>
                  <a:lnTo>
                    <a:pt x="1863" y="3243"/>
                  </a:lnTo>
                  <a:lnTo>
                    <a:pt x="1842" y="3211"/>
                  </a:lnTo>
                  <a:lnTo>
                    <a:pt x="1842" y="3180"/>
                  </a:lnTo>
                  <a:lnTo>
                    <a:pt x="1831" y="3158"/>
                  </a:lnTo>
                  <a:lnTo>
                    <a:pt x="1821" y="3127"/>
                  </a:lnTo>
                  <a:lnTo>
                    <a:pt x="1821" y="3095"/>
                  </a:lnTo>
                  <a:lnTo>
                    <a:pt x="1821" y="3064"/>
                  </a:lnTo>
                  <a:lnTo>
                    <a:pt x="1810" y="3032"/>
                  </a:lnTo>
                  <a:lnTo>
                    <a:pt x="1810" y="3001"/>
                  </a:lnTo>
                  <a:lnTo>
                    <a:pt x="1800" y="2979"/>
                  </a:lnTo>
                  <a:lnTo>
                    <a:pt x="1800" y="2948"/>
                  </a:lnTo>
                  <a:lnTo>
                    <a:pt x="1789" y="2916"/>
                  </a:lnTo>
                  <a:lnTo>
                    <a:pt x="1779" y="2885"/>
                  </a:lnTo>
                  <a:lnTo>
                    <a:pt x="1779" y="2853"/>
                  </a:lnTo>
                  <a:lnTo>
                    <a:pt x="1779" y="2822"/>
                  </a:lnTo>
                  <a:lnTo>
                    <a:pt x="1779" y="2790"/>
                  </a:lnTo>
                  <a:lnTo>
                    <a:pt x="1768" y="2758"/>
                  </a:lnTo>
                  <a:lnTo>
                    <a:pt x="1768" y="2727"/>
                  </a:lnTo>
                  <a:lnTo>
                    <a:pt x="1768" y="2695"/>
                  </a:lnTo>
                  <a:lnTo>
                    <a:pt x="1758" y="2664"/>
                  </a:lnTo>
                  <a:lnTo>
                    <a:pt x="1758" y="2622"/>
                  </a:lnTo>
                  <a:lnTo>
                    <a:pt x="1758" y="2600"/>
                  </a:lnTo>
                  <a:lnTo>
                    <a:pt x="1758" y="2558"/>
                  </a:lnTo>
                  <a:lnTo>
                    <a:pt x="1758" y="2527"/>
                  </a:lnTo>
                  <a:lnTo>
                    <a:pt x="1747" y="2495"/>
                  </a:lnTo>
                  <a:lnTo>
                    <a:pt x="1747" y="2453"/>
                  </a:lnTo>
                  <a:lnTo>
                    <a:pt x="1747" y="2421"/>
                  </a:lnTo>
                  <a:lnTo>
                    <a:pt x="1747" y="2390"/>
                  </a:lnTo>
                  <a:lnTo>
                    <a:pt x="1747" y="2358"/>
                  </a:lnTo>
                  <a:lnTo>
                    <a:pt x="1747" y="2327"/>
                  </a:lnTo>
                  <a:lnTo>
                    <a:pt x="1737" y="2295"/>
                  </a:lnTo>
                  <a:lnTo>
                    <a:pt x="1737" y="2264"/>
                  </a:lnTo>
                  <a:lnTo>
                    <a:pt x="1737" y="2232"/>
                  </a:lnTo>
                  <a:lnTo>
                    <a:pt x="1737" y="2190"/>
                  </a:lnTo>
                  <a:lnTo>
                    <a:pt x="1737" y="2148"/>
                  </a:lnTo>
                  <a:lnTo>
                    <a:pt x="1737" y="2116"/>
                  </a:lnTo>
                  <a:lnTo>
                    <a:pt x="1737" y="2085"/>
                  </a:lnTo>
                  <a:lnTo>
                    <a:pt x="1737" y="2053"/>
                  </a:lnTo>
                  <a:lnTo>
                    <a:pt x="1737" y="2021"/>
                  </a:lnTo>
                  <a:lnTo>
                    <a:pt x="1737" y="1990"/>
                  </a:lnTo>
                  <a:lnTo>
                    <a:pt x="1737" y="1958"/>
                  </a:lnTo>
                  <a:lnTo>
                    <a:pt x="1737" y="1927"/>
                  </a:lnTo>
                  <a:lnTo>
                    <a:pt x="1737" y="1885"/>
                  </a:lnTo>
                  <a:lnTo>
                    <a:pt x="1737" y="1853"/>
                  </a:lnTo>
                  <a:lnTo>
                    <a:pt x="1737" y="1821"/>
                  </a:lnTo>
                  <a:lnTo>
                    <a:pt x="1737" y="1790"/>
                  </a:lnTo>
                  <a:lnTo>
                    <a:pt x="1747" y="1758"/>
                  </a:lnTo>
                  <a:lnTo>
                    <a:pt x="1747" y="1727"/>
                  </a:lnTo>
                  <a:lnTo>
                    <a:pt x="1758" y="1695"/>
                  </a:lnTo>
                  <a:lnTo>
                    <a:pt x="1768" y="1663"/>
                  </a:lnTo>
                  <a:lnTo>
                    <a:pt x="1768" y="1632"/>
                  </a:lnTo>
                  <a:lnTo>
                    <a:pt x="1779" y="1600"/>
                  </a:lnTo>
                  <a:lnTo>
                    <a:pt x="1779" y="1569"/>
                  </a:lnTo>
                  <a:lnTo>
                    <a:pt x="1789" y="1537"/>
                  </a:lnTo>
                  <a:lnTo>
                    <a:pt x="1789" y="1506"/>
                  </a:lnTo>
                  <a:lnTo>
                    <a:pt x="1789" y="1474"/>
                  </a:lnTo>
                  <a:lnTo>
                    <a:pt x="1789" y="1442"/>
                  </a:lnTo>
                  <a:lnTo>
                    <a:pt x="1789" y="1411"/>
                  </a:lnTo>
                  <a:lnTo>
                    <a:pt x="1789" y="1369"/>
                  </a:lnTo>
                  <a:lnTo>
                    <a:pt x="1789" y="1337"/>
                  </a:lnTo>
                  <a:lnTo>
                    <a:pt x="1800" y="1306"/>
                  </a:lnTo>
                  <a:lnTo>
                    <a:pt x="1800" y="1284"/>
                  </a:lnTo>
                  <a:lnTo>
                    <a:pt x="1800" y="1253"/>
                  </a:lnTo>
                  <a:lnTo>
                    <a:pt x="1810" y="1221"/>
                  </a:lnTo>
                  <a:lnTo>
                    <a:pt x="1810" y="1190"/>
                  </a:lnTo>
                  <a:lnTo>
                    <a:pt x="1831" y="1158"/>
                  </a:lnTo>
                  <a:lnTo>
                    <a:pt x="1842" y="1127"/>
                  </a:lnTo>
                  <a:lnTo>
                    <a:pt x="1842" y="1105"/>
                  </a:lnTo>
                  <a:lnTo>
                    <a:pt x="1852" y="1063"/>
                  </a:lnTo>
                  <a:lnTo>
                    <a:pt x="1863" y="1032"/>
                  </a:lnTo>
                  <a:lnTo>
                    <a:pt x="1884" y="1000"/>
                  </a:lnTo>
                  <a:lnTo>
                    <a:pt x="1884" y="969"/>
                  </a:lnTo>
                  <a:lnTo>
                    <a:pt x="1894" y="937"/>
                  </a:lnTo>
                  <a:lnTo>
                    <a:pt x="1894" y="905"/>
                  </a:lnTo>
                  <a:lnTo>
                    <a:pt x="1905" y="874"/>
                  </a:lnTo>
                  <a:lnTo>
                    <a:pt x="1916" y="842"/>
                  </a:lnTo>
                  <a:lnTo>
                    <a:pt x="1926" y="811"/>
                  </a:lnTo>
                  <a:lnTo>
                    <a:pt x="1937" y="779"/>
                  </a:lnTo>
                  <a:lnTo>
                    <a:pt x="1937" y="748"/>
                  </a:lnTo>
                  <a:lnTo>
                    <a:pt x="1947" y="726"/>
                  </a:lnTo>
                  <a:lnTo>
                    <a:pt x="1968" y="695"/>
                  </a:lnTo>
                  <a:lnTo>
                    <a:pt x="1979" y="663"/>
                  </a:lnTo>
                  <a:lnTo>
                    <a:pt x="1989" y="632"/>
                  </a:lnTo>
                  <a:lnTo>
                    <a:pt x="1958" y="653"/>
                  </a:lnTo>
                  <a:lnTo>
                    <a:pt x="1947" y="684"/>
                  </a:lnTo>
                  <a:lnTo>
                    <a:pt x="1947" y="716"/>
                  </a:lnTo>
                  <a:lnTo>
                    <a:pt x="1916" y="748"/>
                  </a:lnTo>
                  <a:lnTo>
                    <a:pt x="1894" y="779"/>
                  </a:lnTo>
                  <a:lnTo>
                    <a:pt x="1863" y="811"/>
                  </a:lnTo>
                  <a:lnTo>
                    <a:pt x="1852" y="842"/>
                  </a:lnTo>
                  <a:lnTo>
                    <a:pt x="1821" y="863"/>
                  </a:lnTo>
                  <a:lnTo>
                    <a:pt x="1789" y="874"/>
                  </a:lnTo>
                  <a:lnTo>
                    <a:pt x="1758" y="884"/>
                  </a:lnTo>
                  <a:lnTo>
                    <a:pt x="1726" y="884"/>
                  </a:lnTo>
                  <a:lnTo>
                    <a:pt x="1695" y="884"/>
                  </a:lnTo>
                  <a:lnTo>
                    <a:pt x="1673" y="884"/>
                  </a:lnTo>
                  <a:lnTo>
                    <a:pt x="1642" y="884"/>
                  </a:lnTo>
                  <a:lnTo>
                    <a:pt x="1610" y="884"/>
                  </a:lnTo>
                  <a:lnTo>
                    <a:pt x="1568" y="884"/>
                  </a:lnTo>
                  <a:lnTo>
                    <a:pt x="1526" y="884"/>
                  </a:lnTo>
                  <a:lnTo>
                    <a:pt x="1452" y="884"/>
                  </a:lnTo>
                  <a:lnTo>
                    <a:pt x="1421" y="884"/>
                  </a:lnTo>
                  <a:lnTo>
                    <a:pt x="1379" y="884"/>
                  </a:lnTo>
                  <a:lnTo>
                    <a:pt x="1347" y="884"/>
                  </a:lnTo>
                  <a:lnTo>
                    <a:pt x="1316" y="884"/>
                  </a:lnTo>
                  <a:lnTo>
                    <a:pt x="1284" y="884"/>
                  </a:lnTo>
                  <a:lnTo>
                    <a:pt x="1210" y="884"/>
                  </a:lnTo>
                  <a:lnTo>
                    <a:pt x="1147" y="884"/>
                  </a:lnTo>
                  <a:lnTo>
                    <a:pt x="1063" y="884"/>
                  </a:lnTo>
                  <a:lnTo>
                    <a:pt x="1021" y="884"/>
                  </a:lnTo>
                  <a:lnTo>
                    <a:pt x="979" y="884"/>
                  </a:lnTo>
                  <a:lnTo>
                    <a:pt x="947" y="884"/>
                  </a:lnTo>
                  <a:lnTo>
                    <a:pt x="905" y="874"/>
                  </a:lnTo>
                  <a:lnTo>
                    <a:pt x="874" y="874"/>
                  </a:lnTo>
                  <a:lnTo>
                    <a:pt x="842" y="874"/>
                  </a:lnTo>
                  <a:lnTo>
                    <a:pt x="779" y="863"/>
                  </a:lnTo>
                  <a:lnTo>
                    <a:pt x="695" y="863"/>
                  </a:lnTo>
                  <a:lnTo>
                    <a:pt x="632" y="853"/>
                  </a:lnTo>
                  <a:lnTo>
                    <a:pt x="600" y="842"/>
                  </a:lnTo>
                  <a:lnTo>
                    <a:pt x="568" y="832"/>
                  </a:lnTo>
                  <a:lnTo>
                    <a:pt x="537" y="800"/>
                  </a:lnTo>
                  <a:lnTo>
                    <a:pt x="526" y="769"/>
                  </a:lnTo>
                  <a:lnTo>
                    <a:pt x="505" y="737"/>
                  </a:lnTo>
                  <a:lnTo>
                    <a:pt x="495" y="695"/>
                  </a:lnTo>
                  <a:lnTo>
                    <a:pt x="484" y="663"/>
                  </a:lnTo>
                  <a:lnTo>
                    <a:pt x="463" y="632"/>
                  </a:lnTo>
                  <a:lnTo>
                    <a:pt x="432" y="611"/>
                  </a:lnTo>
                  <a:lnTo>
                    <a:pt x="432" y="642"/>
                  </a:lnTo>
                  <a:lnTo>
                    <a:pt x="432" y="674"/>
                  </a:lnTo>
                  <a:lnTo>
                    <a:pt x="442" y="705"/>
                  </a:lnTo>
                  <a:lnTo>
                    <a:pt x="453" y="737"/>
                  </a:lnTo>
                  <a:lnTo>
                    <a:pt x="474" y="769"/>
                  </a:lnTo>
                  <a:lnTo>
                    <a:pt x="474" y="800"/>
                  </a:lnTo>
                  <a:lnTo>
                    <a:pt x="484" y="832"/>
                  </a:lnTo>
                  <a:lnTo>
                    <a:pt x="484" y="863"/>
                  </a:lnTo>
                  <a:lnTo>
                    <a:pt x="495" y="895"/>
                  </a:lnTo>
                  <a:lnTo>
                    <a:pt x="505" y="927"/>
                  </a:lnTo>
                  <a:lnTo>
                    <a:pt x="505" y="958"/>
                  </a:lnTo>
                  <a:lnTo>
                    <a:pt x="516" y="990"/>
                  </a:lnTo>
                  <a:lnTo>
                    <a:pt x="516" y="1021"/>
                  </a:lnTo>
                  <a:lnTo>
                    <a:pt x="516" y="1053"/>
                  </a:lnTo>
                  <a:lnTo>
                    <a:pt x="516" y="1084"/>
                  </a:lnTo>
                  <a:lnTo>
                    <a:pt x="516" y="1116"/>
                  </a:lnTo>
                  <a:lnTo>
                    <a:pt x="516" y="1148"/>
                  </a:lnTo>
                  <a:lnTo>
                    <a:pt x="516" y="1179"/>
                  </a:lnTo>
                  <a:lnTo>
                    <a:pt x="516" y="1211"/>
                  </a:lnTo>
                  <a:lnTo>
                    <a:pt x="516" y="1242"/>
                  </a:lnTo>
                  <a:lnTo>
                    <a:pt x="516" y="1284"/>
                  </a:lnTo>
                  <a:lnTo>
                    <a:pt x="516" y="1348"/>
                  </a:lnTo>
                  <a:lnTo>
                    <a:pt x="516" y="1411"/>
                  </a:lnTo>
                  <a:lnTo>
                    <a:pt x="516" y="1442"/>
                  </a:lnTo>
                  <a:lnTo>
                    <a:pt x="516" y="1474"/>
                  </a:lnTo>
                  <a:lnTo>
                    <a:pt x="516" y="1506"/>
                  </a:lnTo>
                  <a:lnTo>
                    <a:pt x="516" y="1548"/>
                  </a:lnTo>
                  <a:lnTo>
                    <a:pt x="516" y="1579"/>
                  </a:lnTo>
                  <a:lnTo>
                    <a:pt x="516" y="1621"/>
                  </a:lnTo>
                  <a:lnTo>
                    <a:pt x="516" y="1663"/>
                  </a:lnTo>
                  <a:lnTo>
                    <a:pt x="516" y="1685"/>
                  </a:lnTo>
                  <a:lnTo>
                    <a:pt x="516" y="1716"/>
                  </a:lnTo>
                  <a:lnTo>
                    <a:pt x="516" y="1748"/>
                  </a:lnTo>
                  <a:lnTo>
                    <a:pt x="516" y="1779"/>
                  </a:lnTo>
                  <a:lnTo>
                    <a:pt x="516" y="1811"/>
                  </a:lnTo>
                  <a:lnTo>
                    <a:pt x="516" y="1853"/>
                  </a:lnTo>
                  <a:lnTo>
                    <a:pt x="516" y="1895"/>
                  </a:lnTo>
                  <a:lnTo>
                    <a:pt x="505" y="1927"/>
                  </a:lnTo>
                  <a:lnTo>
                    <a:pt x="505" y="1958"/>
                  </a:lnTo>
                  <a:lnTo>
                    <a:pt x="495" y="2000"/>
                  </a:lnTo>
                  <a:lnTo>
                    <a:pt x="495" y="2032"/>
                  </a:lnTo>
                  <a:lnTo>
                    <a:pt x="495" y="2064"/>
                  </a:lnTo>
                  <a:lnTo>
                    <a:pt x="495" y="2106"/>
                  </a:lnTo>
                  <a:lnTo>
                    <a:pt x="495" y="2137"/>
                  </a:lnTo>
                  <a:lnTo>
                    <a:pt x="484" y="2169"/>
                  </a:lnTo>
                  <a:lnTo>
                    <a:pt x="484" y="2200"/>
                  </a:lnTo>
                  <a:lnTo>
                    <a:pt x="484" y="2232"/>
                  </a:lnTo>
                  <a:lnTo>
                    <a:pt x="484" y="2264"/>
                  </a:lnTo>
                  <a:lnTo>
                    <a:pt x="484" y="2295"/>
                  </a:lnTo>
                  <a:lnTo>
                    <a:pt x="484" y="2337"/>
                  </a:lnTo>
                  <a:lnTo>
                    <a:pt x="484" y="2369"/>
                  </a:lnTo>
                  <a:lnTo>
                    <a:pt x="484" y="2400"/>
                  </a:lnTo>
                  <a:lnTo>
                    <a:pt x="484" y="2432"/>
                  </a:lnTo>
                  <a:lnTo>
                    <a:pt x="484" y="2464"/>
                  </a:lnTo>
                  <a:lnTo>
                    <a:pt x="484" y="2495"/>
                  </a:lnTo>
                  <a:lnTo>
                    <a:pt x="484" y="2527"/>
                  </a:lnTo>
                  <a:lnTo>
                    <a:pt x="484" y="2558"/>
                  </a:lnTo>
                  <a:lnTo>
                    <a:pt x="484" y="2590"/>
                  </a:lnTo>
                  <a:lnTo>
                    <a:pt x="484" y="2622"/>
                  </a:lnTo>
                  <a:lnTo>
                    <a:pt x="484" y="2653"/>
                  </a:lnTo>
                  <a:lnTo>
                    <a:pt x="484" y="2685"/>
                  </a:lnTo>
                  <a:lnTo>
                    <a:pt x="484" y="2716"/>
                  </a:lnTo>
                  <a:lnTo>
                    <a:pt x="484" y="2748"/>
                  </a:lnTo>
                  <a:lnTo>
                    <a:pt x="484" y="2779"/>
                  </a:lnTo>
                  <a:lnTo>
                    <a:pt x="484" y="2801"/>
                  </a:lnTo>
                  <a:lnTo>
                    <a:pt x="484" y="2832"/>
                  </a:lnTo>
                  <a:lnTo>
                    <a:pt x="484" y="2864"/>
                  </a:lnTo>
                  <a:lnTo>
                    <a:pt x="484" y="2895"/>
                  </a:lnTo>
                  <a:lnTo>
                    <a:pt x="484" y="2927"/>
                  </a:lnTo>
                  <a:lnTo>
                    <a:pt x="484" y="2958"/>
                  </a:lnTo>
                  <a:lnTo>
                    <a:pt x="484" y="2990"/>
                  </a:lnTo>
                  <a:lnTo>
                    <a:pt x="484" y="3022"/>
                  </a:lnTo>
                  <a:lnTo>
                    <a:pt x="484" y="3053"/>
                  </a:lnTo>
                  <a:lnTo>
                    <a:pt x="484" y="3085"/>
                  </a:lnTo>
                  <a:lnTo>
                    <a:pt x="484" y="3116"/>
                  </a:lnTo>
                  <a:lnTo>
                    <a:pt x="484" y="3148"/>
                  </a:lnTo>
                  <a:lnTo>
                    <a:pt x="484" y="3180"/>
                  </a:lnTo>
                  <a:lnTo>
                    <a:pt x="474" y="3211"/>
                  </a:lnTo>
                  <a:lnTo>
                    <a:pt x="442" y="3190"/>
                  </a:lnTo>
                  <a:lnTo>
                    <a:pt x="432" y="3158"/>
                  </a:lnTo>
                  <a:lnTo>
                    <a:pt x="421" y="3127"/>
                  </a:lnTo>
                  <a:lnTo>
                    <a:pt x="421" y="3095"/>
                  </a:lnTo>
                  <a:lnTo>
                    <a:pt x="411" y="3064"/>
                  </a:lnTo>
                  <a:lnTo>
                    <a:pt x="411" y="3032"/>
                  </a:lnTo>
                  <a:lnTo>
                    <a:pt x="400" y="3001"/>
                  </a:lnTo>
                  <a:lnTo>
                    <a:pt x="400" y="2969"/>
                  </a:lnTo>
                  <a:lnTo>
                    <a:pt x="390" y="2937"/>
                  </a:lnTo>
                  <a:lnTo>
                    <a:pt x="379" y="2906"/>
                  </a:lnTo>
                  <a:lnTo>
                    <a:pt x="369" y="2874"/>
                  </a:lnTo>
                  <a:lnTo>
                    <a:pt x="369" y="2832"/>
                  </a:lnTo>
                  <a:lnTo>
                    <a:pt x="369" y="2790"/>
                  </a:lnTo>
                  <a:lnTo>
                    <a:pt x="369" y="2748"/>
                  </a:lnTo>
                  <a:lnTo>
                    <a:pt x="369" y="2716"/>
                  </a:lnTo>
                  <a:lnTo>
                    <a:pt x="358" y="2674"/>
                  </a:lnTo>
                  <a:lnTo>
                    <a:pt x="358" y="2643"/>
                  </a:lnTo>
                  <a:lnTo>
                    <a:pt x="358" y="2611"/>
                  </a:lnTo>
                  <a:lnTo>
                    <a:pt x="358" y="2579"/>
                  </a:lnTo>
                  <a:lnTo>
                    <a:pt x="358" y="2548"/>
                  </a:lnTo>
                  <a:lnTo>
                    <a:pt x="358" y="2516"/>
                  </a:lnTo>
                  <a:lnTo>
                    <a:pt x="311" y="2447"/>
                  </a:lnTo>
                  <a:lnTo>
                    <a:pt x="337" y="2400"/>
                  </a:lnTo>
                  <a:lnTo>
                    <a:pt x="311" y="2399"/>
                  </a:lnTo>
                </a:path>
              </a:pathLst>
            </a:custGeom>
            <a:pattFill prst="dkUpDiag">
              <a:fgClr>
                <a:schemeClr val="accent1"/>
              </a:fgClr>
              <a:bgClr>
                <a:schemeClr val="bg2"/>
              </a:bgClr>
            </a:pattFill>
            <a:ln w="9525" cap="rnd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180" name="Freeform 12"/>
            <p:cNvSpPr>
              <a:spLocks/>
            </p:cNvSpPr>
            <p:nvPr/>
          </p:nvSpPr>
          <p:spPr bwMode="auto">
            <a:xfrm>
              <a:off x="849" y="1884"/>
              <a:ext cx="1232" cy="2001"/>
            </a:xfrm>
            <a:custGeom>
              <a:avLst/>
              <a:gdLst/>
              <a:ahLst/>
              <a:cxnLst>
                <a:cxn ang="0">
                  <a:pos x="0" y="1811"/>
                </a:cxn>
                <a:cxn ang="0">
                  <a:pos x="0" y="1653"/>
                </a:cxn>
                <a:cxn ang="0">
                  <a:pos x="0" y="1505"/>
                </a:cxn>
                <a:cxn ang="0">
                  <a:pos x="0" y="1358"/>
                </a:cxn>
                <a:cxn ang="0">
                  <a:pos x="10" y="1210"/>
                </a:cxn>
                <a:cxn ang="0">
                  <a:pos x="21" y="1053"/>
                </a:cxn>
                <a:cxn ang="0">
                  <a:pos x="21" y="895"/>
                </a:cxn>
                <a:cxn ang="0">
                  <a:pos x="21" y="737"/>
                </a:cxn>
                <a:cxn ang="0">
                  <a:pos x="63" y="579"/>
                </a:cxn>
                <a:cxn ang="0">
                  <a:pos x="95" y="421"/>
                </a:cxn>
                <a:cxn ang="0">
                  <a:pos x="116" y="263"/>
                </a:cxn>
                <a:cxn ang="0">
                  <a:pos x="158" y="105"/>
                </a:cxn>
                <a:cxn ang="0">
                  <a:pos x="305" y="31"/>
                </a:cxn>
                <a:cxn ang="0">
                  <a:pos x="473" y="0"/>
                </a:cxn>
                <a:cxn ang="0">
                  <a:pos x="621" y="0"/>
                </a:cxn>
                <a:cxn ang="0">
                  <a:pos x="779" y="0"/>
                </a:cxn>
                <a:cxn ang="0">
                  <a:pos x="937" y="21"/>
                </a:cxn>
                <a:cxn ang="0">
                  <a:pos x="1094" y="116"/>
                </a:cxn>
                <a:cxn ang="0">
                  <a:pos x="1136" y="274"/>
                </a:cxn>
                <a:cxn ang="0">
                  <a:pos x="1136" y="431"/>
                </a:cxn>
                <a:cxn ang="0">
                  <a:pos x="1136" y="589"/>
                </a:cxn>
                <a:cxn ang="0">
                  <a:pos x="1136" y="758"/>
                </a:cxn>
                <a:cxn ang="0">
                  <a:pos x="1136" y="916"/>
                </a:cxn>
                <a:cxn ang="0">
                  <a:pos x="1136" y="1063"/>
                </a:cxn>
                <a:cxn ang="0">
                  <a:pos x="1126" y="1232"/>
                </a:cxn>
                <a:cxn ang="0">
                  <a:pos x="1126" y="1400"/>
                </a:cxn>
                <a:cxn ang="0">
                  <a:pos x="1147" y="1558"/>
                </a:cxn>
                <a:cxn ang="0">
                  <a:pos x="1179" y="1716"/>
                </a:cxn>
                <a:cxn ang="0">
                  <a:pos x="1221" y="1884"/>
                </a:cxn>
                <a:cxn ang="0">
                  <a:pos x="1200" y="2000"/>
                </a:cxn>
                <a:cxn ang="0">
                  <a:pos x="1084" y="1874"/>
                </a:cxn>
                <a:cxn ang="0">
                  <a:pos x="1031" y="1716"/>
                </a:cxn>
                <a:cxn ang="0">
                  <a:pos x="1000" y="1568"/>
                </a:cxn>
                <a:cxn ang="0">
                  <a:pos x="989" y="1358"/>
                </a:cxn>
                <a:cxn ang="0">
                  <a:pos x="979" y="1210"/>
                </a:cxn>
                <a:cxn ang="0">
                  <a:pos x="968" y="1053"/>
                </a:cxn>
                <a:cxn ang="0">
                  <a:pos x="968" y="895"/>
                </a:cxn>
                <a:cxn ang="0">
                  <a:pos x="968" y="737"/>
                </a:cxn>
                <a:cxn ang="0">
                  <a:pos x="894" y="589"/>
                </a:cxn>
                <a:cxn ang="0">
                  <a:pos x="747" y="495"/>
                </a:cxn>
                <a:cxn ang="0">
                  <a:pos x="579" y="463"/>
                </a:cxn>
                <a:cxn ang="0">
                  <a:pos x="410" y="463"/>
                </a:cxn>
                <a:cxn ang="0">
                  <a:pos x="284" y="600"/>
                </a:cxn>
                <a:cxn ang="0">
                  <a:pos x="200" y="737"/>
                </a:cxn>
                <a:cxn ang="0">
                  <a:pos x="168" y="916"/>
                </a:cxn>
                <a:cxn ang="0">
                  <a:pos x="168" y="1063"/>
                </a:cxn>
                <a:cxn ang="0">
                  <a:pos x="147" y="1221"/>
                </a:cxn>
                <a:cxn ang="0">
                  <a:pos x="116" y="1432"/>
                </a:cxn>
                <a:cxn ang="0">
                  <a:pos x="105" y="1590"/>
                </a:cxn>
                <a:cxn ang="0">
                  <a:pos x="95" y="1747"/>
                </a:cxn>
                <a:cxn ang="0">
                  <a:pos x="74" y="1905"/>
                </a:cxn>
                <a:cxn ang="0">
                  <a:pos x="14" y="1956"/>
                </a:cxn>
              </a:cxnLst>
              <a:rect l="0" t="0" r="r" b="b"/>
              <a:pathLst>
                <a:path w="1232" h="2001">
                  <a:moveTo>
                    <a:pt x="14" y="1956"/>
                  </a:moveTo>
                  <a:lnTo>
                    <a:pt x="0" y="1905"/>
                  </a:lnTo>
                  <a:lnTo>
                    <a:pt x="0" y="1874"/>
                  </a:lnTo>
                  <a:lnTo>
                    <a:pt x="0" y="1842"/>
                  </a:lnTo>
                  <a:lnTo>
                    <a:pt x="0" y="1811"/>
                  </a:lnTo>
                  <a:lnTo>
                    <a:pt x="0" y="1779"/>
                  </a:lnTo>
                  <a:lnTo>
                    <a:pt x="0" y="1747"/>
                  </a:lnTo>
                  <a:lnTo>
                    <a:pt x="0" y="1716"/>
                  </a:lnTo>
                  <a:lnTo>
                    <a:pt x="0" y="1684"/>
                  </a:lnTo>
                  <a:lnTo>
                    <a:pt x="0" y="1653"/>
                  </a:lnTo>
                  <a:lnTo>
                    <a:pt x="0" y="1621"/>
                  </a:lnTo>
                  <a:lnTo>
                    <a:pt x="0" y="1590"/>
                  </a:lnTo>
                  <a:lnTo>
                    <a:pt x="0" y="1568"/>
                  </a:lnTo>
                  <a:lnTo>
                    <a:pt x="0" y="1537"/>
                  </a:lnTo>
                  <a:lnTo>
                    <a:pt x="0" y="1505"/>
                  </a:lnTo>
                  <a:lnTo>
                    <a:pt x="0" y="1474"/>
                  </a:lnTo>
                  <a:lnTo>
                    <a:pt x="0" y="1442"/>
                  </a:lnTo>
                  <a:lnTo>
                    <a:pt x="0" y="1411"/>
                  </a:lnTo>
                  <a:lnTo>
                    <a:pt x="0" y="1389"/>
                  </a:lnTo>
                  <a:lnTo>
                    <a:pt x="0" y="1358"/>
                  </a:lnTo>
                  <a:lnTo>
                    <a:pt x="0" y="1326"/>
                  </a:lnTo>
                  <a:lnTo>
                    <a:pt x="0" y="1295"/>
                  </a:lnTo>
                  <a:lnTo>
                    <a:pt x="0" y="1263"/>
                  </a:lnTo>
                  <a:lnTo>
                    <a:pt x="10" y="1232"/>
                  </a:lnTo>
                  <a:lnTo>
                    <a:pt x="10" y="1210"/>
                  </a:lnTo>
                  <a:lnTo>
                    <a:pt x="21" y="1179"/>
                  </a:lnTo>
                  <a:lnTo>
                    <a:pt x="21" y="1147"/>
                  </a:lnTo>
                  <a:lnTo>
                    <a:pt x="21" y="1116"/>
                  </a:lnTo>
                  <a:lnTo>
                    <a:pt x="21" y="1084"/>
                  </a:lnTo>
                  <a:lnTo>
                    <a:pt x="21" y="1053"/>
                  </a:lnTo>
                  <a:lnTo>
                    <a:pt x="21" y="1021"/>
                  </a:lnTo>
                  <a:lnTo>
                    <a:pt x="21" y="989"/>
                  </a:lnTo>
                  <a:lnTo>
                    <a:pt x="21" y="958"/>
                  </a:lnTo>
                  <a:lnTo>
                    <a:pt x="21" y="926"/>
                  </a:lnTo>
                  <a:lnTo>
                    <a:pt x="21" y="895"/>
                  </a:lnTo>
                  <a:lnTo>
                    <a:pt x="21" y="863"/>
                  </a:lnTo>
                  <a:lnTo>
                    <a:pt x="21" y="831"/>
                  </a:lnTo>
                  <a:lnTo>
                    <a:pt x="21" y="800"/>
                  </a:lnTo>
                  <a:lnTo>
                    <a:pt x="21" y="768"/>
                  </a:lnTo>
                  <a:lnTo>
                    <a:pt x="21" y="737"/>
                  </a:lnTo>
                  <a:lnTo>
                    <a:pt x="21" y="705"/>
                  </a:lnTo>
                  <a:lnTo>
                    <a:pt x="31" y="674"/>
                  </a:lnTo>
                  <a:lnTo>
                    <a:pt x="42" y="642"/>
                  </a:lnTo>
                  <a:lnTo>
                    <a:pt x="53" y="610"/>
                  </a:lnTo>
                  <a:lnTo>
                    <a:pt x="63" y="579"/>
                  </a:lnTo>
                  <a:lnTo>
                    <a:pt x="63" y="547"/>
                  </a:lnTo>
                  <a:lnTo>
                    <a:pt x="63" y="516"/>
                  </a:lnTo>
                  <a:lnTo>
                    <a:pt x="74" y="484"/>
                  </a:lnTo>
                  <a:lnTo>
                    <a:pt x="84" y="452"/>
                  </a:lnTo>
                  <a:lnTo>
                    <a:pt x="95" y="421"/>
                  </a:lnTo>
                  <a:lnTo>
                    <a:pt x="95" y="389"/>
                  </a:lnTo>
                  <a:lnTo>
                    <a:pt x="95" y="358"/>
                  </a:lnTo>
                  <a:lnTo>
                    <a:pt x="105" y="326"/>
                  </a:lnTo>
                  <a:lnTo>
                    <a:pt x="105" y="295"/>
                  </a:lnTo>
                  <a:lnTo>
                    <a:pt x="116" y="263"/>
                  </a:lnTo>
                  <a:lnTo>
                    <a:pt x="116" y="231"/>
                  </a:lnTo>
                  <a:lnTo>
                    <a:pt x="126" y="200"/>
                  </a:lnTo>
                  <a:lnTo>
                    <a:pt x="126" y="168"/>
                  </a:lnTo>
                  <a:lnTo>
                    <a:pt x="137" y="137"/>
                  </a:lnTo>
                  <a:lnTo>
                    <a:pt x="158" y="105"/>
                  </a:lnTo>
                  <a:lnTo>
                    <a:pt x="189" y="73"/>
                  </a:lnTo>
                  <a:lnTo>
                    <a:pt x="221" y="63"/>
                  </a:lnTo>
                  <a:lnTo>
                    <a:pt x="252" y="42"/>
                  </a:lnTo>
                  <a:lnTo>
                    <a:pt x="274" y="31"/>
                  </a:lnTo>
                  <a:lnTo>
                    <a:pt x="305" y="31"/>
                  </a:lnTo>
                  <a:lnTo>
                    <a:pt x="337" y="10"/>
                  </a:lnTo>
                  <a:lnTo>
                    <a:pt x="379" y="10"/>
                  </a:lnTo>
                  <a:lnTo>
                    <a:pt x="410" y="10"/>
                  </a:lnTo>
                  <a:lnTo>
                    <a:pt x="442" y="0"/>
                  </a:lnTo>
                  <a:lnTo>
                    <a:pt x="473" y="0"/>
                  </a:lnTo>
                  <a:lnTo>
                    <a:pt x="495" y="0"/>
                  </a:lnTo>
                  <a:lnTo>
                    <a:pt x="526" y="0"/>
                  </a:lnTo>
                  <a:lnTo>
                    <a:pt x="558" y="0"/>
                  </a:lnTo>
                  <a:lnTo>
                    <a:pt x="589" y="0"/>
                  </a:lnTo>
                  <a:lnTo>
                    <a:pt x="621" y="0"/>
                  </a:lnTo>
                  <a:lnTo>
                    <a:pt x="652" y="0"/>
                  </a:lnTo>
                  <a:lnTo>
                    <a:pt x="684" y="0"/>
                  </a:lnTo>
                  <a:lnTo>
                    <a:pt x="716" y="0"/>
                  </a:lnTo>
                  <a:lnTo>
                    <a:pt x="747" y="0"/>
                  </a:lnTo>
                  <a:lnTo>
                    <a:pt x="779" y="0"/>
                  </a:lnTo>
                  <a:lnTo>
                    <a:pt x="810" y="10"/>
                  </a:lnTo>
                  <a:lnTo>
                    <a:pt x="842" y="10"/>
                  </a:lnTo>
                  <a:lnTo>
                    <a:pt x="873" y="10"/>
                  </a:lnTo>
                  <a:lnTo>
                    <a:pt x="905" y="21"/>
                  </a:lnTo>
                  <a:lnTo>
                    <a:pt x="937" y="21"/>
                  </a:lnTo>
                  <a:lnTo>
                    <a:pt x="968" y="31"/>
                  </a:lnTo>
                  <a:lnTo>
                    <a:pt x="1000" y="52"/>
                  </a:lnTo>
                  <a:lnTo>
                    <a:pt x="1042" y="73"/>
                  </a:lnTo>
                  <a:lnTo>
                    <a:pt x="1063" y="95"/>
                  </a:lnTo>
                  <a:lnTo>
                    <a:pt x="1094" y="116"/>
                  </a:lnTo>
                  <a:lnTo>
                    <a:pt x="1115" y="147"/>
                  </a:lnTo>
                  <a:lnTo>
                    <a:pt x="1126" y="179"/>
                  </a:lnTo>
                  <a:lnTo>
                    <a:pt x="1136" y="210"/>
                  </a:lnTo>
                  <a:lnTo>
                    <a:pt x="1136" y="242"/>
                  </a:lnTo>
                  <a:lnTo>
                    <a:pt x="1136" y="274"/>
                  </a:lnTo>
                  <a:lnTo>
                    <a:pt x="1136" y="305"/>
                  </a:lnTo>
                  <a:lnTo>
                    <a:pt x="1136" y="337"/>
                  </a:lnTo>
                  <a:lnTo>
                    <a:pt x="1136" y="368"/>
                  </a:lnTo>
                  <a:lnTo>
                    <a:pt x="1136" y="400"/>
                  </a:lnTo>
                  <a:lnTo>
                    <a:pt x="1136" y="431"/>
                  </a:lnTo>
                  <a:lnTo>
                    <a:pt x="1136" y="463"/>
                  </a:lnTo>
                  <a:lnTo>
                    <a:pt x="1136" y="495"/>
                  </a:lnTo>
                  <a:lnTo>
                    <a:pt x="1136" y="526"/>
                  </a:lnTo>
                  <a:lnTo>
                    <a:pt x="1136" y="558"/>
                  </a:lnTo>
                  <a:lnTo>
                    <a:pt x="1136" y="589"/>
                  </a:lnTo>
                  <a:lnTo>
                    <a:pt x="1136" y="621"/>
                  </a:lnTo>
                  <a:lnTo>
                    <a:pt x="1136" y="663"/>
                  </a:lnTo>
                  <a:lnTo>
                    <a:pt x="1136" y="695"/>
                  </a:lnTo>
                  <a:lnTo>
                    <a:pt x="1136" y="726"/>
                  </a:lnTo>
                  <a:lnTo>
                    <a:pt x="1136" y="758"/>
                  </a:lnTo>
                  <a:lnTo>
                    <a:pt x="1136" y="789"/>
                  </a:lnTo>
                  <a:lnTo>
                    <a:pt x="1136" y="821"/>
                  </a:lnTo>
                  <a:lnTo>
                    <a:pt x="1136" y="853"/>
                  </a:lnTo>
                  <a:lnTo>
                    <a:pt x="1136" y="884"/>
                  </a:lnTo>
                  <a:lnTo>
                    <a:pt x="1136" y="916"/>
                  </a:lnTo>
                  <a:lnTo>
                    <a:pt x="1136" y="947"/>
                  </a:lnTo>
                  <a:lnTo>
                    <a:pt x="1136" y="979"/>
                  </a:lnTo>
                  <a:lnTo>
                    <a:pt x="1136" y="1010"/>
                  </a:lnTo>
                  <a:lnTo>
                    <a:pt x="1136" y="1032"/>
                  </a:lnTo>
                  <a:lnTo>
                    <a:pt x="1136" y="1063"/>
                  </a:lnTo>
                  <a:lnTo>
                    <a:pt x="1136" y="1105"/>
                  </a:lnTo>
                  <a:lnTo>
                    <a:pt x="1126" y="1147"/>
                  </a:lnTo>
                  <a:lnTo>
                    <a:pt x="1126" y="1179"/>
                  </a:lnTo>
                  <a:lnTo>
                    <a:pt x="1126" y="1210"/>
                  </a:lnTo>
                  <a:lnTo>
                    <a:pt x="1126" y="1232"/>
                  </a:lnTo>
                  <a:lnTo>
                    <a:pt x="1126" y="1274"/>
                  </a:lnTo>
                  <a:lnTo>
                    <a:pt x="1126" y="1305"/>
                  </a:lnTo>
                  <a:lnTo>
                    <a:pt x="1126" y="1337"/>
                  </a:lnTo>
                  <a:lnTo>
                    <a:pt x="1126" y="1368"/>
                  </a:lnTo>
                  <a:lnTo>
                    <a:pt x="1126" y="1400"/>
                  </a:lnTo>
                  <a:lnTo>
                    <a:pt x="1126" y="1432"/>
                  </a:lnTo>
                  <a:lnTo>
                    <a:pt x="1126" y="1463"/>
                  </a:lnTo>
                  <a:lnTo>
                    <a:pt x="1147" y="1495"/>
                  </a:lnTo>
                  <a:lnTo>
                    <a:pt x="1147" y="1526"/>
                  </a:lnTo>
                  <a:lnTo>
                    <a:pt x="1147" y="1558"/>
                  </a:lnTo>
                  <a:lnTo>
                    <a:pt x="1147" y="1590"/>
                  </a:lnTo>
                  <a:lnTo>
                    <a:pt x="1158" y="1621"/>
                  </a:lnTo>
                  <a:lnTo>
                    <a:pt x="1158" y="1653"/>
                  </a:lnTo>
                  <a:lnTo>
                    <a:pt x="1168" y="1684"/>
                  </a:lnTo>
                  <a:lnTo>
                    <a:pt x="1179" y="1716"/>
                  </a:lnTo>
                  <a:lnTo>
                    <a:pt x="1189" y="1747"/>
                  </a:lnTo>
                  <a:lnTo>
                    <a:pt x="1200" y="1790"/>
                  </a:lnTo>
                  <a:lnTo>
                    <a:pt x="1210" y="1821"/>
                  </a:lnTo>
                  <a:lnTo>
                    <a:pt x="1210" y="1853"/>
                  </a:lnTo>
                  <a:lnTo>
                    <a:pt x="1221" y="1884"/>
                  </a:lnTo>
                  <a:lnTo>
                    <a:pt x="1231" y="1916"/>
                  </a:lnTo>
                  <a:lnTo>
                    <a:pt x="1231" y="1947"/>
                  </a:lnTo>
                  <a:lnTo>
                    <a:pt x="1231" y="1969"/>
                  </a:lnTo>
                  <a:lnTo>
                    <a:pt x="1231" y="2000"/>
                  </a:lnTo>
                  <a:lnTo>
                    <a:pt x="1200" y="2000"/>
                  </a:lnTo>
                  <a:lnTo>
                    <a:pt x="1179" y="1969"/>
                  </a:lnTo>
                  <a:lnTo>
                    <a:pt x="1158" y="1947"/>
                  </a:lnTo>
                  <a:lnTo>
                    <a:pt x="1136" y="1926"/>
                  </a:lnTo>
                  <a:lnTo>
                    <a:pt x="1105" y="1905"/>
                  </a:lnTo>
                  <a:lnTo>
                    <a:pt x="1084" y="1874"/>
                  </a:lnTo>
                  <a:lnTo>
                    <a:pt x="1073" y="1842"/>
                  </a:lnTo>
                  <a:lnTo>
                    <a:pt x="1063" y="1811"/>
                  </a:lnTo>
                  <a:lnTo>
                    <a:pt x="1052" y="1779"/>
                  </a:lnTo>
                  <a:lnTo>
                    <a:pt x="1042" y="1747"/>
                  </a:lnTo>
                  <a:lnTo>
                    <a:pt x="1031" y="1716"/>
                  </a:lnTo>
                  <a:lnTo>
                    <a:pt x="1021" y="1684"/>
                  </a:lnTo>
                  <a:lnTo>
                    <a:pt x="1010" y="1653"/>
                  </a:lnTo>
                  <a:lnTo>
                    <a:pt x="1000" y="1621"/>
                  </a:lnTo>
                  <a:lnTo>
                    <a:pt x="1000" y="1590"/>
                  </a:lnTo>
                  <a:lnTo>
                    <a:pt x="1000" y="1568"/>
                  </a:lnTo>
                  <a:lnTo>
                    <a:pt x="1000" y="1484"/>
                  </a:lnTo>
                  <a:lnTo>
                    <a:pt x="1000" y="1453"/>
                  </a:lnTo>
                  <a:lnTo>
                    <a:pt x="1000" y="1421"/>
                  </a:lnTo>
                  <a:lnTo>
                    <a:pt x="989" y="1389"/>
                  </a:lnTo>
                  <a:lnTo>
                    <a:pt x="989" y="1358"/>
                  </a:lnTo>
                  <a:lnTo>
                    <a:pt x="989" y="1326"/>
                  </a:lnTo>
                  <a:lnTo>
                    <a:pt x="989" y="1295"/>
                  </a:lnTo>
                  <a:lnTo>
                    <a:pt x="989" y="1263"/>
                  </a:lnTo>
                  <a:lnTo>
                    <a:pt x="979" y="1232"/>
                  </a:lnTo>
                  <a:lnTo>
                    <a:pt x="979" y="1210"/>
                  </a:lnTo>
                  <a:lnTo>
                    <a:pt x="979" y="1179"/>
                  </a:lnTo>
                  <a:lnTo>
                    <a:pt x="968" y="1147"/>
                  </a:lnTo>
                  <a:lnTo>
                    <a:pt x="968" y="1116"/>
                  </a:lnTo>
                  <a:lnTo>
                    <a:pt x="968" y="1084"/>
                  </a:lnTo>
                  <a:lnTo>
                    <a:pt x="968" y="1053"/>
                  </a:lnTo>
                  <a:lnTo>
                    <a:pt x="968" y="1021"/>
                  </a:lnTo>
                  <a:lnTo>
                    <a:pt x="968" y="989"/>
                  </a:lnTo>
                  <a:lnTo>
                    <a:pt x="968" y="958"/>
                  </a:lnTo>
                  <a:lnTo>
                    <a:pt x="968" y="926"/>
                  </a:lnTo>
                  <a:lnTo>
                    <a:pt x="968" y="895"/>
                  </a:lnTo>
                  <a:lnTo>
                    <a:pt x="968" y="863"/>
                  </a:lnTo>
                  <a:lnTo>
                    <a:pt x="968" y="831"/>
                  </a:lnTo>
                  <a:lnTo>
                    <a:pt x="968" y="800"/>
                  </a:lnTo>
                  <a:lnTo>
                    <a:pt x="968" y="768"/>
                  </a:lnTo>
                  <a:lnTo>
                    <a:pt x="968" y="737"/>
                  </a:lnTo>
                  <a:lnTo>
                    <a:pt x="958" y="705"/>
                  </a:lnTo>
                  <a:lnTo>
                    <a:pt x="958" y="674"/>
                  </a:lnTo>
                  <a:lnTo>
                    <a:pt x="947" y="642"/>
                  </a:lnTo>
                  <a:lnTo>
                    <a:pt x="926" y="610"/>
                  </a:lnTo>
                  <a:lnTo>
                    <a:pt x="894" y="589"/>
                  </a:lnTo>
                  <a:lnTo>
                    <a:pt x="873" y="558"/>
                  </a:lnTo>
                  <a:lnTo>
                    <a:pt x="842" y="537"/>
                  </a:lnTo>
                  <a:lnTo>
                    <a:pt x="810" y="516"/>
                  </a:lnTo>
                  <a:lnTo>
                    <a:pt x="779" y="505"/>
                  </a:lnTo>
                  <a:lnTo>
                    <a:pt x="747" y="495"/>
                  </a:lnTo>
                  <a:lnTo>
                    <a:pt x="716" y="484"/>
                  </a:lnTo>
                  <a:lnTo>
                    <a:pt x="684" y="474"/>
                  </a:lnTo>
                  <a:lnTo>
                    <a:pt x="642" y="463"/>
                  </a:lnTo>
                  <a:lnTo>
                    <a:pt x="610" y="463"/>
                  </a:lnTo>
                  <a:lnTo>
                    <a:pt x="579" y="463"/>
                  </a:lnTo>
                  <a:lnTo>
                    <a:pt x="537" y="463"/>
                  </a:lnTo>
                  <a:lnTo>
                    <a:pt x="505" y="463"/>
                  </a:lnTo>
                  <a:lnTo>
                    <a:pt x="473" y="463"/>
                  </a:lnTo>
                  <a:lnTo>
                    <a:pt x="442" y="463"/>
                  </a:lnTo>
                  <a:lnTo>
                    <a:pt x="410" y="463"/>
                  </a:lnTo>
                  <a:lnTo>
                    <a:pt x="379" y="484"/>
                  </a:lnTo>
                  <a:lnTo>
                    <a:pt x="347" y="505"/>
                  </a:lnTo>
                  <a:lnTo>
                    <a:pt x="326" y="537"/>
                  </a:lnTo>
                  <a:lnTo>
                    <a:pt x="305" y="568"/>
                  </a:lnTo>
                  <a:lnTo>
                    <a:pt x="284" y="600"/>
                  </a:lnTo>
                  <a:lnTo>
                    <a:pt x="274" y="631"/>
                  </a:lnTo>
                  <a:lnTo>
                    <a:pt x="252" y="642"/>
                  </a:lnTo>
                  <a:lnTo>
                    <a:pt x="242" y="674"/>
                  </a:lnTo>
                  <a:lnTo>
                    <a:pt x="221" y="705"/>
                  </a:lnTo>
                  <a:lnTo>
                    <a:pt x="200" y="737"/>
                  </a:lnTo>
                  <a:lnTo>
                    <a:pt x="189" y="779"/>
                  </a:lnTo>
                  <a:lnTo>
                    <a:pt x="179" y="810"/>
                  </a:lnTo>
                  <a:lnTo>
                    <a:pt x="168" y="842"/>
                  </a:lnTo>
                  <a:lnTo>
                    <a:pt x="168" y="884"/>
                  </a:lnTo>
                  <a:lnTo>
                    <a:pt x="168" y="916"/>
                  </a:lnTo>
                  <a:lnTo>
                    <a:pt x="168" y="947"/>
                  </a:lnTo>
                  <a:lnTo>
                    <a:pt x="168" y="979"/>
                  </a:lnTo>
                  <a:lnTo>
                    <a:pt x="168" y="1010"/>
                  </a:lnTo>
                  <a:lnTo>
                    <a:pt x="168" y="1032"/>
                  </a:lnTo>
                  <a:lnTo>
                    <a:pt x="168" y="1063"/>
                  </a:lnTo>
                  <a:lnTo>
                    <a:pt x="168" y="1095"/>
                  </a:lnTo>
                  <a:lnTo>
                    <a:pt x="168" y="1126"/>
                  </a:lnTo>
                  <a:lnTo>
                    <a:pt x="158" y="1158"/>
                  </a:lnTo>
                  <a:lnTo>
                    <a:pt x="158" y="1189"/>
                  </a:lnTo>
                  <a:lnTo>
                    <a:pt x="147" y="1221"/>
                  </a:lnTo>
                  <a:lnTo>
                    <a:pt x="147" y="1253"/>
                  </a:lnTo>
                  <a:lnTo>
                    <a:pt x="137" y="1326"/>
                  </a:lnTo>
                  <a:lnTo>
                    <a:pt x="116" y="1368"/>
                  </a:lnTo>
                  <a:lnTo>
                    <a:pt x="116" y="1400"/>
                  </a:lnTo>
                  <a:lnTo>
                    <a:pt x="116" y="1432"/>
                  </a:lnTo>
                  <a:lnTo>
                    <a:pt x="105" y="1463"/>
                  </a:lnTo>
                  <a:lnTo>
                    <a:pt x="105" y="1495"/>
                  </a:lnTo>
                  <a:lnTo>
                    <a:pt x="105" y="1526"/>
                  </a:lnTo>
                  <a:lnTo>
                    <a:pt x="105" y="1558"/>
                  </a:lnTo>
                  <a:lnTo>
                    <a:pt x="105" y="1590"/>
                  </a:lnTo>
                  <a:lnTo>
                    <a:pt x="105" y="1621"/>
                  </a:lnTo>
                  <a:lnTo>
                    <a:pt x="105" y="1653"/>
                  </a:lnTo>
                  <a:lnTo>
                    <a:pt x="105" y="1684"/>
                  </a:lnTo>
                  <a:lnTo>
                    <a:pt x="105" y="1716"/>
                  </a:lnTo>
                  <a:lnTo>
                    <a:pt x="95" y="1747"/>
                  </a:lnTo>
                  <a:lnTo>
                    <a:pt x="95" y="1779"/>
                  </a:lnTo>
                  <a:lnTo>
                    <a:pt x="95" y="1811"/>
                  </a:lnTo>
                  <a:lnTo>
                    <a:pt x="84" y="1842"/>
                  </a:lnTo>
                  <a:lnTo>
                    <a:pt x="84" y="1874"/>
                  </a:lnTo>
                  <a:lnTo>
                    <a:pt x="74" y="1905"/>
                  </a:lnTo>
                  <a:lnTo>
                    <a:pt x="74" y="1937"/>
                  </a:lnTo>
                  <a:lnTo>
                    <a:pt x="74" y="1969"/>
                  </a:lnTo>
                  <a:lnTo>
                    <a:pt x="63" y="2000"/>
                  </a:lnTo>
                  <a:lnTo>
                    <a:pt x="14" y="1956"/>
                  </a:lnTo>
                  <a:lnTo>
                    <a:pt x="14" y="1956"/>
                  </a:lnTo>
                </a:path>
              </a:pathLst>
            </a:custGeom>
            <a:pattFill prst="dkUpDiag">
              <a:fgClr>
                <a:schemeClr val="accent1"/>
              </a:fgClr>
              <a:bgClr>
                <a:schemeClr val="bg2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181" name="Freeform 13"/>
            <p:cNvSpPr>
              <a:spLocks/>
            </p:cNvSpPr>
            <p:nvPr/>
          </p:nvSpPr>
          <p:spPr bwMode="auto">
            <a:xfrm>
              <a:off x="575" y="3084"/>
              <a:ext cx="222" cy="106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42" y="105"/>
                </a:cxn>
                <a:cxn ang="0">
                  <a:pos x="74" y="105"/>
                </a:cxn>
                <a:cxn ang="0">
                  <a:pos x="106" y="105"/>
                </a:cxn>
                <a:cxn ang="0">
                  <a:pos x="137" y="95"/>
                </a:cxn>
                <a:cxn ang="0">
                  <a:pos x="169" y="84"/>
                </a:cxn>
                <a:cxn ang="0">
                  <a:pos x="200" y="74"/>
                </a:cxn>
                <a:cxn ang="0">
                  <a:pos x="221" y="42"/>
                </a:cxn>
                <a:cxn ang="0">
                  <a:pos x="221" y="10"/>
                </a:cxn>
                <a:cxn ang="0">
                  <a:pos x="190" y="0"/>
                </a:cxn>
                <a:cxn ang="0">
                  <a:pos x="158" y="10"/>
                </a:cxn>
                <a:cxn ang="0">
                  <a:pos x="127" y="32"/>
                </a:cxn>
                <a:cxn ang="0">
                  <a:pos x="95" y="32"/>
                </a:cxn>
                <a:cxn ang="0">
                  <a:pos x="63" y="32"/>
                </a:cxn>
                <a:cxn ang="0">
                  <a:pos x="32" y="42"/>
                </a:cxn>
                <a:cxn ang="0">
                  <a:pos x="0" y="84"/>
                </a:cxn>
                <a:cxn ang="0">
                  <a:pos x="0" y="84"/>
                </a:cxn>
              </a:cxnLst>
              <a:rect l="0" t="0" r="r" b="b"/>
              <a:pathLst>
                <a:path w="222" h="106">
                  <a:moveTo>
                    <a:pt x="0" y="84"/>
                  </a:moveTo>
                  <a:lnTo>
                    <a:pt x="42" y="105"/>
                  </a:lnTo>
                  <a:lnTo>
                    <a:pt x="74" y="105"/>
                  </a:lnTo>
                  <a:lnTo>
                    <a:pt x="106" y="105"/>
                  </a:lnTo>
                  <a:lnTo>
                    <a:pt x="137" y="95"/>
                  </a:lnTo>
                  <a:lnTo>
                    <a:pt x="169" y="84"/>
                  </a:lnTo>
                  <a:lnTo>
                    <a:pt x="200" y="74"/>
                  </a:lnTo>
                  <a:lnTo>
                    <a:pt x="221" y="42"/>
                  </a:lnTo>
                  <a:lnTo>
                    <a:pt x="221" y="10"/>
                  </a:lnTo>
                  <a:lnTo>
                    <a:pt x="190" y="0"/>
                  </a:lnTo>
                  <a:lnTo>
                    <a:pt x="158" y="10"/>
                  </a:lnTo>
                  <a:lnTo>
                    <a:pt x="127" y="32"/>
                  </a:lnTo>
                  <a:lnTo>
                    <a:pt x="95" y="32"/>
                  </a:lnTo>
                  <a:lnTo>
                    <a:pt x="63" y="32"/>
                  </a:lnTo>
                  <a:lnTo>
                    <a:pt x="32" y="42"/>
                  </a:lnTo>
                  <a:lnTo>
                    <a:pt x="0" y="84"/>
                  </a:lnTo>
                  <a:lnTo>
                    <a:pt x="0" y="84"/>
                  </a:lnTo>
                </a:path>
              </a:pathLst>
            </a:custGeom>
            <a:pattFill prst="pct70">
              <a:fgClr>
                <a:srgbClr val="FFCCCC"/>
              </a:fgClr>
              <a:bgClr>
                <a:schemeClr val="bg1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182" name="Freeform 14"/>
            <p:cNvSpPr>
              <a:spLocks/>
            </p:cNvSpPr>
            <p:nvPr/>
          </p:nvSpPr>
          <p:spPr bwMode="auto">
            <a:xfrm>
              <a:off x="767" y="1296"/>
              <a:ext cx="1483" cy="2593"/>
            </a:xfrm>
            <a:custGeom>
              <a:avLst/>
              <a:gdLst/>
              <a:ahLst/>
              <a:cxnLst>
                <a:cxn ang="0">
                  <a:pos x="29" y="74"/>
                </a:cxn>
                <a:cxn ang="0">
                  <a:pos x="82" y="148"/>
                </a:cxn>
                <a:cxn ang="0">
                  <a:pos x="166" y="222"/>
                </a:cxn>
                <a:cxn ang="0">
                  <a:pos x="261" y="243"/>
                </a:cxn>
                <a:cxn ang="0">
                  <a:pos x="356" y="243"/>
                </a:cxn>
                <a:cxn ang="0">
                  <a:pos x="450" y="264"/>
                </a:cxn>
                <a:cxn ang="0">
                  <a:pos x="545" y="253"/>
                </a:cxn>
                <a:cxn ang="0">
                  <a:pos x="640" y="253"/>
                </a:cxn>
                <a:cxn ang="0">
                  <a:pos x="734" y="264"/>
                </a:cxn>
                <a:cxn ang="0">
                  <a:pos x="829" y="264"/>
                </a:cxn>
                <a:cxn ang="0">
                  <a:pos x="924" y="274"/>
                </a:cxn>
                <a:cxn ang="0">
                  <a:pos x="1019" y="274"/>
                </a:cxn>
                <a:cxn ang="0">
                  <a:pos x="1113" y="274"/>
                </a:cxn>
                <a:cxn ang="0">
                  <a:pos x="1208" y="264"/>
                </a:cxn>
                <a:cxn ang="0">
                  <a:pos x="1303" y="253"/>
                </a:cxn>
                <a:cxn ang="0">
                  <a:pos x="1397" y="222"/>
                </a:cxn>
                <a:cxn ang="0">
                  <a:pos x="1461" y="138"/>
                </a:cxn>
                <a:cxn ang="0">
                  <a:pos x="1482" y="232"/>
                </a:cxn>
                <a:cxn ang="0">
                  <a:pos x="1439" y="317"/>
                </a:cxn>
                <a:cxn ang="0">
                  <a:pos x="1408" y="411"/>
                </a:cxn>
                <a:cxn ang="0">
                  <a:pos x="1387" y="496"/>
                </a:cxn>
                <a:cxn ang="0">
                  <a:pos x="1355" y="590"/>
                </a:cxn>
                <a:cxn ang="0">
                  <a:pos x="1345" y="685"/>
                </a:cxn>
                <a:cxn ang="0">
                  <a:pos x="1334" y="780"/>
                </a:cxn>
                <a:cxn ang="0">
                  <a:pos x="1324" y="875"/>
                </a:cxn>
                <a:cxn ang="0">
                  <a:pos x="1313" y="969"/>
                </a:cxn>
                <a:cxn ang="0">
                  <a:pos x="1303" y="1054"/>
                </a:cxn>
                <a:cxn ang="0">
                  <a:pos x="1292" y="1148"/>
                </a:cxn>
                <a:cxn ang="0">
                  <a:pos x="1282" y="1243"/>
                </a:cxn>
                <a:cxn ang="0">
                  <a:pos x="1271" y="1338"/>
                </a:cxn>
                <a:cxn ang="0">
                  <a:pos x="1271" y="1433"/>
                </a:cxn>
                <a:cxn ang="0">
                  <a:pos x="1271" y="1527"/>
                </a:cxn>
                <a:cxn ang="0">
                  <a:pos x="1271" y="1622"/>
                </a:cxn>
                <a:cxn ang="0">
                  <a:pos x="1271" y="1717"/>
                </a:cxn>
                <a:cxn ang="0">
                  <a:pos x="1282" y="1812"/>
                </a:cxn>
                <a:cxn ang="0">
                  <a:pos x="1282" y="1906"/>
                </a:cxn>
                <a:cxn ang="0">
                  <a:pos x="1292" y="2001"/>
                </a:cxn>
                <a:cxn ang="0">
                  <a:pos x="1313" y="2096"/>
                </a:cxn>
                <a:cxn ang="0">
                  <a:pos x="1324" y="2191"/>
                </a:cxn>
                <a:cxn ang="0">
                  <a:pos x="1324" y="2285"/>
                </a:cxn>
                <a:cxn ang="0">
                  <a:pos x="1345" y="2370"/>
                </a:cxn>
                <a:cxn ang="0">
                  <a:pos x="1366" y="2464"/>
                </a:cxn>
                <a:cxn ang="0">
                  <a:pos x="1376" y="2559"/>
                </a:cxn>
              </a:cxnLst>
              <a:rect l="0" t="0" r="r" b="b"/>
              <a:pathLst>
                <a:path w="1483" h="2593">
                  <a:moveTo>
                    <a:pt x="0" y="0"/>
                  </a:moveTo>
                  <a:lnTo>
                    <a:pt x="19" y="43"/>
                  </a:lnTo>
                  <a:lnTo>
                    <a:pt x="29" y="74"/>
                  </a:lnTo>
                  <a:lnTo>
                    <a:pt x="61" y="95"/>
                  </a:lnTo>
                  <a:lnTo>
                    <a:pt x="71" y="117"/>
                  </a:lnTo>
                  <a:lnTo>
                    <a:pt x="82" y="148"/>
                  </a:lnTo>
                  <a:lnTo>
                    <a:pt x="103" y="180"/>
                  </a:lnTo>
                  <a:lnTo>
                    <a:pt x="135" y="201"/>
                  </a:lnTo>
                  <a:lnTo>
                    <a:pt x="166" y="222"/>
                  </a:lnTo>
                  <a:lnTo>
                    <a:pt x="198" y="232"/>
                  </a:lnTo>
                  <a:lnTo>
                    <a:pt x="229" y="243"/>
                  </a:lnTo>
                  <a:lnTo>
                    <a:pt x="261" y="243"/>
                  </a:lnTo>
                  <a:lnTo>
                    <a:pt x="292" y="243"/>
                  </a:lnTo>
                  <a:lnTo>
                    <a:pt x="324" y="243"/>
                  </a:lnTo>
                  <a:lnTo>
                    <a:pt x="356" y="243"/>
                  </a:lnTo>
                  <a:lnTo>
                    <a:pt x="387" y="253"/>
                  </a:lnTo>
                  <a:lnTo>
                    <a:pt x="419" y="264"/>
                  </a:lnTo>
                  <a:lnTo>
                    <a:pt x="450" y="264"/>
                  </a:lnTo>
                  <a:lnTo>
                    <a:pt x="482" y="264"/>
                  </a:lnTo>
                  <a:lnTo>
                    <a:pt x="513" y="253"/>
                  </a:lnTo>
                  <a:lnTo>
                    <a:pt x="545" y="253"/>
                  </a:lnTo>
                  <a:lnTo>
                    <a:pt x="577" y="253"/>
                  </a:lnTo>
                  <a:lnTo>
                    <a:pt x="608" y="253"/>
                  </a:lnTo>
                  <a:lnTo>
                    <a:pt x="640" y="253"/>
                  </a:lnTo>
                  <a:lnTo>
                    <a:pt x="671" y="264"/>
                  </a:lnTo>
                  <a:lnTo>
                    <a:pt x="703" y="264"/>
                  </a:lnTo>
                  <a:lnTo>
                    <a:pt x="734" y="264"/>
                  </a:lnTo>
                  <a:lnTo>
                    <a:pt x="766" y="264"/>
                  </a:lnTo>
                  <a:lnTo>
                    <a:pt x="798" y="264"/>
                  </a:lnTo>
                  <a:lnTo>
                    <a:pt x="829" y="264"/>
                  </a:lnTo>
                  <a:lnTo>
                    <a:pt x="861" y="264"/>
                  </a:lnTo>
                  <a:lnTo>
                    <a:pt x="892" y="264"/>
                  </a:lnTo>
                  <a:lnTo>
                    <a:pt x="924" y="274"/>
                  </a:lnTo>
                  <a:lnTo>
                    <a:pt x="955" y="274"/>
                  </a:lnTo>
                  <a:lnTo>
                    <a:pt x="987" y="274"/>
                  </a:lnTo>
                  <a:lnTo>
                    <a:pt x="1019" y="274"/>
                  </a:lnTo>
                  <a:lnTo>
                    <a:pt x="1050" y="274"/>
                  </a:lnTo>
                  <a:lnTo>
                    <a:pt x="1082" y="274"/>
                  </a:lnTo>
                  <a:lnTo>
                    <a:pt x="1113" y="274"/>
                  </a:lnTo>
                  <a:lnTo>
                    <a:pt x="1145" y="274"/>
                  </a:lnTo>
                  <a:lnTo>
                    <a:pt x="1176" y="274"/>
                  </a:lnTo>
                  <a:lnTo>
                    <a:pt x="1208" y="264"/>
                  </a:lnTo>
                  <a:lnTo>
                    <a:pt x="1240" y="253"/>
                  </a:lnTo>
                  <a:lnTo>
                    <a:pt x="1271" y="253"/>
                  </a:lnTo>
                  <a:lnTo>
                    <a:pt x="1303" y="253"/>
                  </a:lnTo>
                  <a:lnTo>
                    <a:pt x="1334" y="243"/>
                  </a:lnTo>
                  <a:lnTo>
                    <a:pt x="1366" y="232"/>
                  </a:lnTo>
                  <a:lnTo>
                    <a:pt x="1397" y="222"/>
                  </a:lnTo>
                  <a:lnTo>
                    <a:pt x="1418" y="190"/>
                  </a:lnTo>
                  <a:lnTo>
                    <a:pt x="1450" y="169"/>
                  </a:lnTo>
                  <a:lnTo>
                    <a:pt x="1461" y="138"/>
                  </a:lnTo>
                  <a:lnTo>
                    <a:pt x="1482" y="169"/>
                  </a:lnTo>
                  <a:lnTo>
                    <a:pt x="1482" y="201"/>
                  </a:lnTo>
                  <a:lnTo>
                    <a:pt x="1482" y="232"/>
                  </a:lnTo>
                  <a:lnTo>
                    <a:pt x="1461" y="264"/>
                  </a:lnTo>
                  <a:lnTo>
                    <a:pt x="1450" y="295"/>
                  </a:lnTo>
                  <a:lnTo>
                    <a:pt x="1439" y="317"/>
                  </a:lnTo>
                  <a:lnTo>
                    <a:pt x="1429" y="348"/>
                  </a:lnTo>
                  <a:lnTo>
                    <a:pt x="1429" y="380"/>
                  </a:lnTo>
                  <a:lnTo>
                    <a:pt x="1408" y="411"/>
                  </a:lnTo>
                  <a:lnTo>
                    <a:pt x="1397" y="443"/>
                  </a:lnTo>
                  <a:lnTo>
                    <a:pt x="1387" y="474"/>
                  </a:lnTo>
                  <a:lnTo>
                    <a:pt x="1387" y="496"/>
                  </a:lnTo>
                  <a:lnTo>
                    <a:pt x="1376" y="527"/>
                  </a:lnTo>
                  <a:lnTo>
                    <a:pt x="1366" y="559"/>
                  </a:lnTo>
                  <a:lnTo>
                    <a:pt x="1355" y="590"/>
                  </a:lnTo>
                  <a:lnTo>
                    <a:pt x="1345" y="622"/>
                  </a:lnTo>
                  <a:lnTo>
                    <a:pt x="1345" y="653"/>
                  </a:lnTo>
                  <a:lnTo>
                    <a:pt x="1345" y="685"/>
                  </a:lnTo>
                  <a:lnTo>
                    <a:pt x="1345" y="717"/>
                  </a:lnTo>
                  <a:lnTo>
                    <a:pt x="1345" y="748"/>
                  </a:lnTo>
                  <a:lnTo>
                    <a:pt x="1334" y="780"/>
                  </a:lnTo>
                  <a:lnTo>
                    <a:pt x="1334" y="811"/>
                  </a:lnTo>
                  <a:lnTo>
                    <a:pt x="1324" y="843"/>
                  </a:lnTo>
                  <a:lnTo>
                    <a:pt x="1324" y="875"/>
                  </a:lnTo>
                  <a:lnTo>
                    <a:pt x="1324" y="906"/>
                  </a:lnTo>
                  <a:lnTo>
                    <a:pt x="1324" y="938"/>
                  </a:lnTo>
                  <a:lnTo>
                    <a:pt x="1313" y="969"/>
                  </a:lnTo>
                  <a:lnTo>
                    <a:pt x="1313" y="1001"/>
                  </a:lnTo>
                  <a:lnTo>
                    <a:pt x="1303" y="1032"/>
                  </a:lnTo>
                  <a:lnTo>
                    <a:pt x="1303" y="1054"/>
                  </a:lnTo>
                  <a:lnTo>
                    <a:pt x="1303" y="1085"/>
                  </a:lnTo>
                  <a:lnTo>
                    <a:pt x="1292" y="1117"/>
                  </a:lnTo>
                  <a:lnTo>
                    <a:pt x="1292" y="1148"/>
                  </a:lnTo>
                  <a:lnTo>
                    <a:pt x="1282" y="1180"/>
                  </a:lnTo>
                  <a:lnTo>
                    <a:pt x="1282" y="1211"/>
                  </a:lnTo>
                  <a:lnTo>
                    <a:pt x="1282" y="1243"/>
                  </a:lnTo>
                  <a:lnTo>
                    <a:pt x="1282" y="1275"/>
                  </a:lnTo>
                  <a:lnTo>
                    <a:pt x="1271" y="1306"/>
                  </a:lnTo>
                  <a:lnTo>
                    <a:pt x="1271" y="1338"/>
                  </a:lnTo>
                  <a:lnTo>
                    <a:pt x="1271" y="1369"/>
                  </a:lnTo>
                  <a:lnTo>
                    <a:pt x="1271" y="1401"/>
                  </a:lnTo>
                  <a:lnTo>
                    <a:pt x="1271" y="1433"/>
                  </a:lnTo>
                  <a:lnTo>
                    <a:pt x="1271" y="1464"/>
                  </a:lnTo>
                  <a:lnTo>
                    <a:pt x="1271" y="1496"/>
                  </a:lnTo>
                  <a:lnTo>
                    <a:pt x="1271" y="1527"/>
                  </a:lnTo>
                  <a:lnTo>
                    <a:pt x="1271" y="1559"/>
                  </a:lnTo>
                  <a:lnTo>
                    <a:pt x="1271" y="1590"/>
                  </a:lnTo>
                  <a:lnTo>
                    <a:pt x="1271" y="1622"/>
                  </a:lnTo>
                  <a:lnTo>
                    <a:pt x="1271" y="1654"/>
                  </a:lnTo>
                  <a:lnTo>
                    <a:pt x="1271" y="1685"/>
                  </a:lnTo>
                  <a:lnTo>
                    <a:pt x="1271" y="1717"/>
                  </a:lnTo>
                  <a:lnTo>
                    <a:pt x="1271" y="1748"/>
                  </a:lnTo>
                  <a:lnTo>
                    <a:pt x="1271" y="1780"/>
                  </a:lnTo>
                  <a:lnTo>
                    <a:pt x="1282" y="1812"/>
                  </a:lnTo>
                  <a:lnTo>
                    <a:pt x="1282" y="1843"/>
                  </a:lnTo>
                  <a:lnTo>
                    <a:pt x="1282" y="1875"/>
                  </a:lnTo>
                  <a:lnTo>
                    <a:pt x="1282" y="1906"/>
                  </a:lnTo>
                  <a:lnTo>
                    <a:pt x="1292" y="1938"/>
                  </a:lnTo>
                  <a:lnTo>
                    <a:pt x="1292" y="1969"/>
                  </a:lnTo>
                  <a:lnTo>
                    <a:pt x="1292" y="2001"/>
                  </a:lnTo>
                  <a:lnTo>
                    <a:pt x="1292" y="2033"/>
                  </a:lnTo>
                  <a:lnTo>
                    <a:pt x="1303" y="2064"/>
                  </a:lnTo>
                  <a:lnTo>
                    <a:pt x="1313" y="2096"/>
                  </a:lnTo>
                  <a:lnTo>
                    <a:pt x="1324" y="2127"/>
                  </a:lnTo>
                  <a:lnTo>
                    <a:pt x="1324" y="2159"/>
                  </a:lnTo>
                  <a:lnTo>
                    <a:pt x="1324" y="2191"/>
                  </a:lnTo>
                  <a:lnTo>
                    <a:pt x="1324" y="2222"/>
                  </a:lnTo>
                  <a:lnTo>
                    <a:pt x="1324" y="2254"/>
                  </a:lnTo>
                  <a:lnTo>
                    <a:pt x="1324" y="2285"/>
                  </a:lnTo>
                  <a:lnTo>
                    <a:pt x="1334" y="2317"/>
                  </a:lnTo>
                  <a:lnTo>
                    <a:pt x="1334" y="2348"/>
                  </a:lnTo>
                  <a:lnTo>
                    <a:pt x="1345" y="2370"/>
                  </a:lnTo>
                  <a:lnTo>
                    <a:pt x="1355" y="2401"/>
                  </a:lnTo>
                  <a:lnTo>
                    <a:pt x="1355" y="2433"/>
                  </a:lnTo>
                  <a:lnTo>
                    <a:pt x="1366" y="2464"/>
                  </a:lnTo>
                  <a:lnTo>
                    <a:pt x="1366" y="2496"/>
                  </a:lnTo>
                  <a:lnTo>
                    <a:pt x="1376" y="2527"/>
                  </a:lnTo>
                  <a:lnTo>
                    <a:pt x="1376" y="2559"/>
                  </a:lnTo>
                  <a:lnTo>
                    <a:pt x="1376" y="2591"/>
                  </a:lnTo>
                  <a:lnTo>
                    <a:pt x="1392" y="2592"/>
                  </a:lnTo>
                </a:path>
              </a:pathLst>
            </a:custGeom>
            <a:noFill/>
            <a:ln w="50800" cap="rnd" cmpd="sng">
              <a:solidFill>
                <a:srgbClr val="FF99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183" name="Freeform 15"/>
            <p:cNvSpPr>
              <a:spLocks/>
            </p:cNvSpPr>
            <p:nvPr/>
          </p:nvSpPr>
          <p:spPr bwMode="auto">
            <a:xfrm>
              <a:off x="838" y="1886"/>
              <a:ext cx="1274" cy="2003"/>
            </a:xfrm>
            <a:custGeom>
              <a:avLst/>
              <a:gdLst/>
              <a:ahLst/>
              <a:cxnLst>
                <a:cxn ang="0">
                  <a:pos x="1211" y="1937"/>
                </a:cxn>
                <a:cxn ang="0">
                  <a:pos x="1200" y="1843"/>
                </a:cxn>
                <a:cxn ang="0">
                  <a:pos x="1190" y="1758"/>
                </a:cxn>
                <a:cxn ang="0">
                  <a:pos x="1169" y="1664"/>
                </a:cxn>
                <a:cxn ang="0">
                  <a:pos x="1169" y="1579"/>
                </a:cxn>
                <a:cxn ang="0">
                  <a:pos x="1158" y="1485"/>
                </a:cxn>
                <a:cxn ang="0">
                  <a:pos x="1126" y="1400"/>
                </a:cxn>
                <a:cxn ang="0">
                  <a:pos x="1126" y="1295"/>
                </a:cxn>
                <a:cxn ang="0">
                  <a:pos x="1126" y="1200"/>
                </a:cxn>
                <a:cxn ang="0">
                  <a:pos x="1126" y="1106"/>
                </a:cxn>
                <a:cxn ang="0">
                  <a:pos x="1137" y="1021"/>
                </a:cxn>
                <a:cxn ang="0">
                  <a:pos x="1137" y="927"/>
                </a:cxn>
                <a:cxn ang="0">
                  <a:pos x="1147" y="832"/>
                </a:cxn>
                <a:cxn ang="0">
                  <a:pos x="1147" y="737"/>
                </a:cxn>
                <a:cxn ang="0">
                  <a:pos x="1147" y="642"/>
                </a:cxn>
                <a:cxn ang="0">
                  <a:pos x="1147" y="548"/>
                </a:cxn>
                <a:cxn ang="0">
                  <a:pos x="1147" y="453"/>
                </a:cxn>
                <a:cxn ang="0">
                  <a:pos x="1147" y="358"/>
                </a:cxn>
                <a:cxn ang="0">
                  <a:pos x="1147" y="263"/>
                </a:cxn>
                <a:cxn ang="0">
                  <a:pos x="1126" y="169"/>
                </a:cxn>
                <a:cxn ang="0">
                  <a:pos x="1074" y="95"/>
                </a:cxn>
                <a:cxn ang="0">
                  <a:pos x="969" y="42"/>
                </a:cxn>
                <a:cxn ang="0">
                  <a:pos x="874" y="21"/>
                </a:cxn>
                <a:cxn ang="0">
                  <a:pos x="779" y="0"/>
                </a:cxn>
                <a:cxn ang="0">
                  <a:pos x="684" y="0"/>
                </a:cxn>
                <a:cxn ang="0">
                  <a:pos x="590" y="0"/>
                </a:cxn>
                <a:cxn ang="0">
                  <a:pos x="495" y="0"/>
                </a:cxn>
                <a:cxn ang="0">
                  <a:pos x="400" y="11"/>
                </a:cxn>
                <a:cxn ang="0">
                  <a:pos x="306" y="32"/>
                </a:cxn>
                <a:cxn ang="0">
                  <a:pos x="211" y="84"/>
                </a:cxn>
                <a:cxn ang="0">
                  <a:pos x="148" y="158"/>
                </a:cxn>
                <a:cxn ang="0">
                  <a:pos x="116" y="253"/>
                </a:cxn>
                <a:cxn ang="0">
                  <a:pos x="116" y="348"/>
                </a:cxn>
                <a:cxn ang="0">
                  <a:pos x="85" y="442"/>
                </a:cxn>
                <a:cxn ang="0">
                  <a:pos x="74" y="527"/>
                </a:cxn>
                <a:cxn ang="0">
                  <a:pos x="53" y="621"/>
                </a:cxn>
                <a:cxn ang="0">
                  <a:pos x="21" y="716"/>
                </a:cxn>
                <a:cxn ang="0">
                  <a:pos x="21" y="811"/>
                </a:cxn>
                <a:cxn ang="0">
                  <a:pos x="11" y="906"/>
                </a:cxn>
                <a:cxn ang="0">
                  <a:pos x="11" y="1000"/>
                </a:cxn>
                <a:cxn ang="0">
                  <a:pos x="11" y="1095"/>
                </a:cxn>
                <a:cxn ang="0">
                  <a:pos x="11" y="1190"/>
                </a:cxn>
                <a:cxn ang="0">
                  <a:pos x="11" y="1285"/>
                </a:cxn>
                <a:cxn ang="0">
                  <a:pos x="11" y="1379"/>
                </a:cxn>
                <a:cxn ang="0">
                  <a:pos x="11" y="1474"/>
                </a:cxn>
                <a:cxn ang="0">
                  <a:pos x="0" y="1569"/>
                </a:cxn>
                <a:cxn ang="0">
                  <a:pos x="0" y="1664"/>
                </a:cxn>
                <a:cxn ang="0">
                  <a:pos x="0" y="1801"/>
                </a:cxn>
                <a:cxn ang="0">
                  <a:pos x="0" y="1895"/>
                </a:cxn>
                <a:cxn ang="0">
                  <a:pos x="11" y="1980"/>
                </a:cxn>
              </a:cxnLst>
              <a:rect l="0" t="0" r="r" b="b"/>
              <a:pathLst>
                <a:path w="1274" h="2003">
                  <a:moveTo>
                    <a:pt x="1273" y="2002"/>
                  </a:moveTo>
                  <a:lnTo>
                    <a:pt x="1221" y="1969"/>
                  </a:lnTo>
                  <a:lnTo>
                    <a:pt x="1211" y="1937"/>
                  </a:lnTo>
                  <a:lnTo>
                    <a:pt x="1211" y="1906"/>
                  </a:lnTo>
                  <a:lnTo>
                    <a:pt x="1211" y="1874"/>
                  </a:lnTo>
                  <a:lnTo>
                    <a:pt x="1200" y="1843"/>
                  </a:lnTo>
                  <a:lnTo>
                    <a:pt x="1190" y="1811"/>
                  </a:lnTo>
                  <a:lnTo>
                    <a:pt x="1190" y="1780"/>
                  </a:lnTo>
                  <a:lnTo>
                    <a:pt x="1190" y="1758"/>
                  </a:lnTo>
                  <a:lnTo>
                    <a:pt x="1190" y="1727"/>
                  </a:lnTo>
                  <a:lnTo>
                    <a:pt x="1169" y="1695"/>
                  </a:lnTo>
                  <a:lnTo>
                    <a:pt x="1169" y="1664"/>
                  </a:lnTo>
                  <a:lnTo>
                    <a:pt x="1169" y="1632"/>
                  </a:lnTo>
                  <a:lnTo>
                    <a:pt x="1169" y="1601"/>
                  </a:lnTo>
                  <a:lnTo>
                    <a:pt x="1169" y="1579"/>
                  </a:lnTo>
                  <a:lnTo>
                    <a:pt x="1158" y="1548"/>
                  </a:lnTo>
                  <a:lnTo>
                    <a:pt x="1158" y="1516"/>
                  </a:lnTo>
                  <a:lnTo>
                    <a:pt x="1158" y="1485"/>
                  </a:lnTo>
                  <a:lnTo>
                    <a:pt x="1147" y="1453"/>
                  </a:lnTo>
                  <a:lnTo>
                    <a:pt x="1147" y="1422"/>
                  </a:lnTo>
                  <a:lnTo>
                    <a:pt x="1126" y="1400"/>
                  </a:lnTo>
                  <a:lnTo>
                    <a:pt x="1126" y="1369"/>
                  </a:lnTo>
                  <a:lnTo>
                    <a:pt x="1126" y="1327"/>
                  </a:lnTo>
                  <a:lnTo>
                    <a:pt x="1126" y="1295"/>
                  </a:lnTo>
                  <a:lnTo>
                    <a:pt x="1126" y="1264"/>
                  </a:lnTo>
                  <a:lnTo>
                    <a:pt x="1126" y="1232"/>
                  </a:lnTo>
                  <a:lnTo>
                    <a:pt x="1126" y="1200"/>
                  </a:lnTo>
                  <a:lnTo>
                    <a:pt x="1126" y="1169"/>
                  </a:lnTo>
                  <a:lnTo>
                    <a:pt x="1126" y="1137"/>
                  </a:lnTo>
                  <a:lnTo>
                    <a:pt x="1126" y="1106"/>
                  </a:lnTo>
                  <a:lnTo>
                    <a:pt x="1137" y="1074"/>
                  </a:lnTo>
                  <a:lnTo>
                    <a:pt x="1137" y="1043"/>
                  </a:lnTo>
                  <a:lnTo>
                    <a:pt x="1137" y="1021"/>
                  </a:lnTo>
                  <a:lnTo>
                    <a:pt x="1137" y="990"/>
                  </a:lnTo>
                  <a:lnTo>
                    <a:pt x="1137" y="958"/>
                  </a:lnTo>
                  <a:lnTo>
                    <a:pt x="1137" y="927"/>
                  </a:lnTo>
                  <a:lnTo>
                    <a:pt x="1147" y="895"/>
                  </a:lnTo>
                  <a:lnTo>
                    <a:pt x="1147" y="864"/>
                  </a:lnTo>
                  <a:lnTo>
                    <a:pt x="1147" y="832"/>
                  </a:lnTo>
                  <a:lnTo>
                    <a:pt x="1147" y="800"/>
                  </a:lnTo>
                  <a:lnTo>
                    <a:pt x="1147" y="769"/>
                  </a:lnTo>
                  <a:lnTo>
                    <a:pt x="1147" y="737"/>
                  </a:lnTo>
                  <a:lnTo>
                    <a:pt x="1147" y="706"/>
                  </a:lnTo>
                  <a:lnTo>
                    <a:pt x="1147" y="674"/>
                  </a:lnTo>
                  <a:lnTo>
                    <a:pt x="1147" y="642"/>
                  </a:lnTo>
                  <a:lnTo>
                    <a:pt x="1147" y="611"/>
                  </a:lnTo>
                  <a:lnTo>
                    <a:pt x="1147" y="579"/>
                  </a:lnTo>
                  <a:lnTo>
                    <a:pt x="1147" y="548"/>
                  </a:lnTo>
                  <a:lnTo>
                    <a:pt x="1147" y="516"/>
                  </a:lnTo>
                  <a:lnTo>
                    <a:pt x="1147" y="485"/>
                  </a:lnTo>
                  <a:lnTo>
                    <a:pt x="1147" y="453"/>
                  </a:lnTo>
                  <a:lnTo>
                    <a:pt x="1147" y="421"/>
                  </a:lnTo>
                  <a:lnTo>
                    <a:pt x="1147" y="390"/>
                  </a:lnTo>
                  <a:lnTo>
                    <a:pt x="1147" y="358"/>
                  </a:lnTo>
                  <a:lnTo>
                    <a:pt x="1147" y="327"/>
                  </a:lnTo>
                  <a:lnTo>
                    <a:pt x="1147" y="295"/>
                  </a:lnTo>
                  <a:lnTo>
                    <a:pt x="1147" y="263"/>
                  </a:lnTo>
                  <a:lnTo>
                    <a:pt x="1147" y="232"/>
                  </a:lnTo>
                  <a:lnTo>
                    <a:pt x="1137" y="200"/>
                  </a:lnTo>
                  <a:lnTo>
                    <a:pt x="1126" y="169"/>
                  </a:lnTo>
                  <a:lnTo>
                    <a:pt x="1116" y="137"/>
                  </a:lnTo>
                  <a:lnTo>
                    <a:pt x="1105" y="106"/>
                  </a:lnTo>
                  <a:lnTo>
                    <a:pt x="1074" y="95"/>
                  </a:lnTo>
                  <a:lnTo>
                    <a:pt x="1042" y="74"/>
                  </a:lnTo>
                  <a:lnTo>
                    <a:pt x="1000" y="53"/>
                  </a:lnTo>
                  <a:lnTo>
                    <a:pt x="969" y="42"/>
                  </a:lnTo>
                  <a:lnTo>
                    <a:pt x="937" y="21"/>
                  </a:lnTo>
                  <a:lnTo>
                    <a:pt x="905" y="21"/>
                  </a:lnTo>
                  <a:lnTo>
                    <a:pt x="874" y="21"/>
                  </a:lnTo>
                  <a:lnTo>
                    <a:pt x="842" y="11"/>
                  </a:lnTo>
                  <a:lnTo>
                    <a:pt x="811" y="11"/>
                  </a:lnTo>
                  <a:lnTo>
                    <a:pt x="779" y="0"/>
                  </a:lnTo>
                  <a:lnTo>
                    <a:pt x="748" y="0"/>
                  </a:lnTo>
                  <a:lnTo>
                    <a:pt x="716" y="0"/>
                  </a:lnTo>
                  <a:lnTo>
                    <a:pt x="684" y="0"/>
                  </a:lnTo>
                  <a:lnTo>
                    <a:pt x="653" y="0"/>
                  </a:lnTo>
                  <a:lnTo>
                    <a:pt x="621" y="0"/>
                  </a:lnTo>
                  <a:lnTo>
                    <a:pt x="590" y="0"/>
                  </a:lnTo>
                  <a:lnTo>
                    <a:pt x="558" y="0"/>
                  </a:lnTo>
                  <a:lnTo>
                    <a:pt x="527" y="0"/>
                  </a:lnTo>
                  <a:lnTo>
                    <a:pt x="495" y="0"/>
                  </a:lnTo>
                  <a:lnTo>
                    <a:pt x="463" y="0"/>
                  </a:lnTo>
                  <a:lnTo>
                    <a:pt x="432" y="11"/>
                  </a:lnTo>
                  <a:lnTo>
                    <a:pt x="400" y="11"/>
                  </a:lnTo>
                  <a:lnTo>
                    <a:pt x="369" y="11"/>
                  </a:lnTo>
                  <a:lnTo>
                    <a:pt x="337" y="32"/>
                  </a:lnTo>
                  <a:lnTo>
                    <a:pt x="306" y="32"/>
                  </a:lnTo>
                  <a:lnTo>
                    <a:pt x="274" y="53"/>
                  </a:lnTo>
                  <a:lnTo>
                    <a:pt x="242" y="63"/>
                  </a:lnTo>
                  <a:lnTo>
                    <a:pt x="211" y="84"/>
                  </a:lnTo>
                  <a:lnTo>
                    <a:pt x="190" y="106"/>
                  </a:lnTo>
                  <a:lnTo>
                    <a:pt x="158" y="127"/>
                  </a:lnTo>
                  <a:lnTo>
                    <a:pt x="148" y="158"/>
                  </a:lnTo>
                  <a:lnTo>
                    <a:pt x="116" y="190"/>
                  </a:lnTo>
                  <a:lnTo>
                    <a:pt x="116" y="221"/>
                  </a:lnTo>
                  <a:lnTo>
                    <a:pt x="116" y="253"/>
                  </a:lnTo>
                  <a:lnTo>
                    <a:pt x="116" y="285"/>
                  </a:lnTo>
                  <a:lnTo>
                    <a:pt x="116" y="316"/>
                  </a:lnTo>
                  <a:lnTo>
                    <a:pt x="116" y="348"/>
                  </a:lnTo>
                  <a:lnTo>
                    <a:pt x="106" y="379"/>
                  </a:lnTo>
                  <a:lnTo>
                    <a:pt x="95" y="411"/>
                  </a:lnTo>
                  <a:lnTo>
                    <a:pt x="85" y="442"/>
                  </a:lnTo>
                  <a:lnTo>
                    <a:pt x="85" y="464"/>
                  </a:lnTo>
                  <a:lnTo>
                    <a:pt x="74" y="495"/>
                  </a:lnTo>
                  <a:lnTo>
                    <a:pt x="74" y="527"/>
                  </a:lnTo>
                  <a:lnTo>
                    <a:pt x="74" y="558"/>
                  </a:lnTo>
                  <a:lnTo>
                    <a:pt x="64" y="590"/>
                  </a:lnTo>
                  <a:lnTo>
                    <a:pt x="53" y="621"/>
                  </a:lnTo>
                  <a:lnTo>
                    <a:pt x="32" y="653"/>
                  </a:lnTo>
                  <a:lnTo>
                    <a:pt x="32" y="685"/>
                  </a:lnTo>
                  <a:lnTo>
                    <a:pt x="21" y="716"/>
                  </a:lnTo>
                  <a:lnTo>
                    <a:pt x="21" y="748"/>
                  </a:lnTo>
                  <a:lnTo>
                    <a:pt x="21" y="779"/>
                  </a:lnTo>
                  <a:lnTo>
                    <a:pt x="21" y="811"/>
                  </a:lnTo>
                  <a:lnTo>
                    <a:pt x="21" y="843"/>
                  </a:lnTo>
                  <a:lnTo>
                    <a:pt x="11" y="874"/>
                  </a:lnTo>
                  <a:lnTo>
                    <a:pt x="11" y="906"/>
                  </a:lnTo>
                  <a:lnTo>
                    <a:pt x="11" y="937"/>
                  </a:lnTo>
                  <a:lnTo>
                    <a:pt x="11" y="969"/>
                  </a:lnTo>
                  <a:lnTo>
                    <a:pt x="11" y="1000"/>
                  </a:lnTo>
                  <a:lnTo>
                    <a:pt x="11" y="1032"/>
                  </a:lnTo>
                  <a:lnTo>
                    <a:pt x="11" y="1064"/>
                  </a:lnTo>
                  <a:lnTo>
                    <a:pt x="11" y="1095"/>
                  </a:lnTo>
                  <a:lnTo>
                    <a:pt x="11" y="1127"/>
                  </a:lnTo>
                  <a:lnTo>
                    <a:pt x="11" y="1158"/>
                  </a:lnTo>
                  <a:lnTo>
                    <a:pt x="11" y="1190"/>
                  </a:lnTo>
                  <a:lnTo>
                    <a:pt x="11" y="1222"/>
                  </a:lnTo>
                  <a:lnTo>
                    <a:pt x="11" y="1253"/>
                  </a:lnTo>
                  <a:lnTo>
                    <a:pt x="11" y="1285"/>
                  </a:lnTo>
                  <a:lnTo>
                    <a:pt x="11" y="1316"/>
                  </a:lnTo>
                  <a:lnTo>
                    <a:pt x="11" y="1348"/>
                  </a:lnTo>
                  <a:lnTo>
                    <a:pt x="11" y="1379"/>
                  </a:lnTo>
                  <a:lnTo>
                    <a:pt x="11" y="1411"/>
                  </a:lnTo>
                  <a:lnTo>
                    <a:pt x="11" y="1443"/>
                  </a:lnTo>
                  <a:lnTo>
                    <a:pt x="11" y="1474"/>
                  </a:lnTo>
                  <a:lnTo>
                    <a:pt x="11" y="1506"/>
                  </a:lnTo>
                  <a:lnTo>
                    <a:pt x="11" y="1537"/>
                  </a:lnTo>
                  <a:lnTo>
                    <a:pt x="0" y="1569"/>
                  </a:lnTo>
                  <a:lnTo>
                    <a:pt x="0" y="1601"/>
                  </a:lnTo>
                  <a:lnTo>
                    <a:pt x="0" y="1632"/>
                  </a:lnTo>
                  <a:lnTo>
                    <a:pt x="0" y="1664"/>
                  </a:lnTo>
                  <a:lnTo>
                    <a:pt x="0" y="1695"/>
                  </a:lnTo>
                  <a:lnTo>
                    <a:pt x="0" y="1769"/>
                  </a:lnTo>
                  <a:lnTo>
                    <a:pt x="0" y="1801"/>
                  </a:lnTo>
                  <a:lnTo>
                    <a:pt x="0" y="1832"/>
                  </a:lnTo>
                  <a:lnTo>
                    <a:pt x="0" y="1864"/>
                  </a:lnTo>
                  <a:lnTo>
                    <a:pt x="0" y="1895"/>
                  </a:lnTo>
                  <a:lnTo>
                    <a:pt x="0" y="1927"/>
                  </a:lnTo>
                  <a:lnTo>
                    <a:pt x="11" y="1958"/>
                  </a:lnTo>
                  <a:lnTo>
                    <a:pt x="11" y="1980"/>
                  </a:lnTo>
                  <a:lnTo>
                    <a:pt x="25" y="2002"/>
                  </a:lnTo>
                </a:path>
              </a:pathLst>
            </a:custGeom>
            <a:noFill/>
            <a:ln w="50800" cap="rnd" cmpd="sng">
              <a:solidFill>
                <a:srgbClr val="FF99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184" name="Freeform 16"/>
            <p:cNvSpPr>
              <a:spLocks/>
            </p:cNvSpPr>
            <p:nvPr/>
          </p:nvSpPr>
          <p:spPr bwMode="auto">
            <a:xfrm>
              <a:off x="671" y="3171"/>
              <a:ext cx="116" cy="670"/>
            </a:xfrm>
            <a:custGeom>
              <a:avLst/>
              <a:gdLst/>
              <a:ahLst/>
              <a:cxnLst>
                <a:cxn ang="0">
                  <a:pos x="96" y="669"/>
                </a:cxn>
                <a:cxn ang="0">
                  <a:pos x="115" y="621"/>
                </a:cxn>
                <a:cxn ang="0">
                  <a:pos x="115" y="589"/>
                </a:cxn>
                <a:cxn ang="0">
                  <a:pos x="115" y="558"/>
                </a:cxn>
                <a:cxn ang="0">
                  <a:pos x="115" y="526"/>
                </a:cxn>
                <a:cxn ang="0">
                  <a:pos x="115" y="495"/>
                </a:cxn>
                <a:cxn ang="0">
                  <a:pos x="115" y="473"/>
                </a:cxn>
                <a:cxn ang="0">
                  <a:pos x="115" y="442"/>
                </a:cxn>
                <a:cxn ang="0">
                  <a:pos x="115" y="410"/>
                </a:cxn>
                <a:cxn ang="0">
                  <a:pos x="115" y="379"/>
                </a:cxn>
                <a:cxn ang="0">
                  <a:pos x="115" y="347"/>
                </a:cxn>
                <a:cxn ang="0">
                  <a:pos x="115" y="316"/>
                </a:cxn>
                <a:cxn ang="0">
                  <a:pos x="115" y="294"/>
                </a:cxn>
                <a:cxn ang="0">
                  <a:pos x="115" y="263"/>
                </a:cxn>
                <a:cxn ang="0">
                  <a:pos x="115" y="231"/>
                </a:cxn>
                <a:cxn ang="0">
                  <a:pos x="115" y="189"/>
                </a:cxn>
                <a:cxn ang="0">
                  <a:pos x="115" y="158"/>
                </a:cxn>
                <a:cxn ang="0">
                  <a:pos x="115" y="126"/>
                </a:cxn>
                <a:cxn ang="0">
                  <a:pos x="115" y="94"/>
                </a:cxn>
                <a:cxn ang="0">
                  <a:pos x="115" y="63"/>
                </a:cxn>
                <a:cxn ang="0">
                  <a:pos x="115" y="31"/>
                </a:cxn>
                <a:cxn ang="0">
                  <a:pos x="104" y="0"/>
                </a:cxn>
                <a:cxn ang="0">
                  <a:pos x="73" y="0"/>
                </a:cxn>
                <a:cxn ang="0">
                  <a:pos x="41" y="10"/>
                </a:cxn>
                <a:cxn ang="0">
                  <a:pos x="10" y="21"/>
                </a:cxn>
                <a:cxn ang="0">
                  <a:pos x="0" y="45"/>
                </a:cxn>
              </a:cxnLst>
              <a:rect l="0" t="0" r="r" b="b"/>
              <a:pathLst>
                <a:path w="116" h="670">
                  <a:moveTo>
                    <a:pt x="96" y="669"/>
                  </a:moveTo>
                  <a:lnTo>
                    <a:pt x="115" y="621"/>
                  </a:lnTo>
                  <a:lnTo>
                    <a:pt x="115" y="589"/>
                  </a:lnTo>
                  <a:lnTo>
                    <a:pt x="115" y="558"/>
                  </a:lnTo>
                  <a:lnTo>
                    <a:pt x="115" y="526"/>
                  </a:lnTo>
                  <a:lnTo>
                    <a:pt x="115" y="495"/>
                  </a:lnTo>
                  <a:lnTo>
                    <a:pt x="115" y="473"/>
                  </a:lnTo>
                  <a:lnTo>
                    <a:pt x="115" y="442"/>
                  </a:lnTo>
                  <a:lnTo>
                    <a:pt x="115" y="410"/>
                  </a:lnTo>
                  <a:lnTo>
                    <a:pt x="115" y="379"/>
                  </a:lnTo>
                  <a:lnTo>
                    <a:pt x="115" y="347"/>
                  </a:lnTo>
                  <a:lnTo>
                    <a:pt x="115" y="316"/>
                  </a:lnTo>
                  <a:lnTo>
                    <a:pt x="115" y="294"/>
                  </a:lnTo>
                  <a:lnTo>
                    <a:pt x="115" y="263"/>
                  </a:lnTo>
                  <a:lnTo>
                    <a:pt x="115" y="231"/>
                  </a:lnTo>
                  <a:lnTo>
                    <a:pt x="115" y="189"/>
                  </a:lnTo>
                  <a:lnTo>
                    <a:pt x="115" y="158"/>
                  </a:lnTo>
                  <a:lnTo>
                    <a:pt x="115" y="126"/>
                  </a:lnTo>
                  <a:lnTo>
                    <a:pt x="115" y="94"/>
                  </a:lnTo>
                  <a:lnTo>
                    <a:pt x="115" y="63"/>
                  </a:lnTo>
                  <a:lnTo>
                    <a:pt x="115" y="31"/>
                  </a:lnTo>
                  <a:lnTo>
                    <a:pt x="104" y="0"/>
                  </a:lnTo>
                  <a:lnTo>
                    <a:pt x="73" y="0"/>
                  </a:lnTo>
                  <a:lnTo>
                    <a:pt x="41" y="10"/>
                  </a:lnTo>
                  <a:lnTo>
                    <a:pt x="10" y="21"/>
                  </a:lnTo>
                  <a:lnTo>
                    <a:pt x="0" y="45"/>
                  </a:lnTo>
                </a:path>
              </a:pathLst>
            </a:custGeom>
            <a:noFill/>
            <a:ln w="50800" cap="rnd" cmpd="sng">
              <a:solidFill>
                <a:srgbClr val="FF99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185" name="Freeform 17"/>
            <p:cNvSpPr>
              <a:spLocks/>
            </p:cNvSpPr>
            <p:nvPr/>
          </p:nvSpPr>
          <p:spPr bwMode="auto">
            <a:xfrm>
              <a:off x="623" y="1296"/>
              <a:ext cx="185" cy="1825"/>
            </a:xfrm>
            <a:custGeom>
              <a:avLst/>
              <a:gdLst/>
              <a:ahLst/>
              <a:cxnLst>
                <a:cxn ang="0">
                  <a:pos x="131" y="43"/>
                </a:cxn>
                <a:cxn ang="0">
                  <a:pos x="131" y="106"/>
                </a:cxn>
                <a:cxn ang="0">
                  <a:pos x="152" y="169"/>
                </a:cxn>
                <a:cxn ang="0">
                  <a:pos x="152" y="232"/>
                </a:cxn>
                <a:cxn ang="0">
                  <a:pos x="163" y="295"/>
                </a:cxn>
                <a:cxn ang="0">
                  <a:pos x="163" y="348"/>
                </a:cxn>
                <a:cxn ang="0">
                  <a:pos x="173" y="411"/>
                </a:cxn>
                <a:cxn ang="0">
                  <a:pos x="184" y="474"/>
                </a:cxn>
                <a:cxn ang="0">
                  <a:pos x="184" y="527"/>
                </a:cxn>
                <a:cxn ang="0">
                  <a:pos x="184" y="590"/>
                </a:cxn>
                <a:cxn ang="0">
                  <a:pos x="184" y="653"/>
                </a:cxn>
                <a:cxn ang="0">
                  <a:pos x="184" y="717"/>
                </a:cxn>
                <a:cxn ang="0">
                  <a:pos x="184" y="780"/>
                </a:cxn>
                <a:cxn ang="0">
                  <a:pos x="184" y="843"/>
                </a:cxn>
                <a:cxn ang="0">
                  <a:pos x="184" y="906"/>
                </a:cxn>
                <a:cxn ang="0">
                  <a:pos x="184" y="969"/>
                </a:cxn>
                <a:cxn ang="0">
                  <a:pos x="184" y="1032"/>
                </a:cxn>
                <a:cxn ang="0">
                  <a:pos x="184" y="1085"/>
                </a:cxn>
                <a:cxn ang="0">
                  <a:pos x="184" y="1148"/>
                </a:cxn>
                <a:cxn ang="0">
                  <a:pos x="184" y="1211"/>
                </a:cxn>
                <a:cxn ang="0">
                  <a:pos x="184" y="1275"/>
                </a:cxn>
                <a:cxn ang="0">
                  <a:pos x="184" y="1338"/>
                </a:cxn>
                <a:cxn ang="0">
                  <a:pos x="163" y="1401"/>
                </a:cxn>
                <a:cxn ang="0">
                  <a:pos x="163" y="1464"/>
                </a:cxn>
                <a:cxn ang="0">
                  <a:pos x="163" y="1527"/>
                </a:cxn>
                <a:cxn ang="0">
                  <a:pos x="163" y="1590"/>
                </a:cxn>
                <a:cxn ang="0">
                  <a:pos x="163" y="1654"/>
                </a:cxn>
                <a:cxn ang="0">
                  <a:pos x="163" y="1717"/>
                </a:cxn>
                <a:cxn ang="0">
                  <a:pos x="152" y="1780"/>
                </a:cxn>
                <a:cxn ang="0">
                  <a:pos x="89" y="1801"/>
                </a:cxn>
                <a:cxn ang="0">
                  <a:pos x="36" y="1812"/>
                </a:cxn>
                <a:cxn ang="0">
                  <a:pos x="0" y="1824"/>
                </a:cxn>
              </a:cxnLst>
              <a:rect l="0" t="0" r="r" b="b"/>
              <a:pathLst>
                <a:path w="185" h="1825">
                  <a:moveTo>
                    <a:pt x="144" y="0"/>
                  </a:moveTo>
                  <a:lnTo>
                    <a:pt x="131" y="43"/>
                  </a:lnTo>
                  <a:lnTo>
                    <a:pt x="131" y="74"/>
                  </a:lnTo>
                  <a:lnTo>
                    <a:pt x="131" y="106"/>
                  </a:lnTo>
                  <a:lnTo>
                    <a:pt x="131" y="138"/>
                  </a:lnTo>
                  <a:lnTo>
                    <a:pt x="152" y="169"/>
                  </a:lnTo>
                  <a:lnTo>
                    <a:pt x="152" y="201"/>
                  </a:lnTo>
                  <a:lnTo>
                    <a:pt x="152" y="232"/>
                  </a:lnTo>
                  <a:lnTo>
                    <a:pt x="163" y="264"/>
                  </a:lnTo>
                  <a:lnTo>
                    <a:pt x="163" y="295"/>
                  </a:lnTo>
                  <a:lnTo>
                    <a:pt x="163" y="317"/>
                  </a:lnTo>
                  <a:lnTo>
                    <a:pt x="163" y="348"/>
                  </a:lnTo>
                  <a:lnTo>
                    <a:pt x="173" y="380"/>
                  </a:lnTo>
                  <a:lnTo>
                    <a:pt x="173" y="411"/>
                  </a:lnTo>
                  <a:lnTo>
                    <a:pt x="184" y="443"/>
                  </a:lnTo>
                  <a:lnTo>
                    <a:pt x="184" y="474"/>
                  </a:lnTo>
                  <a:lnTo>
                    <a:pt x="184" y="496"/>
                  </a:lnTo>
                  <a:lnTo>
                    <a:pt x="184" y="527"/>
                  </a:lnTo>
                  <a:lnTo>
                    <a:pt x="184" y="559"/>
                  </a:lnTo>
                  <a:lnTo>
                    <a:pt x="184" y="590"/>
                  </a:lnTo>
                  <a:lnTo>
                    <a:pt x="184" y="622"/>
                  </a:lnTo>
                  <a:lnTo>
                    <a:pt x="184" y="653"/>
                  </a:lnTo>
                  <a:lnTo>
                    <a:pt x="184" y="685"/>
                  </a:lnTo>
                  <a:lnTo>
                    <a:pt x="184" y="717"/>
                  </a:lnTo>
                  <a:lnTo>
                    <a:pt x="184" y="748"/>
                  </a:lnTo>
                  <a:lnTo>
                    <a:pt x="184" y="780"/>
                  </a:lnTo>
                  <a:lnTo>
                    <a:pt x="184" y="811"/>
                  </a:lnTo>
                  <a:lnTo>
                    <a:pt x="184" y="843"/>
                  </a:lnTo>
                  <a:lnTo>
                    <a:pt x="184" y="875"/>
                  </a:lnTo>
                  <a:lnTo>
                    <a:pt x="184" y="906"/>
                  </a:lnTo>
                  <a:lnTo>
                    <a:pt x="184" y="938"/>
                  </a:lnTo>
                  <a:lnTo>
                    <a:pt x="184" y="969"/>
                  </a:lnTo>
                  <a:lnTo>
                    <a:pt x="184" y="1001"/>
                  </a:lnTo>
                  <a:lnTo>
                    <a:pt x="184" y="1032"/>
                  </a:lnTo>
                  <a:lnTo>
                    <a:pt x="184" y="1054"/>
                  </a:lnTo>
                  <a:lnTo>
                    <a:pt x="184" y="1085"/>
                  </a:lnTo>
                  <a:lnTo>
                    <a:pt x="184" y="1117"/>
                  </a:lnTo>
                  <a:lnTo>
                    <a:pt x="184" y="1148"/>
                  </a:lnTo>
                  <a:lnTo>
                    <a:pt x="184" y="1180"/>
                  </a:lnTo>
                  <a:lnTo>
                    <a:pt x="184" y="1211"/>
                  </a:lnTo>
                  <a:lnTo>
                    <a:pt x="184" y="1243"/>
                  </a:lnTo>
                  <a:lnTo>
                    <a:pt x="184" y="1275"/>
                  </a:lnTo>
                  <a:lnTo>
                    <a:pt x="184" y="1306"/>
                  </a:lnTo>
                  <a:lnTo>
                    <a:pt x="184" y="1338"/>
                  </a:lnTo>
                  <a:lnTo>
                    <a:pt x="173" y="1369"/>
                  </a:lnTo>
                  <a:lnTo>
                    <a:pt x="163" y="1401"/>
                  </a:lnTo>
                  <a:lnTo>
                    <a:pt x="163" y="1433"/>
                  </a:lnTo>
                  <a:lnTo>
                    <a:pt x="163" y="1464"/>
                  </a:lnTo>
                  <a:lnTo>
                    <a:pt x="163" y="1496"/>
                  </a:lnTo>
                  <a:lnTo>
                    <a:pt x="163" y="1527"/>
                  </a:lnTo>
                  <a:lnTo>
                    <a:pt x="163" y="1559"/>
                  </a:lnTo>
                  <a:lnTo>
                    <a:pt x="163" y="1590"/>
                  </a:lnTo>
                  <a:lnTo>
                    <a:pt x="163" y="1622"/>
                  </a:lnTo>
                  <a:lnTo>
                    <a:pt x="163" y="1654"/>
                  </a:lnTo>
                  <a:lnTo>
                    <a:pt x="163" y="1685"/>
                  </a:lnTo>
                  <a:lnTo>
                    <a:pt x="163" y="1717"/>
                  </a:lnTo>
                  <a:lnTo>
                    <a:pt x="152" y="1748"/>
                  </a:lnTo>
                  <a:lnTo>
                    <a:pt x="152" y="1780"/>
                  </a:lnTo>
                  <a:lnTo>
                    <a:pt x="121" y="1780"/>
                  </a:lnTo>
                  <a:lnTo>
                    <a:pt x="89" y="1801"/>
                  </a:lnTo>
                  <a:lnTo>
                    <a:pt x="58" y="1812"/>
                  </a:lnTo>
                  <a:lnTo>
                    <a:pt x="36" y="1812"/>
                  </a:lnTo>
                  <a:lnTo>
                    <a:pt x="5" y="1812"/>
                  </a:lnTo>
                  <a:lnTo>
                    <a:pt x="0" y="1824"/>
                  </a:lnTo>
                </a:path>
              </a:pathLst>
            </a:custGeom>
            <a:noFill/>
            <a:ln w="50800" cap="rnd" cmpd="sng">
              <a:solidFill>
                <a:srgbClr val="FF99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186" name="Freeform 18"/>
            <p:cNvSpPr>
              <a:spLocks/>
            </p:cNvSpPr>
            <p:nvPr/>
          </p:nvSpPr>
          <p:spPr bwMode="auto">
            <a:xfrm>
              <a:off x="859" y="1581"/>
              <a:ext cx="1254" cy="591"/>
            </a:xfrm>
            <a:custGeom>
              <a:avLst/>
              <a:gdLst/>
              <a:ahLst/>
              <a:cxnLst>
                <a:cxn ang="0">
                  <a:pos x="53" y="0"/>
                </a:cxn>
                <a:cxn ang="0">
                  <a:pos x="116" y="32"/>
                </a:cxn>
                <a:cxn ang="0">
                  <a:pos x="179" y="53"/>
                </a:cxn>
                <a:cxn ang="0">
                  <a:pos x="242" y="63"/>
                </a:cxn>
                <a:cxn ang="0">
                  <a:pos x="316" y="74"/>
                </a:cxn>
                <a:cxn ang="0">
                  <a:pos x="379" y="74"/>
                </a:cxn>
                <a:cxn ang="0">
                  <a:pos x="453" y="74"/>
                </a:cxn>
                <a:cxn ang="0">
                  <a:pos x="527" y="74"/>
                </a:cxn>
                <a:cxn ang="0">
                  <a:pos x="590" y="74"/>
                </a:cxn>
                <a:cxn ang="0">
                  <a:pos x="653" y="84"/>
                </a:cxn>
                <a:cxn ang="0">
                  <a:pos x="706" y="84"/>
                </a:cxn>
                <a:cxn ang="0">
                  <a:pos x="769" y="84"/>
                </a:cxn>
                <a:cxn ang="0">
                  <a:pos x="832" y="84"/>
                </a:cxn>
                <a:cxn ang="0">
                  <a:pos x="905" y="84"/>
                </a:cxn>
                <a:cxn ang="0">
                  <a:pos x="969" y="84"/>
                </a:cxn>
                <a:cxn ang="0">
                  <a:pos x="1032" y="84"/>
                </a:cxn>
                <a:cxn ang="0">
                  <a:pos x="1095" y="84"/>
                </a:cxn>
                <a:cxn ang="0">
                  <a:pos x="1148" y="74"/>
                </a:cxn>
                <a:cxn ang="0">
                  <a:pos x="1211" y="53"/>
                </a:cxn>
                <a:cxn ang="0">
                  <a:pos x="1253" y="74"/>
                </a:cxn>
                <a:cxn ang="0">
                  <a:pos x="1221" y="147"/>
                </a:cxn>
                <a:cxn ang="0">
                  <a:pos x="1221" y="211"/>
                </a:cxn>
                <a:cxn ang="0">
                  <a:pos x="1211" y="274"/>
                </a:cxn>
                <a:cxn ang="0">
                  <a:pos x="1200" y="337"/>
                </a:cxn>
                <a:cxn ang="0">
                  <a:pos x="1200" y="400"/>
                </a:cxn>
                <a:cxn ang="0">
                  <a:pos x="1179" y="400"/>
                </a:cxn>
                <a:cxn ang="0">
                  <a:pos x="1137" y="368"/>
                </a:cxn>
                <a:cxn ang="0">
                  <a:pos x="1084" y="326"/>
                </a:cxn>
                <a:cxn ang="0">
                  <a:pos x="1021" y="305"/>
                </a:cxn>
                <a:cxn ang="0">
                  <a:pos x="958" y="284"/>
                </a:cxn>
                <a:cxn ang="0">
                  <a:pos x="905" y="274"/>
                </a:cxn>
                <a:cxn ang="0">
                  <a:pos x="842" y="253"/>
                </a:cxn>
                <a:cxn ang="0">
                  <a:pos x="779" y="242"/>
                </a:cxn>
                <a:cxn ang="0">
                  <a:pos x="716" y="242"/>
                </a:cxn>
                <a:cxn ang="0">
                  <a:pos x="653" y="242"/>
                </a:cxn>
                <a:cxn ang="0">
                  <a:pos x="590" y="242"/>
                </a:cxn>
                <a:cxn ang="0">
                  <a:pos x="527" y="242"/>
                </a:cxn>
                <a:cxn ang="0">
                  <a:pos x="463" y="242"/>
                </a:cxn>
                <a:cxn ang="0">
                  <a:pos x="400" y="242"/>
                </a:cxn>
                <a:cxn ang="0">
                  <a:pos x="337" y="242"/>
                </a:cxn>
                <a:cxn ang="0">
                  <a:pos x="253" y="274"/>
                </a:cxn>
                <a:cxn ang="0">
                  <a:pos x="190" y="295"/>
                </a:cxn>
                <a:cxn ang="0">
                  <a:pos x="127" y="337"/>
                </a:cxn>
                <a:cxn ang="0">
                  <a:pos x="74" y="389"/>
                </a:cxn>
                <a:cxn ang="0">
                  <a:pos x="43" y="442"/>
                </a:cxn>
                <a:cxn ang="0">
                  <a:pos x="21" y="505"/>
                </a:cxn>
                <a:cxn ang="0">
                  <a:pos x="11" y="568"/>
                </a:cxn>
                <a:cxn ang="0">
                  <a:pos x="0" y="568"/>
                </a:cxn>
                <a:cxn ang="0">
                  <a:pos x="0" y="505"/>
                </a:cxn>
                <a:cxn ang="0">
                  <a:pos x="0" y="442"/>
                </a:cxn>
                <a:cxn ang="0">
                  <a:pos x="0" y="389"/>
                </a:cxn>
                <a:cxn ang="0">
                  <a:pos x="0" y="326"/>
                </a:cxn>
                <a:cxn ang="0">
                  <a:pos x="11" y="263"/>
                </a:cxn>
                <a:cxn ang="0">
                  <a:pos x="32" y="200"/>
                </a:cxn>
                <a:cxn ang="0">
                  <a:pos x="32" y="137"/>
                </a:cxn>
                <a:cxn ang="0">
                  <a:pos x="32" y="74"/>
                </a:cxn>
                <a:cxn ang="0">
                  <a:pos x="4" y="3"/>
                </a:cxn>
              </a:cxnLst>
              <a:rect l="0" t="0" r="r" b="b"/>
              <a:pathLst>
                <a:path w="1254" h="591">
                  <a:moveTo>
                    <a:pt x="4" y="3"/>
                  </a:moveTo>
                  <a:lnTo>
                    <a:pt x="53" y="0"/>
                  </a:lnTo>
                  <a:lnTo>
                    <a:pt x="85" y="21"/>
                  </a:lnTo>
                  <a:lnTo>
                    <a:pt x="116" y="32"/>
                  </a:lnTo>
                  <a:lnTo>
                    <a:pt x="148" y="42"/>
                  </a:lnTo>
                  <a:lnTo>
                    <a:pt x="179" y="53"/>
                  </a:lnTo>
                  <a:lnTo>
                    <a:pt x="211" y="63"/>
                  </a:lnTo>
                  <a:lnTo>
                    <a:pt x="242" y="63"/>
                  </a:lnTo>
                  <a:lnTo>
                    <a:pt x="274" y="74"/>
                  </a:lnTo>
                  <a:lnTo>
                    <a:pt x="316" y="74"/>
                  </a:lnTo>
                  <a:lnTo>
                    <a:pt x="348" y="74"/>
                  </a:lnTo>
                  <a:lnTo>
                    <a:pt x="379" y="74"/>
                  </a:lnTo>
                  <a:lnTo>
                    <a:pt x="421" y="74"/>
                  </a:lnTo>
                  <a:lnTo>
                    <a:pt x="453" y="74"/>
                  </a:lnTo>
                  <a:lnTo>
                    <a:pt x="485" y="74"/>
                  </a:lnTo>
                  <a:lnTo>
                    <a:pt x="527" y="74"/>
                  </a:lnTo>
                  <a:lnTo>
                    <a:pt x="558" y="74"/>
                  </a:lnTo>
                  <a:lnTo>
                    <a:pt x="590" y="74"/>
                  </a:lnTo>
                  <a:lnTo>
                    <a:pt x="621" y="84"/>
                  </a:lnTo>
                  <a:lnTo>
                    <a:pt x="653" y="84"/>
                  </a:lnTo>
                  <a:lnTo>
                    <a:pt x="684" y="84"/>
                  </a:lnTo>
                  <a:lnTo>
                    <a:pt x="706" y="84"/>
                  </a:lnTo>
                  <a:lnTo>
                    <a:pt x="737" y="84"/>
                  </a:lnTo>
                  <a:lnTo>
                    <a:pt x="769" y="84"/>
                  </a:lnTo>
                  <a:lnTo>
                    <a:pt x="800" y="84"/>
                  </a:lnTo>
                  <a:lnTo>
                    <a:pt x="832" y="84"/>
                  </a:lnTo>
                  <a:lnTo>
                    <a:pt x="863" y="84"/>
                  </a:lnTo>
                  <a:lnTo>
                    <a:pt x="905" y="84"/>
                  </a:lnTo>
                  <a:lnTo>
                    <a:pt x="937" y="84"/>
                  </a:lnTo>
                  <a:lnTo>
                    <a:pt x="969" y="84"/>
                  </a:lnTo>
                  <a:lnTo>
                    <a:pt x="1000" y="84"/>
                  </a:lnTo>
                  <a:lnTo>
                    <a:pt x="1032" y="84"/>
                  </a:lnTo>
                  <a:lnTo>
                    <a:pt x="1063" y="84"/>
                  </a:lnTo>
                  <a:lnTo>
                    <a:pt x="1095" y="84"/>
                  </a:lnTo>
                  <a:lnTo>
                    <a:pt x="1126" y="74"/>
                  </a:lnTo>
                  <a:lnTo>
                    <a:pt x="1148" y="74"/>
                  </a:lnTo>
                  <a:lnTo>
                    <a:pt x="1179" y="63"/>
                  </a:lnTo>
                  <a:lnTo>
                    <a:pt x="1211" y="53"/>
                  </a:lnTo>
                  <a:lnTo>
                    <a:pt x="1242" y="42"/>
                  </a:lnTo>
                  <a:lnTo>
                    <a:pt x="1253" y="74"/>
                  </a:lnTo>
                  <a:lnTo>
                    <a:pt x="1242" y="105"/>
                  </a:lnTo>
                  <a:lnTo>
                    <a:pt x="1221" y="147"/>
                  </a:lnTo>
                  <a:lnTo>
                    <a:pt x="1221" y="179"/>
                  </a:lnTo>
                  <a:lnTo>
                    <a:pt x="1221" y="211"/>
                  </a:lnTo>
                  <a:lnTo>
                    <a:pt x="1211" y="242"/>
                  </a:lnTo>
                  <a:lnTo>
                    <a:pt x="1211" y="274"/>
                  </a:lnTo>
                  <a:lnTo>
                    <a:pt x="1211" y="305"/>
                  </a:lnTo>
                  <a:lnTo>
                    <a:pt x="1200" y="337"/>
                  </a:lnTo>
                  <a:lnTo>
                    <a:pt x="1200" y="368"/>
                  </a:lnTo>
                  <a:lnTo>
                    <a:pt x="1200" y="400"/>
                  </a:lnTo>
                  <a:lnTo>
                    <a:pt x="1200" y="432"/>
                  </a:lnTo>
                  <a:lnTo>
                    <a:pt x="1179" y="400"/>
                  </a:lnTo>
                  <a:lnTo>
                    <a:pt x="1169" y="368"/>
                  </a:lnTo>
                  <a:lnTo>
                    <a:pt x="1137" y="368"/>
                  </a:lnTo>
                  <a:lnTo>
                    <a:pt x="1116" y="337"/>
                  </a:lnTo>
                  <a:lnTo>
                    <a:pt x="1084" y="326"/>
                  </a:lnTo>
                  <a:lnTo>
                    <a:pt x="1053" y="305"/>
                  </a:lnTo>
                  <a:lnTo>
                    <a:pt x="1021" y="305"/>
                  </a:lnTo>
                  <a:lnTo>
                    <a:pt x="990" y="295"/>
                  </a:lnTo>
                  <a:lnTo>
                    <a:pt x="958" y="284"/>
                  </a:lnTo>
                  <a:lnTo>
                    <a:pt x="927" y="284"/>
                  </a:lnTo>
                  <a:lnTo>
                    <a:pt x="905" y="274"/>
                  </a:lnTo>
                  <a:lnTo>
                    <a:pt x="874" y="253"/>
                  </a:lnTo>
                  <a:lnTo>
                    <a:pt x="842" y="253"/>
                  </a:lnTo>
                  <a:lnTo>
                    <a:pt x="811" y="242"/>
                  </a:lnTo>
                  <a:lnTo>
                    <a:pt x="779" y="242"/>
                  </a:lnTo>
                  <a:lnTo>
                    <a:pt x="748" y="242"/>
                  </a:lnTo>
                  <a:lnTo>
                    <a:pt x="716" y="242"/>
                  </a:lnTo>
                  <a:lnTo>
                    <a:pt x="684" y="242"/>
                  </a:lnTo>
                  <a:lnTo>
                    <a:pt x="653" y="242"/>
                  </a:lnTo>
                  <a:lnTo>
                    <a:pt x="621" y="242"/>
                  </a:lnTo>
                  <a:lnTo>
                    <a:pt x="590" y="242"/>
                  </a:lnTo>
                  <a:lnTo>
                    <a:pt x="558" y="242"/>
                  </a:lnTo>
                  <a:lnTo>
                    <a:pt x="527" y="242"/>
                  </a:lnTo>
                  <a:lnTo>
                    <a:pt x="485" y="242"/>
                  </a:lnTo>
                  <a:lnTo>
                    <a:pt x="463" y="242"/>
                  </a:lnTo>
                  <a:lnTo>
                    <a:pt x="432" y="242"/>
                  </a:lnTo>
                  <a:lnTo>
                    <a:pt x="400" y="242"/>
                  </a:lnTo>
                  <a:lnTo>
                    <a:pt x="369" y="242"/>
                  </a:lnTo>
                  <a:lnTo>
                    <a:pt x="337" y="242"/>
                  </a:lnTo>
                  <a:lnTo>
                    <a:pt x="295" y="253"/>
                  </a:lnTo>
                  <a:lnTo>
                    <a:pt x="253" y="274"/>
                  </a:lnTo>
                  <a:lnTo>
                    <a:pt x="221" y="284"/>
                  </a:lnTo>
                  <a:lnTo>
                    <a:pt x="190" y="295"/>
                  </a:lnTo>
                  <a:lnTo>
                    <a:pt x="158" y="316"/>
                  </a:lnTo>
                  <a:lnTo>
                    <a:pt x="127" y="337"/>
                  </a:lnTo>
                  <a:lnTo>
                    <a:pt x="95" y="358"/>
                  </a:lnTo>
                  <a:lnTo>
                    <a:pt x="74" y="389"/>
                  </a:lnTo>
                  <a:lnTo>
                    <a:pt x="53" y="411"/>
                  </a:lnTo>
                  <a:lnTo>
                    <a:pt x="43" y="442"/>
                  </a:lnTo>
                  <a:lnTo>
                    <a:pt x="32" y="474"/>
                  </a:lnTo>
                  <a:lnTo>
                    <a:pt x="21" y="505"/>
                  </a:lnTo>
                  <a:lnTo>
                    <a:pt x="21" y="537"/>
                  </a:lnTo>
                  <a:lnTo>
                    <a:pt x="11" y="568"/>
                  </a:lnTo>
                  <a:lnTo>
                    <a:pt x="11" y="590"/>
                  </a:lnTo>
                  <a:lnTo>
                    <a:pt x="0" y="568"/>
                  </a:lnTo>
                  <a:lnTo>
                    <a:pt x="0" y="537"/>
                  </a:lnTo>
                  <a:lnTo>
                    <a:pt x="0" y="505"/>
                  </a:lnTo>
                  <a:lnTo>
                    <a:pt x="0" y="474"/>
                  </a:lnTo>
                  <a:lnTo>
                    <a:pt x="0" y="442"/>
                  </a:lnTo>
                  <a:lnTo>
                    <a:pt x="0" y="411"/>
                  </a:lnTo>
                  <a:lnTo>
                    <a:pt x="0" y="389"/>
                  </a:lnTo>
                  <a:lnTo>
                    <a:pt x="0" y="358"/>
                  </a:lnTo>
                  <a:lnTo>
                    <a:pt x="0" y="326"/>
                  </a:lnTo>
                  <a:lnTo>
                    <a:pt x="0" y="295"/>
                  </a:lnTo>
                  <a:lnTo>
                    <a:pt x="11" y="263"/>
                  </a:lnTo>
                  <a:lnTo>
                    <a:pt x="21" y="232"/>
                  </a:lnTo>
                  <a:lnTo>
                    <a:pt x="32" y="200"/>
                  </a:lnTo>
                  <a:lnTo>
                    <a:pt x="32" y="168"/>
                  </a:lnTo>
                  <a:lnTo>
                    <a:pt x="32" y="137"/>
                  </a:lnTo>
                  <a:lnTo>
                    <a:pt x="32" y="105"/>
                  </a:lnTo>
                  <a:lnTo>
                    <a:pt x="32" y="74"/>
                  </a:lnTo>
                  <a:lnTo>
                    <a:pt x="4" y="3"/>
                  </a:lnTo>
                  <a:lnTo>
                    <a:pt x="4" y="3"/>
                  </a:lnTo>
                </a:path>
              </a:pathLst>
            </a:custGeom>
            <a:pattFill prst="pct70">
              <a:fgClr>
                <a:srgbClr val="FF99CC"/>
              </a:fgClr>
              <a:bgClr>
                <a:schemeClr val="bg1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187" name="Line 19"/>
            <p:cNvSpPr>
              <a:spLocks noChangeShapeType="1"/>
            </p:cNvSpPr>
            <p:nvPr/>
          </p:nvSpPr>
          <p:spPr bwMode="auto">
            <a:xfrm>
              <a:off x="3023" y="1776"/>
              <a:ext cx="2304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prstDash val="dash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188" name="Line 20"/>
            <p:cNvSpPr>
              <a:spLocks noChangeShapeType="1"/>
            </p:cNvSpPr>
            <p:nvPr/>
          </p:nvSpPr>
          <p:spPr bwMode="auto">
            <a:xfrm>
              <a:off x="3071" y="3264"/>
              <a:ext cx="2304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prstDash val="dash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189" name="Freeform 21"/>
            <p:cNvSpPr>
              <a:spLocks/>
            </p:cNvSpPr>
            <p:nvPr/>
          </p:nvSpPr>
          <p:spPr bwMode="auto">
            <a:xfrm>
              <a:off x="1920" y="3781"/>
              <a:ext cx="161" cy="444"/>
            </a:xfrm>
            <a:custGeom>
              <a:avLst/>
              <a:gdLst/>
              <a:ahLst/>
              <a:cxnLst>
                <a:cxn ang="0">
                  <a:pos x="0" y="443"/>
                </a:cxn>
                <a:cxn ang="0">
                  <a:pos x="44" y="432"/>
                </a:cxn>
                <a:cxn ang="0">
                  <a:pos x="76" y="411"/>
                </a:cxn>
                <a:cxn ang="0">
                  <a:pos x="108" y="379"/>
                </a:cxn>
                <a:cxn ang="0">
                  <a:pos x="108" y="348"/>
                </a:cxn>
                <a:cxn ang="0">
                  <a:pos x="118" y="316"/>
                </a:cxn>
                <a:cxn ang="0">
                  <a:pos x="118" y="285"/>
                </a:cxn>
                <a:cxn ang="0">
                  <a:pos x="129" y="253"/>
                </a:cxn>
                <a:cxn ang="0">
                  <a:pos x="139" y="221"/>
                </a:cxn>
                <a:cxn ang="0">
                  <a:pos x="150" y="190"/>
                </a:cxn>
                <a:cxn ang="0">
                  <a:pos x="150" y="158"/>
                </a:cxn>
                <a:cxn ang="0">
                  <a:pos x="150" y="127"/>
                </a:cxn>
                <a:cxn ang="0">
                  <a:pos x="150" y="95"/>
                </a:cxn>
                <a:cxn ang="0">
                  <a:pos x="160" y="63"/>
                </a:cxn>
                <a:cxn ang="0">
                  <a:pos x="160" y="32"/>
                </a:cxn>
                <a:cxn ang="0">
                  <a:pos x="160" y="0"/>
                </a:cxn>
                <a:cxn ang="0">
                  <a:pos x="144" y="11"/>
                </a:cxn>
              </a:cxnLst>
              <a:rect l="0" t="0" r="r" b="b"/>
              <a:pathLst>
                <a:path w="161" h="444">
                  <a:moveTo>
                    <a:pt x="0" y="443"/>
                  </a:moveTo>
                  <a:lnTo>
                    <a:pt x="44" y="432"/>
                  </a:lnTo>
                  <a:lnTo>
                    <a:pt x="76" y="411"/>
                  </a:lnTo>
                  <a:lnTo>
                    <a:pt x="108" y="379"/>
                  </a:lnTo>
                  <a:lnTo>
                    <a:pt x="108" y="348"/>
                  </a:lnTo>
                  <a:lnTo>
                    <a:pt x="118" y="316"/>
                  </a:lnTo>
                  <a:lnTo>
                    <a:pt x="118" y="285"/>
                  </a:lnTo>
                  <a:lnTo>
                    <a:pt x="129" y="253"/>
                  </a:lnTo>
                  <a:lnTo>
                    <a:pt x="139" y="221"/>
                  </a:lnTo>
                  <a:lnTo>
                    <a:pt x="150" y="190"/>
                  </a:lnTo>
                  <a:lnTo>
                    <a:pt x="150" y="158"/>
                  </a:lnTo>
                  <a:lnTo>
                    <a:pt x="150" y="127"/>
                  </a:lnTo>
                  <a:lnTo>
                    <a:pt x="150" y="95"/>
                  </a:lnTo>
                  <a:lnTo>
                    <a:pt x="160" y="63"/>
                  </a:lnTo>
                  <a:lnTo>
                    <a:pt x="160" y="32"/>
                  </a:lnTo>
                  <a:lnTo>
                    <a:pt x="160" y="0"/>
                  </a:lnTo>
                  <a:lnTo>
                    <a:pt x="144" y="11"/>
                  </a:lnTo>
                </a:path>
              </a:pathLst>
            </a:custGeom>
            <a:noFill/>
            <a:ln w="25400" cap="rnd" cmpd="sng">
              <a:solidFill>
                <a:srgbClr val="FF33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190" name="Freeform 22"/>
            <p:cNvSpPr>
              <a:spLocks/>
            </p:cNvSpPr>
            <p:nvPr/>
          </p:nvSpPr>
          <p:spPr bwMode="auto">
            <a:xfrm>
              <a:off x="2112" y="3866"/>
              <a:ext cx="17" cy="407"/>
            </a:xfrm>
            <a:custGeom>
              <a:avLst/>
              <a:gdLst/>
              <a:ahLst/>
              <a:cxnLst>
                <a:cxn ang="0">
                  <a:pos x="0" y="406"/>
                </a:cxn>
                <a:cxn ang="0">
                  <a:pos x="16" y="357"/>
                </a:cxn>
                <a:cxn ang="0">
                  <a:pos x="16" y="326"/>
                </a:cxn>
                <a:cxn ang="0">
                  <a:pos x="16" y="294"/>
                </a:cxn>
                <a:cxn ang="0">
                  <a:pos x="16" y="263"/>
                </a:cxn>
                <a:cxn ang="0">
                  <a:pos x="16" y="231"/>
                </a:cxn>
                <a:cxn ang="0">
                  <a:pos x="16" y="200"/>
                </a:cxn>
                <a:cxn ang="0">
                  <a:pos x="16" y="168"/>
                </a:cxn>
                <a:cxn ang="0">
                  <a:pos x="16" y="136"/>
                </a:cxn>
                <a:cxn ang="0">
                  <a:pos x="16" y="94"/>
                </a:cxn>
                <a:cxn ang="0">
                  <a:pos x="16" y="63"/>
                </a:cxn>
                <a:cxn ang="0">
                  <a:pos x="16" y="31"/>
                </a:cxn>
                <a:cxn ang="0">
                  <a:pos x="16" y="0"/>
                </a:cxn>
                <a:cxn ang="0">
                  <a:pos x="0" y="22"/>
                </a:cxn>
              </a:cxnLst>
              <a:rect l="0" t="0" r="r" b="b"/>
              <a:pathLst>
                <a:path w="17" h="407">
                  <a:moveTo>
                    <a:pt x="0" y="406"/>
                  </a:moveTo>
                  <a:lnTo>
                    <a:pt x="16" y="357"/>
                  </a:lnTo>
                  <a:lnTo>
                    <a:pt x="16" y="326"/>
                  </a:lnTo>
                  <a:lnTo>
                    <a:pt x="16" y="294"/>
                  </a:lnTo>
                  <a:lnTo>
                    <a:pt x="16" y="263"/>
                  </a:lnTo>
                  <a:lnTo>
                    <a:pt x="16" y="231"/>
                  </a:lnTo>
                  <a:lnTo>
                    <a:pt x="16" y="200"/>
                  </a:lnTo>
                  <a:lnTo>
                    <a:pt x="16" y="168"/>
                  </a:lnTo>
                  <a:lnTo>
                    <a:pt x="16" y="136"/>
                  </a:lnTo>
                  <a:lnTo>
                    <a:pt x="16" y="94"/>
                  </a:lnTo>
                  <a:lnTo>
                    <a:pt x="16" y="63"/>
                  </a:lnTo>
                  <a:lnTo>
                    <a:pt x="16" y="31"/>
                  </a:lnTo>
                  <a:lnTo>
                    <a:pt x="16" y="0"/>
                  </a:lnTo>
                  <a:lnTo>
                    <a:pt x="0" y="22"/>
                  </a:lnTo>
                </a:path>
              </a:pathLst>
            </a:custGeom>
            <a:noFill/>
            <a:ln w="25400" cap="rnd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191" name="Freeform 23"/>
            <p:cNvSpPr>
              <a:spLocks/>
            </p:cNvSpPr>
            <p:nvPr/>
          </p:nvSpPr>
          <p:spPr bwMode="auto">
            <a:xfrm>
              <a:off x="1968" y="3792"/>
              <a:ext cx="145" cy="528"/>
            </a:xfrm>
            <a:custGeom>
              <a:avLst/>
              <a:gdLst/>
              <a:ahLst/>
              <a:cxnLst>
                <a:cxn ang="0">
                  <a:pos x="0" y="527"/>
                </a:cxn>
                <a:cxn ang="0">
                  <a:pos x="39" y="484"/>
                </a:cxn>
                <a:cxn ang="0">
                  <a:pos x="49" y="453"/>
                </a:cxn>
                <a:cxn ang="0">
                  <a:pos x="60" y="431"/>
                </a:cxn>
                <a:cxn ang="0">
                  <a:pos x="70" y="400"/>
                </a:cxn>
                <a:cxn ang="0">
                  <a:pos x="91" y="368"/>
                </a:cxn>
                <a:cxn ang="0">
                  <a:pos x="102" y="337"/>
                </a:cxn>
                <a:cxn ang="0">
                  <a:pos x="102" y="305"/>
                </a:cxn>
                <a:cxn ang="0">
                  <a:pos x="112" y="274"/>
                </a:cxn>
                <a:cxn ang="0">
                  <a:pos x="112" y="242"/>
                </a:cxn>
                <a:cxn ang="0">
                  <a:pos x="123" y="210"/>
                </a:cxn>
                <a:cxn ang="0">
                  <a:pos x="123" y="179"/>
                </a:cxn>
                <a:cxn ang="0">
                  <a:pos x="123" y="147"/>
                </a:cxn>
                <a:cxn ang="0">
                  <a:pos x="133" y="116"/>
                </a:cxn>
                <a:cxn ang="0">
                  <a:pos x="133" y="84"/>
                </a:cxn>
                <a:cxn ang="0">
                  <a:pos x="133" y="52"/>
                </a:cxn>
                <a:cxn ang="0">
                  <a:pos x="133" y="21"/>
                </a:cxn>
                <a:cxn ang="0">
                  <a:pos x="144" y="0"/>
                </a:cxn>
              </a:cxnLst>
              <a:rect l="0" t="0" r="r" b="b"/>
              <a:pathLst>
                <a:path w="145" h="528">
                  <a:moveTo>
                    <a:pt x="0" y="527"/>
                  </a:moveTo>
                  <a:lnTo>
                    <a:pt x="39" y="484"/>
                  </a:lnTo>
                  <a:lnTo>
                    <a:pt x="49" y="453"/>
                  </a:lnTo>
                  <a:lnTo>
                    <a:pt x="60" y="431"/>
                  </a:lnTo>
                  <a:lnTo>
                    <a:pt x="70" y="400"/>
                  </a:lnTo>
                  <a:lnTo>
                    <a:pt x="91" y="368"/>
                  </a:lnTo>
                  <a:lnTo>
                    <a:pt x="102" y="337"/>
                  </a:lnTo>
                  <a:lnTo>
                    <a:pt x="102" y="305"/>
                  </a:lnTo>
                  <a:lnTo>
                    <a:pt x="112" y="274"/>
                  </a:lnTo>
                  <a:lnTo>
                    <a:pt x="112" y="242"/>
                  </a:lnTo>
                  <a:lnTo>
                    <a:pt x="123" y="210"/>
                  </a:lnTo>
                  <a:lnTo>
                    <a:pt x="123" y="179"/>
                  </a:lnTo>
                  <a:lnTo>
                    <a:pt x="123" y="147"/>
                  </a:lnTo>
                  <a:lnTo>
                    <a:pt x="133" y="116"/>
                  </a:lnTo>
                  <a:lnTo>
                    <a:pt x="133" y="84"/>
                  </a:lnTo>
                  <a:lnTo>
                    <a:pt x="133" y="52"/>
                  </a:lnTo>
                  <a:lnTo>
                    <a:pt x="133" y="21"/>
                  </a:lnTo>
                  <a:lnTo>
                    <a:pt x="144" y="0"/>
                  </a:lnTo>
                </a:path>
              </a:pathLst>
            </a:custGeom>
            <a:noFill/>
            <a:ln w="25400" cap="rnd" cmpd="sng">
              <a:solidFill>
                <a:srgbClr val="99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912813" y="76200"/>
            <a:ext cx="4649787" cy="117019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chemeClr val="accent2"/>
                </a:solidFill>
                <a:latin typeface="Arial" charset="0"/>
              </a:rPr>
              <a:t>PULP </a:t>
            </a:r>
            <a:r>
              <a:rPr lang="ru-RU" sz="2800" b="1" dirty="0" smtClean="0">
                <a:solidFill>
                  <a:srgbClr val="C00000"/>
                </a:solidFill>
                <a:latin typeface="Arial" charset="0"/>
              </a:rPr>
              <a:t>ODONTOBLASTS</a:t>
            </a:r>
            <a:r>
              <a:rPr lang="ru-RU" sz="2800" dirty="0" smtClean="0">
                <a:solidFill>
                  <a:srgbClr val="CCCC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ru-RU" sz="28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4494213" y="3352800"/>
            <a:ext cx="4268787" cy="2585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 smtClean="0">
                <a:solidFill>
                  <a:srgbClr val="99FFFF"/>
                </a:solidFill>
                <a:latin typeface="Arial" charset="0"/>
              </a:rPr>
              <a:t>Nerves</a:t>
            </a:r>
            <a:r>
              <a:rPr lang="en-US" b="1" dirty="0" smtClean="0">
                <a:solidFill>
                  <a:srgbClr val="99FFFF"/>
                </a:solidFill>
                <a:latin typeface="Arial" charset="0"/>
              </a:rPr>
              <a:t> </a:t>
            </a:r>
            <a:endParaRPr lang="ru-RU" b="1" dirty="0">
              <a:solidFill>
                <a:srgbClr val="99FFFF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rgbClr val="C00000"/>
                </a:solidFill>
                <a:latin typeface="Arial" charset="0"/>
              </a:rPr>
              <a:t>1. </a:t>
            </a:r>
            <a:r>
              <a:rPr lang="ru-RU" sz="2400" b="1" dirty="0" smtClean="0">
                <a:solidFill>
                  <a:srgbClr val="C00000"/>
                </a:solidFill>
                <a:latin typeface="Arial" charset="0"/>
              </a:rPr>
              <a:t>PULP                </a:t>
            </a:r>
            <a:endParaRPr lang="ru-RU" sz="2400" b="1" dirty="0">
              <a:solidFill>
                <a:srgbClr val="C00000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rgbClr val="C00000"/>
                </a:solidFill>
                <a:latin typeface="Arial" charset="0"/>
              </a:rPr>
              <a:t>2. </a:t>
            </a:r>
            <a:r>
              <a:rPr lang="ru-RU" sz="2400" b="1" dirty="0" smtClean="0">
                <a:solidFill>
                  <a:srgbClr val="C00000"/>
                </a:solidFill>
                <a:latin typeface="Arial" charset="0"/>
              </a:rPr>
              <a:t>ODONTOBLASTS </a:t>
            </a:r>
            <a:endParaRPr lang="ru-RU" sz="2400" b="1" dirty="0">
              <a:solidFill>
                <a:srgbClr val="C00000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rgbClr val="C00000"/>
                </a:solidFill>
                <a:latin typeface="Arial" charset="0"/>
              </a:rPr>
              <a:t>3. </a:t>
            </a:r>
            <a:r>
              <a:rPr lang="ru-RU" sz="2400" b="1" dirty="0" smtClean="0">
                <a:solidFill>
                  <a:srgbClr val="C00000"/>
                </a:solidFill>
                <a:latin typeface="Arial" charset="0"/>
              </a:rPr>
              <a:t>DENTINAL TUBULES</a:t>
            </a:r>
            <a:endParaRPr lang="en-US" sz="2400" b="1" dirty="0" smtClean="0">
              <a:solidFill>
                <a:srgbClr val="C00000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rgbClr val="C00000"/>
                </a:solidFill>
                <a:latin typeface="Arial" charset="0"/>
              </a:rPr>
              <a:t>4. TOMES PROCESS</a:t>
            </a:r>
            <a:endParaRPr lang="ru-RU" sz="2400" b="1" dirty="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8196" name="Freeform 4"/>
          <p:cNvSpPr>
            <a:spLocks/>
          </p:cNvSpPr>
          <p:nvPr/>
        </p:nvSpPr>
        <p:spPr bwMode="auto">
          <a:xfrm>
            <a:off x="777875" y="655638"/>
            <a:ext cx="3348038" cy="5329237"/>
          </a:xfrm>
          <a:custGeom>
            <a:avLst/>
            <a:gdLst/>
            <a:ahLst/>
            <a:cxnLst>
              <a:cxn ang="0">
                <a:pos x="252" y="3209"/>
              </a:cxn>
              <a:cxn ang="0">
                <a:pos x="252" y="3010"/>
              </a:cxn>
              <a:cxn ang="0">
                <a:pos x="252" y="2812"/>
              </a:cxn>
              <a:cxn ang="0">
                <a:pos x="278" y="2559"/>
              </a:cxn>
              <a:cxn ang="0">
                <a:pos x="304" y="2361"/>
              </a:cxn>
              <a:cxn ang="0">
                <a:pos x="304" y="2148"/>
              </a:cxn>
              <a:cxn ang="0">
                <a:pos x="331" y="1856"/>
              </a:cxn>
              <a:cxn ang="0">
                <a:pos x="410" y="1618"/>
              </a:cxn>
              <a:cxn ang="0">
                <a:pos x="463" y="1325"/>
              </a:cxn>
              <a:cxn ang="0">
                <a:pos x="623" y="1126"/>
              </a:cxn>
              <a:cxn ang="0">
                <a:pos x="808" y="994"/>
              </a:cxn>
              <a:cxn ang="0">
                <a:pos x="1101" y="994"/>
              </a:cxn>
              <a:cxn ang="0">
                <a:pos x="1286" y="1100"/>
              </a:cxn>
              <a:cxn ang="0">
                <a:pos x="1432" y="1325"/>
              </a:cxn>
              <a:cxn ang="0">
                <a:pos x="1498" y="1524"/>
              </a:cxn>
              <a:cxn ang="0">
                <a:pos x="1498" y="1776"/>
              </a:cxn>
              <a:cxn ang="0">
                <a:pos x="1512" y="2042"/>
              </a:cxn>
              <a:cxn ang="0">
                <a:pos x="1512" y="2254"/>
              </a:cxn>
              <a:cxn ang="0">
                <a:pos x="1524" y="2520"/>
              </a:cxn>
              <a:cxn ang="0">
                <a:pos x="1564" y="2746"/>
              </a:cxn>
              <a:cxn ang="0">
                <a:pos x="1617" y="3037"/>
              </a:cxn>
              <a:cxn ang="0">
                <a:pos x="1670" y="3223"/>
              </a:cxn>
              <a:cxn ang="0">
                <a:pos x="1829" y="3356"/>
              </a:cxn>
              <a:cxn ang="0">
                <a:pos x="1869" y="3197"/>
              </a:cxn>
              <a:cxn ang="0">
                <a:pos x="1869" y="2998"/>
              </a:cxn>
              <a:cxn ang="0">
                <a:pos x="1869" y="2785"/>
              </a:cxn>
              <a:cxn ang="0">
                <a:pos x="1843" y="2559"/>
              </a:cxn>
              <a:cxn ang="0">
                <a:pos x="1829" y="2294"/>
              </a:cxn>
              <a:cxn ang="0">
                <a:pos x="1829" y="1817"/>
              </a:cxn>
              <a:cxn ang="0">
                <a:pos x="1843" y="1366"/>
              </a:cxn>
              <a:cxn ang="0">
                <a:pos x="1882" y="1166"/>
              </a:cxn>
              <a:cxn ang="0">
                <a:pos x="1963" y="928"/>
              </a:cxn>
              <a:cxn ang="0">
                <a:pos x="2002" y="636"/>
              </a:cxn>
              <a:cxn ang="0">
                <a:pos x="2055" y="437"/>
              </a:cxn>
              <a:cxn ang="0">
                <a:pos x="2108" y="238"/>
              </a:cxn>
              <a:cxn ang="0">
                <a:pos x="2108" y="39"/>
              </a:cxn>
              <a:cxn ang="0">
                <a:pos x="1908" y="79"/>
              </a:cxn>
              <a:cxn ang="0">
                <a:pos x="1711" y="238"/>
              </a:cxn>
              <a:cxn ang="0">
                <a:pos x="1445" y="278"/>
              </a:cxn>
              <a:cxn ang="0">
                <a:pos x="1140" y="278"/>
              </a:cxn>
              <a:cxn ang="0">
                <a:pos x="875" y="278"/>
              </a:cxn>
              <a:cxn ang="0">
                <a:pos x="463" y="278"/>
              </a:cxn>
              <a:cxn ang="0">
                <a:pos x="345" y="158"/>
              </a:cxn>
              <a:cxn ang="0">
                <a:pos x="79" y="12"/>
              </a:cxn>
              <a:cxn ang="0">
                <a:pos x="0" y="158"/>
              </a:cxn>
              <a:cxn ang="0">
                <a:pos x="0" y="410"/>
              </a:cxn>
              <a:cxn ang="0">
                <a:pos x="0" y="715"/>
              </a:cxn>
              <a:cxn ang="0">
                <a:pos x="0" y="1008"/>
              </a:cxn>
              <a:cxn ang="0">
                <a:pos x="0" y="1286"/>
              </a:cxn>
              <a:cxn ang="0">
                <a:pos x="26" y="1538"/>
              </a:cxn>
              <a:cxn ang="0">
                <a:pos x="26" y="1790"/>
              </a:cxn>
              <a:cxn ang="0">
                <a:pos x="26" y="2042"/>
              </a:cxn>
              <a:cxn ang="0">
                <a:pos x="26" y="2241"/>
              </a:cxn>
              <a:cxn ang="0">
                <a:pos x="26" y="2453"/>
              </a:cxn>
              <a:cxn ang="0">
                <a:pos x="26" y="2666"/>
              </a:cxn>
              <a:cxn ang="0">
                <a:pos x="40" y="2851"/>
              </a:cxn>
              <a:cxn ang="0">
                <a:pos x="79" y="3051"/>
              </a:cxn>
              <a:cxn ang="0">
                <a:pos x="93" y="3250"/>
              </a:cxn>
            </a:cxnLst>
            <a:rect l="0" t="0" r="r" b="b"/>
            <a:pathLst>
              <a:path w="2109" h="3357">
                <a:moveTo>
                  <a:pt x="156" y="3334"/>
                </a:moveTo>
                <a:lnTo>
                  <a:pt x="211" y="3329"/>
                </a:lnTo>
                <a:lnTo>
                  <a:pt x="238" y="3290"/>
                </a:lnTo>
                <a:lnTo>
                  <a:pt x="238" y="3262"/>
                </a:lnTo>
                <a:lnTo>
                  <a:pt x="252" y="3209"/>
                </a:lnTo>
                <a:lnTo>
                  <a:pt x="252" y="3170"/>
                </a:lnTo>
                <a:lnTo>
                  <a:pt x="252" y="3130"/>
                </a:lnTo>
                <a:lnTo>
                  <a:pt x="252" y="3091"/>
                </a:lnTo>
                <a:lnTo>
                  <a:pt x="252" y="3051"/>
                </a:lnTo>
                <a:lnTo>
                  <a:pt x="252" y="3010"/>
                </a:lnTo>
                <a:lnTo>
                  <a:pt x="252" y="2971"/>
                </a:lnTo>
                <a:lnTo>
                  <a:pt x="252" y="2931"/>
                </a:lnTo>
                <a:lnTo>
                  <a:pt x="252" y="2892"/>
                </a:lnTo>
                <a:lnTo>
                  <a:pt x="252" y="2851"/>
                </a:lnTo>
                <a:lnTo>
                  <a:pt x="252" y="2812"/>
                </a:lnTo>
                <a:lnTo>
                  <a:pt x="252" y="2772"/>
                </a:lnTo>
                <a:lnTo>
                  <a:pt x="265" y="2666"/>
                </a:lnTo>
                <a:lnTo>
                  <a:pt x="265" y="2626"/>
                </a:lnTo>
                <a:lnTo>
                  <a:pt x="278" y="2587"/>
                </a:lnTo>
                <a:lnTo>
                  <a:pt x="278" y="2559"/>
                </a:lnTo>
                <a:lnTo>
                  <a:pt x="292" y="2520"/>
                </a:lnTo>
                <a:lnTo>
                  <a:pt x="292" y="2480"/>
                </a:lnTo>
                <a:lnTo>
                  <a:pt x="304" y="2441"/>
                </a:lnTo>
                <a:lnTo>
                  <a:pt x="304" y="2400"/>
                </a:lnTo>
                <a:lnTo>
                  <a:pt x="304" y="2361"/>
                </a:lnTo>
                <a:lnTo>
                  <a:pt x="304" y="2333"/>
                </a:lnTo>
                <a:lnTo>
                  <a:pt x="304" y="2294"/>
                </a:lnTo>
                <a:lnTo>
                  <a:pt x="304" y="2254"/>
                </a:lnTo>
                <a:lnTo>
                  <a:pt x="304" y="2201"/>
                </a:lnTo>
                <a:lnTo>
                  <a:pt x="304" y="2148"/>
                </a:lnTo>
                <a:lnTo>
                  <a:pt x="304" y="2042"/>
                </a:lnTo>
                <a:lnTo>
                  <a:pt x="318" y="1989"/>
                </a:lnTo>
                <a:lnTo>
                  <a:pt x="318" y="1949"/>
                </a:lnTo>
                <a:lnTo>
                  <a:pt x="318" y="1910"/>
                </a:lnTo>
                <a:lnTo>
                  <a:pt x="331" y="1856"/>
                </a:lnTo>
                <a:lnTo>
                  <a:pt x="357" y="1803"/>
                </a:lnTo>
                <a:lnTo>
                  <a:pt x="371" y="1750"/>
                </a:lnTo>
                <a:lnTo>
                  <a:pt x="398" y="1697"/>
                </a:lnTo>
                <a:lnTo>
                  <a:pt x="410" y="1658"/>
                </a:lnTo>
                <a:lnTo>
                  <a:pt x="410" y="1618"/>
                </a:lnTo>
                <a:lnTo>
                  <a:pt x="410" y="1565"/>
                </a:lnTo>
                <a:lnTo>
                  <a:pt x="424" y="1512"/>
                </a:lnTo>
                <a:lnTo>
                  <a:pt x="424" y="1459"/>
                </a:lnTo>
                <a:lnTo>
                  <a:pt x="451" y="1406"/>
                </a:lnTo>
                <a:lnTo>
                  <a:pt x="463" y="1325"/>
                </a:lnTo>
                <a:lnTo>
                  <a:pt x="490" y="1286"/>
                </a:lnTo>
                <a:lnTo>
                  <a:pt x="516" y="1246"/>
                </a:lnTo>
                <a:lnTo>
                  <a:pt x="544" y="1207"/>
                </a:lnTo>
                <a:lnTo>
                  <a:pt x="583" y="1154"/>
                </a:lnTo>
                <a:lnTo>
                  <a:pt x="623" y="1126"/>
                </a:lnTo>
                <a:lnTo>
                  <a:pt x="650" y="1087"/>
                </a:lnTo>
                <a:lnTo>
                  <a:pt x="689" y="1061"/>
                </a:lnTo>
                <a:lnTo>
                  <a:pt x="729" y="1020"/>
                </a:lnTo>
                <a:lnTo>
                  <a:pt x="768" y="1008"/>
                </a:lnTo>
                <a:lnTo>
                  <a:pt x="808" y="994"/>
                </a:lnTo>
                <a:lnTo>
                  <a:pt x="849" y="994"/>
                </a:lnTo>
                <a:lnTo>
                  <a:pt x="928" y="994"/>
                </a:lnTo>
                <a:lnTo>
                  <a:pt x="981" y="994"/>
                </a:lnTo>
                <a:lnTo>
                  <a:pt x="1020" y="994"/>
                </a:lnTo>
                <a:lnTo>
                  <a:pt x="1101" y="994"/>
                </a:lnTo>
                <a:lnTo>
                  <a:pt x="1140" y="994"/>
                </a:lnTo>
                <a:lnTo>
                  <a:pt x="1180" y="994"/>
                </a:lnTo>
                <a:lnTo>
                  <a:pt x="1233" y="1034"/>
                </a:lnTo>
                <a:lnTo>
                  <a:pt x="1272" y="1061"/>
                </a:lnTo>
                <a:lnTo>
                  <a:pt x="1286" y="1100"/>
                </a:lnTo>
                <a:lnTo>
                  <a:pt x="1299" y="1140"/>
                </a:lnTo>
                <a:lnTo>
                  <a:pt x="1339" y="1193"/>
                </a:lnTo>
                <a:lnTo>
                  <a:pt x="1365" y="1233"/>
                </a:lnTo>
                <a:lnTo>
                  <a:pt x="1392" y="1272"/>
                </a:lnTo>
                <a:lnTo>
                  <a:pt x="1432" y="1325"/>
                </a:lnTo>
                <a:lnTo>
                  <a:pt x="1459" y="1366"/>
                </a:lnTo>
                <a:lnTo>
                  <a:pt x="1471" y="1406"/>
                </a:lnTo>
                <a:lnTo>
                  <a:pt x="1498" y="1445"/>
                </a:lnTo>
                <a:lnTo>
                  <a:pt x="1498" y="1485"/>
                </a:lnTo>
                <a:lnTo>
                  <a:pt x="1498" y="1524"/>
                </a:lnTo>
                <a:lnTo>
                  <a:pt x="1498" y="1565"/>
                </a:lnTo>
                <a:lnTo>
                  <a:pt x="1498" y="1604"/>
                </a:lnTo>
                <a:lnTo>
                  <a:pt x="1498" y="1632"/>
                </a:lnTo>
                <a:lnTo>
                  <a:pt x="1498" y="1737"/>
                </a:lnTo>
                <a:lnTo>
                  <a:pt x="1498" y="1776"/>
                </a:lnTo>
                <a:lnTo>
                  <a:pt x="1498" y="1817"/>
                </a:lnTo>
                <a:lnTo>
                  <a:pt x="1498" y="1870"/>
                </a:lnTo>
                <a:lnTo>
                  <a:pt x="1512" y="1963"/>
                </a:lnTo>
                <a:lnTo>
                  <a:pt x="1512" y="2002"/>
                </a:lnTo>
                <a:lnTo>
                  <a:pt x="1512" y="2042"/>
                </a:lnTo>
                <a:lnTo>
                  <a:pt x="1512" y="2081"/>
                </a:lnTo>
                <a:lnTo>
                  <a:pt x="1512" y="2109"/>
                </a:lnTo>
                <a:lnTo>
                  <a:pt x="1512" y="2162"/>
                </a:lnTo>
                <a:lnTo>
                  <a:pt x="1512" y="2201"/>
                </a:lnTo>
                <a:lnTo>
                  <a:pt x="1512" y="2254"/>
                </a:lnTo>
                <a:lnTo>
                  <a:pt x="1512" y="2307"/>
                </a:lnTo>
                <a:lnTo>
                  <a:pt x="1524" y="2388"/>
                </a:lnTo>
                <a:lnTo>
                  <a:pt x="1524" y="2441"/>
                </a:lnTo>
                <a:lnTo>
                  <a:pt x="1524" y="2480"/>
                </a:lnTo>
                <a:lnTo>
                  <a:pt x="1524" y="2520"/>
                </a:lnTo>
                <a:lnTo>
                  <a:pt x="1538" y="2573"/>
                </a:lnTo>
                <a:lnTo>
                  <a:pt x="1551" y="2626"/>
                </a:lnTo>
                <a:lnTo>
                  <a:pt x="1551" y="2666"/>
                </a:lnTo>
                <a:lnTo>
                  <a:pt x="1551" y="2705"/>
                </a:lnTo>
                <a:lnTo>
                  <a:pt x="1564" y="2746"/>
                </a:lnTo>
                <a:lnTo>
                  <a:pt x="1564" y="2798"/>
                </a:lnTo>
                <a:lnTo>
                  <a:pt x="1591" y="2904"/>
                </a:lnTo>
                <a:lnTo>
                  <a:pt x="1603" y="2957"/>
                </a:lnTo>
                <a:lnTo>
                  <a:pt x="1603" y="2998"/>
                </a:lnTo>
                <a:lnTo>
                  <a:pt x="1617" y="3037"/>
                </a:lnTo>
                <a:lnTo>
                  <a:pt x="1617" y="3064"/>
                </a:lnTo>
                <a:lnTo>
                  <a:pt x="1630" y="3103"/>
                </a:lnTo>
                <a:lnTo>
                  <a:pt x="1644" y="3144"/>
                </a:lnTo>
                <a:lnTo>
                  <a:pt x="1658" y="3183"/>
                </a:lnTo>
                <a:lnTo>
                  <a:pt x="1670" y="3223"/>
                </a:lnTo>
                <a:lnTo>
                  <a:pt x="1684" y="3262"/>
                </a:lnTo>
                <a:lnTo>
                  <a:pt x="1711" y="3290"/>
                </a:lnTo>
                <a:lnTo>
                  <a:pt x="1750" y="3329"/>
                </a:lnTo>
                <a:lnTo>
                  <a:pt x="1790" y="3343"/>
                </a:lnTo>
                <a:lnTo>
                  <a:pt x="1829" y="3356"/>
                </a:lnTo>
                <a:lnTo>
                  <a:pt x="1869" y="3356"/>
                </a:lnTo>
                <a:lnTo>
                  <a:pt x="1869" y="3316"/>
                </a:lnTo>
                <a:lnTo>
                  <a:pt x="1869" y="3276"/>
                </a:lnTo>
                <a:lnTo>
                  <a:pt x="1869" y="3236"/>
                </a:lnTo>
                <a:lnTo>
                  <a:pt x="1869" y="3197"/>
                </a:lnTo>
                <a:lnTo>
                  <a:pt x="1869" y="3156"/>
                </a:lnTo>
                <a:lnTo>
                  <a:pt x="1869" y="3117"/>
                </a:lnTo>
                <a:lnTo>
                  <a:pt x="1869" y="3077"/>
                </a:lnTo>
                <a:lnTo>
                  <a:pt x="1869" y="3037"/>
                </a:lnTo>
                <a:lnTo>
                  <a:pt x="1869" y="2998"/>
                </a:lnTo>
                <a:lnTo>
                  <a:pt x="1869" y="2945"/>
                </a:lnTo>
                <a:lnTo>
                  <a:pt x="1869" y="2892"/>
                </a:lnTo>
                <a:lnTo>
                  <a:pt x="1869" y="2851"/>
                </a:lnTo>
                <a:lnTo>
                  <a:pt x="1869" y="2812"/>
                </a:lnTo>
                <a:lnTo>
                  <a:pt x="1869" y="2785"/>
                </a:lnTo>
                <a:lnTo>
                  <a:pt x="1869" y="2746"/>
                </a:lnTo>
                <a:lnTo>
                  <a:pt x="1869" y="2693"/>
                </a:lnTo>
                <a:lnTo>
                  <a:pt x="1869" y="2640"/>
                </a:lnTo>
                <a:lnTo>
                  <a:pt x="1855" y="2599"/>
                </a:lnTo>
                <a:lnTo>
                  <a:pt x="1843" y="2559"/>
                </a:lnTo>
                <a:lnTo>
                  <a:pt x="1843" y="2520"/>
                </a:lnTo>
                <a:lnTo>
                  <a:pt x="1843" y="2480"/>
                </a:lnTo>
                <a:lnTo>
                  <a:pt x="1843" y="2441"/>
                </a:lnTo>
                <a:lnTo>
                  <a:pt x="1843" y="2400"/>
                </a:lnTo>
                <a:lnTo>
                  <a:pt x="1829" y="2294"/>
                </a:lnTo>
                <a:lnTo>
                  <a:pt x="1829" y="2215"/>
                </a:lnTo>
                <a:lnTo>
                  <a:pt x="1829" y="2136"/>
                </a:lnTo>
                <a:lnTo>
                  <a:pt x="1829" y="2028"/>
                </a:lnTo>
                <a:lnTo>
                  <a:pt x="1829" y="1896"/>
                </a:lnTo>
                <a:lnTo>
                  <a:pt x="1829" y="1817"/>
                </a:lnTo>
                <a:lnTo>
                  <a:pt x="1829" y="1737"/>
                </a:lnTo>
                <a:lnTo>
                  <a:pt x="1829" y="1632"/>
                </a:lnTo>
                <a:lnTo>
                  <a:pt x="1829" y="1551"/>
                </a:lnTo>
                <a:lnTo>
                  <a:pt x="1843" y="1445"/>
                </a:lnTo>
                <a:lnTo>
                  <a:pt x="1843" y="1366"/>
                </a:lnTo>
                <a:lnTo>
                  <a:pt x="1843" y="1325"/>
                </a:lnTo>
                <a:lnTo>
                  <a:pt x="1855" y="1286"/>
                </a:lnTo>
                <a:lnTo>
                  <a:pt x="1855" y="1246"/>
                </a:lnTo>
                <a:lnTo>
                  <a:pt x="1869" y="1207"/>
                </a:lnTo>
                <a:lnTo>
                  <a:pt x="1882" y="1166"/>
                </a:lnTo>
                <a:lnTo>
                  <a:pt x="1896" y="1114"/>
                </a:lnTo>
                <a:lnTo>
                  <a:pt x="1922" y="1061"/>
                </a:lnTo>
                <a:lnTo>
                  <a:pt x="1936" y="1008"/>
                </a:lnTo>
                <a:lnTo>
                  <a:pt x="1949" y="967"/>
                </a:lnTo>
                <a:lnTo>
                  <a:pt x="1963" y="928"/>
                </a:lnTo>
                <a:lnTo>
                  <a:pt x="1975" y="888"/>
                </a:lnTo>
                <a:lnTo>
                  <a:pt x="1975" y="782"/>
                </a:lnTo>
                <a:lnTo>
                  <a:pt x="1989" y="729"/>
                </a:lnTo>
                <a:lnTo>
                  <a:pt x="1989" y="675"/>
                </a:lnTo>
                <a:lnTo>
                  <a:pt x="2002" y="636"/>
                </a:lnTo>
                <a:lnTo>
                  <a:pt x="2002" y="596"/>
                </a:lnTo>
                <a:lnTo>
                  <a:pt x="2028" y="557"/>
                </a:lnTo>
                <a:lnTo>
                  <a:pt x="2028" y="516"/>
                </a:lnTo>
                <a:lnTo>
                  <a:pt x="2042" y="477"/>
                </a:lnTo>
                <a:lnTo>
                  <a:pt x="2055" y="437"/>
                </a:lnTo>
                <a:lnTo>
                  <a:pt x="2068" y="396"/>
                </a:lnTo>
                <a:lnTo>
                  <a:pt x="2081" y="357"/>
                </a:lnTo>
                <a:lnTo>
                  <a:pt x="2095" y="317"/>
                </a:lnTo>
                <a:lnTo>
                  <a:pt x="2095" y="278"/>
                </a:lnTo>
                <a:lnTo>
                  <a:pt x="2108" y="238"/>
                </a:lnTo>
                <a:lnTo>
                  <a:pt x="2108" y="197"/>
                </a:lnTo>
                <a:lnTo>
                  <a:pt x="2108" y="158"/>
                </a:lnTo>
                <a:lnTo>
                  <a:pt x="2108" y="118"/>
                </a:lnTo>
                <a:lnTo>
                  <a:pt x="2108" y="79"/>
                </a:lnTo>
                <a:lnTo>
                  <a:pt x="2108" y="39"/>
                </a:lnTo>
                <a:lnTo>
                  <a:pt x="2068" y="12"/>
                </a:lnTo>
                <a:lnTo>
                  <a:pt x="2016" y="12"/>
                </a:lnTo>
                <a:lnTo>
                  <a:pt x="1975" y="26"/>
                </a:lnTo>
                <a:lnTo>
                  <a:pt x="1936" y="52"/>
                </a:lnTo>
                <a:lnTo>
                  <a:pt x="1908" y="79"/>
                </a:lnTo>
                <a:lnTo>
                  <a:pt x="1882" y="118"/>
                </a:lnTo>
                <a:lnTo>
                  <a:pt x="1843" y="144"/>
                </a:lnTo>
                <a:lnTo>
                  <a:pt x="1803" y="185"/>
                </a:lnTo>
                <a:lnTo>
                  <a:pt x="1750" y="211"/>
                </a:lnTo>
                <a:lnTo>
                  <a:pt x="1711" y="238"/>
                </a:lnTo>
                <a:lnTo>
                  <a:pt x="1670" y="252"/>
                </a:lnTo>
                <a:lnTo>
                  <a:pt x="1630" y="264"/>
                </a:lnTo>
                <a:lnTo>
                  <a:pt x="1577" y="278"/>
                </a:lnTo>
                <a:lnTo>
                  <a:pt x="1524" y="278"/>
                </a:lnTo>
                <a:lnTo>
                  <a:pt x="1445" y="278"/>
                </a:lnTo>
                <a:lnTo>
                  <a:pt x="1406" y="278"/>
                </a:lnTo>
                <a:lnTo>
                  <a:pt x="1351" y="278"/>
                </a:lnTo>
                <a:lnTo>
                  <a:pt x="1272" y="278"/>
                </a:lnTo>
                <a:lnTo>
                  <a:pt x="1219" y="278"/>
                </a:lnTo>
                <a:lnTo>
                  <a:pt x="1140" y="278"/>
                </a:lnTo>
                <a:lnTo>
                  <a:pt x="1087" y="278"/>
                </a:lnTo>
                <a:lnTo>
                  <a:pt x="1034" y="278"/>
                </a:lnTo>
                <a:lnTo>
                  <a:pt x="955" y="278"/>
                </a:lnTo>
                <a:lnTo>
                  <a:pt x="914" y="278"/>
                </a:lnTo>
                <a:lnTo>
                  <a:pt x="875" y="278"/>
                </a:lnTo>
                <a:lnTo>
                  <a:pt x="795" y="278"/>
                </a:lnTo>
                <a:lnTo>
                  <a:pt x="703" y="278"/>
                </a:lnTo>
                <a:lnTo>
                  <a:pt x="597" y="278"/>
                </a:lnTo>
                <a:lnTo>
                  <a:pt x="516" y="278"/>
                </a:lnTo>
                <a:lnTo>
                  <a:pt x="463" y="278"/>
                </a:lnTo>
                <a:lnTo>
                  <a:pt x="410" y="278"/>
                </a:lnTo>
                <a:lnTo>
                  <a:pt x="371" y="264"/>
                </a:lnTo>
                <a:lnTo>
                  <a:pt x="357" y="225"/>
                </a:lnTo>
                <a:lnTo>
                  <a:pt x="345" y="197"/>
                </a:lnTo>
                <a:lnTo>
                  <a:pt x="345" y="158"/>
                </a:lnTo>
                <a:lnTo>
                  <a:pt x="331" y="118"/>
                </a:lnTo>
                <a:lnTo>
                  <a:pt x="252" y="91"/>
                </a:lnTo>
                <a:lnTo>
                  <a:pt x="199" y="52"/>
                </a:lnTo>
                <a:lnTo>
                  <a:pt x="158" y="26"/>
                </a:lnTo>
                <a:lnTo>
                  <a:pt x="79" y="12"/>
                </a:lnTo>
                <a:lnTo>
                  <a:pt x="40" y="0"/>
                </a:lnTo>
                <a:lnTo>
                  <a:pt x="13" y="39"/>
                </a:lnTo>
                <a:lnTo>
                  <a:pt x="0" y="79"/>
                </a:lnTo>
                <a:lnTo>
                  <a:pt x="0" y="118"/>
                </a:lnTo>
                <a:lnTo>
                  <a:pt x="0" y="158"/>
                </a:lnTo>
                <a:lnTo>
                  <a:pt x="0" y="197"/>
                </a:lnTo>
                <a:lnTo>
                  <a:pt x="0" y="238"/>
                </a:lnTo>
                <a:lnTo>
                  <a:pt x="0" y="278"/>
                </a:lnTo>
                <a:lnTo>
                  <a:pt x="0" y="317"/>
                </a:lnTo>
                <a:lnTo>
                  <a:pt x="0" y="410"/>
                </a:lnTo>
                <a:lnTo>
                  <a:pt x="0" y="490"/>
                </a:lnTo>
                <a:lnTo>
                  <a:pt x="0" y="543"/>
                </a:lnTo>
                <a:lnTo>
                  <a:pt x="0" y="596"/>
                </a:lnTo>
                <a:lnTo>
                  <a:pt x="0" y="636"/>
                </a:lnTo>
                <a:lnTo>
                  <a:pt x="0" y="715"/>
                </a:lnTo>
                <a:lnTo>
                  <a:pt x="0" y="821"/>
                </a:lnTo>
                <a:lnTo>
                  <a:pt x="0" y="901"/>
                </a:lnTo>
                <a:lnTo>
                  <a:pt x="0" y="928"/>
                </a:lnTo>
                <a:lnTo>
                  <a:pt x="0" y="967"/>
                </a:lnTo>
                <a:lnTo>
                  <a:pt x="0" y="1008"/>
                </a:lnTo>
                <a:lnTo>
                  <a:pt x="0" y="1061"/>
                </a:lnTo>
                <a:lnTo>
                  <a:pt x="0" y="1100"/>
                </a:lnTo>
                <a:lnTo>
                  <a:pt x="0" y="1180"/>
                </a:lnTo>
                <a:lnTo>
                  <a:pt x="0" y="1233"/>
                </a:lnTo>
                <a:lnTo>
                  <a:pt x="0" y="1286"/>
                </a:lnTo>
                <a:lnTo>
                  <a:pt x="0" y="1325"/>
                </a:lnTo>
                <a:lnTo>
                  <a:pt x="13" y="1366"/>
                </a:lnTo>
                <a:lnTo>
                  <a:pt x="13" y="1419"/>
                </a:lnTo>
                <a:lnTo>
                  <a:pt x="13" y="1498"/>
                </a:lnTo>
                <a:lnTo>
                  <a:pt x="26" y="1538"/>
                </a:lnTo>
                <a:lnTo>
                  <a:pt x="26" y="1577"/>
                </a:lnTo>
                <a:lnTo>
                  <a:pt x="26" y="1618"/>
                </a:lnTo>
                <a:lnTo>
                  <a:pt x="26" y="1658"/>
                </a:lnTo>
                <a:lnTo>
                  <a:pt x="26" y="1711"/>
                </a:lnTo>
                <a:lnTo>
                  <a:pt x="26" y="1790"/>
                </a:lnTo>
                <a:lnTo>
                  <a:pt x="26" y="1829"/>
                </a:lnTo>
                <a:lnTo>
                  <a:pt x="26" y="1870"/>
                </a:lnTo>
                <a:lnTo>
                  <a:pt x="26" y="1923"/>
                </a:lnTo>
                <a:lnTo>
                  <a:pt x="26" y="1963"/>
                </a:lnTo>
                <a:lnTo>
                  <a:pt x="26" y="2042"/>
                </a:lnTo>
                <a:lnTo>
                  <a:pt x="26" y="2081"/>
                </a:lnTo>
                <a:lnTo>
                  <a:pt x="26" y="2109"/>
                </a:lnTo>
                <a:lnTo>
                  <a:pt x="26" y="2148"/>
                </a:lnTo>
                <a:lnTo>
                  <a:pt x="26" y="2189"/>
                </a:lnTo>
                <a:lnTo>
                  <a:pt x="26" y="2241"/>
                </a:lnTo>
                <a:lnTo>
                  <a:pt x="26" y="2294"/>
                </a:lnTo>
                <a:lnTo>
                  <a:pt x="26" y="2333"/>
                </a:lnTo>
                <a:lnTo>
                  <a:pt x="26" y="2361"/>
                </a:lnTo>
                <a:lnTo>
                  <a:pt x="26" y="2400"/>
                </a:lnTo>
                <a:lnTo>
                  <a:pt x="26" y="2453"/>
                </a:lnTo>
                <a:lnTo>
                  <a:pt x="26" y="2494"/>
                </a:lnTo>
                <a:lnTo>
                  <a:pt x="26" y="2533"/>
                </a:lnTo>
                <a:lnTo>
                  <a:pt x="26" y="2573"/>
                </a:lnTo>
                <a:lnTo>
                  <a:pt x="26" y="2613"/>
                </a:lnTo>
                <a:lnTo>
                  <a:pt x="26" y="2666"/>
                </a:lnTo>
                <a:lnTo>
                  <a:pt x="26" y="2705"/>
                </a:lnTo>
                <a:lnTo>
                  <a:pt x="26" y="2746"/>
                </a:lnTo>
                <a:lnTo>
                  <a:pt x="26" y="2785"/>
                </a:lnTo>
                <a:lnTo>
                  <a:pt x="40" y="2812"/>
                </a:lnTo>
                <a:lnTo>
                  <a:pt x="40" y="2851"/>
                </a:lnTo>
                <a:lnTo>
                  <a:pt x="40" y="2892"/>
                </a:lnTo>
                <a:lnTo>
                  <a:pt x="52" y="2931"/>
                </a:lnTo>
                <a:lnTo>
                  <a:pt x="52" y="2971"/>
                </a:lnTo>
                <a:lnTo>
                  <a:pt x="66" y="3010"/>
                </a:lnTo>
                <a:lnTo>
                  <a:pt x="79" y="3051"/>
                </a:lnTo>
                <a:lnTo>
                  <a:pt x="93" y="3091"/>
                </a:lnTo>
                <a:lnTo>
                  <a:pt x="93" y="3130"/>
                </a:lnTo>
                <a:lnTo>
                  <a:pt x="93" y="3170"/>
                </a:lnTo>
                <a:lnTo>
                  <a:pt x="93" y="3209"/>
                </a:lnTo>
                <a:lnTo>
                  <a:pt x="93" y="3250"/>
                </a:lnTo>
                <a:lnTo>
                  <a:pt x="93" y="3290"/>
                </a:lnTo>
                <a:lnTo>
                  <a:pt x="156" y="3334"/>
                </a:lnTo>
                <a:lnTo>
                  <a:pt x="156" y="3334"/>
                </a:lnTo>
              </a:path>
            </a:pathLst>
          </a:custGeom>
          <a:pattFill prst="pct70">
            <a:fgClr>
              <a:srgbClr val="FFCCCC"/>
            </a:fgClr>
            <a:bgClr>
              <a:schemeClr val="bg1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8197" name="Freeform 5"/>
          <p:cNvSpPr>
            <a:spLocks/>
          </p:cNvSpPr>
          <p:nvPr/>
        </p:nvSpPr>
        <p:spPr bwMode="auto">
          <a:xfrm>
            <a:off x="1092200" y="1939925"/>
            <a:ext cx="2463800" cy="4002088"/>
          </a:xfrm>
          <a:custGeom>
            <a:avLst/>
            <a:gdLst/>
            <a:ahLst/>
            <a:cxnLst>
              <a:cxn ang="0">
                <a:pos x="0" y="2281"/>
              </a:cxn>
              <a:cxn ang="0">
                <a:pos x="0" y="2082"/>
              </a:cxn>
              <a:cxn ang="0">
                <a:pos x="0" y="1896"/>
              </a:cxn>
              <a:cxn ang="0">
                <a:pos x="0" y="1711"/>
              </a:cxn>
              <a:cxn ang="0">
                <a:pos x="12" y="1524"/>
              </a:cxn>
              <a:cxn ang="0">
                <a:pos x="26" y="1326"/>
              </a:cxn>
              <a:cxn ang="0">
                <a:pos x="26" y="1127"/>
              </a:cxn>
              <a:cxn ang="0">
                <a:pos x="26" y="928"/>
              </a:cxn>
              <a:cxn ang="0">
                <a:pos x="79" y="729"/>
              </a:cxn>
              <a:cxn ang="0">
                <a:pos x="119" y="530"/>
              </a:cxn>
              <a:cxn ang="0">
                <a:pos x="146" y="331"/>
              </a:cxn>
              <a:cxn ang="0">
                <a:pos x="199" y="132"/>
              </a:cxn>
              <a:cxn ang="0">
                <a:pos x="384" y="39"/>
              </a:cxn>
              <a:cxn ang="0">
                <a:pos x="595" y="0"/>
              </a:cxn>
              <a:cxn ang="0">
                <a:pos x="782" y="0"/>
              </a:cxn>
              <a:cxn ang="0">
                <a:pos x="981" y="0"/>
              </a:cxn>
              <a:cxn ang="0">
                <a:pos x="1180" y="26"/>
              </a:cxn>
              <a:cxn ang="0">
                <a:pos x="1378" y="146"/>
              </a:cxn>
              <a:cxn ang="0">
                <a:pos x="1431" y="345"/>
              </a:cxn>
              <a:cxn ang="0">
                <a:pos x="1431" y="543"/>
              </a:cxn>
              <a:cxn ang="0">
                <a:pos x="1431" y="742"/>
              </a:cxn>
              <a:cxn ang="0">
                <a:pos x="1431" y="955"/>
              </a:cxn>
              <a:cxn ang="0">
                <a:pos x="1431" y="1154"/>
              </a:cxn>
              <a:cxn ang="0">
                <a:pos x="1431" y="1339"/>
              </a:cxn>
              <a:cxn ang="0">
                <a:pos x="1418" y="1552"/>
              </a:cxn>
              <a:cxn ang="0">
                <a:pos x="1418" y="1764"/>
              </a:cxn>
              <a:cxn ang="0">
                <a:pos x="1445" y="1963"/>
              </a:cxn>
              <a:cxn ang="0">
                <a:pos x="1485" y="2162"/>
              </a:cxn>
              <a:cxn ang="0">
                <a:pos x="1538" y="2373"/>
              </a:cxn>
              <a:cxn ang="0">
                <a:pos x="1511" y="2520"/>
              </a:cxn>
              <a:cxn ang="0">
                <a:pos x="1365" y="2361"/>
              </a:cxn>
              <a:cxn ang="0">
                <a:pos x="1299" y="2162"/>
              </a:cxn>
              <a:cxn ang="0">
                <a:pos x="1259" y="1975"/>
              </a:cxn>
              <a:cxn ang="0">
                <a:pos x="1246" y="1711"/>
              </a:cxn>
              <a:cxn ang="0">
                <a:pos x="1233" y="1524"/>
              </a:cxn>
              <a:cxn ang="0">
                <a:pos x="1219" y="1326"/>
              </a:cxn>
              <a:cxn ang="0">
                <a:pos x="1219" y="1127"/>
              </a:cxn>
              <a:cxn ang="0">
                <a:pos x="1219" y="928"/>
              </a:cxn>
              <a:cxn ang="0">
                <a:pos x="1126" y="742"/>
              </a:cxn>
              <a:cxn ang="0">
                <a:pos x="941" y="623"/>
              </a:cxn>
              <a:cxn ang="0">
                <a:pos x="729" y="583"/>
              </a:cxn>
              <a:cxn ang="0">
                <a:pos x="516" y="583"/>
              </a:cxn>
              <a:cxn ang="0">
                <a:pos x="357" y="756"/>
              </a:cxn>
              <a:cxn ang="0">
                <a:pos x="251" y="928"/>
              </a:cxn>
              <a:cxn ang="0">
                <a:pos x="211" y="1154"/>
              </a:cxn>
              <a:cxn ang="0">
                <a:pos x="211" y="1339"/>
              </a:cxn>
              <a:cxn ang="0">
                <a:pos x="185" y="1538"/>
              </a:cxn>
              <a:cxn ang="0">
                <a:pos x="146" y="1804"/>
              </a:cxn>
              <a:cxn ang="0">
                <a:pos x="132" y="2003"/>
              </a:cxn>
              <a:cxn ang="0">
                <a:pos x="119" y="2201"/>
              </a:cxn>
              <a:cxn ang="0">
                <a:pos x="93" y="2400"/>
              </a:cxn>
              <a:cxn ang="0">
                <a:pos x="17" y="2464"/>
              </a:cxn>
            </a:cxnLst>
            <a:rect l="0" t="0" r="r" b="b"/>
            <a:pathLst>
              <a:path w="1552" h="2521">
                <a:moveTo>
                  <a:pt x="17" y="2464"/>
                </a:moveTo>
                <a:lnTo>
                  <a:pt x="0" y="2400"/>
                </a:lnTo>
                <a:lnTo>
                  <a:pt x="0" y="2361"/>
                </a:lnTo>
                <a:lnTo>
                  <a:pt x="0" y="2320"/>
                </a:lnTo>
                <a:lnTo>
                  <a:pt x="0" y="2281"/>
                </a:lnTo>
                <a:lnTo>
                  <a:pt x="0" y="2241"/>
                </a:lnTo>
                <a:lnTo>
                  <a:pt x="0" y="2201"/>
                </a:lnTo>
                <a:lnTo>
                  <a:pt x="0" y="2162"/>
                </a:lnTo>
                <a:lnTo>
                  <a:pt x="0" y="2121"/>
                </a:lnTo>
                <a:lnTo>
                  <a:pt x="0" y="2082"/>
                </a:lnTo>
                <a:lnTo>
                  <a:pt x="0" y="2042"/>
                </a:lnTo>
                <a:lnTo>
                  <a:pt x="0" y="2003"/>
                </a:lnTo>
                <a:lnTo>
                  <a:pt x="0" y="1975"/>
                </a:lnTo>
                <a:lnTo>
                  <a:pt x="0" y="1936"/>
                </a:lnTo>
                <a:lnTo>
                  <a:pt x="0" y="1896"/>
                </a:lnTo>
                <a:lnTo>
                  <a:pt x="0" y="1857"/>
                </a:lnTo>
                <a:lnTo>
                  <a:pt x="0" y="1816"/>
                </a:lnTo>
                <a:lnTo>
                  <a:pt x="0" y="1777"/>
                </a:lnTo>
                <a:lnTo>
                  <a:pt x="0" y="1750"/>
                </a:lnTo>
                <a:lnTo>
                  <a:pt x="0" y="1711"/>
                </a:lnTo>
                <a:lnTo>
                  <a:pt x="0" y="1670"/>
                </a:lnTo>
                <a:lnTo>
                  <a:pt x="0" y="1631"/>
                </a:lnTo>
                <a:lnTo>
                  <a:pt x="0" y="1591"/>
                </a:lnTo>
                <a:lnTo>
                  <a:pt x="12" y="1552"/>
                </a:lnTo>
                <a:lnTo>
                  <a:pt x="12" y="1524"/>
                </a:lnTo>
                <a:lnTo>
                  <a:pt x="26" y="1485"/>
                </a:lnTo>
                <a:lnTo>
                  <a:pt x="26" y="1445"/>
                </a:lnTo>
                <a:lnTo>
                  <a:pt x="26" y="1406"/>
                </a:lnTo>
                <a:lnTo>
                  <a:pt x="26" y="1365"/>
                </a:lnTo>
                <a:lnTo>
                  <a:pt x="26" y="1326"/>
                </a:lnTo>
                <a:lnTo>
                  <a:pt x="26" y="1286"/>
                </a:lnTo>
                <a:lnTo>
                  <a:pt x="26" y="1246"/>
                </a:lnTo>
                <a:lnTo>
                  <a:pt x="26" y="1207"/>
                </a:lnTo>
                <a:lnTo>
                  <a:pt x="26" y="1166"/>
                </a:lnTo>
                <a:lnTo>
                  <a:pt x="26" y="1127"/>
                </a:lnTo>
                <a:lnTo>
                  <a:pt x="26" y="1087"/>
                </a:lnTo>
                <a:lnTo>
                  <a:pt x="26" y="1047"/>
                </a:lnTo>
                <a:lnTo>
                  <a:pt x="26" y="1008"/>
                </a:lnTo>
                <a:lnTo>
                  <a:pt x="26" y="967"/>
                </a:lnTo>
                <a:lnTo>
                  <a:pt x="26" y="928"/>
                </a:lnTo>
                <a:lnTo>
                  <a:pt x="26" y="888"/>
                </a:lnTo>
                <a:lnTo>
                  <a:pt x="39" y="849"/>
                </a:lnTo>
                <a:lnTo>
                  <a:pt x="52" y="808"/>
                </a:lnTo>
                <a:lnTo>
                  <a:pt x="66" y="768"/>
                </a:lnTo>
                <a:lnTo>
                  <a:pt x="79" y="729"/>
                </a:lnTo>
                <a:lnTo>
                  <a:pt x="79" y="689"/>
                </a:lnTo>
                <a:lnTo>
                  <a:pt x="79" y="650"/>
                </a:lnTo>
                <a:lnTo>
                  <a:pt x="93" y="609"/>
                </a:lnTo>
                <a:lnTo>
                  <a:pt x="105" y="569"/>
                </a:lnTo>
                <a:lnTo>
                  <a:pt x="119" y="530"/>
                </a:lnTo>
                <a:lnTo>
                  <a:pt x="119" y="490"/>
                </a:lnTo>
                <a:lnTo>
                  <a:pt x="119" y="451"/>
                </a:lnTo>
                <a:lnTo>
                  <a:pt x="132" y="410"/>
                </a:lnTo>
                <a:lnTo>
                  <a:pt x="132" y="371"/>
                </a:lnTo>
                <a:lnTo>
                  <a:pt x="146" y="331"/>
                </a:lnTo>
                <a:lnTo>
                  <a:pt x="146" y="291"/>
                </a:lnTo>
                <a:lnTo>
                  <a:pt x="158" y="252"/>
                </a:lnTo>
                <a:lnTo>
                  <a:pt x="158" y="211"/>
                </a:lnTo>
                <a:lnTo>
                  <a:pt x="172" y="172"/>
                </a:lnTo>
                <a:lnTo>
                  <a:pt x="199" y="132"/>
                </a:lnTo>
                <a:lnTo>
                  <a:pt x="238" y="91"/>
                </a:lnTo>
                <a:lnTo>
                  <a:pt x="278" y="79"/>
                </a:lnTo>
                <a:lnTo>
                  <a:pt x="317" y="52"/>
                </a:lnTo>
                <a:lnTo>
                  <a:pt x="345" y="39"/>
                </a:lnTo>
                <a:lnTo>
                  <a:pt x="384" y="39"/>
                </a:lnTo>
                <a:lnTo>
                  <a:pt x="424" y="12"/>
                </a:lnTo>
                <a:lnTo>
                  <a:pt x="477" y="12"/>
                </a:lnTo>
                <a:lnTo>
                  <a:pt x="516" y="12"/>
                </a:lnTo>
                <a:lnTo>
                  <a:pt x="556" y="0"/>
                </a:lnTo>
                <a:lnTo>
                  <a:pt x="595" y="0"/>
                </a:lnTo>
                <a:lnTo>
                  <a:pt x="623" y="0"/>
                </a:lnTo>
                <a:lnTo>
                  <a:pt x="662" y="0"/>
                </a:lnTo>
                <a:lnTo>
                  <a:pt x="703" y="0"/>
                </a:lnTo>
                <a:lnTo>
                  <a:pt x="742" y="0"/>
                </a:lnTo>
                <a:lnTo>
                  <a:pt x="782" y="0"/>
                </a:lnTo>
                <a:lnTo>
                  <a:pt x="821" y="0"/>
                </a:lnTo>
                <a:lnTo>
                  <a:pt x="861" y="0"/>
                </a:lnTo>
                <a:lnTo>
                  <a:pt x="902" y="0"/>
                </a:lnTo>
                <a:lnTo>
                  <a:pt x="941" y="0"/>
                </a:lnTo>
                <a:lnTo>
                  <a:pt x="981" y="0"/>
                </a:lnTo>
                <a:lnTo>
                  <a:pt x="1020" y="12"/>
                </a:lnTo>
                <a:lnTo>
                  <a:pt x="1060" y="12"/>
                </a:lnTo>
                <a:lnTo>
                  <a:pt x="1099" y="12"/>
                </a:lnTo>
                <a:lnTo>
                  <a:pt x="1140" y="26"/>
                </a:lnTo>
                <a:lnTo>
                  <a:pt x="1180" y="26"/>
                </a:lnTo>
                <a:lnTo>
                  <a:pt x="1219" y="39"/>
                </a:lnTo>
                <a:lnTo>
                  <a:pt x="1259" y="65"/>
                </a:lnTo>
                <a:lnTo>
                  <a:pt x="1312" y="91"/>
                </a:lnTo>
                <a:lnTo>
                  <a:pt x="1339" y="119"/>
                </a:lnTo>
                <a:lnTo>
                  <a:pt x="1378" y="146"/>
                </a:lnTo>
                <a:lnTo>
                  <a:pt x="1404" y="185"/>
                </a:lnTo>
                <a:lnTo>
                  <a:pt x="1418" y="225"/>
                </a:lnTo>
                <a:lnTo>
                  <a:pt x="1431" y="264"/>
                </a:lnTo>
                <a:lnTo>
                  <a:pt x="1431" y="304"/>
                </a:lnTo>
                <a:lnTo>
                  <a:pt x="1431" y="345"/>
                </a:lnTo>
                <a:lnTo>
                  <a:pt x="1431" y="384"/>
                </a:lnTo>
                <a:lnTo>
                  <a:pt x="1431" y="424"/>
                </a:lnTo>
                <a:lnTo>
                  <a:pt x="1431" y="463"/>
                </a:lnTo>
                <a:lnTo>
                  <a:pt x="1431" y="504"/>
                </a:lnTo>
                <a:lnTo>
                  <a:pt x="1431" y="543"/>
                </a:lnTo>
                <a:lnTo>
                  <a:pt x="1431" y="583"/>
                </a:lnTo>
                <a:lnTo>
                  <a:pt x="1431" y="623"/>
                </a:lnTo>
                <a:lnTo>
                  <a:pt x="1431" y="662"/>
                </a:lnTo>
                <a:lnTo>
                  <a:pt x="1431" y="703"/>
                </a:lnTo>
                <a:lnTo>
                  <a:pt x="1431" y="742"/>
                </a:lnTo>
                <a:lnTo>
                  <a:pt x="1431" y="782"/>
                </a:lnTo>
                <a:lnTo>
                  <a:pt x="1431" y="835"/>
                </a:lnTo>
                <a:lnTo>
                  <a:pt x="1431" y="875"/>
                </a:lnTo>
                <a:lnTo>
                  <a:pt x="1431" y="914"/>
                </a:lnTo>
                <a:lnTo>
                  <a:pt x="1431" y="955"/>
                </a:lnTo>
                <a:lnTo>
                  <a:pt x="1431" y="994"/>
                </a:lnTo>
                <a:lnTo>
                  <a:pt x="1431" y="1034"/>
                </a:lnTo>
                <a:lnTo>
                  <a:pt x="1431" y="1074"/>
                </a:lnTo>
                <a:lnTo>
                  <a:pt x="1431" y="1113"/>
                </a:lnTo>
                <a:lnTo>
                  <a:pt x="1431" y="1154"/>
                </a:lnTo>
                <a:lnTo>
                  <a:pt x="1431" y="1193"/>
                </a:lnTo>
                <a:lnTo>
                  <a:pt x="1431" y="1233"/>
                </a:lnTo>
                <a:lnTo>
                  <a:pt x="1431" y="1272"/>
                </a:lnTo>
                <a:lnTo>
                  <a:pt x="1431" y="1300"/>
                </a:lnTo>
                <a:lnTo>
                  <a:pt x="1431" y="1339"/>
                </a:lnTo>
                <a:lnTo>
                  <a:pt x="1431" y="1392"/>
                </a:lnTo>
                <a:lnTo>
                  <a:pt x="1418" y="1445"/>
                </a:lnTo>
                <a:lnTo>
                  <a:pt x="1418" y="1485"/>
                </a:lnTo>
                <a:lnTo>
                  <a:pt x="1418" y="1524"/>
                </a:lnTo>
                <a:lnTo>
                  <a:pt x="1418" y="1552"/>
                </a:lnTo>
                <a:lnTo>
                  <a:pt x="1418" y="1605"/>
                </a:lnTo>
                <a:lnTo>
                  <a:pt x="1418" y="1644"/>
                </a:lnTo>
                <a:lnTo>
                  <a:pt x="1418" y="1684"/>
                </a:lnTo>
                <a:lnTo>
                  <a:pt x="1418" y="1723"/>
                </a:lnTo>
                <a:lnTo>
                  <a:pt x="1418" y="1764"/>
                </a:lnTo>
                <a:lnTo>
                  <a:pt x="1418" y="1804"/>
                </a:lnTo>
                <a:lnTo>
                  <a:pt x="1418" y="1843"/>
                </a:lnTo>
                <a:lnTo>
                  <a:pt x="1445" y="1883"/>
                </a:lnTo>
                <a:lnTo>
                  <a:pt x="1445" y="1922"/>
                </a:lnTo>
                <a:lnTo>
                  <a:pt x="1445" y="1963"/>
                </a:lnTo>
                <a:lnTo>
                  <a:pt x="1445" y="2003"/>
                </a:lnTo>
                <a:lnTo>
                  <a:pt x="1459" y="2042"/>
                </a:lnTo>
                <a:lnTo>
                  <a:pt x="1459" y="2082"/>
                </a:lnTo>
                <a:lnTo>
                  <a:pt x="1471" y="2121"/>
                </a:lnTo>
                <a:lnTo>
                  <a:pt x="1485" y="2162"/>
                </a:lnTo>
                <a:lnTo>
                  <a:pt x="1498" y="2201"/>
                </a:lnTo>
                <a:lnTo>
                  <a:pt x="1511" y="2255"/>
                </a:lnTo>
                <a:lnTo>
                  <a:pt x="1524" y="2294"/>
                </a:lnTo>
                <a:lnTo>
                  <a:pt x="1524" y="2334"/>
                </a:lnTo>
                <a:lnTo>
                  <a:pt x="1538" y="2373"/>
                </a:lnTo>
                <a:lnTo>
                  <a:pt x="1551" y="2414"/>
                </a:lnTo>
                <a:lnTo>
                  <a:pt x="1551" y="2453"/>
                </a:lnTo>
                <a:lnTo>
                  <a:pt x="1551" y="2480"/>
                </a:lnTo>
                <a:lnTo>
                  <a:pt x="1551" y="2520"/>
                </a:lnTo>
                <a:lnTo>
                  <a:pt x="1511" y="2520"/>
                </a:lnTo>
                <a:lnTo>
                  <a:pt x="1485" y="2480"/>
                </a:lnTo>
                <a:lnTo>
                  <a:pt x="1459" y="2453"/>
                </a:lnTo>
                <a:lnTo>
                  <a:pt x="1431" y="2426"/>
                </a:lnTo>
                <a:lnTo>
                  <a:pt x="1392" y="2400"/>
                </a:lnTo>
                <a:lnTo>
                  <a:pt x="1365" y="2361"/>
                </a:lnTo>
                <a:lnTo>
                  <a:pt x="1351" y="2320"/>
                </a:lnTo>
                <a:lnTo>
                  <a:pt x="1339" y="2281"/>
                </a:lnTo>
                <a:lnTo>
                  <a:pt x="1325" y="2241"/>
                </a:lnTo>
                <a:lnTo>
                  <a:pt x="1312" y="2201"/>
                </a:lnTo>
                <a:lnTo>
                  <a:pt x="1299" y="2162"/>
                </a:lnTo>
                <a:lnTo>
                  <a:pt x="1286" y="2121"/>
                </a:lnTo>
                <a:lnTo>
                  <a:pt x="1272" y="2082"/>
                </a:lnTo>
                <a:lnTo>
                  <a:pt x="1259" y="2042"/>
                </a:lnTo>
                <a:lnTo>
                  <a:pt x="1259" y="2003"/>
                </a:lnTo>
                <a:lnTo>
                  <a:pt x="1259" y="1975"/>
                </a:lnTo>
                <a:lnTo>
                  <a:pt x="1259" y="1869"/>
                </a:lnTo>
                <a:lnTo>
                  <a:pt x="1259" y="1830"/>
                </a:lnTo>
                <a:lnTo>
                  <a:pt x="1259" y="1790"/>
                </a:lnTo>
                <a:lnTo>
                  <a:pt x="1246" y="1750"/>
                </a:lnTo>
                <a:lnTo>
                  <a:pt x="1246" y="1711"/>
                </a:lnTo>
                <a:lnTo>
                  <a:pt x="1246" y="1670"/>
                </a:lnTo>
                <a:lnTo>
                  <a:pt x="1246" y="1631"/>
                </a:lnTo>
                <a:lnTo>
                  <a:pt x="1246" y="1591"/>
                </a:lnTo>
                <a:lnTo>
                  <a:pt x="1233" y="1552"/>
                </a:lnTo>
                <a:lnTo>
                  <a:pt x="1233" y="1524"/>
                </a:lnTo>
                <a:lnTo>
                  <a:pt x="1233" y="1485"/>
                </a:lnTo>
                <a:lnTo>
                  <a:pt x="1219" y="1445"/>
                </a:lnTo>
                <a:lnTo>
                  <a:pt x="1219" y="1406"/>
                </a:lnTo>
                <a:lnTo>
                  <a:pt x="1219" y="1365"/>
                </a:lnTo>
                <a:lnTo>
                  <a:pt x="1219" y="1326"/>
                </a:lnTo>
                <a:lnTo>
                  <a:pt x="1219" y="1286"/>
                </a:lnTo>
                <a:lnTo>
                  <a:pt x="1219" y="1246"/>
                </a:lnTo>
                <a:lnTo>
                  <a:pt x="1219" y="1207"/>
                </a:lnTo>
                <a:lnTo>
                  <a:pt x="1219" y="1166"/>
                </a:lnTo>
                <a:lnTo>
                  <a:pt x="1219" y="1127"/>
                </a:lnTo>
                <a:lnTo>
                  <a:pt x="1219" y="1087"/>
                </a:lnTo>
                <a:lnTo>
                  <a:pt x="1219" y="1047"/>
                </a:lnTo>
                <a:lnTo>
                  <a:pt x="1219" y="1008"/>
                </a:lnTo>
                <a:lnTo>
                  <a:pt x="1219" y="967"/>
                </a:lnTo>
                <a:lnTo>
                  <a:pt x="1219" y="928"/>
                </a:lnTo>
                <a:lnTo>
                  <a:pt x="1207" y="888"/>
                </a:lnTo>
                <a:lnTo>
                  <a:pt x="1207" y="849"/>
                </a:lnTo>
                <a:lnTo>
                  <a:pt x="1193" y="808"/>
                </a:lnTo>
                <a:lnTo>
                  <a:pt x="1166" y="768"/>
                </a:lnTo>
                <a:lnTo>
                  <a:pt x="1126" y="742"/>
                </a:lnTo>
                <a:lnTo>
                  <a:pt x="1099" y="703"/>
                </a:lnTo>
                <a:lnTo>
                  <a:pt x="1060" y="676"/>
                </a:lnTo>
                <a:lnTo>
                  <a:pt x="1020" y="650"/>
                </a:lnTo>
                <a:lnTo>
                  <a:pt x="981" y="636"/>
                </a:lnTo>
                <a:lnTo>
                  <a:pt x="941" y="623"/>
                </a:lnTo>
                <a:lnTo>
                  <a:pt x="902" y="609"/>
                </a:lnTo>
                <a:lnTo>
                  <a:pt x="861" y="597"/>
                </a:lnTo>
                <a:lnTo>
                  <a:pt x="808" y="583"/>
                </a:lnTo>
                <a:lnTo>
                  <a:pt x="768" y="583"/>
                </a:lnTo>
                <a:lnTo>
                  <a:pt x="729" y="583"/>
                </a:lnTo>
                <a:lnTo>
                  <a:pt x="676" y="583"/>
                </a:lnTo>
                <a:lnTo>
                  <a:pt x="636" y="583"/>
                </a:lnTo>
                <a:lnTo>
                  <a:pt x="595" y="583"/>
                </a:lnTo>
                <a:lnTo>
                  <a:pt x="556" y="583"/>
                </a:lnTo>
                <a:lnTo>
                  <a:pt x="516" y="583"/>
                </a:lnTo>
                <a:lnTo>
                  <a:pt x="477" y="609"/>
                </a:lnTo>
                <a:lnTo>
                  <a:pt x="437" y="636"/>
                </a:lnTo>
                <a:lnTo>
                  <a:pt x="410" y="676"/>
                </a:lnTo>
                <a:lnTo>
                  <a:pt x="384" y="715"/>
                </a:lnTo>
                <a:lnTo>
                  <a:pt x="357" y="756"/>
                </a:lnTo>
                <a:lnTo>
                  <a:pt x="345" y="795"/>
                </a:lnTo>
                <a:lnTo>
                  <a:pt x="317" y="808"/>
                </a:lnTo>
                <a:lnTo>
                  <a:pt x="304" y="849"/>
                </a:lnTo>
                <a:lnTo>
                  <a:pt x="278" y="888"/>
                </a:lnTo>
                <a:lnTo>
                  <a:pt x="251" y="928"/>
                </a:lnTo>
                <a:lnTo>
                  <a:pt x="238" y="981"/>
                </a:lnTo>
                <a:lnTo>
                  <a:pt x="225" y="1020"/>
                </a:lnTo>
                <a:lnTo>
                  <a:pt x="211" y="1060"/>
                </a:lnTo>
                <a:lnTo>
                  <a:pt x="211" y="1113"/>
                </a:lnTo>
                <a:lnTo>
                  <a:pt x="211" y="1154"/>
                </a:lnTo>
                <a:lnTo>
                  <a:pt x="211" y="1193"/>
                </a:lnTo>
                <a:lnTo>
                  <a:pt x="211" y="1233"/>
                </a:lnTo>
                <a:lnTo>
                  <a:pt x="211" y="1272"/>
                </a:lnTo>
                <a:lnTo>
                  <a:pt x="211" y="1300"/>
                </a:lnTo>
                <a:lnTo>
                  <a:pt x="211" y="1339"/>
                </a:lnTo>
                <a:lnTo>
                  <a:pt x="211" y="1379"/>
                </a:lnTo>
                <a:lnTo>
                  <a:pt x="211" y="1418"/>
                </a:lnTo>
                <a:lnTo>
                  <a:pt x="199" y="1459"/>
                </a:lnTo>
                <a:lnTo>
                  <a:pt x="199" y="1498"/>
                </a:lnTo>
                <a:lnTo>
                  <a:pt x="185" y="1538"/>
                </a:lnTo>
                <a:lnTo>
                  <a:pt x="185" y="1578"/>
                </a:lnTo>
                <a:lnTo>
                  <a:pt x="172" y="1670"/>
                </a:lnTo>
                <a:lnTo>
                  <a:pt x="146" y="1723"/>
                </a:lnTo>
                <a:lnTo>
                  <a:pt x="146" y="1764"/>
                </a:lnTo>
                <a:lnTo>
                  <a:pt x="146" y="1804"/>
                </a:lnTo>
                <a:lnTo>
                  <a:pt x="132" y="1843"/>
                </a:lnTo>
                <a:lnTo>
                  <a:pt x="132" y="1883"/>
                </a:lnTo>
                <a:lnTo>
                  <a:pt x="132" y="1922"/>
                </a:lnTo>
                <a:lnTo>
                  <a:pt x="132" y="1963"/>
                </a:lnTo>
                <a:lnTo>
                  <a:pt x="132" y="2003"/>
                </a:lnTo>
                <a:lnTo>
                  <a:pt x="132" y="2042"/>
                </a:lnTo>
                <a:lnTo>
                  <a:pt x="132" y="2082"/>
                </a:lnTo>
                <a:lnTo>
                  <a:pt x="132" y="2121"/>
                </a:lnTo>
                <a:lnTo>
                  <a:pt x="132" y="2162"/>
                </a:lnTo>
                <a:lnTo>
                  <a:pt x="119" y="2201"/>
                </a:lnTo>
                <a:lnTo>
                  <a:pt x="119" y="2241"/>
                </a:lnTo>
                <a:lnTo>
                  <a:pt x="119" y="2281"/>
                </a:lnTo>
                <a:lnTo>
                  <a:pt x="105" y="2320"/>
                </a:lnTo>
                <a:lnTo>
                  <a:pt x="105" y="2361"/>
                </a:lnTo>
                <a:lnTo>
                  <a:pt x="93" y="2400"/>
                </a:lnTo>
                <a:lnTo>
                  <a:pt x="93" y="2440"/>
                </a:lnTo>
                <a:lnTo>
                  <a:pt x="93" y="2480"/>
                </a:lnTo>
                <a:lnTo>
                  <a:pt x="79" y="2520"/>
                </a:lnTo>
                <a:lnTo>
                  <a:pt x="17" y="2464"/>
                </a:lnTo>
                <a:lnTo>
                  <a:pt x="17" y="2464"/>
                </a:lnTo>
              </a:path>
            </a:pathLst>
          </a:custGeom>
          <a:pattFill prst="dkUpDiag">
            <a:fgClr>
              <a:schemeClr val="accent1"/>
            </a:fgClr>
            <a:bgClr>
              <a:schemeClr val="bg2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8198" name="Freeform 6"/>
          <p:cNvSpPr>
            <a:spLocks/>
          </p:cNvSpPr>
          <p:nvPr/>
        </p:nvSpPr>
        <p:spPr bwMode="auto">
          <a:xfrm>
            <a:off x="546100" y="4341813"/>
            <a:ext cx="442913" cy="211137"/>
          </a:xfrm>
          <a:custGeom>
            <a:avLst/>
            <a:gdLst/>
            <a:ahLst/>
            <a:cxnLst>
              <a:cxn ang="0">
                <a:pos x="0" y="105"/>
              </a:cxn>
              <a:cxn ang="0">
                <a:pos x="52" y="132"/>
              </a:cxn>
              <a:cxn ang="0">
                <a:pos x="93" y="132"/>
              </a:cxn>
              <a:cxn ang="0">
                <a:pos x="133" y="132"/>
              </a:cxn>
              <a:cxn ang="0">
                <a:pos x="172" y="119"/>
              </a:cxn>
              <a:cxn ang="0">
                <a:pos x="212" y="105"/>
              </a:cxn>
              <a:cxn ang="0">
                <a:pos x="251" y="93"/>
              </a:cxn>
              <a:cxn ang="0">
                <a:pos x="278" y="52"/>
              </a:cxn>
              <a:cxn ang="0">
                <a:pos x="278" y="12"/>
              </a:cxn>
              <a:cxn ang="0">
                <a:pos x="239" y="0"/>
              </a:cxn>
              <a:cxn ang="0">
                <a:pos x="198" y="12"/>
              </a:cxn>
              <a:cxn ang="0">
                <a:pos x="159" y="40"/>
              </a:cxn>
              <a:cxn ang="0">
                <a:pos x="119" y="40"/>
              </a:cxn>
              <a:cxn ang="0">
                <a:pos x="79" y="40"/>
              </a:cxn>
              <a:cxn ang="0">
                <a:pos x="40" y="52"/>
              </a:cxn>
              <a:cxn ang="0">
                <a:pos x="0" y="105"/>
              </a:cxn>
              <a:cxn ang="0">
                <a:pos x="0" y="105"/>
              </a:cxn>
            </a:cxnLst>
            <a:rect l="0" t="0" r="r" b="b"/>
            <a:pathLst>
              <a:path w="279" h="133">
                <a:moveTo>
                  <a:pt x="0" y="105"/>
                </a:moveTo>
                <a:lnTo>
                  <a:pt x="52" y="132"/>
                </a:lnTo>
                <a:lnTo>
                  <a:pt x="93" y="132"/>
                </a:lnTo>
                <a:lnTo>
                  <a:pt x="133" y="132"/>
                </a:lnTo>
                <a:lnTo>
                  <a:pt x="172" y="119"/>
                </a:lnTo>
                <a:lnTo>
                  <a:pt x="212" y="105"/>
                </a:lnTo>
                <a:lnTo>
                  <a:pt x="251" y="93"/>
                </a:lnTo>
                <a:lnTo>
                  <a:pt x="278" y="52"/>
                </a:lnTo>
                <a:lnTo>
                  <a:pt x="278" y="12"/>
                </a:lnTo>
                <a:lnTo>
                  <a:pt x="239" y="0"/>
                </a:lnTo>
                <a:lnTo>
                  <a:pt x="198" y="12"/>
                </a:lnTo>
                <a:lnTo>
                  <a:pt x="159" y="40"/>
                </a:lnTo>
                <a:lnTo>
                  <a:pt x="119" y="40"/>
                </a:lnTo>
                <a:lnTo>
                  <a:pt x="79" y="40"/>
                </a:lnTo>
                <a:lnTo>
                  <a:pt x="40" y="52"/>
                </a:lnTo>
                <a:lnTo>
                  <a:pt x="0" y="105"/>
                </a:lnTo>
                <a:lnTo>
                  <a:pt x="0" y="105"/>
                </a:lnTo>
              </a:path>
            </a:pathLst>
          </a:custGeom>
          <a:pattFill prst="pct70">
            <a:fgClr>
              <a:srgbClr val="FFCCCC"/>
            </a:fgClr>
            <a:bgClr>
              <a:schemeClr val="bg1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8199" name="Freeform 7"/>
          <p:cNvSpPr>
            <a:spLocks/>
          </p:cNvSpPr>
          <p:nvPr/>
        </p:nvSpPr>
        <p:spPr bwMode="auto">
          <a:xfrm>
            <a:off x="1071563" y="1941513"/>
            <a:ext cx="2546350" cy="4008437"/>
          </a:xfrm>
          <a:custGeom>
            <a:avLst/>
            <a:gdLst/>
            <a:ahLst/>
            <a:cxnLst>
              <a:cxn ang="0">
                <a:pos x="1524" y="2442"/>
              </a:cxn>
              <a:cxn ang="0">
                <a:pos x="1511" y="2323"/>
              </a:cxn>
              <a:cxn ang="0">
                <a:pos x="1498" y="2216"/>
              </a:cxn>
              <a:cxn ang="0">
                <a:pos x="1472" y="2097"/>
              </a:cxn>
              <a:cxn ang="0">
                <a:pos x="1472" y="1990"/>
              </a:cxn>
              <a:cxn ang="0">
                <a:pos x="1458" y="1872"/>
              </a:cxn>
              <a:cxn ang="0">
                <a:pos x="1417" y="1765"/>
              </a:cxn>
              <a:cxn ang="0">
                <a:pos x="1417" y="1632"/>
              </a:cxn>
              <a:cxn ang="0">
                <a:pos x="1417" y="1512"/>
              </a:cxn>
              <a:cxn ang="0">
                <a:pos x="1417" y="1394"/>
              </a:cxn>
              <a:cxn ang="0">
                <a:pos x="1431" y="1287"/>
              </a:cxn>
              <a:cxn ang="0">
                <a:pos x="1431" y="1168"/>
              </a:cxn>
              <a:cxn ang="0">
                <a:pos x="1444" y="1048"/>
              </a:cxn>
              <a:cxn ang="0">
                <a:pos x="1444" y="929"/>
              </a:cxn>
              <a:cxn ang="0">
                <a:pos x="1444" y="809"/>
              </a:cxn>
              <a:cxn ang="0">
                <a:pos x="1444" y="690"/>
              </a:cxn>
              <a:cxn ang="0">
                <a:pos x="1444" y="571"/>
              </a:cxn>
              <a:cxn ang="0">
                <a:pos x="1444" y="451"/>
              </a:cxn>
              <a:cxn ang="0">
                <a:pos x="1444" y="331"/>
              </a:cxn>
              <a:cxn ang="0">
                <a:pos x="1417" y="213"/>
              </a:cxn>
              <a:cxn ang="0">
                <a:pos x="1352" y="119"/>
              </a:cxn>
              <a:cxn ang="0">
                <a:pos x="1220" y="52"/>
              </a:cxn>
              <a:cxn ang="0">
                <a:pos x="1100" y="26"/>
              </a:cxn>
              <a:cxn ang="0">
                <a:pos x="980" y="0"/>
              </a:cxn>
              <a:cxn ang="0">
                <a:pos x="861" y="0"/>
              </a:cxn>
              <a:cxn ang="0">
                <a:pos x="742" y="0"/>
              </a:cxn>
              <a:cxn ang="0">
                <a:pos x="623" y="0"/>
              </a:cxn>
              <a:cxn ang="0">
                <a:pos x="503" y="13"/>
              </a:cxn>
              <a:cxn ang="0">
                <a:pos x="385" y="40"/>
              </a:cxn>
              <a:cxn ang="0">
                <a:pos x="265" y="105"/>
              </a:cxn>
              <a:cxn ang="0">
                <a:pos x="186" y="199"/>
              </a:cxn>
              <a:cxn ang="0">
                <a:pos x="146" y="318"/>
              </a:cxn>
              <a:cxn ang="0">
                <a:pos x="146" y="438"/>
              </a:cxn>
              <a:cxn ang="0">
                <a:pos x="107" y="557"/>
              </a:cxn>
              <a:cxn ang="0">
                <a:pos x="93" y="664"/>
              </a:cxn>
              <a:cxn ang="0">
                <a:pos x="66" y="782"/>
              </a:cxn>
              <a:cxn ang="0">
                <a:pos x="26" y="902"/>
              </a:cxn>
              <a:cxn ang="0">
                <a:pos x="26" y="1022"/>
              </a:cxn>
              <a:cxn ang="0">
                <a:pos x="13" y="1142"/>
              </a:cxn>
              <a:cxn ang="0">
                <a:pos x="13" y="1260"/>
              </a:cxn>
              <a:cxn ang="0">
                <a:pos x="13" y="1380"/>
              </a:cxn>
              <a:cxn ang="0">
                <a:pos x="13" y="1500"/>
              </a:cxn>
              <a:cxn ang="0">
                <a:pos x="13" y="1620"/>
              </a:cxn>
              <a:cxn ang="0">
                <a:pos x="13" y="1738"/>
              </a:cxn>
              <a:cxn ang="0">
                <a:pos x="13" y="1858"/>
              </a:cxn>
              <a:cxn ang="0">
                <a:pos x="0" y="1978"/>
              </a:cxn>
              <a:cxn ang="0">
                <a:pos x="0" y="2097"/>
              </a:cxn>
              <a:cxn ang="0">
                <a:pos x="0" y="2270"/>
              </a:cxn>
              <a:cxn ang="0">
                <a:pos x="0" y="2389"/>
              </a:cxn>
              <a:cxn ang="0">
                <a:pos x="13" y="2496"/>
              </a:cxn>
            </a:cxnLst>
            <a:rect l="0" t="0" r="r" b="b"/>
            <a:pathLst>
              <a:path w="1604" h="2525">
                <a:moveTo>
                  <a:pt x="1603" y="2524"/>
                </a:moveTo>
                <a:lnTo>
                  <a:pt x="1537" y="2482"/>
                </a:lnTo>
                <a:lnTo>
                  <a:pt x="1524" y="2442"/>
                </a:lnTo>
                <a:lnTo>
                  <a:pt x="1524" y="2402"/>
                </a:lnTo>
                <a:lnTo>
                  <a:pt x="1524" y="2362"/>
                </a:lnTo>
                <a:lnTo>
                  <a:pt x="1511" y="2323"/>
                </a:lnTo>
                <a:lnTo>
                  <a:pt x="1498" y="2283"/>
                </a:lnTo>
                <a:lnTo>
                  <a:pt x="1498" y="2244"/>
                </a:lnTo>
                <a:lnTo>
                  <a:pt x="1498" y="2216"/>
                </a:lnTo>
                <a:lnTo>
                  <a:pt x="1498" y="2177"/>
                </a:lnTo>
                <a:lnTo>
                  <a:pt x="1472" y="2136"/>
                </a:lnTo>
                <a:lnTo>
                  <a:pt x="1472" y="2097"/>
                </a:lnTo>
                <a:lnTo>
                  <a:pt x="1472" y="2057"/>
                </a:lnTo>
                <a:lnTo>
                  <a:pt x="1472" y="2018"/>
                </a:lnTo>
                <a:lnTo>
                  <a:pt x="1472" y="1990"/>
                </a:lnTo>
                <a:lnTo>
                  <a:pt x="1458" y="1951"/>
                </a:lnTo>
                <a:lnTo>
                  <a:pt x="1458" y="1911"/>
                </a:lnTo>
                <a:lnTo>
                  <a:pt x="1458" y="1872"/>
                </a:lnTo>
                <a:lnTo>
                  <a:pt x="1444" y="1831"/>
                </a:lnTo>
                <a:lnTo>
                  <a:pt x="1444" y="1792"/>
                </a:lnTo>
                <a:lnTo>
                  <a:pt x="1417" y="1765"/>
                </a:lnTo>
                <a:lnTo>
                  <a:pt x="1417" y="1725"/>
                </a:lnTo>
                <a:lnTo>
                  <a:pt x="1417" y="1673"/>
                </a:lnTo>
                <a:lnTo>
                  <a:pt x="1417" y="1632"/>
                </a:lnTo>
                <a:lnTo>
                  <a:pt x="1417" y="1593"/>
                </a:lnTo>
                <a:lnTo>
                  <a:pt x="1417" y="1553"/>
                </a:lnTo>
                <a:lnTo>
                  <a:pt x="1417" y="1512"/>
                </a:lnTo>
                <a:lnTo>
                  <a:pt x="1417" y="1473"/>
                </a:lnTo>
                <a:lnTo>
                  <a:pt x="1417" y="1433"/>
                </a:lnTo>
                <a:lnTo>
                  <a:pt x="1417" y="1394"/>
                </a:lnTo>
                <a:lnTo>
                  <a:pt x="1431" y="1354"/>
                </a:lnTo>
                <a:lnTo>
                  <a:pt x="1431" y="1314"/>
                </a:lnTo>
                <a:lnTo>
                  <a:pt x="1431" y="1287"/>
                </a:lnTo>
                <a:lnTo>
                  <a:pt x="1431" y="1248"/>
                </a:lnTo>
                <a:lnTo>
                  <a:pt x="1431" y="1207"/>
                </a:lnTo>
                <a:lnTo>
                  <a:pt x="1431" y="1168"/>
                </a:lnTo>
                <a:lnTo>
                  <a:pt x="1444" y="1128"/>
                </a:lnTo>
                <a:lnTo>
                  <a:pt x="1444" y="1089"/>
                </a:lnTo>
                <a:lnTo>
                  <a:pt x="1444" y="1048"/>
                </a:lnTo>
                <a:lnTo>
                  <a:pt x="1444" y="1008"/>
                </a:lnTo>
                <a:lnTo>
                  <a:pt x="1444" y="969"/>
                </a:lnTo>
                <a:lnTo>
                  <a:pt x="1444" y="929"/>
                </a:lnTo>
                <a:lnTo>
                  <a:pt x="1444" y="890"/>
                </a:lnTo>
                <a:lnTo>
                  <a:pt x="1444" y="849"/>
                </a:lnTo>
                <a:lnTo>
                  <a:pt x="1444" y="809"/>
                </a:lnTo>
                <a:lnTo>
                  <a:pt x="1444" y="770"/>
                </a:lnTo>
                <a:lnTo>
                  <a:pt x="1444" y="729"/>
                </a:lnTo>
                <a:lnTo>
                  <a:pt x="1444" y="690"/>
                </a:lnTo>
                <a:lnTo>
                  <a:pt x="1444" y="650"/>
                </a:lnTo>
                <a:lnTo>
                  <a:pt x="1444" y="611"/>
                </a:lnTo>
                <a:lnTo>
                  <a:pt x="1444" y="571"/>
                </a:lnTo>
                <a:lnTo>
                  <a:pt x="1444" y="530"/>
                </a:lnTo>
                <a:lnTo>
                  <a:pt x="1444" y="491"/>
                </a:lnTo>
                <a:lnTo>
                  <a:pt x="1444" y="451"/>
                </a:lnTo>
                <a:lnTo>
                  <a:pt x="1444" y="412"/>
                </a:lnTo>
                <a:lnTo>
                  <a:pt x="1444" y="371"/>
                </a:lnTo>
                <a:lnTo>
                  <a:pt x="1444" y="331"/>
                </a:lnTo>
                <a:lnTo>
                  <a:pt x="1444" y="292"/>
                </a:lnTo>
                <a:lnTo>
                  <a:pt x="1431" y="252"/>
                </a:lnTo>
                <a:lnTo>
                  <a:pt x="1417" y="213"/>
                </a:lnTo>
                <a:lnTo>
                  <a:pt x="1405" y="172"/>
                </a:lnTo>
                <a:lnTo>
                  <a:pt x="1391" y="133"/>
                </a:lnTo>
                <a:lnTo>
                  <a:pt x="1352" y="119"/>
                </a:lnTo>
                <a:lnTo>
                  <a:pt x="1312" y="93"/>
                </a:lnTo>
                <a:lnTo>
                  <a:pt x="1259" y="66"/>
                </a:lnTo>
                <a:lnTo>
                  <a:pt x="1220" y="52"/>
                </a:lnTo>
                <a:lnTo>
                  <a:pt x="1179" y="26"/>
                </a:lnTo>
                <a:lnTo>
                  <a:pt x="1139" y="26"/>
                </a:lnTo>
                <a:lnTo>
                  <a:pt x="1100" y="26"/>
                </a:lnTo>
                <a:lnTo>
                  <a:pt x="1060" y="13"/>
                </a:lnTo>
                <a:lnTo>
                  <a:pt x="1021" y="13"/>
                </a:lnTo>
                <a:lnTo>
                  <a:pt x="980" y="0"/>
                </a:lnTo>
                <a:lnTo>
                  <a:pt x="941" y="0"/>
                </a:lnTo>
                <a:lnTo>
                  <a:pt x="901" y="0"/>
                </a:lnTo>
                <a:lnTo>
                  <a:pt x="861" y="0"/>
                </a:lnTo>
                <a:lnTo>
                  <a:pt x="822" y="0"/>
                </a:lnTo>
                <a:lnTo>
                  <a:pt x="781" y="0"/>
                </a:lnTo>
                <a:lnTo>
                  <a:pt x="742" y="0"/>
                </a:lnTo>
                <a:lnTo>
                  <a:pt x="702" y="0"/>
                </a:lnTo>
                <a:lnTo>
                  <a:pt x="663" y="0"/>
                </a:lnTo>
                <a:lnTo>
                  <a:pt x="623" y="0"/>
                </a:lnTo>
                <a:lnTo>
                  <a:pt x="583" y="0"/>
                </a:lnTo>
                <a:lnTo>
                  <a:pt x="543" y="13"/>
                </a:lnTo>
                <a:lnTo>
                  <a:pt x="503" y="13"/>
                </a:lnTo>
                <a:lnTo>
                  <a:pt x="464" y="13"/>
                </a:lnTo>
                <a:lnTo>
                  <a:pt x="424" y="40"/>
                </a:lnTo>
                <a:lnTo>
                  <a:pt x="385" y="40"/>
                </a:lnTo>
                <a:lnTo>
                  <a:pt x="345" y="66"/>
                </a:lnTo>
                <a:lnTo>
                  <a:pt x="304" y="79"/>
                </a:lnTo>
                <a:lnTo>
                  <a:pt x="265" y="105"/>
                </a:lnTo>
                <a:lnTo>
                  <a:pt x="239" y="133"/>
                </a:lnTo>
                <a:lnTo>
                  <a:pt x="198" y="160"/>
                </a:lnTo>
                <a:lnTo>
                  <a:pt x="186" y="199"/>
                </a:lnTo>
                <a:lnTo>
                  <a:pt x="146" y="239"/>
                </a:lnTo>
                <a:lnTo>
                  <a:pt x="146" y="278"/>
                </a:lnTo>
                <a:lnTo>
                  <a:pt x="146" y="318"/>
                </a:lnTo>
                <a:lnTo>
                  <a:pt x="146" y="359"/>
                </a:lnTo>
                <a:lnTo>
                  <a:pt x="146" y="398"/>
                </a:lnTo>
                <a:lnTo>
                  <a:pt x="146" y="438"/>
                </a:lnTo>
                <a:lnTo>
                  <a:pt x="133" y="477"/>
                </a:lnTo>
                <a:lnTo>
                  <a:pt x="119" y="518"/>
                </a:lnTo>
                <a:lnTo>
                  <a:pt x="107" y="557"/>
                </a:lnTo>
                <a:lnTo>
                  <a:pt x="107" y="584"/>
                </a:lnTo>
                <a:lnTo>
                  <a:pt x="93" y="624"/>
                </a:lnTo>
                <a:lnTo>
                  <a:pt x="93" y="664"/>
                </a:lnTo>
                <a:lnTo>
                  <a:pt x="93" y="703"/>
                </a:lnTo>
                <a:lnTo>
                  <a:pt x="80" y="743"/>
                </a:lnTo>
                <a:lnTo>
                  <a:pt x="66" y="782"/>
                </a:lnTo>
                <a:lnTo>
                  <a:pt x="40" y="823"/>
                </a:lnTo>
                <a:lnTo>
                  <a:pt x="40" y="863"/>
                </a:lnTo>
                <a:lnTo>
                  <a:pt x="26" y="902"/>
                </a:lnTo>
                <a:lnTo>
                  <a:pt x="26" y="943"/>
                </a:lnTo>
                <a:lnTo>
                  <a:pt x="26" y="982"/>
                </a:lnTo>
                <a:lnTo>
                  <a:pt x="26" y="1022"/>
                </a:lnTo>
                <a:lnTo>
                  <a:pt x="26" y="1062"/>
                </a:lnTo>
                <a:lnTo>
                  <a:pt x="13" y="1101"/>
                </a:lnTo>
                <a:lnTo>
                  <a:pt x="13" y="1142"/>
                </a:lnTo>
                <a:lnTo>
                  <a:pt x="13" y="1181"/>
                </a:lnTo>
                <a:lnTo>
                  <a:pt x="13" y="1221"/>
                </a:lnTo>
                <a:lnTo>
                  <a:pt x="13" y="1260"/>
                </a:lnTo>
                <a:lnTo>
                  <a:pt x="13" y="1301"/>
                </a:lnTo>
                <a:lnTo>
                  <a:pt x="13" y="1341"/>
                </a:lnTo>
                <a:lnTo>
                  <a:pt x="13" y="1380"/>
                </a:lnTo>
                <a:lnTo>
                  <a:pt x="13" y="1420"/>
                </a:lnTo>
                <a:lnTo>
                  <a:pt x="13" y="1459"/>
                </a:lnTo>
                <a:lnTo>
                  <a:pt x="13" y="1500"/>
                </a:lnTo>
                <a:lnTo>
                  <a:pt x="13" y="1540"/>
                </a:lnTo>
                <a:lnTo>
                  <a:pt x="13" y="1579"/>
                </a:lnTo>
                <a:lnTo>
                  <a:pt x="13" y="1620"/>
                </a:lnTo>
                <a:lnTo>
                  <a:pt x="13" y="1659"/>
                </a:lnTo>
                <a:lnTo>
                  <a:pt x="13" y="1699"/>
                </a:lnTo>
                <a:lnTo>
                  <a:pt x="13" y="1738"/>
                </a:lnTo>
                <a:lnTo>
                  <a:pt x="13" y="1778"/>
                </a:lnTo>
                <a:lnTo>
                  <a:pt x="13" y="1819"/>
                </a:lnTo>
                <a:lnTo>
                  <a:pt x="13" y="1858"/>
                </a:lnTo>
                <a:lnTo>
                  <a:pt x="13" y="1898"/>
                </a:lnTo>
                <a:lnTo>
                  <a:pt x="13" y="1937"/>
                </a:lnTo>
                <a:lnTo>
                  <a:pt x="0" y="1978"/>
                </a:lnTo>
                <a:lnTo>
                  <a:pt x="0" y="2018"/>
                </a:lnTo>
                <a:lnTo>
                  <a:pt x="0" y="2057"/>
                </a:lnTo>
                <a:lnTo>
                  <a:pt x="0" y="2097"/>
                </a:lnTo>
                <a:lnTo>
                  <a:pt x="0" y="2136"/>
                </a:lnTo>
                <a:lnTo>
                  <a:pt x="0" y="2230"/>
                </a:lnTo>
                <a:lnTo>
                  <a:pt x="0" y="2270"/>
                </a:lnTo>
                <a:lnTo>
                  <a:pt x="0" y="2309"/>
                </a:lnTo>
                <a:lnTo>
                  <a:pt x="0" y="2350"/>
                </a:lnTo>
                <a:lnTo>
                  <a:pt x="0" y="2389"/>
                </a:lnTo>
                <a:lnTo>
                  <a:pt x="0" y="2429"/>
                </a:lnTo>
                <a:lnTo>
                  <a:pt x="13" y="2468"/>
                </a:lnTo>
                <a:lnTo>
                  <a:pt x="13" y="2496"/>
                </a:lnTo>
                <a:lnTo>
                  <a:pt x="31" y="2524"/>
                </a:lnTo>
              </a:path>
            </a:pathLst>
          </a:custGeom>
          <a:noFill/>
          <a:ln w="50800" cap="rnd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8200" name="Freeform 8"/>
          <p:cNvSpPr>
            <a:spLocks/>
          </p:cNvSpPr>
          <p:nvPr/>
        </p:nvSpPr>
        <p:spPr bwMode="auto">
          <a:xfrm>
            <a:off x="1112838" y="1331913"/>
            <a:ext cx="2508250" cy="1182687"/>
          </a:xfrm>
          <a:custGeom>
            <a:avLst/>
            <a:gdLst/>
            <a:ahLst/>
            <a:cxnLst>
              <a:cxn ang="0">
                <a:pos x="66" y="0"/>
              </a:cxn>
              <a:cxn ang="0">
                <a:pos x="146" y="40"/>
              </a:cxn>
              <a:cxn ang="0">
                <a:pos x="225" y="66"/>
              </a:cxn>
              <a:cxn ang="0">
                <a:pos x="304" y="79"/>
              </a:cxn>
              <a:cxn ang="0">
                <a:pos x="398" y="93"/>
              </a:cxn>
              <a:cxn ang="0">
                <a:pos x="477" y="93"/>
              </a:cxn>
              <a:cxn ang="0">
                <a:pos x="570" y="93"/>
              </a:cxn>
              <a:cxn ang="0">
                <a:pos x="664" y="93"/>
              </a:cxn>
              <a:cxn ang="0">
                <a:pos x="743" y="93"/>
              </a:cxn>
              <a:cxn ang="0">
                <a:pos x="822" y="105"/>
              </a:cxn>
              <a:cxn ang="0">
                <a:pos x="889" y="105"/>
              </a:cxn>
              <a:cxn ang="0">
                <a:pos x="969" y="105"/>
              </a:cxn>
              <a:cxn ang="0">
                <a:pos x="1048" y="105"/>
              </a:cxn>
              <a:cxn ang="0">
                <a:pos x="1140" y="105"/>
              </a:cxn>
              <a:cxn ang="0">
                <a:pos x="1221" y="105"/>
              </a:cxn>
              <a:cxn ang="0">
                <a:pos x="1300" y="105"/>
              </a:cxn>
              <a:cxn ang="0">
                <a:pos x="1379" y="105"/>
              </a:cxn>
              <a:cxn ang="0">
                <a:pos x="1446" y="93"/>
              </a:cxn>
              <a:cxn ang="0">
                <a:pos x="1526" y="66"/>
              </a:cxn>
              <a:cxn ang="0">
                <a:pos x="1579" y="93"/>
              </a:cxn>
              <a:cxn ang="0">
                <a:pos x="1538" y="185"/>
              </a:cxn>
              <a:cxn ang="0">
                <a:pos x="1538" y="266"/>
              </a:cxn>
              <a:cxn ang="0">
                <a:pos x="1526" y="345"/>
              </a:cxn>
              <a:cxn ang="0">
                <a:pos x="1512" y="424"/>
              </a:cxn>
              <a:cxn ang="0">
                <a:pos x="1512" y="504"/>
              </a:cxn>
              <a:cxn ang="0">
                <a:pos x="1485" y="504"/>
              </a:cxn>
              <a:cxn ang="0">
                <a:pos x="1432" y="464"/>
              </a:cxn>
              <a:cxn ang="0">
                <a:pos x="1366" y="411"/>
              </a:cxn>
              <a:cxn ang="0">
                <a:pos x="1286" y="384"/>
              </a:cxn>
              <a:cxn ang="0">
                <a:pos x="1207" y="358"/>
              </a:cxn>
              <a:cxn ang="0">
                <a:pos x="1140" y="345"/>
              </a:cxn>
              <a:cxn ang="0">
                <a:pos x="1061" y="319"/>
              </a:cxn>
              <a:cxn ang="0">
                <a:pos x="981" y="305"/>
              </a:cxn>
              <a:cxn ang="0">
                <a:pos x="902" y="305"/>
              </a:cxn>
              <a:cxn ang="0">
                <a:pos x="822" y="305"/>
              </a:cxn>
              <a:cxn ang="0">
                <a:pos x="743" y="305"/>
              </a:cxn>
              <a:cxn ang="0">
                <a:pos x="664" y="305"/>
              </a:cxn>
              <a:cxn ang="0">
                <a:pos x="583" y="305"/>
              </a:cxn>
              <a:cxn ang="0">
                <a:pos x="504" y="305"/>
              </a:cxn>
              <a:cxn ang="0">
                <a:pos x="424" y="305"/>
              </a:cxn>
              <a:cxn ang="0">
                <a:pos x="318" y="345"/>
              </a:cxn>
              <a:cxn ang="0">
                <a:pos x="239" y="372"/>
              </a:cxn>
              <a:cxn ang="0">
                <a:pos x="160" y="424"/>
              </a:cxn>
              <a:cxn ang="0">
                <a:pos x="93" y="490"/>
              </a:cxn>
              <a:cxn ang="0">
                <a:pos x="54" y="557"/>
              </a:cxn>
              <a:cxn ang="0">
                <a:pos x="26" y="636"/>
              </a:cxn>
              <a:cxn ang="0">
                <a:pos x="13" y="716"/>
              </a:cxn>
              <a:cxn ang="0">
                <a:pos x="0" y="716"/>
              </a:cxn>
              <a:cxn ang="0">
                <a:pos x="0" y="636"/>
              </a:cxn>
              <a:cxn ang="0">
                <a:pos x="0" y="557"/>
              </a:cxn>
              <a:cxn ang="0">
                <a:pos x="0" y="490"/>
              </a:cxn>
              <a:cxn ang="0">
                <a:pos x="0" y="411"/>
              </a:cxn>
              <a:cxn ang="0">
                <a:pos x="13" y="331"/>
              </a:cxn>
              <a:cxn ang="0">
                <a:pos x="40" y="252"/>
              </a:cxn>
              <a:cxn ang="0">
                <a:pos x="40" y="172"/>
              </a:cxn>
              <a:cxn ang="0">
                <a:pos x="40" y="93"/>
              </a:cxn>
              <a:cxn ang="0">
                <a:pos x="5" y="3"/>
              </a:cxn>
            </a:cxnLst>
            <a:rect l="0" t="0" r="r" b="b"/>
            <a:pathLst>
              <a:path w="1580" h="745">
                <a:moveTo>
                  <a:pt x="5" y="3"/>
                </a:moveTo>
                <a:lnTo>
                  <a:pt x="66" y="0"/>
                </a:lnTo>
                <a:lnTo>
                  <a:pt x="107" y="26"/>
                </a:lnTo>
                <a:lnTo>
                  <a:pt x="146" y="40"/>
                </a:lnTo>
                <a:lnTo>
                  <a:pt x="186" y="52"/>
                </a:lnTo>
                <a:lnTo>
                  <a:pt x="225" y="66"/>
                </a:lnTo>
                <a:lnTo>
                  <a:pt x="265" y="79"/>
                </a:lnTo>
                <a:lnTo>
                  <a:pt x="304" y="79"/>
                </a:lnTo>
                <a:lnTo>
                  <a:pt x="345" y="93"/>
                </a:lnTo>
                <a:lnTo>
                  <a:pt x="398" y="93"/>
                </a:lnTo>
                <a:lnTo>
                  <a:pt x="438" y="93"/>
                </a:lnTo>
                <a:lnTo>
                  <a:pt x="477" y="93"/>
                </a:lnTo>
                <a:lnTo>
                  <a:pt x="530" y="93"/>
                </a:lnTo>
                <a:lnTo>
                  <a:pt x="570" y="93"/>
                </a:lnTo>
                <a:lnTo>
                  <a:pt x="611" y="93"/>
                </a:lnTo>
                <a:lnTo>
                  <a:pt x="664" y="93"/>
                </a:lnTo>
                <a:lnTo>
                  <a:pt x="703" y="93"/>
                </a:lnTo>
                <a:lnTo>
                  <a:pt x="743" y="93"/>
                </a:lnTo>
                <a:lnTo>
                  <a:pt x="782" y="105"/>
                </a:lnTo>
                <a:lnTo>
                  <a:pt x="822" y="105"/>
                </a:lnTo>
                <a:lnTo>
                  <a:pt x="861" y="105"/>
                </a:lnTo>
                <a:lnTo>
                  <a:pt x="889" y="105"/>
                </a:lnTo>
                <a:lnTo>
                  <a:pt x="928" y="105"/>
                </a:lnTo>
                <a:lnTo>
                  <a:pt x="969" y="105"/>
                </a:lnTo>
                <a:lnTo>
                  <a:pt x="1008" y="105"/>
                </a:lnTo>
                <a:lnTo>
                  <a:pt x="1048" y="105"/>
                </a:lnTo>
                <a:lnTo>
                  <a:pt x="1087" y="105"/>
                </a:lnTo>
                <a:lnTo>
                  <a:pt x="1140" y="105"/>
                </a:lnTo>
                <a:lnTo>
                  <a:pt x="1180" y="105"/>
                </a:lnTo>
                <a:lnTo>
                  <a:pt x="1221" y="105"/>
                </a:lnTo>
                <a:lnTo>
                  <a:pt x="1260" y="105"/>
                </a:lnTo>
                <a:lnTo>
                  <a:pt x="1300" y="105"/>
                </a:lnTo>
                <a:lnTo>
                  <a:pt x="1339" y="105"/>
                </a:lnTo>
                <a:lnTo>
                  <a:pt x="1379" y="105"/>
                </a:lnTo>
                <a:lnTo>
                  <a:pt x="1418" y="93"/>
                </a:lnTo>
                <a:lnTo>
                  <a:pt x="1446" y="93"/>
                </a:lnTo>
                <a:lnTo>
                  <a:pt x="1485" y="79"/>
                </a:lnTo>
                <a:lnTo>
                  <a:pt x="1526" y="66"/>
                </a:lnTo>
                <a:lnTo>
                  <a:pt x="1565" y="52"/>
                </a:lnTo>
                <a:lnTo>
                  <a:pt x="1579" y="93"/>
                </a:lnTo>
                <a:lnTo>
                  <a:pt x="1565" y="132"/>
                </a:lnTo>
                <a:lnTo>
                  <a:pt x="1538" y="185"/>
                </a:lnTo>
                <a:lnTo>
                  <a:pt x="1538" y="225"/>
                </a:lnTo>
                <a:lnTo>
                  <a:pt x="1538" y="266"/>
                </a:lnTo>
                <a:lnTo>
                  <a:pt x="1526" y="305"/>
                </a:lnTo>
                <a:lnTo>
                  <a:pt x="1526" y="345"/>
                </a:lnTo>
                <a:lnTo>
                  <a:pt x="1526" y="384"/>
                </a:lnTo>
                <a:lnTo>
                  <a:pt x="1512" y="424"/>
                </a:lnTo>
                <a:lnTo>
                  <a:pt x="1512" y="464"/>
                </a:lnTo>
                <a:lnTo>
                  <a:pt x="1512" y="504"/>
                </a:lnTo>
                <a:lnTo>
                  <a:pt x="1512" y="544"/>
                </a:lnTo>
                <a:lnTo>
                  <a:pt x="1485" y="504"/>
                </a:lnTo>
                <a:lnTo>
                  <a:pt x="1473" y="464"/>
                </a:lnTo>
                <a:lnTo>
                  <a:pt x="1432" y="464"/>
                </a:lnTo>
                <a:lnTo>
                  <a:pt x="1406" y="424"/>
                </a:lnTo>
                <a:lnTo>
                  <a:pt x="1366" y="411"/>
                </a:lnTo>
                <a:lnTo>
                  <a:pt x="1326" y="384"/>
                </a:lnTo>
                <a:lnTo>
                  <a:pt x="1286" y="384"/>
                </a:lnTo>
                <a:lnTo>
                  <a:pt x="1247" y="372"/>
                </a:lnTo>
                <a:lnTo>
                  <a:pt x="1207" y="358"/>
                </a:lnTo>
                <a:lnTo>
                  <a:pt x="1168" y="358"/>
                </a:lnTo>
                <a:lnTo>
                  <a:pt x="1140" y="345"/>
                </a:lnTo>
                <a:lnTo>
                  <a:pt x="1101" y="319"/>
                </a:lnTo>
                <a:lnTo>
                  <a:pt x="1061" y="319"/>
                </a:lnTo>
                <a:lnTo>
                  <a:pt x="1022" y="305"/>
                </a:lnTo>
                <a:lnTo>
                  <a:pt x="981" y="305"/>
                </a:lnTo>
                <a:lnTo>
                  <a:pt x="942" y="305"/>
                </a:lnTo>
                <a:lnTo>
                  <a:pt x="902" y="305"/>
                </a:lnTo>
                <a:lnTo>
                  <a:pt x="861" y="305"/>
                </a:lnTo>
                <a:lnTo>
                  <a:pt x="822" y="305"/>
                </a:lnTo>
                <a:lnTo>
                  <a:pt x="782" y="305"/>
                </a:lnTo>
                <a:lnTo>
                  <a:pt x="743" y="305"/>
                </a:lnTo>
                <a:lnTo>
                  <a:pt x="703" y="305"/>
                </a:lnTo>
                <a:lnTo>
                  <a:pt x="664" y="305"/>
                </a:lnTo>
                <a:lnTo>
                  <a:pt x="611" y="305"/>
                </a:lnTo>
                <a:lnTo>
                  <a:pt x="583" y="305"/>
                </a:lnTo>
                <a:lnTo>
                  <a:pt x="544" y="305"/>
                </a:lnTo>
                <a:lnTo>
                  <a:pt x="504" y="305"/>
                </a:lnTo>
                <a:lnTo>
                  <a:pt x="465" y="305"/>
                </a:lnTo>
                <a:lnTo>
                  <a:pt x="424" y="305"/>
                </a:lnTo>
                <a:lnTo>
                  <a:pt x="371" y="319"/>
                </a:lnTo>
                <a:lnTo>
                  <a:pt x="318" y="345"/>
                </a:lnTo>
                <a:lnTo>
                  <a:pt x="278" y="358"/>
                </a:lnTo>
                <a:lnTo>
                  <a:pt x="239" y="372"/>
                </a:lnTo>
                <a:lnTo>
                  <a:pt x="199" y="398"/>
                </a:lnTo>
                <a:lnTo>
                  <a:pt x="160" y="424"/>
                </a:lnTo>
                <a:lnTo>
                  <a:pt x="119" y="451"/>
                </a:lnTo>
                <a:lnTo>
                  <a:pt x="93" y="490"/>
                </a:lnTo>
                <a:lnTo>
                  <a:pt x="66" y="518"/>
                </a:lnTo>
                <a:lnTo>
                  <a:pt x="54" y="557"/>
                </a:lnTo>
                <a:lnTo>
                  <a:pt x="40" y="597"/>
                </a:lnTo>
                <a:lnTo>
                  <a:pt x="26" y="636"/>
                </a:lnTo>
                <a:lnTo>
                  <a:pt x="26" y="677"/>
                </a:lnTo>
                <a:lnTo>
                  <a:pt x="13" y="716"/>
                </a:lnTo>
                <a:lnTo>
                  <a:pt x="13" y="744"/>
                </a:lnTo>
                <a:lnTo>
                  <a:pt x="0" y="716"/>
                </a:lnTo>
                <a:lnTo>
                  <a:pt x="0" y="677"/>
                </a:lnTo>
                <a:lnTo>
                  <a:pt x="0" y="636"/>
                </a:lnTo>
                <a:lnTo>
                  <a:pt x="0" y="597"/>
                </a:lnTo>
                <a:lnTo>
                  <a:pt x="0" y="557"/>
                </a:lnTo>
                <a:lnTo>
                  <a:pt x="0" y="518"/>
                </a:lnTo>
                <a:lnTo>
                  <a:pt x="0" y="490"/>
                </a:lnTo>
                <a:lnTo>
                  <a:pt x="0" y="451"/>
                </a:lnTo>
                <a:lnTo>
                  <a:pt x="0" y="411"/>
                </a:lnTo>
                <a:lnTo>
                  <a:pt x="0" y="372"/>
                </a:lnTo>
                <a:lnTo>
                  <a:pt x="13" y="331"/>
                </a:lnTo>
                <a:lnTo>
                  <a:pt x="26" y="292"/>
                </a:lnTo>
                <a:lnTo>
                  <a:pt x="40" y="252"/>
                </a:lnTo>
                <a:lnTo>
                  <a:pt x="40" y="211"/>
                </a:lnTo>
                <a:lnTo>
                  <a:pt x="40" y="172"/>
                </a:lnTo>
                <a:lnTo>
                  <a:pt x="40" y="132"/>
                </a:lnTo>
                <a:lnTo>
                  <a:pt x="40" y="93"/>
                </a:lnTo>
                <a:lnTo>
                  <a:pt x="5" y="3"/>
                </a:lnTo>
                <a:lnTo>
                  <a:pt x="5" y="3"/>
                </a:lnTo>
              </a:path>
            </a:pathLst>
          </a:custGeom>
          <a:pattFill prst="pct70">
            <a:fgClr>
              <a:srgbClr val="FF99CC"/>
            </a:fgClr>
            <a:bgClr>
              <a:schemeClr val="bg1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8201" name="Freeform 9"/>
          <p:cNvSpPr>
            <a:spLocks/>
          </p:cNvSpPr>
          <p:nvPr/>
        </p:nvSpPr>
        <p:spPr bwMode="auto">
          <a:xfrm>
            <a:off x="3233738" y="5735638"/>
            <a:ext cx="322262" cy="887412"/>
          </a:xfrm>
          <a:custGeom>
            <a:avLst/>
            <a:gdLst/>
            <a:ahLst/>
            <a:cxnLst>
              <a:cxn ang="0">
                <a:pos x="0" y="558"/>
              </a:cxn>
              <a:cxn ang="0">
                <a:pos x="55" y="544"/>
              </a:cxn>
              <a:cxn ang="0">
                <a:pos x="95" y="517"/>
              </a:cxn>
              <a:cxn ang="0">
                <a:pos x="136" y="477"/>
              </a:cxn>
              <a:cxn ang="0">
                <a:pos x="136" y="438"/>
              </a:cxn>
              <a:cxn ang="0">
                <a:pos x="148" y="398"/>
              </a:cxn>
              <a:cxn ang="0">
                <a:pos x="148" y="358"/>
              </a:cxn>
              <a:cxn ang="0">
                <a:pos x="162" y="318"/>
              </a:cxn>
              <a:cxn ang="0">
                <a:pos x="175" y="278"/>
              </a:cxn>
              <a:cxn ang="0">
                <a:pos x="189" y="239"/>
              </a:cxn>
              <a:cxn ang="0">
                <a:pos x="189" y="199"/>
              </a:cxn>
              <a:cxn ang="0">
                <a:pos x="189" y="159"/>
              </a:cxn>
              <a:cxn ang="0">
                <a:pos x="189" y="119"/>
              </a:cxn>
              <a:cxn ang="0">
                <a:pos x="202" y="79"/>
              </a:cxn>
              <a:cxn ang="0">
                <a:pos x="202" y="40"/>
              </a:cxn>
              <a:cxn ang="0">
                <a:pos x="202" y="0"/>
              </a:cxn>
              <a:cxn ang="0">
                <a:pos x="181" y="13"/>
              </a:cxn>
            </a:cxnLst>
            <a:rect l="0" t="0" r="r" b="b"/>
            <a:pathLst>
              <a:path w="203" h="559">
                <a:moveTo>
                  <a:pt x="0" y="558"/>
                </a:moveTo>
                <a:lnTo>
                  <a:pt x="55" y="544"/>
                </a:lnTo>
                <a:lnTo>
                  <a:pt x="95" y="517"/>
                </a:lnTo>
                <a:lnTo>
                  <a:pt x="136" y="477"/>
                </a:lnTo>
                <a:lnTo>
                  <a:pt x="136" y="438"/>
                </a:lnTo>
                <a:lnTo>
                  <a:pt x="148" y="398"/>
                </a:lnTo>
                <a:lnTo>
                  <a:pt x="148" y="358"/>
                </a:lnTo>
                <a:lnTo>
                  <a:pt x="162" y="318"/>
                </a:lnTo>
                <a:lnTo>
                  <a:pt x="175" y="278"/>
                </a:lnTo>
                <a:lnTo>
                  <a:pt x="189" y="239"/>
                </a:lnTo>
                <a:lnTo>
                  <a:pt x="189" y="199"/>
                </a:lnTo>
                <a:lnTo>
                  <a:pt x="189" y="159"/>
                </a:lnTo>
                <a:lnTo>
                  <a:pt x="189" y="119"/>
                </a:lnTo>
                <a:lnTo>
                  <a:pt x="202" y="79"/>
                </a:lnTo>
                <a:lnTo>
                  <a:pt x="202" y="40"/>
                </a:lnTo>
                <a:lnTo>
                  <a:pt x="202" y="0"/>
                </a:lnTo>
                <a:lnTo>
                  <a:pt x="181" y="13"/>
                </a:lnTo>
              </a:path>
            </a:pathLst>
          </a:custGeom>
          <a:noFill/>
          <a:ln w="25400" cap="rnd" cmpd="sng">
            <a:solidFill>
              <a:srgbClr val="FF33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8202" name="Freeform 10"/>
          <p:cNvSpPr>
            <a:spLocks/>
          </p:cNvSpPr>
          <p:nvPr/>
        </p:nvSpPr>
        <p:spPr bwMode="auto">
          <a:xfrm>
            <a:off x="547688" y="4552950"/>
            <a:ext cx="411162" cy="1395413"/>
          </a:xfrm>
          <a:custGeom>
            <a:avLst/>
            <a:gdLst/>
            <a:ahLst/>
            <a:cxnLst>
              <a:cxn ang="0">
                <a:pos x="241" y="878"/>
              </a:cxn>
              <a:cxn ang="0">
                <a:pos x="258" y="823"/>
              </a:cxn>
              <a:cxn ang="0">
                <a:pos x="231" y="784"/>
              </a:cxn>
              <a:cxn ang="0">
                <a:pos x="231" y="744"/>
              </a:cxn>
              <a:cxn ang="0">
                <a:pos x="217" y="703"/>
              </a:cxn>
              <a:cxn ang="0">
                <a:pos x="217" y="664"/>
              </a:cxn>
              <a:cxn ang="0">
                <a:pos x="217" y="624"/>
              </a:cxn>
              <a:cxn ang="0">
                <a:pos x="217" y="585"/>
              </a:cxn>
              <a:cxn ang="0">
                <a:pos x="217" y="544"/>
              </a:cxn>
              <a:cxn ang="0">
                <a:pos x="205" y="505"/>
              </a:cxn>
              <a:cxn ang="0">
                <a:pos x="205" y="478"/>
              </a:cxn>
              <a:cxn ang="0">
                <a:pos x="191" y="439"/>
              </a:cxn>
              <a:cxn ang="0">
                <a:pos x="191" y="398"/>
              </a:cxn>
              <a:cxn ang="0">
                <a:pos x="178" y="359"/>
              </a:cxn>
              <a:cxn ang="0">
                <a:pos x="178" y="319"/>
              </a:cxn>
              <a:cxn ang="0">
                <a:pos x="178" y="280"/>
              </a:cxn>
              <a:cxn ang="0">
                <a:pos x="178" y="252"/>
              </a:cxn>
              <a:cxn ang="0">
                <a:pos x="178" y="213"/>
              </a:cxn>
              <a:cxn ang="0">
                <a:pos x="164" y="172"/>
              </a:cxn>
              <a:cxn ang="0">
                <a:pos x="152" y="133"/>
              </a:cxn>
              <a:cxn ang="0">
                <a:pos x="152" y="93"/>
              </a:cxn>
              <a:cxn ang="0">
                <a:pos x="152" y="54"/>
              </a:cxn>
              <a:cxn ang="0">
                <a:pos x="138" y="13"/>
              </a:cxn>
              <a:cxn ang="0">
                <a:pos x="99" y="0"/>
              </a:cxn>
              <a:cxn ang="0">
                <a:pos x="71" y="0"/>
              </a:cxn>
              <a:cxn ang="0">
                <a:pos x="32" y="0"/>
              </a:cxn>
              <a:cxn ang="0">
                <a:pos x="0" y="30"/>
              </a:cxn>
            </a:cxnLst>
            <a:rect l="0" t="0" r="r" b="b"/>
            <a:pathLst>
              <a:path w="259" h="879">
                <a:moveTo>
                  <a:pt x="241" y="878"/>
                </a:moveTo>
                <a:lnTo>
                  <a:pt x="258" y="823"/>
                </a:lnTo>
                <a:lnTo>
                  <a:pt x="231" y="784"/>
                </a:lnTo>
                <a:lnTo>
                  <a:pt x="231" y="744"/>
                </a:lnTo>
                <a:lnTo>
                  <a:pt x="217" y="703"/>
                </a:lnTo>
                <a:lnTo>
                  <a:pt x="217" y="664"/>
                </a:lnTo>
                <a:lnTo>
                  <a:pt x="217" y="624"/>
                </a:lnTo>
                <a:lnTo>
                  <a:pt x="217" y="585"/>
                </a:lnTo>
                <a:lnTo>
                  <a:pt x="217" y="544"/>
                </a:lnTo>
                <a:lnTo>
                  <a:pt x="205" y="505"/>
                </a:lnTo>
                <a:lnTo>
                  <a:pt x="205" y="478"/>
                </a:lnTo>
                <a:lnTo>
                  <a:pt x="191" y="439"/>
                </a:lnTo>
                <a:lnTo>
                  <a:pt x="191" y="398"/>
                </a:lnTo>
                <a:lnTo>
                  <a:pt x="178" y="359"/>
                </a:lnTo>
                <a:lnTo>
                  <a:pt x="178" y="319"/>
                </a:lnTo>
                <a:lnTo>
                  <a:pt x="178" y="280"/>
                </a:lnTo>
                <a:lnTo>
                  <a:pt x="178" y="252"/>
                </a:lnTo>
                <a:lnTo>
                  <a:pt x="178" y="213"/>
                </a:lnTo>
                <a:lnTo>
                  <a:pt x="164" y="172"/>
                </a:lnTo>
                <a:lnTo>
                  <a:pt x="152" y="133"/>
                </a:lnTo>
                <a:lnTo>
                  <a:pt x="152" y="93"/>
                </a:lnTo>
                <a:lnTo>
                  <a:pt x="152" y="54"/>
                </a:lnTo>
                <a:lnTo>
                  <a:pt x="138" y="13"/>
                </a:lnTo>
                <a:lnTo>
                  <a:pt x="99" y="0"/>
                </a:lnTo>
                <a:lnTo>
                  <a:pt x="71" y="0"/>
                </a:lnTo>
                <a:lnTo>
                  <a:pt x="32" y="0"/>
                </a:lnTo>
                <a:lnTo>
                  <a:pt x="0" y="30"/>
                </a:lnTo>
              </a:path>
            </a:pathLst>
          </a:custGeom>
          <a:noFill/>
          <a:ln w="50800" cap="rnd" cmpd="sng">
            <a:solidFill>
              <a:srgbClr val="FF9966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8203" name="Freeform 11"/>
          <p:cNvSpPr>
            <a:spLocks/>
          </p:cNvSpPr>
          <p:nvPr/>
        </p:nvSpPr>
        <p:spPr bwMode="auto">
          <a:xfrm>
            <a:off x="644525" y="677863"/>
            <a:ext cx="3471863" cy="5270500"/>
          </a:xfrm>
          <a:custGeom>
            <a:avLst/>
            <a:gdLst/>
            <a:ahLst/>
            <a:cxnLst>
              <a:cxn ang="0">
                <a:pos x="104" y="2256"/>
              </a:cxn>
              <a:cxn ang="0">
                <a:pos x="104" y="2097"/>
              </a:cxn>
              <a:cxn ang="0">
                <a:pos x="104" y="1951"/>
              </a:cxn>
              <a:cxn ang="0">
                <a:pos x="104" y="1792"/>
              </a:cxn>
              <a:cxn ang="0">
                <a:pos x="104" y="1632"/>
              </a:cxn>
              <a:cxn ang="0">
                <a:pos x="104" y="1473"/>
              </a:cxn>
              <a:cxn ang="0">
                <a:pos x="78" y="1314"/>
              </a:cxn>
              <a:cxn ang="0">
                <a:pos x="78" y="1154"/>
              </a:cxn>
              <a:cxn ang="0">
                <a:pos x="51" y="995"/>
              </a:cxn>
              <a:cxn ang="0">
                <a:pos x="51" y="836"/>
              </a:cxn>
              <a:cxn ang="0">
                <a:pos x="51" y="676"/>
              </a:cxn>
              <a:cxn ang="0">
                <a:pos x="51" y="518"/>
              </a:cxn>
              <a:cxn ang="0">
                <a:pos x="51" y="359"/>
              </a:cxn>
              <a:cxn ang="0">
                <a:pos x="51" y="213"/>
              </a:cxn>
              <a:cxn ang="0">
                <a:pos x="78" y="52"/>
              </a:cxn>
              <a:cxn ang="0">
                <a:pos x="197" y="0"/>
              </a:cxn>
              <a:cxn ang="0">
                <a:pos x="343" y="66"/>
              </a:cxn>
              <a:cxn ang="0">
                <a:pos x="449" y="199"/>
              </a:cxn>
              <a:cxn ang="0">
                <a:pos x="582" y="265"/>
              </a:cxn>
              <a:cxn ang="0">
                <a:pos x="754" y="265"/>
              </a:cxn>
              <a:cxn ang="0">
                <a:pos x="913" y="265"/>
              </a:cxn>
              <a:cxn ang="0">
                <a:pos x="1072" y="278"/>
              </a:cxn>
              <a:cxn ang="0">
                <a:pos x="1232" y="278"/>
              </a:cxn>
              <a:cxn ang="0">
                <a:pos x="1403" y="278"/>
              </a:cxn>
              <a:cxn ang="0">
                <a:pos x="1563" y="265"/>
              </a:cxn>
              <a:cxn ang="0">
                <a:pos x="1709" y="265"/>
              </a:cxn>
              <a:cxn ang="0">
                <a:pos x="1868" y="186"/>
              </a:cxn>
              <a:cxn ang="0">
                <a:pos x="2014" y="79"/>
              </a:cxn>
              <a:cxn ang="0">
                <a:pos x="2173" y="40"/>
              </a:cxn>
              <a:cxn ang="0">
                <a:pos x="2186" y="186"/>
              </a:cxn>
              <a:cxn ang="0">
                <a:pos x="2146" y="359"/>
              </a:cxn>
              <a:cxn ang="0">
                <a:pos x="2094" y="518"/>
              </a:cxn>
              <a:cxn ang="0">
                <a:pos x="2080" y="664"/>
              </a:cxn>
              <a:cxn ang="0">
                <a:pos x="2067" y="810"/>
              </a:cxn>
              <a:cxn ang="0">
                <a:pos x="2053" y="969"/>
              </a:cxn>
              <a:cxn ang="0">
                <a:pos x="2000" y="1128"/>
              </a:cxn>
              <a:cxn ang="0">
                <a:pos x="1934" y="1288"/>
              </a:cxn>
              <a:cxn ang="0">
                <a:pos x="1907" y="1447"/>
              </a:cxn>
              <a:cxn ang="0">
                <a:pos x="1894" y="1605"/>
              </a:cxn>
              <a:cxn ang="0">
                <a:pos x="1894" y="1766"/>
              </a:cxn>
              <a:cxn ang="0">
                <a:pos x="1894" y="1924"/>
              </a:cxn>
              <a:cxn ang="0">
                <a:pos x="1894" y="2097"/>
              </a:cxn>
              <a:cxn ang="0">
                <a:pos x="1907" y="2243"/>
              </a:cxn>
              <a:cxn ang="0">
                <a:pos x="1921" y="2402"/>
              </a:cxn>
              <a:cxn ang="0">
                <a:pos x="1934" y="2548"/>
              </a:cxn>
              <a:cxn ang="0">
                <a:pos x="1947" y="2707"/>
              </a:cxn>
              <a:cxn ang="0">
                <a:pos x="1947" y="2933"/>
              </a:cxn>
              <a:cxn ang="0">
                <a:pos x="1947" y="3092"/>
              </a:cxn>
              <a:cxn ang="0">
                <a:pos x="1947" y="3238"/>
              </a:cxn>
            </a:cxnLst>
            <a:rect l="0" t="0" r="r" b="b"/>
            <a:pathLst>
              <a:path w="2187" h="3320">
                <a:moveTo>
                  <a:pt x="0" y="2350"/>
                </a:moveTo>
                <a:lnTo>
                  <a:pt x="65" y="2335"/>
                </a:lnTo>
                <a:lnTo>
                  <a:pt x="104" y="2296"/>
                </a:lnTo>
                <a:lnTo>
                  <a:pt x="104" y="2256"/>
                </a:lnTo>
                <a:lnTo>
                  <a:pt x="104" y="2216"/>
                </a:lnTo>
                <a:lnTo>
                  <a:pt x="104" y="2176"/>
                </a:lnTo>
                <a:lnTo>
                  <a:pt x="104" y="2136"/>
                </a:lnTo>
                <a:lnTo>
                  <a:pt x="104" y="2097"/>
                </a:lnTo>
                <a:lnTo>
                  <a:pt x="104" y="2057"/>
                </a:lnTo>
                <a:lnTo>
                  <a:pt x="104" y="2018"/>
                </a:lnTo>
                <a:lnTo>
                  <a:pt x="104" y="1990"/>
                </a:lnTo>
                <a:lnTo>
                  <a:pt x="104" y="1951"/>
                </a:lnTo>
                <a:lnTo>
                  <a:pt x="104" y="1910"/>
                </a:lnTo>
                <a:lnTo>
                  <a:pt x="104" y="1871"/>
                </a:lnTo>
                <a:lnTo>
                  <a:pt x="104" y="1831"/>
                </a:lnTo>
                <a:lnTo>
                  <a:pt x="104" y="1792"/>
                </a:lnTo>
                <a:lnTo>
                  <a:pt x="104" y="1752"/>
                </a:lnTo>
                <a:lnTo>
                  <a:pt x="104" y="1711"/>
                </a:lnTo>
                <a:lnTo>
                  <a:pt x="104" y="1672"/>
                </a:lnTo>
                <a:lnTo>
                  <a:pt x="104" y="1632"/>
                </a:lnTo>
                <a:lnTo>
                  <a:pt x="104" y="1593"/>
                </a:lnTo>
                <a:lnTo>
                  <a:pt x="104" y="1552"/>
                </a:lnTo>
                <a:lnTo>
                  <a:pt x="104" y="1512"/>
                </a:lnTo>
                <a:lnTo>
                  <a:pt x="104" y="1473"/>
                </a:lnTo>
                <a:lnTo>
                  <a:pt x="104" y="1433"/>
                </a:lnTo>
                <a:lnTo>
                  <a:pt x="104" y="1394"/>
                </a:lnTo>
                <a:lnTo>
                  <a:pt x="104" y="1353"/>
                </a:lnTo>
                <a:lnTo>
                  <a:pt x="78" y="1314"/>
                </a:lnTo>
                <a:lnTo>
                  <a:pt x="78" y="1274"/>
                </a:lnTo>
                <a:lnTo>
                  <a:pt x="78" y="1234"/>
                </a:lnTo>
                <a:lnTo>
                  <a:pt x="78" y="1194"/>
                </a:lnTo>
                <a:lnTo>
                  <a:pt x="78" y="1154"/>
                </a:lnTo>
                <a:lnTo>
                  <a:pt x="65" y="1115"/>
                </a:lnTo>
                <a:lnTo>
                  <a:pt x="65" y="1075"/>
                </a:lnTo>
                <a:lnTo>
                  <a:pt x="65" y="1034"/>
                </a:lnTo>
                <a:lnTo>
                  <a:pt x="51" y="995"/>
                </a:lnTo>
                <a:lnTo>
                  <a:pt x="51" y="955"/>
                </a:lnTo>
                <a:lnTo>
                  <a:pt x="51" y="916"/>
                </a:lnTo>
                <a:lnTo>
                  <a:pt x="51" y="876"/>
                </a:lnTo>
                <a:lnTo>
                  <a:pt x="51" y="836"/>
                </a:lnTo>
                <a:lnTo>
                  <a:pt x="51" y="796"/>
                </a:lnTo>
                <a:lnTo>
                  <a:pt x="51" y="756"/>
                </a:lnTo>
                <a:lnTo>
                  <a:pt x="51" y="717"/>
                </a:lnTo>
                <a:lnTo>
                  <a:pt x="51" y="676"/>
                </a:lnTo>
                <a:lnTo>
                  <a:pt x="51" y="637"/>
                </a:lnTo>
                <a:lnTo>
                  <a:pt x="51" y="597"/>
                </a:lnTo>
                <a:lnTo>
                  <a:pt x="51" y="557"/>
                </a:lnTo>
                <a:lnTo>
                  <a:pt x="51" y="518"/>
                </a:lnTo>
                <a:lnTo>
                  <a:pt x="51" y="477"/>
                </a:lnTo>
                <a:lnTo>
                  <a:pt x="51" y="438"/>
                </a:lnTo>
                <a:lnTo>
                  <a:pt x="51" y="398"/>
                </a:lnTo>
                <a:lnTo>
                  <a:pt x="51" y="359"/>
                </a:lnTo>
                <a:lnTo>
                  <a:pt x="51" y="331"/>
                </a:lnTo>
                <a:lnTo>
                  <a:pt x="51" y="292"/>
                </a:lnTo>
                <a:lnTo>
                  <a:pt x="51" y="252"/>
                </a:lnTo>
                <a:lnTo>
                  <a:pt x="51" y="213"/>
                </a:lnTo>
                <a:lnTo>
                  <a:pt x="51" y="172"/>
                </a:lnTo>
                <a:lnTo>
                  <a:pt x="51" y="133"/>
                </a:lnTo>
                <a:lnTo>
                  <a:pt x="65" y="93"/>
                </a:lnTo>
                <a:lnTo>
                  <a:pt x="78" y="52"/>
                </a:lnTo>
                <a:lnTo>
                  <a:pt x="78" y="13"/>
                </a:lnTo>
                <a:lnTo>
                  <a:pt x="118" y="13"/>
                </a:lnTo>
                <a:lnTo>
                  <a:pt x="157" y="0"/>
                </a:lnTo>
                <a:lnTo>
                  <a:pt x="197" y="0"/>
                </a:lnTo>
                <a:lnTo>
                  <a:pt x="236" y="13"/>
                </a:lnTo>
                <a:lnTo>
                  <a:pt x="263" y="52"/>
                </a:lnTo>
                <a:lnTo>
                  <a:pt x="303" y="66"/>
                </a:lnTo>
                <a:lnTo>
                  <a:pt x="343" y="66"/>
                </a:lnTo>
                <a:lnTo>
                  <a:pt x="383" y="107"/>
                </a:lnTo>
                <a:lnTo>
                  <a:pt x="423" y="119"/>
                </a:lnTo>
                <a:lnTo>
                  <a:pt x="449" y="160"/>
                </a:lnTo>
                <a:lnTo>
                  <a:pt x="449" y="199"/>
                </a:lnTo>
                <a:lnTo>
                  <a:pt x="462" y="239"/>
                </a:lnTo>
                <a:lnTo>
                  <a:pt x="502" y="252"/>
                </a:lnTo>
                <a:lnTo>
                  <a:pt x="541" y="252"/>
                </a:lnTo>
                <a:lnTo>
                  <a:pt x="582" y="265"/>
                </a:lnTo>
                <a:lnTo>
                  <a:pt x="622" y="265"/>
                </a:lnTo>
                <a:lnTo>
                  <a:pt x="661" y="265"/>
                </a:lnTo>
                <a:lnTo>
                  <a:pt x="701" y="265"/>
                </a:lnTo>
                <a:lnTo>
                  <a:pt x="754" y="265"/>
                </a:lnTo>
                <a:lnTo>
                  <a:pt x="793" y="265"/>
                </a:lnTo>
                <a:lnTo>
                  <a:pt x="834" y="265"/>
                </a:lnTo>
                <a:lnTo>
                  <a:pt x="874" y="265"/>
                </a:lnTo>
                <a:lnTo>
                  <a:pt x="913" y="265"/>
                </a:lnTo>
                <a:lnTo>
                  <a:pt x="953" y="265"/>
                </a:lnTo>
                <a:lnTo>
                  <a:pt x="992" y="278"/>
                </a:lnTo>
                <a:lnTo>
                  <a:pt x="1033" y="278"/>
                </a:lnTo>
                <a:lnTo>
                  <a:pt x="1072" y="278"/>
                </a:lnTo>
                <a:lnTo>
                  <a:pt x="1125" y="278"/>
                </a:lnTo>
                <a:lnTo>
                  <a:pt x="1152" y="278"/>
                </a:lnTo>
                <a:lnTo>
                  <a:pt x="1191" y="278"/>
                </a:lnTo>
                <a:lnTo>
                  <a:pt x="1232" y="278"/>
                </a:lnTo>
                <a:lnTo>
                  <a:pt x="1271" y="278"/>
                </a:lnTo>
                <a:lnTo>
                  <a:pt x="1324" y="278"/>
                </a:lnTo>
                <a:lnTo>
                  <a:pt x="1364" y="278"/>
                </a:lnTo>
                <a:lnTo>
                  <a:pt x="1403" y="278"/>
                </a:lnTo>
                <a:lnTo>
                  <a:pt x="1443" y="265"/>
                </a:lnTo>
                <a:lnTo>
                  <a:pt x="1484" y="265"/>
                </a:lnTo>
                <a:lnTo>
                  <a:pt x="1523" y="265"/>
                </a:lnTo>
                <a:lnTo>
                  <a:pt x="1563" y="265"/>
                </a:lnTo>
                <a:lnTo>
                  <a:pt x="1602" y="265"/>
                </a:lnTo>
                <a:lnTo>
                  <a:pt x="1642" y="265"/>
                </a:lnTo>
                <a:lnTo>
                  <a:pt x="1682" y="265"/>
                </a:lnTo>
                <a:lnTo>
                  <a:pt x="1709" y="265"/>
                </a:lnTo>
                <a:lnTo>
                  <a:pt x="1748" y="252"/>
                </a:lnTo>
                <a:lnTo>
                  <a:pt x="1789" y="239"/>
                </a:lnTo>
                <a:lnTo>
                  <a:pt x="1828" y="213"/>
                </a:lnTo>
                <a:lnTo>
                  <a:pt x="1868" y="186"/>
                </a:lnTo>
                <a:lnTo>
                  <a:pt x="1907" y="160"/>
                </a:lnTo>
                <a:lnTo>
                  <a:pt x="1947" y="133"/>
                </a:lnTo>
                <a:lnTo>
                  <a:pt x="1988" y="107"/>
                </a:lnTo>
                <a:lnTo>
                  <a:pt x="2014" y="79"/>
                </a:lnTo>
                <a:lnTo>
                  <a:pt x="2053" y="52"/>
                </a:lnTo>
                <a:lnTo>
                  <a:pt x="2094" y="26"/>
                </a:lnTo>
                <a:lnTo>
                  <a:pt x="2133" y="13"/>
                </a:lnTo>
                <a:lnTo>
                  <a:pt x="2173" y="40"/>
                </a:lnTo>
                <a:lnTo>
                  <a:pt x="2186" y="79"/>
                </a:lnTo>
                <a:lnTo>
                  <a:pt x="2186" y="107"/>
                </a:lnTo>
                <a:lnTo>
                  <a:pt x="2186" y="146"/>
                </a:lnTo>
                <a:lnTo>
                  <a:pt x="2186" y="186"/>
                </a:lnTo>
                <a:lnTo>
                  <a:pt x="2186" y="225"/>
                </a:lnTo>
                <a:lnTo>
                  <a:pt x="2173" y="265"/>
                </a:lnTo>
                <a:lnTo>
                  <a:pt x="2159" y="305"/>
                </a:lnTo>
                <a:lnTo>
                  <a:pt x="2146" y="359"/>
                </a:lnTo>
                <a:lnTo>
                  <a:pt x="2133" y="398"/>
                </a:lnTo>
                <a:lnTo>
                  <a:pt x="2120" y="438"/>
                </a:lnTo>
                <a:lnTo>
                  <a:pt x="2106" y="477"/>
                </a:lnTo>
                <a:lnTo>
                  <a:pt x="2094" y="518"/>
                </a:lnTo>
                <a:lnTo>
                  <a:pt x="2094" y="557"/>
                </a:lnTo>
                <a:lnTo>
                  <a:pt x="2094" y="584"/>
                </a:lnTo>
                <a:lnTo>
                  <a:pt x="2080" y="623"/>
                </a:lnTo>
                <a:lnTo>
                  <a:pt x="2080" y="664"/>
                </a:lnTo>
                <a:lnTo>
                  <a:pt x="2080" y="703"/>
                </a:lnTo>
                <a:lnTo>
                  <a:pt x="2080" y="743"/>
                </a:lnTo>
                <a:lnTo>
                  <a:pt x="2067" y="782"/>
                </a:lnTo>
                <a:lnTo>
                  <a:pt x="2067" y="810"/>
                </a:lnTo>
                <a:lnTo>
                  <a:pt x="2053" y="849"/>
                </a:lnTo>
                <a:lnTo>
                  <a:pt x="2053" y="889"/>
                </a:lnTo>
                <a:lnTo>
                  <a:pt x="2053" y="929"/>
                </a:lnTo>
                <a:lnTo>
                  <a:pt x="2053" y="969"/>
                </a:lnTo>
                <a:lnTo>
                  <a:pt x="2041" y="1008"/>
                </a:lnTo>
                <a:lnTo>
                  <a:pt x="2027" y="1048"/>
                </a:lnTo>
                <a:lnTo>
                  <a:pt x="2014" y="1089"/>
                </a:lnTo>
                <a:lnTo>
                  <a:pt x="2000" y="1128"/>
                </a:lnTo>
                <a:lnTo>
                  <a:pt x="1988" y="1168"/>
                </a:lnTo>
                <a:lnTo>
                  <a:pt x="1960" y="1207"/>
                </a:lnTo>
                <a:lnTo>
                  <a:pt x="1947" y="1247"/>
                </a:lnTo>
                <a:lnTo>
                  <a:pt x="1934" y="1288"/>
                </a:lnTo>
                <a:lnTo>
                  <a:pt x="1934" y="1327"/>
                </a:lnTo>
                <a:lnTo>
                  <a:pt x="1921" y="1367"/>
                </a:lnTo>
                <a:lnTo>
                  <a:pt x="1907" y="1406"/>
                </a:lnTo>
                <a:lnTo>
                  <a:pt x="1907" y="1447"/>
                </a:lnTo>
                <a:lnTo>
                  <a:pt x="1894" y="1486"/>
                </a:lnTo>
                <a:lnTo>
                  <a:pt x="1894" y="1526"/>
                </a:lnTo>
                <a:lnTo>
                  <a:pt x="1894" y="1566"/>
                </a:lnTo>
                <a:lnTo>
                  <a:pt x="1894" y="1605"/>
                </a:lnTo>
                <a:lnTo>
                  <a:pt x="1894" y="1646"/>
                </a:lnTo>
                <a:lnTo>
                  <a:pt x="1894" y="1685"/>
                </a:lnTo>
                <a:lnTo>
                  <a:pt x="1894" y="1725"/>
                </a:lnTo>
                <a:lnTo>
                  <a:pt x="1894" y="1766"/>
                </a:lnTo>
                <a:lnTo>
                  <a:pt x="1894" y="1805"/>
                </a:lnTo>
                <a:lnTo>
                  <a:pt x="1894" y="1845"/>
                </a:lnTo>
                <a:lnTo>
                  <a:pt x="1894" y="1884"/>
                </a:lnTo>
                <a:lnTo>
                  <a:pt x="1894" y="1924"/>
                </a:lnTo>
                <a:lnTo>
                  <a:pt x="1894" y="1963"/>
                </a:lnTo>
                <a:lnTo>
                  <a:pt x="1894" y="2004"/>
                </a:lnTo>
                <a:lnTo>
                  <a:pt x="1894" y="2044"/>
                </a:lnTo>
                <a:lnTo>
                  <a:pt x="1894" y="2097"/>
                </a:lnTo>
                <a:lnTo>
                  <a:pt x="1894" y="2136"/>
                </a:lnTo>
                <a:lnTo>
                  <a:pt x="1894" y="2176"/>
                </a:lnTo>
                <a:lnTo>
                  <a:pt x="1894" y="2216"/>
                </a:lnTo>
                <a:lnTo>
                  <a:pt x="1907" y="2243"/>
                </a:lnTo>
                <a:lnTo>
                  <a:pt x="1921" y="2282"/>
                </a:lnTo>
                <a:lnTo>
                  <a:pt x="1921" y="2323"/>
                </a:lnTo>
                <a:lnTo>
                  <a:pt x="1921" y="2362"/>
                </a:lnTo>
                <a:lnTo>
                  <a:pt x="1921" y="2402"/>
                </a:lnTo>
                <a:lnTo>
                  <a:pt x="1921" y="2441"/>
                </a:lnTo>
                <a:lnTo>
                  <a:pt x="1934" y="2469"/>
                </a:lnTo>
                <a:lnTo>
                  <a:pt x="1934" y="2508"/>
                </a:lnTo>
                <a:lnTo>
                  <a:pt x="1934" y="2548"/>
                </a:lnTo>
                <a:lnTo>
                  <a:pt x="1934" y="2587"/>
                </a:lnTo>
                <a:lnTo>
                  <a:pt x="1947" y="2628"/>
                </a:lnTo>
                <a:lnTo>
                  <a:pt x="1947" y="2667"/>
                </a:lnTo>
                <a:lnTo>
                  <a:pt x="1947" y="2707"/>
                </a:lnTo>
                <a:lnTo>
                  <a:pt x="1947" y="2813"/>
                </a:lnTo>
                <a:lnTo>
                  <a:pt x="1947" y="2853"/>
                </a:lnTo>
                <a:lnTo>
                  <a:pt x="1947" y="2892"/>
                </a:lnTo>
                <a:lnTo>
                  <a:pt x="1947" y="2933"/>
                </a:lnTo>
                <a:lnTo>
                  <a:pt x="1947" y="2973"/>
                </a:lnTo>
                <a:lnTo>
                  <a:pt x="1947" y="3012"/>
                </a:lnTo>
                <a:lnTo>
                  <a:pt x="1947" y="3053"/>
                </a:lnTo>
                <a:lnTo>
                  <a:pt x="1947" y="3092"/>
                </a:lnTo>
                <a:lnTo>
                  <a:pt x="1947" y="3132"/>
                </a:lnTo>
                <a:lnTo>
                  <a:pt x="1947" y="3171"/>
                </a:lnTo>
                <a:lnTo>
                  <a:pt x="1947" y="3199"/>
                </a:lnTo>
                <a:lnTo>
                  <a:pt x="1947" y="3238"/>
                </a:lnTo>
                <a:lnTo>
                  <a:pt x="1947" y="3278"/>
                </a:lnTo>
                <a:lnTo>
                  <a:pt x="1947" y="3317"/>
                </a:lnTo>
                <a:lnTo>
                  <a:pt x="1935" y="3319"/>
                </a:lnTo>
              </a:path>
            </a:pathLst>
          </a:custGeom>
          <a:noFill/>
          <a:ln w="50800" cap="rnd" cmpd="sng">
            <a:solidFill>
              <a:srgbClr val="FF9966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8204" name="Freeform 12"/>
          <p:cNvSpPr>
            <a:spLocks/>
          </p:cNvSpPr>
          <p:nvPr/>
        </p:nvSpPr>
        <p:spPr bwMode="auto">
          <a:xfrm>
            <a:off x="2286000" y="1741488"/>
            <a:ext cx="1452563" cy="4889500"/>
          </a:xfrm>
          <a:custGeom>
            <a:avLst/>
            <a:gdLst/>
            <a:ahLst/>
            <a:cxnLst>
              <a:cxn ang="0">
                <a:pos x="51" y="0"/>
              </a:cxn>
              <a:cxn ang="0">
                <a:pos x="135" y="10"/>
              </a:cxn>
              <a:cxn ang="0">
                <a:pos x="209" y="21"/>
              </a:cxn>
              <a:cxn ang="0">
                <a:pos x="335" y="42"/>
              </a:cxn>
              <a:cxn ang="0">
                <a:pos x="419" y="73"/>
              </a:cxn>
              <a:cxn ang="0">
                <a:pos x="482" y="94"/>
              </a:cxn>
              <a:cxn ang="0">
                <a:pos x="545" y="126"/>
              </a:cxn>
              <a:cxn ang="0">
                <a:pos x="598" y="158"/>
              </a:cxn>
              <a:cxn ang="0">
                <a:pos x="661" y="210"/>
              </a:cxn>
              <a:cxn ang="0">
                <a:pos x="714" y="273"/>
              </a:cxn>
              <a:cxn ang="0">
                <a:pos x="724" y="337"/>
              </a:cxn>
              <a:cxn ang="0">
                <a:pos x="735" y="400"/>
              </a:cxn>
              <a:cxn ang="0">
                <a:pos x="745" y="463"/>
              </a:cxn>
              <a:cxn ang="0">
                <a:pos x="745" y="516"/>
              </a:cxn>
              <a:cxn ang="0">
                <a:pos x="745" y="589"/>
              </a:cxn>
              <a:cxn ang="0">
                <a:pos x="745" y="663"/>
              </a:cxn>
              <a:cxn ang="0">
                <a:pos x="745" y="726"/>
              </a:cxn>
              <a:cxn ang="0">
                <a:pos x="745" y="789"/>
              </a:cxn>
              <a:cxn ang="0">
                <a:pos x="745" y="852"/>
              </a:cxn>
              <a:cxn ang="0">
                <a:pos x="745" y="916"/>
              </a:cxn>
              <a:cxn ang="0">
                <a:pos x="745" y="979"/>
              </a:cxn>
              <a:cxn ang="0">
                <a:pos x="745" y="1042"/>
              </a:cxn>
              <a:cxn ang="0">
                <a:pos x="745" y="1105"/>
              </a:cxn>
              <a:cxn ang="0">
                <a:pos x="745" y="1168"/>
              </a:cxn>
              <a:cxn ang="0">
                <a:pos x="745" y="1242"/>
              </a:cxn>
              <a:cxn ang="0">
                <a:pos x="745" y="1316"/>
              </a:cxn>
              <a:cxn ang="0">
                <a:pos x="745" y="1379"/>
              </a:cxn>
              <a:cxn ang="0">
                <a:pos x="745" y="1442"/>
              </a:cxn>
              <a:cxn ang="0">
                <a:pos x="745" y="1505"/>
              </a:cxn>
              <a:cxn ang="0">
                <a:pos x="745" y="1568"/>
              </a:cxn>
              <a:cxn ang="0">
                <a:pos x="735" y="1632"/>
              </a:cxn>
              <a:cxn ang="0">
                <a:pos x="735" y="1695"/>
              </a:cxn>
              <a:cxn ang="0">
                <a:pos x="724" y="1758"/>
              </a:cxn>
              <a:cxn ang="0">
                <a:pos x="724" y="1821"/>
              </a:cxn>
              <a:cxn ang="0">
                <a:pos x="724" y="1884"/>
              </a:cxn>
              <a:cxn ang="0">
                <a:pos x="735" y="1947"/>
              </a:cxn>
              <a:cxn ang="0">
                <a:pos x="745" y="2011"/>
              </a:cxn>
              <a:cxn ang="0">
                <a:pos x="756" y="2074"/>
              </a:cxn>
              <a:cxn ang="0">
                <a:pos x="766" y="2137"/>
              </a:cxn>
              <a:cxn ang="0">
                <a:pos x="766" y="2253"/>
              </a:cxn>
              <a:cxn ang="0">
                <a:pos x="777" y="2316"/>
              </a:cxn>
              <a:cxn ang="0">
                <a:pos x="788" y="2379"/>
              </a:cxn>
              <a:cxn ang="0">
                <a:pos x="798" y="2442"/>
              </a:cxn>
              <a:cxn ang="0">
                <a:pos x="819" y="2505"/>
              </a:cxn>
              <a:cxn ang="0">
                <a:pos x="840" y="2569"/>
              </a:cxn>
              <a:cxn ang="0">
                <a:pos x="851" y="2632"/>
              </a:cxn>
              <a:cxn ang="0">
                <a:pos x="851" y="2695"/>
              </a:cxn>
              <a:cxn ang="0">
                <a:pos x="851" y="2758"/>
              </a:cxn>
              <a:cxn ang="0">
                <a:pos x="851" y="2832"/>
              </a:cxn>
              <a:cxn ang="0">
                <a:pos x="861" y="2895"/>
              </a:cxn>
              <a:cxn ang="0">
                <a:pos x="882" y="2948"/>
              </a:cxn>
              <a:cxn ang="0">
                <a:pos x="903" y="3011"/>
              </a:cxn>
              <a:cxn ang="0">
                <a:pos x="914" y="3074"/>
              </a:cxn>
            </a:cxnLst>
            <a:rect l="0" t="0" r="r" b="b"/>
            <a:pathLst>
              <a:path w="915" h="3080">
                <a:moveTo>
                  <a:pt x="0" y="7"/>
                </a:moveTo>
                <a:lnTo>
                  <a:pt x="51" y="0"/>
                </a:lnTo>
                <a:lnTo>
                  <a:pt x="93" y="0"/>
                </a:lnTo>
                <a:lnTo>
                  <a:pt x="135" y="10"/>
                </a:lnTo>
                <a:lnTo>
                  <a:pt x="167" y="10"/>
                </a:lnTo>
                <a:lnTo>
                  <a:pt x="209" y="21"/>
                </a:lnTo>
                <a:lnTo>
                  <a:pt x="251" y="31"/>
                </a:lnTo>
                <a:lnTo>
                  <a:pt x="335" y="42"/>
                </a:lnTo>
                <a:lnTo>
                  <a:pt x="377" y="63"/>
                </a:lnTo>
                <a:lnTo>
                  <a:pt x="419" y="73"/>
                </a:lnTo>
                <a:lnTo>
                  <a:pt x="451" y="84"/>
                </a:lnTo>
                <a:lnTo>
                  <a:pt x="482" y="94"/>
                </a:lnTo>
                <a:lnTo>
                  <a:pt x="514" y="105"/>
                </a:lnTo>
                <a:lnTo>
                  <a:pt x="545" y="126"/>
                </a:lnTo>
                <a:lnTo>
                  <a:pt x="567" y="137"/>
                </a:lnTo>
                <a:lnTo>
                  <a:pt x="598" y="158"/>
                </a:lnTo>
                <a:lnTo>
                  <a:pt x="630" y="179"/>
                </a:lnTo>
                <a:lnTo>
                  <a:pt x="661" y="210"/>
                </a:lnTo>
                <a:lnTo>
                  <a:pt x="693" y="242"/>
                </a:lnTo>
                <a:lnTo>
                  <a:pt x="714" y="273"/>
                </a:lnTo>
                <a:lnTo>
                  <a:pt x="724" y="305"/>
                </a:lnTo>
                <a:lnTo>
                  <a:pt x="724" y="337"/>
                </a:lnTo>
                <a:lnTo>
                  <a:pt x="735" y="368"/>
                </a:lnTo>
                <a:lnTo>
                  <a:pt x="735" y="400"/>
                </a:lnTo>
                <a:lnTo>
                  <a:pt x="745" y="431"/>
                </a:lnTo>
                <a:lnTo>
                  <a:pt x="745" y="463"/>
                </a:lnTo>
                <a:lnTo>
                  <a:pt x="745" y="494"/>
                </a:lnTo>
                <a:lnTo>
                  <a:pt x="745" y="516"/>
                </a:lnTo>
                <a:lnTo>
                  <a:pt x="745" y="547"/>
                </a:lnTo>
                <a:lnTo>
                  <a:pt x="745" y="589"/>
                </a:lnTo>
                <a:lnTo>
                  <a:pt x="745" y="631"/>
                </a:lnTo>
                <a:lnTo>
                  <a:pt x="745" y="663"/>
                </a:lnTo>
                <a:lnTo>
                  <a:pt x="745" y="695"/>
                </a:lnTo>
                <a:lnTo>
                  <a:pt x="745" y="726"/>
                </a:lnTo>
                <a:lnTo>
                  <a:pt x="745" y="758"/>
                </a:lnTo>
                <a:lnTo>
                  <a:pt x="745" y="789"/>
                </a:lnTo>
                <a:lnTo>
                  <a:pt x="745" y="821"/>
                </a:lnTo>
                <a:lnTo>
                  <a:pt x="745" y="852"/>
                </a:lnTo>
                <a:lnTo>
                  <a:pt x="745" y="884"/>
                </a:lnTo>
                <a:lnTo>
                  <a:pt x="745" y="916"/>
                </a:lnTo>
                <a:lnTo>
                  <a:pt x="745" y="947"/>
                </a:lnTo>
                <a:lnTo>
                  <a:pt x="745" y="979"/>
                </a:lnTo>
                <a:lnTo>
                  <a:pt x="745" y="1010"/>
                </a:lnTo>
                <a:lnTo>
                  <a:pt x="745" y="1042"/>
                </a:lnTo>
                <a:lnTo>
                  <a:pt x="745" y="1074"/>
                </a:lnTo>
                <a:lnTo>
                  <a:pt x="745" y="1105"/>
                </a:lnTo>
                <a:lnTo>
                  <a:pt x="745" y="1137"/>
                </a:lnTo>
                <a:lnTo>
                  <a:pt x="745" y="1168"/>
                </a:lnTo>
                <a:lnTo>
                  <a:pt x="745" y="1200"/>
                </a:lnTo>
                <a:lnTo>
                  <a:pt x="745" y="1242"/>
                </a:lnTo>
                <a:lnTo>
                  <a:pt x="745" y="1284"/>
                </a:lnTo>
                <a:lnTo>
                  <a:pt x="745" y="1316"/>
                </a:lnTo>
                <a:lnTo>
                  <a:pt x="745" y="1347"/>
                </a:lnTo>
                <a:lnTo>
                  <a:pt x="745" y="1379"/>
                </a:lnTo>
                <a:lnTo>
                  <a:pt x="745" y="1410"/>
                </a:lnTo>
                <a:lnTo>
                  <a:pt x="745" y="1442"/>
                </a:lnTo>
                <a:lnTo>
                  <a:pt x="745" y="1474"/>
                </a:lnTo>
                <a:lnTo>
                  <a:pt x="745" y="1505"/>
                </a:lnTo>
                <a:lnTo>
                  <a:pt x="745" y="1537"/>
                </a:lnTo>
                <a:lnTo>
                  <a:pt x="745" y="1568"/>
                </a:lnTo>
                <a:lnTo>
                  <a:pt x="735" y="1600"/>
                </a:lnTo>
                <a:lnTo>
                  <a:pt x="735" y="1632"/>
                </a:lnTo>
                <a:lnTo>
                  <a:pt x="735" y="1663"/>
                </a:lnTo>
                <a:lnTo>
                  <a:pt x="735" y="1695"/>
                </a:lnTo>
                <a:lnTo>
                  <a:pt x="724" y="1726"/>
                </a:lnTo>
                <a:lnTo>
                  <a:pt x="724" y="1758"/>
                </a:lnTo>
                <a:lnTo>
                  <a:pt x="724" y="1789"/>
                </a:lnTo>
                <a:lnTo>
                  <a:pt x="724" y="1821"/>
                </a:lnTo>
                <a:lnTo>
                  <a:pt x="724" y="1853"/>
                </a:lnTo>
                <a:lnTo>
                  <a:pt x="724" y="1884"/>
                </a:lnTo>
                <a:lnTo>
                  <a:pt x="724" y="1916"/>
                </a:lnTo>
                <a:lnTo>
                  <a:pt x="735" y="1947"/>
                </a:lnTo>
                <a:lnTo>
                  <a:pt x="735" y="1979"/>
                </a:lnTo>
                <a:lnTo>
                  <a:pt x="745" y="2011"/>
                </a:lnTo>
                <a:lnTo>
                  <a:pt x="756" y="2042"/>
                </a:lnTo>
                <a:lnTo>
                  <a:pt x="756" y="2074"/>
                </a:lnTo>
                <a:lnTo>
                  <a:pt x="756" y="2105"/>
                </a:lnTo>
                <a:lnTo>
                  <a:pt x="766" y="2137"/>
                </a:lnTo>
                <a:lnTo>
                  <a:pt x="766" y="2221"/>
                </a:lnTo>
                <a:lnTo>
                  <a:pt x="766" y="2253"/>
                </a:lnTo>
                <a:lnTo>
                  <a:pt x="777" y="2284"/>
                </a:lnTo>
                <a:lnTo>
                  <a:pt x="777" y="2316"/>
                </a:lnTo>
                <a:lnTo>
                  <a:pt x="788" y="2347"/>
                </a:lnTo>
                <a:lnTo>
                  <a:pt x="788" y="2379"/>
                </a:lnTo>
                <a:lnTo>
                  <a:pt x="798" y="2411"/>
                </a:lnTo>
                <a:lnTo>
                  <a:pt x="798" y="2442"/>
                </a:lnTo>
                <a:lnTo>
                  <a:pt x="809" y="2474"/>
                </a:lnTo>
                <a:lnTo>
                  <a:pt x="819" y="2505"/>
                </a:lnTo>
                <a:lnTo>
                  <a:pt x="830" y="2537"/>
                </a:lnTo>
                <a:lnTo>
                  <a:pt x="840" y="2569"/>
                </a:lnTo>
                <a:lnTo>
                  <a:pt x="840" y="2600"/>
                </a:lnTo>
                <a:lnTo>
                  <a:pt x="851" y="2632"/>
                </a:lnTo>
                <a:lnTo>
                  <a:pt x="851" y="2663"/>
                </a:lnTo>
                <a:lnTo>
                  <a:pt x="851" y="2695"/>
                </a:lnTo>
                <a:lnTo>
                  <a:pt x="851" y="2726"/>
                </a:lnTo>
                <a:lnTo>
                  <a:pt x="851" y="2758"/>
                </a:lnTo>
                <a:lnTo>
                  <a:pt x="851" y="2790"/>
                </a:lnTo>
                <a:lnTo>
                  <a:pt x="851" y="2832"/>
                </a:lnTo>
                <a:lnTo>
                  <a:pt x="851" y="2863"/>
                </a:lnTo>
                <a:lnTo>
                  <a:pt x="861" y="2895"/>
                </a:lnTo>
                <a:lnTo>
                  <a:pt x="872" y="2926"/>
                </a:lnTo>
                <a:lnTo>
                  <a:pt x="882" y="2948"/>
                </a:lnTo>
                <a:lnTo>
                  <a:pt x="893" y="2979"/>
                </a:lnTo>
                <a:lnTo>
                  <a:pt x="903" y="3011"/>
                </a:lnTo>
                <a:lnTo>
                  <a:pt x="914" y="3042"/>
                </a:lnTo>
                <a:lnTo>
                  <a:pt x="914" y="3074"/>
                </a:lnTo>
                <a:lnTo>
                  <a:pt x="912" y="3079"/>
                </a:lnTo>
              </a:path>
            </a:pathLst>
          </a:custGeom>
          <a:noFill/>
          <a:ln w="25400" cap="rnd" cmpd="sng">
            <a:solidFill>
              <a:srgbClr val="99FFFF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8205" name="Oval 13"/>
          <p:cNvSpPr>
            <a:spLocks noChangeArrowheads="1"/>
          </p:cNvSpPr>
          <p:nvPr/>
        </p:nvSpPr>
        <p:spPr bwMode="auto">
          <a:xfrm>
            <a:off x="1917700" y="1689100"/>
            <a:ext cx="355600" cy="127000"/>
          </a:xfrm>
          <a:prstGeom prst="ellipse">
            <a:avLst/>
          </a:prstGeom>
          <a:solidFill>
            <a:schemeClr val="bg1"/>
          </a:solidFill>
          <a:ln w="254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206" name="Freeform 14"/>
          <p:cNvSpPr>
            <a:spLocks/>
          </p:cNvSpPr>
          <p:nvPr/>
        </p:nvSpPr>
        <p:spPr bwMode="auto">
          <a:xfrm>
            <a:off x="3536950" y="1600200"/>
            <a:ext cx="427038" cy="4954588"/>
          </a:xfrm>
          <a:custGeom>
            <a:avLst/>
            <a:gdLst/>
            <a:ahLst/>
            <a:cxnLst>
              <a:cxn ang="0">
                <a:pos x="221" y="15"/>
              </a:cxn>
              <a:cxn ang="0">
                <a:pos x="168" y="57"/>
              </a:cxn>
              <a:cxn ang="0">
                <a:pos x="147" y="120"/>
              </a:cxn>
              <a:cxn ang="0">
                <a:pos x="126" y="194"/>
              </a:cxn>
              <a:cxn ang="0">
                <a:pos x="105" y="268"/>
              </a:cxn>
              <a:cxn ang="0">
                <a:pos x="94" y="341"/>
              </a:cxn>
              <a:cxn ang="0">
                <a:pos x="94" y="415"/>
              </a:cxn>
              <a:cxn ang="0">
                <a:pos x="94" y="478"/>
              </a:cxn>
              <a:cxn ang="0">
                <a:pos x="94" y="541"/>
              </a:cxn>
              <a:cxn ang="0">
                <a:pos x="94" y="605"/>
              </a:cxn>
              <a:cxn ang="0">
                <a:pos x="84" y="668"/>
              </a:cxn>
              <a:cxn ang="0">
                <a:pos x="73" y="731"/>
              </a:cxn>
              <a:cxn ang="0">
                <a:pos x="52" y="784"/>
              </a:cxn>
              <a:cxn ang="0">
                <a:pos x="42" y="847"/>
              </a:cxn>
              <a:cxn ang="0">
                <a:pos x="31" y="920"/>
              </a:cxn>
              <a:cxn ang="0">
                <a:pos x="31" y="984"/>
              </a:cxn>
              <a:cxn ang="0">
                <a:pos x="21" y="1047"/>
              </a:cxn>
              <a:cxn ang="0">
                <a:pos x="10" y="1110"/>
              </a:cxn>
              <a:cxn ang="0">
                <a:pos x="10" y="1184"/>
              </a:cxn>
              <a:cxn ang="0">
                <a:pos x="10" y="1247"/>
              </a:cxn>
              <a:cxn ang="0">
                <a:pos x="10" y="1310"/>
              </a:cxn>
              <a:cxn ang="0">
                <a:pos x="10" y="1384"/>
              </a:cxn>
              <a:cxn ang="0">
                <a:pos x="10" y="1457"/>
              </a:cxn>
              <a:cxn ang="0">
                <a:pos x="10" y="1520"/>
              </a:cxn>
              <a:cxn ang="0">
                <a:pos x="0" y="1573"/>
              </a:cxn>
              <a:cxn ang="0">
                <a:pos x="0" y="1636"/>
              </a:cxn>
              <a:cxn ang="0">
                <a:pos x="0" y="1699"/>
              </a:cxn>
              <a:cxn ang="0">
                <a:pos x="0" y="1752"/>
              </a:cxn>
              <a:cxn ang="0">
                <a:pos x="0" y="1815"/>
              </a:cxn>
              <a:cxn ang="0">
                <a:pos x="0" y="1878"/>
              </a:cxn>
              <a:cxn ang="0">
                <a:pos x="10" y="1952"/>
              </a:cxn>
              <a:cxn ang="0">
                <a:pos x="21" y="2026"/>
              </a:cxn>
              <a:cxn ang="0">
                <a:pos x="31" y="2089"/>
              </a:cxn>
              <a:cxn ang="0">
                <a:pos x="42" y="2152"/>
              </a:cxn>
              <a:cxn ang="0">
                <a:pos x="42" y="2215"/>
              </a:cxn>
              <a:cxn ang="0">
                <a:pos x="42" y="2278"/>
              </a:cxn>
              <a:cxn ang="0">
                <a:pos x="42" y="2331"/>
              </a:cxn>
              <a:cxn ang="0">
                <a:pos x="52" y="2394"/>
              </a:cxn>
              <a:cxn ang="0">
                <a:pos x="63" y="2457"/>
              </a:cxn>
              <a:cxn ang="0">
                <a:pos x="73" y="2510"/>
              </a:cxn>
              <a:cxn ang="0">
                <a:pos x="84" y="2573"/>
              </a:cxn>
              <a:cxn ang="0">
                <a:pos x="94" y="2647"/>
              </a:cxn>
              <a:cxn ang="0">
                <a:pos x="105" y="2710"/>
              </a:cxn>
              <a:cxn ang="0">
                <a:pos x="105" y="2773"/>
              </a:cxn>
              <a:cxn ang="0">
                <a:pos x="115" y="2836"/>
              </a:cxn>
              <a:cxn ang="0">
                <a:pos x="136" y="2889"/>
              </a:cxn>
              <a:cxn ang="0">
                <a:pos x="147" y="2952"/>
              </a:cxn>
              <a:cxn ang="0">
                <a:pos x="178" y="3015"/>
              </a:cxn>
              <a:cxn ang="0">
                <a:pos x="199" y="3068"/>
              </a:cxn>
              <a:cxn ang="0">
                <a:pos x="220" y="3120"/>
              </a:cxn>
            </a:cxnLst>
            <a:rect l="0" t="0" r="r" b="b"/>
            <a:pathLst>
              <a:path w="269" h="3121">
                <a:moveTo>
                  <a:pt x="268" y="0"/>
                </a:moveTo>
                <a:lnTo>
                  <a:pt x="221" y="15"/>
                </a:lnTo>
                <a:lnTo>
                  <a:pt x="199" y="36"/>
                </a:lnTo>
                <a:lnTo>
                  <a:pt x="168" y="57"/>
                </a:lnTo>
                <a:lnTo>
                  <a:pt x="168" y="89"/>
                </a:lnTo>
                <a:lnTo>
                  <a:pt x="147" y="120"/>
                </a:lnTo>
                <a:lnTo>
                  <a:pt x="136" y="162"/>
                </a:lnTo>
                <a:lnTo>
                  <a:pt x="126" y="194"/>
                </a:lnTo>
                <a:lnTo>
                  <a:pt x="115" y="226"/>
                </a:lnTo>
                <a:lnTo>
                  <a:pt x="105" y="268"/>
                </a:lnTo>
                <a:lnTo>
                  <a:pt x="105" y="310"/>
                </a:lnTo>
                <a:lnTo>
                  <a:pt x="94" y="341"/>
                </a:lnTo>
                <a:lnTo>
                  <a:pt x="94" y="373"/>
                </a:lnTo>
                <a:lnTo>
                  <a:pt x="94" y="415"/>
                </a:lnTo>
                <a:lnTo>
                  <a:pt x="94" y="447"/>
                </a:lnTo>
                <a:lnTo>
                  <a:pt x="94" y="478"/>
                </a:lnTo>
                <a:lnTo>
                  <a:pt x="94" y="510"/>
                </a:lnTo>
                <a:lnTo>
                  <a:pt x="94" y="541"/>
                </a:lnTo>
                <a:lnTo>
                  <a:pt x="94" y="583"/>
                </a:lnTo>
                <a:lnTo>
                  <a:pt x="94" y="605"/>
                </a:lnTo>
                <a:lnTo>
                  <a:pt x="84" y="636"/>
                </a:lnTo>
                <a:lnTo>
                  <a:pt x="84" y="668"/>
                </a:lnTo>
                <a:lnTo>
                  <a:pt x="84" y="699"/>
                </a:lnTo>
                <a:lnTo>
                  <a:pt x="73" y="731"/>
                </a:lnTo>
                <a:lnTo>
                  <a:pt x="63" y="762"/>
                </a:lnTo>
                <a:lnTo>
                  <a:pt x="52" y="784"/>
                </a:lnTo>
                <a:lnTo>
                  <a:pt x="42" y="815"/>
                </a:lnTo>
                <a:lnTo>
                  <a:pt x="42" y="847"/>
                </a:lnTo>
                <a:lnTo>
                  <a:pt x="31" y="889"/>
                </a:lnTo>
                <a:lnTo>
                  <a:pt x="31" y="920"/>
                </a:lnTo>
                <a:lnTo>
                  <a:pt x="31" y="952"/>
                </a:lnTo>
                <a:lnTo>
                  <a:pt x="31" y="984"/>
                </a:lnTo>
                <a:lnTo>
                  <a:pt x="31" y="1015"/>
                </a:lnTo>
                <a:lnTo>
                  <a:pt x="21" y="1047"/>
                </a:lnTo>
                <a:lnTo>
                  <a:pt x="21" y="1078"/>
                </a:lnTo>
                <a:lnTo>
                  <a:pt x="10" y="1110"/>
                </a:lnTo>
                <a:lnTo>
                  <a:pt x="10" y="1152"/>
                </a:lnTo>
                <a:lnTo>
                  <a:pt x="10" y="1184"/>
                </a:lnTo>
                <a:lnTo>
                  <a:pt x="10" y="1215"/>
                </a:lnTo>
                <a:lnTo>
                  <a:pt x="10" y="1247"/>
                </a:lnTo>
                <a:lnTo>
                  <a:pt x="10" y="1278"/>
                </a:lnTo>
                <a:lnTo>
                  <a:pt x="10" y="1310"/>
                </a:lnTo>
                <a:lnTo>
                  <a:pt x="10" y="1342"/>
                </a:lnTo>
                <a:lnTo>
                  <a:pt x="10" y="1384"/>
                </a:lnTo>
                <a:lnTo>
                  <a:pt x="10" y="1426"/>
                </a:lnTo>
                <a:lnTo>
                  <a:pt x="10" y="1457"/>
                </a:lnTo>
                <a:lnTo>
                  <a:pt x="10" y="1489"/>
                </a:lnTo>
                <a:lnTo>
                  <a:pt x="10" y="1520"/>
                </a:lnTo>
                <a:lnTo>
                  <a:pt x="10" y="1542"/>
                </a:lnTo>
                <a:lnTo>
                  <a:pt x="0" y="1573"/>
                </a:lnTo>
                <a:lnTo>
                  <a:pt x="0" y="1605"/>
                </a:lnTo>
                <a:lnTo>
                  <a:pt x="0" y="1636"/>
                </a:lnTo>
                <a:lnTo>
                  <a:pt x="0" y="1668"/>
                </a:lnTo>
                <a:lnTo>
                  <a:pt x="0" y="1699"/>
                </a:lnTo>
                <a:lnTo>
                  <a:pt x="0" y="1721"/>
                </a:lnTo>
                <a:lnTo>
                  <a:pt x="0" y="1752"/>
                </a:lnTo>
                <a:lnTo>
                  <a:pt x="0" y="1784"/>
                </a:lnTo>
                <a:lnTo>
                  <a:pt x="0" y="1815"/>
                </a:lnTo>
                <a:lnTo>
                  <a:pt x="0" y="1847"/>
                </a:lnTo>
                <a:lnTo>
                  <a:pt x="0" y="1878"/>
                </a:lnTo>
                <a:lnTo>
                  <a:pt x="0" y="1910"/>
                </a:lnTo>
                <a:lnTo>
                  <a:pt x="10" y="1952"/>
                </a:lnTo>
                <a:lnTo>
                  <a:pt x="10" y="1994"/>
                </a:lnTo>
                <a:lnTo>
                  <a:pt x="21" y="2026"/>
                </a:lnTo>
                <a:lnTo>
                  <a:pt x="21" y="2057"/>
                </a:lnTo>
                <a:lnTo>
                  <a:pt x="31" y="2089"/>
                </a:lnTo>
                <a:lnTo>
                  <a:pt x="31" y="2121"/>
                </a:lnTo>
                <a:lnTo>
                  <a:pt x="42" y="2152"/>
                </a:lnTo>
                <a:lnTo>
                  <a:pt x="42" y="2184"/>
                </a:lnTo>
                <a:lnTo>
                  <a:pt x="42" y="2215"/>
                </a:lnTo>
                <a:lnTo>
                  <a:pt x="42" y="2247"/>
                </a:lnTo>
                <a:lnTo>
                  <a:pt x="42" y="2278"/>
                </a:lnTo>
                <a:lnTo>
                  <a:pt x="42" y="2300"/>
                </a:lnTo>
                <a:lnTo>
                  <a:pt x="42" y="2331"/>
                </a:lnTo>
                <a:lnTo>
                  <a:pt x="42" y="2363"/>
                </a:lnTo>
                <a:lnTo>
                  <a:pt x="52" y="2394"/>
                </a:lnTo>
                <a:lnTo>
                  <a:pt x="63" y="2426"/>
                </a:lnTo>
                <a:lnTo>
                  <a:pt x="63" y="2457"/>
                </a:lnTo>
                <a:lnTo>
                  <a:pt x="63" y="2479"/>
                </a:lnTo>
                <a:lnTo>
                  <a:pt x="73" y="2510"/>
                </a:lnTo>
                <a:lnTo>
                  <a:pt x="73" y="2542"/>
                </a:lnTo>
                <a:lnTo>
                  <a:pt x="84" y="2573"/>
                </a:lnTo>
                <a:lnTo>
                  <a:pt x="94" y="2605"/>
                </a:lnTo>
                <a:lnTo>
                  <a:pt x="94" y="2647"/>
                </a:lnTo>
                <a:lnTo>
                  <a:pt x="94" y="2679"/>
                </a:lnTo>
                <a:lnTo>
                  <a:pt x="105" y="2710"/>
                </a:lnTo>
                <a:lnTo>
                  <a:pt x="105" y="2742"/>
                </a:lnTo>
                <a:lnTo>
                  <a:pt x="105" y="2773"/>
                </a:lnTo>
                <a:lnTo>
                  <a:pt x="115" y="2805"/>
                </a:lnTo>
                <a:lnTo>
                  <a:pt x="115" y="2836"/>
                </a:lnTo>
                <a:lnTo>
                  <a:pt x="126" y="2858"/>
                </a:lnTo>
                <a:lnTo>
                  <a:pt x="136" y="2889"/>
                </a:lnTo>
                <a:lnTo>
                  <a:pt x="147" y="2921"/>
                </a:lnTo>
                <a:lnTo>
                  <a:pt x="147" y="2952"/>
                </a:lnTo>
                <a:lnTo>
                  <a:pt x="157" y="2984"/>
                </a:lnTo>
                <a:lnTo>
                  <a:pt x="178" y="3015"/>
                </a:lnTo>
                <a:lnTo>
                  <a:pt x="189" y="3037"/>
                </a:lnTo>
                <a:lnTo>
                  <a:pt x="199" y="3068"/>
                </a:lnTo>
                <a:lnTo>
                  <a:pt x="210" y="3100"/>
                </a:lnTo>
                <a:lnTo>
                  <a:pt x="220" y="3120"/>
                </a:lnTo>
              </a:path>
            </a:pathLst>
          </a:custGeom>
          <a:noFill/>
          <a:ln w="25400" cap="rnd" cmpd="sng">
            <a:solidFill>
              <a:srgbClr val="99FFFF"/>
            </a:solidFill>
            <a:prstDash val="solid"/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1217613" y="6019800"/>
            <a:ext cx="259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rgbClr val="FF0066"/>
                </a:solidFill>
                <a:latin typeface="Arial" charset="0"/>
              </a:rPr>
              <a:t>Blood vessels</a:t>
            </a:r>
          </a:p>
        </p:txBody>
      </p:sp>
      <p:sp>
        <p:nvSpPr>
          <p:cNvPr id="8208" name="Freeform 16"/>
          <p:cNvSpPr>
            <a:spLocks/>
          </p:cNvSpPr>
          <p:nvPr/>
        </p:nvSpPr>
        <p:spPr bwMode="auto">
          <a:xfrm>
            <a:off x="979488" y="5638800"/>
            <a:ext cx="241300" cy="839788"/>
          </a:xfrm>
          <a:custGeom>
            <a:avLst/>
            <a:gdLst/>
            <a:ahLst/>
            <a:cxnLst>
              <a:cxn ang="0">
                <a:pos x="7" y="0"/>
              </a:cxn>
              <a:cxn ang="0">
                <a:pos x="0" y="50"/>
              </a:cxn>
              <a:cxn ang="0">
                <a:pos x="11" y="82"/>
              </a:cxn>
              <a:cxn ang="0">
                <a:pos x="21" y="114"/>
              </a:cxn>
              <a:cxn ang="0">
                <a:pos x="32" y="145"/>
              </a:cxn>
              <a:cxn ang="0">
                <a:pos x="32" y="177"/>
              </a:cxn>
              <a:cxn ang="0">
                <a:pos x="32" y="208"/>
              </a:cxn>
              <a:cxn ang="0">
                <a:pos x="42" y="250"/>
              </a:cxn>
              <a:cxn ang="0">
                <a:pos x="42" y="282"/>
              </a:cxn>
              <a:cxn ang="0">
                <a:pos x="53" y="314"/>
              </a:cxn>
              <a:cxn ang="0">
                <a:pos x="74" y="356"/>
              </a:cxn>
              <a:cxn ang="0">
                <a:pos x="85" y="398"/>
              </a:cxn>
              <a:cxn ang="0">
                <a:pos x="95" y="429"/>
              </a:cxn>
              <a:cxn ang="0">
                <a:pos x="116" y="461"/>
              </a:cxn>
              <a:cxn ang="0">
                <a:pos x="127" y="493"/>
              </a:cxn>
              <a:cxn ang="0">
                <a:pos x="148" y="524"/>
              </a:cxn>
              <a:cxn ang="0">
                <a:pos x="151" y="528"/>
              </a:cxn>
            </a:cxnLst>
            <a:rect l="0" t="0" r="r" b="b"/>
            <a:pathLst>
              <a:path w="152" h="529">
                <a:moveTo>
                  <a:pt x="7" y="0"/>
                </a:moveTo>
                <a:lnTo>
                  <a:pt x="0" y="50"/>
                </a:lnTo>
                <a:lnTo>
                  <a:pt x="11" y="82"/>
                </a:lnTo>
                <a:lnTo>
                  <a:pt x="21" y="114"/>
                </a:lnTo>
                <a:lnTo>
                  <a:pt x="32" y="145"/>
                </a:lnTo>
                <a:lnTo>
                  <a:pt x="32" y="177"/>
                </a:lnTo>
                <a:lnTo>
                  <a:pt x="32" y="208"/>
                </a:lnTo>
                <a:lnTo>
                  <a:pt x="42" y="250"/>
                </a:lnTo>
                <a:lnTo>
                  <a:pt x="42" y="282"/>
                </a:lnTo>
                <a:lnTo>
                  <a:pt x="53" y="314"/>
                </a:lnTo>
                <a:lnTo>
                  <a:pt x="74" y="356"/>
                </a:lnTo>
                <a:lnTo>
                  <a:pt x="85" y="398"/>
                </a:lnTo>
                <a:lnTo>
                  <a:pt x="95" y="429"/>
                </a:lnTo>
                <a:lnTo>
                  <a:pt x="116" y="461"/>
                </a:lnTo>
                <a:lnTo>
                  <a:pt x="127" y="493"/>
                </a:lnTo>
                <a:lnTo>
                  <a:pt x="148" y="524"/>
                </a:lnTo>
                <a:lnTo>
                  <a:pt x="151" y="528"/>
                </a:lnTo>
              </a:path>
            </a:pathLst>
          </a:custGeom>
          <a:noFill/>
          <a:ln w="25400" cap="rnd" cmpd="sng">
            <a:solidFill>
              <a:srgbClr val="FF33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8209" name="Line 17"/>
          <p:cNvSpPr>
            <a:spLocks noChangeShapeType="1"/>
          </p:cNvSpPr>
          <p:nvPr/>
        </p:nvSpPr>
        <p:spPr bwMode="auto">
          <a:xfrm flipH="1">
            <a:off x="2286000" y="1752600"/>
            <a:ext cx="76200" cy="18288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8210" name="Line 18"/>
          <p:cNvSpPr>
            <a:spLocks noChangeShapeType="1"/>
          </p:cNvSpPr>
          <p:nvPr/>
        </p:nvSpPr>
        <p:spPr bwMode="auto">
          <a:xfrm>
            <a:off x="3581400" y="3581400"/>
            <a:ext cx="914400" cy="0"/>
          </a:xfrm>
          <a:prstGeom prst="line">
            <a:avLst/>
          </a:prstGeom>
          <a:noFill/>
          <a:ln w="12700">
            <a:solidFill>
              <a:srgbClr val="99FFFF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4768850" y="1066800"/>
            <a:ext cx="3041650" cy="1028700"/>
            <a:chOff x="3004" y="672"/>
            <a:chExt cx="1916" cy="648"/>
          </a:xfrm>
        </p:grpSpPr>
        <p:sp>
          <p:nvSpPr>
            <p:cNvPr id="8211" name="Rectangle 19"/>
            <p:cNvSpPr>
              <a:spLocks noChangeArrowheads="1"/>
            </p:cNvSpPr>
            <p:nvPr/>
          </p:nvSpPr>
          <p:spPr bwMode="auto">
            <a:xfrm>
              <a:off x="3432" y="672"/>
              <a:ext cx="1488" cy="648"/>
            </a:xfrm>
            <a:prstGeom prst="rect">
              <a:avLst/>
            </a:prstGeom>
            <a:pattFill prst="narHorz">
              <a:fgClr>
                <a:schemeClr val="accent1"/>
              </a:fgClr>
              <a:bgClr>
                <a:srgbClr val="006600"/>
              </a:bgClr>
            </a:patt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 useBgFill="1">
          <p:nvSpPr>
            <p:cNvPr id="8212" name="Rectangle 20"/>
            <p:cNvSpPr>
              <a:spLocks noChangeArrowheads="1"/>
            </p:cNvSpPr>
            <p:nvPr/>
          </p:nvSpPr>
          <p:spPr bwMode="auto">
            <a:xfrm>
              <a:off x="3384" y="768"/>
              <a:ext cx="1248" cy="120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 useBgFill="1">
          <p:nvSpPr>
            <p:cNvPr id="8213" name="Rectangle 21"/>
            <p:cNvSpPr>
              <a:spLocks noChangeArrowheads="1"/>
            </p:cNvSpPr>
            <p:nvPr/>
          </p:nvSpPr>
          <p:spPr bwMode="auto">
            <a:xfrm>
              <a:off x="3384" y="1056"/>
              <a:ext cx="1248" cy="120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8214" name="AutoShape 22"/>
            <p:cNvSpPr>
              <a:spLocks noChangeArrowheads="1"/>
            </p:cNvSpPr>
            <p:nvPr/>
          </p:nvSpPr>
          <p:spPr bwMode="auto">
            <a:xfrm>
              <a:off x="3004" y="724"/>
              <a:ext cx="352" cy="256"/>
            </a:xfrm>
            <a:prstGeom prst="roundRect">
              <a:avLst>
                <a:gd name="adj" fmla="val 12495"/>
              </a:avLst>
            </a:prstGeom>
            <a:pattFill prst="lgConfetti">
              <a:fgClr>
                <a:srgbClr val="FF9900"/>
              </a:fgClr>
              <a:bgClr>
                <a:srgbClr val="FFCC99"/>
              </a:bgClr>
            </a:patt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8215" name="AutoShape 23"/>
            <p:cNvSpPr>
              <a:spLocks noChangeArrowheads="1"/>
            </p:cNvSpPr>
            <p:nvPr/>
          </p:nvSpPr>
          <p:spPr bwMode="auto">
            <a:xfrm>
              <a:off x="3004" y="988"/>
              <a:ext cx="352" cy="256"/>
            </a:xfrm>
            <a:prstGeom prst="roundRect">
              <a:avLst>
                <a:gd name="adj" fmla="val 12495"/>
              </a:avLst>
            </a:prstGeom>
            <a:pattFill prst="lgConfetti">
              <a:fgClr>
                <a:srgbClr val="FF9900"/>
              </a:fgClr>
              <a:bgClr>
                <a:srgbClr val="FFCC99"/>
              </a:bgClr>
            </a:patt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8216" name="Rectangle 24"/>
            <p:cNvSpPr>
              <a:spLocks noChangeArrowheads="1"/>
            </p:cNvSpPr>
            <p:nvPr/>
          </p:nvSpPr>
          <p:spPr bwMode="auto">
            <a:xfrm>
              <a:off x="3360" y="792"/>
              <a:ext cx="1224" cy="48"/>
            </a:xfrm>
            <a:prstGeom prst="rect">
              <a:avLst/>
            </a:prstGeom>
            <a:pattFill prst="lgConfetti">
              <a:fgClr>
                <a:srgbClr val="FF9900"/>
              </a:fgClr>
              <a:bgClr>
                <a:srgbClr val="FFCC99"/>
              </a:bgClr>
            </a:patt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8217" name="Rectangle 25"/>
            <p:cNvSpPr>
              <a:spLocks noChangeArrowheads="1"/>
            </p:cNvSpPr>
            <p:nvPr/>
          </p:nvSpPr>
          <p:spPr bwMode="auto">
            <a:xfrm>
              <a:off x="3360" y="1104"/>
              <a:ext cx="1224" cy="48"/>
            </a:xfrm>
            <a:prstGeom prst="rect">
              <a:avLst/>
            </a:prstGeom>
            <a:pattFill prst="lgConfetti">
              <a:fgClr>
                <a:srgbClr val="FF9900"/>
              </a:fgClr>
              <a:bgClr>
                <a:srgbClr val="FFCC99"/>
              </a:bgClr>
            </a:patt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8218" name="Oval 26"/>
            <p:cNvSpPr>
              <a:spLocks noChangeArrowheads="1"/>
            </p:cNvSpPr>
            <p:nvPr/>
          </p:nvSpPr>
          <p:spPr bwMode="auto">
            <a:xfrm>
              <a:off x="3052" y="820"/>
              <a:ext cx="136" cy="88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8219" name="Oval 27"/>
            <p:cNvSpPr>
              <a:spLocks noChangeArrowheads="1"/>
            </p:cNvSpPr>
            <p:nvPr/>
          </p:nvSpPr>
          <p:spPr bwMode="auto">
            <a:xfrm>
              <a:off x="3052" y="1084"/>
              <a:ext cx="136" cy="88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</p:grpSp>
      <p:sp>
        <p:nvSpPr>
          <p:cNvPr id="8221" name="Freeform 29"/>
          <p:cNvSpPr>
            <a:spLocks/>
          </p:cNvSpPr>
          <p:nvPr/>
        </p:nvSpPr>
        <p:spPr bwMode="auto">
          <a:xfrm>
            <a:off x="3657600" y="1857375"/>
            <a:ext cx="2592388" cy="658813"/>
          </a:xfrm>
          <a:custGeom>
            <a:avLst/>
            <a:gdLst/>
            <a:ahLst/>
            <a:cxnLst>
              <a:cxn ang="0">
                <a:pos x="0" y="414"/>
              </a:cxn>
              <a:cxn ang="0">
                <a:pos x="123" y="390"/>
              </a:cxn>
              <a:cxn ang="0">
                <a:pos x="187" y="379"/>
              </a:cxn>
              <a:cxn ang="0">
                <a:pos x="229" y="358"/>
              </a:cxn>
              <a:cxn ang="0">
                <a:pos x="271" y="348"/>
              </a:cxn>
              <a:cxn ang="0">
                <a:pos x="302" y="337"/>
              </a:cxn>
              <a:cxn ang="0">
                <a:pos x="334" y="337"/>
              </a:cxn>
              <a:cxn ang="0">
                <a:pos x="366" y="337"/>
              </a:cxn>
              <a:cxn ang="0">
                <a:pos x="429" y="337"/>
              </a:cxn>
              <a:cxn ang="0">
                <a:pos x="460" y="337"/>
              </a:cxn>
              <a:cxn ang="0">
                <a:pos x="492" y="337"/>
              </a:cxn>
              <a:cxn ang="0">
                <a:pos x="534" y="337"/>
              </a:cxn>
              <a:cxn ang="0">
                <a:pos x="597" y="337"/>
              </a:cxn>
              <a:cxn ang="0">
                <a:pos x="660" y="337"/>
              </a:cxn>
              <a:cxn ang="0">
                <a:pos x="692" y="337"/>
              </a:cxn>
              <a:cxn ang="0">
                <a:pos x="723" y="337"/>
              </a:cxn>
              <a:cxn ang="0">
                <a:pos x="755" y="337"/>
              </a:cxn>
              <a:cxn ang="0">
                <a:pos x="797" y="337"/>
              </a:cxn>
              <a:cxn ang="0">
                <a:pos x="829" y="337"/>
              </a:cxn>
              <a:cxn ang="0">
                <a:pos x="860" y="337"/>
              </a:cxn>
              <a:cxn ang="0">
                <a:pos x="902" y="337"/>
              </a:cxn>
              <a:cxn ang="0">
                <a:pos x="934" y="327"/>
              </a:cxn>
              <a:cxn ang="0">
                <a:pos x="965" y="306"/>
              </a:cxn>
              <a:cxn ang="0">
                <a:pos x="997" y="285"/>
              </a:cxn>
              <a:cxn ang="0">
                <a:pos x="1029" y="253"/>
              </a:cxn>
              <a:cxn ang="0">
                <a:pos x="1039" y="221"/>
              </a:cxn>
              <a:cxn ang="0">
                <a:pos x="1050" y="190"/>
              </a:cxn>
              <a:cxn ang="0">
                <a:pos x="1071" y="158"/>
              </a:cxn>
              <a:cxn ang="0">
                <a:pos x="1081" y="127"/>
              </a:cxn>
              <a:cxn ang="0">
                <a:pos x="1081" y="95"/>
              </a:cxn>
              <a:cxn ang="0">
                <a:pos x="1092" y="64"/>
              </a:cxn>
              <a:cxn ang="0">
                <a:pos x="1092" y="42"/>
              </a:cxn>
              <a:cxn ang="0">
                <a:pos x="1123" y="32"/>
              </a:cxn>
              <a:cxn ang="0">
                <a:pos x="1155" y="11"/>
              </a:cxn>
              <a:cxn ang="0">
                <a:pos x="1186" y="11"/>
              </a:cxn>
              <a:cxn ang="0">
                <a:pos x="1218" y="0"/>
              </a:cxn>
              <a:cxn ang="0">
                <a:pos x="1250" y="0"/>
              </a:cxn>
              <a:cxn ang="0">
                <a:pos x="1281" y="0"/>
              </a:cxn>
              <a:cxn ang="0">
                <a:pos x="1313" y="0"/>
              </a:cxn>
              <a:cxn ang="0">
                <a:pos x="1344" y="0"/>
              </a:cxn>
              <a:cxn ang="0">
                <a:pos x="1376" y="0"/>
              </a:cxn>
              <a:cxn ang="0">
                <a:pos x="1407" y="0"/>
              </a:cxn>
              <a:cxn ang="0">
                <a:pos x="1439" y="0"/>
              </a:cxn>
              <a:cxn ang="0">
                <a:pos x="1471" y="0"/>
              </a:cxn>
              <a:cxn ang="0">
                <a:pos x="1502" y="0"/>
              </a:cxn>
              <a:cxn ang="0">
                <a:pos x="1534" y="11"/>
              </a:cxn>
              <a:cxn ang="0">
                <a:pos x="1565" y="11"/>
              </a:cxn>
              <a:cxn ang="0">
                <a:pos x="1597" y="21"/>
              </a:cxn>
              <a:cxn ang="0">
                <a:pos x="1628" y="21"/>
              </a:cxn>
              <a:cxn ang="0">
                <a:pos x="1632" y="30"/>
              </a:cxn>
            </a:cxnLst>
            <a:rect l="0" t="0" r="r" b="b"/>
            <a:pathLst>
              <a:path w="1633" h="415">
                <a:moveTo>
                  <a:pt x="0" y="414"/>
                </a:moveTo>
                <a:lnTo>
                  <a:pt x="123" y="390"/>
                </a:lnTo>
                <a:lnTo>
                  <a:pt x="187" y="379"/>
                </a:lnTo>
                <a:lnTo>
                  <a:pt x="229" y="358"/>
                </a:lnTo>
                <a:lnTo>
                  <a:pt x="271" y="348"/>
                </a:lnTo>
                <a:lnTo>
                  <a:pt x="302" y="337"/>
                </a:lnTo>
                <a:lnTo>
                  <a:pt x="334" y="337"/>
                </a:lnTo>
                <a:lnTo>
                  <a:pt x="366" y="337"/>
                </a:lnTo>
                <a:lnTo>
                  <a:pt x="429" y="337"/>
                </a:lnTo>
                <a:lnTo>
                  <a:pt x="460" y="337"/>
                </a:lnTo>
                <a:lnTo>
                  <a:pt x="492" y="337"/>
                </a:lnTo>
                <a:lnTo>
                  <a:pt x="534" y="337"/>
                </a:lnTo>
                <a:lnTo>
                  <a:pt x="597" y="337"/>
                </a:lnTo>
                <a:lnTo>
                  <a:pt x="660" y="337"/>
                </a:lnTo>
                <a:lnTo>
                  <a:pt x="692" y="337"/>
                </a:lnTo>
                <a:lnTo>
                  <a:pt x="723" y="337"/>
                </a:lnTo>
                <a:lnTo>
                  <a:pt x="755" y="337"/>
                </a:lnTo>
                <a:lnTo>
                  <a:pt x="797" y="337"/>
                </a:lnTo>
                <a:lnTo>
                  <a:pt x="829" y="337"/>
                </a:lnTo>
                <a:lnTo>
                  <a:pt x="860" y="337"/>
                </a:lnTo>
                <a:lnTo>
                  <a:pt x="902" y="337"/>
                </a:lnTo>
                <a:lnTo>
                  <a:pt x="934" y="327"/>
                </a:lnTo>
                <a:lnTo>
                  <a:pt x="965" y="306"/>
                </a:lnTo>
                <a:lnTo>
                  <a:pt x="997" y="285"/>
                </a:lnTo>
                <a:lnTo>
                  <a:pt x="1029" y="253"/>
                </a:lnTo>
                <a:lnTo>
                  <a:pt x="1039" y="221"/>
                </a:lnTo>
                <a:lnTo>
                  <a:pt x="1050" y="190"/>
                </a:lnTo>
                <a:lnTo>
                  <a:pt x="1071" y="158"/>
                </a:lnTo>
                <a:lnTo>
                  <a:pt x="1081" y="127"/>
                </a:lnTo>
                <a:lnTo>
                  <a:pt x="1081" y="95"/>
                </a:lnTo>
                <a:lnTo>
                  <a:pt x="1092" y="64"/>
                </a:lnTo>
                <a:lnTo>
                  <a:pt x="1092" y="42"/>
                </a:lnTo>
                <a:lnTo>
                  <a:pt x="1123" y="32"/>
                </a:lnTo>
                <a:lnTo>
                  <a:pt x="1155" y="11"/>
                </a:lnTo>
                <a:lnTo>
                  <a:pt x="1186" y="11"/>
                </a:lnTo>
                <a:lnTo>
                  <a:pt x="1218" y="0"/>
                </a:lnTo>
                <a:lnTo>
                  <a:pt x="1250" y="0"/>
                </a:lnTo>
                <a:lnTo>
                  <a:pt x="1281" y="0"/>
                </a:lnTo>
                <a:lnTo>
                  <a:pt x="1313" y="0"/>
                </a:lnTo>
                <a:lnTo>
                  <a:pt x="1344" y="0"/>
                </a:lnTo>
                <a:lnTo>
                  <a:pt x="1376" y="0"/>
                </a:lnTo>
                <a:lnTo>
                  <a:pt x="1407" y="0"/>
                </a:lnTo>
                <a:lnTo>
                  <a:pt x="1439" y="0"/>
                </a:lnTo>
                <a:lnTo>
                  <a:pt x="1471" y="0"/>
                </a:lnTo>
                <a:lnTo>
                  <a:pt x="1502" y="0"/>
                </a:lnTo>
                <a:lnTo>
                  <a:pt x="1534" y="11"/>
                </a:lnTo>
                <a:lnTo>
                  <a:pt x="1565" y="11"/>
                </a:lnTo>
                <a:lnTo>
                  <a:pt x="1597" y="21"/>
                </a:lnTo>
                <a:lnTo>
                  <a:pt x="1628" y="21"/>
                </a:lnTo>
                <a:lnTo>
                  <a:pt x="1632" y="30"/>
                </a:lnTo>
              </a:path>
            </a:pathLst>
          </a:custGeom>
          <a:noFill/>
          <a:ln w="25400" cap="rnd" cmpd="sng">
            <a:solidFill>
              <a:srgbClr val="FF99FF"/>
            </a:solidFill>
            <a:prstDash val="solid"/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8222" name="Rectangle 30"/>
          <p:cNvSpPr>
            <a:spLocks noChangeArrowheads="1"/>
          </p:cNvSpPr>
          <p:nvPr/>
        </p:nvSpPr>
        <p:spPr bwMode="auto">
          <a:xfrm>
            <a:off x="1370013" y="3505200"/>
            <a:ext cx="1754187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99FFFF"/>
                </a:solidFill>
                <a:latin typeface="Arial" charset="0"/>
              </a:rPr>
              <a:t>Nerves</a:t>
            </a:r>
            <a:r>
              <a:rPr lang="ru-RU" b="1" dirty="0" smtClean="0">
                <a:solidFill>
                  <a:srgbClr val="99FFFF"/>
                </a:solidFill>
                <a:latin typeface="Arial" charset="0"/>
              </a:rPr>
              <a:t>:</a:t>
            </a:r>
            <a:endParaRPr lang="ru-RU" b="1" i="1" dirty="0">
              <a:solidFill>
                <a:srgbClr val="FF7C80"/>
              </a:solidFill>
              <a:latin typeface="Arial" charset="0"/>
            </a:endParaRPr>
          </a:p>
        </p:txBody>
      </p:sp>
      <p:sp>
        <p:nvSpPr>
          <p:cNvPr id="8223" name="Freeform 31"/>
          <p:cNvSpPr>
            <a:spLocks/>
          </p:cNvSpPr>
          <p:nvPr/>
        </p:nvSpPr>
        <p:spPr bwMode="auto">
          <a:xfrm>
            <a:off x="3124200" y="1674813"/>
            <a:ext cx="534988" cy="460375"/>
          </a:xfrm>
          <a:custGeom>
            <a:avLst/>
            <a:gdLst/>
            <a:ahLst/>
            <a:cxnLst>
              <a:cxn ang="0">
                <a:pos x="336" y="289"/>
              </a:cxn>
              <a:cxn ang="0">
                <a:pos x="333" y="231"/>
              </a:cxn>
              <a:cxn ang="0">
                <a:pos x="323" y="200"/>
              </a:cxn>
              <a:cxn ang="0">
                <a:pos x="312" y="168"/>
              </a:cxn>
              <a:cxn ang="0">
                <a:pos x="291" y="136"/>
              </a:cxn>
              <a:cxn ang="0">
                <a:pos x="260" y="115"/>
              </a:cxn>
              <a:cxn ang="0">
                <a:pos x="238" y="105"/>
              </a:cxn>
              <a:cxn ang="0">
                <a:pos x="207" y="84"/>
              </a:cxn>
              <a:cxn ang="0">
                <a:pos x="175" y="63"/>
              </a:cxn>
              <a:cxn ang="0">
                <a:pos x="144" y="42"/>
              </a:cxn>
              <a:cxn ang="0">
                <a:pos x="112" y="31"/>
              </a:cxn>
              <a:cxn ang="0">
                <a:pos x="81" y="21"/>
              </a:cxn>
              <a:cxn ang="0">
                <a:pos x="49" y="10"/>
              </a:cxn>
              <a:cxn ang="0">
                <a:pos x="17" y="0"/>
              </a:cxn>
              <a:cxn ang="0">
                <a:pos x="0" y="1"/>
              </a:cxn>
            </a:cxnLst>
            <a:rect l="0" t="0" r="r" b="b"/>
            <a:pathLst>
              <a:path w="337" h="290">
                <a:moveTo>
                  <a:pt x="336" y="289"/>
                </a:moveTo>
                <a:lnTo>
                  <a:pt x="333" y="231"/>
                </a:lnTo>
                <a:lnTo>
                  <a:pt x="323" y="200"/>
                </a:lnTo>
                <a:lnTo>
                  <a:pt x="312" y="168"/>
                </a:lnTo>
                <a:lnTo>
                  <a:pt x="291" y="136"/>
                </a:lnTo>
                <a:lnTo>
                  <a:pt x="260" y="115"/>
                </a:lnTo>
                <a:lnTo>
                  <a:pt x="238" y="105"/>
                </a:lnTo>
                <a:lnTo>
                  <a:pt x="207" y="84"/>
                </a:lnTo>
                <a:lnTo>
                  <a:pt x="175" y="63"/>
                </a:lnTo>
                <a:lnTo>
                  <a:pt x="144" y="42"/>
                </a:lnTo>
                <a:lnTo>
                  <a:pt x="112" y="31"/>
                </a:lnTo>
                <a:lnTo>
                  <a:pt x="81" y="21"/>
                </a:lnTo>
                <a:lnTo>
                  <a:pt x="49" y="10"/>
                </a:lnTo>
                <a:lnTo>
                  <a:pt x="17" y="0"/>
                </a:lnTo>
                <a:lnTo>
                  <a:pt x="0" y="1"/>
                </a:lnTo>
              </a:path>
            </a:pathLst>
          </a:custGeom>
          <a:noFill/>
          <a:ln w="25400" cap="rnd" cmpd="sng">
            <a:solidFill>
              <a:srgbClr val="33CCFF"/>
            </a:solidFill>
            <a:prstDash val="solid"/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8224" name="Freeform 32"/>
          <p:cNvSpPr>
            <a:spLocks/>
          </p:cNvSpPr>
          <p:nvPr/>
        </p:nvSpPr>
        <p:spPr bwMode="auto">
          <a:xfrm>
            <a:off x="3657600" y="2025650"/>
            <a:ext cx="1300163" cy="268288"/>
          </a:xfrm>
          <a:custGeom>
            <a:avLst/>
            <a:gdLst/>
            <a:ahLst/>
            <a:cxnLst>
              <a:cxn ang="0">
                <a:pos x="0" y="164"/>
              </a:cxn>
              <a:cxn ang="0">
                <a:pos x="50" y="168"/>
              </a:cxn>
              <a:cxn ang="0">
                <a:pos x="81" y="158"/>
              </a:cxn>
              <a:cxn ang="0">
                <a:pos x="113" y="147"/>
              </a:cxn>
              <a:cxn ang="0">
                <a:pos x="145" y="137"/>
              </a:cxn>
              <a:cxn ang="0">
                <a:pos x="176" y="137"/>
              </a:cxn>
              <a:cxn ang="0">
                <a:pos x="208" y="126"/>
              </a:cxn>
              <a:cxn ang="0">
                <a:pos x="239" y="126"/>
              </a:cxn>
              <a:cxn ang="0">
                <a:pos x="271" y="126"/>
              </a:cxn>
              <a:cxn ang="0">
                <a:pos x="302" y="126"/>
              </a:cxn>
              <a:cxn ang="0">
                <a:pos x="334" y="126"/>
              </a:cxn>
              <a:cxn ang="0">
                <a:pos x="408" y="126"/>
              </a:cxn>
              <a:cxn ang="0">
                <a:pos x="450" y="126"/>
              </a:cxn>
              <a:cxn ang="0">
                <a:pos x="492" y="126"/>
              </a:cxn>
              <a:cxn ang="0">
                <a:pos x="523" y="126"/>
              </a:cxn>
              <a:cxn ang="0">
                <a:pos x="555" y="126"/>
              </a:cxn>
              <a:cxn ang="0">
                <a:pos x="587" y="126"/>
              </a:cxn>
              <a:cxn ang="0">
                <a:pos x="618" y="115"/>
              </a:cxn>
              <a:cxn ang="0">
                <a:pos x="650" y="115"/>
              </a:cxn>
              <a:cxn ang="0">
                <a:pos x="692" y="105"/>
              </a:cxn>
              <a:cxn ang="0">
                <a:pos x="723" y="94"/>
              </a:cxn>
              <a:cxn ang="0">
                <a:pos x="755" y="84"/>
              </a:cxn>
              <a:cxn ang="0">
                <a:pos x="786" y="63"/>
              </a:cxn>
              <a:cxn ang="0">
                <a:pos x="808" y="31"/>
              </a:cxn>
              <a:cxn ang="0">
                <a:pos x="818" y="0"/>
              </a:cxn>
              <a:cxn ang="0">
                <a:pos x="816" y="20"/>
              </a:cxn>
            </a:cxnLst>
            <a:rect l="0" t="0" r="r" b="b"/>
            <a:pathLst>
              <a:path w="819" h="169">
                <a:moveTo>
                  <a:pt x="0" y="164"/>
                </a:moveTo>
                <a:lnTo>
                  <a:pt x="50" y="168"/>
                </a:lnTo>
                <a:lnTo>
                  <a:pt x="81" y="158"/>
                </a:lnTo>
                <a:lnTo>
                  <a:pt x="113" y="147"/>
                </a:lnTo>
                <a:lnTo>
                  <a:pt x="145" y="137"/>
                </a:lnTo>
                <a:lnTo>
                  <a:pt x="176" y="137"/>
                </a:lnTo>
                <a:lnTo>
                  <a:pt x="208" y="126"/>
                </a:lnTo>
                <a:lnTo>
                  <a:pt x="239" y="126"/>
                </a:lnTo>
                <a:lnTo>
                  <a:pt x="271" y="126"/>
                </a:lnTo>
                <a:lnTo>
                  <a:pt x="302" y="126"/>
                </a:lnTo>
                <a:lnTo>
                  <a:pt x="334" y="126"/>
                </a:lnTo>
                <a:lnTo>
                  <a:pt x="408" y="126"/>
                </a:lnTo>
                <a:lnTo>
                  <a:pt x="450" y="126"/>
                </a:lnTo>
                <a:lnTo>
                  <a:pt x="492" y="126"/>
                </a:lnTo>
                <a:lnTo>
                  <a:pt x="523" y="126"/>
                </a:lnTo>
                <a:lnTo>
                  <a:pt x="555" y="126"/>
                </a:lnTo>
                <a:lnTo>
                  <a:pt x="587" y="126"/>
                </a:lnTo>
                <a:lnTo>
                  <a:pt x="618" y="115"/>
                </a:lnTo>
                <a:lnTo>
                  <a:pt x="650" y="115"/>
                </a:lnTo>
                <a:lnTo>
                  <a:pt x="692" y="105"/>
                </a:lnTo>
                <a:lnTo>
                  <a:pt x="723" y="94"/>
                </a:lnTo>
                <a:lnTo>
                  <a:pt x="755" y="84"/>
                </a:lnTo>
                <a:lnTo>
                  <a:pt x="786" y="63"/>
                </a:lnTo>
                <a:lnTo>
                  <a:pt x="808" y="31"/>
                </a:lnTo>
                <a:lnTo>
                  <a:pt x="818" y="0"/>
                </a:lnTo>
                <a:lnTo>
                  <a:pt x="816" y="20"/>
                </a:lnTo>
              </a:path>
            </a:pathLst>
          </a:custGeom>
          <a:noFill/>
          <a:ln w="25400" cap="rnd" cmpd="sng">
            <a:solidFill>
              <a:srgbClr val="CCCCFF"/>
            </a:solidFill>
            <a:prstDash val="solid"/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8225" name="Line 33"/>
          <p:cNvSpPr>
            <a:spLocks noChangeShapeType="1"/>
          </p:cNvSpPr>
          <p:nvPr/>
        </p:nvSpPr>
        <p:spPr bwMode="auto">
          <a:xfrm>
            <a:off x="4343400" y="2514600"/>
            <a:ext cx="609600" cy="762000"/>
          </a:xfrm>
          <a:prstGeom prst="line">
            <a:avLst/>
          </a:prstGeom>
          <a:noFill/>
          <a:ln w="12700">
            <a:solidFill>
              <a:srgbClr val="99FFFF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8226" name="Rectangle 34"/>
          <p:cNvSpPr>
            <a:spLocks noChangeArrowheads="1"/>
          </p:cNvSpPr>
          <p:nvPr/>
        </p:nvSpPr>
        <p:spPr bwMode="auto">
          <a:xfrm>
            <a:off x="2879725" y="1447800"/>
            <a:ext cx="184150" cy="585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dirty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8227" name="Rectangle 35"/>
          <p:cNvSpPr>
            <a:spLocks noChangeArrowheads="1"/>
          </p:cNvSpPr>
          <p:nvPr/>
        </p:nvSpPr>
        <p:spPr bwMode="auto">
          <a:xfrm>
            <a:off x="4267200" y="1447800"/>
            <a:ext cx="396875" cy="585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dirty="0"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8228" name="Rectangle 36"/>
          <p:cNvSpPr>
            <a:spLocks noChangeArrowheads="1"/>
          </p:cNvSpPr>
          <p:nvPr/>
        </p:nvSpPr>
        <p:spPr bwMode="auto">
          <a:xfrm>
            <a:off x="7086600" y="914401"/>
            <a:ext cx="609600" cy="132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 dirty="0" smtClean="0">
                <a:solidFill>
                  <a:srgbClr val="FF0000"/>
                </a:solidFill>
              </a:rPr>
              <a:t>4</a:t>
            </a:r>
          </a:p>
          <a:p>
            <a:pPr>
              <a:spcBef>
                <a:spcPct val="50000"/>
              </a:spcBef>
            </a:pPr>
            <a:r>
              <a:rPr lang="ru-RU" sz="3200" b="1" dirty="0" smtClean="0">
                <a:solidFill>
                  <a:srgbClr val="FF0000"/>
                </a:solidFill>
              </a:rPr>
              <a:t>3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8232" name="Rectangle 40"/>
          <p:cNvSpPr>
            <a:spLocks noChangeArrowheads="1"/>
          </p:cNvSpPr>
          <p:nvPr/>
        </p:nvSpPr>
        <p:spPr bwMode="auto">
          <a:xfrm>
            <a:off x="5180013" y="76200"/>
            <a:ext cx="3886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i="1">
                <a:solidFill>
                  <a:schemeClr val="bg1"/>
                </a:solidFill>
                <a:latin typeface="Arial" charset="0"/>
              </a:rPr>
              <a:t>Sub-odontoblastic plexus in cell-poor zone of Weil</a:t>
            </a:r>
          </a:p>
        </p:txBody>
      </p:sp>
      <p:sp>
        <p:nvSpPr>
          <p:cNvPr id="8233" name="Arc 41"/>
          <p:cNvSpPr>
            <a:spLocks/>
          </p:cNvSpPr>
          <p:nvPr/>
        </p:nvSpPr>
        <p:spPr bwMode="auto">
          <a:xfrm>
            <a:off x="3810000" y="533400"/>
            <a:ext cx="1371600" cy="1219200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0 w 21600"/>
              <a:gd name="T1" fmla="*/ 21600 h 21600"/>
              <a:gd name="T2" fmla="*/ 21575 w 21600"/>
              <a:gd name="T3" fmla="*/ 0 h 21600"/>
              <a:gd name="T4" fmla="*/ 2160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21600"/>
                </a:moveTo>
                <a:cubicBezTo>
                  <a:pt x="0" y="9680"/>
                  <a:pt x="9655" y="13"/>
                  <a:pt x="21575" y="0"/>
                </a:cubicBezTo>
              </a:path>
              <a:path w="21600" h="21600" stroke="0" extrusionOk="0">
                <a:moveTo>
                  <a:pt x="0" y="21600"/>
                </a:moveTo>
                <a:cubicBezTo>
                  <a:pt x="0" y="9680"/>
                  <a:pt x="9655" y="13"/>
                  <a:pt x="21575" y="0"/>
                </a:cubicBezTo>
                <a:lnTo>
                  <a:pt x="21600" y="21600"/>
                </a:lnTo>
                <a:close/>
              </a:path>
            </a:pathLst>
          </a:custGeom>
          <a:noFill/>
          <a:ln w="12700" cap="rnd">
            <a:solidFill>
              <a:schemeClr val="bg1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2"/>
          <p:cNvGrpSpPr>
            <a:grpSpLocks/>
          </p:cNvGrpSpPr>
          <p:nvPr/>
        </p:nvGrpSpPr>
        <p:grpSpPr bwMode="auto">
          <a:xfrm>
            <a:off x="381000" y="165100"/>
            <a:ext cx="2514600" cy="6692900"/>
            <a:chOff x="240" y="104"/>
            <a:chExt cx="1441" cy="4216"/>
          </a:xfrm>
        </p:grpSpPr>
        <p:sp useBgFill="1">
          <p:nvSpPr>
            <p:cNvPr id="10242" name="Rectangle 2"/>
            <p:cNvSpPr>
              <a:spLocks noChangeArrowheads="1"/>
            </p:cNvSpPr>
            <p:nvPr/>
          </p:nvSpPr>
          <p:spPr bwMode="auto">
            <a:xfrm>
              <a:off x="864" y="1674"/>
              <a:ext cx="288" cy="978"/>
            </a:xfrm>
            <a:prstGeom prst="rect">
              <a:avLst/>
            </a:prstGeom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>
                  <a:solidFill>
                    <a:srgbClr val="FF99CC"/>
                  </a:solidFill>
                  <a:latin typeface="Arial" charset="0"/>
                </a:rPr>
                <a:t>PULP</a:t>
              </a:r>
            </a:p>
          </p:txBody>
        </p:sp>
        <p:grpSp>
          <p:nvGrpSpPr>
            <p:cNvPr id="3" name="Group 111"/>
            <p:cNvGrpSpPr>
              <a:grpSpLocks/>
            </p:cNvGrpSpPr>
            <p:nvPr/>
          </p:nvGrpSpPr>
          <p:grpSpPr bwMode="auto">
            <a:xfrm>
              <a:off x="240" y="104"/>
              <a:ext cx="1441" cy="4216"/>
              <a:chOff x="240" y="104"/>
              <a:chExt cx="1441" cy="4216"/>
            </a:xfrm>
          </p:grpSpPr>
          <p:grpSp>
            <p:nvGrpSpPr>
              <p:cNvPr id="4" name="Group 108"/>
              <p:cNvGrpSpPr>
                <a:grpSpLocks/>
              </p:cNvGrpSpPr>
              <p:nvPr/>
            </p:nvGrpSpPr>
            <p:grpSpPr bwMode="auto">
              <a:xfrm>
                <a:off x="240" y="104"/>
                <a:ext cx="1441" cy="4164"/>
                <a:chOff x="240" y="104"/>
                <a:chExt cx="1441" cy="4164"/>
              </a:xfrm>
            </p:grpSpPr>
            <p:sp>
              <p:nvSpPr>
                <p:cNvPr id="10243" name="Freeform 3"/>
                <p:cNvSpPr>
                  <a:spLocks/>
                </p:cNvSpPr>
                <p:nvPr/>
              </p:nvSpPr>
              <p:spPr bwMode="auto">
                <a:xfrm>
                  <a:off x="280" y="380"/>
                  <a:ext cx="1284" cy="3888"/>
                </a:xfrm>
                <a:custGeom>
                  <a:avLst/>
                  <a:gdLst/>
                  <a:ahLst/>
                  <a:cxnLst>
                    <a:cxn ang="0">
                      <a:pos x="526" y="191"/>
                    </a:cxn>
                    <a:cxn ang="0">
                      <a:pos x="410" y="475"/>
                    </a:cxn>
                    <a:cxn ang="0">
                      <a:pos x="326" y="665"/>
                    </a:cxn>
                    <a:cxn ang="0">
                      <a:pos x="242" y="865"/>
                    </a:cxn>
                    <a:cxn ang="0">
                      <a:pos x="178" y="1054"/>
                    </a:cxn>
                    <a:cxn ang="0">
                      <a:pos x="126" y="1244"/>
                    </a:cxn>
                    <a:cxn ang="0">
                      <a:pos x="73" y="1454"/>
                    </a:cxn>
                    <a:cxn ang="0">
                      <a:pos x="10" y="1812"/>
                    </a:cxn>
                    <a:cxn ang="0">
                      <a:pos x="0" y="2012"/>
                    </a:cxn>
                    <a:cxn ang="0">
                      <a:pos x="63" y="2212"/>
                    </a:cxn>
                    <a:cxn ang="0">
                      <a:pos x="126" y="2412"/>
                    </a:cxn>
                    <a:cxn ang="0">
                      <a:pos x="189" y="2623"/>
                    </a:cxn>
                    <a:cxn ang="0">
                      <a:pos x="242" y="2865"/>
                    </a:cxn>
                    <a:cxn ang="0">
                      <a:pos x="294" y="3265"/>
                    </a:cxn>
                    <a:cxn ang="0">
                      <a:pos x="336" y="3476"/>
                    </a:cxn>
                    <a:cxn ang="0">
                      <a:pos x="368" y="3665"/>
                    </a:cxn>
                    <a:cxn ang="0">
                      <a:pos x="410" y="3844"/>
                    </a:cxn>
                    <a:cxn ang="0">
                      <a:pos x="515" y="3739"/>
                    </a:cxn>
                    <a:cxn ang="0">
                      <a:pos x="515" y="3560"/>
                    </a:cxn>
                    <a:cxn ang="0">
                      <a:pos x="505" y="3360"/>
                    </a:cxn>
                    <a:cxn ang="0">
                      <a:pos x="494" y="3139"/>
                    </a:cxn>
                    <a:cxn ang="0">
                      <a:pos x="494" y="2907"/>
                    </a:cxn>
                    <a:cxn ang="0">
                      <a:pos x="484" y="2697"/>
                    </a:cxn>
                    <a:cxn ang="0">
                      <a:pos x="473" y="2475"/>
                    </a:cxn>
                    <a:cxn ang="0">
                      <a:pos x="473" y="2265"/>
                    </a:cxn>
                    <a:cxn ang="0">
                      <a:pos x="473" y="1918"/>
                    </a:cxn>
                    <a:cxn ang="0">
                      <a:pos x="505" y="1654"/>
                    </a:cxn>
                    <a:cxn ang="0">
                      <a:pos x="589" y="1296"/>
                    </a:cxn>
                    <a:cxn ang="0">
                      <a:pos x="684" y="1054"/>
                    </a:cxn>
                    <a:cxn ang="0">
                      <a:pos x="810" y="928"/>
                    </a:cxn>
                    <a:cxn ang="0">
                      <a:pos x="873" y="1107"/>
                    </a:cxn>
                    <a:cxn ang="0">
                      <a:pos x="926" y="1296"/>
                    </a:cxn>
                    <a:cxn ang="0">
                      <a:pos x="968" y="1496"/>
                    </a:cxn>
                    <a:cxn ang="0">
                      <a:pos x="968" y="1707"/>
                    </a:cxn>
                    <a:cxn ang="0">
                      <a:pos x="968" y="1949"/>
                    </a:cxn>
                    <a:cxn ang="0">
                      <a:pos x="968" y="2181"/>
                    </a:cxn>
                    <a:cxn ang="0">
                      <a:pos x="894" y="2433"/>
                    </a:cxn>
                    <a:cxn ang="0">
                      <a:pos x="810" y="2676"/>
                    </a:cxn>
                    <a:cxn ang="0">
                      <a:pos x="747" y="2939"/>
                    </a:cxn>
                    <a:cxn ang="0">
                      <a:pos x="705" y="3160"/>
                    </a:cxn>
                    <a:cxn ang="0">
                      <a:pos x="684" y="3370"/>
                    </a:cxn>
                    <a:cxn ang="0">
                      <a:pos x="684" y="3876"/>
                    </a:cxn>
                    <a:cxn ang="0">
                      <a:pos x="715" y="3834"/>
                    </a:cxn>
                    <a:cxn ang="0">
                      <a:pos x="863" y="3707"/>
                    </a:cxn>
                    <a:cxn ang="0">
                      <a:pos x="884" y="3528"/>
                    </a:cxn>
                    <a:cxn ang="0">
                      <a:pos x="905" y="3349"/>
                    </a:cxn>
                    <a:cxn ang="0">
                      <a:pos x="978" y="3149"/>
                    </a:cxn>
                    <a:cxn ang="0">
                      <a:pos x="1052" y="2854"/>
                    </a:cxn>
                    <a:cxn ang="0">
                      <a:pos x="1136" y="2570"/>
                    </a:cxn>
                    <a:cxn ang="0">
                      <a:pos x="1178" y="2349"/>
                    </a:cxn>
                    <a:cxn ang="0">
                      <a:pos x="1220" y="2139"/>
                    </a:cxn>
                    <a:cxn ang="0">
                      <a:pos x="1262" y="1939"/>
                    </a:cxn>
                    <a:cxn ang="0">
                      <a:pos x="1273" y="1728"/>
                    </a:cxn>
                    <a:cxn ang="0">
                      <a:pos x="1283" y="1538"/>
                    </a:cxn>
                    <a:cxn ang="0">
                      <a:pos x="1283" y="1349"/>
                    </a:cxn>
                    <a:cxn ang="0">
                      <a:pos x="1273" y="1138"/>
                    </a:cxn>
                    <a:cxn ang="0">
                      <a:pos x="1220" y="938"/>
                    </a:cxn>
                    <a:cxn ang="0">
                      <a:pos x="1157" y="665"/>
                    </a:cxn>
                    <a:cxn ang="0">
                      <a:pos x="1062" y="475"/>
                    </a:cxn>
                    <a:cxn ang="0">
                      <a:pos x="936" y="275"/>
                    </a:cxn>
                    <a:cxn ang="0">
                      <a:pos x="789" y="96"/>
                    </a:cxn>
                  </a:cxnLst>
                  <a:rect l="0" t="0" r="r" b="b"/>
                  <a:pathLst>
                    <a:path w="1284" h="3888">
                      <a:moveTo>
                        <a:pt x="680" y="0"/>
                      </a:moveTo>
                      <a:lnTo>
                        <a:pt x="631" y="54"/>
                      </a:lnTo>
                      <a:lnTo>
                        <a:pt x="599" y="75"/>
                      </a:lnTo>
                      <a:lnTo>
                        <a:pt x="578" y="117"/>
                      </a:lnTo>
                      <a:lnTo>
                        <a:pt x="547" y="159"/>
                      </a:lnTo>
                      <a:lnTo>
                        <a:pt x="526" y="191"/>
                      </a:lnTo>
                      <a:lnTo>
                        <a:pt x="515" y="254"/>
                      </a:lnTo>
                      <a:lnTo>
                        <a:pt x="484" y="338"/>
                      </a:lnTo>
                      <a:lnTo>
                        <a:pt x="463" y="380"/>
                      </a:lnTo>
                      <a:lnTo>
                        <a:pt x="442" y="412"/>
                      </a:lnTo>
                      <a:lnTo>
                        <a:pt x="431" y="444"/>
                      </a:lnTo>
                      <a:lnTo>
                        <a:pt x="410" y="475"/>
                      </a:lnTo>
                      <a:lnTo>
                        <a:pt x="389" y="507"/>
                      </a:lnTo>
                      <a:lnTo>
                        <a:pt x="378" y="538"/>
                      </a:lnTo>
                      <a:lnTo>
                        <a:pt x="368" y="570"/>
                      </a:lnTo>
                      <a:lnTo>
                        <a:pt x="347" y="602"/>
                      </a:lnTo>
                      <a:lnTo>
                        <a:pt x="336" y="633"/>
                      </a:lnTo>
                      <a:lnTo>
                        <a:pt x="326" y="665"/>
                      </a:lnTo>
                      <a:lnTo>
                        <a:pt x="305" y="707"/>
                      </a:lnTo>
                      <a:lnTo>
                        <a:pt x="294" y="738"/>
                      </a:lnTo>
                      <a:lnTo>
                        <a:pt x="273" y="770"/>
                      </a:lnTo>
                      <a:lnTo>
                        <a:pt x="263" y="802"/>
                      </a:lnTo>
                      <a:lnTo>
                        <a:pt x="252" y="833"/>
                      </a:lnTo>
                      <a:lnTo>
                        <a:pt x="242" y="865"/>
                      </a:lnTo>
                      <a:lnTo>
                        <a:pt x="231" y="896"/>
                      </a:lnTo>
                      <a:lnTo>
                        <a:pt x="221" y="928"/>
                      </a:lnTo>
                      <a:lnTo>
                        <a:pt x="210" y="959"/>
                      </a:lnTo>
                      <a:lnTo>
                        <a:pt x="200" y="991"/>
                      </a:lnTo>
                      <a:lnTo>
                        <a:pt x="189" y="1023"/>
                      </a:lnTo>
                      <a:lnTo>
                        <a:pt x="178" y="1054"/>
                      </a:lnTo>
                      <a:lnTo>
                        <a:pt x="168" y="1086"/>
                      </a:lnTo>
                      <a:lnTo>
                        <a:pt x="157" y="1117"/>
                      </a:lnTo>
                      <a:lnTo>
                        <a:pt x="147" y="1149"/>
                      </a:lnTo>
                      <a:lnTo>
                        <a:pt x="136" y="1181"/>
                      </a:lnTo>
                      <a:lnTo>
                        <a:pt x="136" y="1212"/>
                      </a:lnTo>
                      <a:lnTo>
                        <a:pt x="126" y="1244"/>
                      </a:lnTo>
                      <a:lnTo>
                        <a:pt x="115" y="1275"/>
                      </a:lnTo>
                      <a:lnTo>
                        <a:pt x="105" y="1317"/>
                      </a:lnTo>
                      <a:lnTo>
                        <a:pt x="94" y="1349"/>
                      </a:lnTo>
                      <a:lnTo>
                        <a:pt x="94" y="1381"/>
                      </a:lnTo>
                      <a:lnTo>
                        <a:pt x="84" y="1423"/>
                      </a:lnTo>
                      <a:lnTo>
                        <a:pt x="73" y="1454"/>
                      </a:lnTo>
                      <a:lnTo>
                        <a:pt x="63" y="1486"/>
                      </a:lnTo>
                      <a:lnTo>
                        <a:pt x="52" y="1528"/>
                      </a:lnTo>
                      <a:lnTo>
                        <a:pt x="42" y="1602"/>
                      </a:lnTo>
                      <a:lnTo>
                        <a:pt x="31" y="1686"/>
                      </a:lnTo>
                      <a:lnTo>
                        <a:pt x="21" y="1749"/>
                      </a:lnTo>
                      <a:lnTo>
                        <a:pt x="10" y="1812"/>
                      </a:lnTo>
                      <a:lnTo>
                        <a:pt x="10" y="1844"/>
                      </a:lnTo>
                      <a:lnTo>
                        <a:pt x="0" y="1875"/>
                      </a:lnTo>
                      <a:lnTo>
                        <a:pt x="0" y="1918"/>
                      </a:lnTo>
                      <a:lnTo>
                        <a:pt x="0" y="1949"/>
                      </a:lnTo>
                      <a:lnTo>
                        <a:pt x="0" y="1981"/>
                      </a:lnTo>
                      <a:lnTo>
                        <a:pt x="0" y="2012"/>
                      </a:lnTo>
                      <a:lnTo>
                        <a:pt x="0" y="2044"/>
                      </a:lnTo>
                      <a:lnTo>
                        <a:pt x="10" y="2075"/>
                      </a:lnTo>
                      <a:lnTo>
                        <a:pt x="31" y="2118"/>
                      </a:lnTo>
                      <a:lnTo>
                        <a:pt x="42" y="2149"/>
                      </a:lnTo>
                      <a:lnTo>
                        <a:pt x="52" y="2181"/>
                      </a:lnTo>
                      <a:lnTo>
                        <a:pt x="63" y="2212"/>
                      </a:lnTo>
                      <a:lnTo>
                        <a:pt x="73" y="2254"/>
                      </a:lnTo>
                      <a:lnTo>
                        <a:pt x="84" y="2286"/>
                      </a:lnTo>
                      <a:lnTo>
                        <a:pt x="94" y="2318"/>
                      </a:lnTo>
                      <a:lnTo>
                        <a:pt x="105" y="2349"/>
                      </a:lnTo>
                      <a:lnTo>
                        <a:pt x="115" y="2381"/>
                      </a:lnTo>
                      <a:lnTo>
                        <a:pt x="126" y="2412"/>
                      </a:lnTo>
                      <a:lnTo>
                        <a:pt x="136" y="2454"/>
                      </a:lnTo>
                      <a:lnTo>
                        <a:pt x="147" y="2486"/>
                      </a:lnTo>
                      <a:lnTo>
                        <a:pt x="157" y="2518"/>
                      </a:lnTo>
                      <a:lnTo>
                        <a:pt x="168" y="2549"/>
                      </a:lnTo>
                      <a:lnTo>
                        <a:pt x="168" y="2581"/>
                      </a:lnTo>
                      <a:lnTo>
                        <a:pt x="189" y="2623"/>
                      </a:lnTo>
                      <a:lnTo>
                        <a:pt x="189" y="2654"/>
                      </a:lnTo>
                      <a:lnTo>
                        <a:pt x="200" y="2676"/>
                      </a:lnTo>
                      <a:lnTo>
                        <a:pt x="210" y="2718"/>
                      </a:lnTo>
                      <a:lnTo>
                        <a:pt x="221" y="2749"/>
                      </a:lnTo>
                      <a:lnTo>
                        <a:pt x="231" y="2781"/>
                      </a:lnTo>
                      <a:lnTo>
                        <a:pt x="242" y="2865"/>
                      </a:lnTo>
                      <a:lnTo>
                        <a:pt x="252" y="2949"/>
                      </a:lnTo>
                      <a:lnTo>
                        <a:pt x="263" y="3055"/>
                      </a:lnTo>
                      <a:lnTo>
                        <a:pt x="273" y="3139"/>
                      </a:lnTo>
                      <a:lnTo>
                        <a:pt x="284" y="3202"/>
                      </a:lnTo>
                      <a:lnTo>
                        <a:pt x="284" y="3234"/>
                      </a:lnTo>
                      <a:lnTo>
                        <a:pt x="294" y="3265"/>
                      </a:lnTo>
                      <a:lnTo>
                        <a:pt x="294" y="3297"/>
                      </a:lnTo>
                      <a:lnTo>
                        <a:pt x="305" y="3328"/>
                      </a:lnTo>
                      <a:lnTo>
                        <a:pt x="315" y="3360"/>
                      </a:lnTo>
                      <a:lnTo>
                        <a:pt x="326" y="3402"/>
                      </a:lnTo>
                      <a:lnTo>
                        <a:pt x="336" y="3444"/>
                      </a:lnTo>
                      <a:lnTo>
                        <a:pt x="336" y="3476"/>
                      </a:lnTo>
                      <a:lnTo>
                        <a:pt x="347" y="3507"/>
                      </a:lnTo>
                      <a:lnTo>
                        <a:pt x="347" y="3539"/>
                      </a:lnTo>
                      <a:lnTo>
                        <a:pt x="357" y="3570"/>
                      </a:lnTo>
                      <a:lnTo>
                        <a:pt x="368" y="3602"/>
                      </a:lnTo>
                      <a:lnTo>
                        <a:pt x="368" y="3634"/>
                      </a:lnTo>
                      <a:lnTo>
                        <a:pt x="368" y="3665"/>
                      </a:lnTo>
                      <a:lnTo>
                        <a:pt x="378" y="3697"/>
                      </a:lnTo>
                      <a:lnTo>
                        <a:pt x="378" y="3728"/>
                      </a:lnTo>
                      <a:lnTo>
                        <a:pt x="389" y="3760"/>
                      </a:lnTo>
                      <a:lnTo>
                        <a:pt x="389" y="3791"/>
                      </a:lnTo>
                      <a:lnTo>
                        <a:pt x="399" y="3813"/>
                      </a:lnTo>
                      <a:lnTo>
                        <a:pt x="410" y="3844"/>
                      </a:lnTo>
                      <a:lnTo>
                        <a:pt x="442" y="3865"/>
                      </a:lnTo>
                      <a:lnTo>
                        <a:pt x="473" y="3865"/>
                      </a:lnTo>
                      <a:lnTo>
                        <a:pt x="494" y="3834"/>
                      </a:lnTo>
                      <a:lnTo>
                        <a:pt x="505" y="3802"/>
                      </a:lnTo>
                      <a:lnTo>
                        <a:pt x="515" y="3770"/>
                      </a:lnTo>
                      <a:lnTo>
                        <a:pt x="515" y="3739"/>
                      </a:lnTo>
                      <a:lnTo>
                        <a:pt x="515" y="3707"/>
                      </a:lnTo>
                      <a:lnTo>
                        <a:pt x="515" y="3676"/>
                      </a:lnTo>
                      <a:lnTo>
                        <a:pt x="515" y="3644"/>
                      </a:lnTo>
                      <a:lnTo>
                        <a:pt x="515" y="3613"/>
                      </a:lnTo>
                      <a:lnTo>
                        <a:pt x="515" y="3591"/>
                      </a:lnTo>
                      <a:lnTo>
                        <a:pt x="515" y="3560"/>
                      </a:lnTo>
                      <a:lnTo>
                        <a:pt x="515" y="3518"/>
                      </a:lnTo>
                      <a:lnTo>
                        <a:pt x="515" y="3486"/>
                      </a:lnTo>
                      <a:lnTo>
                        <a:pt x="515" y="3455"/>
                      </a:lnTo>
                      <a:lnTo>
                        <a:pt x="505" y="3423"/>
                      </a:lnTo>
                      <a:lnTo>
                        <a:pt x="505" y="3391"/>
                      </a:lnTo>
                      <a:lnTo>
                        <a:pt x="505" y="3360"/>
                      </a:lnTo>
                      <a:lnTo>
                        <a:pt x="505" y="3318"/>
                      </a:lnTo>
                      <a:lnTo>
                        <a:pt x="505" y="3286"/>
                      </a:lnTo>
                      <a:lnTo>
                        <a:pt x="505" y="3255"/>
                      </a:lnTo>
                      <a:lnTo>
                        <a:pt x="494" y="3212"/>
                      </a:lnTo>
                      <a:lnTo>
                        <a:pt x="494" y="3181"/>
                      </a:lnTo>
                      <a:lnTo>
                        <a:pt x="494" y="3139"/>
                      </a:lnTo>
                      <a:lnTo>
                        <a:pt x="494" y="3097"/>
                      </a:lnTo>
                      <a:lnTo>
                        <a:pt x="494" y="3065"/>
                      </a:lnTo>
                      <a:lnTo>
                        <a:pt x="494" y="3023"/>
                      </a:lnTo>
                      <a:lnTo>
                        <a:pt x="494" y="2981"/>
                      </a:lnTo>
                      <a:lnTo>
                        <a:pt x="494" y="2949"/>
                      </a:lnTo>
                      <a:lnTo>
                        <a:pt x="494" y="2907"/>
                      </a:lnTo>
                      <a:lnTo>
                        <a:pt x="494" y="2876"/>
                      </a:lnTo>
                      <a:lnTo>
                        <a:pt x="494" y="2844"/>
                      </a:lnTo>
                      <a:lnTo>
                        <a:pt x="494" y="2802"/>
                      </a:lnTo>
                      <a:lnTo>
                        <a:pt x="494" y="2760"/>
                      </a:lnTo>
                      <a:lnTo>
                        <a:pt x="484" y="2728"/>
                      </a:lnTo>
                      <a:lnTo>
                        <a:pt x="484" y="2697"/>
                      </a:lnTo>
                      <a:lnTo>
                        <a:pt x="484" y="2654"/>
                      </a:lnTo>
                      <a:lnTo>
                        <a:pt x="484" y="2623"/>
                      </a:lnTo>
                      <a:lnTo>
                        <a:pt x="484" y="2591"/>
                      </a:lnTo>
                      <a:lnTo>
                        <a:pt x="484" y="2549"/>
                      </a:lnTo>
                      <a:lnTo>
                        <a:pt x="473" y="2507"/>
                      </a:lnTo>
                      <a:lnTo>
                        <a:pt x="473" y="2475"/>
                      </a:lnTo>
                      <a:lnTo>
                        <a:pt x="473" y="2433"/>
                      </a:lnTo>
                      <a:lnTo>
                        <a:pt x="473" y="2402"/>
                      </a:lnTo>
                      <a:lnTo>
                        <a:pt x="473" y="2370"/>
                      </a:lnTo>
                      <a:lnTo>
                        <a:pt x="473" y="2339"/>
                      </a:lnTo>
                      <a:lnTo>
                        <a:pt x="473" y="2297"/>
                      </a:lnTo>
                      <a:lnTo>
                        <a:pt x="473" y="2265"/>
                      </a:lnTo>
                      <a:lnTo>
                        <a:pt x="473" y="2233"/>
                      </a:lnTo>
                      <a:lnTo>
                        <a:pt x="473" y="2191"/>
                      </a:lnTo>
                      <a:lnTo>
                        <a:pt x="473" y="2128"/>
                      </a:lnTo>
                      <a:lnTo>
                        <a:pt x="473" y="2065"/>
                      </a:lnTo>
                      <a:lnTo>
                        <a:pt x="473" y="2002"/>
                      </a:lnTo>
                      <a:lnTo>
                        <a:pt x="473" y="1918"/>
                      </a:lnTo>
                      <a:lnTo>
                        <a:pt x="473" y="1896"/>
                      </a:lnTo>
                      <a:lnTo>
                        <a:pt x="473" y="1865"/>
                      </a:lnTo>
                      <a:lnTo>
                        <a:pt x="484" y="1823"/>
                      </a:lnTo>
                      <a:lnTo>
                        <a:pt x="494" y="1781"/>
                      </a:lnTo>
                      <a:lnTo>
                        <a:pt x="505" y="1717"/>
                      </a:lnTo>
                      <a:lnTo>
                        <a:pt x="505" y="1654"/>
                      </a:lnTo>
                      <a:lnTo>
                        <a:pt x="526" y="1570"/>
                      </a:lnTo>
                      <a:lnTo>
                        <a:pt x="536" y="1486"/>
                      </a:lnTo>
                      <a:lnTo>
                        <a:pt x="547" y="1423"/>
                      </a:lnTo>
                      <a:lnTo>
                        <a:pt x="568" y="1381"/>
                      </a:lnTo>
                      <a:lnTo>
                        <a:pt x="578" y="1338"/>
                      </a:lnTo>
                      <a:lnTo>
                        <a:pt x="589" y="1296"/>
                      </a:lnTo>
                      <a:lnTo>
                        <a:pt x="610" y="1254"/>
                      </a:lnTo>
                      <a:lnTo>
                        <a:pt x="631" y="1181"/>
                      </a:lnTo>
                      <a:lnTo>
                        <a:pt x="642" y="1159"/>
                      </a:lnTo>
                      <a:lnTo>
                        <a:pt x="652" y="1128"/>
                      </a:lnTo>
                      <a:lnTo>
                        <a:pt x="673" y="1086"/>
                      </a:lnTo>
                      <a:lnTo>
                        <a:pt x="684" y="1054"/>
                      </a:lnTo>
                      <a:lnTo>
                        <a:pt x="715" y="1023"/>
                      </a:lnTo>
                      <a:lnTo>
                        <a:pt x="736" y="991"/>
                      </a:lnTo>
                      <a:lnTo>
                        <a:pt x="757" y="959"/>
                      </a:lnTo>
                      <a:lnTo>
                        <a:pt x="778" y="928"/>
                      </a:lnTo>
                      <a:lnTo>
                        <a:pt x="799" y="896"/>
                      </a:lnTo>
                      <a:lnTo>
                        <a:pt x="810" y="928"/>
                      </a:lnTo>
                      <a:lnTo>
                        <a:pt x="810" y="959"/>
                      </a:lnTo>
                      <a:lnTo>
                        <a:pt x="820" y="981"/>
                      </a:lnTo>
                      <a:lnTo>
                        <a:pt x="831" y="1012"/>
                      </a:lnTo>
                      <a:lnTo>
                        <a:pt x="841" y="1044"/>
                      </a:lnTo>
                      <a:lnTo>
                        <a:pt x="852" y="1075"/>
                      </a:lnTo>
                      <a:lnTo>
                        <a:pt x="873" y="1107"/>
                      </a:lnTo>
                      <a:lnTo>
                        <a:pt x="884" y="1138"/>
                      </a:lnTo>
                      <a:lnTo>
                        <a:pt x="884" y="1170"/>
                      </a:lnTo>
                      <a:lnTo>
                        <a:pt x="905" y="1202"/>
                      </a:lnTo>
                      <a:lnTo>
                        <a:pt x="915" y="1233"/>
                      </a:lnTo>
                      <a:lnTo>
                        <a:pt x="926" y="1265"/>
                      </a:lnTo>
                      <a:lnTo>
                        <a:pt x="926" y="1296"/>
                      </a:lnTo>
                      <a:lnTo>
                        <a:pt x="936" y="1328"/>
                      </a:lnTo>
                      <a:lnTo>
                        <a:pt x="947" y="1370"/>
                      </a:lnTo>
                      <a:lnTo>
                        <a:pt x="957" y="1402"/>
                      </a:lnTo>
                      <a:lnTo>
                        <a:pt x="957" y="1433"/>
                      </a:lnTo>
                      <a:lnTo>
                        <a:pt x="968" y="1465"/>
                      </a:lnTo>
                      <a:lnTo>
                        <a:pt x="968" y="1496"/>
                      </a:lnTo>
                      <a:lnTo>
                        <a:pt x="968" y="1538"/>
                      </a:lnTo>
                      <a:lnTo>
                        <a:pt x="968" y="1560"/>
                      </a:lnTo>
                      <a:lnTo>
                        <a:pt x="968" y="1591"/>
                      </a:lnTo>
                      <a:lnTo>
                        <a:pt x="968" y="1633"/>
                      </a:lnTo>
                      <a:lnTo>
                        <a:pt x="968" y="1665"/>
                      </a:lnTo>
                      <a:lnTo>
                        <a:pt x="968" y="1707"/>
                      </a:lnTo>
                      <a:lnTo>
                        <a:pt x="968" y="1739"/>
                      </a:lnTo>
                      <a:lnTo>
                        <a:pt x="968" y="1823"/>
                      </a:lnTo>
                      <a:lnTo>
                        <a:pt x="968" y="1854"/>
                      </a:lnTo>
                      <a:lnTo>
                        <a:pt x="968" y="1896"/>
                      </a:lnTo>
                      <a:lnTo>
                        <a:pt x="968" y="1918"/>
                      </a:lnTo>
                      <a:lnTo>
                        <a:pt x="968" y="1949"/>
                      </a:lnTo>
                      <a:lnTo>
                        <a:pt x="968" y="1981"/>
                      </a:lnTo>
                      <a:lnTo>
                        <a:pt x="968" y="2023"/>
                      </a:lnTo>
                      <a:lnTo>
                        <a:pt x="968" y="2065"/>
                      </a:lnTo>
                      <a:lnTo>
                        <a:pt x="968" y="2107"/>
                      </a:lnTo>
                      <a:lnTo>
                        <a:pt x="968" y="2149"/>
                      </a:lnTo>
                      <a:lnTo>
                        <a:pt x="968" y="2181"/>
                      </a:lnTo>
                      <a:lnTo>
                        <a:pt x="947" y="2212"/>
                      </a:lnTo>
                      <a:lnTo>
                        <a:pt x="936" y="2254"/>
                      </a:lnTo>
                      <a:lnTo>
                        <a:pt x="926" y="2286"/>
                      </a:lnTo>
                      <a:lnTo>
                        <a:pt x="915" y="2328"/>
                      </a:lnTo>
                      <a:lnTo>
                        <a:pt x="905" y="2402"/>
                      </a:lnTo>
                      <a:lnTo>
                        <a:pt x="894" y="2433"/>
                      </a:lnTo>
                      <a:lnTo>
                        <a:pt x="884" y="2465"/>
                      </a:lnTo>
                      <a:lnTo>
                        <a:pt x="873" y="2497"/>
                      </a:lnTo>
                      <a:lnTo>
                        <a:pt x="852" y="2539"/>
                      </a:lnTo>
                      <a:lnTo>
                        <a:pt x="841" y="2581"/>
                      </a:lnTo>
                      <a:lnTo>
                        <a:pt x="820" y="2612"/>
                      </a:lnTo>
                      <a:lnTo>
                        <a:pt x="810" y="2676"/>
                      </a:lnTo>
                      <a:lnTo>
                        <a:pt x="799" y="2760"/>
                      </a:lnTo>
                      <a:lnTo>
                        <a:pt x="789" y="2791"/>
                      </a:lnTo>
                      <a:lnTo>
                        <a:pt x="778" y="2833"/>
                      </a:lnTo>
                      <a:lnTo>
                        <a:pt x="768" y="2865"/>
                      </a:lnTo>
                      <a:lnTo>
                        <a:pt x="757" y="2897"/>
                      </a:lnTo>
                      <a:lnTo>
                        <a:pt x="747" y="2939"/>
                      </a:lnTo>
                      <a:lnTo>
                        <a:pt x="736" y="2981"/>
                      </a:lnTo>
                      <a:lnTo>
                        <a:pt x="726" y="3012"/>
                      </a:lnTo>
                      <a:lnTo>
                        <a:pt x="726" y="3055"/>
                      </a:lnTo>
                      <a:lnTo>
                        <a:pt x="715" y="3097"/>
                      </a:lnTo>
                      <a:lnTo>
                        <a:pt x="705" y="3128"/>
                      </a:lnTo>
                      <a:lnTo>
                        <a:pt x="705" y="3160"/>
                      </a:lnTo>
                      <a:lnTo>
                        <a:pt x="694" y="3191"/>
                      </a:lnTo>
                      <a:lnTo>
                        <a:pt x="694" y="3223"/>
                      </a:lnTo>
                      <a:lnTo>
                        <a:pt x="694" y="3255"/>
                      </a:lnTo>
                      <a:lnTo>
                        <a:pt x="694" y="3297"/>
                      </a:lnTo>
                      <a:lnTo>
                        <a:pt x="684" y="3339"/>
                      </a:lnTo>
                      <a:lnTo>
                        <a:pt x="684" y="3370"/>
                      </a:lnTo>
                      <a:lnTo>
                        <a:pt x="684" y="3402"/>
                      </a:lnTo>
                      <a:lnTo>
                        <a:pt x="684" y="3434"/>
                      </a:lnTo>
                      <a:lnTo>
                        <a:pt x="684" y="3497"/>
                      </a:lnTo>
                      <a:lnTo>
                        <a:pt x="684" y="3623"/>
                      </a:lnTo>
                      <a:lnTo>
                        <a:pt x="684" y="3749"/>
                      </a:lnTo>
                      <a:lnTo>
                        <a:pt x="684" y="3876"/>
                      </a:lnTo>
                      <a:lnTo>
                        <a:pt x="684" y="3887"/>
                      </a:lnTo>
                      <a:lnTo>
                        <a:pt x="684" y="3865"/>
                      </a:lnTo>
                      <a:lnTo>
                        <a:pt x="684" y="3834"/>
                      </a:lnTo>
                      <a:lnTo>
                        <a:pt x="684" y="3802"/>
                      </a:lnTo>
                      <a:lnTo>
                        <a:pt x="684" y="3834"/>
                      </a:lnTo>
                      <a:lnTo>
                        <a:pt x="715" y="3834"/>
                      </a:lnTo>
                      <a:lnTo>
                        <a:pt x="747" y="3834"/>
                      </a:lnTo>
                      <a:lnTo>
                        <a:pt x="778" y="3834"/>
                      </a:lnTo>
                      <a:lnTo>
                        <a:pt x="810" y="3802"/>
                      </a:lnTo>
                      <a:lnTo>
                        <a:pt x="831" y="3770"/>
                      </a:lnTo>
                      <a:lnTo>
                        <a:pt x="841" y="3739"/>
                      </a:lnTo>
                      <a:lnTo>
                        <a:pt x="863" y="3707"/>
                      </a:lnTo>
                      <a:lnTo>
                        <a:pt x="873" y="3676"/>
                      </a:lnTo>
                      <a:lnTo>
                        <a:pt x="884" y="3644"/>
                      </a:lnTo>
                      <a:lnTo>
                        <a:pt x="884" y="3613"/>
                      </a:lnTo>
                      <a:lnTo>
                        <a:pt x="884" y="3591"/>
                      </a:lnTo>
                      <a:lnTo>
                        <a:pt x="884" y="3560"/>
                      </a:lnTo>
                      <a:lnTo>
                        <a:pt x="884" y="3528"/>
                      </a:lnTo>
                      <a:lnTo>
                        <a:pt x="884" y="3497"/>
                      </a:lnTo>
                      <a:lnTo>
                        <a:pt x="884" y="3465"/>
                      </a:lnTo>
                      <a:lnTo>
                        <a:pt x="884" y="3434"/>
                      </a:lnTo>
                      <a:lnTo>
                        <a:pt x="894" y="3412"/>
                      </a:lnTo>
                      <a:lnTo>
                        <a:pt x="894" y="3381"/>
                      </a:lnTo>
                      <a:lnTo>
                        <a:pt x="905" y="3349"/>
                      </a:lnTo>
                      <a:lnTo>
                        <a:pt x="915" y="3318"/>
                      </a:lnTo>
                      <a:lnTo>
                        <a:pt x="926" y="3286"/>
                      </a:lnTo>
                      <a:lnTo>
                        <a:pt x="936" y="3255"/>
                      </a:lnTo>
                      <a:lnTo>
                        <a:pt x="957" y="3212"/>
                      </a:lnTo>
                      <a:lnTo>
                        <a:pt x="968" y="3181"/>
                      </a:lnTo>
                      <a:lnTo>
                        <a:pt x="978" y="3149"/>
                      </a:lnTo>
                      <a:lnTo>
                        <a:pt x="999" y="3065"/>
                      </a:lnTo>
                      <a:lnTo>
                        <a:pt x="1010" y="2981"/>
                      </a:lnTo>
                      <a:lnTo>
                        <a:pt x="1031" y="2949"/>
                      </a:lnTo>
                      <a:lnTo>
                        <a:pt x="1041" y="2918"/>
                      </a:lnTo>
                      <a:lnTo>
                        <a:pt x="1052" y="2886"/>
                      </a:lnTo>
                      <a:lnTo>
                        <a:pt x="1052" y="2854"/>
                      </a:lnTo>
                      <a:lnTo>
                        <a:pt x="1073" y="2812"/>
                      </a:lnTo>
                      <a:lnTo>
                        <a:pt x="1094" y="2728"/>
                      </a:lnTo>
                      <a:lnTo>
                        <a:pt x="1105" y="2686"/>
                      </a:lnTo>
                      <a:lnTo>
                        <a:pt x="1115" y="2644"/>
                      </a:lnTo>
                      <a:lnTo>
                        <a:pt x="1126" y="2602"/>
                      </a:lnTo>
                      <a:lnTo>
                        <a:pt x="1136" y="2570"/>
                      </a:lnTo>
                      <a:lnTo>
                        <a:pt x="1136" y="2528"/>
                      </a:lnTo>
                      <a:lnTo>
                        <a:pt x="1147" y="2497"/>
                      </a:lnTo>
                      <a:lnTo>
                        <a:pt x="1157" y="2465"/>
                      </a:lnTo>
                      <a:lnTo>
                        <a:pt x="1168" y="2423"/>
                      </a:lnTo>
                      <a:lnTo>
                        <a:pt x="1178" y="2391"/>
                      </a:lnTo>
                      <a:lnTo>
                        <a:pt x="1178" y="2349"/>
                      </a:lnTo>
                      <a:lnTo>
                        <a:pt x="1189" y="2318"/>
                      </a:lnTo>
                      <a:lnTo>
                        <a:pt x="1199" y="2275"/>
                      </a:lnTo>
                      <a:lnTo>
                        <a:pt x="1210" y="2244"/>
                      </a:lnTo>
                      <a:lnTo>
                        <a:pt x="1210" y="2202"/>
                      </a:lnTo>
                      <a:lnTo>
                        <a:pt x="1220" y="2170"/>
                      </a:lnTo>
                      <a:lnTo>
                        <a:pt x="1220" y="2139"/>
                      </a:lnTo>
                      <a:lnTo>
                        <a:pt x="1231" y="2107"/>
                      </a:lnTo>
                      <a:lnTo>
                        <a:pt x="1231" y="2075"/>
                      </a:lnTo>
                      <a:lnTo>
                        <a:pt x="1241" y="2044"/>
                      </a:lnTo>
                      <a:lnTo>
                        <a:pt x="1252" y="2012"/>
                      </a:lnTo>
                      <a:lnTo>
                        <a:pt x="1252" y="1970"/>
                      </a:lnTo>
                      <a:lnTo>
                        <a:pt x="1262" y="1939"/>
                      </a:lnTo>
                      <a:lnTo>
                        <a:pt x="1262" y="1907"/>
                      </a:lnTo>
                      <a:lnTo>
                        <a:pt x="1262" y="1865"/>
                      </a:lnTo>
                      <a:lnTo>
                        <a:pt x="1262" y="1833"/>
                      </a:lnTo>
                      <a:lnTo>
                        <a:pt x="1273" y="1802"/>
                      </a:lnTo>
                      <a:lnTo>
                        <a:pt x="1273" y="1770"/>
                      </a:lnTo>
                      <a:lnTo>
                        <a:pt x="1273" y="1728"/>
                      </a:lnTo>
                      <a:lnTo>
                        <a:pt x="1273" y="1686"/>
                      </a:lnTo>
                      <a:lnTo>
                        <a:pt x="1273" y="1654"/>
                      </a:lnTo>
                      <a:lnTo>
                        <a:pt x="1283" y="1623"/>
                      </a:lnTo>
                      <a:lnTo>
                        <a:pt x="1283" y="1591"/>
                      </a:lnTo>
                      <a:lnTo>
                        <a:pt x="1283" y="1560"/>
                      </a:lnTo>
                      <a:lnTo>
                        <a:pt x="1283" y="1538"/>
                      </a:lnTo>
                      <a:lnTo>
                        <a:pt x="1283" y="1507"/>
                      </a:lnTo>
                      <a:lnTo>
                        <a:pt x="1283" y="1475"/>
                      </a:lnTo>
                      <a:lnTo>
                        <a:pt x="1283" y="1444"/>
                      </a:lnTo>
                      <a:lnTo>
                        <a:pt x="1283" y="1412"/>
                      </a:lnTo>
                      <a:lnTo>
                        <a:pt x="1283" y="1381"/>
                      </a:lnTo>
                      <a:lnTo>
                        <a:pt x="1283" y="1349"/>
                      </a:lnTo>
                      <a:lnTo>
                        <a:pt x="1283" y="1317"/>
                      </a:lnTo>
                      <a:lnTo>
                        <a:pt x="1283" y="1286"/>
                      </a:lnTo>
                      <a:lnTo>
                        <a:pt x="1283" y="1244"/>
                      </a:lnTo>
                      <a:lnTo>
                        <a:pt x="1283" y="1202"/>
                      </a:lnTo>
                      <a:lnTo>
                        <a:pt x="1283" y="1170"/>
                      </a:lnTo>
                      <a:lnTo>
                        <a:pt x="1273" y="1138"/>
                      </a:lnTo>
                      <a:lnTo>
                        <a:pt x="1262" y="1096"/>
                      </a:lnTo>
                      <a:lnTo>
                        <a:pt x="1262" y="1065"/>
                      </a:lnTo>
                      <a:lnTo>
                        <a:pt x="1241" y="1033"/>
                      </a:lnTo>
                      <a:lnTo>
                        <a:pt x="1231" y="1002"/>
                      </a:lnTo>
                      <a:lnTo>
                        <a:pt x="1231" y="970"/>
                      </a:lnTo>
                      <a:lnTo>
                        <a:pt x="1220" y="938"/>
                      </a:lnTo>
                      <a:lnTo>
                        <a:pt x="1210" y="896"/>
                      </a:lnTo>
                      <a:lnTo>
                        <a:pt x="1189" y="812"/>
                      </a:lnTo>
                      <a:lnTo>
                        <a:pt x="1189" y="770"/>
                      </a:lnTo>
                      <a:lnTo>
                        <a:pt x="1178" y="738"/>
                      </a:lnTo>
                      <a:lnTo>
                        <a:pt x="1168" y="696"/>
                      </a:lnTo>
                      <a:lnTo>
                        <a:pt x="1157" y="665"/>
                      </a:lnTo>
                      <a:lnTo>
                        <a:pt x="1147" y="633"/>
                      </a:lnTo>
                      <a:lnTo>
                        <a:pt x="1136" y="602"/>
                      </a:lnTo>
                      <a:lnTo>
                        <a:pt x="1126" y="580"/>
                      </a:lnTo>
                      <a:lnTo>
                        <a:pt x="1105" y="538"/>
                      </a:lnTo>
                      <a:lnTo>
                        <a:pt x="1094" y="507"/>
                      </a:lnTo>
                      <a:lnTo>
                        <a:pt x="1062" y="475"/>
                      </a:lnTo>
                      <a:lnTo>
                        <a:pt x="1052" y="444"/>
                      </a:lnTo>
                      <a:lnTo>
                        <a:pt x="1031" y="412"/>
                      </a:lnTo>
                      <a:lnTo>
                        <a:pt x="1010" y="380"/>
                      </a:lnTo>
                      <a:lnTo>
                        <a:pt x="989" y="349"/>
                      </a:lnTo>
                      <a:lnTo>
                        <a:pt x="968" y="317"/>
                      </a:lnTo>
                      <a:lnTo>
                        <a:pt x="936" y="275"/>
                      </a:lnTo>
                      <a:lnTo>
                        <a:pt x="915" y="244"/>
                      </a:lnTo>
                      <a:lnTo>
                        <a:pt x="894" y="222"/>
                      </a:lnTo>
                      <a:lnTo>
                        <a:pt x="873" y="180"/>
                      </a:lnTo>
                      <a:lnTo>
                        <a:pt x="852" y="149"/>
                      </a:lnTo>
                      <a:lnTo>
                        <a:pt x="820" y="128"/>
                      </a:lnTo>
                      <a:lnTo>
                        <a:pt x="789" y="96"/>
                      </a:lnTo>
                      <a:lnTo>
                        <a:pt x="757" y="75"/>
                      </a:lnTo>
                      <a:lnTo>
                        <a:pt x="726" y="65"/>
                      </a:lnTo>
                      <a:lnTo>
                        <a:pt x="694" y="44"/>
                      </a:lnTo>
                      <a:lnTo>
                        <a:pt x="680" y="0"/>
                      </a:lnTo>
                      <a:lnTo>
                        <a:pt x="680" y="0"/>
                      </a:lnTo>
                    </a:path>
                  </a:pathLst>
                </a:custGeom>
                <a:pattFill prst="dkUpDiag">
                  <a:fgClr>
                    <a:srgbClr val="CBCBCB"/>
                  </a:fgClr>
                  <a:bgClr>
                    <a:schemeClr val="bg1"/>
                  </a:bgClr>
                </a:pattFill>
                <a:ln w="9525" cap="rnd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grpSp>
              <p:nvGrpSpPr>
                <p:cNvPr id="5" name="Group 11"/>
                <p:cNvGrpSpPr>
                  <a:grpSpLocks/>
                </p:cNvGrpSpPr>
                <p:nvPr/>
              </p:nvGrpSpPr>
              <p:grpSpPr bwMode="auto">
                <a:xfrm>
                  <a:off x="432" y="1340"/>
                  <a:ext cx="433" cy="625"/>
                  <a:chOff x="432" y="1340"/>
                  <a:chExt cx="433" cy="625"/>
                </a:xfrm>
              </p:grpSpPr>
              <p:sp>
                <p:nvSpPr>
                  <p:cNvPr id="10244" name="Freeform 4"/>
                  <p:cNvSpPr>
                    <a:spLocks/>
                  </p:cNvSpPr>
                  <p:nvPr/>
                </p:nvSpPr>
                <p:spPr bwMode="auto">
                  <a:xfrm>
                    <a:off x="480" y="1436"/>
                    <a:ext cx="337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2" y="9"/>
                      </a:cxn>
                      <a:cxn ang="0">
                        <a:pos x="69" y="30"/>
                      </a:cxn>
                      <a:cxn ang="0">
                        <a:pos x="87" y="61"/>
                      </a:cxn>
                      <a:cxn ang="0">
                        <a:pos x="105" y="93"/>
                      </a:cxn>
                      <a:cxn ang="0">
                        <a:pos x="115" y="125"/>
                      </a:cxn>
                      <a:cxn ang="0">
                        <a:pos x="133" y="156"/>
                      </a:cxn>
                      <a:cxn ang="0">
                        <a:pos x="152" y="188"/>
                      </a:cxn>
                      <a:cxn ang="0">
                        <a:pos x="179" y="209"/>
                      </a:cxn>
                      <a:cxn ang="0">
                        <a:pos x="197" y="240"/>
                      </a:cxn>
                      <a:cxn ang="0">
                        <a:pos x="225" y="251"/>
                      </a:cxn>
                      <a:cxn ang="0">
                        <a:pos x="253" y="272"/>
                      </a:cxn>
                      <a:cxn ang="0">
                        <a:pos x="280" y="293"/>
                      </a:cxn>
                      <a:cxn ang="0">
                        <a:pos x="308" y="314"/>
                      </a:cxn>
                      <a:cxn ang="0">
                        <a:pos x="336" y="325"/>
                      </a:cxn>
                      <a:cxn ang="0">
                        <a:pos x="336" y="336"/>
                      </a:cxn>
                    </a:cxnLst>
                    <a:rect l="0" t="0" r="r" b="b"/>
                    <a:pathLst>
                      <a:path w="337" h="337">
                        <a:moveTo>
                          <a:pt x="0" y="0"/>
                        </a:moveTo>
                        <a:lnTo>
                          <a:pt x="42" y="9"/>
                        </a:lnTo>
                        <a:lnTo>
                          <a:pt x="69" y="30"/>
                        </a:lnTo>
                        <a:lnTo>
                          <a:pt x="87" y="61"/>
                        </a:lnTo>
                        <a:lnTo>
                          <a:pt x="105" y="93"/>
                        </a:lnTo>
                        <a:lnTo>
                          <a:pt x="115" y="125"/>
                        </a:lnTo>
                        <a:lnTo>
                          <a:pt x="133" y="156"/>
                        </a:lnTo>
                        <a:lnTo>
                          <a:pt x="152" y="188"/>
                        </a:lnTo>
                        <a:lnTo>
                          <a:pt x="179" y="209"/>
                        </a:lnTo>
                        <a:lnTo>
                          <a:pt x="197" y="240"/>
                        </a:lnTo>
                        <a:lnTo>
                          <a:pt x="225" y="251"/>
                        </a:lnTo>
                        <a:lnTo>
                          <a:pt x="253" y="272"/>
                        </a:lnTo>
                        <a:lnTo>
                          <a:pt x="280" y="293"/>
                        </a:lnTo>
                        <a:lnTo>
                          <a:pt x="308" y="314"/>
                        </a:lnTo>
                        <a:lnTo>
                          <a:pt x="336" y="325"/>
                        </a:lnTo>
                        <a:lnTo>
                          <a:pt x="336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45" name="Freeform 5"/>
                  <p:cNvSpPr>
                    <a:spLocks/>
                  </p:cNvSpPr>
                  <p:nvPr/>
                </p:nvSpPr>
                <p:spPr bwMode="auto">
                  <a:xfrm>
                    <a:off x="480" y="1388"/>
                    <a:ext cx="385" cy="38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10"/>
                      </a:cxn>
                      <a:cxn ang="0">
                        <a:pos x="79" y="34"/>
                      </a:cxn>
                      <a:cxn ang="0">
                        <a:pos x="100" y="69"/>
                      </a:cxn>
                      <a:cxn ang="0">
                        <a:pos x="121" y="106"/>
                      </a:cxn>
                      <a:cxn ang="0">
                        <a:pos x="132" y="142"/>
                      </a:cxn>
                      <a:cxn ang="0">
                        <a:pos x="153" y="178"/>
                      </a:cxn>
                      <a:cxn ang="0">
                        <a:pos x="174" y="214"/>
                      </a:cxn>
                      <a:cxn ang="0">
                        <a:pos x="205" y="238"/>
                      </a:cxn>
                      <a:cxn ang="0">
                        <a:pos x="226" y="274"/>
                      </a:cxn>
                      <a:cxn ang="0">
                        <a:pos x="258" y="286"/>
                      </a:cxn>
                      <a:cxn ang="0">
                        <a:pos x="290" y="310"/>
                      </a:cxn>
                      <a:cxn ang="0">
                        <a:pos x="321" y="334"/>
                      </a:cxn>
                      <a:cxn ang="0">
                        <a:pos x="353" y="358"/>
                      </a:cxn>
                      <a:cxn ang="0">
                        <a:pos x="384" y="371"/>
                      </a:cxn>
                      <a:cxn ang="0">
                        <a:pos x="384" y="384"/>
                      </a:cxn>
                    </a:cxnLst>
                    <a:rect l="0" t="0" r="r" b="b"/>
                    <a:pathLst>
                      <a:path w="385" h="385">
                        <a:moveTo>
                          <a:pt x="0" y="0"/>
                        </a:moveTo>
                        <a:lnTo>
                          <a:pt x="48" y="10"/>
                        </a:lnTo>
                        <a:lnTo>
                          <a:pt x="79" y="34"/>
                        </a:lnTo>
                        <a:lnTo>
                          <a:pt x="100" y="69"/>
                        </a:lnTo>
                        <a:lnTo>
                          <a:pt x="121" y="106"/>
                        </a:lnTo>
                        <a:lnTo>
                          <a:pt x="132" y="142"/>
                        </a:lnTo>
                        <a:lnTo>
                          <a:pt x="153" y="178"/>
                        </a:lnTo>
                        <a:lnTo>
                          <a:pt x="174" y="214"/>
                        </a:lnTo>
                        <a:lnTo>
                          <a:pt x="205" y="238"/>
                        </a:lnTo>
                        <a:lnTo>
                          <a:pt x="226" y="274"/>
                        </a:lnTo>
                        <a:lnTo>
                          <a:pt x="258" y="286"/>
                        </a:lnTo>
                        <a:lnTo>
                          <a:pt x="290" y="310"/>
                        </a:lnTo>
                        <a:lnTo>
                          <a:pt x="321" y="334"/>
                        </a:lnTo>
                        <a:lnTo>
                          <a:pt x="353" y="358"/>
                        </a:lnTo>
                        <a:lnTo>
                          <a:pt x="384" y="371"/>
                        </a:lnTo>
                        <a:lnTo>
                          <a:pt x="384" y="384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46" name="Freeform 6"/>
                  <p:cNvSpPr>
                    <a:spLocks/>
                  </p:cNvSpPr>
                  <p:nvPr/>
                </p:nvSpPr>
                <p:spPr bwMode="auto">
                  <a:xfrm>
                    <a:off x="480" y="1340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47" name="Freeform 7"/>
                  <p:cNvSpPr>
                    <a:spLocks/>
                  </p:cNvSpPr>
                  <p:nvPr/>
                </p:nvSpPr>
                <p:spPr bwMode="auto">
                  <a:xfrm>
                    <a:off x="432" y="1580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48" name="Freeform 8"/>
                  <p:cNvSpPr>
                    <a:spLocks/>
                  </p:cNvSpPr>
                  <p:nvPr/>
                </p:nvSpPr>
                <p:spPr bwMode="auto">
                  <a:xfrm>
                    <a:off x="432" y="1532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49" name="Freeform 9"/>
                  <p:cNvSpPr>
                    <a:spLocks/>
                  </p:cNvSpPr>
                  <p:nvPr/>
                </p:nvSpPr>
                <p:spPr bwMode="auto">
                  <a:xfrm>
                    <a:off x="432" y="1484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50" name="Freeform 10"/>
                  <p:cNvSpPr>
                    <a:spLocks/>
                  </p:cNvSpPr>
                  <p:nvPr/>
                </p:nvSpPr>
                <p:spPr bwMode="auto">
                  <a:xfrm>
                    <a:off x="432" y="1628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</p:grpSp>
            <p:sp>
              <p:nvSpPr>
                <p:cNvPr id="10252" name="Freeform 12"/>
                <p:cNvSpPr>
                  <a:spLocks/>
                </p:cNvSpPr>
                <p:nvPr/>
              </p:nvSpPr>
              <p:spPr bwMode="auto">
                <a:xfrm>
                  <a:off x="384" y="1772"/>
                  <a:ext cx="385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9"/>
                    </a:cxn>
                    <a:cxn ang="0">
                      <a:pos x="79" y="30"/>
                    </a:cxn>
                    <a:cxn ang="0">
                      <a:pos x="100" y="61"/>
                    </a:cxn>
                    <a:cxn ang="0">
                      <a:pos x="121" y="93"/>
                    </a:cxn>
                    <a:cxn ang="0">
                      <a:pos x="132" y="125"/>
                    </a:cxn>
                    <a:cxn ang="0">
                      <a:pos x="153" y="156"/>
                    </a:cxn>
                    <a:cxn ang="0">
                      <a:pos x="174" y="188"/>
                    </a:cxn>
                    <a:cxn ang="0">
                      <a:pos x="205" y="209"/>
                    </a:cxn>
                    <a:cxn ang="0">
                      <a:pos x="226" y="240"/>
                    </a:cxn>
                    <a:cxn ang="0">
                      <a:pos x="258" y="251"/>
                    </a:cxn>
                    <a:cxn ang="0">
                      <a:pos x="290" y="272"/>
                    </a:cxn>
                    <a:cxn ang="0">
                      <a:pos x="321" y="293"/>
                    </a:cxn>
                    <a:cxn ang="0">
                      <a:pos x="353" y="314"/>
                    </a:cxn>
                    <a:cxn ang="0">
                      <a:pos x="384" y="325"/>
                    </a:cxn>
                    <a:cxn ang="0">
                      <a:pos x="384" y="336"/>
                    </a:cxn>
                  </a:cxnLst>
                  <a:rect l="0" t="0" r="r" b="b"/>
                  <a:pathLst>
                    <a:path w="385" h="337">
                      <a:moveTo>
                        <a:pt x="0" y="0"/>
                      </a:moveTo>
                      <a:lnTo>
                        <a:pt x="48" y="9"/>
                      </a:lnTo>
                      <a:lnTo>
                        <a:pt x="79" y="30"/>
                      </a:lnTo>
                      <a:lnTo>
                        <a:pt x="100" y="61"/>
                      </a:lnTo>
                      <a:lnTo>
                        <a:pt x="121" y="93"/>
                      </a:lnTo>
                      <a:lnTo>
                        <a:pt x="132" y="125"/>
                      </a:lnTo>
                      <a:lnTo>
                        <a:pt x="153" y="156"/>
                      </a:lnTo>
                      <a:lnTo>
                        <a:pt x="174" y="188"/>
                      </a:lnTo>
                      <a:lnTo>
                        <a:pt x="205" y="209"/>
                      </a:lnTo>
                      <a:lnTo>
                        <a:pt x="226" y="240"/>
                      </a:lnTo>
                      <a:lnTo>
                        <a:pt x="258" y="251"/>
                      </a:lnTo>
                      <a:lnTo>
                        <a:pt x="290" y="272"/>
                      </a:lnTo>
                      <a:lnTo>
                        <a:pt x="321" y="293"/>
                      </a:lnTo>
                      <a:lnTo>
                        <a:pt x="353" y="314"/>
                      </a:lnTo>
                      <a:lnTo>
                        <a:pt x="384" y="325"/>
                      </a:lnTo>
                      <a:lnTo>
                        <a:pt x="384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53" name="Freeform 13"/>
                <p:cNvSpPr>
                  <a:spLocks/>
                </p:cNvSpPr>
                <p:nvPr/>
              </p:nvSpPr>
              <p:spPr bwMode="auto">
                <a:xfrm>
                  <a:off x="432" y="1676"/>
                  <a:ext cx="385" cy="28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7"/>
                    </a:cxn>
                    <a:cxn ang="0">
                      <a:pos x="79" y="25"/>
                    </a:cxn>
                    <a:cxn ang="0">
                      <a:pos x="100" y="52"/>
                    </a:cxn>
                    <a:cxn ang="0">
                      <a:pos x="121" y="79"/>
                    </a:cxn>
                    <a:cxn ang="0">
                      <a:pos x="132" y="107"/>
                    </a:cxn>
                    <a:cxn ang="0">
                      <a:pos x="153" y="133"/>
                    </a:cxn>
                    <a:cxn ang="0">
                      <a:pos x="174" y="161"/>
                    </a:cxn>
                    <a:cxn ang="0">
                      <a:pos x="205" y="179"/>
                    </a:cxn>
                    <a:cxn ang="0">
                      <a:pos x="226" y="205"/>
                    </a:cxn>
                    <a:cxn ang="0">
                      <a:pos x="258" y="215"/>
                    </a:cxn>
                    <a:cxn ang="0">
                      <a:pos x="290" y="233"/>
                    </a:cxn>
                    <a:cxn ang="0">
                      <a:pos x="321" y="251"/>
                    </a:cxn>
                    <a:cxn ang="0">
                      <a:pos x="353" y="269"/>
                    </a:cxn>
                    <a:cxn ang="0">
                      <a:pos x="384" y="278"/>
                    </a:cxn>
                    <a:cxn ang="0">
                      <a:pos x="384" y="288"/>
                    </a:cxn>
                  </a:cxnLst>
                  <a:rect l="0" t="0" r="r" b="b"/>
                  <a:pathLst>
                    <a:path w="385" h="289">
                      <a:moveTo>
                        <a:pt x="0" y="0"/>
                      </a:moveTo>
                      <a:lnTo>
                        <a:pt x="48" y="7"/>
                      </a:lnTo>
                      <a:lnTo>
                        <a:pt x="79" y="25"/>
                      </a:lnTo>
                      <a:lnTo>
                        <a:pt x="100" y="52"/>
                      </a:lnTo>
                      <a:lnTo>
                        <a:pt x="121" y="79"/>
                      </a:lnTo>
                      <a:lnTo>
                        <a:pt x="132" y="107"/>
                      </a:lnTo>
                      <a:lnTo>
                        <a:pt x="153" y="133"/>
                      </a:lnTo>
                      <a:lnTo>
                        <a:pt x="174" y="161"/>
                      </a:lnTo>
                      <a:lnTo>
                        <a:pt x="205" y="179"/>
                      </a:lnTo>
                      <a:lnTo>
                        <a:pt x="226" y="205"/>
                      </a:lnTo>
                      <a:lnTo>
                        <a:pt x="258" y="215"/>
                      </a:lnTo>
                      <a:lnTo>
                        <a:pt x="290" y="233"/>
                      </a:lnTo>
                      <a:lnTo>
                        <a:pt x="321" y="251"/>
                      </a:lnTo>
                      <a:lnTo>
                        <a:pt x="353" y="269"/>
                      </a:lnTo>
                      <a:lnTo>
                        <a:pt x="384" y="278"/>
                      </a:lnTo>
                      <a:lnTo>
                        <a:pt x="384" y="28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54" name="Freeform 14"/>
                <p:cNvSpPr>
                  <a:spLocks/>
                </p:cNvSpPr>
                <p:nvPr/>
              </p:nvSpPr>
              <p:spPr bwMode="auto">
                <a:xfrm>
                  <a:off x="384" y="1676"/>
                  <a:ext cx="433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9"/>
                    </a:cxn>
                    <a:cxn ang="0">
                      <a:pos x="88" y="30"/>
                    </a:cxn>
                    <a:cxn ang="0">
                      <a:pos x="112" y="61"/>
                    </a:cxn>
                    <a:cxn ang="0">
                      <a:pos x="136" y="93"/>
                    </a:cxn>
                    <a:cxn ang="0">
                      <a:pos x="148" y="125"/>
                    </a:cxn>
                    <a:cxn ang="0">
                      <a:pos x="172" y="156"/>
                    </a:cxn>
                    <a:cxn ang="0">
                      <a:pos x="195" y="188"/>
                    </a:cxn>
                    <a:cxn ang="0">
                      <a:pos x="230" y="209"/>
                    </a:cxn>
                    <a:cxn ang="0">
                      <a:pos x="254" y="240"/>
                    </a:cxn>
                    <a:cxn ang="0">
                      <a:pos x="290" y="251"/>
                    </a:cxn>
                    <a:cxn ang="0">
                      <a:pos x="326" y="272"/>
                    </a:cxn>
                    <a:cxn ang="0">
                      <a:pos x="361" y="293"/>
                    </a:cxn>
                    <a:cxn ang="0">
                      <a:pos x="397" y="314"/>
                    </a:cxn>
                    <a:cxn ang="0">
                      <a:pos x="432" y="325"/>
                    </a:cxn>
                    <a:cxn ang="0">
                      <a:pos x="432" y="336"/>
                    </a:cxn>
                  </a:cxnLst>
                  <a:rect l="0" t="0" r="r" b="b"/>
                  <a:pathLst>
                    <a:path w="433" h="337">
                      <a:moveTo>
                        <a:pt x="0" y="0"/>
                      </a:moveTo>
                      <a:lnTo>
                        <a:pt x="54" y="9"/>
                      </a:lnTo>
                      <a:lnTo>
                        <a:pt x="88" y="30"/>
                      </a:lnTo>
                      <a:lnTo>
                        <a:pt x="112" y="61"/>
                      </a:lnTo>
                      <a:lnTo>
                        <a:pt x="136" y="93"/>
                      </a:lnTo>
                      <a:lnTo>
                        <a:pt x="148" y="125"/>
                      </a:lnTo>
                      <a:lnTo>
                        <a:pt x="172" y="156"/>
                      </a:lnTo>
                      <a:lnTo>
                        <a:pt x="195" y="188"/>
                      </a:lnTo>
                      <a:lnTo>
                        <a:pt x="230" y="209"/>
                      </a:lnTo>
                      <a:lnTo>
                        <a:pt x="254" y="240"/>
                      </a:lnTo>
                      <a:lnTo>
                        <a:pt x="290" y="251"/>
                      </a:lnTo>
                      <a:lnTo>
                        <a:pt x="326" y="272"/>
                      </a:lnTo>
                      <a:lnTo>
                        <a:pt x="361" y="293"/>
                      </a:lnTo>
                      <a:lnTo>
                        <a:pt x="397" y="314"/>
                      </a:lnTo>
                      <a:lnTo>
                        <a:pt x="432" y="325"/>
                      </a:lnTo>
                      <a:lnTo>
                        <a:pt x="432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55" name="Freeform 15"/>
                <p:cNvSpPr>
                  <a:spLocks/>
                </p:cNvSpPr>
                <p:nvPr/>
              </p:nvSpPr>
              <p:spPr bwMode="auto">
                <a:xfrm>
                  <a:off x="384" y="1724"/>
                  <a:ext cx="433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9"/>
                    </a:cxn>
                    <a:cxn ang="0">
                      <a:pos x="88" y="30"/>
                    </a:cxn>
                    <a:cxn ang="0">
                      <a:pos x="112" y="61"/>
                    </a:cxn>
                    <a:cxn ang="0">
                      <a:pos x="136" y="93"/>
                    </a:cxn>
                    <a:cxn ang="0">
                      <a:pos x="148" y="125"/>
                    </a:cxn>
                    <a:cxn ang="0">
                      <a:pos x="172" y="156"/>
                    </a:cxn>
                    <a:cxn ang="0">
                      <a:pos x="195" y="188"/>
                    </a:cxn>
                    <a:cxn ang="0">
                      <a:pos x="230" y="209"/>
                    </a:cxn>
                    <a:cxn ang="0">
                      <a:pos x="254" y="240"/>
                    </a:cxn>
                    <a:cxn ang="0">
                      <a:pos x="290" y="251"/>
                    </a:cxn>
                    <a:cxn ang="0">
                      <a:pos x="326" y="272"/>
                    </a:cxn>
                    <a:cxn ang="0">
                      <a:pos x="361" y="293"/>
                    </a:cxn>
                    <a:cxn ang="0">
                      <a:pos x="397" y="314"/>
                    </a:cxn>
                    <a:cxn ang="0">
                      <a:pos x="432" y="325"/>
                    </a:cxn>
                    <a:cxn ang="0">
                      <a:pos x="432" y="336"/>
                    </a:cxn>
                  </a:cxnLst>
                  <a:rect l="0" t="0" r="r" b="b"/>
                  <a:pathLst>
                    <a:path w="433" h="337">
                      <a:moveTo>
                        <a:pt x="0" y="0"/>
                      </a:moveTo>
                      <a:lnTo>
                        <a:pt x="54" y="9"/>
                      </a:lnTo>
                      <a:lnTo>
                        <a:pt x="88" y="30"/>
                      </a:lnTo>
                      <a:lnTo>
                        <a:pt x="112" y="61"/>
                      </a:lnTo>
                      <a:lnTo>
                        <a:pt x="136" y="93"/>
                      </a:lnTo>
                      <a:lnTo>
                        <a:pt x="148" y="125"/>
                      </a:lnTo>
                      <a:lnTo>
                        <a:pt x="172" y="156"/>
                      </a:lnTo>
                      <a:lnTo>
                        <a:pt x="195" y="188"/>
                      </a:lnTo>
                      <a:lnTo>
                        <a:pt x="230" y="209"/>
                      </a:lnTo>
                      <a:lnTo>
                        <a:pt x="254" y="240"/>
                      </a:lnTo>
                      <a:lnTo>
                        <a:pt x="290" y="251"/>
                      </a:lnTo>
                      <a:lnTo>
                        <a:pt x="326" y="272"/>
                      </a:lnTo>
                      <a:lnTo>
                        <a:pt x="361" y="293"/>
                      </a:lnTo>
                      <a:lnTo>
                        <a:pt x="397" y="314"/>
                      </a:lnTo>
                      <a:lnTo>
                        <a:pt x="432" y="325"/>
                      </a:lnTo>
                      <a:lnTo>
                        <a:pt x="432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grpSp>
              <p:nvGrpSpPr>
                <p:cNvPr id="6" name="Group 23"/>
                <p:cNvGrpSpPr>
                  <a:grpSpLocks/>
                </p:cNvGrpSpPr>
                <p:nvPr/>
              </p:nvGrpSpPr>
              <p:grpSpPr bwMode="auto">
                <a:xfrm>
                  <a:off x="336" y="1820"/>
                  <a:ext cx="433" cy="625"/>
                  <a:chOff x="336" y="1820"/>
                  <a:chExt cx="433" cy="625"/>
                </a:xfrm>
              </p:grpSpPr>
              <p:sp>
                <p:nvSpPr>
                  <p:cNvPr id="10256" name="Freeform 16"/>
                  <p:cNvSpPr>
                    <a:spLocks/>
                  </p:cNvSpPr>
                  <p:nvPr/>
                </p:nvSpPr>
                <p:spPr bwMode="auto">
                  <a:xfrm>
                    <a:off x="384" y="1916"/>
                    <a:ext cx="337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2" y="9"/>
                      </a:cxn>
                      <a:cxn ang="0">
                        <a:pos x="69" y="30"/>
                      </a:cxn>
                      <a:cxn ang="0">
                        <a:pos x="87" y="61"/>
                      </a:cxn>
                      <a:cxn ang="0">
                        <a:pos x="105" y="93"/>
                      </a:cxn>
                      <a:cxn ang="0">
                        <a:pos x="115" y="125"/>
                      </a:cxn>
                      <a:cxn ang="0">
                        <a:pos x="133" y="156"/>
                      </a:cxn>
                      <a:cxn ang="0">
                        <a:pos x="152" y="188"/>
                      </a:cxn>
                      <a:cxn ang="0">
                        <a:pos x="179" y="209"/>
                      </a:cxn>
                      <a:cxn ang="0">
                        <a:pos x="197" y="240"/>
                      </a:cxn>
                      <a:cxn ang="0">
                        <a:pos x="225" y="251"/>
                      </a:cxn>
                      <a:cxn ang="0">
                        <a:pos x="253" y="272"/>
                      </a:cxn>
                      <a:cxn ang="0">
                        <a:pos x="280" y="293"/>
                      </a:cxn>
                      <a:cxn ang="0">
                        <a:pos x="308" y="314"/>
                      </a:cxn>
                      <a:cxn ang="0">
                        <a:pos x="336" y="325"/>
                      </a:cxn>
                      <a:cxn ang="0">
                        <a:pos x="336" y="336"/>
                      </a:cxn>
                    </a:cxnLst>
                    <a:rect l="0" t="0" r="r" b="b"/>
                    <a:pathLst>
                      <a:path w="337" h="337">
                        <a:moveTo>
                          <a:pt x="0" y="0"/>
                        </a:moveTo>
                        <a:lnTo>
                          <a:pt x="42" y="9"/>
                        </a:lnTo>
                        <a:lnTo>
                          <a:pt x="69" y="30"/>
                        </a:lnTo>
                        <a:lnTo>
                          <a:pt x="87" y="61"/>
                        </a:lnTo>
                        <a:lnTo>
                          <a:pt x="105" y="93"/>
                        </a:lnTo>
                        <a:lnTo>
                          <a:pt x="115" y="125"/>
                        </a:lnTo>
                        <a:lnTo>
                          <a:pt x="133" y="156"/>
                        </a:lnTo>
                        <a:lnTo>
                          <a:pt x="152" y="188"/>
                        </a:lnTo>
                        <a:lnTo>
                          <a:pt x="179" y="209"/>
                        </a:lnTo>
                        <a:lnTo>
                          <a:pt x="197" y="240"/>
                        </a:lnTo>
                        <a:lnTo>
                          <a:pt x="225" y="251"/>
                        </a:lnTo>
                        <a:lnTo>
                          <a:pt x="253" y="272"/>
                        </a:lnTo>
                        <a:lnTo>
                          <a:pt x="280" y="293"/>
                        </a:lnTo>
                        <a:lnTo>
                          <a:pt x="308" y="314"/>
                        </a:lnTo>
                        <a:lnTo>
                          <a:pt x="336" y="325"/>
                        </a:lnTo>
                        <a:lnTo>
                          <a:pt x="336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57" name="Freeform 17"/>
                  <p:cNvSpPr>
                    <a:spLocks/>
                  </p:cNvSpPr>
                  <p:nvPr/>
                </p:nvSpPr>
                <p:spPr bwMode="auto">
                  <a:xfrm>
                    <a:off x="384" y="1868"/>
                    <a:ext cx="385" cy="38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10"/>
                      </a:cxn>
                      <a:cxn ang="0">
                        <a:pos x="79" y="34"/>
                      </a:cxn>
                      <a:cxn ang="0">
                        <a:pos x="100" y="69"/>
                      </a:cxn>
                      <a:cxn ang="0">
                        <a:pos x="121" y="106"/>
                      </a:cxn>
                      <a:cxn ang="0">
                        <a:pos x="132" y="142"/>
                      </a:cxn>
                      <a:cxn ang="0">
                        <a:pos x="153" y="178"/>
                      </a:cxn>
                      <a:cxn ang="0">
                        <a:pos x="174" y="214"/>
                      </a:cxn>
                      <a:cxn ang="0">
                        <a:pos x="205" y="238"/>
                      </a:cxn>
                      <a:cxn ang="0">
                        <a:pos x="226" y="274"/>
                      </a:cxn>
                      <a:cxn ang="0">
                        <a:pos x="258" y="286"/>
                      </a:cxn>
                      <a:cxn ang="0">
                        <a:pos x="290" y="310"/>
                      </a:cxn>
                      <a:cxn ang="0">
                        <a:pos x="321" y="334"/>
                      </a:cxn>
                      <a:cxn ang="0">
                        <a:pos x="353" y="358"/>
                      </a:cxn>
                      <a:cxn ang="0">
                        <a:pos x="384" y="371"/>
                      </a:cxn>
                      <a:cxn ang="0">
                        <a:pos x="384" y="384"/>
                      </a:cxn>
                    </a:cxnLst>
                    <a:rect l="0" t="0" r="r" b="b"/>
                    <a:pathLst>
                      <a:path w="385" h="385">
                        <a:moveTo>
                          <a:pt x="0" y="0"/>
                        </a:moveTo>
                        <a:lnTo>
                          <a:pt x="48" y="10"/>
                        </a:lnTo>
                        <a:lnTo>
                          <a:pt x="79" y="34"/>
                        </a:lnTo>
                        <a:lnTo>
                          <a:pt x="100" y="69"/>
                        </a:lnTo>
                        <a:lnTo>
                          <a:pt x="121" y="106"/>
                        </a:lnTo>
                        <a:lnTo>
                          <a:pt x="132" y="142"/>
                        </a:lnTo>
                        <a:lnTo>
                          <a:pt x="153" y="178"/>
                        </a:lnTo>
                        <a:lnTo>
                          <a:pt x="174" y="214"/>
                        </a:lnTo>
                        <a:lnTo>
                          <a:pt x="205" y="238"/>
                        </a:lnTo>
                        <a:lnTo>
                          <a:pt x="226" y="274"/>
                        </a:lnTo>
                        <a:lnTo>
                          <a:pt x="258" y="286"/>
                        </a:lnTo>
                        <a:lnTo>
                          <a:pt x="290" y="310"/>
                        </a:lnTo>
                        <a:lnTo>
                          <a:pt x="321" y="334"/>
                        </a:lnTo>
                        <a:lnTo>
                          <a:pt x="353" y="358"/>
                        </a:lnTo>
                        <a:lnTo>
                          <a:pt x="384" y="371"/>
                        </a:lnTo>
                        <a:lnTo>
                          <a:pt x="384" y="384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58" name="Freeform 18"/>
                  <p:cNvSpPr>
                    <a:spLocks/>
                  </p:cNvSpPr>
                  <p:nvPr/>
                </p:nvSpPr>
                <p:spPr bwMode="auto">
                  <a:xfrm>
                    <a:off x="384" y="1820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59" name="Freeform 19"/>
                  <p:cNvSpPr>
                    <a:spLocks/>
                  </p:cNvSpPr>
                  <p:nvPr/>
                </p:nvSpPr>
                <p:spPr bwMode="auto">
                  <a:xfrm>
                    <a:off x="336" y="2060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60" name="Freeform 20"/>
                  <p:cNvSpPr>
                    <a:spLocks/>
                  </p:cNvSpPr>
                  <p:nvPr/>
                </p:nvSpPr>
                <p:spPr bwMode="auto">
                  <a:xfrm>
                    <a:off x="336" y="2012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61" name="Freeform 21"/>
                  <p:cNvSpPr>
                    <a:spLocks/>
                  </p:cNvSpPr>
                  <p:nvPr/>
                </p:nvSpPr>
                <p:spPr bwMode="auto">
                  <a:xfrm>
                    <a:off x="336" y="1964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62" name="Freeform 22"/>
                  <p:cNvSpPr>
                    <a:spLocks/>
                  </p:cNvSpPr>
                  <p:nvPr/>
                </p:nvSpPr>
                <p:spPr bwMode="auto">
                  <a:xfrm>
                    <a:off x="336" y="2108"/>
                    <a:ext cx="385" cy="33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48" y="9"/>
                      </a:cxn>
                      <a:cxn ang="0">
                        <a:pos x="79" y="30"/>
                      </a:cxn>
                      <a:cxn ang="0">
                        <a:pos x="100" y="61"/>
                      </a:cxn>
                      <a:cxn ang="0">
                        <a:pos x="121" y="93"/>
                      </a:cxn>
                      <a:cxn ang="0">
                        <a:pos x="132" y="125"/>
                      </a:cxn>
                      <a:cxn ang="0">
                        <a:pos x="153" y="156"/>
                      </a:cxn>
                      <a:cxn ang="0">
                        <a:pos x="174" y="188"/>
                      </a:cxn>
                      <a:cxn ang="0">
                        <a:pos x="205" y="209"/>
                      </a:cxn>
                      <a:cxn ang="0">
                        <a:pos x="226" y="240"/>
                      </a:cxn>
                      <a:cxn ang="0">
                        <a:pos x="258" y="251"/>
                      </a:cxn>
                      <a:cxn ang="0">
                        <a:pos x="290" y="272"/>
                      </a:cxn>
                      <a:cxn ang="0">
                        <a:pos x="321" y="293"/>
                      </a:cxn>
                      <a:cxn ang="0">
                        <a:pos x="353" y="314"/>
                      </a:cxn>
                      <a:cxn ang="0">
                        <a:pos x="384" y="325"/>
                      </a:cxn>
                      <a:cxn ang="0">
                        <a:pos x="384" y="336"/>
                      </a:cxn>
                    </a:cxnLst>
                    <a:rect l="0" t="0" r="r" b="b"/>
                    <a:pathLst>
                      <a:path w="385" h="337">
                        <a:moveTo>
                          <a:pt x="0" y="0"/>
                        </a:moveTo>
                        <a:lnTo>
                          <a:pt x="48" y="9"/>
                        </a:lnTo>
                        <a:lnTo>
                          <a:pt x="79" y="30"/>
                        </a:lnTo>
                        <a:lnTo>
                          <a:pt x="100" y="61"/>
                        </a:lnTo>
                        <a:lnTo>
                          <a:pt x="121" y="93"/>
                        </a:lnTo>
                        <a:lnTo>
                          <a:pt x="132" y="125"/>
                        </a:lnTo>
                        <a:lnTo>
                          <a:pt x="153" y="156"/>
                        </a:lnTo>
                        <a:lnTo>
                          <a:pt x="174" y="188"/>
                        </a:lnTo>
                        <a:lnTo>
                          <a:pt x="205" y="209"/>
                        </a:lnTo>
                        <a:lnTo>
                          <a:pt x="226" y="240"/>
                        </a:lnTo>
                        <a:lnTo>
                          <a:pt x="258" y="251"/>
                        </a:lnTo>
                        <a:lnTo>
                          <a:pt x="290" y="272"/>
                        </a:lnTo>
                        <a:lnTo>
                          <a:pt x="321" y="293"/>
                        </a:lnTo>
                        <a:lnTo>
                          <a:pt x="353" y="314"/>
                        </a:lnTo>
                        <a:lnTo>
                          <a:pt x="384" y="325"/>
                        </a:lnTo>
                        <a:lnTo>
                          <a:pt x="384" y="336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</p:grpSp>
            <p:sp>
              <p:nvSpPr>
                <p:cNvPr id="10264" name="Freeform 24"/>
                <p:cNvSpPr>
                  <a:spLocks/>
                </p:cNvSpPr>
                <p:nvPr/>
              </p:nvSpPr>
              <p:spPr bwMode="auto">
                <a:xfrm>
                  <a:off x="288" y="2252"/>
                  <a:ext cx="481" cy="28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0" y="7"/>
                    </a:cxn>
                    <a:cxn ang="0">
                      <a:pos x="98" y="25"/>
                    </a:cxn>
                    <a:cxn ang="0">
                      <a:pos x="125" y="52"/>
                    </a:cxn>
                    <a:cxn ang="0">
                      <a:pos x="151" y="79"/>
                    </a:cxn>
                    <a:cxn ang="0">
                      <a:pos x="165" y="107"/>
                    </a:cxn>
                    <a:cxn ang="0">
                      <a:pos x="191" y="133"/>
                    </a:cxn>
                    <a:cxn ang="0">
                      <a:pos x="217" y="161"/>
                    </a:cxn>
                    <a:cxn ang="0">
                      <a:pos x="256" y="179"/>
                    </a:cxn>
                    <a:cxn ang="0">
                      <a:pos x="282" y="205"/>
                    </a:cxn>
                    <a:cxn ang="0">
                      <a:pos x="322" y="215"/>
                    </a:cxn>
                    <a:cxn ang="0">
                      <a:pos x="362" y="233"/>
                    </a:cxn>
                    <a:cxn ang="0">
                      <a:pos x="401" y="251"/>
                    </a:cxn>
                    <a:cxn ang="0">
                      <a:pos x="441" y="269"/>
                    </a:cxn>
                    <a:cxn ang="0">
                      <a:pos x="480" y="278"/>
                    </a:cxn>
                    <a:cxn ang="0">
                      <a:pos x="480" y="288"/>
                    </a:cxn>
                  </a:cxnLst>
                  <a:rect l="0" t="0" r="r" b="b"/>
                  <a:pathLst>
                    <a:path w="481" h="289">
                      <a:moveTo>
                        <a:pt x="0" y="0"/>
                      </a:moveTo>
                      <a:lnTo>
                        <a:pt x="60" y="7"/>
                      </a:lnTo>
                      <a:lnTo>
                        <a:pt x="98" y="25"/>
                      </a:lnTo>
                      <a:lnTo>
                        <a:pt x="125" y="52"/>
                      </a:lnTo>
                      <a:lnTo>
                        <a:pt x="151" y="79"/>
                      </a:lnTo>
                      <a:lnTo>
                        <a:pt x="165" y="107"/>
                      </a:lnTo>
                      <a:lnTo>
                        <a:pt x="191" y="133"/>
                      </a:lnTo>
                      <a:lnTo>
                        <a:pt x="217" y="161"/>
                      </a:lnTo>
                      <a:lnTo>
                        <a:pt x="256" y="179"/>
                      </a:lnTo>
                      <a:lnTo>
                        <a:pt x="282" y="205"/>
                      </a:lnTo>
                      <a:lnTo>
                        <a:pt x="322" y="215"/>
                      </a:lnTo>
                      <a:lnTo>
                        <a:pt x="362" y="233"/>
                      </a:lnTo>
                      <a:lnTo>
                        <a:pt x="401" y="251"/>
                      </a:lnTo>
                      <a:lnTo>
                        <a:pt x="441" y="269"/>
                      </a:lnTo>
                      <a:lnTo>
                        <a:pt x="480" y="278"/>
                      </a:lnTo>
                      <a:lnTo>
                        <a:pt x="480" y="28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65" name="Freeform 25"/>
                <p:cNvSpPr>
                  <a:spLocks/>
                </p:cNvSpPr>
                <p:nvPr/>
              </p:nvSpPr>
              <p:spPr bwMode="auto">
                <a:xfrm>
                  <a:off x="336" y="2156"/>
                  <a:ext cx="385" cy="28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7"/>
                    </a:cxn>
                    <a:cxn ang="0">
                      <a:pos x="79" y="25"/>
                    </a:cxn>
                    <a:cxn ang="0">
                      <a:pos x="100" y="52"/>
                    </a:cxn>
                    <a:cxn ang="0">
                      <a:pos x="121" y="79"/>
                    </a:cxn>
                    <a:cxn ang="0">
                      <a:pos x="132" y="107"/>
                    </a:cxn>
                    <a:cxn ang="0">
                      <a:pos x="153" y="133"/>
                    </a:cxn>
                    <a:cxn ang="0">
                      <a:pos x="174" y="161"/>
                    </a:cxn>
                    <a:cxn ang="0">
                      <a:pos x="205" y="179"/>
                    </a:cxn>
                    <a:cxn ang="0">
                      <a:pos x="226" y="205"/>
                    </a:cxn>
                    <a:cxn ang="0">
                      <a:pos x="258" y="215"/>
                    </a:cxn>
                    <a:cxn ang="0">
                      <a:pos x="290" y="233"/>
                    </a:cxn>
                    <a:cxn ang="0">
                      <a:pos x="321" y="251"/>
                    </a:cxn>
                    <a:cxn ang="0">
                      <a:pos x="353" y="269"/>
                    </a:cxn>
                    <a:cxn ang="0">
                      <a:pos x="384" y="278"/>
                    </a:cxn>
                    <a:cxn ang="0">
                      <a:pos x="384" y="288"/>
                    </a:cxn>
                  </a:cxnLst>
                  <a:rect l="0" t="0" r="r" b="b"/>
                  <a:pathLst>
                    <a:path w="385" h="289">
                      <a:moveTo>
                        <a:pt x="0" y="0"/>
                      </a:moveTo>
                      <a:lnTo>
                        <a:pt x="48" y="7"/>
                      </a:lnTo>
                      <a:lnTo>
                        <a:pt x="79" y="25"/>
                      </a:lnTo>
                      <a:lnTo>
                        <a:pt x="100" y="52"/>
                      </a:lnTo>
                      <a:lnTo>
                        <a:pt x="121" y="79"/>
                      </a:lnTo>
                      <a:lnTo>
                        <a:pt x="132" y="107"/>
                      </a:lnTo>
                      <a:lnTo>
                        <a:pt x="153" y="133"/>
                      </a:lnTo>
                      <a:lnTo>
                        <a:pt x="174" y="161"/>
                      </a:lnTo>
                      <a:lnTo>
                        <a:pt x="205" y="179"/>
                      </a:lnTo>
                      <a:lnTo>
                        <a:pt x="226" y="205"/>
                      </a:lnTo>
                      <a:lnTo>
                        <a:pt x="258" y="215"/>
                      </a:lnTo>
                      <a:lnTo>
                        <a:pt x="290" y="233"/>
                      </a:lnTo>
                      <a:lnTo>
                        <a:pt x="321" y="251"/>
                      </a:lnTo>
                      <a:lnTo>
                        <a:pt x="353" y="269"/>
                      </a:lnTo>
                      <a:lnTo>
                        <a:pt x="384" y="278"/>
                      </a:lnTo>
                      <a:lnTo>
                        <a:pt x="384" y="28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66" name="Freeform 26"/>
                <p:cNvSpPr>
                  <a:spLocks/>
                </p:cNvSpPr>
                <p:nvPr/>
              </p:nvSpPr>
              <p:spPr bwMode="auto">
                <a:xfrm>
                  <a:off x="288" y="2156"/>
                  <a:ext cx="433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9"/>
                    </a:cxn>
                    <a:cxn ang="0">
                      <a:pos x="88" y="30"/>
                    </a:cxn>
                    <a:cxn ang="0">
                      <a:pos x="112" y="61"/>
                    </a:cxn>
                    <a:cxn ang="0">
                      <a:pos x="136" y="93"/>
                    </a:cxn>
                    <a:cxn ang="0">
                      <a:pos x="148" y="125"/>
                    </a:cxn>
                    <a:cxn ang="0">
                      <a:pos x="172" y="156"/>
                    </a:cxn>
                    <a:cxn ang="0">
                      <a:pos x="195" y="188"/>
                    </a:cxn>
                    <a:cxn ang="0">
                      <a:pos x="230" y="209"/>
                    </a:cxn>
                    <a:cxn ang="0">
                      <a:pos x="254" y="240"/>
                    </a:cxn>
                    <a:cxn ang="0">
                      <a:pos x="290" y="251"/>
                    </a:cxn>
                    <a:cxn ang="0">
                      <a:pos x="326" y="272"/>
                    </a:cxn>
                    <a:cxn ang="0">
                      <a:pos x="361" y="293"/>
                    </a:cxn>
                    <a:cxn ang="0">
                      <a:pos x="397" y="314"/>
                    </a:cxn>
                    <a:cxn ang="0">
                      <a:pos x="432" y="325"/>
                    </a:cxn>
                    <a:cxn ang="0">
                      <a:pos x="432" y="336"/>
                    </a:cxn>
                  </a:cxnLst>
                  <a:rect l="0" t="0" r="r" b="b"/>
                  <a:pathLst>
                    <a:path w="433" h="337">
                      <a:moveTo>
                        <a:pt x="0" y="0"/>
                      </a:moveTo>
                      <a:lnTo>
                        <a:pt x="54" y="9"/>
                      </a:lnTo>
                      <a:lnTo>
                        <a:pt x="88" y="30"/>
                      </a:lnTo>
                      <a:lnTo>
                        <a:pt x="112" y="61"/>
                      </a:lnTo>
                      <a:lnTo>
                        <a:pt x="136" y="93"/>
                      </a:lnTo>
                      <a:lnTo>
                        <a:pt x="148" y="125"/>
                      </a:lnTo>
                      <a:lnTo>
                        <a:pt x="172" y="156"/>
                      </a:lnTo>
                      <a:lnTo>
                        <a:pt x="195" y="188"/>
                      </a:lnTo>
                      <a:lnTo>
                        <a:pt x="230" y="209"/>
                      </a:lnTo>
                      <a:lnTo>
                        <a:pt x="254" y="240"/>
                      </a:lnTo>
                      <a:lnTo>
                        <a:pt x="290" y="251"/>
                      </a:lnTo>
                      <a:lnTo>
                        <a:pt x="326" y="272"/>
                      </a:lnTo>
                      <a:lnTo>
                        <a:pt x="361" y="293"/>
                      </a:lnTo>
                      <a:lnTo>
                        <a:pt x="397" y="314"/>
                      </a:lnTo>
                      <a:lnTo>
                        <a:pt x="432" y="325"/>
                      </a:lnTo>
                      <a:lnTo>
                        <a:pt x="432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67" name="Freeform 27"/>
                <p:cNvSpPr>
                  <a:spLocks/>
                </p:cNvSpPr>
                <p:nvPr/>
              </p:nvSpPr>
              <p:spPr bwMode="auto">
                <a:xfrm>
                  <a:off x="288" y="2204"/>
                  <a:ext cx="481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0" y="9"/>
                    </a:cxn>
                    <a:cxn ang="0">
                      <a:pos x="98" y="30"/>
                    </a:cxn>
                    <a:cxn ang="0">
                      <a:pos x="125" y="61"/>
                    </a:cxn>
                    <a:cxn ang="0">
                      <a:pos x="151" y="93"/>
                    </a:cxn>
                    <a:cxn ang="0">
                      <a:pos x="165" y="125"/>
                    </a:cxn>
                    <a:cxn ang="0">
                      <a:pos x="191" y="156"/>
                    </a:cxn>
                    <a:cxn ang="0">
                      <a:pos x="217" y="188"/>
                    </a:cxn>
                    <a:cxn ang="0">
                      <a:pos x="256" y="209"/>
                    </a:cxn>
                    <a:cxn ang="0">
                      <a:pos x="282" y="240"/>
                    </a:cxn>
                    <a:cxn ang="0">
                      <a:pos x="322" y="251"/>
                    </a:cxn>
                    <a:cxn ang="0">
                      <a:pos x="362" y="272"/>
                    </a:cxn>
                    <a:cxn ang="0">
                      <a:pos x="401" y="293"/>
                    </a:cxn>
                    <a:cxn ang="0">
                      <a:pos x="441" y="314"/>
                    </a:cxn>
                    <a:cxn ang="0">
                      <a:pos x="480" y="325"/>
                    </a:cxn>
                    <a:cxn ang="0">
                      <a:pos x="480" y="336"/>
                    </a:cxn>
                  </a:cxnLst>
                  <a:rect l="0" t="0" r="r" b="b"/>
                  <a:pathLst>
                    <a:path w="481" h="337">
                      <a:moveTo>
                        <a:pt x="0" y="0"/>
                      </a:moveTo>
                      <a:lnTo>
                        <a:pt x="60" y="9"/>
                      </a:lnTo>
                      <a:lnTo>
                        <a:pt x="98" y="30"/>
                      </a:lnTo>
                      <a:lnTo>
                        <a:pt x="125" y="61"/>
                      </a:lnTo>
                      <a:lnTo>
                        <a:pt x="151" y="93"/>
                      </a:lnTo>
                      <a:lnTo>
                        <a:pt x="165" y="125"/>
                      </a:lnTo>
                      <a:lnTo>
                        <a:pt x="191" y="156"/>
                      </a:lnTo>
                      <a:lnTo>
                        <a:pt x="217" y="188"/>
                      </a:lnTo>
                      <a:lnTo>
                        <a:pt x="256" y="209"/>
                      </a:lnTo>
                      <a:lnTo>
                        <a:pt x="282" y="240"/>
                      </a:lnTo>
                      <a:lnTo>
                        <a:pt x="322" y="251"/>
                      </a:lnTo>
                      <a:lnTo>
                        <a:pt x="362" y="272"/>
                      </a:lnTo>
                      <a:lnTo>
                        <a:pt x="401" y="293"/>
                      </a:lnTo>
                      <a:lnTo>
                        <a:pt x="441" y="314"/>
                      </a:lnTo>
                      <a:lnTo>
                        <a:pt x="480" y="325"/>
                      </a:lnTo>
                      <a:lnTo>
                        <a:pt x="480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68" name="Freeform 28"/>
                <p:cNvSpPr>
                  <a:spLocks/>
                </p:cNvSpPr>
                <p:nvPr/>
              </p:nvSpPr>
              <p:spPr bwMode="auto">
                <a:xfrm>
                  <a:off x="336" y="2588"/>
                  <a:ext cx="433" cy="14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3"/>
                    </a:cxn>
                    <a:cxn ang="0">
                      <a:pos x="88" y="12"/>
                    </a:cxn>
                    <a:cxn ang="0">
                      <a:pos x="112" y="26"/>
                    </a:cxn>
                    <a:cxn ang="0">
                      <a:pos x="136" y="39"/>
                    </a:cxn>
                    <a:cxn ang="0">
                      <a:pos x="148" y="53"/>
                    </a:cxn>
                    <a:cxn ang="0">
                      <a:pos x="172" y="66"/>
                    </a:cxn>
                    <a:cxn ang="0">
                      <a:pos x="195" y="80"/>
                    </a:cxn>
                    <a:cxn ang="0">
                      <a:pos x="230" y="89"/>
                    </a:cxn>
                    <a:cxn ang="0">
                      <a:pos x="254" y="102"/>
                    </a:cxn>
                    <a:cxn ang="0">
                      <a:pos x="290" y="107"/>
                    </a:cxn>
                    <a:cxn ang="0">
                      <a:pos x="326" y="116"/>
                    </a:cxn>
                    <a:cxn ang="0">
                      <a:pos x="361" y="125"/>
                    </a:cxn>
                    <a:cxn ang="0">
                      <a:pos x="397" y="134"/>
                    </a:cxn>
                    <a:cxn ang="0">
                      <a:pos x="432" y="139"/>
                    </a:cxn>
                    <a:cxn ang="0">
                      <a:pos x="432" y="144"/>
                    </a:cxn>
                  </a:cxnLst>
                  <a:rect l="0" t="0" r="r" b="b"/>
                  <a:pathLst>
                    <a:path w="433" h="145">
                      <a:moveTo>
                        <a:pt x="0" y="0"/>
                      </a:moveTo>
                      <a:lnTo>
                        <a:pt x="54" y="3"/>
                      </a:lnTo>
                      <a:lnTo>
                        <a:pt x="88" y="12"/>
                      </a:lnTo>
                      <a:lnTo>
                        <a:pt x="112" y="26"/>
                      </a:lnTo>
                      <a:lnTo>
                        <a:pt x="136" y="39"/>
                      </a:lnTo>
                      <a:lnTo>
                        <a:pt x="148" y="53"/>
                      </a:lnTo>
                      <a:lnTo>
                        <a:pt x="172" y="66"/>
                      </a:lnTo>
                      <a:lnTo>
                        <a:pt x="195" y="80"/>
                      </a:lnTo>
                      <a:lnTo>
                        <a:pt x="230" y="89"/>
                      </a:lnTo>
                      <a:lnTo>
                        <a:pt x="254" y="102"/>
                      </a:lnTo>
                      <a:lnTo>
                        <a:pt x="290" y="107"/>
                      </a:lnTo>
                      <a:lnTo>
                        <a:pt x="326" y="116"/>
                      </a:lnTo>
                      <a:lnTo>
                        <a:pt x="361" y="125"/>
                      </a:lnTo>
                      <a:lnTo>
                        <a:pt x="397" y="134"/>
                      </a:lnTo>
                      <a:lnTo>
                        <a:pt x="432" y="139"/>
                      </a:lnTo>
                      <a:lnTo>
                        <a:pt x="432" y="14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69" name="Freeform 29"/>
                <p:cNvSpPr>
                  <a:spLocks/>
                </p:cNvSpPr>
                <p:nvPr/>
              </p:nvSpPr>
              <p:spPr bwMode="auto">
                <a:xfrm>
                  <a:off x="336" y="2540"/>
                  <a:ext cx="433" cy="19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5"/>
                    </a:cxn>
                    <a:cxn ang="0">
                      <a:pos x="88" y="17"/>
                    </a:cxn>
                    <a:cxn ang="0">
                      <a:pos x="112" y="34"/>
                    </a:cxn>
                    <a:cxn ang="0">
                      <a:pos x="136" y="53"/>
                    </a:cxn>
                    <a:cxn ang="0">
                      <a:pos x="148" y="71"/>
                    </a:cxn>
                    <a:cxn ang="0">
                      <a:pos x="172" y="89"/>
                    </a:cxn>
                    <a:cxn ang="0">
                      <a:pos x="195" y="107"/>
                    </a:cxn>
                    <a:cxn ang="0">
                      <a:pos x="230" y="119"/>
                    </a:cxn>
                    <a:cxn ang="0">
                      <a:pos x="254" y="137"/>
                    </a:cxn>
                    <a:cxn ang="0">
                      <a:pos x="290" y="143"/>
                    </a:cxn>
                    <a:cxn ang="0">
                      <a:pos x="326" y="155"/>
                    </a:cxn>
                    <a:cxn ang="0">
                      <a:pos x="361" y="167"/>
                    </a:cxn>
                    <a:cxn ang="0">
                      <a:pos x="397" y="179"/>
                    </a:cxn>
                    <a:cxn ang="0">
                      <a:pos x="432" y="185"/>
                    </a:cxn>
                    <a:cxn ang="0">
                      <a:pos x="432" y="192"/>
                    </a:cxn>
                  </a:cxnLst>
                  <a:rect l="0" t="0" r="r" b="b"/>
                  <a:pathLst>
                    <a:path w="433" h="193">
                      <a:moveTo>
                        <a:pt x="0" y="0"/>
                      </a:moveTo>
                      <a:lnTo>
                        <a:pt x="54" y="5"/>
                      </a:lnTo>
                      <a:lnTo>
                        <a:pt x="88" y="17"/>
                      </a:lnTo>
                      <a:lnTo>
                        <a:pt x="112" y="34"/>
                      </a:lnTo>
                      <a:lnTo>
                        <a:pt x="136" y="53"/>
                      </a:lnTo>
                      <a:lnTo>
                        <a:pt x="148" y="71"/>
                      </a:lnTo>
                      <a:lnTo>
                        <a:pt x="172" y="89"/>
                      </a:lnTo>
                      <a:lnTo>
                        <a:pt x="195" y="107"/>
                      </a:lnTo>
                      <a:lnTo>
                        <a:pt x="230" y="119"/>
                      </a:lnTo>
                      <a:lnTo>
                        <a:pt x="254" y="137"/>
                      </a:lnTo>
                      <a:lnTo>
                        <a:pt x="290" y="143"/>
                      </a:lnTo>
                      <a:lnTo>
                        <a:pt x="326" y="155"/>
                      </a:lnTo>
                      <a:lnTo>
                        <a:pt x="361" y="167"/>
                      </a:lnTo>
                      <a:lnTo>
                        <a:pt x="397" y="179"/>
                      </a:lnTo>
                      <a:lnTo>
                        <a:pt x="432" y="185"/>
                      </a:lnTo>
                      <a:lnTo>
                        <a:pt x="432" y="19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70" name="Freeform 30"/>
                <p:cNvSpPr>
                  <a:spLocks/>
                </p:cNvSpPr>
                <p:nvPr/>
              </p:nvSpPr>
              <p:spPr bwMode="auto">
                <a:xfrm>
                  <a:off x="288" y="2300"/>
                  <a:ext cx="481" cy="28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0" y="7"/>
                    </a:cxn>
                    <a:cxn ang="0">
                      <a:pos x="98" y="25"/>
                    </a:cxn>
                    <a:cxn ang="0">
                      <a:pos x="125" y="52"/>
                    </a:cxn>
                    <a:cxn ang="0">
                      <a:pos x="151" y="79"/>
                    </a:cxn>
                    <a:cxn ang="0">
                      <a:pos x="165" y="107"/>
                    </a:cxn>
                    <a:cxn ang="0">
                      <a:pos x="191" y="133"/>
                    </a:cxn>
                    <a:cxn ang="0">
                      <a:pos x="217" y="161"/>
                    </a:cxn>
                    <a:cxn ang="0">
                      <a:pos x="256" y="179"/>
                    </a:cxn>
                    <a:cxn ang="0">
                      <a:pos x="282" y="205"/>
                    </a:cxn>
                    <a:cxn ang="0">
                      <a:pos x="322" y="215"/>
                    </a:cxn>
                    <a:cxn ang="0">
                      <a:pos x="362" y="233"/>
                    </a:cxn>
                    <a:cxn ang="0">
                      <a:pos x="401" y="251"/>
                    </a:cxn>
                    <a:cxn ang="0">
                      <a:pos x="441" y="269"/>
                    </a:cxn>
                    <a:cxn ang="0">
                      <a:pos x="480" y="278"/>
                    </a:cxn>
                    <a:cxn ang="0">
                      <a:pos x="480" y="288"/>
                    </a:cxn>
                  </a:cxnLst>
                  <a:rect l="0" t="0" r="r" b="b"/>
                  <a:pathLst>
                    <a:path w="481" h="289">
                      <a:moveTo>
                        <a:pt x="0" y="0"/>
                      </a:moveTo>
                      <a:lnTo>
                        <a:pt x="60" y="7"/>
                      </a:lnTo>
                      <a:lnTo>
                        <a:pt x="98" y="25"/>
                      </a:lnTo>
                      <a:lnTo>
                        <a:pt x="125" y="52"/>
                      </a:lnTo>
                      <a:lnTo>
                        <a:pt x="151" y="79"/>
                      </a:lnTo>
                      <a:lnTo>
                        <a:pt x="165" y="107"/>
                      </a:lnTo>
                      <a:lnTo>
                        <a:pt x="191" y="133"/>
                      </a:lnTo>
                      <a:lnTo>
                        <a:pt x="217" y="161"/>
                      </a:lnTo>
                      <a:lnTo>
                        <a:pt x="256" y="179"/>
                      </a:lnTo>
                      <a:lnTo>
                        <a:pt x="282" y="205"/>
                      </a:lnTo>
                      <a:lnTo>
                        <a:pt x="322" y="215"/>
                      </a:lnTo>
                      <a:lnTo>
                        <a:pt x="362" y="233"/>
                      </a:lnTo>
                      <a:lnTo>
                        <a:pt x="401" y="251"/>
                      </a:lnTo>
                      <a:lnTo>
                        <a:pt x="441" y="269"/>
                      </a:lnTo>
                      <a:lnTo>
                        <a:pt x="480" y="278"/>
                      </a:lnTo>
                      <a:lnTo>
                        <a:pt x="480" y="28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71" name="Freeform 31"/>
                <p:cNvSpPr>
                  <a:spLocks/>
                </p:cNvSpPr>
                <p:nvPr/>
              </p:nvSpPr>
              <p:spPr bwMode="auto">
                <a:xfrm>
                  <a:off x="336" y="2492"/>
                  <a:ext cx="385" cy="19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5"/>
                    </a:cxn>
                    <a:cxn ang="0">
                      <a:pos x="79" y="17"/>
                    </a:cxn>
                    <a:cxn ang="0">
                      <a:pos x="100" y="34"/>
                    </a:cxn>
                    <a:cxn ang="0">
                      <a:pos x="121" y="53"/>
                    </a:cxn>
                    <a:cxn ang="0">
                      <a:pos x="132" y="71"/>
                    </a:cxn>
                    <a:cxn ang="0">
                      <a:pos x="153" y="89"/>
                    </a:cxn>
                    <a:cxn ang="0">
                      <a:pos x="174" y="107"/>
                    </a:cxn>
                    <a:cxn ang="0">
                      <a:pos x="205" y="119"/>
                    </a:cxn>
                    <a:cxn ang="0">
                      <a:pos x="226" y="137"/>
                    </a:cxn>
                    <a:cxn ang="0">
                      <a:pos x="258" y="143"/>
                    </a:cxn>
                    <a:cxn ang="0">
                      <a:pos x="290" y="155"/>
                    </a:cxn>
                    <a:cxn ang="0">
                      <a:pos x="321" y="167"/>
                    </a:cxn>
                    <a:cxn ang="0">
                      <a:pos x="353" y="179"/>
                    </a:cxn>
                    <a:cxn ang="0">
                      <a:pos x="384" y="185"/>
                    </a:cxn>
                    <a:cxn ang="0">
                      <a:pos x="384" y="192"/>
                    </a:cxn>
                  </a:cxnLst>
                  <a:rect l="0" t="0" r="r" b="b"/>
                  <a:pathLst>
                    <a:path w="385" h="193">
                      <a:moveTo>
                        <a:pt x="0" y="0"/>
                      </a:moveTo>
                      <a:lnTo>
                        <a:pt x="48" y="5"/>
                      </a:lnTo>
                      <a:lnTo>
                        <a:pt x="79" y="17"/>
                      </a:lnTo>
                      <a:lnTo>
                        <a:pt x="100" y="34"/>
                      </a:lnTo>
                      <a:lnTo>
                        <a:pt x="121" y="53"/>
                      </a:lnTo>
                      <a:lnTo>
                        <a:pt x="132" y="71"/>
                      </a:lnTo>
                      <a:lnTo>
                        <a:pt x="153" y="89"/>
                      </a:lnTo>
                      <a:lnTo>
                        <a:pt x="174" y="107"/>
                      </a:lnTo>
                      <a:lnTo>
                        <a:pt x="205" y="119"/>
                      </a:lnTo>
                      <a:lnTo>
                        <a:pt x="226" y="137"/>
                      </a:lnTo>
                      <a:lnTo>
                        <a:pt x="258" y="143"/>
                      </a:lnTo>
                      <a:lnTo>
                        <a:pt x="290" y="155"/>
                      </a:lnTo>
                      <a:lnTo>
                        <a:pt x="321" y="167"/>
                      </a:lnTo>
                      <a:lnTo>
                        <a:pt x="353" y="179"/>
                      </a:lnTo>
                      <a:lnTo>
                        <a:pt x="384" y="185"/>
                      </a:lnTo>
                      <a:lnTo>
                        <a:pt x="384" y="19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72" name="Freeform 32"/>
                <p:cNvSpPr>
                  <a:spLocks/>
                </p:cNvSpPr>
                <p:nvPr/>
              </p:nvSpPr>
              <p:spPr bwMode="auto">
                <a:xfrm>
                  <a:off x="288" y="2348"/>
                  <a:ext cx="433" cy="2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4" y="6"/>
                    </a:cxn>
                    <a:cxn ang="0">
                      <a:pos x="88" y="21"/>
                    </a:cxn>
                    <a:cxn ang="0">
                      <a:pos x="112" y="43"/>
                    </a:cxn>
                    <a:cxn ang="0">
                      <a:pos x="136" y="66"/>
                    </a:cxn>
                    <a:cxn ang="0">
                      <a:pos x="148" y="89"/>
                    </a:cxn>
                    <a:cxn ang="0">
                      <a:pos x="172" y="111"/>
                    </a:cxn>
                    <a:cxn ang="0">
                      <a:pos x="195" y="134"/>
                    </a:cxn>
                    <a:cxn ang="0">
                      <a:pos x="230" y="149"/>
                    </a:cxn>
                    <a:cxn ang="0">
                      <a:pos x="254" y="171"/>
                    </a:cxn>
                    <a:cxn ang="0">
                      <a:pos x="290" y="179"/>
                    </a:cxn>
                    <a:cxn ang="0">
                      <a:pos x="326" y="194"/>
                    </a:cxn>
                    <a:cxn ang="0">
                      <a:pos x="361" y="209"/>
                    </a:cxn>
                    <a:cxn ang="0">
                      <a:pos x="397" y="224"/>
                    </a:cxn>
                    <a:cxn ang="0">
                      <a:pos x="432" y="232"/>
                    </a:cxn>
                    <a:cxn ang="0">
                      <a:pos x="432" y="240"/>
                    </a:cxn>
                  </a:cxnLst>
                  <a:rect l="0" t="0" r="r" b="b"/>
                  <a:pathLst>
                    <a:path w="433" h="241">
                      <a:moveTo>
                        <a:pt x="0" y="0"/>
                      </a:moveTo>
                      <a:lnTo>
                        <a:pt x="54" y="6"/>
                      </a:lnTo>
                      <a:lnTo>
                        <a:pt x="88" y="21"/>
                      </a:lnTo>
                      <a:lnTo>
                        <a:pt x="112" y="43"/>
                      </a:lnTo>
                      <a:lnTo>
                        <a:pt x="136" y="66"/>
                      </a:lnTo>
                      <a:lnTo>
                        <a:pt x="148" y="89"/>
                      </a:lnTo>
                      <a:lnTo>
                        <a:pt x="172" y="111"/>
                      </a:lnTo>
                      <a:lnTo>
                        <a:pt x="195" y="134"/>
                      </a:lnTo>
                      <a:lnTo>
                        <a:pt x="230" y="149"/>
                      </a:lnTo>
                      <a:lnTo>
                        <a:pt x="254" y="171"/>
                      </a:lnTo>
                      <a:lnTo>
                        <a:pt x="290" y="179"/>
                      </a:lnTo>
                      <a:lnTo>
                        <a:pt x="326" y="194"/>
                      </a:lnTo>
                      <a:lnTo>
                        <a:pt x="361" y="209"/>
                      </a:lnTo>
                      <a:lnTo>
                        <a:pt x="397" y="224"/>
                      </a:lnTo>
                      <a:lnTo>
                        <a:pt x="432" y="232"/>
                      </a:lnTo>
                      <a:lnTo>
                        <a:pt x="432" y="24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73" name="Freeform 33"/>
                <p:cNvSpPr>
                  <a:spLocks/>
                </p:cNvSpPr>
                <p:nvPr/>
              </p:nvSpPr>
              <p:spPr bwMode="auto">
                <a:xfrm>
                  <a:off x="288" y="2396"/>
                  <a:ext cx="481" cy="2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0" y="6"/>
                    </a:cxn>
                    <a:cxn ang="0">
                      <a:pos x="98" y="21"/>
                    </a:cxn>
                    <a:cxn ang="0">
                      <a:pos x="125" y="43"/>
                    </a:cxn>
                    <a:cxn ang="0">
                      <a:pos x="151" y="66"/>
                    </a:cxn>
                    <a:cxn ang="0">
                      <a:pos x="165" y="89"/>
                    </a:cxn>
                    <a:cxn ang="0">
                      <a:pos x="191" y="111"/>
                    </a:cxn>
                    <a:cxn ang="0">
                      <a:pos x="217" y="134"/>
                    </a:cxn>
                    <a:cxn ang="0">
                      <a:pos x="256" y="149"/>
                    </a:cxn>
                    <a:cxn ang="0">
                      <a:pos x="282" y="171"/>
                    </a:cxn>
                    <a:cxn ang="0">
                      <a:pos x="322" y="179"/>
                    </a:cxn>
                    <a:cxn ang="0">
                      <a:pos x="362" y="194"/>
                    </a:cxn>
                    <a:cxn ang="0">
                      <a:pos x="401" y="209"/>
                    </a:cxn>
                    <a:cxn ang="0">
                      <a:pos x="441" y="224"/>
                    </a:cxn>
                    <a:cxn ang="0">
                      <a:pos x="480" y="232"/>
                    </a:cxn>
                    <a:cxn ang="0">
                      <a:pos x="480" y="240"/>
                    </a:cxn>
                  </a:cxnLst>
                  <a:rect l="0" t="0" r="r" b="b"/>
                  <a:pathLst>
                    <a:path w="481" h="241">
                      <a:moveTo>
                        <a:pt x="0" y="0"/>
                      </a:moveTo>
                      <a:lnTo>
                        <a:pt x="60" y="6"/>
                      </a:lnTo>
                      <a:lnTo>
                        <a:pt x="98" y="21"/>
                      </a:lnTo>
                      <a:lnTo>
                        <a:pt x="125" y="43"/>
                      </a:lnTo>
                      <a:lnTo>
                        <a:pt x="151" y="66"/>
                      </a:lnTo>
                      <a:lnTo>
                        <a:pt x="165" y="89"/>
                      </a:lnTo>
                      <a:lnTo>
                        <a:pt x="191" y="111"/>
                      </a:lnTo>
                      <a:lnTo>
                        <a:pt x="217" y="134"/>
                      </a:lnTo>
                      <a:lnTo>
                        <a:pt x="256" y="149"/>
                      </a:lnTo>
                      <a:lnTo>
                        <a:pt x="282" y="171"/>
                      </a:lnTo>
                      <a:lnTo>
                        <a:pt x="322" y="179"/>
                      </a:lnTo>
                      <a:lnTo>
                        <a:pt x="362" y="194"/>
                      </a:lnTo>
                      <a:lnTo>
                        <a:pt x="401" y="209"/>
                      </a:lnTo>
                      <a:lnTo>
                        <a:pt x="441" y="224"/>
                      </a:lnTo>
                      <a:lnTo>
                        <a:pt x="480" y="232"/>
                      </a:lnTo>
                      <a:lnTo>
                        <a:pt x="480" y="24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74" name="Freeform 34"/>
                <p:cNvSpPr>
                  <a:spLocks/>
                </p:cNvSpPr>
                <p:nvPr/>
              </p:nvSpPr>
              <p:spPr bwMode="auto">
                <a:xfrm>
                  <a:off x="288" y="2444"/>
                  <a:ext cx="481" cy="2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0" y="6"/>
                    </a:cxn>
                    <a:cxn ang="0">
                      <a:pos x="98" y="21"/>
                    </a:cxn>
                    <a:cxn ang="0">
                      <a:pos x="125" y="43"/>
                    </a:cxn>
                    <a:cxn ang="0">
                      <a:pos x="151" y="66"/>
                    </a:cxn>
                    <a:cxn ang="0">
                      <a:pos x="165" y="89"/>
                    </a:cxn>
                    <a:cxn ang="0">
                      <a:pos x="191" y="111"/>
                    </a:cxn>
                    <a:cxn ang="0">
                      <a:pos x="217" y="134"/>
                    </a:cxn>
                    <a:cxn ang="0">
                      <a:pos x="256" y="149"/>
                    </a:cxn>
                    <a:cxn ang="0">
                      <a:pos x="282" y="171"/>
                    </a:cxn>
                    <a:cxn ang="0">
                      <a:pos x="322" y="179"/>
                    </a:cxn>
                    <a:cxn ang="0">
                      <a:pos x="362" y="194"/>
                    </a:cxn>
                    <a:cxn ang="0">
                      <a:pos x="401" y="209"/>
                    </a:cxn>
                    <a:cxn ang="0">
                      <a:pos x="441" y="224"/>
                    </a:cxn>
                    <a:cxn ang="0">
                      <a:pos x="480" y="232"/>
                    </a:cxn>
                    <a:cxn ang="0">
                      <a:pos x="480" y="240"/>
                    </a:cxn>
                  </a:cxnLst>
                  <a:rect l="0" t="0" r="r" b="b"/>
                  <a:pathLst>
                    <a:path w="481" h="241">
                      <a:moveTo>
                        <a:pt x="0" y="0"/>
                      </a:moveTo>
                      <a:lnTo>
                        <a:pt x="60" y="6"/>
                      </a:lnTo>
                      <a:lnTo>
                        <a:pt x="98" y="21"/>
                      </a:lnTo>
                      <a:lnTo>
                        <a:pt x="125" y="43"/>
                      </a:lnTo>
                      <a:lnTo>
                        <a:pt x="151" y="66"/>
                      </a:lnTo>
                      <a:lnTo>
                        <a:pt x="165" y="89"/>
                      </a:lnTo>
                      <a:lnTo>
                        <a:pt x="191" y="111"/>
                      </a:lnTo>
                      <a:lnTo>
                        <a:pt x="217" y="134"/>
                      </a:lnTo>
                      <a:lnTo>
                        <a:pt x="256" y="149"/>
                      </a:lnTo>
                      <a:lnTo>
                        <a:pt x="282" y="171"/>
                      </a:lnTo>
                      <a:lnTo>
                        <a:pt x="322" y="179"/>
                      </a:lnTo>
                      <a:lnTo>
                        <a:pt x="362" y="194"/>
                      </a:lnTo>
                      <a:lnTo>
                        <a:pt x="401" y="209"/>
                      </a:lnTo>
                      <a:lnTo>
                        <a:pt x="441" y="224"/>
                      </a:lnTo>
                      <a:lnTo>
                        <a:pt x="480" y="232"/>
                      </a:lnTo>
                      <a:lnTo>
                        <a:pt x="480" y="24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75" name="Freeform 35"/>
                <p:cNvSpPr>
                  <a:spLocks/>
                </p:cNvSpPr>
                <p:nvPr/>
              </p:nvSpPr>
              <p:spPr bwMode="auto">
                <a:xfrm>
                  <a:off x="336" y="2636"/>
                  <a:ext cx="385" cy="9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2"/>
                    </a:cxn>
                    <a:cxn ang="0">
                      <a:pos x="79" y="8"/>
                    </a:cxn>
                    <a:cxn ang="0">
                      <a:pos x="100" y="17"/>
                    </a:cxn>
                    <a:cxn ang="0">
                      <a:pos x="121" y="26"/>
                    </a:cxn>
                    <a:cxn ang="0">
                      <a:pos x="132" y="35"/>
                    </a:cxn>
                    <a:cxn ang="0">
                      <a:pos x="153" y="44"/>
                    </a:cxn>
                    <a:cxn ang="0">
                      <a:pos x="174" y="53"/>
                    </a:cxn>
                    <a:cxn ang="0">
                      <a:pos x="205" y="59"/>
                    </a:cxn>
                    <a:cxn ang="0">
                      <a:pos x="226" y="68"/>
                    </a:cxn>
                    <a:cxn ang="0">
                      <a:pos x="258" y="71"/>
                    </a:cxn>
                    <a:cxn ang="0">
                      <a:pos x="290" y="77"/>
                    </a:cxn>
                    <a:cxn ang="0">
                      <a:pos x="321" y="83"/>
                    </a:cxn>
                    <a:cxn ang="0">
                      <a:pos x="353" y="89"/>
                    </a:cxn>
                    <a:cxn ang="0">
                      <a:pos x="384" y="92"/>
                    </a:cxn>
                    <a:cxn ang="0">
                      <a:pos x="384" y="96"/>
                    </a:cxn>
                  </a:cxnLst>
                  <a:rect l="0" t="0" r="r" b="b"/>
                  <a:pathLst>
                    <a:path w="385" h="97">
                      <a:moveTo>
                        <a:pt x="0" y="0"/>
                      </a:moveTo>
                      <a:lnTo>
                        <a:pt x="48" y="2"/>
                      </a:lnTo>
                      <a:lnTo>
                        <a:pt x="79" y="8"/>
                      </a:lnTo>
                      <a:lnTo>
                        <a:pt x="100" y="17"/>
                      </a:lnTo>
                      <a:lnTo>
                        <a:pt x="121" y="26"/>
                      </a:lnTo>
                      <a:lnTo>
                        <a:pt x="132" y="35"/>
                      </a:lnTo>
                      <a:lnTo>
                        <a:pt x="153" y="44"/>
                      </a:lnTo>
                      <a:lnTo>
                        <a:pt x="174" y="53"/>
                      </a:lnTo>
                      <a:lnTo>
                        <a:pt x="205" y="59"/>
                      </a:lnTo>
                      <a:lnTo>
                        <a:pt x="226" y="68"/>
                      </a:lnTo>
                      <a:lnTo>
                        <a:pt x="258" y="71"/>
                      </a:lnTo>
                      <a:lnTo>
                        <a:pt x="290" y="77"/>
                      </a:lnTo>
                      <a:lnTo>
                        <a:pt x="321" y="83"/>
                      </a:lnTo>
                      <a:lnTo>
                        <a:pt x="353" y="89"/>
                      </a:lnTo>
                      <a:lnTo>
                        <a:pt x="384" y="92"/>
                      </a:lnTo>
                      <a:lnTo>
                        <a:pt x="384" y="9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76" name="Freeform 36"/>
                <p:cNvSpPr>
                  <a:spLocks/>
                </p:cNvSpPr>
                <p:nvPr/>
              </p:nvSpPr>
              <p:spPr bwMode="auto">
                <a:xfrm>
                  <a:off x="384" y="2716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0"/>
                    </a:cxn>
                    <a:cxn ang="0">
                      <a:pos x="69" y="1"/>
                    </a:cxn>
                    <a:cxn ang="0">
                      <a:pos x="87" y="2"/>
                    </a:cxn>
                    <a:cxn ang="0">
                      <a:pos x="105" y="4"/>
                    </a:cxn>
                    <a:cxn ang="0">
                      <a:pos x="115" y="5"/>
                    </a:cxn>
                    <a:cxn ang="0">
                      <a:pos x="133" y="7"/>
                    </a:cxn>
                    <a:cxn ang="0">
                      <a:pos x="152" y="8"/>
                    </a:cxn>
                    <a:cxn ang="0">
                      <a:pos x="179" y="9"/>
                    </a:cxn>
                    <a:cxn ang="0">
                      <a:pos x="197" y="11"/>
                    </a:cxn>
                    <a:cxn ang="0">
                      <a:pos x="225" y="11"/>
                    </a:cxn>
                    <a:cxn ang="0">
                      <a:pos x="253" y="12"/>
                    </a:cxn>
                    <a:cxn ang="0">
                      <a:pos x="280" y="13"/>
                    </a:cxn>
                    <a:cxn ang="0">
                      <a:pos x="308" y="14"/>
                    </a:cxn>
                    <a:cxn ang="0">
                      <a:pos x="336" y="15"/>
                    </a:cxn>
                    <a:cxn ang="0">
                      <a:pos x="336" y="16"/>
                    </a:cxn>
                  </a:cxnLst>
                  <a:rect l="0" t="0" r="r" b="b"/>
                  <a:pathLst>
                    <a:path w="337" h="17">
                      <a:moveTo>
                        <a:pt x="0" y="0"/>
                      </a:moveTo>
                      <a:lnTo>
                        <a:pt x="42" y="0"/>
                      </a:lnTo>
                      <a:lnTo>
                        <a:pt x="69" y="1"/>
                      </a:lnTo>
                      <a:lnTo>
                        <a:pt x="87" y="2"/>
                      </a:lnTo>
                      <a:lnTo>
                        <a:pt x="105" y="4"/>
                      </a:lnTo>
                      <a:lnTo>
                        <a:pt x="115" y="5"/>
                      </a:lnTo>
                      <a:lnTo>
                        <a:pt x="133" y="7"/>
                      </a:lnTo>
                      <a:lnTo>
                        <a:pt x="152" y="8"/>
                      </a:lnTo>
                      <a:lnTo>
                        <a:pt x="179" y="9"/>
                      </a:lnTo>
                      <a:lnTo>
                        <a:pt x="197" y="11"/>
                      </a:lnTo>
                      <a:lnTo>
                        <a:pt x="225" y="11"/>
                      </a:lnTo>
                      <a:lnTo>
                        <a:pt x="253" y="12"/>
                      </a:lnTo>
                      <a:lnTo>
                        <a:pt x="280" y="13"/>
                      </a:lnTo>
                      <a:lnTo>
                        <a:pt x="308" y="14"/>
                      </a:lnTo>
                      <a:lnTo>
                        <a:pt x="336" y="15"/>
                      </a:lnTo>
                      <a:lnTo>
                        <a:pt x="336" y="1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77" name="Freeform 37"/>
                <p:cNvSpPr>
                  <a:spLocks/>
                </p:cNvSpPr>
                <p:nvPr/>
              </p:nvSpPr>
              <p:spPr bwMode="auto">
                <a:xfrm>
                  <a:off x="384" y="2732"/>
                  <a:ext cx="385" cy="4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1"/>
                    </a:cxn>
                    <a:cxn ang="0">
                      <a:pos x="79" y="4"/>
                    </a:cxn>
                    <a:cxn ang="0">
                      <a:pos x="100" y="8"/>
                    </a:cxn>
                    <a:cxn ang="0">
                      <a:pos x="121" y="13"/>
                    </a:cxn>
                    <a:cxn ang="0">
                      <a:pos x="132" y="17"/>
                    </a:cxn>
                    <a:cxn ang="0">
                      <a:pos x="153" y="22"/>
                    </a:cxn>
                    <a:cxn ang="0">
                      <a:pos x="174" y="26"/>
                    </a:cxn>
                    <a:cxn ang="0">
                      <a:pos x="205" y="29"/>
                    </a:cxn>
                    <a:cxn ang="0">
                      <a:pos x="226" y="34"/>
                    </a:cxn>
                    <a:cxn ang="0">
                      <a:pos x="258" y="35"/>
                    </a:cxn>
                    <a:cxn ang="0">
                      <a:pos x="290" y="38"/>
                    </a:cxn>
                    <a:cxn ang="0">
                      <a:pos x="321" y="41"/>
                    </a:cxn>
                    <a:cxn ang="0">
                      <a:pos x="353" y="44"/>
                    </a:cxn>
                    <a:cxn ang="0">
                      <a:pos x="384" y="46"/>
                    </a:cxn>
                    <a:cxn ang="0">
                      <a:pos x="384" y="48"/>
                    </a:cxn>
                  </a:cxnLst>
                  <a:rect l="0" t="0" r="r" b="b"/>
                  <a:pathLst>
                    <a:path w="385" h="49">
                      <a:moveTo>
                        <a:pt x="0" y="0"/>
                      </a:moveTo>
                      <a:lnTo>
                        <a:pt x="48" y="1"/>
                      </a:lnTo>
                      <a:lnTo>
                        <a:pt x="79" y="4"/>
                      </a:lnTo>
                      <a:lnTo>
                        <a:pt x="100" y="8"/>
                      </a:lnTo>
                      <a:lnTo>
                        <a:pt x="121" y="13"/>
                      </a:lnTo>
                      <a:lnTo>
                        <a:pt x="132" y="17"/>
                      </a:lnTo>
                      <a:lnTo>
                        <a:pt x="153" y="22"/>
                      </a:lnTo>
                      <a:lnTo>
                        <a:pt x="174" y="26"/>
                      </a:lnTo>
                      <a:lnTo>
                        <a:pt x="205" y="29"/>
                      </a:lnTo>
                      <a:lnTo>
                        <a:pt x="226" y="34"/>
                      </a:lnTo>
                      <a:lnTo>
                        <a:pt x="258" y="35"/>
                      </a:lnTo>
                      <a:lnTo>
                        <a:pt x="290" y="38"/>
                      </a:lnTo>
                      <a:lnTo>
                        <a:pt x="321" y="41"/>
                      </a:lnTo>
                      <a:lnTo>
                        <a:pt x="353" y="44"/>
                      </a:lnTo>
                      <a:lnTo>
                        <a:pt x="384" y="46"/>
                      </a:lnTo>
                      <a:lnTo>
                        <a:pt x="384" y="4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78" name="Freeform 38"/>
                <p:cNvSpPr>
                  <a:spLocks/>
                </p:cNvSpPr>
                <p:nvPr/>
              </p:nvSpPr>
              <p:spPr bwMode="auto">
                <a:xfrm>
                  <a:off x="432" y="2764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0"/>
                    </a:cxn>
                    <a:cxn ang="0">
                      <a:pos x="69" y="1"/>
                    </a:cxn>
                    <a:cxn ang="0">
                      <a:pos x="87" y="2"/>
                    </a:cxn>
                    <a:cxn ang="0">
                      <a:pos x="105" y="4"/>
                    </a:cxn>
                    <a:cxn ang="0">
                      <a:pos x="115" y="5"/>
                    </a:cxn>
                    <a:cxn ang="0">
                      <a:pos x="133" y="7"/>
                    </a:cxn>
                    <a:cxn ang="0">
                      <a:pos x="152" y="8"/>
                    </a:cxn>
                    <a:cxn ang="0">
                      <a:pos x="179" y="9"/>
                    </a:cxn>
                    <a:cxn ang="0">
                      <a:pos x="197" y="11"/>
                    </a:cxn>
                    <a:cxn ang="0">
                      <a:pos x="225" y="11"/>
                    </a:cxn>
                    <a:cxn ang="0">
                      <a:pos x="253" y="12"/>
                    </a:cxn>
                    <a:cxn ang="0">
                      <a:pos x="280" y="13"/>
                    </a:cxn>
                    <a:cxn ang="0">
                      <a:pos x="308" y="14"/>
                    </a:cxn>
                    <a:cxn ang="0">
                      <a:pos x="336" y="15"/>
                    </a:cxn>
                    <a:cxn ang="0">
                      <a:pos x="336" y="16"/>
                    </a:cxn>
                  </a:cxnLst>
                  <a:rect l="0" t="0" r="r" b="b"/>
                  <a:pathLst>
                    <a:path w="337" h="17">
                      <a:moveTo>
                        <a:pt x="0" y="0"/>
                      </a:moveTo>
                      <a:lnTo>
                        <a:pt x="42" y="0"/>
                      </a:lnTo>
                      <a:lnTo>
                        <a:pt x="69" y="1"/>
                      </a:lnTo>
                      <a:lnTo>
                        <a:pt x="87" y="2"/>
                      </a:lnTo>
                      <a:lnTo>
                        <a:pt x="105" y="4"/>
                      </a:lnTo>
                      <a:lnTo>
                        <a:pt x="115" y="5"/>
                      </a:lnTo>
                      <a:lnTo>
                        <a:pt x="133" y="7"/>
                      </a:lnTo>
                      <a:lnTo>
                        <a:pt x="152" y="8"/>
                      </a:lnTo>
                      <a:lnTo>
                        <a:pt x="179" y="9"/>
                      </a:lnTo>
                      <a:lnTo>
                        <a:pt x="197" y="11"/>
                      </a:lnTo>
                      <a:lnTo>
                        <a:pt x="225" y="11"/>
                      </a:lnTo>
                      <a:lnTo>
                        <a:pt x="253" y="12"/>
                      </a:lnTo>
                      <a:lnTo>
                        <a:pt x="280" y="13"/>
                      </a:lnTo>
                      <a:lnTo>
                        <a:pt x="308" y="14"/>
                      </a:lnTo>
                      <a:lnTo>
                        <a:pt x="336" y="15"/>
                      </a:lnTo>
                      <a:lnTo>
                        <a:pt x="336" y="1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79" name="Freeform 39"/>
                <p:cNvSpPr>
                  <a:spLocks/>
                </p:cNvSpPr>
                <p:nvPr/>
              </p:nvSpPr>
              <p:spPr bwMode="auto">
                <a:xfrm>
                  <a:off x="432" y="2812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0"/>
                    </a:cxn>
                    <a:cxn ang="0">
                      <a:pos x="69" y="1"/>
                    </a:cxn>
                    <a:cxn ang="0">
                      <a:pos x="87" y="2"/>
                    </a:cxn>
                    <a:cxn ang="0">
                      <a:pos x="105" y="4"/>
                    </a:cxn>
                    <a:cxn ang="0">
                      <a:pos x="115" y="5"/>
                    </a:cxn>
                    <a:cxn ang="0">
                      <a:pos x="133" y="7"/>
                    </a:cxn>
                    <a:cxn ang="0">
                      <a:pos x="152" y="8"/>
                    </a:cxn>
                    <a:cxn ang="0">
                      <a:pos x="179" y="9"/>
                    </a:cxn>
                    <a:cxn ang="0">
                      <a:pos x="197" y="11"/>
                    </a:cxn>
                    <a:cxn ang="0">
                      <a:pos x="225" y="11"/>
                    </a:cxn>
                    <a:cxn ang="0">
                      <a:pos x="253" y="12"/>
                    </a:cxn>
                    <a:cxn ang="0">
                      <a:pos x="280" y="13"/>
                    </a:cxn>
                    <a:cxn ang="0">
                      <a:pos x="308" y="14"/>
                    </a:cxn>
                    <a:cxn ang="0">
                      <a:pos x="336" y="15"/>
                    </a:cxn>
                    <a:cxn ang="0">
                      <a:pos x="336" y="16"/>
                    </a:cxn>
                  </a:cxnLst>
                  <a:rect l="0" t="0" r="r" b="b"/>
                  <a:pathLst>
                    <a:path w="337" h="17">
                      <a:moveTo>
                        <a:pt x="0" y="0"/>
                      </a:moveTo>
                      <a:lnTo>
                        <a:pt x="42" y="0"/>
                      </a:lnTo>
                      <a:lnTo>
                        <a:pt x="69" y="1"/>
                      </a:lnTo>
                      <a:lnTo>
                        <a:pt x="87" y="2"/>
                      </a:lnTo>
                      <a:lnTo>
                        <a:pt x="105" y="4"/>
                      </a:lnTo>
                      <a:lnTo>
                        <a:pt x="115" y="5"/>
                      </a:lnTo>
                      <a:lnTo>
                        <a:pt x="133" y="7"/>
                      </a:lnTo>
                      <a:lnTo>
                        <a:pt x="152" y="8"/>
                      </a:lnTo>
                      <a:lnTo>
                        <a:pt x="179" y="9"/>
                      </a:lnTo>
                      <a:lnTo>
                        <a:pt x="197" y="11"/>
                      </a:lnTo>
                      <a:lnTo>
                        <a:pt x="225" y="11"/>
                      </a:lnTo>
                      <a:lnTo>
                        <a:pt x="253" y="12"/>
                      </a:lnTo>
                      <a:lnTo>
                        <a:pt x="280" y="13"/>
                      </a:lnTo>
                      <a:lnTo>
                        <a:pt x="308" y="14"/>
                      </a:lnTo>
                      <a:lnTo>
                        <a:pt x="336" y="15"/>
                      </a:lnTo>
                      <a:lnTo>
                        <a:pt x="336" y="1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80" name="Freeform 40"/>
                <p:cNvSpPr>
                  <a:spLocks/>
                </p:cNvSpPr>
                <p:nvPr/>
              </p:nvSpPr>
              <p:spPr bwMode="auto">
                <a:xfrm>
                  <a:off x="432" y="2860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0"/>
                    </a:cxn>
                    <a:cxn ang="0">
                      <a:pos x="69" y="1"/>
                    </a:cxn>
                    <a:cxn ang="0">
                      <a:pos x="87" y="2"/>
                    </a:cxn>
                    <a:cxn ang="0">
                      <a:pos x="105" y="4"/>
                    </a:cxn>
                    <a:cxn ang="0">
                      <a:pos x="115" y="5"/>
                    </a:cxn>
                    <a:cxn ang="0">
                      <a:pos x="133" y="7"/>
                    </a:cxn>
                    <a:cxn ang="0">
                      <a:pos x="152" y="8"/>
                    </a:cxn>
                    <a:cxn ang="0">
                      <a:pos x="179" y="9"/>
                    </a:cxn>
                    <a:cxn ang="0">
                      <a:pos x="197" y="11"/>
                    </a:cxn>
                    <a:cxn ang="0">
                      <a:pos x="225" y="11"/>
                    </a:cxn>
                    <a:cxn ang="0">
                      <a:pos x="253" y="12"/>
                    </a:cxn>
                    <a:cxn ang="0">
                      <a:pos x="280" y="13"/>
                    </a:cxn>
                    <a:cxn ang="0">
                      <a:pos x="308" y="14"/>
                    </a:cxn>
                    <a:cxn ang="0">
                      <a:pos x="336" y="15"/>
                    </a:cxn>
                    <a:cxn ang="0">
                      <a:pos x="336" y="16"/>
                    </a:cxn>
                  </a:cxnLst>
                  <a:rect l="0" t="0" r="r" b="b"/>
                  <a:pathLst>
                    <a:path w="337" h="17">
                      <a:moveTo>
                        <a:pt x="0" y="0"/>
                      </a:moveTo>
                      <a:lnTo>
                        <a:pt x="42" y="0"/>
                      </a:lnTo>
                      <a:lnTo>
                        <a:pt x="69" y="1"/>
                      </a:lnTo>
                      <a:lnTo>
                        <a:pt x="87" y="2"/>
                      </a:lnTo>
                      <a:lnTo>
                        <a:pt x="105" y="4"/>
                      </a:lnTo>
                      <a:lnTo>
                        <a:pt x="115" y="5"/>
                      </a:lnTo>
                      <a:lnTo>
                        <a:pt x="133" y="7"/>
                      </a:lnTo>
                      <a:lnTo>
                        <a:pt x="152" y="8"/>
                      </a:lnTo>
                      <a:lnTo>
                        <a:pt x="179" y="9"/>
                      </a:lnTo>
                      <a:lnTo>
                        <a:pt x="197" y="11"/>
                      </a:lnTo>
                      <a:lnTo>
                        <a:pt x="225" y="11"/>
                      </a:lnTo>
                      <a:lnTo>
                        <a:pt x="253" y="12"/>
                      </a:lnTo>
                      <a:lnTo>
                        <a:pt x="280" y="13"/>
                      </a:lnTo>
                      <a:lnTo>
                        <a:pt x="308" y="14"/>
                      </a:lnTo>
                      <a:lnTo>
                        <a:pt x="336" y="15"/>
                      </a:lnTo>
                      <a:lnTo>
                        <a:pt x="336" y="1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81" name="Freeform 41"/>
                <p:cNvSpPr>
                  <a:spLocks/>
                </p:cNvSpPr>
                <p:nvPr/>
              </p:nvSpPr>
              <p:spPr bwMode="auto">
                <a:xfrm>
                  <a:off x="432" y="2908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2" y="0"/>
                    </a:cxn>
                    <a:cxn ang="0">
                      <a:pos x="69" y="1"/>
                    </a:cxn>
                    <a:cxn ang="0">
                      <a:pos x="87" y="2"/>
                    </a:cxn>
                    <a:cxn ang="0">
                      <a:pos x="105" y="4"/>
                    </a:cxn>
                    <a:cxn ang="0">
                      <a:pos x="115" y="5"/>
                    </a:cxn>
                    <a:cxn ang="0">
                      <a:pos x="133" y="7"/>
                    </a:cxn>
                    <a:cxn ang="0">
                      <a:pos x="152" y="8"/>
                    </a:cxn>
                    <a:cxn ang="0">
                      <a:pos x="179" y="9"/>
                    </a:cxn>
                    <a:cxn ang="0">
                      <a:pos x="197" y="11"/>
                    </a:cxn>
                    <a:cxn ang="0">
                      <a:pos x="225" y="11"/>
                    </a:cxn>
                    <a:cxn ang="0">
                      <a:pos x="253" y="12"/>
                    </a:cxn>
                    <a:cxn ang="0">
                      <a:pos x="280" y="13"/>
                    </a:cxn>
                    <a:cxn ang="0">
                      <a:pos x="308" y="14"/>
                    </a:cxn>
                    <a:cxn ang="0">
                      <a:pos x="336" y="15"/>
                    </a:cxn>
                    <a:cxn ang="0">
                      <a:pos x="336" y="16"/>
                    </a:cxn>
                  </a:cxnLst>
                  <a:rect l="0" t="0" r="r" b="b"/>
                  <a:pathLst>
                    <a:path w="337" h="17">
                      <a:moveTo>
                        <a:pt x="0" y="0"/>
                      </a:moveTo>
                      <a:lnTo>
                        <a:pt x="42" y="0"/>
                      </a:lnTo>
                      <a:lnTo>
                        <a:pt x="69" y="1"/>
                      </a:lnTo>
                      <a:lnTo>
                        <a:pt x="87" y="2"/>
                      </a:lnTo>
                      <a:lnTo>
                        <a:pt x="105" y="4"/>
                      </a:lnTo>
                      <a:lnTo>
                        <a:pt x="115" y="5"/>
                      </a:lnTo>
                      <a:lnTo>
                        <a:pt x="133" y="7"/>
                      </a:lnTo>
                      <a:lnTo>
                        <a:pt x="152" y="8"/>
                      </a:lnTo>
                      <a:lnTo>
                        <a:pt x="179" y="9"/>
                      </a:lnTo>
                      <a:lnTo>
                        <a:pt x="197" y="11"/>
                      </a:lnTo>
                      <a:lnTo>
                        <a:pt x="225" y="11"/>
                      </a:lnTo>
                      <a:lnTo>
                        <a:pt x="253" y="12"/>
                      </a:lnTo>
                      <a:lnTo>
                        <a:pt x="280" y="13"/>
                      </a:lnTo>
                      <a:lnTo>
                        <a:pt x="308" y="14"/>
                      </a:lnTo>
                      <a:lnTo>
                        <a:pt x="336" y="15"/>
                      </a:lnTo>
                      <a:lnTo>
                        <a:pt x="336" y="1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82" name="Freeform 42"/>
                <p:cNvSpPr>
                  <a:spLocks/>
                </p:cNvSpPr>
                <p:nvPr/>
              </p:nvSpPr>
              <p:spPr bwMode="auto">
                <a:xfrm>
                  <a:off x="480" y="1318"/>
                  <a:ext cx="390" cy="328"/>
                </a:xfrm>
                <a:custGeom>
                  <a:avLst/>
                  <a:gdLst/>
                  <a:ahLst/>
                  <a:cxnLst>
                    <a:cxn ang="0">
                      <a:pos x="0" y="22"/>
                    </a:cxn>
                    <a:cxn ang="0">
                      <a:pos x="42" y="0"/>
                    </a:cxn>
                    <a:cxn ang="0">
                      <a:pos x="73" y="11"/>
                    </a:cxn>
                    <a:cxn ang="0">
                      <a:pos x="105" y="21"/>
                    </a:cxn>
                    <a:cxn ang="0">
                      <a:pos x="115" y="43"/>
                    </a:cxn>
                    <a:cxn ang="0">
                      <a:pos x="136" y="74"/>
                    </a:cxn>
                    <a:cxn ang="0">
                      <a:pos x="157" y="106"/>
                    </a:cxn>
                    <a:cxn ang="0">
                      <a:pos x="178" y="137"/>
                    </a:cxn>
                    <a:cxn ang="0">
                      <a:pos x="199" y="169"/>
                    </a:cxn>
                    <a:cxn ang="0">
                      <a:pos x="221" y="179"/>
                    </a:cxn>
                    <a:cxn ang="0">
                      <a:pos x="231" y="211"/>
                    </a:cxn>
                    <a:cxn ang="0">
                      <a:pos x="263" y="232"/>
                    </a:cxn>
                    <a:cxn ang="0">
                      <a:pos x="294" y="253"/>
                    </a:cxn>
                    <a:cxn ang="0">
                      <a:pos x="326" y="274"/>
                    </a:cxn>
                    <a:cxn ang="0">
                      <a:pos x="357" y="295"/>
                    </a:cxn>
                    <a:cxn ang="0">
                      <a:pos x="389" y="327"/>
                    </a:cxn>
                    <a:cxn ang="0">
                      <a:pos x="384" y="310"/>
                    </a:cxn>
                  </a:cxnLst>
                  <a:rect l="0" t="0" r="r" b="b"/>
                  <a:pathLst>
                    <a:path w="390" h="328">
                      <a:moveTo>
                        <a:pt x="0" y="22"/>
                      </a:moveTo>
                      <a:lnTo>
                        <a:pt x="42" y="0"/>
                      </a:lnTo>
                      <a:lnTo>
                        <a:pt x="73" y="11"/>
                      </a:lnTo>
                      <a:lnTo>
                        <a:pt x="105" y="21"/>
                      </a:lnTo>
                      <a:lnTo>
                        <a:pt x="115" y="43"/>
                      </a:lnTo>
                      <a:lnTo>
                        <a:pt x="136" y="74"/>
                      </a:lnTo>
                      <a:lnTo>
                        <a:pt x="157" y="106"/>
                      </a:lnTo>
                      <a:lnTo>
                        <a:pt x="178" y="137"/>
                      </a:lnTo>
                      <a:lnTo>
                        <a:pt x="199" y="169"/>
                      </a:lnTo>
                      <a:lnTo>
                        <a:pt x="221" y="179"/>
                      </a:lnTo>
                      <a:lnTo>
                        <a:pt x="231" y="211"/>
                      </a:lnTo>
                      <a:lnTo>
                        <a:pt x="263" y="232"/>
                      </a:lnTo>
                      <a:lnTo>
                        <a:pt x="294" y="253"/>
                      </a:lnTo>
                      <a:lnTo>
                        <a:pt x="326" y="274"/>
                      </a:lnTo>
                      <a:lnTo>
                        <a:pt x="357" y="295"/>
                      </a:lnTo>
                      <a:lnTo>
                        <a:pt x="389" y="327"/>
                      </a:lnTo>
                      <a:lnTo>
                        <a:pt x="384" y="31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83" name="Freeform 43"/>
                <p:cNvSpPr>
                  <a:spLocks/>
                </p:cNvSpPr>
                <p:nvPr/>
              </p:nvSpPr>
              <p:spPr bwMode="auto">
                <a:xfrm>
                  <a:off x="528" y="1287"/>
                  <a:ext cx="385" cy="342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46" y="0"/>
                    </a:cxn>
                    <a:cxn ang="0">
                      <a:pos x="78" y="21"/>
                    </a:cxn>
                    <a:cxn ang="0">
                      <a:pos x="88" y="52"/>
                    </a:cxn>
                    <a:cxn ang="0">
                      <a:pos x="109" y="74"/>
                    </a:cxn>
                    <a:cxn ang="0">
                      <a:pos x="141" y="105"/>
                    </a:cxn>
                    <a:cxn ang="0">
                      <a:pos x="173" y="137"/>
                    </a:cxn>
                    <a:cxn ang="0">
                      <a:pos x="183" y="168"/>
                    </a:cxn>
                    <a:cxn ang="0">
                      <a:pos x="215" y="189"/>
                    </a:cxn>
                    <a:cxn ang="0">
                      <a:pos x="236" y="221"/>
                    </a:cxn>
                    <a:cxn ang="0">
                      <a:pos x="257" y="252"/>
                    </a:cxn>
                    <a:cxn ang="0">
                      <a:pos x="278" y="274"/>
                    </a:cxn>
                    <a:cxn ang="0">
                      <a:pos x="309" y="295"/>
                    </a:cxn>
                    <a:cxn ang="0">
                      <a:pos x="341" y="316"/>
                    </a:cxn>
                    <a:cxn ang="0">
                      <a:pos x="384" y="341"/>
                    </a:cxn>
                  </a:cxnLst>
                  <a:rect l="0" t="0" r="r" b="b"/>
                  <a:pathLst>
                    <a:path w="385" h="342">
                      <a:moveTo>
                        <a:pt x="0" y="5"/>
                      </a:moveTo>
                      <a:lnTo>
                        <a:pt x="46" y="0"/>
                      </a:lnTo>
                      <a:lnTo>
                        <a:pt x="78" y="21"/>
                      </a:lnTo>
                      <a:lnTo>
                        <a:pt x="88" y="52"/>
                      </a:lnTo>
                      <a:lnTo>
                        <a:pt x="109" y="74"/>
                      </a:lnTo>
                      <a:lnTo>
                        <a:pt x="141" y="105"/>
                      </a:lnTo>
                      <a:lnTo>
                        <a:pt x="173" y="137"/>
                      </a:lnTo>
                      <a:lnTo>
                        <a:pt x="183" y="168"/>
                      </a:lnTo>
                      <a:lnTo>
                        <a:pt x="215" y="189"/>
                      </a:lnTo>
                      <a:lnTo>
                        <a:pt x="236" y="221"/>
                      </a:lnTo>
                      <a:lnTo>
                        <a:pt x="257" y="252"/>
                      </a:lnTo>
                      <a:lnTo>
                        <a:pt x="278" y="274"/>
                      </a:lnTo>
                      <a:lnTo>
                        <a:pt x="309" y="295"/>
                      </a:lnTo>
                      <a:lnTo>
                        <a:pt x="341" y="316"/>
                      </a:lnTo>
                      <a:lnTo>
                        <a:pt x="384" y="341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84" name="Freeform 44"/>
                <p:cNvSpPr>
                  <a:spLocks/>
                </p:cNvSpPr>
                <p:nvPr/>
              </p:nvSpPr>
              <p:spPr bwMode="auto">
                <a:xfrm>
                  <a:off x="960" y="428"/>
                  <a:ext cx="110" cy="86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5" y="48"/>
                    </a:cxn>
                    <a:cxn ang="0">
                      <a:pos x="25" y="80"/>
                    </a:cxn>
                    <a:cxn ang="0">
                      <a:pos x="35" y="111"/>
                    </a:cxn>
                    <a:cxn ang="0">
                      <a:pos x="46" y="143"/>
                    </a:cxn>
                    <a:cxn ang="0">
                      <a:pos x="56" y="174"/>
                    </a:cxn>
                    <a:cxn ang="0">
                      <a:pos x="56" y="196"/>
                    </a:cxn>
                    <a:cxn ang="0">
                      <a:pos x="56" y="227"/>
                    </a:cxn>
                    <a:cxn ang="0">
                      <a:pos x="56" y="269"/>
                    </a:cxn>
                    <a:cxn ang="0">
                      <a:pos x="56" y="301"/>
                    </a:cxn>
                    <a:cxn ang="0">
                      <a:pos x="56" y="332"/>
                    </a:cxn>
                    <a:cxn ang="0">
                      <a:pos x="56" y="364"/>
                    </a:cxn>
                    <a:cxn ang="0">
                      <a:pos x="56" y="396"/>
                    </a:cxn>
                    <a:cxn ang="0">
                      <a:pos x="67" y="427"/>
                    </a:cxn>
                    <a:cxn ang="0">
                      <a:pos x="67" y="459"/>
                    </a:cxn>
                    <a:cxn ang="0">
                      <a:pos x="77" y="490"/>
                    </a:cxn>
                    <a:cxn ang="0">
                      <a:pos x="77" y="522"/>
                    </a:cxn>
                    <a:cxn ang="0">
                      <a:pos x="77" y="554"/>
                    </a:cxn>
                    <a:cxn ang="0">
                      <a:pos x="88" y="585"/>
                    </a:cxn>
                    <a:cxn ang="0">
                      <a:pos x="88" y="617"/>
                    </a:cxn>
                    <a:cxn ang="0">
                      <a:pos x="98" y="648"/>
                    </a:cxn>
                    <a:cxn ang="0">
                      <a:pos x="98" y="680"/>
                    </a:cxn>
                    <a:cxn ang="0">
                      <a:pos x="98" y="711"/>
                    </a:cxn>
                    <a:cxn ang="0">
                      <a:pos x="98" y="743"/>
                    </a:cxn>
                    <a:cxn ang="0">
                      <a:pos x="98" y="775"/>
                    </a:cxn>
                    <a:cxn ang="0">
                      <a:pos x="109" y="806"/>
                    </a:cxn>
                    <a:cxn ang="0">
                      <a:pos x="109" y="838"/>
                    </a:cxn>
                    <a:cxn ang="0">
                      <a:pos x="96" y="864"/>
                    </a:cxn>
                  </a:cxnLst>
                  <a:rect l="0" t="0" r="r" b="b"/>
                  <a:pathLst>
                    <a:path w="110" h="865">
                      <a:moveTo>
                        <a:pt x="0" y="0"/>
                      </a:moveTo>
                      <a:lnTo>
                        <a:pt x="25" y="48"/>
                      </a:lnTo>
                      <a:lnTo>
                        <a:pt x="25" y="80"/>
                      </a:lnTo>
                      <a:lnTo>
                        <a:pt x="35" y="111"/>
                      </a:lnTo>
                      <a:lnTo>
                        <a:pt x="46" y="143"/>
                      </a:lnTo>
                      <a:lnTo>
                        <a:pt x="56" y="174"/>
                      </a:lnTo>
                      <a:lnTo>
                        <a:pt x="56" y="196"/>
                      </a:lnTo>
                      <a:lnTo>
                        <a:pt x="56" y="227"/>
                      </a:lnTo>
                      <a:lnTo>
                        <a:pt x="56" y="269"/>
                      </a:lnTo>
                      <a:lnTo>
                        <a:pt x="56" y="301"/>
                      </a:lnTo>
                      <a:lnTo>
                        <a:pt x="56" y="332"/>
                      </a:lnTo>
                      <a:lnTo>
                        <a:pt x="56" y="364"/>
                      </a:lnTo>
                      <a:lnTo>
                        <a:pt x="56" y="396"/>
                      </a:lnTo>
                      <a:lnTo>
                        <a:pt x="67" y="427"/>
                      </a:lnTo>
                      <a:lnTo>
                        <a:pt x="67" y="459"/>
                      </a:lnTo>
                      <a:lnTo>
                        <a:pt x="77" y="490"/>
                      </a:lnTo>
                      <a:lnTo>
                        <a:pt x="77" y="522"/>
                      </a:lnTo>
                      <a:lnTo>
                        <a:pt x="77" y="554"/>
                      </a:lnTo>
                      <a:lnTo>
                        <a:pt x="88" y="585"/>
                      </a:lnTo>
                      <a:lnTo>
                        <a:pt x="88" y="617"/>
                      </a:lnTo>
                      <a:lnTo>
                        <a:pt x="98" y="648"/>
                      </a:lnTo>
                      <a:lnTo>
                        <a:pt x="98" y="680"/>
                      </a:lnTo>
                      <a:lnTo>
                        <a:pt x="98" y="711"/>
                      </a:lnTo>
                      <a:lnTo>
                        <a:pt x="98" y="743"/>
                      </a:lnTo>
                      <a:lnTo>
                        <a:pt x="98" y="775"/>
                      </a:lnTo>
                      <a:lnTo>
                        <a:pt x="109" y="806"/>
                      </a:lnTo>
                      <a:lnTo>
                        <a:pt x="109" y="838"/>
                      </a:lnTo>
                      <a:lnTo>
                        <a:pt x="96" y="86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85" name="Freeform 45"/>
                <p:cNvSpPr>
                  <a:spLocks/>
                </p:cNvSpPr>
                <p:nvPr/>
              </p:nvSpPr>
              <p:spPr bwMode="auto">
                <a:xfrm>
                  <a:off x="912" y="428"/>
                  <a:ext cx="145" cy="8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0" y="48"/>
                    </a:cxn>
                    <a:cxn ang="0">
                      <a:pos x="20" y="80"/>
                    </a:cxn>
                    <a:cxn ang="0">
                      <a:pos x="20" y="111"/>
                    </a:cxn>
                    <a:cxn ang="0">
                      <a:pos x="20" y="143"/>
                    </a:cxn>
                    <a:cxn ang="0">
                      <a:pos x="31" y="174"/>
                    </a:cxn>
                    <a:cxn ang="0">
                      <a:pos x="31" y="196"/>
                    </a:cxn>
                    <a:cxn ang="0">
                      <a:pos x="41" y="227"/>
                    </a:cxn>
                    <a:cxn ang="0">
                      <a:pos x="41" y="259"/>
                    </a:cxn>
                    <a:cxn ang="0">
                      <a:pos x="41" y="290"/>
                    </a:cxn>
                    <a:cxn ang="0">
                      <a:pos x="41" y="322"/>
                    </a:cxn>
                    <a:cxn ang="0">
                      <a:pos x="52" y="353"/>
                    </a:cxn>
                    <a:cxn ang="0">
                      <a:pos x="62" y="375"/>
                    </a:cxn>
                    <a:cxn ang="0">
                      <a:pos x="62" y="406"/>
                    </a:cxn>
                    <a:cxn ang="0">
                      <a:pos x="73" y="438"/>
                    </a:cxn>
                    <a:cxn ang="0">
                      <a:pos x="73" y="469"/>
                    </a:cxn>
                    <a:cxn ang="0">
                      <a:pos x="83" y="501"/>
                    </a:cxn>
                    <a:cxn ang="0">
                      <a:pos x="83" y="532"/>
                    </a:cxn>
                    <a:cxn ang="0">
                      <a:pos x="83" y="554"/>
                    </a:cxn>
                    <a:cxn ang="0">
                      <a:pos x="83" y="585"/>
                    </a:cxn>
                    <a:cxn ang="0">
                      <a:pos x="94" y="617"/>
                    </a:cxn>
                    <a:cxn ang="0">
                      <a:pos x="94" y="648"/>
                    </a:cxn>
                    <a:cxn ang="0">
                      <a:pos x="104" y="680"/>
                    </a:cxn>
                    <a:cxn ang="0">
                      <a:pos x="115" y="711"/>
                    </a:cxn>
                    <a:cxn ang="0">
                      <a:pos x="115" y="743"/>
                    </a:cxn>
                    <a:cxn ang="0">
                      <a:pos x="125" y="775"/>
                    </a:cxn>
                    <a:cxn ang="0">
                      <a:pos x="125" y="806"/>
                    </a:cxn>
                    <a:cxn ang="0">
                      <a:pos x="125" y="838"/>
                    </a:cxn>
                    <a:cxn ang="0">
                      <a:pos x="136" y="869"/>
                    </a:cxn>
                    <a:cxn ang="0">
                      <a:pos x="144" y="864"/>
                    </a:cxn>
                  </a:cxnLst>
                  <a:rect l="0" t="0" r="r" b="b"/>
                  <a:pathLst>
                    <a:path w="145" h="870">
                      <a:moveTo>
                        <a:pt x="0" y="0"/>
                      </a:moveTo>
                      <a:lnTo>
                        <a:pt x="20" y="48"/>
                      </a:lnTo>
                      <a:lnTo>
                        <a:pt x="20" y="80"/>
                      </a:lnTo>
                      <a:lnTo>
                        <a:pt x="20" y="111"/>
                      </a:lnTo>
                      <a:lnTo>
                        <a:pt x="20" y="143"/>
                      </a:lnTo>
                      <a:lnTo>
                        <a:pt x="31" y="174"/>
                      </a:lnTo>
                      <a:lnTo>
                        <a:pt x="31" y="196"/>
                      </a:lnTo>
                      <a:lnTo>
                        <a:pt x="41" y="227"/>
                      </a:lnTo>
                      <a:lnTo>
                        <a:pt x="41" y="259"/>
                      </a:lnTo>
                      <a:lnTo>
                        <a:pt x="41" y="290"/>
                      </a:lnTo>
                      <a:lnTo>
                        <a:pt x="41" y="322"/>
                      </a:lnTo>
                      <a:lnTo>
                        <a:pt x="52" y="353"/>
                      </a:lnTo>
                      <a:lnTo>
                        <a:pt x="62" y="375"/>
                      </a:lnTo>
                      <a:lnTo>
                        <a:pt x="62" y="406"/>
                      </a:lnTo>
                      <a:lnTo>
                        <a:pt x="73" y="438"/>
                      </a:lnTo>
                      <a:lnTo>
                        <a:pt x="73" y="469"/>
                      </a:lnTo>
                      <a:lnTo>
                        <a:pt x="83" y="501"/>
                      </a:lnTo>
                      <a:lnTo>
                        <a:pt x="83" y="532"/>
                      </a:lnTo>
                      <a:lnTo>
                        <a:pt x="83" y="554"/>
                      </a:lnTo>
                      <a:lnTo>
                        <a:pt x="83" y="585"/>
                      </a:lnTo>
                      <a:lnTo>
                        <a:pt x="94" y="617"/>
                      </a:lnTo>
                      <a:lnTo>
                        <a:pt x="94" y="648"/>
                      </a:lnTo>
                      <a:lnTo>
                        <a:pt x="104" y="680"/>
                      </a:lnTo>
                      <a:lnTo>
                        <a:pt x="115" y="711"/>
                      </a:lnTo>
                      <a:lnTo>
                        <a:pt x="115" y="743"/>
                      </a:lnTo>
                      <a:lnTo>
                        <a:pt x="125" y="775"/>
                      </a:lnTo>
                      <a:lnTo>
                        <a:pt x="125" y="806"/>
                      </a:lnTo>
                      <a:lnTo>
                        <a:pt x="125" y="838"/>
                      </a:lnTo>
                      <a:lnTo>
                        <a:pt x="136" y="869"/>
                      </a:lnTo>
                      <a:lnTo>
                        <a:pt x="144" y="86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86" name="Freeform 46"/>
                <p:cNvSpPr>
                  <a:spLocks/>
                </p:cNvSpPr>
                <p:nvPr/>
              </p:nvSpPr>
              <p:spPr bwMode="auto">
                <a:xfrm>
                  <a:off x="900" y="476"/>
                  <a:ext cx="117" cy="865"/>
                </a:xfrm>
                <a:custGeom>
                  <a:avLst/>
                  <a:gdLst/>
                  <a:ahLst/>
                  <a:cxnLst>
                    <a:cxn ang="0">
                      <a:pos x="12" y="0"/>
                    </a:cxn>
                    <a:cxn ang="0">
                      <a:pos x="0" y="42"/>
                    </a:cxn>
                    <a:cxn ang="0">
                      <a:pos x="0" y="74"/>
                    </a:cxn>
                    <a:cxn ang="0">
                      <a:pos x="11" y="105"/>
                    </a:cxn>
                    <a:cxn ang="0">
                      <a:pos x="11" y="137"/>
                    </a:cxn>
                    <a:cxn ang="0">
                      <a:pos x="11" y="169"/>
                    </a:cxn>
                    <a:cxn ang="0">
                      <a:pos x="11" y="200"/>
                    </a:cxn>
                    <a:cxn ang="0">
                      <a:pos x="11" y="232"/>
                    </a:cxn>
                    <a:cxn ang="0">
                      <a:pos x="22" y="263"/>
                    </a:cxn>
                    <a:cxn ang="0">
                      <a:pos x="22" y="295"/>
                    </a:cxn>
                    <a:cxn ang="0">
                      <a:pos x="22" y="327"/>
                    </a:cxn>
                    <a:cxn ang="0">
                      <a:pos x="32" y="358"/>
                    </a:cxn>
                    <a:cxn ang="0">
                      <a:pos x="43" y="390"/>
                    </a:cxn>
                    <a:cxn ang="0">
                      <a:pos x="43" y="421"/>
                    </a:cxn>
                    <a:cxn ang="0">
                      <a:pos x="53" y="453"/>
                    </a:cxn>
                    <a:cxn ang="0">
                      <a:pos x="53" y="484"/>
                    </a:cxn>
                    <a:cxn ang="0">
                      <a:pos x="53" y="506"/>
                    </a:cxn>
                    <a:cxn ang="0">
                      <a:pos x="53" y="537"/>
                    </a:cxn>
                    <a:cxn ang="0">
                      <a:pos x="53" y="569"/>
                    </a:cxn>
                    <a:cxn ang="0">
                      <a:pos x="64" y="600"/>
                    </a:cxn>
                    <a:cxn ang="0">
                      <a:pos x="64" y="632"/>
                    </a:cxn>
                    <a:cxn ang="0">
                      <a:pos x="74" y="663"/>
                    </a:cxn>
                    <a:cxn ang="0">
                      <a:pos x="85" y="695"/>
                    </a:cxn>
                    <a:cxn ang="0">
                      <a:pos x="95" y="727"/>
                    </a:cxn>
                    <a:cxn ang="0">
                      <a:pos x="95" y="758"/>
                    </a:cxn>
                    <a:cxn ang="0">
                      <a:pos x="106" y="790"/>
                    </a:cxn>
                    <a:cxn ang="0">
                      <a:pos x="106" y="821"/>
                    </a:cxn>
                    <a:cxn ang="0">
                      <a:pos x="116" y="853"/>
                    </a:cxn>
                    <a:cxn ang="0">
                      <a:pos x="108" y="864"/>
                    </a:cxn>
                  </a:cxnLst>
                  <a:rect l="0" t="0" r="r" b="b"/>
                  <a:pathLst>
                    <a:path w="117" h="865">
                      <a:moveTo>
                        <a:pt x="12" y="0"/>
                      </a:moveTo>
                      <a:lnTo>
                        <a:pt x="0" y="42"/>
                      </a:lnTo>
                      <a:lnTo>
                        <a:pt x="0" y="74"/>
                      </a:lnTo>
                      <a:lnTo>
                        <a:pt x="11" y="105"/>
                      </a:lnTo>
                      <a:lnTo>
                        <a:pt x="11" y="137"/>
                      </a:lnTo>
                      <a:lnTo>
                        <a:pt x="11" y="169"/>
                      </a:lnTo>
                      <a:lnTo>
                        <a:pt x="11" y="200"/>
                      </a:lnTo>
                      <a:lnTo>
                        <a:pt x="11" y="232"/>
                      </a:lnTo>
                      <a:lnTo>
                        <a:pt x="22" y="263"/>
                      </a:lnTo>
                      <a:lnTo>
                        <a:pt x="22" y="295"/>
                      </a:lnTo>
                      <a:lnTo>
                        <a:pt x="22" y="327"/>
                      </a:lnTo>
                      <a:lnTo>
                        <a:pt x="32" y="358"/>
                      </a:lnTo>
                      <a:lnTo>
                        <a:pt x="43" y="390"/>
                      </a:lnTo>
                      <a:lnTo>
                        <a:pt x="43" y="421"/>
                      </a:lnTo>
                      <a:lnTo>
                        <a:pt x="53" y="453"/>
                      </a:lnTo>
                      <a:lnTo>
                        <a:pt x="53" y="484"/>
                      </a:lnTo>
                      <a:lnTo>
                        <a:pt x="53" y="506"/>
                      </a:lnTo>
                      <a:lnTo>
                        <a:pt x="53" y="537"/>
                      </a:lnTo>
                      <a:lnTo>
                        <a:pt x="53" y="569"/>
                      </a:lnTo>
                      <a:lnTo>
                        <a:pt x="64" y="600"/>
                      </a:lnTo>
                      <a:lnTo>
                        <a:pt x="64" y="632"/>
                      </a:lnTo>
                      <a:lnTo>
                        <a:pt x="74" y="663"/>
                      </a:lnTo>
                      <a:lnTo>
                        <a:pt x="85" y="695"/>
                      </a:lnTo>
                      <a:lnTo>
                        <a:pt x="95" y="727"/>
                      </a:lnTo>
                      <a:lnTo>
                        <a:pt x="95" y="758"/>
                      </a:lnTo>
                      <a:lnTo>
                        <a:pt x="106" y="790"/>
                      </a:lnTo>
                      <a:lnTo>
                        <a:pt x="106" y="821"/>
                      </a:lnTo>
                      <a:lnTo>
                        <a:pt x="116" y="853"/>
                      </a:lnTo>
                      <a:lnTo>
                        <a:pt x="108" y="86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87" name="Freeform 47"/>
                <p:cNvSpPr>
                  <a:spLocks/>
                </p:cNvSpPr>
                <p:nvPr/>
              </p:nvSpPr>
              <p:spPr bwMode="auto">
                <a:xfrm>
                  <a:off x="864" y="476"/>
                  <a:ext cx="145" cy="9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49"/>
                    </a:cxn>
                    <a:cxn ang="0">
                      <a:pos x="5" y="82"/>
                    </a:cxn>
                    <a:cxn ang="0">
                      <a:pos x="5" y="105"/>
                    </a:cxn>
                    <a:cxn ang="0">
                      <a:pos x="15" y="138"/>
                    </a:cxn>
                    <a:cxn ang="0">
                      <a:pos x="15" y="172"/>
                    </a:cxn>
                    <a:cxn ang="0">
                      <a:pos x="15" y="204"/>
                    </a:cxn>
                    <a:cxn ang="0">
                      <a:pos x="15" y="249"/>
                    </a:cxn>
                    <a:cxn ang="0">
                      <a:pos x="15" y="282"/>
                    </a:cxn>
                    <a:cxn ang="0">
                      <a:pos x="15" y="316"/>
                    </a:cxn>
                    <a:cxn ang="0">
                      <a:pos x="15" y="349"/>
                    </a:cxn>
                    <a:cxn ang="0">
                      <a:pos x="26" y="383"/>
                    </a:cxn>
                    <a:cxn ang="0">
                      <a:pos x="36" y="415"/>
                    </a:cxn>
                    <a:cxn ang="0">
                      <a:pos x="47" y="449"/>
                    </a:cxn>
                    <a:cxn ang="0">
                      <a:pos x="47" y="483"/>
                    </a:cxn>
                    <a:cxn ang="0">
                      <a:pos x="47" y="516"/>
                    </a:cxn>
                    <a:cxn ang="0">
                      <a:pos x="58" y="549"/>
                    </a:cxn>
                    <a:cxn ang="0">
                      <a:pos x="58" y="582"/>
                    </a:cxn>
                    <a:cxn ang="0">
                      <a:pos x="68" y="616"/>
                    </a:cxn>
                    <a:cxn ang="0">
                      <a:pos x="79" y="649"/>
                    </a:cxn>
                    <a:cxn ang="0">
                      <a:pos x="89" y="682"/>
                    </a:cxn>
                    <a:cxn ang="0">
                      <a:pos x="100" y="716"/>
                    </a:cxn>
                    <a:cxn ang="0">
                      <a:pos x="100" y="749"/>
                    </a:cxn>
                    <a:cxn ang="0">
                      <a:pos x="100" y="783"/>
                    </a:cxn>
                    <a:cxn ang="0">
                      <a:pos x="110" y="815"/>
                    </a:cxn>
                    <a:cxn ang="0">
                      <a:pos x="121" y="849"/>
                    </a:cxn>
                    <a:cxn ang="0">
                      <a:pos x="131" y="883"/>
                    </a:cxn>
                    <a:cxn ang="0">
                      <a:pos x="131" y="916"/>
                    </a:cxn>
                    <a:cxn ang="0">
                      <a:pos x="144" y="911"/>
                    </a:cxn>
                  </a:cxnLst>
                  <a:rect l="0" t="0" r="r" b="b"/>
                  <a:pathLst>
                    <a:path w="145" h="917">
                      <a:moveTo>
                        <a:pt x="0" y="0"/>
                      </a:moveTo>
                      <a:lnTo>
                        <a:pt x="5" y="49"/>
                      </a:lnTo>
                      <a:lnTo>
                        <a:pt x="5" y="82"/>
                      </a:lnTo>
                      <a:lnTo>
                        <a:pt x="5" y="105"/>
                      </a:lnTo>
                      <a:lnTo>
                        <a:pt x="15" y="138"/>
                      </a:lnTo>
                      <a:lnTo>
                        <a:pt x="15" y="172"/>
                      </a:lnTo>
                      <a:lnTo>
                        <a:pt x="15" y="204"/>
                      </a:lnTo>
                      <a:lnTo>
                        <a:pt x="15" y="249"/>
                      </a:lnTo>
                      <a:lnTo>
                        <a:pt x="15" y="282"/>
                      </a:lnTo>
                      <a:lnTo>
                        <a:pt x="15" y="316"/>
                      </a:lnTo>
                      <a:lnTo>
                        <a:pt x="15" y="349"/>
                      </a:lnTo>
                      <a:lnTo>
                        <a:pt x="26" y="383"/>
                      </a:lnTo>
                      <a:lnTo>
                        <a:pt x="36" y="415"/>
                      </a:lnTo>
                      <a:lnTo>
                        <a:pt x="47" y="449"/>
                      </a:lnTo>
                      <a:lnTo>
                        <a:pt x="47" y="483"/>
                      </a:lnTo>
                      <a:lnTo>
                        <a:pt x="47" y="516"/>
                      </a:lnTo>
                      <a:lnTo>
                        <a:pt x="58" y="549"/>
                      </a:lnTo>
                      <a:lnTo>
                        <a:pt x="58" y="582"/>
                      </a:lnTo>
                      <a:lnTo>
                        <a:pt x="68" y="616"/>
                      </a:lnTo>
                      <a:lnTo>
                        <a:pt x="79" y="649"/>
                      </a:lnTo>
                      <a:lnTo>
                        <a:pt x="89" y="682"/>
                      </a:lnTo>
                      <a:lnTo>
                        <a:pt x="100" y="716"/>
                      </a:lnTo>
                      <a:lnTo>
                        <a:pt x="100" y="749"/>
                      </a:lnTo>
                      <a:lnTo>
                        <a:pt x="100" y="783"/>
                      </a:lnTo>
                      <a:lnTo>
                        <a:pt x="110" y="815"/>
                      </a:lnTo>
                      <a:lnTo>
                        <a:pt x="121" y="849"/>
                      </a:lnTo>
                      <a:lnTo>
                        <a:pt x="131" y="883"/>
                      </a:lnTo>
                      <a:lnTo>
                        <a:pt x="131" y="916"/>
                      </a:lnTo>
                      <a:lnTo>
                        <a:pt x="144" y="911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88" name="Freeform 48"/>
                <p:cNvSpPr>
                  <a:spLocks/>
                </p:cNvSpPr>
                <p:nvPr/>
              </p:nvSpPr>
              <p:spPr bwMode="auto">
                <a:xfrm>
                  <a:off x="528" y="1244"/>
                  <a:ext cx="337" cy="33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6" y="11"/>
                    </a:cxn>
                    <a:cxn ang="0">
                      <a:pos x="78" y="22"/>
                    </a:cxn>
                    <a:cxn ang="0">
                      <a:pos x="99" y="53"/>
                    </a:cxn>
                    <a:cxn ang="0">
                      <a:pos x="130" y="85"/>
                    </a:cxn>
                    <a:cxn ang="0">
                      <a:pos x="162" y="106"/>
                    </a:cxn>
                    <a:cxn ang="0">
                      <a:pos x="194" y="138"/>
                    </a:cxn>
                    <a:cxn ang="0">
                      <a:pos x="215" y="169"/>
                    </a:cxn>
                    <a:cxn ang="0">
                      <a:pos x="246" y="190"/>
                    </a:cxn>
                    <a:cxn ang="0">
                      <a:pos x="257" y="222"/>
                    </a:cxn>
                    <a:cxn ang="0">
                      <a:pos x="288" y="232"/>
                    </a:cxn>
                    <a:cxn ang="0">
                      <a:pos x="299" y="264"/>
                    </a:cxn>
                    <a:cxn ang="0">
                      <a:pos x="320" y="295"/>
                    </a:cxn>
                    <a:cxn ang="0">
                      <a:pos x="330" y="317"/>
                    </a:cxn>
                    <a:cxn ang="0">
                      <a:pos x="336" y="336"/>
                    </a:cxn>
                  </a:cxnLst>
                  <a:rect l="0" t="0" r="r" b="b"/>
                  <a:pathLst>
                    <a:path w="337" h="337">
                      <a:moveTo>
                        <a:pt x="0" y="0"/>
                      </a:moveTo>
                      <a:lnTo>
                        <a:pt x="46" y="11"/>
                      </a:lnTo>
                      <a:lnTo>
                        <a:pt x="78" y="22"/>
                      </a:lnTo>
                      <a:lnTo>
                        <a:pt x="99" y="53"/>
                      </a:lnTo>
                      <a:lnTo>
                        <a:pt x="130" y="85"/>
                      </a:lnTo>
                      <a:lnTo>
                        <a:pt x="162" y="106"/>
                      </a:lnTo>
                      <a:lnTo>
                        <a:pt x="194" y="138"/>
                      </a:lnTo>
                      <a:lnTo>
                        <a:pt x="215" y="169"/>
                      </a:lnTo>
                      <a:lnTo>
                        <a:pt x="246" y="190"/>
                      </a:lnTo>
                      <a:lnTo>
                        <a:pt x="257" y="222"/>
                      </a:lnTo>
                      <a:lnTo>
                        <a:pt x="288" y="232"/>
                      </a:lnTo>
                      <a:lnTo>
                        <a:pt x="299" y="264"/>
                      </a:lnTo>
                      <a:lnTo>
                        <a:pt x="320" y="295"/>
                      </a:lnTo>
                      <a:lnTo>
                        <a:pt x="330" y="317"/>
                      </a:lnTo>
                      <a:lnTo>
                        <a:pt x="336" y="33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89" name="Freeform 49"/>
                <p:cNvSpPr>
                  <a:spLocks/>
                </p:cNvSpPr>
                <p:nvPr/>
              </p:nvSpPr>
              <p:spPr bwMode="auto">
                <a:xfrm>
                  <a:off x="816" y="476"/>
                  <a:ext cx="193" cy="9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" y="42"/>
                    </a:cxn>
                    <a:cxn ang="0">
                      <a:pos x="11" y="74"/>
                    </a:cxn>
                    <a:cxn ang="0">
                      <a:pos x="11" y="105"/>
                    </a:cxn>
                    <a:cxn ang="0">
                      <a:pos x="11" y="137"/>
                    </a:cxn>
                    <a:cxn ang="0">
                      <a:pos x="11" y="169"/>
                    </a:cxn>
                    <a:cxn ang="0">
                      <a:pos x="21" y="211"/>
                    </a:cxn>
                    <a:cxn ang="0">
                      <a:pos x="32" y="242"/>
                    </a:cxn>
                    <a:cxn ang="0">
                      <a:pos x="42" y="274"/>
                    </a:cxn>
                    <a:cxn ang="0">
                      <a:pos x="42" y="305"/>
                    </a:cxn>
                    <a:cxn ang="0">
                      <a:pos x="53" y="327"/>
                    </a:cxn>
                    <a:cxn ang="0">
                      <a:pos x="53" y="358"/>
                    </a:cxn>
                    <a:cxn ang="0">
                      <a:pos x="63" y="390"/>
                    </a:cxn>
                    <a:cxn ang="0">
                      <a:pos x="63" y="421"/>
                    </a:cxn>
                    <a:cxn ang="0">
                      <a:pos x="74" y="453"/>
                    </a:cxn>
                    <a:cxn ang="0">
                      <a:pos x="74" y="484"/>
                    </a:cxn>
                    <a:cxn ang="0">
                      <a:pos x="74" y="506"/>
                    </a:cxn>
                    <a:cxn ang="0">
                      <a:pos x="74" y="537"/>
                    </a:cxn>
                    <a:cxn ang="0">
                      <a:pos x="84" y="569"/>
                    </a:cxn>
                    <a:cxn ang="0">
                      <a:pos x="84" y="600"/>
                    </a:cxn>
                    <a:cxn ang="0">
                      <a:pos x="95" y="632"/>
                    </a:cxn>
                    <a:cxn ang="0">
                      <a:pos x="106" y="663"/>
                    </a:cxn>
                    <a:cxn ang="0">
                      <a:pos x="116" y="695"/>
                    </a:cxn>
                    <a:cxn ang="0">
                      <a:pos x="116" y="727"/>
                    </a:cxn>
                    <a:cxn ang="0">
                      <a:pos x="127" y="758"/>
                    </a:cxn>
                    <a:cxn ang="0">
                      <a:pos x="127" y="790"/>
                    </a:cxn>
                    <a:cxn ang="0">
                      <a:pos x="137" y="821"/>
                    </a:cxn>
                    <a:cxn ang="0">
                      <a:pos x="148" y="853"/>
                    </a:cxn>
                    <a:cxn ang="0">
                      <a:pos x="158" y="885"/>
                    </a:cxn>
                    <a:cxn ang="0">
                      <a:pos x="169" y="916"/>
                    </a:cxn>
                    <a:cxn ang="0">
                      <a:pos x="192" y="912"/>
                    </a:cxn>
                  </a:cxnLst>
                  <a:rect l="0" t="0" r="r" b="b"/>
                  <a:pathLst>
                    <a:path w="193" h="917">
                      <a:moveTo>
                        <a:pt x="0" y="0"/>
                      </a:moveTo>
                      <a:lnTo>
                        <a:pt x="11" y="42"/>
                      </a:lnTo>
                      <a:lnTo>
                        <a:pt x="11" y="74"/>
                      </a:lnTo>
                      <a:lnTo>
                        <a:pt x="11" y="105"/>
                      </a:lnTo>
                      <a:lnTo>
                        <a:pt x="11" y="137"/>
                      </a:lnTo>
                      <a:lnTo>
                        <a:pt x="11" y="169"/>
                      </a:lnTo>
                      <a:lnTo>
                        <a:pt x="21" y="211"/>
                      </a:lnTo>
                      <a:lnTo>
                        <a:pt x="32" y="242"/>
                      </a:lnTo>
                      <a:lnTo>
                        <a:pt x="42" y="274"/>
                      </a:lnTo>
                      <a:lnTo>
                        <a:pt x="42" y="305"/>
                      </a:lnTo>
                      <a:lnTo>
                        <a:pt x="53" y="327"/>
                      </a:lnTo>
                      <a:lnTo>
                        <a:pt x="53" y="358"/>
                      </a:lnTo>
                      <a:lnTo>
                        <a:pt x="63" y="390"/>
                      </a:lnTo>
                      <a:lnTo>
                        <a:pt x="63" y="421"/>
                      </a:lnTo>
                      <a:lnTo>
                        <a:pt x="74" y="453"/>
                      </a:lnTo>
                      <a:lnTo>
                        <a:pt x="74" y="484"/>
                      </a:lnTo>
                      <a:lnTo>
                        <a:pt x="74" y="506"/>
                      </a:lnTo>
                      <a:lnTo>
                        <a:pt x="74" y="537"/>
                      </a:lnTo>
                      <a:lnTo>
                        <a:pt x="84" y="569"/>
                      </a:lnTo>
                      <a:lnTo>
                        <a:pt x="84" y="600"/>
                      </a:lnTo>
                      <a:lnTo>
                        <a:pt x="95" y="632"/>
                      </a:lnTo>
                      <a:lnTo>
                        <a:pt x="106" y="663"/>
                      </a:lnTo>
                      <a:lnTo>
                        <a:pt x="116" y="695"/>
                      </a:lnTo>
                      <a:lnTo>
                        <a:pt x="116" y="727"/>
                      </a:lnTo>
                      <a:lnTo>
                        <a:pt x="127" y="758"/>
                      </a:lnTo>
                      <a:lnTo>
                        <a:pt x="127" y="790"/>
                      </a:lnTo>
                      <a:lnTo>
                        <a:pt x="137" y="821"/>
                      </a:lnTo>
                      <a:lnTo>
                        <a:pt x="148" y="853"/>
                      </a:lnTo>
                      <a:lnTo>
                        <a:pt x="158" y="885"/>
                      </a:lnTo>
                      <a:lnTo>
                        <a:pt x="169" y="916"/>
                      </a:lnTo>
                      <a:lnTo>
                        <a:pt x="192" y="91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90" name="Freeform 50"/>
                <p:cNvSpPr>
                  <a:spLocks/>
                </p:cNvSpPr>
                <p:nvPr/>
              </p:nvSpPr>
              <p:spPr bwMode="auto">
                <a:xfrm>
                  <a:off x="806" y="655"/>
                  <a:ext cx="203" cy="782"/>
                </a:xfrm>
                <a:custGeom>
                  <a:avLst/>
                  <a:gdLst/>
                  <a:ahLst/>
                  <a:cxnLst>
                    <a:cxn ang="0">
                      <a:pos x="202" y="781"/>
                    </a:cxn>
                    <a:cxn ang="0">
                      <a:pos x="179" y="737"/>
                    </a:cxn>
                    <a:cxn ang="0">
                      <a:pos x="158" y="706"/>
                    </a:cxn>
                    <a:cxn ang="0">
                      <a:pos x="137" y="684"/>
                    </a:cxn>
                    <a:cxn ang="0">
                      <a:pos x="126" y="653"/>
                    </a:cxn>
                    <a:cxn ang="0">
                      <a:pos x="116" y="621"/>
                    </a:cxn>
                    <a:cxn ang="0">
                      <a:pos x="105" y="590"/>
                    </a:cxn>
                    <a:cxn ang="0">
                      <a:pos x="84" y="558"/>
                    </a:cxn>
                    <a:cxn ang="0">
                      <a:pos x="84" y="527"/>
                    </a:cxn>
                    <a:cxn ang="0">
                      <a:pos x="84" y="505"/>
                    </a:cxn>
                    <a:cxn ang="0">
                      <a:pos x="84" y="474"/>
                    </a:cxn>
                    <a:cxn ang="0">
                      <a:pos x="73" y="442"/>
                    </a:cxn>
                    <a:cxn ang="0">
                      <a:pos x="73" y="411"/>
                    </a:cxn>
                    <a:cxn ang="0">
                      <a:pos x="63" y="379"/>
                    </a:cxn>
                    <a:cxn ang="0">
                      <a:pos x="52" y="348"/>
                    </a:cxn>
                    <a:cxn ang="0">
                      <a:pos x="52" y="316"/>
                    </a:cxn>
                    <a:cxn ang="0">
                      <a:pos x="42" y="284"/>
                    </a:cxn>
                    <a:cxn ang="0">
                      <a:pos x="42" y="253"/>
                    </a:cxn>
                    <a:cxn ang="0">
                      <a:pos x="42" y="221"/>
                    </a:cxn>
                    <a:cxn ang="0">
                      <a:pos x="42" y="190"/>
                    </a:cxn>
                    <a:cxn ang="0">
                      <a:pos x="31" y="158"/>
                    </a:cxn>
                    <a:cxn ang="0">
                      <a:pos x="31" y="126"/>
                    </a:cxn>
                    <a:cxn ang="0">
                      <a:pos x="21" y="95"/>
                    </a:cxn>
                    <a:cxn ang="0">
                      <a:pos x="10" y="63"/>
                    </a:cxn>
                    <a:cxn ang="0">
                      <a:pos x="0" y="32"/>
                    </a:cxn>
                    <a:cxn ang="0">
                      <a:pos x="0" y="0"/>
                    </a:cxn>
                    <a:cxn ang="0">
                      <a:pos x="10" y="13"/>
                    </a:cxn>
                  </a:cxnLst>
                  <a:rect l="0" t="0" r="r" b="b"/>
                  <a:pathLst>
                    <a:path w="203" h="782">
                      <a:moveTo>
                        <a:pt x="202" y="781"/>
                      </a:moveTo>
                      <a:lnTo>
                        <a:pt x="179" y="737"/>
                      </a:lnTo>
                      <a:lnTo>
                        <a:pt x="158" y="706"/>
                      </a:lnTo>
                      <a:lnTo>
                        <a:pt x="137" y="684"/>
                      </a:lnTo>
                      <a:lnTo>
                        <a:pt x="126" y="653"/>
                      </a:lnTo>
                      <a:lnTo>
                        <a:pt x="116" y="621"/>
                      </a:lnTo>
                      <a:lnTo>
                        <a:pt x="105" y="590"/>
                      </a:lnTo>
                      <a:lnTo>
                        <a:pt x="84" y="558"/>
                      </a:lnTo>
                      <a:lnTo>
                        <a:pt x="84" y="527"/>
                      </a:lnTo>
                      <a:lnTo>
                        <a:pt x="84" y="505"/>
                      </a:lnTo>
                      <a:lnTo>
                        <a:pt x="84" y="474"/>
                      </a:lnTo>
                      <a:lnTo>
                        <a:pt x="73" y="442"/>
                      </a:lnTo>
                      <a:lnTo>
                        <a:pt x="73" y="411"/>
                      </a:lnTo>
                      <a:lnTo>
                        <a:pt x="63" y="379"/>
                      </a:lnTo>
                      <a:lnTo>
                        <a:pt x="52" y="348"/>
                      </a:lnTo>
                      <a:lnTo>
                        <a:pt x="52" y="316"/>
                      </a:lnTo>
                      <a:lnTo>
                        <a:pt x="42" y="284"/>
                      </a:lnTo>
                      <a:lnTo>
                        <a:pt x="42" y="253"/>
                      </a:lnTo>
                      <a:lnTo>
                        <a:pt x="42" y="221"/>
                      </a:lnTo>
                      <a:lnTo>
                        <a:pt x="42" y="190"/>
                      </a:lnTo>
                      <a:lnTo>
                        <a:pt x="31" y="158"/>
                      </a:lnTo>
                      <a:lnTo>
                        <a:pt x="31" y="126"/>
                      </a:lnTo>
                      <a:lnTo>
                        <a:pt x="21" y="95"/>
                      </a:lnTo>
                      <a:lnTo>
                        <a:pt x="10" y="63"/>
                      </a:lnTo>
                      <a:lnTo>
                        <a:pt x="0" y="32"/>
                      </a:lnTo>
                      <a:lnTo>
                        <a:pt x="0" y="0"/>
                      </a:lnTo>
                      <a:lnTo>
                        <a:pt x="10" y="13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91" name="Freeform 51"/>
                <p:cNvSpPr>
                  <a:spLocks/>
                </p:cNvSpPr>
                <p:nvPr/>
              </p:nvSpPr>
              <p:spPr bwMode="auto">
                <a:xfrm>
                  <a:off x="768" y="716"/>
                  <a:ext cx="193" cy="72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7" y="44"/>
                    </a:cxn>
                    <a:cxn ang="0">
                      <a:pos x="27" y="76"/>
                    </a:cxn>
                    <a:cxn ang="0">
                      <a:pos x="38" y="108"/>
                    </a:cxn>
                    <a:cxn ang="0">
                      <a:pos x="38" y="139"/>
                    </a:cxn>
                    <a:cxn ang="0">
                      <a:pos x="48" y="171"/>
                    </a:cxn>
                    <a:cxn ang="0">
                      <a:pos x="48" y="202"/>
                    </a:cxn>
                    <a:cxn ang="0">
                      <a:pos x="48" y="234"/>
                    </a:cxn>
                    <a:cxn ang="0">
                      <a:pos x="48" y="266"/>
                    </a:cxn>
                    <a:cxn ang="0">
                      <a:pos x="59" y="297"/>
                    </a:cxn>
                    <a:cxn ang="0">
                      <a:pos x="59" y="329"/>
                    </a:cxn>
                    <a:cxn ang="0">
                      <a:pos x="69" y="360"/>
                    </a:cxn>
                    <a:cxn ang="0">
                      <a:pos x="80" y="392"/>
                    </a:cxn>
                    <a:cxn ang="0">
                      <a:pos x="90" y="423"/>
                    </a:cxn>
                    <a:cxn ang="0">
                      <a:pos x="90" y="455"/>
                    </a:cxn>
                    <a:cxn ang="0">
                      <a:pos x="101" y="487"/>
                    </a:cxn>
                    <a:cxn ang="0">
                      <a:pos x="122" y="518"/>
                    </a:cxn>
                    <a:cxn ang="0">
                      <a:pos x="122" y="550"/>
                    </a:cxn>
                    <a:cxn ang="0">
                      <a:pos x="132" y="581"/>
                    </a:cxn>
                    <a:cxn ang="0">
                      <a:pos x="143" y="613"/>
                    </a:cxn>
                    <a:cxn ang="0">
                      <a:pos x="154" y="645"/>
                    </a:cxn>
                    <a:cxn ang="0">
                      <a:pos x="164" y="676"/>
                    </a:cxn>
                    <a:cxn ang="0">
                      <a:pos x="175" y="708"/>
                    </a:cxn>
                    <a:cxn ang="0">
                      <a:pos x="192" y="720"/>
                    </a:cxn>
                  </a:cxnLst>
                  <a:rect l="0" t="0" r="r" b="b"/>
                  <a:pathLst>
                    <a:path w="193" h="721">
                      <a:moveTo>
                        <a:pt x="0" y="0"/>
                      </a:moveTo>
                      <a:lnTo>
                        <a:pt x="17" y="44"/>
                      </a:lnTo>
                      <a:lnTo>
                        <a:pt x="27" y="76"/>
                      </a:lnTo>
                      <a:lnTo>
                        <a:pt x="38" y="108"/>
                      </a:lnTo>
                      <a:lnTo>
                        <a:pt x="38" y="139"/>
                      </a:lnTo>
                      <a:lnTo>
                        <a:pt x="48" y="171"/>
                      </a:lnTo>
                      <a:lnTo>
                        <a:pt x="48" y="202"/>
                      </a:lnTo>
                      <a:lnTo>
                        <a:pt x="48" y="234"/>
                      </a:lnTo>
                      <a:lnTo>
                        <a:pt x="48" y="266"/>
                      </a:lnTo>
                      <a:lnTo>
                        <a:pt x="59" y="297"/>
                      </a:lnTo>
                      <a:lnTo>
                        <a:pt x="59" y="329"/>
                      </a:lnTo>
                      <a:lnTo>
                        <a:pt x="69" y="360"/>
                      </a:lnTo>
                      <a:lnTo>
                        <a:pt x="80" y="392"/>
                      </a:lnTo>
                      <a:lnTo>
                        <a:pt x="90" y="423"/>
                      </a:lnTo>
                      <a:lnTo>
                        <a:pt x="90" y="455"/>
                      </a:lnTo>
                      <a:lnTo>
                        <a:pt x="101" y="487"/>
                      </a:lnTo>
                      <a:lnTo>
                        <a:pt x="122" y="518"/>
                      </a:lnTo>
                      <a:lnTo>
                        <a:pt x="122" y="550"/>
                      </a:lnTo>
                      <a:lnTo>
                        <a:pt x="132" y="581"/>
                      </a:lnTo>
                      <a:lnTo>
                        <a:pt x="143" y="613"/>
                      </a:lnTo>
                      <a:lnTo>
                        <a:pt x="154" y="645"/>
                      </a:lnTo>
                      <a:lnTo>
                        <a:pt x="164" y="676"/>
                      </a:lnTo>
                      <a:lnTo>
                        <a:pt x="175" y="708"/>
                      </a:lnTo>
                      <a:lnTo>
                        <a:pt x="192" y="72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92" name="Freeform 52"/>
                <p:cNvSpPr>
                  <a:spLocks/>
                </p:cNvSpPr>
                <p:nvPr/>
              </p:nvSpPr>
              <p:spPr bwMode="auto">
                <a:xfrm>
                  <a:off x="576" y="1148"/>
                  <a:ext cx="337" cy="38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30" y="56"/>
                    </a:cxn>
                    <a:cxn ang="0">
                      <a:pos x="61" y="67"/>
                    </a:cxn>
                    <a:cxn ang="0">
                      <a:pos x="93" y="80"/>
                    </a:cxn>
                    <a:cxn ang="0">
                      <a:pos x="125" y="104"/>
                    </a:cxn>
                    <a:cxn ang="0">
                      <a:pos x="146" y="139"/>
                    </a:cxn>
                    <a:cxn ang="0">
                      <a:pos x="167" y="176"/>
                    </a:cxn>
                    <a:cxn ang="0">
                      <a:pos x="188" y="212"/>
                    </a:cxn>
                    <a:cxn ang="0">
                      <a:pos x="209" y="248"/>
                    </a:cxn>
                    <a:cxn ang="0">
                      <a:pos x="230" y="284"/>
                    </a:cxn>
                    <a:cxn ang="0">
                      <a:pos x="261" y="308"/>
                    </a:cxn>
                    <a:cxn ang="0">
                      <a:pos x="293" y="344"/>
                    </a:cxn>
                    <a:cxn ang="0">
                      <a:pos x="314" y="380"/>
                    </a:cxn>
                    <a:cxn ang="0">
                      <a:pos x="336" y="384"/>
                    </a:cxn>
                  </a:cxnLst>
                  <a:rect l="0" t="0" r="r" b="b"/>
                  <a:pathLst>
                    <a:path w="337" h="385">
                      <a:moveTo>
                        <a:pt x="0" y="0"/>
                      </a:moveTo>
                      <a:lnTo>
                        <a:pt x="30" y="56"/>
                      </a:lnTo>
                      <a:lnTo>
                        <a:pt x="61" y="67"/>
                      </a:lnTo>
                      <a:lnTo>
                        <a:pt x="93" y="80"/>
                      </a:lnTo>
                      <a:lnTo>
                        <a:pt x="125" y="104"/>
                      </a:lnTo>
                      <a:lnTo>
                        <a:pt x="146" y="139"/>
                      </a:lnTo>
                      <a:lnTo>
                        <a:pt x="167" y="176"/>
                      </a:lnTo>
                      <a:lnTo>
                        <a:pt x="188" y="212"/>
                      </a:lnTo>
                      <a:lnTo>
                        <a:pt x="209" y="248"/>
                      </a:lnTo>
                      <a:lnTo>
                        <a:pt x="230" y="284"/>
                      </a:lnTo>
                      <a:lnTo>
                        <a:pt x="261" y="308"/>
                      </a:lnTo>
                      <a:lnTo>
                        <a:pt x="293" y="344"/>
                      </a:lnTo>
                      <a:lnTo>
                        <a:pt x="314" y="380"/>
                      </a:lnTo>
                      <a:lnTo>
                        <a:pt x="336" y="38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93" name="Freeform 53"/>
                <p:cNvSpPr>
                  <a:spLocks/>
                </p:cNvSpPr>
                <p:nvPr/>
              </p:nvSpPr>
              <p:spPr bwMode="auto">
                <a:xfrm>
                  <a:off x="764" y="764"/>
                  <a:ext cx="159" cy="692"/>
                </a:xfrm>
                <a:custGeom>
                  <a:avLst/>
                  <a:gdLst/>
                  <a:ahLst/>
                  <a:cxnLst>
                    <a:cxn ang="0">
                      <a:pos x="4" y="0"/>
                    </a:cxn>
                    <a:cxn ang="0">
                      <a:pos x="0" y="49"/>
                    </a:cxn>
                    <a:cxn ang="0">
                      <a:pos x="10" y="81"/>
                    </a:cxn>
                    <a:cxn ang="0">
                      <a:pos x="10" y="112"/>
                    </a:cxn>
                    <a:cxn ang="0">
                      <a:pos x="10" y="144"/>
                    </a:cxn>
                    <a:cxn ang="0">
                      <a:pos x="21" y="175"/>
                    </a:cxn>
                    <a:cxn ang="0">
                      <a:pos x="21" y="207"/>
                    </a:cxn>
                    <a:cxn ang="0">
                      <a:pos x="21" y="239"/>
                    </a:cxn>
                    <a:cxn ang="0">
                      <a:pos x="31" y="270"/>
                    </a:cxn>
                    <a:cxn ang="0">
                      <a:pos x="42" y="312"/>
                    </a:cxn>
                    <a:cxn ang="0">
                      <a:pos x="52" y="344"/>
                    </a:cxn>
                    <a:cxn ang="0">
                      <a:pos x="63" y="375"/>
                    </a:cxn>
                    <a:cxn ang="0">
                      <a:pos x="84" y="407"/>
                    </a:cxn>
                    <a:cxn ang="0">
                      <a:pos x="84" y="439"/>
                    </a:cxn>
                    <a:cxn ang="0">
                      <a:pos x="94" y="470"/>
                    </a:cxn>
                    <a:cxn ang="0">
                      <a:pos x="94" y="502"/>
                    </a:cxn>
                    <a:cxn ang="0">
                      <a:pos x="105" y="533"/>
                    </a:cxn>
                    <a:cxn ang="0">
                      <a:pos x="105" y="565"/>
                    </a:cxn>
                    <a:cxn ang="0">
                      <a:pos x="126" y="597"/>
                    </a:cxn>
                    <a:cxn ang="0">
                      <a:pos x="136" y="628"/>
                    </a:cxn>
                    <a:cxn ang="0">
                      <a:pos x="147" y="660"/>
                    </a:cxn>
                    <a:cxn ang="0">
                      <a:pos x="158" y="691"/>
                    </a:cxn>
                    <a:cxn ang="0">
                      <a:pos x="148" y="672"/>
                    </a:cxn>
                  </a:cxnLst>
                  <a:rect l="0" t="0" r="r" b="b"/>
                  <a:pathLst>
                    <a:path w="159" h="692">
                      <a:moveTo>
                        <a:pt x="4" y="0"/>
                      </a:moveTo>
                      <a:lnTo>
                        <a:pt x="0" y="49"/>
                      </a:lnTo>
                      <a:lnTo>
                        <a:pt x="10" y="81"/>
                      </a:lnTo>
                      <a:lnTo>
                        <a:pt x="10" y="112"/>
                      </a:lnTo>
                      <a:lnTo>
                        <a:pt x="10" y="144"/>
                      </a:lnTo>
                      <a:lnTo>
                        <a:pt x="21" y="175"/>
                      </a:lnTo>
                      <a:lnTo>
                        <a:pt x="21" y="207"/>
                      </a:lnTo>
                      <a:lnTo>
                        <a:pt x="21" y="239"/>
                      </a:lnTo>
                      <a:lnTo>
                        <a:pt x="31" y="270"/>
                      </a:lnTo>
                      <a:lnTo>
                        <a:pt x="42" y="312"/>
                      </a:lnTo>
                      <a:lnTo>
                        <a:pt x="52" y="344"/>
                      </a:lnTo>
                      <a:lnTo>
                        <a:pt x="63" y="375"/>
                      </a:lnTo>
                      <a:lnTo>
                        <a:pt x="84" y="407"/>
                      </a:lnTo>
                      <a:lnTo>
                        <a:pt x="84" y="439"/>
                      </a:lnTo>
                      <a:lnTo>
                        <a:pt x="94" y="470"/>
                      </a:lnTo>
                      <a:lnTo>
                        <a:pt x="94" y="502"/>
                      </a:lnTo>
                      <a:lnTo>
                        <a:pt x="105" y="533"/>
                      </a:lnTo>
                      <a:lnTo>
                        <a:pt x="105" y="565"/>
                      </a:lnTo>
                      <a:lnTo>
                        <a:pt x="126" y="597"/>
                      </a:lnTo>
                      <a:lnTo>
                        <a:pt x="136" y="628"/>
                      </a:lnTo>
                      <a:lnTo>
                        <a:pt x="147" y="660"/>
                      </a:lnTo>
                      <a:lnTo>
                        <a:pt x="158" y="691"/>
                      </a:lnTo>
                      <a:lnTo>
                        <a:pt x="148" y="67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94" name="Freeform 54"/>
                <p:cNvSpPr>
                  <a:spLocks/>
                </p:cNvSpPr>
                <p:nvPr/>
              </p:nvSpPr>
              <p:spPr bwMode="auto">
                <a:xfrm>
                  <a:off x="624" y="908"/>
                  <a:ext cx="337" cy="577"/>
                </a:xfrm>
                <a:custGeom>
                  <a:avLst/>
                  <a:gdLst/>
                  <a:ahLst/>
                  <a:cxnLst>
                    <a:cxn ang="0">
                      <a:pos x="336" y="576"/>
                    </a:cxn>
                    <a:cxn ang="0">
                      <a:pos x="275" y="548"/>
                    </a:cxn>
                    <a:cxn ang="0">
                      <a:pos x="231" y="511"/>
                    </a:cxn>
                    <a:cxn ang="0">
                      <a:pos x="217" y="472"/>
                    </a:cxn>
                    <a:cxn ang="0">
                      <a:pos x="201" y="434"/>
                    </a:cxn>
                    <a:cxn ang="0">
                      <a:pos x="172" y="397"/>
                    </a:cxn>
                    <a:cxn ang="0">
                      <a:pos x="172" y="358"/>
                    </a:cxn>
                    <a:cxn ang="0">
                      <a:pos x="158" y="321"/>
                    </a:cxn>
                    <a:cxn ang="0">
                      <a:pos x="142" y="283"/>
                    </a:cxn>
                    <a:cxn ang="0">
                      <a:pos x="142" y="244"/>
                    </a:cxn>
                    <a:cxn ang="0">
                      <a:pos x="113" y="194"/>
                    </a:cxn>
                    <a:cxn ang="0">
                      <a:pos x="113" y="157"/>
                    </a:cxn>
                    <a:cxn ang="0">
                      <a:pos x="84" y="118"/>
                    </a:cxn>
                    <a:cxn ang="0">
                      <a:pos x="70" y="81"/>
                    </a:cxn>
                    <a:cxn ang="0">
                      <a:pos x="40" y="43"/>
                    </a:cxn>
                    <a:cxn ang="0">
                      <a:pos x="9" y="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37" h="577">
                      <a:moveTo>
                        <a:pt x="336" y="576"/>
                      </a:moveTo>
                      <a:lnTo>
                        <a:pt x="275" y="548"/>
                      </a:lnTo>
                      <a:lnTo>
                        <a:pt x="231" y="511"/>
                      </a:lnTo>
                      <a:lnTo>
                        <a:pt x="217" y="472"/>
                      </a:lnTo>
                      <a:lnTo>
                        <a:pt x="201" y="434"/>
                      </a:lnTo>
                      <a:lnTo>
                        <a:pt x="172" y="397"/>
                      </a:lnTo>
                      <a:lnTo>
                        <a:pt x="172" y="358"/>
                      </a:lnTo>
                      <a:lnTo>
                        <a:pt x="158" y="321"/>
                      </a:lnTo>
                      <a:lnTo>
                        <a:pt x="142" y="283"/>
                      </a:lnTo>
                      <a:lnTo>
                        <a:pt x="142" y="244"/>
                      </a:lnTo>
                      <a:lnTo>
                        <a:pt x="113" y="194"/>
                      </a:lnTo>
                      <a:lnTo>
                        <a:pt x="113" y="157"/>
                      </a:lnTo>
                      <a:lnTo>
                        <a:pt x="84" y="118"/>
                      </a:lnTo>
                      <a:lnTo>
                        <a:pt x="70" y="81"/>
                      </a:lnTo>
                      <a:lnTo>
                        <a:pt x="40" y="43"/>
                      </a:lnTo>
                      <a:lnTo>
                        <a:pt x="9" y="4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95" name="Freeform 55"/>
                <p:cNvSpPr>
                  <a:spLocks/>
                </p:cNvSpPr>
                <p:nvPr/>
              </p:nvSpPr>
              <p:spPr bwMode="auto">
                <a:xfrm>
                  <a:off x="711" y="812"/>
                  <a:ext cx="250" cy="676"/>
                </a:xfrm>
                <a:custGeom>
                  <a:avLst/>
                  <a:gdLst/>
                  <a:ahLst/>
                  <a:cxnLst>
                    <a:cxn ang="0">
                      <a:pos x="9" y="0"/>
                    </a:cxn>
                    <a:cxn ang="0">
                      <a:pos x="0" y="43"/>
                    </a:cxn>
                    <a:cxn ang="0">
                      <a:pos x="11" y="75"/>
                    </a:cxn>
                    <a:cxn ang="0">
                      <a:pos x="21" y="106"/>
                    </a:cxn>
                    <a:cxn ang="0">
                      <a:pos x="21" y="138"/>
                    </a:cxn>
                    <a:cxn ang="0">
                      <a:pos x="32" y="170"/>
                    </a:cxn>
                    <a:cxn ang="0">
                      <a:pos x="42" y="201"/>
                    </a:cxn>
                    <a:cxn ang="0">
                      <a:pos x="53" y="233"/>
                    </a:cxn>
                    <a:cxn ang="0">
                      <a:pos x="63" y="264"/>
                    </a:cxn>
                    <a:cxn ang="0">
                      <a:pos x="63" y="296"/>
                    </a:cxn>
                    <a:cxn ang="0">
                      <a:pos x="74" y="327"/>
                    </a:cxn>
                    <a:cxn ang="0">
                      <a:pos x="84" y="359"/>
                    </a:cxn>
                    <a:cxn ang="0">
                      <a:pos x="95" y="391"/>
                    </a:cxn>
                    <a:cxn ang="0">
                      <a:pos x="116" y="422"/>
                    </a:cxn>
                    <a:cxn ang="0">
                      <a:pos x="126" y="454"/>
                    </a:cxn>
                    <a:cxn ang="0">
                      <a:pos x="137" y="485"/>
                    </a:cxn>
                    <a:cxn ang="0">
                      <a:pos x="147" y="517"/>
                    </a:cxn>
                    <a:cxn ang="0">
                      <a:pos x="147" y="549"/>
                    </a:cxn>
                    <a:cxn ang="0">
                      <a:pos x="168" y="580"/>
                    </a:cxn>
                    <a:cxn ang="0">
                      <a:pos x="179" y="612"/>
                    </a:cxn>
                    <a:cxn ang="0">
                      <a:pos x="200" y="643"/>
                    </a:cxn>
                    <a:cxn ang="0">
                      <a:pos x="221" y="675"/>
                    </a:cxn>
                    <a:cxn ang="0">
                      <a:pos x="249" y="672"/>
                    </a:cxn>
                  </a:cxnLst>
                  <a:rect l="0" t="0" r="r" b="b"/>
                  <a:pathLst>
                    <a:path w="250" h="676">
                      <a:moveTo>
                        <a:pt x="9" y="0"/>
                      </a:moveTo>
                      <a:lnTo>
                        <a:pt x="0" y="43"/>
                      </a:lnTo>
                      <a:lnTo>
                        <a:pt x="11" y="75"/>
                      </a:lnTo>
                      <a:lnTo>
                        <a:pt x="21" y="106"/>
                      </a:lnTo>
                      <a:lnTo>
                        <a:pt x="21" y="138"/>
                      </a:lnTo>
                      <a:lnTo>
                        <a:pt x="32" y="170"/>
                      </a:lnTo>
                      <a:lnTo>
                        <a:pt x="42" y="201"/>
                      </a:lnTo>
                      <a:lnTo>
                        <a:pt x="53" y="233"/>
                      </a:lnTo>
                      <a:lnTo>
                        <a:pt x="63" y="264"/>
                      </a:lnTo>
                      <a:lnTo>
                        <a:pt x="63" y="296"/>
                      </a:lnTo>
                      <a:lnTo>
                        <a:pt x="74" y="327"/>
                      </a:lnTo>
                      <a:lnTo>
                        <a:pt x="84" y="359"/>
                      </a:lnTo>
                      <a:lnTo>
                        <a:pt x="95" y="391"/>
                      </a:lnTo>
                      <a:lnTo>
                        <a:pt x="116" y="422"/>
                      </a:lnTo>
                      <a:lnTo>
                        <a:pt x="126" y="454"/>
                      </a:lnTo>
                      <a:lnTo>
                        <a:pt x="137" y="485"/>
                      </a:lnTo>
                      <a:lnTo>
                        <a:pt x="147" y="517"/>
                      </a:lnTo>
                      <a:lnTo>
                        <a:pt x="147" y="549"/>
                      </a:lnTo>
                      <a:lnTo>
                        <a:pt x="168" y="580"/>
                      </a:lnTo>
                      <a:lnTo>
                        <a:pt x="179" y="612"/>
                      </a:lnTo>
                      <a:lnTo>
                        <a:pt x="200" y="643"/>
                      </a:lnTo>
                      <a:lnTo>
                        <a:pt x="221" y="675"/>
                      </a:lnTo>
                      <a:lnTo>
                        <a:pt x="249" y="67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96" name="Freeform 56"/>
                <p:cNvSpPr>
                  <a:spLocks/>
                </p:cNvSpPr>
                <p:nvPr/>
              </p:nvSpPr>
              <p:spPr bwMode="auto">
                <a:xfrm>
                  <a:off x="624" y="1004"/>
                  <a:ext cx="289" cy="50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4" y="51"/>
                    </a:cxn>
                    <a:cxn ang="0">
                      <a:pos x="45" y="83"/>
                    </a:cxn>
                    <a:cxn ang="0">
                      <a:pos x="55" y="114"/>
                    </a:cxn>
                    <a:cxn ang="0">
                      <a:pos x="66" y="146"/>
                    </a:cxn>
                    <a:cxn ang="0">
                      <a:pos x="87" y="178"/>
                    </a:cxn>
                    <a:cxn ang="0">
                      <a:pos x="98" y="209"/>
                    </a:cxn>
                    <a:cxn ang="0">
                      <a:pos x="108" y="241"/>
                    </a:cxn>
                    <a:cxn ang="0">
                      <a:pos x="129" y="272"/>
                    </a:cxn>
                    <a:cxn ang="0">
                      <a:pos x="140" y="304"/>
                    </a:cxn>
                    <a:cxn ang="0">
                      <a:pos x="161" y="335"/>
                    </a:cxn>
                    <a:cxn ang="0">
                      <a:pos x="182" y="357"/>
                    </a:cxn>
                    <a:cxn ang="0">
                      <a:pos x="192" y="388"/>
                    </a:cxn>
                    <a:cxn ang="0">
                      <a:pos x="213" y="420"/>
                    </a:cxn>
                    <a:cxn ang="0">
                      <a:pos x="234" y="451"/>
                    </a:cxn>
                    <a:cxn ang="0">
                      <a:pos x="266" y="472"/>
                    </a:cxn>
                    <a:cxn ang="0">
                      <a:pos x="276" y="504"/>
                    </a:cxn>
                    <a:cxn ang="0">
                      <a:pos x="288" y="480"/>
                    </a:cxn>
                  </a:cxnLst>
                  <a:rect l="0" t="0" r="r" b="b"/>
                  <a:pathLst>
                    <a:path w="289" h="505">
                      <a:moveTo>
                        <a:pt x="0" y="0"/>
                      </a:moveTo>
                      <a:lnTo>
                        <a:pt x="24" y="51"/>
                      </a:lnTo>
                      <a:lnTo>
                        <a:pt x="45" y="83"/>
                      </a:lnTo>
                      <a:lnTo>
                        <a:pt x="55" y="114"/>
                      </a:lnTo>
                      <a:lnTo>
                        <a:pt x="66" y="146"/>
                      </a:lnTo>
                      <a:lnTo>
                        <a:pt x="87" y="178"/>
                      </a:lnTo>
                      <a:lnTo>
                        <a:pt x="98" y="209"/>
                      </a:lnTo>
                      <a:lnTo>
                        <a:pt x="108" y="241"/>
                      </a:lnTo>
                      <a:lnTo>
                        <a:pt x="129" y="272"/>
                      </a:lnTo>
                      <a:lnTo>
                        <a:pt x="140" y="304"/>
                      </a:lnTo>
                      <a:lnTo>
                        <a:pt x="161" y="335"/>
                      </a:lnTo>
                      <a:lnTo>
                        <a:pt x="182" y="357"/>
                      </a:lnTo>
                      <a:lnTo>
                        <a:pt x="192" y="388"/>
                      </a:lnTo>
                      <a:lnTo>
                        <a:pt x="213" y="420"/>
                      </a:lnTo>
                      <a:lnTo>
                        <a:pt x="234" y="451"/>
                      </a:lnTo>
                      <a:lnTo>
                        <a:pt x="266" y="472"/>
                      </a:lnTo>
                      <a:lnTo>
                        <a:pt x="276" y="504"/>
                      </a:lnTo>
                      <a:lnTo>
                        <a:pt x="288" y="48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97" name="Freeform 57"/>
                <p:cNvSpPr>
                  <a:spLocks/>
                </p:cNvSpPr>
                <p:nvPr/>
              </p:nvSpPr>
              <p:spPr bwMode="auto">
                <a:xfrm>
                  <a:off x="606" y="1052"/>
                  <a:ext cx="115" cy="225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45"/>
                    </a:cxn>
                    <a:cxn ang="0">
                      <a:pos x="31" y="77"/>
                    </a:cxn>
                    <a:cxn ang="0">
                      <a:pos x="42" y="108"/>
                    </a:cxn>
                    <a:cxn ang="0">
                      <a:pos x="52" y="130"/>
                    </a:cxn>
                    <a:cxn ang="0">
                      <a:pos x="73" y="161"/>
                    </a:cxn>
                    <a:cxn ang="0">
                      <a:pos x="84" y="193"/>
                    </a:cxn>
                    <a:cxn ang="0">
                      <a:pos x="95" y="224"/>
                    </a:cxn>
                    <a:cxn ang="0">
                      <a:pos x="114" y="192"/>
                    </a:cxn>
                  </a:cxnLst>
                  <a:rect l="0" t="0" r="r" b="b"/>
                  <a:pathLst>
                    <a:path w="115" h="225">
                      <a:moveTo>
                        <a:pt x="18" y="0"/>
                      </a:moveTo>
                      <a:lnTo>
                        <a:pt x="0" y="45"/>
                      </a:lnTo>
                      <a:lnTo>
                        <a:pt x="31" y="77"/>
                      </a:lnTo>
                      <a:lnTo>
                        <a:pt x="42" y="108"/>
                      </a:lnTo>
                      <a:lnTo>
                        <a:pt x="52" y="130"/>
                      </a:lnTo>
                      <a:lnTo>
                        <a:pt x="73" y="161"/>
                      </a:lnTo>
                      <a:lnTo>
                        <a:pt x="84" y="193"/>
                      </a:lnTo>
                      <a:lnTo>
                        <a:pt x="95" y="224"/>
                      </a:lnTo>
                      <a:lnTo>
                        <a:pt x="114" y="192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98" name="Freeform 58"/>
                <p:cNvSpPr>
                  <a:spLocks/>
                </p:cNvSpPr>
                <p:nvPr/>
              </p:nvSpPr>
              <p:spPr bwMode="auto">
                <a:xfrm>
                  <a:off x="624" y="956"/>
                  <a:ext cx="193" cy="38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5" y="36"/>
                    </a:cxn>
                    <a:cxn ang="0">
                      <a:pos x="66" y="68"/>
                    </a:cxn>
                    <a:cxn ang="0">
                      <a:pos x="66" y="99"/>
                    </a:cxn>
                    <a:cxn ang="0">
                      <a:pos x="77" y="131"/>
                    </a:cxn>
                    <a:cxn ang="0">
                      <a:pos x="77" y="162"/>
                    </a:cxn>
                    <a:cxn ang="0">
                      <a:pos x="87" y="194"/>
                    </a:cxn>
                    <a:cxn ang="0">
                      <a:pos x="108" y="226"/>
                    </a:cxn>
                    <a:cxn ang="0">
                      <a:pos x="119" y="257"/>
                    </a:cxn>
                    <a:cxn ang="0">
                      <a:pos x="140" y="289"/>
                    </a:cxn>
                    <a:cxn ang="0">
                      <a:pos x="161" y="320"/>
                    </a:cxn>
                    <a:cxn ang="0">
                      <a:pos x="171" y="352"/>
                    </a:cxn>
                    <a:cxn ang="0">
                      <a:pos x="192" y="384"/>
                    </a:cxn>
                  </a:cxnLst>
                  <a:rect l="0" t="0" r="r" b="b"/>
                  <a:pathLst>
                    <a:path w="193" h="385">
                      <a:moveTo>
                        <a:pt x="0" y="0"/>
                      </a:moveTo>
                      <a:lnTo>
                        <a:pt x="45" y="36"/>
                      </a:lnTo>
                      <a:lnTo>
                        <a:pt x="66" y="68"/>
                      </a:lnTo>
                      <a:lnTo>
                        <a:pt x="66" y="99"/>
                      </a:lnTo>
                      <a:lnTo>
                        <a:pt x="77" y="131"/>
                      </a:lnTo>
                      <a:lnTo>
                        <a:pt x="77" y="162"/>
                      </a:lnTo>
                      <a:lnTo>
                        <a:pt x="87" y="194"/>
                      </a:lnTo>
                      <a:lnTo>
                        <a:pt x="108" y="226"/>
                      </a:lnTo>
                      <a:lnTo>
                        <a:pt x="119" y="257"/>
                      </a:lnTo>
                      <a:lnTo>
                        <a:pt x="140" y="289"/>
                      </a:lnTo>
                      <a:lnTo>
                        <a:pt x="161" y="320"/>
                      </a:lnTo>
                      <a:lnTo>
                        <a:pt x="171" y="352"/>
                      </a:lnTo>
                      <a:lnTo>
                        <a:pt x="192" y="384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299" name="Freeform 59"/>
                <p:cNvSpPr>
                  <a:spLocks/>
                </p:cNvSpPr>
                <p:nvPr/>
              </p:nvSpPr>
              <p:spPr bwMode="auto">
                <a:xfrm>
                  <a:off x="943" y="380"/>
                  <a:ext cx="127" cy="887"/>
                </a:xfrm>
                <a:custGeom>
                  <a:avLst/>
                  <a:gdLst/>
                  <a:ahLst/>
                  <a:cxnLst>
                    <a:cxn ang="0">
                      <a:pos x="17" y="0"/>
                    </a:cxn>
                    <a:cxn ang="0">
                      <a:pos x="0" y="44"/>
                    </a:cxn>
                    <a:cxn ang="0">
                      <a:pos x="0" y="75"/>
                    </a:cxn>
                    <a:cxn ang="0">
                      <a:pos x="0" y="107"/>
                    </a:cxn>
                    <a:cxn ang="0">
                      <a:pos x="0" y="138"/>
                    </a:cxn>
                    <a:cxn ang="0">
                      <a:pos x="0" y="170"/>
                    </a:cxn>
                    <a:cxn ang="0">
                      <a:pos x="10" y="201"/>
                    </a:cxn>
                    <a:cxn ang="0">
                      <a:pos x="31" y="233"/>
                    </a:cxn>
                    <a:cxn ang="0">
                      <a:pos x="31" y="265"/>
                    </a:cxn>
                    <a:cxn ang="0">
                      <a:pos x="31" y="296"/>
                    </a:cxn>
                    <a:cxn ang="0">
                      <a:pos x="42" y="328"/>
                    </a:cxn>
                    <a:cxn ang="0">
                      <a:pos x="42" y="359"/>
                    </a:cxn>
                    <a:cxn ang="0">
                      <a:pos x="42" y="391"/>
                    </a:cxn>
                    <a:cxn ang="0">
                      <a:pos x="52" y="423"/>
                    </a:cxn>
                    <a:cxn ang="0">
                      <a:pos x="63" y="454"/>
                    </a:cxn>
                    <a:cxn ang="0">
                      <a:pos x="63" y="486"/>
                    </a:cxn>
                    <a:cxn ang="0">
                      <a:pos x="63" y="517"/>
                    </a:cxn>
                    <a:cxn ang="0">
                      <a:pos x="63" y="549"/>
                    </a:cxn>
                    <a:cxn ang="0">
                      <a:pos x="63" y="580"/>
                    </a:cxn>
                    <a:cxn ang="0">
                      <a:pos x="73" y="602"/>
                    </a:cxn>
                    <a:cxn ang="0">
                      <a:pos x="73" y="633"/>
                    </a:cxn>
                    <a:cxn ang="0">
                      <a:pos x="73" y="665"/>
                    </a:cxn>
                    <a:cxn ang="0">
                      <a:pos x="84" y="696"/>
                    </a:cxn>
                    <a:cxn ang="0">
                      <a:pos x="84" y="728"/>
                    </a:cxn>
                    <a:cxn ang="0">
                      <a:pos x="84" y="759"/>
                    </a:cxn>
                    <a:cxn ang="0">
                      <a:pos x="94" y="791"/>
                    </a:cxn>
                    <a:cxn ang="0">
                      <a:pos x="94" y="823"/>
                    </a:cxn>
                    <a:cxn ang="0">
                      <a:pos x="105" y="854"/>
                    </a:cxn>
                    <a:cxn ang="0">
                      <a:pos x="105" y="886"/>
                    </a:cxn>
                    <a:cxn ang="0">
                      <a:pos x="113" y="864"/>
                    </a:cxn>
                    <a:cxn ang="0">
                      <a:pos x="126" y="886"/>
                    </a:cxn>
                  </a:cxnLst>
                  <a:rect l="0" t="0" r="r" b="b"/>
                  <a:pathLst>
                    <a:path w="127" h="887">
                      <a:moveTo>
                        <a:pt x="17" y="0"/>
                      </a:moveTo>
                      <a:lnTo>
                        <a:pt x="0" y="44"/>
                      </a:lnTo>
                      <a:lnTo>
                        <a:pt x="0" y="75"/>
                      </a:lnTo>
                      <a:lnTo>
                        <a:pt x="0" y="107"/>
                      </a:lnTo>
                      <a:lnTo>
                        <a:pt x="0" y="138"/>
                      </a:lnTo>
                      <a:lnTo>
                        <a:pt x="0" y="170"/>
                      </a:lnTo>
                      <a:lnTo>
                        <a:pt x="10" y="201"/>
                      </a:lnTo>
                      <a:lnTo>
                        <a:pt x="31" y="233"/>
                      </a:lnTo>
                      <a:lnTo>
                        <a:pt x="31" y="265"/>
                      </a:lnTo>
                      <a:lnTo>
                        <a:pt x="31" y="296"/>
                      </a:lnTo>
                      <a:lnTo>
                        <a:pt x="42" y="328"/>
                      </a:lnTo>
                      <a:lnTo>
                        <a:pt x="42" y="359"/>
                      </a:lnTo>
                      <a:lnTo>
                        <a:pt x="42" y="391"/>
                      </a:lnTo>
                      <a:lnTo>
                        <a:pt x="52" y="423"/>
                      </a:lnTo>
                      <a:lnTo>
                        <a:pt x="63" y="454"/>
                      </a:lnTo>
                      <a:lnTo>
                        <a:pt x="63" y="486"/>
                      </a:lnTo>
                      <a:lnTo>
                        <a:pt x="63" y="517"/>
                      </a:lnTo>
                      <a:lnTo>
                        <a:pt x="63" y="549"/>
                      </a:lnTo>
                      <a:lnTo>
                        <a:pt x="63" y="580"/>
                      </a:lnTo>
                      <a:lnTo>
                        <a:pt x="73" y="602"/>
                      </a:lnTo>
                      <a:lnTo>
                        <a:pt x="73" y="633"/>
                      </a:lnTo>
                      <a:lnTo>
                        <a:pt x="73" y="665"/>
                      </a:lnTo>
                      <a:lnTo>
                        <a:pt x="84" y="696"/>
                      </a:lnTo>
                      <a:lnTo>
                        <a:pt x="84" y="728"/>
                      </a:lnTo>
                      <a:lnTo>
                        <a:pt x="84" y="759"/>
                      </a:lnTo>
                      <a:lnTo>
                        <a:pt x="94" y="791"/>
                      </a:lnTo>
                      <a:lnTo>
                        <a:pt x="94" y="823"/>
                      </a:lnTo>
                      <a:lnTo>
                        <a:pt x="105" y="854"/>
                      </a:lnTo>
                      <a:lnTo>
                        <a:pt x="105" y="886"/>
                      </a:lnTo>
                      <a:lnTo>
                        <a:pt x="113" y="864"/>
                      </a:lnTo>
                      <a:lnTo>
                        <a:pt x="126" y="88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00" name="Line 60"/>
                <p:cNvSpPr>
                  <a:spLocks noChangeShapeType="1"/>
                </p:cNvSpPr>
                <p:nvPr/>
              </p:nvSpPr>
              <p:spPr bwMode="auto">
                <a:xfrm>
                  <a:off x="480" y="3020"/>
                  <a:ext cx="288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01" name="Line 61"/>
                <p:cNvSpPr>
                  <a:spLocks noChangeShapeType="1"/>
                </p:cNvSpPr>
                <p:nvPr/>
              </p:nvSpPr>
              <p:spPr bwMode="auto">
                <a:xfrm>
                  <a:off x="528" y="3164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02" name="Line 62"/>
                <p:cNvSpPr>
                  <a:spLocks noChangeShapeType="1"/>
                </p:cNvSpPr>
                <p:nvPr/>
              </p:nvSpPr>
              <p:spPr bwMode="auto">
                <a:xfrm>
                  <a:off x="528" y="3212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03" name="Line 63"/>
                <p:cNvSpPr>
                  <a:spLocks noChangeShapeType="1"/>
                </p:cNvSpPr>
                <p:nvPr/>
              </p:nvSpPr>
              <p:spPr bwMode="auto">
                <a:xfrm>
                  <a:off x="528" y="3116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04" name="Line 64"/>
                <p:cNvSpPr>
                  <a:spLocks noChangeShapeType="1"/>
                </p:cNvSpPr>
                <p:nvPr/>
              </p:nvSpPr>
              <p:spPr bwMode="auto">
                <a:xfrm>
                  <a:off x="480" y="3068"/>
                  <a:ext cx="288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05" name="Line 65"/>
                <p:cNvSpPr>
                  <a:spLocks noChangeShapeType="1"/>
                </p:cNvSpPr>
                <p:nvPr/>
              </p:nvSpPr>
              <p:spPr bwMode="auto">
                <a:xfrm>
                  <a:off x="480" y="2972"/>
                  <a:ext cx="288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06" name="Freeform 66"/>
                <p:cNvSpPr>
                  <a:spLocks/>
                </p:cNvSpPr>
                <p:nvPr/>
              </p:nvSpPr>
              <p:spPr bwMode="auto">
                <a:xfrm>
                  <a:off x="480" y="2992"/>
                  <a:ext cx="289" cy="29"/>
                </a:xfrm>
                <a:custGeom>
                  <a:avLst/>
                  <a:gdLst/>
                  <a:ahLst/>
                  <a:cxnLst>
                    <a:cxn ang="0">
                      <a:pos x="288" y="28"/>
                    </a:cxn>
                    <a:cxn ang="0">
                      <a:pos x="242" y="0"/>
                    </a:cxn>
                    <a:cxn ang="0">
                      <a:pos x="210" y="0"/>
                    </a:cxn>
                    <a:cxn ang="0">
                      <a:pos x="178" y="0"/>
                    </a:cxn>
                    <a:cxn ang="0">
                      <a:pos x="147" y="0"/>
                    </a:cxn>
                    <a:cxn ang="0">
                      <a:pos x="115" y="0"/>
                    </a:cxn>
                    <a:cxn ang="0">
                      <a:pos x="84" y="0"/>
                    </a:cxn>
                    <a:cxn ang="0">
                      <a:pos x="52" y="0"/>
                    </a:cxn>
                    <a:cxn ang="0">
                      <a:pos x="21" y="0"/>
                    </a:cxn>
                    <a:cxn ang="0">
                      <a:pos x="0" y="28"/>
                    </a:cxn>
                  </a:cxnLst>
                  <a:rect l="0" t="0" r="r" b="b"/>
                  <a:pathLst>
                    <a:path w="289" h="29">
                      <a:moveTo>
                        <a:pt x="288" y="28"/>
                      </a:moveTo>
                      <a:lnTo>
                        <a:pt x="242" y="0"/>
                      </a:lnTo>
                      <a:lnTo>
                        <a:pt x="210" y="0"/>
                      </a:lnTo>
                      <a:lnTo>
                        <a:pt x="178" y="0"/>
                      </a:lnTo>
                      <a:lnTo>
                        <a:pt x="147" y="0"/>
                      </a:lnTo>
                      <a:lnTo>
                        <a:pt x="115" y="0"/>
                      </a:lnTo>
                      <a:lnTo>
                        <a:pt x="84" y="0"/>
                      </a:lnTo>
                      <a:lnTo>
                        <a:pt x="52" y="0"/>
                      </a:lnTo>
                      <a:lnTo>
                        <a:pt x="21" y="0"/>
                      </a:lnTo>
                      <a:lnTo>
                        <a:pt x="0" y="2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07" name="Freeform 67"/>
                <p:cNvSpPr>
                  <a:spLocks/>
                </p:cNvSpPr>
                <p:nvPr/>
              </p:nvSpPr>
              <p:spPr bwMode="auto">
                <a:xfrm>
                  <a:off x="432" y="2924"/>
                  <a:ext cx="337" cy="17"/>
                </a:xfrm>
                <a:custGeom>
                  <a:avLst/>
                  <a:gdLst/>
                  <a:ahLst/>
                  <a:cxnLst>
                    <a:cxn ang="0">
                      <a:pos x="336" y="0"/>
                    </a:cxn>
                    <a:cxn ang="0">
                      <a:pos x="290" y="16"/>
                    </a:cxn>
                    <a:cxn ang="0">
                      <a:pos x="258" y="16"/>
                    </a:cxn>
                    <a:cxn ang="0">
                      <a:pos x="226" y="16"/>
                    </a:cxn>
                    <a:cxn ang="0">
                      <a:pos x="195" y="16"/>
                    </a:cxn>
                    <a:cxn ang="0">
                      <a:pos x="163" y="16"/>
                    </a:cxn>
                    <a:cxn ang="0">
                      <a:pos x="132" y="16"/>
                    </a:cxn>
                    <a:cxn ang="0">
                      <a:pos x="100" y="16"/>
                    </a:cxn>
                    <a:cxn ang="0">
                      <a:pos x="69" y="16"/>
                    </a:cxn>
                    <a:cxn ang="0">
                      <a:pos x="37" y="1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37" h="17">
                      <a:moveTo>
                        <a:pt x="336" y="0"/>
                      </a:moveTo>
                      <a:lnTo>
                        <a:pt x="290" y="16"/>
                      </a:lnTo>
                      <a:lnTo>
                        <a:pt x="258" y="16"/>
                      </a:lnTo>
                      <a:lnTo>
                        <a:pt x="226" y="16"/>
                      </a:lnTo>
                      <a:lnTo>
                        <a:pt x="195" y="16"/>
                      </a:lnTo>
                      <a:lnTo>
                        <a:pt x="163" y="16"/>
                      </a:lnTo>
                      <a:lnTo>
                        <a:pt x="132" y="16"/>
                      </a:lnTo>
                      <a:lnTo>
                        <a:pt x="100" y="16"/>
                      </a:lnTo>
                      <a:lnTo>
                        <a:pt x="69" y="16"/>
                      </a:lnTo>
                      <a:lnTo>
                        <a:pt x="37" y="16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08" name="Line 68"/>
                <p:cNvSpPr>
                  <a:spLocks noChangeShapeType="1"/>
                </p:cNvSpPr>
                <p:nvPr/>
              </p:nvSpPr>
              <p:spPr bwMode="auto">
                <a:xfrm>
                  <a:off x="528" y="3260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09" name="Line 69"/>
                <p:cNvSpPr>
                  <a:spLocks noChangeShapeType="1"/>
                </p:cNvSpPr>
                <p:nvPr/>
              </p:nvSpPr>
              <p:spPr bwMode="auto">
                <a:xfrm>
                  <a:off x="528" y="3308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10" name="Line 70"/>
                <p:cNvSpPr>
                  <a:spLocks noChangeShapeType="1"/>
                </p:cNvSpPr>
                <p:nvPr/>
              </p:nvSpPr>
              <p:spPr bwMode="auto">
                <a:xfrm>
                  <a:off x="528" y="3356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11" name="Line 71"/>
                <p:cNvSpPr>
                  <a:spLocks noChangeShapeType="1"/>
                </p:cNvSpPr>
                <p:nvPr/>
              </p:nvSpPr>
              <p:spPr bwMode="auto">
                <a:xfrm>
                  <a:off x="528" y="3404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12" name="Line 72"/>
                <p:cNvSpPr>
                  <a:spLocks noChangeShapeType="1"/>
                </p:cNvSpPr>
                <p:nvPr/>
              </p:nvSpPr>
              <p:spPr bwMode="auto">
                <a:xfrm>
                  <a:off x="528" y="3452"/>
                  <a:ext cx="24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13" name="Line 73"/>
                <p:cNvSpPr>
                  <a:spLocks noChangeShapeType="1"/>
                </p:cNvSpPr>
                <p:nvPr/>
              </p:nvSpPr>
              <p:spPr bwMode="auto">
                <a:xfrm>
                  <a:off x="576" y="3500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14" name="Line 74"/>
                <p:cNvSpPr>
                  <a:spLocks noChangeShapeType="1"/>
                </p:cNvSpPr>
                <p:nvPr/>
              </p:nvSpPr>
              <p:spPr bwMode="auto">
                <a:xfrm>
                  <a:off x="576" y="3548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15" name="Line 75"/>
                <p:cNvSpPr>
                  <a:spLocks noChangeShapeType="1"/>
                </p:cNvSpPr>
                <p:nvPr/>
              </p:nvSpPr>
              <p:spPr bwMode="auto">
                <a:xfrm>
                  <a:off x="576" y="3596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16" name="Line 76"/>
                <p:cNvSpPr>
                  <a:spLocks noChangeShapeType="1"/>
                </p:cNvSpPr>
                <p:nvPr/>
              </p:nvSpPr>
              <p:spPr bwMode="auto">
                <a:xfrm>
                  <a:off x="576" y="3644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17" name="Line 77"/>
                <p:cNvSpPr>
                  <a:spLocks noChangeShapeType="1"/>
                </p:cNvSpPr>
                <p:nvPr/>
              </p:nvSpPr>
              <p:spPr bwMode="auto">
                <a:xfrm>
                  <a:off x="576" y="3692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18" name="Line 78"/>
                <p:cNvSpPr>
                  <a:spLocks noChangeShapeType="1"/>
                </p:cNvSpPr>
                <p:nvPr/>
              </p:nvSpPr>
              <p:spPr bwMode="auto">
                <a:xfrm>
                  <a:off x="576" y="3740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19" name="Line 79"/>
                <p:cNvSpPr>
                  <a:spLocks noChangeShapeType="1"/>
                </p:cNvSpPr>
                <p:nvPr/>
              </p:nvSpPr>
              <p:spPr bwMode="auto">
                <a:xfrm>
                  <a:off x="624" y="3788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20" name="Line 80"/>
                <p:cNvSpPr>
                  <a:spLocks noChangeShapeType="1"/>
                </p:cNvSpPr>
                <p:nvPr/>
              </p:nvSpPr>
              <p:spPr bwMode="auto">
                <a:xfrm>
                  <a:off x="624" y="3836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21" name="Line 81"/>
                <p:cNvSpPr>
                  <a:spLocks noChangeShapeType="1"/>
                </p:cNvSpPr>
                <p:nvPr/>
              </p:nvSpPr>
              <p:spPr bwMode="auto">
                <a:xfrm>
                  <a:off x="624" y="3884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22" name="Line 82"/>
                <p:cNvSpPr>
                  <a:spLocks noChangeShapeType="1"/>
                </p:cNvSpPr>
                <p:nvPr/>
              </p:nvSpPr>
              <p:spPr bwMode="auto">
                <a:xfrm>
                  <a:off x="624" y="3932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23" name="Line 83"/>
                <p:cNvSpPr>
                  <a:spLocks noChangeShapeType="1"/>
                </p:cNvSpPr>
                <p:nvPr/>
              </p:nvSpPr>
              <p:spPr bwMode="auto">
                <a:xfrm>
                  <a:off x="672" y="3980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24" name="Line 84"/>
                <p:cNvSpPr>
                  <a:spLocks noChangeShapeType="1"/>
                </p:cNvSpPr>
                <p:nvPr/>
              </p:nvSpPr>
              <p:spPr bwMode="auto">
                <a:xfrm>
                  <a:off x="672" y="4028"/>
                  <a:ext cx="9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25" name="Line 85"/>
                <p:cNvSpPr>
                  <a:spLocks noChangeShapeType="1"/>
                </p:cNvSpPr>
                <p:nvPr/>
              </p:nvSpPr>
              <p:spPr bwMode="auto">
                <a:xfrm>
                  <a:off x="672" y="4076"/>
                  <a:ext cx="9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26" name="Line 86"/>
                <p:cNvSpPr>
                  <a:spLocks noChangeShapeType="1"/>
                </p:cNvSpPr>
                <p:nvPr/>
              </p:nvSpPr>
              <p:spPr bwMode="auto">
                <a:xfrm>
                  <a:off x="720" y="4028"/>
                  <a:ext cx="48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27" name="Line 87"/>
                <p:cNvSpPr>
                  <a:spLocks noChangeShapeType="1"/>
                </p:cNvSpPr>
                <p:nvPr/>
              </p:nvSpPr>
              <p:spPr bwMode="auto">
                <a:xfrm>
                  <a:off x="672" y="4124"/>
                  <a:ext cx="14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28" name="Freeform 88"/>
                <p:cNvSpPr>
                  <a:spLocks/>
                </p:cNvSpPr>
                <p:nvPr/>
              </p:nvSpPr>
              <p:spPr bwMode="auto">
                <a:xfrm>
                  <a:off x="384" y="2677"/>
                  <a:ext cx="145" cy="22"/>
                </a:xfrm>
                <a:custGeom>
                  <a:avLst/>
                  <a:gdLst/>
                  <a:ahLst/>
                  <a:cxnLst>
                    <a:cxn ang="0">
                      <a:pos x="0" y="7"/>
                    </a:cxn>
                    <a:cxn ang="0">
                      <a:pos x="43" y="0"/>
                    </a:cxn>
                    <a:cxn ang="0">
                      <a:pos x="74" y="0"/>
                    </a:cxn>
                    <a:cxn ang="0">
                      <a:pos x="96" y="10"/>
                    </a:cxn>
                    <a:cxn ang="0">
                      <a:pos x="127" y="21"/>
                    </a:cxn>
                    <a:cxn ang="0">
                      <a:pos x="144" y="7"/>
                    </a:cxn>
                  </a:cxnLst>
                  <a:rect l="0" t="0" r="r" b="b"/>
                  <a:pathLst>
                    <a:path w="145" h="22">
                      <a:moveTo>
                        <a:pt x="0" y="7"/>
                      </a:moveTo>
                      <a:lnTo>
                        <a:pt x="43" y="0"/>
                      </a:lnTo>
                      <a:lnTo>
                        <a:pt x="74" y="0"/>
                      </a:lnTo>
                      <a:lnTo>
                        <a:pt x="96" y="10"/>
                      </a:lnTo>
                      <a:lnTo>
                        <a:pt x="127" y="21"/>
                      </a:lnTo>
                      <a:lnTo>
                        <a:pt x="144" y="7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29" name="Freeform 89"/>
                <p:cNvSpPr>
                  <a:spLocks/>
                </p:cNvSpPr>
                <p:nvPr/>
              </p:nvSpPr>
              <p:spPr bwMode="auto">
                <a:xfrm>
                  <a:off x="432" y="2828"/>
                  <a:ext cx="289" cy="49"/>
                </a:xfrm>
                <a:custGeom>
                  <a:avLst/>
                  <a:gdLst/>
                  <a:ahLst/>
                  <a:cxnLst>
                    <a:cxn ang="0">
                      <a:pos x="288" y="48"/>
                    </a:cxn>
                    <a:cxn ang="0">
                      <a:pos x="237" y="27"/>
                    </a:cxn>
                    <a:cxn ang="0">
                      <a:pos x="205" y="17"/>
                    </a:cxn>
                    <a:cxn ang="0">
                      <a:pos x="174" y="6"/>
                    </a:cxn>
                    <a:cxn ang="0">
                      <a:pos x="142" y="6"/>
                    </a:cxn>
                    <a:cxn ang="0">
                      <a:pos x="111" y="6"/>
                    </a:cxn>
                    <a:cxn ang="0">
                      <a:pos x="79" y="6"/>
                    </a:cxn>
                    <a:cxn ang="0">
                      <a:pos x="48" y="6"/>
                    </a:cxn>
                    <a:cxn ang="0">
                      <a:pos x="26" y="17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89" h="49">
                      <a:moveTo>
                        <a:pt x="288" y="48"/>
                      </a:moveTo>
                      <a:lnTo>
                        <a:pt x="237" y="27"/>
                      </a:lnTo>
                      <a:lnTo>
                        <a:pt x="205" y="17"/>
                      </a:lnTo>
                      <a:lnTo>
                        <a:pt x="174" y="6"/>
                      </a:lnTo>
                      <a:lnTo>
                        <a:pt x="142" y="6"/>
                      </a:lnTo>
                      <a:lnTo>
                        <a:pt x="111" y="6"/>
                      </a:lnTo>
                      <a:lnTo>
                        <a:pt x="79" y="6"/>
                      </a:lnTo>
                      <a:lnTo>
                        <a:pt x="48" y="6"/>
                      </a:lnTo>
                      <a:lnTo>
                        <a:pt x="26" y="17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30" name="Freeform 90"/>
                <p:cNvSpPr>
                  <a:spLocks/>
                </p:cNvSpPr>
                <p:nvPr/>
              </p:nvSpPr>
              <p:spPr bwMode="auto">
                <a:xfrm>
                  <a:off x="480" y="3068"/>
                  <a:ext cx="289" cy="49"/>
                </a:xfrm>
                <a:custGeom>
                  <a:avLst/>
                  <a:gdLst/>
                  <a:ahLst/>
                  <a:cxnLst>
                    <a:cxn ang="0">
                      <a:pos x="288" y="0"/>
                    </a:cxn>
                    <a:cxn ang="0">
                      <a:pos x="242" y="19"/>
                    </a:cxn>
                    <a:cxn ang="0">
                      <a:pos x="210" y="19"/>
                    </a:cxn>
                    <a:cxn ang="0">
                      <a:pos x="178" y="19"/>
                    </a:cxn>
                    <a:cxn ang="0">
                      <a:pos x="147" y="19"/>
                    </a:cxn>
                    <a:cxn ang="0">
                      <a:pos x="115" y="19"/>
                    </a:cxn>
                    <a:cxn ang="0">
                      <a:pos x="84" y="19"/>
                    </a:cxn>
                    <a:cxn ang="0">
                      <a:pos x="52" y="19"/>
                    </a:cxn>
                    <a:cxn ang="0">
                      <a:pos x="21" y="30"/>
                    </a:cxn>
                    <a:cxn ang="0">
                      <a:pos x="0" y="48"/>
                    </a:cxn>
                  </a:cxnLst>
                  <a:rect l="0" t="0" r="r" b="b"/>
                  <a:pathLst>
                    <a:path w="289" h="49">
                      <a:moveTo>
                        <a:pt x="288" y="0"/>
                      </a:moveTo>
                      <a:lnTo>
                        <a:pt x="242" y="19"/>
                      </a:lnTo>
                      <a:lnTo>
                        <a:pt x="210" y="19"/>
                      </a:lnTo>
                      <a:lnTo>
                        <a:pt x="178" y="19"/>
                      </a:lnTo>
                      <a:lnTo>
                        <a:pt x="147" y="19"/>
                      </a:lnTo>
                      <a:lnTo>
                        <a:pt x="115" y="19"/>
                      </a:lnTo>
                      <a:lnTo>
                        <a:pt x="84" y="19"/>
                      </a:lnTo>
                      <a:lnTo>
                        <a:pt x="52" y="19"/>
                      </a:lnTo>
                      <a:lnTo>
                        <a:pt x="21" y="30"/>
                      </a:lnTo>
                      <a:lnTo>
                        <a:pt x="0" y="4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31" name="Freeform 91"/>
                <p:cNvSpPr>
                  <a:spLocks/>
                </p:cNvSpPr>
                <p:nvPr/>
              </p:nvSpPr>
              <p:spPr bwMode="auto">
                <a:xfrm>
                  <a:off x="528" y="3164"/>
                  <a:ext cx="241" cy="49"/>
                </a:xfrm>
                <a:custGeom>
                  <a:avLst/>
                  <a:gdLst/>
                  <a:ahLst/>
                  <a:cxnLst>
                    <a:cxn ang="0">
                      <a:pos x="240" y="48"/>
                    </a:cxn>
                    <a:cxn ang="0">
                      <a:pos x="194" y="28"/>
                    </a:cxn>
                    <a:cxn ang="0">
                      <a:pos x="162" y="28"/>
                    </a:cxn>
                    <a:cxn ang="0">
                      <a:pos x="130" y="28"/>
                    </a:cxn>
                    <a:cxn ang="0">
                      <a:pos x="99" y="28"/>
                    </a:cxn>
                    <a:cxn ang="0">
                      <a:pos x="67" y="28"/>
                    </a:cxn>
                    <a:cxn ang="0">
                      <a:pos x="25" y="28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41" h="49">
                      <a:moveTo>
                        <a:pt x="240" y="48"/>
                      </a:moveTo>
                      <a:lnTo>
                        <a:pt x="194" y="28"/>
                      </a:lnTo>
                      <a:lnTo>
                        <a:pt x="162" y="28"/>
                      </a:lnTo>
                      <a:lnTo>
                        <a:pt x="130" y="28"/>
                      </a:lnTo>
                      <a:lnTo>
                        <a:pt x="99" y="28"/>
                      </a:lnTo>
                      <a:lnTo>
                        <a:pt x="67" y="28"/>
                      </a:lnTo>
                      <a:lnTo>
                        <a:pt x="25" y="28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32" name="Freeform 92"/>
                <p:cNvSpPr>
                  <a:spLocks/>
                </p:cNvSpPr>
                <p:nvPr/>
              </p:nvSpPr>
              <p:spPr bwMode="auto">
                <a:xfrm>
                  <a:off x="564" y="3260"/>
                  <a:ext cx="205" cy="49"/>
                </a:xfrm>
                <a:custGeom>
                  <a:avLst/>
                  <a:gdLst/>
                  <a:ahLst/>
                  <a:cxnLst>
                    <a:cxn ang="0">
                      <a:pos x="204" y="0"/>
                    </a:cxn>
                    <a:cxn ang="0">
                      <a:pos x="158" y="27"/>
                    </a:cxn>
                    <a:cxn ang="0">
                      <a:pos x="126" y="27"/>
                    </a:cxn>
                    <a:cxn ang="0">
                      <a:pos x="94" y="27"/>
                    </a:cxn>
                    <a:cxn ang="0">
                      <a:pos x="63" y="27"/>
                    </a:cxn>
                    <a:cxn ang="0">
                      <a:pos x="31" y="27"/>
                    </a:cxn>
                    <a:cxn ang="0">
                      <a:pos x="0" y="27"/>
                    </a:cxn>
                    <a:cxn ang="0">
                      <a:pos x="12" y="48"/>
                    </a:cxn>
                  </a:cxnLst>
                  <a:rect l="0" t="0" r="r" b="b"/>
                  <a:pathLst>
                    <a:path w="205" h="49">
                      <a:moveTo>
                        <a:pt x="204" y="0"/>
                      </a:moveTo>
                      <a:lnTo>
                        <a:pt x="158" y="27"/>
                      </a:lnTo>
                      <a:lnTo>
                        <a:pt x="126" y="27"/>
                      </a:lnTo>
                      <a:lnTo>
                        <a:pt x="94" y="27"/>
                      </a:lnTo>
                      <a:lnTo>
                        <a:pt x="63" y="27"/>
                      </a:lnTo>
                      <a:lnTo>
                        <a:pt x="31" y="27"/>
                      </a:lnTo>
                      <a:lnTo>
                        <a:pt x="0" y="27"/>
                      </a:lnTo>
                      <a:lnTo>
                        <a:pt x="12" y="4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33" name="Freeform 93"/>
                <p:cNvSpPr>
                  <a:spLocks/>
                </p:cNvSpPr>
                <p:nvPr/>
              </p:nvSpPr>
              <p:spPr bwMode="auto">
                <a:xfrm>
                  <a:off x="528" y="3308"/>
                  <a:ext cx="241" cy="33"/>
                </a:xfrm>
                <a:custGeom>
                  <a:avLst/>
                  <a:gdLst/>
                  <a:ahLst/>
                  <a:cxnLst>
                    <a:cxn ang="0">
                      <a:pos x="240" y="0"/>
                    </a:cxn>
                    <a:cxn ang="0">
                      <a:pos x="194" y="21"/>
                    </a:cxn>
                    <a:cxn ang="0">
                      <a:pos x="162" y="32"/>
                    </a:cxn>
                    <a:cxn ang="0">
                      <a:pos x="130" y="32"/>
                    </a:cxn>
                    <a:cxn ang="0">
                      <a:pos x="99" y="32"/>
                    </a:cxn>
                    <a:cxn ang="0">
                      <a:pos x="67" y="32"/>
                    </a:cxn>
                    <a:cxn ang="0">
                      <a:pos x="36" y="3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41" h="33">
                      <a:moveTo>
                        <a:pt x="240" y="0"/>
                      </a:moveTo>
                      <a:lnTo>
                        <a:pt x="194" y="21"/>
                      </a:lnTo>
                      <a:lnTo>
                        <a:pt x="162" y="32"/>
                      </a:lnTo>
                      <a:lnTo>
                        <a:pt x="130" y="32"/>
                      </a:lnTo>
                      <a:lnTo>
                        <a:pt x="99" y="32"/>
                      </a:lnTo>
                      <a:lnTo>
                        <a:pt x="67" y="32"/>
                      </a:lnTo>
                      <a:lnTo>
                        <a:pt x="36" y="32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34" name="Freeform 94"/>
                <p:cNvSpPr>
                  <a:spLocks/>
                </p:cNvSpPr>
                <p:nvPr/>
              </p:nvSpPr>
              <p:spPr bwMode="auto">
                <a:xfrm>
                  <a:off x="553" y="3404"/>
                  <a:ext cx="216" cy="49"/>
                </a:xfrm>
                <a:custGeom>
                  <a:avLst/>
                  <a:gdLst/>
                  <a:ahLst/>
                  <a:cxnLst>
                    <a:cxn ang="0">
                      <a:pos x="215" y="48"/>
                    </a:cxn>
                    <a:cxn ang="0">
                      <a:pos x="169" y="31"/>
                    </a:cxn>
                    <a:cxn ang="0">
                      <a:pos x="137" y="31"/>
                    </a:cxn>
                    <a:cxn ang="0">
                      <a:pos x="105" y="31"/>
                    </a:cxn>
                    <a:cxn ang="0">
                      <a:pos x="63" y="31"/>
                    </a:cxn>
                    <a:cxn ang="0">
                      <a:pos x="32" y="31"/>
                    </a:cxn>
                    <a:cxn ang="0">
                      <a:pos x="0" y="2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16" h="49">
                      <a:moveTo>
                        <a:pt x="215" y="48"/>
                      </a:moveTo>
                      <a:lnTo>
                        <a:pt x="169" y="31"/>
                      </a:lnTo>
                      <a:lnTo>
                        <a:pt x="137" y="31"/>
                      </a:lnTo>
                      <a:lnTo>
                        <a:pt x="105" y="31"/>
                      </a:lnTo>
                      <a:lnTo>
                        <a:pt x="63" y="31"/>
                      </a:lnTo>
                      <a:lnTo>
                        <a:pt x="32" y="31"/>
                      </a:lnTo>
                      <a:lnTo>
                        <a:pt x="0" y="20"/>
                      </a:lnTo>
                      <a:lnTo>
                        <a:pt x="23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35" name="Freeform 95"/>
                <p:cNvSpPr>
                  <a:spLocks/>
                </p:cNvSpPr>
                <p:nvPr/>
              </p:nvSpPr>
              <p:spPr bwMode="auto">
                <a:xfrm>
                  <a:off x="576" y="3500"/>
                  <a:ext cx="193" cy="30"/>
                </a:xfrm>
                <a:custGeom>
                  <a:avLst/>
                  <a:gdLst/>
                  <a:ahLst/>
                  <a:cxnLst>
                    <a:cxn ang="0">
                      <a:pos x="192" y="0"/>
                    </a:cxn>
                    <a:cxn ang="0">
                      <a:pos x="146" y="29"/>
                    </a:cxn>
                    <a:cxn ang="0">
                      <a:pos x="114" y="29"/>
                    </a:cxn>
                    <a:cxn ang="0">
                      <a:pos x="82" y="29"/>
                    </a:cxn>
                    <a:cxn ang="0">
                      <a:pos x="40" y="29"/>
                    </a:cxn>
                    <a:cxn ang="0">
                      <a:pos x="9" y="2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93" h="30">
                      <a:moveTo>
                        <a:pt x="192" y="0"/>
                      </a:moveTo>
                      <a:lnTo>
                        <a:pt x="146" y="29"/>
                      </a:lnTo>
                      <a:lnTo>
                        <a:pt x="114" y="29"/>
                      </a:lnTo>
                      <a:lnTo>
                        <a:pt x="82" y="29"/>
                      </a:lnTo>
                      <a:lnTo>
                        <a:pt x="40" y="29"/>
                      </a:lnTo>
                      <a:lnTo>
                        <a:pt x="9" y="29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36" name="Freeform 96"/>
                <p:cNvSpPr>
                  <a:spLocks/>
                </p:cNvSpPr>
                <p:nvPr/>
              </p:nvSpPr>
              <p:spPr bwMode="auto">
                <a:xfrm>
                  <a:off x="576" y="3596"/>
                  <a:ext cx="193" cy="19"/>
                </a:xfrm>
                <a:custGeom>
                  <a:avLst/>
                  <a:gdLst/>
                  <a:ahLst/>
                  <a:cxnLst>
                    <a:cxn ang="0">
                      <a:pos x="192" y="0"/>
                    </a:cxn>
                    <a:cxn ang="0">
                      <a:pos x="146" y="18"/>
                    </a:cxn>
                    <a:cxn ang="0">
                      <a:pos x="114" y="18"/>
                    </a:cxn>
                    <a:cxn ang="0">
                      <a:pos x="82" y="18"/>
                    </a:cxn>
                    <a:cxn ang="0">
                      <a:pos x="51" y="18"/>
                    </a:cxn>
                    <a:cxn ang="0">
                      <a:pos x="19" y="18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93" h="19">
                      <a:moveTo>
                        <a:pt x="192" y="0"/>
                      </a:moveTo>
                      <a:lnTo>
                        <a:pt x="146" y="18"/>
                      </a:lnTo>
                      <a:lnTo>
                        <a:pt x="114" y="18"/>
                      </a:lnTo>
                      <a:lnTo>
                        <a:pt x="82" y="18"/>
                      </a:lnTo>
                      <a:lnTo>
                        <a:pt x="51" y="18"/>
                      </a:lnTo>
                      <a:lnTo>
                        <a:pt x="19" y="18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37" name="Freeform 97"/>
                <p:cNvSpPr>
                  <a:spLocks/>
                </p:cNvSpPr>
                <p:nvPr/>
              </p:nvSpPr>
              <p:spPr bwMode="auto">
                <a:xfrm>
                  <a:off x="606" y="3740"/>
                  <a:ext cx="163" cy="49"/>
                </a:xfrm>
                <a:custGeom>
                  <a:avLst/>
                  <a:gdLst/>
                  <a:ahLst/>
                  <a:cxnLst>
                    <a:cxn ang="0">
                      <a:pos x="162" y="48"/>
                    </a:cxn>
                    <a:cxn ang="0">
                      <a:pos x="105" y="42"/>
                    </a:cxn>
                    <a:cxn ang="0">
                      <a:pos x="63" y="31"/>
                    </a:cxn>
                    <a:cxn ang="0">
                      <a:pos x="31" y="31"/>
                    </a:cxn>
                    <a:cxn ang="0">
                      <a:pos x="0" y="31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163" h="49">
                      <a:moveTo>
                        <a:pt x="162" y="48"/>
                      </a:moveTo>
                      <a:lnTo>
                        <a:pt x="105" y="42"/>
                      </a:lnTo>
                      <a:lnTo>
                        <a:pt x="63" y="31"/>
                      </a:lnTo>
                      <a:lnTo>
                        <a:pt x="31" y="31"/>
                      </a:lnTo>
                      <a:lnTo>
                        <a:pt x="0" y="31"/>
                      </a:lnTo>
                      <a:lnTo>
                        <a:pt x="18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38" name="Freeform 98"/>
                <p:cNvSpPr>
                  <a:spLocks/>
                </p:cNvSpPr>
                <p:nvPr/>
              </p:nvSpPr>
              <p:spPr bwMode="auto">
                <a:xfrm>
                  <a:off x="672" y="4124"/>
                  <a:ext cx="97" cy="17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50" y="16"/>
                    </a:cxn>
                    <a:cxn ang="0">
                      <a:pos x="18" y="1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7" h="17">
                      <a:moveTo>
                        <a:pt x="96" y="0"/>
                      </a:moveTo>
                      <a:lnTo>
                        <a:pt x="50" y="16"/>
                      </a:lnTo>
                      <a:lnTo>
                        <a:pt x="18" y="16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39" name="Freeform 99"/>
                <p:cNvSpPr>
                  <a:spLocks/>
                </p:cNvSpPr>
                <p:nvPr/>
              </p:nvSpPr>
              <p:spPr bwMode="auto">
                <a:xfrm>
                  <a:off x="711" y="4172"/>
                  <a:ext cx="106" cy="22"/>
                </a:xfrm>
                <a:custGeom>
                  <a:avLst/>
                  <a:gdLst/>
                  <a:ahLst/>
                  <a:cxnLst>
                    <a:cxn ang="0">
                      <a:pos x="105" y="0"/>
                    </a:cxn>
                    <a:cxn ang="0">
                      <a:pos x="63" y="21"/>
                    </a:cxn>
                    <a:cxn ang="0">
                      <a:pos x="32" y="21"/>
                    </a:cxn>
                    <a:cxn ang="0">
                      <a:pos x="0" y="21"/>
                    </a:cxn>
                    <a:cxn ang="0">
                      <a:pos x="9" y="0"/>
                    </a:cxn>
                  </a:cxnLst>
                  <a:rect l="0" t="0" r="r" b="b"/>
                  <a:pathLst>
                    <a:path w="106" h="22">
                      <a:moveTo>
                        <a:pt x="105" y="0"/>
                      </a:moveTo>
                      <a:lnTo>
                        <a:pt x="63" y="21"/>
                      </a:lnTo>
                      <a:lnTo>
                        <a:pt x="32" y="21"/>
                      </a:lnTo>
                      <a:lnTo>
                        <a:pt x="0" y="21"/>
                      </a:lnTo>
                      <a:lnTo>
                        <a:pt x="9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40" name="Freeform 100"/>
                <p:cNvSpPr>
                  <a:spLocks/>
                </p:cNvSpPr>
                <p:nvPr/>
              </p:nvSpPr>
              <p:spPr bwMode="auto">
                <a:xfrm>
                  <a:off x="624" y="3692"/>
                  <a:ext cx="145" cy="49"/>
                </a:xfrm>
                <a:custGeom>
                  <a:avLst/>
                  <a:gdLst/>
                  <a:ahLst/>
                  <a:cxnLst>
                    <a:cxn ang="0">
                      <a:pos x="144" y="48"/>
                    </a:cxn>
                    <a:cxn ang="0">
                      <a:pos x="98" y="27"/>
                    </a:cxn>
                    <a:cxn ang="0">
                      <a:pos x="66" y="27"/>
                    </a:cxn>
                    <a:cxn ang="0">
                      <a:pos x="34" y="27"/>
                    </a:cxn>
                    <a:cxn ang="0">
                      <a:pos x="3" y="27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45" h="49">
                      <a:moveTo>
                        <a:pt x="144" y="48"/>
                      </a:moveTo>
                      <a:lnTo>
                        <a:pt x="98" y="27"/>
                      </a:lnTo>
                      <a:lnTo>
                        <a:pt x="66" y="27"/>
                      </a:lnTo>
                      <a:lnTo>
                        <a:pt x="34" y="27"/>
                      </a:lnTo>
                      <a:lnTo>
                        <a:pt x="3" y="27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41" name="Freeform 101"/>
                <p:cNvSpPr>
                  <a:spLocks/>
                </p:cNvSpPr>
                <p:nvPr/>
              </p:nvSpPr>
              <p:spPr bwMode="auto">
                <a:xfrm>
                  <a:off x="384" y="2732"/>
                  <a:ext cx="385" cy="97"/>
                </a:xfrm>
                <a:custGeom>
                  <a:avLst/>
                  <a:gdLst/>
                  <a:ahLst/>
                  <a:cxnLst>
                    <a:cxn ang="0">
                      <a:pos x="384" y="96"/>
                    </a:cxn>
                    <a:cxn ang="0">
                      <a:pos x="338" y="81"/>
                    </a:cxn>
                    <a:cxn ang="0">
                      <a:pos x="306" y="81"/>
                    </a:cxn>
                    <a:cxn ang="0">
                      <a:pos x="274" y="81"/>
                    </a:cxn>
                    <a:cxn ang="0">
                      <a:pos x="243" y="81"/>
                    </a:cxn>
                    <a:cxn ang="0">
                      <a:pos x="201" y="71"/>
                    </a:cxn>
                    <a:cxn ang="0">
                      <a:pos x="169" y="71"/>
                    </a:cxn>
                    <a:cxn ang="0">
                      <a:pos x="138" y="71"/>
                    </a:cxn>
                    <a:cxn ang="0">
                      <a:pos x="106" y="60"/>
                    </a:cxn>
                    <a:cxn ang="0">
                      <a:pos x="74" y="50"/>
                    </a:cxn>
                    <a:cxn ang="0">
                      <a:pos x="43" y="39"/>
                    </a:cxn>
                    <a:cxn ang="0">
                      <a:pos x="48" y="48"/>
                    </a:cxn>
                    <a:cxn ang="0">
                      <a:pos x="32" y="18"/>
                    </a:cxn>
                    <a:cxn ang="0">
                      <a:pos x="48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85" h="97">
                      <a:moveTo>
                        <a:pt x="384" y="96"/>
                      </a:moveTo>
                      <a:lnTo>
                        <a:pt x="338" y="81"/>
                      </a:lnTo>
                      <a:lnTo>
                        <a:pt x="306" y="81"/>
                      </a:lnTo>
                      <a:lnTo>
                        <a:pt x="274" y="81"/>
                      </a:lnTo>
                      <a:lnTo>
                        <a:pt x="243" y="81"/>
                      </a:lnTo>
                      <a:lnTo>
                        <a:pt x="201" y="71"/>
                      </a:lnTo>
                      <a:lnTo>
                        <a:pt x="169" y="71"/>
                      </a:lnTo>
                      <a:lnTo>
                        <a:pt x="138" y="71"/>
                      </a:lnTo>
                      <a:lnTo>
                        <a:pt x="106" y="60"/>
                      </a:lnTo>
                      <a:lnTo>
                        <a:pt x="74" y="50"/>
                      </a:lnTo>
                      <a:lnTo>
                        <a:pt x="43" y="39"/>
                      </a:lnTo>
                      <a:lnTo>
                        <a:pt x="48" y="48"/>
                      </a:lnTo>
                      <a:lnTo>
                        <a:pt x="32" y="18"/>
                      </a:lnTo>
                      <a:lnTo>
                        <a:pt x="48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42" name="Freeform 102"/>
                <p:cNvSpPr>
                  <a:spLocks/>
                </p:cNvSpPr>
                <p:nvPr/>
              </p:nvSpPr>
              <p:spPr bwMode="auto">
                <a:xfrm>
                  <a:off x="528" y="1182"/>
                  <a:ext cx="385" cy="399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46" y="0"/>
                    </a:cxn>
                    <a:cxn ang="0">
                      <a:pos x="67" y="31"/>
                    </a:cxn>
                    <a:cxn ang="0">
                      <a:pos x="99" y="52"/>
                    </a:cxn>
                    <a:cxn ang="0">
                      <a:pos x="130" y="73"/>
                    </a:cxn>
                    <a:cxn ang="0">
                      <a:pos x="141" y="105"/>
                    </a:cxn>
                    <a:cxn ang="0">
                      <a:pos x="162" y="136"/>
                    </a:cxn>
                    <a:cxn ang="0">
                      <a:pos x="194" y="168"/>
                    </a:cxn>
                    <a:cxn ang="0">
                      <a:pos x="225" y="189"/>
                    </a:cxn>
                    <a:cxn ang="0">
                      <a:pos x="236" y="221"/>
                    </a:cxn>
                    <a:cxn ang="0">
                      <a:pos x="246" y="252"/>
                    </a:cxn>
                    <a:cxn ang="0">
                      <a:pos x="278" y="273"/>
                    </a:cxn>
                    <a:cxn ang="0">
                      <a:pos x="299" y="305"/>
                    </a:cxn>
                    <a:cxn ang="0">
                      <a:pos x="320" y="336"/>
                    </a:cxn>
                    <a:cxn ang="0">
                      <a:pos x="351" y="357"/>
                    </a:cxn>
                    <a:cxn ang="0">
                      <a:pos x="362" y="379"/>
                    </a:cxn>
                    <a:cxn ang="0">
                      <a:pos x="384" y="398"/>
                    </a:cxn>
                  </a:cxnLst>
                  <a:rect l="0" t="0" r="r" b="b"/>
                  <a:pathLst>
                    <a:path w="385" h="399">
                      <a:moveTo>
                        <a:pt x="0" y="14"/>
                      </a:moveTo>
                      <a:lnTo>
                        <a:pt x="46" y="0"/>
                      </a:lnTo>
                      <a:lnTo>
                        <a:pt x="67" y="31"/>
                      </a:lnTo>
                      <a:lnTo>
                        <a:pt x="99" y="52"/>
                      </a:lnTo>
                      <a:lnTo>
                        <a:pt x="130" y="73"/>
                      </a:lnTo>
                      <a:lnTo>
                        <a:pt x="141" y="105"/>
                      </a:lnTo>
                      <a:lnTo>
                        <a:pt x="162" y="136"/>
                      </a:lnTo>
                      <a:lnTo>
                        <a:pt x="194" y="168"/>
                      </a:lnTo>
                      <a:lnTo>
                        <a:pt x="225" y="189"/>
                      </a:lnTo>
                      <a:lnTo>
                        <a:pt x="236" y="221"/>
                      </a:lnTo>
                      <a:lnTo>
                        <a:pt x="246" y="252"/>
                      </a:lnTo>
                      <a:lnTo>
                        <a:pt x="278" y="273"/>
                      </a:lnTo>
                      <a:lnTo>
                        <a:pt x="299" y="305"/>
                      </a:lnTo>
                      <a:lnTo>
                        <a:pt x="320" y="336"/>
                      </a:lnTo>
                      <a:lnTo>
                        <a:pt x="351" y="357"/>
                      </a:lnTo>
                      <a:lnTo>
                        <a:pt x="362" y="379"/>
                      </a:lnTo>
                      <a:lnTo>
                        <a:pt x="384" y="39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43" name="Freeform 103"/>
                <p:cNvSpPr>
                  <a:spLocks/>
                </p:cNvSpPr>
                <p:nvPr/>
              </p:nvSpPr>
              <p:spPr bwMode="auto">
                <a:xfrm>
                  <a:off x="384" y="1820"/>
                  <a:ext cx="385" cy="385"/>
                </a:xfrm>
                <a:custGeom>
                  <a:avLst/>
                  <a:gdLst/>
                  <a:ahLst/>
                  <a:cxnLst>
                    <a:cxn ang="0">
                      <a:pos x="384" y="384"/>
                    </a:cxn>
                    <a:cxn ang="0">
                      <a:pos x="338" y="351"/>
                    </a:cxn>
                    <a:cxn ang="0">
                      <a:pos x="306" y="341"/>
                    </a:cxn>
                    <a:cxn ang="0">
                      <a:pos x="274" y="320"/>
                    </a:cxn>
                    <a:cxn ang="0">
                      <a:pos x="243" y="299"/>
                    </a:cxn>
                    <a:cxn ang="0">
                      <a:pos x="211" y="277"/>
                    </a:cxn>
                    <a:cxn ang="0">
                      <a:pos x="180" y="256"/>
                    </a:cxn>
                    <a:cxn ang="0">
                      <a:pos x="169" y="225"/>
                    </a:cxn>
                    <a:cxn ang="0">
                      <a:pos x="138" y="193"/>
                    </a:cxn>
                    <a:cxn ang="0">
                      <a:pos x="127" y="162"/>
                    </a:cxn>
                    <a:cxn ang="0">
                      <a:pos x="117" y="130"/>
                    </a:cxn>
                    <a:cxn ang="0">
                      <a:pos x="117" y="98"/>
                    </a:cxn>
                    <a:cxn ang="0">
                      <a:pos x="85" y="67"/>
                    </a:cxn>
                    <a:cxn ang="0">
                      <a:pos x="53" y="56"/>
                    </a:cxn>
                    <a:cxn ang="0">
                      <a:pos x="22" y="3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85" h="385">
                      <a:moveTo>
                        <a:pt x="384" y="384"/>
                      </a:moveTo>
                      <a:lnTo>
                        <a:pt x="338" y="351"/>
                      </a:lnTo>
                      <a:lnTo>
                        <a:pt x="306" y="341"/>
                      </a:lnTo>
                      <a:lnTo>
                        <a:pt x="274" y="320"/>
                      </a:lnTo>
                      <a:lnTo>
                        <a:pt x="243" y="299"/>
                      </a:lnTo>
                      <a:lnTo>
                        <a:pt x="211" y="277"/>
                      </a:lnTo>
                      <a:lnTo>
                        <a:pt x="180" y="256"/>
                      </a:lnTo>
                      <a:lnTo>
                        <a:pt x="169" y="225"/>
                      </a:lnTo>
                      <a:lnTo>
                        <a:pt x="138" y="193"/>
                      </a:lnTo>
                      <a:lnTo>
                        <a:pt x="127" y="162"/>
                      </a:lnTo>
                      <a:lnTo>
                        <a:pt x="117" y="130"/>
                      </a:lnTo>
                      <a:lnTo>
                        <a:pt x="117" y="98"/>
                      </a:lnTo>
                      <a:lnTo>
                        <a:pt x="85" y="67"/>
                      </a:lnTo>
                      <a:lnTo>
                        <a:pt x="53" y="56"/>
                      </a:lnTo>
                      <a:lnTo>
                        <a:pt x="22" y="35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44" name="Freeform 104"/>
                <p:cNvSpPr>
                  <a:spLocks/>
                </p:cNvSpPr>
                <p:nvPr/>
              </p:nvSpPr>
              <p:spPr bwMode="auto">
                <a:xfrm>
                  <a:off x="384" y="1771"/>
                  <a:ext cx="385" cy="290"/>
                </a:xfrm>
                <a:custGeom>
                  <a:avLst/>
                  <a:gdLst/>
                  <a:ahLst/>
                  <a:cxnLst>
                    <a:cxn ang="0">
                      <a:pos x="384" y="289"/>
                    </a:cxn>
                    <a:cxn ang="0">
                      <a:pos x="338" y="284"/>
                    </a:cxn>
                    <a:cxn ang="0">
                      <a:pos x="317" y="253"/>
                    </a:cxn>
                    <a:cxn ang="0">
                      <a:pos x="295" y="253"/>
                    </a:cxn>
                    <a:cxn ang="0">
                      <a:pos x="264" y="242"/>
                    </a:cxn>
                    <a:cxn ang="0">
                      <a:pos x="232" y="232"/>
                    </a:cxn>
                    <a:cxn ang="0">
                      <a:pos x="211" y="200"/>
                    </a:cxn>
                    <a:cxn ang="0">
                      <a:pos x="190" y="169"/>
                    </a:cxn>
                    <a:cxn ang="0">
                      <a:pos x="180" y="147"/>
                    </a:cxn>
                    <a:cxn ang="0">
                      <a:pos x="159" y="116"/>
                    </a:cxn>
                    <a:cxn ang="0">
                      <a:pos x="148" y="84"/>
                    </a:cxn>
                    <a:cxn ang="0">
                      <a:pos x="138" y="53"/>
                    </a:cxn>
                    <a:cxn ang="0">
                      <a:pos x="106" y="32"/>
                    </a:cxn>
                    <a:cxn ang="0">
                      <a:pos x="74" y="21"/>
                    </a:cxn>
                    <a:cxn ang="0">
                      <a:pos x="43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385" h="290">
                      <a:moveTo>
                        <a:pt x="384" y="289"/>
                      </a:moveTo>
                      <a:lnTo>
                        <a:pt x="338" y="284"/>
                      </a:lnTo>
                      <a:lnTo>
                        <a:pt x="317" y="253"/>
                      </a:lnTo>
                      <a:lnTo>
                        <a:pt x="295" y="253"/>
                      </a:lnTo>
                      <a:lnTo>
                        <a:pt x="264" y="242"/>
                      </a:lnTo>
                      <a:lnTo>
                        <a:pt x="232" y="232"/>
                      </a:lnTo>
                      <a:lnTo>
                        <a:pt x="211" y="200"/>
                      </a:lnTo>
                      <a:lnTo>
                        <a:pt x="190" y="169"/>
                      </a:lnTo>
                      <a:lnTo>
                        <a:pt x="180" y="147"/>
                      </a:lnTo>
                      <a:lnTo>
                        <a:pt x="159" y="116"/>
                      </a:lnTo>
                      <a:lnTo>
                        <a:pt x="148" y="84"/>
                      </a:lnTo>
                      <a:lnTo>
                        <a:pt x="138" y="53"/>
                      </a:lnTo>
                      <a:lnTo>
                        <a:pt x="106" y="32"/>
                      </a:lnTo>
                      <a:lnTo>
                        <a:pt x="74" y="21"/>
                      </a:lnTo>
                      <a:lnTo>
                        <a:pt x="43" y="0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45" name="Freeform 105"/>
                <p:cNvSpPr>
                  <a:spLocks/>
                </p:cNvSpPr>
                <p:nvPr/>
              </p:nvSpPr>
              <p:spPr bwMode="auto">
                <a:xfrm>
                  <a:off x="624" y="1532"/>
                  <a:ext cx="241" cy="193"/>
                </a:xfrm>
                <a:custGeom>
                  <a:avLst/>
                  <a:gdLst/>
                  <a:ahLst/>
                  <a:cxnLst>
                    <a:cxn ang="0">
                      <a:pos x="240" y="192"/>
                    </a:cxn>
                    <a:cxn ang="0">
                      <a:pos x="192" y="155"/>
                    </a:cxn>
                    <a:cxn ang="0">
                      <a:pos x="171" y="123"/>
                    </a:cxn>
                    <a:cxn ang="0">
                      <a:pos x="140" y="113"/>
                    </a:cxn>
                    <a:cxn ang="0">
                      <a:pos x="108" y="102"/>
                    </a:cxn>
                    <a:cxn ang="0">
                      <a:pos x="77" y="81"/>
                    </a:cxn>
                    <a:cxn ang="0">
                      <a:pos x="55" y="71"/>
                    </a:cxn>
                    <a:cxn ang="0">
                      <a:pos x="24" y="50"/>
                    </a:cxn>
                    <a:cxn ang="0">
                      <a:pos x="13" y="18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41" h="193">
                      <a:moveTo>
                        <a:pt x="240" y="192"/>
                      </a:moveTo>
                      <a:lnTo>
                        <a:pt x="192" y="155"/>
                      </a:lnTo>
                      <a:lnTo>
                        <a:pt x="171" y="123"/>
                      </a:lnTo>
                      <a:lnTo>
                        <a:pt x="140" y="113"/>
                      </a:lnTo>
                      <a:lnTo>
                        <a:pt x="108" y="102"/>
                      </a:lnTo>
                      <a:lnTo>
                        <a:pt x="77" y="81"/>
                      </a:lnTo>
                      <a:lnTo>
                        <a:pt x="55" y="71"/>
                      </a:lnTo>
                      <a:lnTo>
                        <a:pt x="24" y="50"/>
                      </a:lnTo>
                      <a:lnTo>
                        <a:pt x="13" y="18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46" name="Freeform 106"/>
                <p:cNvSpPr>
                  <a:spLocks/>
                </p:cNvSpPr>
                <p:nvPr/>
              </p:nvSpPr>
              <p:spPr bwMode="auto">
                <a:xfrm>
                  <a:off x="469" y="1476"/>
                  <a:ext cx="396" cy="317"/>
                </a:xfrm>
                <a:custGeom>
                  <a:avLst/>
                  <a:gdLst/>
                  <a:ahLst/>
                  <a:cxnLst>
                    <a:cxn ang="0">
                      <a:pos x="395" y="296"/>
                    </a:cxn>
                    <a:cxn ang="0">
                      <a:pos x="347" y="316"/>
                    </a:cxn>
                    <a:cxn ang="0">
                      <a:pos x="305" y="306"/>
                    </a:cxn>
                    <a:cxn ang="0">
                      <a:pos x="274" y="285"/>
                    </a:cxn>
                    <a:cxn ang="0">
                      <a:pos x="242" y="264"/>
                    </a:cxn>
                    <a:cxn ang="0">
                      <a:pos x="232" y="242"/>
                    </a:cxn>
                    <a:cxn ang="0">
                      <a:pos x="210" y="232"/>
                    </a:cxn>
                    <a:cxn ang="0">
                      <a:pos x="189" y="200"/>
                    </a:cxn>
                    <a:cxn ang="0">
                      <a:pos x="168" y="169"/>
                    </a:cxn>
                    <a:cxn ang="0">
                      <a:pos x="137" y="148"/>
                    </a:cxn>
                    <a:cxn ang="0">
                      <a:pos x="126" y="116"/>
                    </a:cxn>
                    <a:cxn ang="0">
                      <a:pos x="105" y="85"/>
                    </a:cxn>
                    <a:cxn ang="0">
                      <a:pos x="84" y="63"/>
                    </a:cxn>
                    <a:cxn ang="0">
                      <a:pos x="63" y="32"/>
                    </a:cxn>
                    <a:cxn ang="0">
                      <a:pos x="32" y="21"/>
                    </a:cxn>
                    <a:cxn ang="0">
                      <a:pos x="0" y="0"/>
                    </a:cxn>
                    <a:cxn ang="0">
                      <a:pos x="11" y="8"/>
                    </a:cxn>
                  </a:cxnLst>
                  <a:rect l="0" t="0" r="r" b="b"/>
                  <a:pathLst>
                    <a:path w="396" h="317">
                      <a:moveTo>
                        <a:pt x="395" y="296"/>
                      </a:moveTo>
                      <a:lnTo>
                        <a:pt x="347" y="316"/>
                      </a:lnTo>
                      <a:lnTo>
                        <a:pt x="305" y="306"/>
                      </a:lnTo>
                      <a:lnTo>
                        <a:pt x="274" y="285"/>
                      </a:lnTo>
                      <a:lnTo>
                        <a:pt x="242" y="264"/>
                      </a:lnTo>
                      <a:lnTo>
                        <a:pt x="232" y="242"/>
                      </a:lnTo>
                      <a:lnTo>
                        <a:pt x="210" y="232"/>
                      </a:lnTo>
                      <a:lnTo>
                        <a:pt x="189" y="200"/>
                      </a:lnTo>
                      <a:lnTo>
                        <a:pt x="168" y="169"/>
                      </a:lnTo>
                      <a:lnTo>
                        <a:pt x="137" y="148"/>
                      </a:lnTo>
                      <a:lnTo>
                        <a:pt x="126" y="116"/>
                      </a:lnTo>
                      <a:lnTo>
                        <a:pt x="105" y="85"/>
                      </a:lnTo>
                      <a:lnTo>
                        <a:pt x="84" y="63"/>
                      </a:lnTo>
                      <a:lnTo>
                        <a:pt x="63" y="32"/>
                      </a:lnTo>
                      <a:lnTo>
                        <a:pt x="32" y="21"/>
                      </a:lnTo>
                      <a:lnTo>
                        <a:pt x="0" y="0"/>
                      </a:lnTo>
                      <a:lnTo>
                        <a:pt x="11" y="8"/>
                      </a:lnTo>
                    </a:path>
                  </a:pathLst>
                </a:custGeom>
                <a:noFill/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0347" name="Freeform 107"/>
                <p:cNvSpPr>
                  <a:spLocks/>
                </p:cNvSpPr>
                <p:nvPr/>
              </p:nvSpPr>
              <p:spPr bwMode="auto">
                <a:xfrm>
                  <a:off x="240" y="104"/>
                  <a:ext cx="1441" cy="2341"/>
                </a:xfrm>
                <a:custGeom>
                  <a:avLst/>
                  <a:gdLst/>
                  <a:ahLst/>
                  <a:cxnLst>
                    <a:cxn ang="0">
                      <a:pos x="1336" y="2201"/>
                    </a:cxn>
                    <a:cxn ang="0">
                      <a:pos x="1377" y="2043"/>
                    </a:cxn>
                    <a:cxn ang="0">
                      <a:pos x="1398" y="1895"/>
                    </a:cxn>
                    <a:cxn ang="0">
                      <a:pos x="1430" y="1727"/>
                    </a:cxn>
                    <a:cxn ang="0">
                      <a:pos x="1430" y="1579"/>
                    </a:cxn>
                    <a:cxn ang="0">
                      <a:pos x="1440" y="1422"/>
                    </a:cxn>
                    <a:cxn ang="0">
                      <a:pos x="1440" y="1264"/>
                    </a:cxn>
                    <a:cxn ang="0">
                      <a:pos x="1440" y="1106"/>
                    </a:cxn>
                    <a:cxn ang="0">
                      <a:pos x="1440" y="948"/>
                    </a:cxn>
                    <a:cxn ang="0">
                      <a:pos x="1440" y="790"/>
                    </a:cxn>
                    <a:cxn ang="0">
                      <a:pos x="1367" y="642"/>
                    </a:cxn>
                    <a:cxn ang="0">
                      <a:pos x="1325" y="485"/>
                    </a:cxn>
                    <a:cxn ang="0">
                      <a:pos x="1243" y="327"/>
                    </a:cxn>
                    <a:cxn ang="0">
                      <a:pos x="1119" y="211"/>
                    </a:cxn>
                    <a:cxn ang="0">
                      <a:pos x="953" y="169"/>
                    </a:cxn>
                    <a:cxn ang="0">
                      <a:pos x="798" y="116"/>
                    </a:cxn>
                    <a:cxn ang="0">
                      <a:pos x="642" y="53"/>
                    </a:cxn>
                    <a:cxn ang="0">
                      <a:pos x="497" y="0"/>
                    </a:cxn>
                    <a:cxn ang="0">
                      <a:pos x="383" y="116"/>
                    </a:cxn>
                    <a:cxn ang="0">
                      <a:pos x="279" y="274"/>
                    </a:cxn>
                    <a:cxn ang="0">
                      <a:pos x="207" y="432"/>
                    </a:cxn>
                    <a:cxn ang="0">
                      <a:pos x="166" y="611"/>
                    </a:cxn>
                    <a:cxn ang="0">
                      <a:pos x="145" y="758"/>
                    </a:cxn>
                    <a:cxn ang="0">
                      <a:pos x="114" y="906"/>
                    </a:cxn>
                    <a:cxn ang="0">
                      <a:pos x="83" y="1064"/>
                    </a:cxn>
                    <a:cxn ang="0">
                      <a:pos x="72" y="1222"/>
                    </a:cxn>
                    <a:cxn ang="0">
                      <a:pos x="41" y="1379"/>
                    </a:cxn>
                    <a:cxn ang="0">
                      <a:pos x="10" y="1537"/>
                    </a:cxn>
                    <a:cxn ang="0">
                      <a:pos x="0" y="1780"/>
                    </a:cxn>
                    <a:cxn ang="0">
                      <a:pos x="0" y="1969"/>
                    </a:cxn>
                    <a:cxn ang="0">
                      <a:pos x="0" y="2127"/>
                    </a:cxn>
                    <a:cxn ang="0">
                      <a:pos x="31" y="2285"/>
                    </a:cxn>
                    <a:cxn ang="0">
                      <a:pos x="72" y="2264"/>
                    </a:cxn>
                    <a:cxn ang="0">
                      <a:pos x="72" y="2106"/>
                    </a:cxn>
                    <a:cxn ang="0">
                      <a:pos x="72" y="1958"/>
                    </a:cxn>
                    <a:cxn ang="0">
                      <a:pos x="72" y="1790"/>
                    </a:cxn>
                    <a:cxn ang="0">
                      <a:pos x="134" y="1622"/>
                    </a:cxn>
                    <a:cxn ang="0">
                      <a:pos x="176" y="1464"/>
                    </a:cxn>
                    <a:cxn ang="0">
                      <a:pos x="228" y="1316"/>
                    </a:cxn>
                    <a:cxn ang="0">
                      <a:pos x="279" y="1169"/>
                    </a:cxn>
                    <a:cxn ang="0">
                      <a:pos x="331" y="1011"/>
                    </a:cxn>
                    <a:cxn ang="0">
                      <a:pos x="393" y="853"/>
                    </a:cxn>
                    <a:cxn ang="0">
                      <a:pos x="466" y="695"/>
                    </a:cxn>
                    <a:cxn ang="0">
                      <a:pos x="528" y="548"/>
                    </a:cxn>
                    <a:cxn ang="0">
                      <a:pos x="601" y="390"/>
                    </a:cxn>
                    <a:cxn ang="0">
                      <a:pos x="736" y="316"/>
                    </a:cxn>
                    <a:cxn ang="0">
                      <a:pos x="880" y="442"/>
                    </a:cxn>
                    <a:cxn ang="0">
                      <a:pos x="984" y="579"/>
                    </a:cxn>
                    <a:cxn ang="0">
                      <a:pos x="1087" y="727"/>
                    </a:cxn>
                    <a:cxn ang="0">
                      <a:pos x="1160" y="874"/>
                    </a:cxn>
                    <a:cxn ang="0">
                      <a:pos x="1212" y="1022"/>
                    </a:cxn>
                    <a:cxn ang="0">
                      <a:pos x="1233" y="1179"/>
                    </a:cxn>
                    <a:cxn ang="0">
                      <a:pos x="1263" y="1337"/>
                    </a:cxn>
                    <a:cxn ang="0">
                      <a:pos x="1305" y="1495"/>
                    </a:cxn>
                    <a:cxn ang="0">
                      <a:pos x="1305" y="1653"/>
                    </a:cxn>
                    <a:cxn ang="0">
                      <a:pos x="1305" y="1811"/>
                    </a:cxn>
                    <a:cxn ang="0">
                      <a:pos x="1305" y="1969"/>
                    </a:cxn>
                    <a:cxn ang="0">
                      <a:pos x="1315" y="2137"/>
                    </a:cxn>
                    <a:cxn ang="0">
                      <a:pos x="1284" y="2285"/>
                    </a:cxn>
                  </a:cxnLst>
                  <a:rect l="0" t="0" r="r" b="b"/>
                  <a:pathLst>
                    <a:path w="1441" h="2341">
                      <a:moveTo>
                        <a:pt x="1291" y="2340"/>
                      </a:moveTo>
                      <a:lnTo>
                        <a:pt x="1295" y="2295"/>
                      </a:lnTo>
                      <a:lnTo>
                        <a:pt x="1315" y="2264"/>
                      </a:lnTo>
                      <a:lnTo>
                        <a:pt x="1325" y="2232"/>
                      </a:lnTo>
                      <a:lnTo>
                        <a:pt x="1336" y="2201"/>
                      </a:lnTo>
                      <a:lnTo>
                        <a:pt x="1346" y="2169"/>
                      </a:lnTo>
                      <a:lnTo>
                        <a:pt x="1357" y="2137"/>
                      </a:lnTo>
                      <a:lnTo>
                        <a:pt x="1357" y="2106"/>
                      </a:lnTo>
                      <a:lnTo>
                        <a:pt x="1367" y="2074"/>
                      </a:lnTo>
                      <a:lnTo>
                        <a:pt x="1377" y="2043"/>
                      </a:lnTo>
                      <a:lnTo>
                        <a:pt x="1388" y="2011"/>
                      </a:lnTo>
                      <a:lnTo>
                        <a:pt x="1388" y="1980"/>
                      </a:lnTo>
                      <a:lnTo>
                        <a:pt x="1398" y="1958"/>
                      </a:lnTo>
                      <a:lnTo>
                        <a:pt x="1398" y="1927"/>
                      </a:lnTo>
                      <a:lnTo>
                        <a:pt x="1398" y="1895"/>
                      </a:lnTo>
                      <a:lnTo>
                        <a:pt x="1409" y="1864"/>
                      </a:lnTo>
                      <a:lnTo>
                        <a:pt x="1419" y="1832"/>
                      </a:lnTo>
                      <a:lnTo>
                        <a:pt x="1430" y="1801"/>
                      </a:lnTo>
                      <a:lnTo>
                        <a:pt x="1430" y="1769"/>
                      </a:lnTo>
                      <a:lnTo>
                        <a:pt x="1430" y="1727"/>
                      </a:lnTo>
                      <a:lnTo>
                        <a:pt x="1430" y="1695"/>
                      </a:lnTo>
                      <a:lnTo>
                        <a:pt x="1430" y="1664"/>
                      </a:lnTo>
                      <a:lnTo>
                        <a:pt x="1430" y="1632"/>
                      </a:lnTo>
                      <a:lnTo>
                        <a:pt x="1430" y="1601"/>
                      </a:lnTo>
                      <a:lnTo>
                        <a:pt x="1430" y="1579"/>
                      </a:lnTo>
                      <a:lnTo>
                        <a:pt x="1440" y="1548"/>
                      </a:lnTo>
                      <a:lnTo>
                        <a:pt x="1440" y="1516"/>
                      </a:lnTo>
                      <a:lnTo>
                        <a:pt x="1440" y="1485"/>
                      </a:lnTo>
                      <a:lnTo>
                        <a:pt x="1440" y="1453"/>
                      </a:lnTo>
                      <a:lnTo>
                        <a:pt x="1440" y="1422"/>
                      </a:lnTo>
                      <a:lnTo>
                        <a:pt x="1440" y="1390"/>
                      </a:lnTo>
                      <a:lnTo>
                        <a:pt x="1440" y="1358"/>
                      </a:lnTo>
                      <a:lnTo>
                        <a:pt x="1440" y="1327"/>
                      </a:lnTo>
                      <a:lnTo>
                        <a:pt x="1440" y="1295"/>
                      </a:lnTo>
                      <a:lnTo>
                        <a:pt x="1440" y="1264"/>
                      </a:lnTo>
                      <a:lnTo>
                        <a:pt x="1440" y="1232"/>
                      </a:lnTo>
                      <a:lnTo>
                        <a:pt x="1440" y="1200"/>
                      </a:lnTo>
                      <a:lnTo>
                        <a:pt x="1440" y="1169"/>
                      </a:lnTo>
                      <a:lnTo>
                        <a:pt x="1440" y="1137"/>
                      </a:lnTo>
                      <a:lnTo>
                        <a:pt x="1440" y="1106"/>
                      </a:lnTo>
                      <a:lnTo>
                        <a:pt x="1440" y="1074"/>
                      </a:lnTo>
                      <a:lnTo>
                        <a:pt x="1440" y="1043"/>
                      </a:lnTo>
                      <a:lnTo>
                        <a:pt x="1440" y="1011"/>
                      </a:lnTo>
                      <a:lnTo>
                        <a:pt x="1440" y="979"/>
                      </a:lnTo>
                      <a:lnTo>
                        <a:pt x="1440" y="948"/>
                      </a:lnTo>
                      <a:lnTo>
                        <a:pt x="1440" y="906"/>
                      </a:lnTo>
                      <a:lnTo>
                        <a:pt x="1440" y="874"/>
                      </a:lnTo>
                      <a:lnTo>
                        <a:pt x="1440" y="843"/>
                      </a:lnTo>
                      <a:lnTo>
                        <a:pt x="1440" y="821"/>
                      </a:lnTo>
                      <a:lnTo>
                        <a:pt x="1440" y="790"/>
                      </a:lnTo>
                      <a:lnTo>
                        <a:pt x="1419" y="758"/>
                      </a:lnTo>
                      <a:lnTo>
                        <a:pt x="1409" y="727"/>
                      </a:lnTo>
                      <a:lnTo>
                        <a:pt x="1398" y="695"/>
                      </a:lnTo>
                      <a:lnTo>
                        <a:pt x="1377" y="664"/>
                      </a:lnTo>
                      <a:lnTo>
                        <a:pt x="1367" y="642"/>
                      </a:lnTo>
                      <a:lnTo>
                        <a:pt x="1367" y="611"/>
                      </a:lnTo>
                      <a:lnTo>
                        <a:pt x="1357" y="579"/>
                      </a:lnTo>
                      <a:lnTo>
                        <a:pt x="1346" y="548"/>
                      </a:lnTo>
                      <a:lnTo>
                        <a:pt x="1336" y="516"/>
                      </a:lnTo>
                      <a:lnTo>
                        <a:pt x="1325" y="485"/>
                      </a:lnTo>
                      <a:lnTo>
                        <a:pt x="1315" y="453"/>
                      </a:lnTo>
                      <a:lnTo>
                        <a:pt x="1295" y="421"/>
                      </a:lnTo>
                      <a:lnTo>
                        <a:pt x="1284" y="390"/>
                      </a:lnTo>
                      <a:lnTo>
                        <a:pt x="1263" y="358"/>
                      </a:lnTo>
                      <a:lnTo>
                        <a:pt x="1243" y="327"/>
                      </a:lnTo>
                      <a:lnTo>
                        <a:pt x="1233" y="295"/>
                      </a:lnTo>
                      <a:lnTo>
                        <a:pt x="1201" y="263"/>
                      </a:lnTo>
                      <a:lnTo>
                        <a:pt x="1171" y="242"/>
                      </a:lnTo>
                      <a:lnTo>
                        <a:pt x="1149" y="221"/>
                      </a:lnTo>
                      <a:lnTo>
                        <a:pt x="1119" y="211"/>
                      </a:lnTo>
                      <a:lnTo>
                        <a:pt x="1087" y="211"/>
                      </a:lnTo>
                      <a:lnTo>
                        <a:pt x="1057" y="200"/>
                      </a:lnTo>
                      <a:lnTo>
                        <a:pt x="1025" y="190"/>
                      </a:lnTo>
                      <a:lnTo>
                        <a:pt x="995" y="179"/>
                      </a:lnTo>
                      <a:lnTo>
                        <a:pt x="953" y="169"/>
                      </a:lnTo>
                      <a:lnTo>
                        <a:pt x="932" y="158"/>
                      </a:lnTo>
                      <a:lnTo>
                        <a:pt x="901" y="148"/>
                      </a:lnTo>
                      <a:lnTo>
                        <a:pt x="860" y="137"/>
                      </a:lnTo>
                      <a:lnTo>
                        <a:pt x="828" y="127"/>
                      </a:lnTo>
                      <a:lnTo>
                        <a:pt x="798" y="116"/>
                      </a:lnTo>
                      <a:lnTo>
                        <a:pt x="766" y="106"/>
                      </a:lnTo>
                      <a:lnTo>
                        <a:pt x="736" y="95"/>
                      </a:lnTo>
                      <a:lnTo>
                        <a:pt x="714" y="85"/>
                      </a:lnTo>
                      <a:lnTo>
                        <a:pt x="673" y="74"/>
                      </a:lnTo>
                      <a:lnTo>
                        <a:pt x="642" y="53"/>
                      </a:lnTo>
                      <a:lnTo>
                        <a:pt x="611" y="42"/>
                      </a:lnTo>
                      <a:lnTo>
                        <a:pt x="580" y="32"/>
                      </a:lnTo>
                      <a:lnTo>
                        <a:pt x="549" y="11"/>
                      </a:lnTo>
                      <a:lnTo>
                        <a:pt x="518" y="0"/>
                      </a:lnTo>
                      <a:lnTo>
                        <a:pt x="497" y="0"/>
                      </a:lnTo>
                      <a:lnTo>
                        <a:pt x="466" y="0"/>
                      </a:lnTo>
                      <a:lnTo>
                        <a:pt x="445" y="32"/>
                      </a:lnTo>
                      <a:lnTo>
                        <a:pt x="414" y="63"/>
                      </a:lnTo>
                      <a:lnTo>
                        <a:pt x="414" y="85"/>
                      </a:lnTo>
                      <a:lnTo>
                        <a:pt x="383" y="116"/>
                      </a:lnTo>
                      <a:lnTo>
                        <a:pt x="363" y="148"/>
                      </a:lnTo>
                      <a:lnTo>
                        <a:pt x="342" y="179"/>
                      </a:lnTo>
                      <a:lnTo>
                        <a:pt x="321" y="211"/>
                      </a:lnTo>
                      <a:lnTo>
                        <a:pt x="301" y="242"/>
                      </a:lnTo>
                      <a:lnTo>
                        <a:pt x="279" y="274"/>
                      </a:lnTo>
                      <a:lnTo>
                        <a:pt x="258" y="306"/>
                      </a:lnTo>
                      <a:lnTo>
                        <a:pt x="249" y="337"/>
                      </a:lnTo>
                      <a:lnTo>
                        <a:pt x="238" y="369"/>
                      </a:lnTo>
                      <a:lnTo>
                        <a:pt x="217" y="400"/>
                      </a:lnTo>
                      <a:lnTo>
                        <a:pt x="207" y="432"/>
                      </a:lnTo>
                      <a:lnTo>
                        <a:pt x="196" y="464"/>
                      </a:lnTo>
                      <a:lnTo>
                        <a:pt x="187" y="495"/>
                      </a:lnTo>
                      <a:lnTo>
                        <a:pt x="176" y="537"/>
                      </a:lnTo>
                      <a:lnTo>
                        <a:pt x="166" y="579"/>
                      </a:lnTo>
                      <a:lnTo>
                        <a:pt x="166" y="611"/>
                      </a:lnTo>
                      <a:lnTo>
                        <a:pt x="155" y="642"/>
                      </a:lnTo>
                      <a:lnTo>
                        <a:pt x="155" y="664"/>
                      </a:lnTo>
                      <a:lnTo>
                        <a:pt x="155" y="695"/>
                      </a:lnTo>
                      <a:lnTo>
                        <a:pt x="145" y="727"/>
                      </a:lnTo>
                      <a:lnTo>
                        <a:pt x="145" y="758"/>
                      </a:lnTo>
                      <a:lnTo>
                        <a:pt x="134" y="790"/>
                      </a:lnTo>
                      <a:lnTo>
                        <a:pt x="125" y="821"/>
                      </a:lnTo>
                      <a:lnTo>
                        <a:pt x="125" y="843"/>
                      </a:lnTo>
                      <a:lnTo>
                        <a:pt x="114" y="874"/>
                      </a:lnTo>
                      <a:lnTo>
                        <a:pt x="114" y="906"/>
                      </a:lnTo>
                      <a:lnTo>
                        <a:pt x="104" y="937"/>
                      </a:lnTo>
                      <a:lnTo>
                        <a:pt x="93" y="969"/>
                      </a:lnTo>
                      <a:lnTo>
                        <a:pt x="83" y="1000"/>
                      </a:lnTo>
                      <a:lnTo>
                        <a:pt x="83" y="1022"/>
                      </a:lnTo>
                      <a:lnTo>
                        <a:pt x="83" y="1064"/>
                      </a:lnTo>
                      <a:lnTo>
                        <a:pt x="83" y="1095"/>
                      </a:lnTo>
                      <a:lnTo>
                        <a:pt x="83" y="1127"/>
                      </a:lnTo>
                      <a:lnTo>
                        <a:pt x="72" y="1158"/>
                      </a:lnTo>
                      <a:lnTo>
                        <a:pt x="72" y="1190"/>
                      </a:lnTo>
                      <a:lnTo>
                        <a:pt x="72" y="1222"/>
                      </a:lnTo>
                      <a:lnTo>
                        <a:pt x="72" y="1253"/>
                      </a:lnTo>
                      <a:lnTo>
                        <a:pt x="62" y="1285"/>
                      </a:lnTo>
                      <a:lnTo>
                        <a:pt x="62" y="1316"/>
                      </a:lnTo>
                      <a:lnTo>
                        <a:pt x="52" y="1348"/>
                      </a:lnTo>
                      <a:lnTo>
                        <a:pt x="41" y="1379"/>
                      </a:lnTo>
                      <a:lnTo>
                        <a:pt x="41" y="1401"/>
                      </a:lnTo>
                      <a:lnTo>
                        <a:pt x="31" y="1432"/>
                      </a:lnTo>
                      <a:lnTo>
                        <a:pt x="31" y="1464"/>
                      </a:lnTo>
                      <a:lnTo>
                        <a:pt x="20" y="1506"/>
                      </a:lnTo>
                      <a:lnTo>
                        <a:pt x="10" y="1537"/>
                      </a:lnTo>
                      <a:lnTo>
                        <a:pt x="10" y="1569"/>
                      </a:lnTo>
                      <a:lnTo>
                        <a:pt x="10" y="1601"/>
                      </a:lnTo>
                      <a:lnTo>
                        <a:pt x="0" y="1632"/>
                      </a:lnTo>
                      <a:lnTo>
                        <a:pt x="0" y="1716"/>
                      </a:lnTo>
                      <a:lnTo>
                        <a:pt x="0" y="1780"/>
                      </a:lnTo>
                      <a:lnTo>
                        <a:pt x="0" y="1843"/>
                      </a:lnTo>
                      <a:lnTo>
                        <a:pt x="0" y="1874"/>
                      </a:lnTo>
                      <a:lnTo>
                        <a:pt x="0" y="1906"/>
                      </a:lnTo>
                      <a:lnTo>
                        <a:pt x="0" y="1937"/>
                      </a:lnTo>
                      <a:lnTo>
                        <a:pt x="0" y="1969"/>
                      </a:lnTo>
                      <a:lnTo>
                        <a:pt x="0" y="2001"/>
                      </a:lnTo>
                      <a:lnTo>
                        <a:pt x="0" y="2032"/>
                      </a:lnTo>
                      <a:lnTo>
                        <a:pt x="0" y="2064"/>
                      </a:lnTo>
                      <a:lnTo>
                        <a:pt x="0" y="2095"/>
                      </a:lnTo>
                      <a:lnTo>
                        <a:pt x="0" y="2127"/>
                      </a:lnTo>
                      <a:lnTo>
                        <a:pt x="0" y="2159"/>
                      </a:lnTo>
                      <a:lnTo>
                        <a:pt x="0" y="2190"/>
                      </a:lnTo>
                      <a:lnTo>
                        <a:pt x="0" y="2222"/>
                      </a:lnTo>
                      <a:lnTo>
                        <a:pt x="20" y="2253"/>
                      </a:lnTo>
                      <a:lnTo>
                        <a:pt x="31" y="2285"/>
                      </a:lnTo>
                      <a:lnTo>
                        <a:pt x="41" y="2316"/>
                      </a:lnTo>
                      <a:lnTo>
                        <a:pt x="41" y="2338"/>
                      </a:lnTo>
                      <a:lnTo>
                        <a:pt x="72" y="2327"/>
                      </a:lnTo>
                      <a:lnTo>
                        <a:pt x="72" y="2295"/>
                      </a:lnTo>
                      <a:lnTo>
                        <a:pt x="72" y="2264"/>
                      </a:lnTo>
                      <a:lnTo>
                        <a:pt x="72" y="2232"/>
                      </a:lnTo>
                      <a:lnTo>
                        <a:pt x="72" y="2201"/>
                      </a:lnTo>
                      <a:lnTo>
                        <a:pt x="72" y="2169"/>
                      </a:lnTo>
                      <a:lnTo>
                        <a:pt x="72" y="2137"/>
                      </a:lnTo>
                      <a:lnTo>
                        <a:pt x="72" y="2106"/>
                      </a:lnTo>
                      <a:lnTo>
                        <a:pt x="72" y="2074"/>
                      </a:lnTo>
                      <a:lnTo>
                        <a:pt x="72" y="2043"/>
                      </a:lnTo>
                      <a:lnTo>
                        <a:pt x="72" y="2011"/>
                      </a:lnTo>
                      <a:lnTo>
                        <a:pt x="72" y="1980"/>
                      </a:lnTo>
                      <a:lnTo>
                        <a:pt x="72" y="1958"/>
                      </a:lnTo>
                      <a:lnTo>
                        <a:pt x="72" y="1927"/>
                      </a:lnTo>
                      <a:lnTo>
                        <a:pt x="72" y="1895"/>
                      </a:lnTo>
                      <a:lnTo>
                        <a:pt x="72" y="1864"/>
                      </a:lnTo>
                      <a:lnTo>
                        <a:pt x="72" y="1822"/>
                      </a:lnTo>
                      <a:lnTo>
                        <a:pt x="72" y="1790"/>
                      </a:lnTo>
                      <a:lnTo>
                        <a:pt x="93" y="1758"/>
                      </a:lnTo>
                      <a:lnTo>
                        <a:pt x="104" y="1727"/>
                      </a:lnTo>
                      <a:lnTo>
                        <a:pt x="114" y="1695"/>
                      </a:lnTo>
                      <a:lnTo>
                        <a:pt x="125" y="1653"/>
                      </a:lnTo>
                      <a:lnTo>
                        <a:pt x="134" y="1622"/>
                      </a:lnTo>
                      <a:lnTo>
                        <a:pt x="145" y="1590"/>
                      </a:lnTo>
                      <a:lnTo>
                        <a:pt x="155" y="1558"/>
                      </a:lnTo>
                      <a:lnTo>
                        <a:pt x="166" y="1527"/>
                      </a:lnTo>
                      <a:lnTo>
                        <a:pt x="176" y="1495"/>
                      </a:lnTo>
                      <a:lnTo>
                        <a:pt x="176" y="1464"/>
                      </a:lnTo>
                      <a:lnTo>
                        <a:pt x="187" y="1432"/>
                      </a:lnTo>
                      <a:lnTo>
                        <a:pt x="196" y="1401"/>
                      </a:lnTo>
                      <a:lnTo>
                        <a:pt x="196" y="1379"/>
                      </a:lnTo>
                      <a:lnTo>
                        <a:pt x="207" y="1348"/>
                      </a:lnTo>
                      <a:lnTo>
                        <a:pt x="228" y="1316"/>
                      </a:lnTo>
                      <a:lnTo>
                        <a:pt x="228" y="1285"/>
                      </a:lnTo>
                      <a:lnTo>
                        <a:pt x="238" y="1253"/>
                      </a:lnTo>
                      <a:lnTo>
                        <a:pt x="258" y="1222"/>
                      </a:lnTo>
                      <a:lnTo>
                        <a:pt x="269" y="1200"/>
                      </a:lnTo>
                      <a:lnTo>
                        <a:pt x="279" y="1169"/>
                      </a:lnTo>
                      <a:lnTo>
                        <a:pt x="279" y="1137"/>
                      </a:lnTo>
                      <a:lnTo>
                        <a:pt x="290" y="1106"/>
                      </a:lnTo>
                      <a:lnTo>
                        <a:pt x="311" y="1074"/>
                      </a:lnTo>
                      <a:lnTo>
                        <a:pt x="321" y="1043"/>
                      </a:lnTo>
                      <a:lnTo>
                        <a:pt x="331" y="1011"/>
                      </a:lnTo>
                      <a:lnTo>
                        <a:pt x="352" y="979"/>
                      </a:lnTo>
                      <a:lnTo>
                        <a:pt x="363" y="948"/>
                      </a:lnTo>
                      <a:lnTo>
                        <a:pt x="373" y="916"/>
                      </a:lnTo>
                      <a:lnTo>
                        <a:pt x="383" y="885"/>
                      </a:lnTo>
                      <a:lnTo>
                        <a:pt x="393" y="853"/>
                      </a:lnTo>
                      <a:lnTo>
                        <a:pt x="404" y="821"/>
                      </a:lnTo>
                      <a:lnTo>
                        <a:pt x="425" y="790"/>
                      </a:lnTo>
                      <a:lnTo>
                        <a:pt x="435" y="758"/>
                      </a:lnTo>
                      <a:lnTo>
                        <a:pt x="455" y="727"/>
                      </a:lnTo>
                      <a:lnTo>
                        <a:pt x="466" y="695"/>
                      </a:lnTo>
                      <a:lnTo>
                        <a:pt x="476" y="664"/>
                      </a:lnTo>
                      <a:lnTo>
                        <a:pt x="487" y="642"/>
                      </a:lnTo>
                      <a:lnTo>
                        <a:pt x="507" y="611"/>
                      </a:lnTo>
                      <a:lnTo>
                        <a:pt x="518" y="579"/>
                      </a:lnTo>
                      <a:lnTo>
                        <a:pt x="528" y="548"/>
                      </a:lnTo>
                      <a:lnTo>
                        <a:pt x="539" y="516"/>
                      </a:lnTo>
                      <a:lnTo>
                        <a:pt x="560" y="485"/>
                      </a:lnTo>
                      <a:lnTo>
                        <a:pt x="569" y="453"/>
                      </a:lnTo>
                      <a:lnTo>
                        <a:pt x="590" y="421"/>
                      </a:lnTo>
                      <a:lnTo>
                        <a:pt x="601" y="390"/>
                      </a:lnTo>
                      <a:lnTo>
                        <a:pt x="622" y="358"/>
                      </a:lnTo>
                      <a:lnTo>
                        <a:pt x="642" y="327"/>
                      </a:lnTo>
                      <a:lnTo>
                        <a:pt x="673" y="306"/>
                      </a:lnTo>
                      <a:lnTo>
                        <a:pt x="704" y="306"/>
                      </a:lnTo>
                      <a:lnTo>
                        <a:pt x="736" y="316"/>
                      </a:lnTo>
                      <a:lnTo>
                        <a:pt x="766" y="348"/>
                      </a:lnTo>
                      <a:lnTo>
                        <a:pt x="798" y="369"/>
                      </a:lnTo>
                      <a:lnTo>
                        <a:pt x="828" y="390"/>
                      </a:lnTo>
                      <a:lnTo>
                        <a:pt x="860" y="411"/>
                      </a:lnTo>
                      <a:lnTo>
                        <a:pt x="880" y="442"/>
                      </a:lnTo>
                      <a:lnTo>
                        <a:pt x="890" y="464"/>
                      </a:lnTo>
                      <a:lnTo>
                        <a:pt x="911" y="495"/>
                      </a:lnTo>
                      <a:lnTo>
                        <a:pt x="942" y="527"/>
                      </a:lnTo>
                      <a:lnTo>
                        <a:pt x="974" y="548"/>
                      </a:lnTo>
                      <a:lnTo>
                        <a:pt x="984" y="579"/>
                      </a:lnTo>
                      <a:lnTo>
                        <a:pt x="1015" y="611"/>
                      </a:lnTo>
                      <a:lnTo>
                        <a:pt x="1036" y="642"/>
                      </a:lnTo>
                      <a:lnTo>
                        <a:pt x="1057" y="664"/>
                      </a:lnTo>
                      <a:lnTo>
                        <a:pt x="1066" y="695"/>
                      </a:lnTo>
                      <a:lnTo>
                        <a:pt x="1087" y="727"/>
                      </a:lnTo>
                      <a:lnTo>
                        <a:pt x="1098" y="758"/>
                      </a:lnTo>
                      <a:lnTo>
                        <a:pt x="1108" y="790"/>
                      </a:lnTo>
                      <a:lnTo>
                        <a:pt x="1128" y="821"/>
                      </a:lnTo>
                      <a:lnTo>
                        <a:pt x="1149" y="843"/>
                      </a:lnTo>
                      <a:lnTo>
                        <a:pt x="1160" y="874"/>
                      </a:lnTo>
                      <a:lnTo>
                        <a:pt x="1181" y="906"/>
                      </a:lnTo>
                      <a:lnTo>
                        <a:pt x="1191" y="937"/>
                      </a:lnTo>
                      <a:lnTo>
                        <a:pt x="1201" y="969"/>
                      </a:lnTo>
                      <a:lnTo>
                        <a:pt x="1212" y="1000"/>
                      </a:lnTo>
                      <a:lnTo>
                        <a:pt x="1212" y="1022"/>
                      </a:lnTo>
                      <a:lnTo>
                        <a:pt x="1222" y="1053"/>
                      </a:lnTo>
                      <a:lnTo>
                        <a:pt x="1222" y="1085"/>
                      </a:lnTo>
                      <a:lnTo>
                        <a:pt x="1233" y="1116"/>
                      </a:lnTo>
                      <a:lnTo>
                        <a:pt x="1233" y="1148"/>
                      </a:lnTo>
                      <a:lnTo>
                        <a:pt x="1233" y="1179"/>
                      </a:lnTo>
                      <a:lnTo>
                        <a:pt x="1243" y="1211"/>
                      </a:lnTo>
                      <a:lnTo>
                        <a:pt x="1253" y="1243"/>
                      </a:lnTo>
                      <a:lnTo>
                        <a:pt x="1253" y="1274"/>
                      </a:lnTo>
                      <a:lnTo>
                        <a:pt x="1263" y="1306"/>
                      </a:lnTo>
                      <a:lnTo>
                        <a:pt x="1263" y="1337"/>
                      </a:lnTo>
                      <a:lnTo>
                        <a:pt x="1274" y="1369"/>
                      </a:lnTo>
                      <a:lnTo>
                        <a:pt x="1284" y="1401"/>
                      </a:lnTo>
                      <a:lnTo>
                        <a:pt x="1295" y="1432"/>
                      </a:lnTo>
                      <a:lnTo>
                        <a:pt x="1295" y="1464"/>
                      </a:lnTo>
                      <a:lnTo>
                        <a:pt x="1305" y="1495"/>
                      </a:lnTo>
                      <a:lnTo>
                        <a:pt x="1305" y="1527"/>
                      </a:lnTo>
                      <a:lnTo>
                        <a:pt x="1305" y="1558"/>
                      </a:lnTo>
                      <a:lnTo>
                        <a:pt x="1305" y="1590"/>
                      </a:lnTo>
                      <a:lnTo>
                        <a:pt x="1305" y="1622"/>
                      </a:lnTo>
                      <a:lnTo>
                        <a:pt x="1305" y="1653"/>
                      </a:lnTo>
                      <a:lnTo>
                        <a:pt x="1305" y="1685"/>
                      </a:lnTo>
                      <a:lnTo>
                        <a:pt x="1305" y="1716"/>
                      </a:lnTo>
                      <a:lnTo>
                        <a:pt x="1305" y="1748"/>
                      </a:lnTo>
                      <a:lnTo>
                        <a:pt x="1305" y="1780"/>
                      </a:lnTo>
                      <a:lnTo>
                        <a:pt x="1305" y="1811"/>
                      </a:lnTo>
                      <a:lnTo>
                        <a:pt x="1305" y="1843"/>
                      </a:lnTo>
                      <a:lnTo>
                        <a:pt x="1305" y="1874"/>
                      </a:lnTo>
                      <a:lnTo>
                        <a:pt x="1305" y="1906"/>
                      </a:lnTo>
                      <a:lnTo>
                        <a:pt x="1305" y="1937"/>
                      </a:lnTo>
                      <a:lnTo>
                        <a:pt x="1305" y="1969"/>
                      </a:lnTo>
                      <a:lnTo>
                        <a:pt x="1315" y="2001"/>
                      </a:lnTo>
                      <a:lnTo>
                        <a:pt x="1315" y="2032"/>
                      </a:lnTo>
                      <a:lnTo>
                        <a:pt x="1315" y="2064"/>
                      </a:lnTo>
                      <a:lnTo>
                        <a:pt x="1315" y="2095"/>
                      </a:lnTo>
                      <a:lnTo>
                        <a:pt x="1315" y="2137"/>
                      </a:lnTo>
                      <a:lnTo>
                        <a:pt x="1315" y="2159"/>
                      </a:lnTo>
                      <a:lnTo>
                        <a:pt x="1315" y="2190"/>
                      </a:lnTo>
                      <a:lnTo>
                        <a:pt x="1305" y="2222"/>
                      </a:lnTo>
                      <a:lnTo>
                        <a:pt x="1284" y="2253"/>
                      </a:lnTo>
                      <a:lnTo>
                        <a:pt x="1284" y="2285"/>
                      </a:lnTo>
                      <a:lnTo>
                        <a:pt x="1291" y="2340"/>
                      </a:lnTo>
                      <a:lnTo>
                        <a:pt x="1284" y="2295"/>
                      </a:lnTo>
                      <a:lnTo>
                        <a:pt x="1291" y="2292"/>
                      </a:lnTo>
                    </a:path>
                  </a:pathLst>
                </a:custGeom>
                <a:pattFill prst="pct90">
                  <a:fgClr>
                    <a:srgbClr val="FFFFCC"/>
                  </a:fgClr>
                  <a:bgClr>
                    <a:srgbClr val="CC9900"/>
                  </a:bgClr>
                </a:pattFill>
                <a:ln w="9525" cap="rnd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 dirty="0"/>
                </a:p>
              </p:txBody>
            </p:sp>
          </p:grpSp>
          <p:sp>
            <p:nvSpPr>
              <p:cNvPr id="10349" name="Freeform 109"/>
              <p:cNvSpPr>
                <a:spLocks/>
              </p:cNvSpPr>
              <p:nvPr/>
            </p:nvSpPr>
            <p:spPr bwMode="auto">
              <a:xfrm>
                <a:off x="932" y="2443"/>
                <a:ext cx="591" cy="1856"/>
              </a:xfrm>
              <a:custGeom>
                <a:avLst/>
                <a:gdLst/>
                <a:ahLst/>
                <a:cxnLst>
                  <a:cxn ang="0">
                    <a:pos x="569" y="76"/>
                  </a:cxn>
                  <a:cxn ang="0">
                    <a:pos x="558" y="171"/>
                  </a:cxn>
                  <a:cxn ang="0">
                    <a:pos x="537" y="265"/>
                  </a:cxn>
                  <a:cxn ang="0">
                    <a:pos x="526" y="360"/>
                  </a:cxn>
                  <a:cxn ang="0">
                    <a:pos x="484" y="455"/>
                  </a:cxn>
                  <a:cxn ang="0">
                    <a:pos x="463" y="550"/>
                  </a:cxn>
                  <a:cxn ang="0">
                    <a:pos x="442" y="644"/>
                  </a:cxn>
                  <a:cxn ang="0">
                    <a:pos x="421" y="739"/>
                  </a:cxn>
                  <a:cxn ang="0">
                    <a:pos x="400" y="834"/>
                  </a:cxn>
                  <a:cxn ang="0">
                    <a:pos x="358" y="929"/>
                  </a:cxn>
                  <a:cxn ang="0">
                    <a:pos x="316" y="1023"/>
                  </a:cxn>
                  <a:cxn ang="0">
                    <a:pos x="284" y="1118"/>
                  </a:cxn>
                  <a:cxn ang="0">
                    <a:pos x="263" y="1213"/>
                  </a:cxn>
                  <a:cxn ang="0">
                    <a:pos x="232" y="1297"/>
                  </a:cxn>
                  <a:cxn ang="0">
                    <a:pos x="221" y="1392"/>
                  </a:cxn>
                  <a:cxn ang="0">
                    <a:pos x="190" y="1487"/>
                  </a:cxn>
                  <a:cxn ang="0">
                    <a:pos x="190" y="1581"/>
                  </a:cxn>
                  <a:cxn ang="0">
                    <a:pos x="169" y="1676"/>
                  </a:cxn>
                  <a:cxn ang="0">
                    <a:pos x="116" y="1739"/>
                  </a:cxn>
                  <a:cxn ang="0">
                    <a:pos x="21" y="1760"/>
                  </a:cxn>
                  <a:cxn ang="0">
                    <a:pos x="0" y="1845"/>
                  </a:cxn>
                  <a:cxn ang="0">
                    <a:pos x="95" y="1855"/>
                  </a:cxn>
                  <a:cxn ang="0">
                    <a:pos x="190" y="1834"/>
                  </a:cxn>
                  <a:cxn ang="0">
                    <a:pos x="253" y="1739"/>
                  </a:cxn>
                  <a:cxn ang="0">
                    <a:pos x="295" y="1645"/>
                  </a:cxn>
                  <a:cxn ang="0">
                    <a:pos x="316" y="1560"/>
                  </a:cxn>
                  <a:cxn ang="0">
                    <a:pos x="337" y="1466"/>
                  </a:cxn>
                  <a:cxn ang="0">
                    <a:pos x="348" y="1381"/>
                  </a:cxn>
                  <a:cxn ang="0">
                    <a:pos x="369" y="1276"/>
                  </a:cxn>
                  <a:cxn ang="0">
                    <a:pos x="379" y="1181"/>
                  </a:cxn>
                  <a:cxn ang="0">
                    <a:pos x="390" y="1087"/>
                  </a:cxn>
                  <a:cxn ang="0">
                    <a:pos x="400" y="1002"/>
                  </a:cxn>
                  <a:cxn ang="0">
                    <a:pos x="421" y="908"/>
                  </a:cxn>
                  <a:cxn ang="0">
                    <a:pos x="453" y="823"/>
                  </a:cxn>
                  <a:cxn ang="0">
                    <a:pos x="484" y="729"/>
                  </a:cxn>
                  <a:cxn ang="0">
                    <a:pos x="516" y="634"/>
                  </a:cxn>
                  <a:cxn ang="0">
                    <a:pos x="526" y="539"/>
                  </a:cxn>
                  <a:cxn ang="0">
                    <a:pos x="537" y="444"/>
                  </a:cxn>
                  <a:cxn ang="0">
                    <a:pos x="558" y="350"/>
                  </a:cxn>
                  <a:cxn ang="0">
                    <a:pos x="579" y="255"/>
                  </a:cxn>
                  <a:cxn ang="0">
                    <a:pos x="590" y="160"/>
                  </a:cxn>
                  <a:cxn ang="0">
                    <a:pos x="590" y="65"/>
                  </a:cxn>
                </a:cxnLst>
                <a:rect l="0" t="0" r="r" b="b"/>
                <a:pathLst>
                  <a:path w="591" h="1856">
                    <a:moveTo>
                      <a:pt x="556" y="0"/>
                    </a:moveTo>
                    <a:lnTo>
                      <a:pt x="569" y="44"/>
                    </a:lnTo>
                    <a:lnTo>
                      <a:pt x="569" y="76"/>
                    </a:lnTo>
                    <a:lnTo>
                      <a:pt x="569" y="107"/>
                    </a:lnTo>
                    <a:lnTo>
                      <a:pt x="558" y="139"/>
                    </a:lnTo>
                    <a:lnTo>
                      <a:pt x="558" y="171"/>
                    </a:lnTo>
                    <a:lnTo>
                      <a:pt x="548" y="202"/>
                    </a:lnTo>
                    <a:lnTo>
                      <a:pt x="537" y="234"/>
                    </a:lnTo>
                    <a:lnTo>
                      <a:pt x="537" y="265"/>
                    </a:lnTo>
                    <a:lnTo>
                      <a:pt x="526" y="297"/>
                    </a:lnTo>
                    <a:lnTo>
                      <a:pt x="526" y="329"/>
                    </a:lnTo>
                    <a:lnTo>
                      <a:pt x="526" y="360"/>
                    </a:lnTo>
                    <a:lnTo>
                      <a:pt x="516" y="392"/>
                    </a:lnTo>
                    <a:lnTo>
                      <a:pt x="505" y="423"/>
                    </a:lnTo>
                    <a:lnTo>
                      <a:pt x="484" y="455"/>
                    </a:lnTo>
                    <a:lnTo>
                      <a:pt x="474" y="486"/>
                    </a:lnTo>
                    <a:lnTo>
                      <a:pt x="474" y="518"/>
                    </a:lnTo>
                    <a:lnTo>
                      <a:pt x="463" y="550"/>
                    </a:lnTo>
                    <a:lnTo>
                      <a:pt x="453" y="581"/>
                    </a:lnTo>
                    <a:lnTo>
                      <a:pt x="442" y="613"/>
                    </a:lnTo>
                    <a:lnTo>
                      <a:pt x="442" y="644"/>
                    </a:lnTo>
                    <a:lnTo>
                      <a:pt x="432" y="676"/>
                    </a:lnTo>
                    <a:lnTo>
                      <a:pt x="432" y="708"/>
                    </a:lnTo>
                    <a:lnTo>
                      <a:pt x="421" y="739"/>
                    </a:lnTo>
                    <a:lnTo>
                      <a:pt x="411" y="771"/>
                    </a:lnTo>
                    <a:lnTo>
                      <a:pt x="400" y="802"/>
                    </a:lnTo>
                    <a:lnTo>
                      <a:pt x="400" y="834"/>
                    </a:lnTo>
                    <a:lnTo>
                      <a:pt x="379" y="865"/>
                    </a:lnTo>
                    <a:lnTo>
                      <a:pt x="369" y="897"/>
                    </a:lnTo>
                    <a:lnTo>
                      <a:pt x="358" y="929"/>
                    </a:lnTo>
                    <a:lnTo>
                      <a:pt x="358" y="960"/>
                    </a:lnTo>
                    <a:lnTo>
                      <a:pt x="337" y="992"/>
                    </a:lnTo>
                    <a:lnTo>
                      <a:pt x="316" y="1023"/>
                    </a:lnTo>
                    <a:lnTo>
                      <a:pt x="316" y="1055"/>
                    </a:lnTo>
                    <a:lnTo>
                      <a:pt x="305" y="1087"/>
                    </a:lnTo>
                    <a:lnTo>
                      <a:pt x="284" y="1118"/>
                    </a:lnTo>
                    <a:lnTo>
                      <a:pt x="274" y="1150"/>
                    </a:lnTo>
                    <a:lnTo>
                      <a:pt x="263" y="1181"/>
                    </a:lnTo>
                    <a:lnTo>
                      <a:pt x="263" y="1213"/>
                    </a:lnTo>
                    <a:lnTo>
                      <a:pt x="253" y="1244"/>
                    </a:lnTo>
                    <a:lnTo>
                      <a:pt x="242" y="1266"/>
                    </a:lnTo>
                    <a:lnTo>
                      <a:pt x="232" y="1297"/>
                    </a:lnTo>
                    <a:lnTo>
                      <a:pt x="232" y="1329"/>
                    </a:lnTo>
                    <a:lnTo>
                      <a:pt x="221" y="1360"/>
                    </a:lnTo>
                    <a:lnTo>
                      <a:pt x="221" y="1392"/>
                    </a:lnTo>
                    <a:lnTo>
                      <a:pt x="211" y="1423"/>
                    </a:lnTo>
                    <a:lnTo>
                      <a:pt x="200" y="1455"/>
                    </a:lnTo>
                    <a:lnTo>
                      <a:pt x="190" y="1487"/>
                    </a:lnTo>
                    <a:lnTo>
                      <a:pt x="190" y="1518"/>
                    </a:lnTo>
                    <a:lnTo>
                      <a:pt x="190" y="1550"/>
                    </a:lnTo>
                    <a:lnTo>
                      <a:pt x="190" y="1581"/>
                    </a:lnTo>
                    <a:lnTo>
                      <a:pt x="190" y="1613"/>
                    </a:lnTo>
                    <a:lnTo>
                      <a:pt x="179" y="1645"/>
                    </a:lnTo>
                    <a:lnTo>
                      <a:pt x="169" y="1676"/>
                    </a:lnTo>
                    <a:lnTo>
                      <a:pt x="158" y="1708"/>
                    </a:lnTo>
                    <a:lnTo>
                      <a:pt x="148" y="1739"/>
                    </a:lnTo>
                    <a:lnTo>
                      <a:pt x="116" y="1739"/>
                    </a:lnTo>
                    <a:lnTo>
                      <a:pt x="84" y="1760"/>
                    </a:lnTo>
                    <a:lnTo>
                      <a:pt x="53" y="1760"/>
                    </a:lnTo>
                    <a:lnTo>
                      <a:pt x="21" y="1760"/>
                    </a:lnTo>
                    <a:lnTo>
                      <a:pt x="11" y="1792"/>
                    </a:lnTo>
                    <a:lnTo>
                      <a:pt x="0" y="1823"/>
                    </a:lnTo>
                    <a:lnTo>
                      <a:pt x="0" y="1845"/>
                    </a:lnTo>
                    <a:lnTo>
                      <a:pt x="32" y="1855"/>
                    </a:lnTo>
                    <a:lnTo>
                      <a:pt x="63" y="1855"/>
                    </a:lnTo>
                    <a:lnTo>
                      <a:pt x="95" y="1855"/>
                    </a:lnTo>
                    <a:lnTo>
                      <a:pt x="127" y="1855"/>
                    </a:lnTo>
                    <a:lnTo>
                      <a:pt x="158" y="1845"/>
                    </a:lnTo>
                    <a:lnTo>
                      <a:pt x="190" y="1834"/>
                    </a:lnTo>
                    <a:lnTo>
                      <a:pt x="221" y="1802"/>
                    </a:lnTo>
                    <a:lnTo>
                      <a:pt x="232" y="1771"/>
                    </a:lnTo>
                    <a:lnTo>
                      <a:pt x="253" y="1739"/>
                    </a:lnTo>
                    <a:lnTo>
                      <a:pt x="263" y="1708"/>
                    </a:lnTo>
                    <a:lnTo>
                      <a:pt x="274" y="1676"/>
                    </a:lnTo>
                    <a:lnTo>
                      <a:pt x="295" y="1645"/>
                    </a:lnTo>
                    <a:lnTo>
                      <a:pt x="295" y="1623"/>
                    </a:lnTo>
                    <a:lnTo>
                      <a:pt x="305" y="1592"/>
                    </a:lnTo>
                    <a:lnTo>
                      <a:pt x="316" y="1560"/>
                    </a:lnTo>
                    <a:lnTo>
                      <a:pt x="327" y="1529"/>
                    </a:lnTo>
                    <a:lnTo>
                      <a:pt x="337" y="1497"/>
                    </a:lnTo>
                    <a:lnTo>
                      <a:pt x="337" y="1466"/>
                    </a:lnTo>
                    <a:lnTo>
                      <a:pt x="348" y="1444"/>
                    </a:lnTo>
                    <a:lnTo>
                      <a:pt x="348" y="1413"/>
                    </a:lnTo>
                    <a:lnTo>
                      <a:pt x="348" y="1381"/>
                    </a:lnTo>
                    <a:lnTo>
                      <a:pt x="358" y="1339"/>
                    </a:lnTo>
                    <a:lnTo>
                      <a:pt x="369" y="1308"/>
                    </a:lnTo>
                    <a:lnTo>
                      <a:pt x="369" y="1276"/>
                    </a:lnTo>
                    <a:lnTo>
                      <a:pt x="379" y="1244"/>
                    </a:lnTo>
                    <a:lnTo>
                      <a:pt x="379" y="1213"/>
                    </a:lnTo>
                    <a:lnTo>
                      <a:pt x="379" y="1181"/>
                    </a:lnTo>
                    <a:lnTo>
                      <a:pt x="379" y="1150"/>
                    </a:lnTo>
                    <a:lnTo>
                      <a:pt x="379" y="1118"/>
                    </a:lnTo>
                    <a:lnTo>
                      <a:pt x="390" y="1087"/>
                    </a:lnTo>
                    <a:lnTo>
                      <a:pt x="390" y="1065"/>
                    </a:lnTo>
                    <a:lnTo>
                      <a:pt x="390" y="1034"/>
                    </a:lnTo>
                    <a:lnTo>
                      <a:pt x="400" y="1002"/>
                    </a:lnTo>
                    <a:lnTo>
                      <a:pt x="411" y="971"/>
                    </a:lnTo>
                    <a:lnTo>
                      <a:pt x="421" y="939"/>
                    </a:lnTo>
                    <a:lnTo>
                      <a:pt x="421" y="908"/>
                    </a:lnTo>
                    <a:lnTo>
                      <a:pt x="432" y="886"/>
                    </a:lnTo>
                    <a:lnTo>
                      <a:pt x="442" y="855"/>
                    </a:lnTo>
                    <a:lnTo>
                      <a:pt x="453" y="823"/>
                    </a:lnTo>
                    <a:lnTo>
                      <a:pt x="463" y="792"/>
                    </a:lnTo>
                    <a:lnTo>
                      <a:pt x="474" y="760"/>
                    </a:lnTo>
                    <a:lnTo>
                      <a:pt x="484" y="729"/>
                    </a:lnTo>
                    <a:lnTo>
                      <a:pt x="495" y="697"/>
                    </a:lnTo>
                    <a:lnTo>
                      <a:pt x="505" y="665"/>
                    </a:lnTo>
                    <a:lnTo>
                      <a:pt x="516" y="634"/>
                    </a:lnTo>
                    <a:lnTo>
                      <a:pt x="516" y="602"/>
                    </a:lnTo>
                    <a:lnTo>
                      <a:pt x="516" y="571"/>
                    </a:lnTo>
                    <a:lnTo>
                      <a:pt x="526" y="539"/>
                    </a:lnTo>
                    <a:lnTo>
                      <a:pt x="526" y="507"/>
                    </a:lnTo>
                    <a:lnTo>
                      <a:pt x="537" y="476"/>
                    </a:lnTo>
                    <a:lnTo>
                      <a:pt x="537" y="444"/>
                    </a:lnTo>
                    <a:lnTo>
                      <a:pt x="548" y="413"/>
                    </a:lnTo>
                    <a:lnTo>
                      <a:pt x="558" y="381"/>
                    </a:lnTo>
                    <a:lnTo>
                      <a:pt x="558" y="350"/>
                    </a:lnTo>
                    <a:lnTo>
                      <a:pt x="569" y="318"/>
                    </a:lnTo>
                    <a:lnTo>
                      <a:pt x="579" y="286"/>
                    </a:lnTo>
                    <a:lnTo>
                      <a:pt x="579" y="255"/>
                    </a:lnTo>
                    <a:lnTo>
                      <a:pt x="579" y="223"/>
                    </a:lnTo>
                    <a:lnTo>
                      <a:pt x="579" y="192"/>
                    </a:lnTo>
                    <a:lnTo>
                      <a:pt x="590" y="160"/>
                    </a:lnTo>
                    <a:lnTo>
                      <a:pt x="590" y="128"/>
                    </a:lnTo>
                    <a:lnTo>
                      <a:pt x="590" y="97"/>
                    </a:lnTo>
                    <a:lnTo>
                      <a:pt x="590" y="65"/>
                    </a:lnTo>
                    <a:lnTo>
                      <a:pt x="558" y="44"/>
                    </a:lnTo>
                    <a:lnTo>
                      <a:pt x="556" y="0"/>
                    </a:lnTo>
                  </a:path>
                </a:pathLst>
              </a:custGeom>
              <a:pattFill prst="lgConfetti">
                <a:fgClr>
                  <a:srgbClr val="080808"/>
                </a:fgClr>
                <a:bgClr>
                  <a:srgbClr val="EAEAEA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0350" name="Freeform 110"/>
              <p:cNvSpPr>
                <a:spLocks/>
              </p:cNvSpPr>
              <p:nvPr/>
            </p:nvSpPr>
            <p:spPr bwMode="auto">
              <a:xfrm>
                <a:off x="269" y="2443"/>
                <a:ext cx="548" cy="1877"/>
              </a:xfrm>
              <a:custGeom>
                <a:avLst/>
                <a:gdLst/>
                <a:ahLst/>
                <a:cxnLst>
                  <a:cxn ang="0">
                    <a:pos x="55" y="76"/>
                  </a:cxn>
                  <a:cxn ang="0">
                    <a:pos x="87" y="171"/>
                  </a:cxn>
                  <a:cxn ang="0">
                    <a:pos x="120" y="265"/>
                  </a:cxn>
                  <a:cxn ang="0">
                    <a:pos x="164" y="360"/>
                  </a:cxn>
                  <a:cxn ang="0">
                    <a:pos x="186" y="455"/>
                  </a:cxn>
                  <a:cxn ang="0">
                    <a:pos x="197" y="550"/>
                  </a:cxn>
                  <a:cxn ang="0">
                    <a:pos x="229" y="644"/>
                  </a:cxn>
                  <a:cxn ang="0">
                    <a:pos x="241" y="739"/>
                  </a:cxn>
                  <a:cxn ang="0">
                    <a:pos x="263" y="834"/>
                  </a:cxn>
                  <a:cxn ang="0">
                    <a:pos x="273" y="929"/>
                  </a:cxn>
                  <a:cxn ang="0">
                    <a:pos x="273" y="1023"/>
                  </a:cxn>
                  <a:cxn ang="0">
                    <a:pos x="284" y="1118"/>
                  </a:cxn>
                  <a:cxn ang="0">
                    <a:pos x="295" y="1213"/>
                  </a:cxn>
                  <a:cxn ang="0">
                    <a:pos x="317" y="1297"/>
                  </a:cxn>
                  <a:cxn ang="0">
                    <a:pos x="340" y="1392"/>
                  </a:cxn>
                  <a:cxn ang="0">
                    <a:pos x="361" y="1487"/>
                  </a:cxn>
                  <a:cxn ang="0">
                    <a:pos x="383" y="1581"/>
                  </a:cxn>
                  <a:cxn ang="0">
                    <a:pos x="405" y="1676"/>
                  </a:cxn>
                  <a:cxn ang="0">
                    <a:pos x="427" y="1771"/>
                  </a:cxn>
                  <a:cxn ang="0">
                    <a:pos x="514" y="1792"/>
                  </a:cxn>
                  <a:cxn ang="0">
                    <a:pos x="547" y="1845"/>
                  </a:cxn>
                  <a:cxn ang="0">
                    <a:pos x="471" y="1876"/>
                  </a:cxn>
                  <a:cxn ang="0">
                    <a:pos x="383" y="1823"/>
                  </a:cxn>
                  <a:cxn ang="0">
                    <a:pos x="295" y="1750"/>
                  </a:cxn>
                  <a:cxn ang="0">
                    <a:pos x="273" y="1655"/>
                  </a:cxn>
                  <a:cxn ang="0">
                    <a:pos x="263" y="1560"/>
                  </a:cxn>
                  <a:cxn ang="0">
                    <a:pos x="251" y="1466"/>
                  </a:cxn>
                  <a:cxn ang="0">
                    <a:pos x="229" y="1381"/>
                  </a:cxn>
                  <a:cxn ang="0">
                    <a:pos x="229" y="1287"/>
                  </a:cxn>
                  <a:cxn ang="0">
                    <a:pos x="229" y="1192"/>
                  </a:cxn>
                  <a:cxn ang="0">
                    <a:pos x="219" y="1097"/>
                  </a:cxn>
                  <a:cxn ang="0">
                    <a:pos x="219" y="1002"/>
                  </a:cxn>
                  <a:cxn ang="0">
                    <a:pos x="207" y="908"/>
                  </a:cxn>
                  <a:cxn ang="0">
                    <a:pos x="197" y="823"/>
                  </a:cxn>
                  <a:cxn ang="0">
                    <a:pos x="186" y="729"/>
                  </a:cxn>
                  <a:cxn ang="0">
                    <a:pos x="164" y="634"/>
                  </a:cxn>
                  <a:cxn ang="0">
                    <a:pos x="132" y="539"/>
                  </a:cxn>
                  <a:cxn ang="0">
                    <a:pos x="98" y="444"/>
                  </a:cxn>
                  <a:cxn ang="0">
                    <a:pos x="76" y="350"/>
                  </a:cxn>
                  <a:cxn ang="0">
                    <a:pos x="33" y="255"/>
                  </a:cxn>
                  <a:cxn ang="0">
                    <a:pos x="0" y="160"/>
                  </a:cxn>
                  <a:cxn ang="0">
                    <a:pos x="0" y="65"/>
                  </a:cxn>
                </a:cxnLst>
                <a:rect l="0" t="0" r="r" b="b"/>
                <a:pathLst>
                  <a:path w="548" h="1877">
                    <a:moveTo>
                      <a:pt x="19" y="0"/>
                    </a:moveTo>
                    <a:lnTo>
                      <a:pt x="33" y="44"/>
                    </a:lnTo>
                    <a:lnTo>
                      <a:pt x="55" y="76"/>
                    </a:lnTo>
                    <a:lnTo>
                      <a:pt x="65" y="107"/>
                    </a:lnTo>
                    <a:lnTo>
                      <a:pt x="76" y="139"/>
                    </a:lnTo>
                    <a:lnTo>
                      <a:pt x="87" y="171"/>
                    </a:lnTo>
                    <a:lnTo>
                      <a:pt x="98" y="202"/>
                    </a:lnTo>
                    <a:lnTo>
                      <a:pt x="110" y="234"/>
                    </a:lnTo>
                    <a:lnTo>
                      <a:pt x="120" y="265"/>
                    </a:lnTo>
                    <a:lnTo>
                      <a:pt x="132" y="297"/>
                    </a:lnTo>
                    <a:lnTo>
                      <a:pt x="142" y="329"/>
                    </a:lnTo>
                    <a:lnTo>
                      <a:pt x="164" y="360"/>
                    </a:lnTo>
                    <a:lnTo>
                      <a:pt x="175" y="392"/>
                    </a:lnTo>
                    <a:lnTo>
                      <a:pt x="186" y="423"/>
                    </a:lnTo>
                    <a:lnTo>
                      <a:pt x="186" y="455"/>
                    </a:lnTo>
                    <a:lnTo>
                      <a:pt x="186" y="486"/>
                    </a:lnTo>
                    <a:lnTo>
                      <a:pt x="197" y="518"/>
                    </a:lnTo>
                    <a:lnTo>
                      <a:pt x="197" y="550"/>
                    </a:lnTo>
                    <a:lnTo>
                      <a:pt x="207" y="581"/>
                    </a:lnTo>
                    <a:lnTo>
                      <a:pt x="207" y="613"/>
                    </a:lnTo>
                    <a:lnTo>
                      <a:pt x="229" y="644"/>
                    </a:lnTo>
                    <a:lnTo>
                      <a:pt x="241" y="676"/>
                    </a:lnTo>
                    <a:lnTo>
                      <a:pt x="241" y="708"/>
                    </a:lnTo>
                    <a:lnTo>
                      <a:pt x="241" y="739"/>
                    </a:lnTo>
                    <a:lnTo>
                      <a:pt x="251" y="771"/>
                    </a:lnTo>
                    <a:lnTo>
                      <a:pt x="251" y="802"/>
                    </a:lnTo>
                    <a:lnTo>
                      <a:pt x="263" y="834"/>
                    </a:lnTo>
                    <a:lnTo>
                      <a:pt x="263" y="865"/>
                    </a:lnTo>
                    <a:lnTo>
                      <a:pt x="263" y="897"/>
                    </a:lnTo>
                    <a:lnTo>
                      <a:pt x="273" y="929"/>
                    </a:lnTo>
                    <a:lnTo>
                      <a:pt x="273" y="960"/>
                    </a:lnTo>
                    <a:lnTo>
                      <a:pt x="273" y="992"/>
                    </a:lnTo>
                    <a:lnTo>
                      <a:pt x="273" y="1023"/>
                    </a:lnTo>
                    <a:lnTo>
                      <a:pt x="273" y="1055"/>
                    </a:lnTo>
                    <a:lnTo>
                      <a:pt x="284" y="1087"/>
                    </a:lnTo>
                    <a:lnTo>
                      <a:pt x="284" y="1118"/>
                    </a:lnTo>
                    <a:lnTo>
                      <a:pt x="295" y="1150"/>
                    </a:lnTo>
                    <a:lnTo>
                      <a:pt x="295" y="1181"/>
                    </a:lnTo>
                    <a:lnTo>
                      <a:pt x="295" y="1213"/>
                    </a:lnTo>
                    <a:lnTo>
                      <a:pt x="306" y="1244"/>
                    </a:lnTo>
                    <a:lnTo>
                      <a:pt x="317" y="1266"/>
                    </a:lnTo>
                    <a:lnTo>
                      <a:pt x="317" y="1297"/>
                    </a:lnTo>
                    <a:lnTo>
                      <a:pt x="328" y="1329"/>
                    </a:lnTo>
                    <a:lnTo>
                      <a:pt x="328" y="1360"/>
                    </a:lnTo>
                    <a:lnTo>
                      <a:pt x="340" y="1392"/>
                    </a:lnTo>
                    <a:lnTo>
                      <a:pt x="340" y="1423"/>
                    </a:lnTo>
                    <a:lnTo>
                      <a:pt x="350" y="1455"/>
                    </a:lnTo>
                    <a:lnTo>
                      <a:pt x="361" y="1487"/>
                    </a:lnTo>
                    <a:lnTo>
                      <a:pt x="372" y="1518"/>
                    </a:lnTo>
                    <a:lnTo>
                      <a:pt x="372" y="1550"/>
                    </a:lnTo>
                    <a:lnTo>
                      <a:pt x="383" y="1581"/>
                    </a:lnTo>
                    <a:lnTo>
                      <a:pt x="383" y="1613"/>
                    </a:lnTo>
                    <a:lnTo>
                      <a:pt x="394" y="1645"/>
                    </a:lnTo>
                    <a:lnTo>
                      <a:pt x="405" y="1676"/>
                    </a:lnTo>
                    <a:lnTo>
                      <a:pt x="415" y="1708"/>
                    </a:lnTo>
                    <a:lnTo>
                      <a:pt x="427" y="1739"/>
                    </a:lnTo>
                    <a:lnTo>
                      <a:pt x="427" y="1771"/>
                    </a:lnTo>
                    <a:lnTo>
                      <a:pt x="449" y="1802"/>
                    </a:lnTo>
                    <a:lnTo>
                      <a:pt x="481" y="1802"/>
                    </a:lnTo>
                    <a:lnTo>
                      <a:pt x="514" y="1792"/>
                    </a:lnTo>
                    <a:lnTo>
                      <a:pt x="547" y="1792"/>
                    </a:lnTo>
                    <a:lnTo>
                      <a:pt x="547" y="1823"/>
                    </a:lnTo>
                    <a:lnTo>
                      <a:pt x="547" y="1845"/>
                    </a:lnTo>
                    <a:lnTo>
                      <a:pt x="536" y="1876"/>
                    </a:lnTo>
                    <a:lnTo>
                      <a:pt x="503" y="1876"/>
                    </a:lnTo>
                    <a:lnTo>
                      <a:pt x="471" y="1876"/>
                    </a:lnTo>
                    <a:lnTo>
                      <a:pt x="437" y="1876"/>
                    </a:lnTo>
                    <a:lnTo>
                      <a:pt x="405" y="1845"/>
                    </a:lnTo>
                    <a:lnTo>
                      <a:pt x="383" y="1823"/>
                    </a:lnTo>
                    <a:lnTo>
                      <a:pt x="350" y="1802"/>
                    </a:lnTo>
                    <a:lnTo>
                      <a:pt x="328" y="1771"/>
                    </a:lnTo>
                    <a:lnTo>
                      <a:pt x="295" y="1750"/>
                    </a:lnTo>
                    <a:lnTo>
                      <a:pt x="284" y="1718"/>
                    </a:lnTo>
                    <a:lnTo>
                      <a:pt x="273" y="1687"/>
                    </a:lnTo>
                    <a:lnTo>
                      <a:pt x="273" y="1655"/>
                    </a:lnTo>
                    <a:lnTo>
                      <a:pt x="263" y="1623"/>
                    </a:lnTo>
                    <a:lnTo>
                      <a:pt x="263" y="1592"/>
                    </a:lnTo>
                    <a:lnTo>
                      <a:pt x="263" y="1560"/>
                    </a:lnTo>
                    <a:lnTo>
                      <a:pt x="263" y="1529"/>
                    </a:lnTo>
                    <a:lnTo>
                      <a:pt x="263" y="1497"/>
                    </a:lnTo>
                    <a:lnTo>
                      <a:pt x="251" y="1466"/>
                    </a:lnTo>
                    <a:lnTo>
                      <a:pt x="251" y="1444"/>
                    </a:lnTo>
                    <a:lnTo>
                      <a:pt x="241" y="1413"/>
                    </a:lnTo>
                    <a:lnTo>
                      <a:pt x="229" y="1381"/>
                    </a:lnTo>
                    <a:lnTo>
                      <a:pt x="229" y="1350"/>
                    </a:lnTo>
                    <a:lnTo>
                      <a:pt x="229" y="1318"/>
                    </a:lnTo>
                    <a:lnTo>
                      <a:pt x="229" y="1287"/>
                    </a:lnTo>
                    <a:lnTo>
                      <a:pt x="229" y="1255"/>
                    </a:lnTo>
                    <a:lnTo>
                      <a:pt x="229" y="1223"/>
                    </a:lnTo>
                    <a:lnTo>
                      <a:pt x="229" y="1192"/>
                    </a:lnTo>
                    <a:lnTo>
                      <a:pt x="219" y="1160"/>
                    </a:lnTo>
                    <a:lnTo>
                      <a:pt x="219" y="1129"/>
                    </a:lnTo>
                    <a:lnTo>
                      <a:pt x="219" y="1097"/>
                    </a:lnTo>
                    <a:lnTo>
                      <a:pt x="219" y="1065"/>
                    </a:lnTo>
                    <a:lnTo>
                      <a:pt x="219" y="1034"/>
                    </a:lnTo>
                    <a:lnTo>
                      <a:pt x="219" y="1002"/>
                    </a:lnTo>
                    <a:lnTo>
                      <a:pt x="219" y="971"/>
                    </a:lnTo>
                    <a:lnTo>
                      <a:pt x="219" y="939"/>
                    </a:lnTo>
                    <a:lnTo>
                      <a:pt x="207" y="908"/>
                    </a:lnTo>
                    <a:lnTo>
                      <a:pt x="207" y="886"/>
                    </a:lnTo>
                    <a:lnTo>
                      <a:pt x="207" y="855"/>
                    </a:lnTo>
                    <a:lnTo>
                      <a:pt x="197" y="823"/>
                    </a:lnTo>
                    <a:lnTo>
                      <a:pt x="197" y="792"/>
                    </a:lnTo>
                    <a:lnTo>
                      <a:pt x="186" y="760"/>
                    </a:lnTo>
                    <a:lnTo>
                      <a:pt x="186" y="729"/>
                    </a:lnTo>
                    <a:lnTo>
                      <a:pt x="175" y="697"/>
                    </a:lnTo>
                    <a:lnTo>
                      <a:pt x="175" y="665"/>
                    </a:lnTo>
                    <a:lnTo>
                      <a:pt x="164" y="634"/>
                    </a:lnTo>
                    <a:lnTo>
                      <a:pt x="153" y="602"/>
                    </a:lnTo>
                    <a:lnTo>
                      <a:pt x="132" y="571"/>
                    </a:lnTo>
                    <a:lnTo>
                      <a:pt x="132" y="539"/>
                    </a:lnTo>
                    <a:lnTo>
                      <a:pt x="120" y="507"/>
                    </a:lnTo>
                    <a:lnTo>
                      <a:pt x="110" y="476"/>
                    </a:lnTo>
                    <a:lnTo>
                      <a:pt x="98" y="444"/>
                    </a:lnTo>
                    <a:lnTo>
                      <a:pt x="87" y="413"/>
                    </a:lnTo>
                    <a:lnTo>
                      <a:pt x="87" y="381"/>
                    </a:lnTo>
                    <a:lnTo>
                      <a:pt x="76" y="350"/>
                    </a:lnTo>
                    <a:lnTo>
                      <a:pt x="65" y="318"/>
                    </a:lnTo>
                    <a:lnTo>
                      <a:pt x="43" y="286"/>
                    </a:lnTo>
                    <a:lnTo>
                      <a:pt x="33" y="255"/>
                    </a:lnTo>
                    <a:lnTo>
                      <a:pt x="21" y="223"/>
                    </a:lnTo>
                    <a:lnTo>
                      <a:pt x="11" y="192"/>
                    </a:lnTo>
                    <a:lnTo>
                      <a:pt x="0" y="160"/>
                    </a:lnTo>
                    <a:lnTo>
                      <a:pt x="0" y="128"/>
                    </a:lnTo>
                    <a:lnTo>
                      <a:pt x="0" y="97"/>
                    </a:lnTo>
                    <a:lnTo>
                      <a:pt x="0" y="65"/>
                    </a:lnTo>
                    <a:lnTo>
                      <a:pt x="19" y="0"/>
                    </a:lnTo>
                    <a:lnTo>
                      <a:pt x="19" y="0"/>
                    </a:lnTo>
                  </a:path>
                </a:pathLst>
              </a:custGeom>
              <a:pattFill prst="lgConfetti">
                <a:fgClr>
                  <a:srgbClr val="080808"/>
                </a:fgClr>
                <a:bgClr>
                  <a:srgbClr val="EAEAEA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dirty="0"/>
              </a:p>
            </p:txBody>
          </p:sp>
        </p:grpSp>
      </p:grpSp>
      <p:sp>
        <p:nvSpPr>
          <p:cNvPr id="10353" name="Rectangle 113"/>
          <p:cNvSpPr>
            <a:spLocks noChangeArrowheads="1"/>
          </p:cNvSpPr>
          <p:nvPr/>
        </p:nvSpPr>
        <p:spPr bwMode="auto">
          <a:xfrm>
            <a:off x="2819400" y="68263"/>
            <a:ext cx="5181600" cy="51911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chemeClr val="accent2"/>
                </a:solidFill>
                <a:latin typeface="Arial" charset="0"/>
              </a:rPr>
              <a:t>DENTICLES/ PULP STONES</a:t>
            </a:r>
          </a:p>
        </p:txBody>
      </p:sp>
      <p:sp useBgFill="1">
        <p:nvSpPr>
          <p:cNvPr id="10354" name="Rectangle 114"/>
          <p:cNvSpPr>
            <a:spLocks noChangeArrowheads="1"/>
          </p:cNvSpPr>
          <p:nvPr/>
        </p:nvSpPr>
        <p:spPr bwMode="auto">
          <a:xfrm>
            <a:off x="3429000" y="990600"/>
            <a:ext cx="5334000" cy="107786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b="1" dirty="0">
                <a:solidFill>
                  <a:srgbClr val="FF0000"/>
                </a:solidFill>
                <a:latin typeface="Arial" charset="0"/>
              </a:rPr>
              <a:t>Hard mineralized bodies found in the </a:t>
            </a:r>
            <a:r>
              <a:rPr lang="ru-RU" sz="3200" b="1" dirty="0" smtClean="0">
                <a:solidFill>
                  <a:srgbClr val="FF0000"/>
                </a:solidFill>
                <a:latin typeface="Arial" charset="0"/>
              </a:rPr>
              <a:t>pulp</a:t>
            </a:r>
            <a:endParaRPr lang="ru-RU" sz="3200" b="1" dirty="0">
              <a:solidFill>
                <a:srgbClr val="FF0000"/>
              </a:solidFill>
              <a:latin typeface="Arial" charset="0"/>
            </a:endParaRPr>
          </a:p>
        </p:txBody>
      </p:sp>
      <p:grpSp>
        <p:nvGrpSpPr>
          <p:cNvPr id="7" name="Group 118"/>
          <p:cNvGrpSpPr>
            <a:grpSpLocks/>
          </p:cNvGrpSpPr>
          <p:nvPr/>
        </p:nvGrpSpPr>
        <p:grpSpPr bwMode="auto">
          <a:xfrm>
            <a:off x="1412875" y="4452938"/>
            <a:ext cx="222250" cy="222250"/>
            <a:chOff x="890" y="2805"/>
            <a:chExt cx="140" cy="140"/>
          </a:xfrm>
        </p:grpSpPr>
        <p:sp>
          <p:nvSpPr>
            <p:cNvPr id="10355" name="Oval 115"/>
            <p:cNvSpPr>
              <a:spLocks noChangeArrowheads="1"/>
            </p:cNvSpPr>
            <p:nvPr/>
          </p:nvSpPr>
          <p:spPr bwMode="auto">
            <a:xfrm>
              <a:off x="890" y="2805"/>
              <a:ext cx="140" cy="140"/>
            </a:xfrm>
            <a:prstGeom prst="ellipse">
              <a:avLst/>
            </a:prstGeom>
            <a:solidFill>
              <a:srgbClr val="CC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356" name="Oval 116"/>
            <p:cNvSpPr>
              <a:spLocks noChangeArrowheads="1"/>
            </p:cNvSpPr>
            <p:nvPr/>
          </p:nvSpPr>
          <p:spPr bwMode="auto">
            <a:xfrm>
              <a:off x="916" y="2831"/>
              <a:ext cx="88" cy="88"/>
            </a:xfrm>
            <a:prstGeom prst="ellipse">
              <a:avLst/>
            </a:prstGeom>
            <a:solidFill>
              <a:srgbClr val="CC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357" name="Oval 117"/>
            <p:cNvSpPr>
              <a:spLocks noChangeArrowheads="1"/>
            </p:cNvSpPr>
            <p:nvPr/>
          </p:nvSpPr>
          <p:spPr bwMode="auto">
            <a:xfrm>
              <a:off x="930" y="2845"/>
              <a:ext cx="59" cy="59"/>
            </a:xfrm>
            <a:prstGeom prst="ellipse">
              <a:avLst/>
            </a:prstGeom>
            <a:solidFill>
              <a:srgbClr val="CC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</p:grpSp>
      <p:grpSp>
        <p:nvGrpSpPr>
          <p:cNvPr id="8" name="Group 122"/>
          <p:cNvGrpSpPr>
            <a:grpSpLocks/>
          </p:cNvGrpSpPr>
          <p:nvPr/>
        </p:nvGrpSpPr>
        <p:grpSpPr bwMode="auto">
          <a:xfrm>
            <a:off x="1717675" y="4986338"/>
            <a:ext cx="222250" cy="222250"/>
            <a:chOff x="1082" y="3141"/>
            <a:chExt cx="140" cy="140"/>
          </a:xfrm>
        </p:grpSpPr>
        <p:sp>
          <p:nvSpPr>
            <p:cNvPr id="10359" name="Oval 119"/>
            <p:cNvSpPr>
              <a:spLocks noChangeArrowheads="1"/>
            </p:cNvSpPr>
            <p:nvPr/>
          </p:nvSpPr>
          <p:spPr bwMode="auto">
            <a:xfrm>
              <a:off x="1082" y="3141"/>
              <a:ext cx="140" cy="140"/>
            </a:xfrm>
            <a:prstGeom prst="ellipse">
              <a:avLst/>
            </a:prstGeom>
            <a:solidFill>
              <a:srgbClr val="CC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360" name="Oval 120"/>
            <p:cNvSpPr>
              <a:spLocks noChangeArrowheads="1"/>
            </p:cNvSpPr>
            <p:nvPr/>
          </p:nvSpPr>
          <p:spPr bwMode="auto">
            <a:xfrm>
              <a:off x="1108" y="3167"/>
              <a:ext cx="88" cy="88"/>
            </a:xfrm>
            <a:prstGeom prst="ellipse">
              <a:avLst/>
            </a:prstGeom>
            <a:solidFill>
              <a:srgbClr val="CC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361" name="Oval 121"/>
            <p:cNvSpPr>
              <a:spLocks noChangeArrowheads="1"/>
            </p:cNvSpPr>
            <p:nvPr/>
          </p:nvSpPr>
          <p:spPr bwMode="auto">
            <a:xfrm>
              <a:off x="1122" y="3181"/>
              <a:ext cx="59" cy="59"/>
            </a:xfrm>
            <a:prstGeom prst="ellipse">
              <a:avLst/>
            </a:prstGeom>
            <a:solidFill>
              <a:srgbClr val="CC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</p:grpSp>
      <p:sp useBgFill="1">
        <p:nvSpPr>
          <p:cNvPr id="10363" name="Rectangle 123"/>
          <p:cNvSpPr>
            <a:spLocks noChangeArrowheads="1"/>
          </p:cNvSpPr>
          <p:nvPr/>
        </p:nvSpPr>
        <p:spPr bwMode="auto">
          <a:xfrm flipV="1">
            <a:off x="3581400" y="2722648"/>
            <a:ext cx="1676400" cy="369974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chemeClr val="bg1"/>
                </a:solidFill>
                <a:latin typeface="Arial" charset="0"/>
              </a:rPr>
              <a:t>TWO TYPES:</a:t>
            </a:r>
            <a:r>
              <a:rPr lang="ru-RU" b="1" dirty="0">
                <a:solidFill>
                  <a:srgbClr val="CCFFCC"/>
                </a:solidFill>
                <a:latin typeface="Arial" charset="0"/>
              </a:rPr>
              <a:t>                                        </a:t>
            </a:r>
          </a:p>
        </p:txBody>
      </p:sp>
      <p:grpSp>
        <p:nvGrpSpPr>
          <p:cNvPr id="9" name="Group 127"/>
          <p:cNvGrpSpPr>
            <a:grpSpLocks/>
          </p:cNvGrpSpPr>
          <p:nvPr/>
        </p:nvGrpSpPr>
        <p:grpSpPr bwMode="auto">
          <a:xfrm>
            <a:off x="5486401" y="4956175"/>
            <a:ext cx="1295399" cy="1044575"/>
            <a:chOff x="4759" y="3122"/>
            <a:chExt cx="658" cy="658"/>
          </a:xfrm>
        </p:grpSpPr>
        <p:sp>
          <p:nvSpPr>
            <p:cNvPr id="10364" name="Oval 124"/>
            <p:cNvSpPr>
              <a:spLocks noChangeArrowheads="1"/>
            </p:cNvSpPr>
            <p:nvPr/>
          </p:nvSpPr>
          <p:spPr bwMode="auto">
            <a:xfrm>
              <a:off x="4759" y="3122"/>
              <a:ext cx="658" cy="658"/>
            </a:xfrm>
            <a:prstGeom prst="ellipse">
              <a:avLst/>
            </a:prstGeom>
            <a:solidFill>
              <a:srgbClr val="CCFF33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365" name="Oval 125"/>
            <p:cNvSpPr>
              <a:spLocks noChangeArrowheads="1"/>
            </p:cNvSpPr>
            <p:nvPr/>
          </p:nvSpPr>
          <p:spPr bwMode="auto">
            <a:xfrm>
              <a:off x="4876" y="3239"/>
              <a:ext cx="424" cy="424"/>
            </a:xfrm>
            <a:prstGeom prst="ellipse">
              <a:avLst/>
            </a:prstGeom>
            <a:solidFill>
              <a:srgbClr val="CCFF33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366" name="Oval 126"/>
            <p:cNvSpPr>
              <a:spLocks noChangeArrowheads="1"/>
            </p:cNvSpPr>
            <p:nvPr/>
          </p:nvSpPr>
          <p:spPr bwMode="auto">
            <a:xfrm>
              <a:off x="4984" y="3347"/>
              <a:ext cx="202" cy="204"/>
            </a:xfrm>
            <a:prstGeom prst="ellipse">
              <a:avLst/>
            </a:prstGeom>
            <a:solidFill>
              <a:srgbClr val="CCFF33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</p:grpSp>
      <p:sp>
        <p:nvSpPr>
          <p:cNvPr id="10368" name="Rectangle 128"/>
          <p:cNvSpPr>
            <a:spLocks noChangeArrowheads="1"/>
          </p:cNvSpPr>
          <p:nvPr/>
        </p:nvSpPr>
        <p:spPr bwMode="auto">
          <a:xfrm>
            <a:off x="2590800" y="5943600"/>
            <a:ext cx="6096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chemeClr val="bg1"/>
                </a:solidFill>
              </a:rPr>
              <a:t>Both may show layering/lamellar patterns from incremental growth</a:t>
            </a:r>
          </a:p>
        </p:txBody>
      </p:sp>
      <p:sp>
        <p:nvSpPr>
          <p:cNvPr id="10369" name="Oval 129"/>
          <p:cNvSpPr>
            <a:spLocks noChangeArrowheads="1"/>
          </p:cNvSpPr>
          <p:nvPr/>
        </p:nvSpPr>
        <p:spPr bwMode="auto">
          <a:xfrm>
            <a:off x="7726363" y="1851025"/>
            <a:ext cx="1006475" cy="1006475"/>
          </a:xfrm>
          <a:prstGeom prst="ellipse">
            <a:avLst/>
          </a:prstGeom>
          <a:pattFill prst="dkUpDiag">
            <a:fgClr>
              <a:srgbClr val="CCFFCC"/>
            </a:fgClr>
            <a:bgClr>
              <a:schemeClr val="accent1"/>
            </a:bgClr>
          </a:pattFill>
          <a:ln w="50800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370" name="Oval 130"/>
          <p:cNvSpPr>
            <a:spLocks noChangeArrowheads="1"/>
          </p:cNvSpPr>
          <p:nvPr/>
        </p:nvSpPr>
        <p:spPr bwMode="auto">
          <a:xfrm>
            <a:off x="7893050" y="2017713"/>
            <a:ext cx="673100" cy="673100"/>
          </a:xfrm>
          <a:prstGeom prst="ellipse">
            <a:avLst/>
          </a:prstGeom>
          <a:pattFill prst="dkUpDiag">
            <a:fgClr>
              <a:srgbClr val="CCFFCC"/>
            </a:fgClr>
            <a:bgClr>
              <a:schemeClr val="accent1"/>
            </a:bgClr>
          </a:patt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371" name="Oval 131"/>
          <p:cNvSpPr>
            <a:spLocks noChangeArrowheads="1"/>
          </p:cNvSpPr>
          <p:nvPr/>
        </p:nvSpPr>
        <p:spPr bwMode="auto">
          <a:xfrm>
            <a:off x="8064500" y="2189163"/>
            <a:ext cx="320675" cy="323850"/>
          </a:xfrm>
          <a:prstGeom prst="ellipse">
            <a:avLst/>
          </a:prstGeom>
          <a:pattFill prst="dkUpDiag">
            <a:fgClr>
              <a:srgbClr val="CCFFCC"/>
            </a:fgClr>
            <a:bgClr>
              <a:schemeClr val="accent1"/>
            </a:bgClr>
          </a:patt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372" name="Freeform 132"/>
          <p:cNvSpPr>
            <a:spLocks/>
          </p:cNvSpPr>
          <p:nvPr/>
        </p:nvSpPr>
        <p:spPr bwMode="auto">
          <a:xfrm>
            <a:off x="8229600" y="2438400"/>
            <a:ext cx="85725" cy="4587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" y="45"/>
              </a:cxn>
              <a:cxn ang="0">
                <a:pos x="11" y="77"/>
              </a:cxn>
              <a:cxn ang="0">
                <a:pos x="22" y="108"/>
              </a:cxn>
              <a:cxn ang="0">
                <a:pos x="32" y="140"/>
              </a:cxn>
              <a:cxn ang="0">
                <a:pos x="32" y="171"/>
              </a:cxn>
              <a:cxn ang="0">
                <a:pos x="43" y="203"/>
              </a:cxn>
              <a:cxn ang="0">
                <a:pos x="53" y="234"/>
              </a:cxn>
              <a:cxn ang="0">
                <a:pos x="53" y="256"/>
              </a:cxn>
              <a:cxn ang="0">
                <a:pos x="48" y="288"/>
              </a:cxn>
            </a:cxnLst>
            <a:rect l="0" t="0" r="r" b="b"/>
            <a:pathLst>
              <a:path w="54" h="289">
                <a:moveTo>
                  <a:pt x="0" y="0"/>
                </a:moveTo>
                <a:lnTo>
                  <a:pt x="11" y="45"/>
                </a:lnTo>
                <a:lnTo>
                  <a:pt x="11" y="77"/>
                </a:lnTo>
                <a:lnTo>
                  <a:pt x="22" y="108"/>
                </a:lnTo>
                <a:lnTo>
                  <a:pt x="32" y="140"/>
                </a:lnTo>
                <a:lnTo>
                  <a:pt x="32" y="171"/>
                </a:lnTo>
                <a:lnTo>
                  <a:pt x="43" y="203"/>
                </a:lnTo>
                <a:lnTo>
                  <a:pt x="53" y="234"/>
                </a:lnTo>
                <a:lnTo>
                  <a:pt x="53" y="256"/>
                </a:lnTo>
                <a:lnTo>
                  <a:pt x="48" y="28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373" name="Freeform 133"/>
          <p:cNvSpPr>
            <a:spLocks/>
          </p:cNvSpPr>
          <p:nvPr/>
        </p:nvSpPr>
        <p:spPr bwMode="auto">
          <a:xfrm>
            <a:off x="8305800" y="2438400"/>
            <a:ext cx="85725" cy="4587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" y="45"/>
              </a:cxn>
              <a:cxn ang="0">
                <a:pos x="11" y="77"/>
              </a:cxn>
              <a:cxn ang="0">
                <a:pos x="22" y="108"/>
              </a:cxn>
              <a:cxn ang="0">
                <a:pos x="32" y="140"/>
              </a:cxn>
              <a:cxn ang="0">
                <a:pos x="32" y="171"/>
              </a:cxn>
              <a:cxn ang="0">
                <a:pos x="43" y="203"/>
              </a:cxn>
              <a:cxn ang="0">
                <a:pos x="53" y="234"/>
              </a:cxn>
              <a:cxn ang="0">
                <a:pos x="53" y="256"/>
              </a:cxn>
              <a:cxn ang="0">
                <a:pos x="48" y="288"/>
              </a:cxn>
            </a:cxnLst>
            <a:rect l="0" t="0" r="r" b="b"/>
            <a:pathLst>
              <a:path w="54" h="289">
                <a:moveTo>
                  <a:pt x="0" y="0"/>
                </a:moveTo>
                <a:lnTo>
                  <a:pt x="11" y="45"/>
                </a:lnTo>
                <a:lnTo>
                  <a:pt x="11" y="77"/>
                </a:lnTo>
                <a:lnTo>
                  <a:pt x="22" y="108"/>
                </a:lnTo>
                <a:lnTo>
                  <a:pt x="32" y="140"/>
                </a:lnTo>
                <a:lnTo>
                  <a:pt x="32" y="171"/>
                </a:lnTo>
                <a:lnTo>
                  <a:pt x="43" y="203"/>
                </a:lnTo>
                <a:lnTo>
                  <a:pt x="53" y="234"/>
                </a:lnTo>
                <a:lnTo>
                  <a:pt x="53" y="256"/>
                </a:lnTo>
                <a:lnTo>
                  <a:pt x="48" y="28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374" name="Freeform 134"/>
          <p:cNvSpPr>
            <a:spLocks/>
          </p:cNvSpPr>
          <p:nvPr/>
        </p:nvSpPr>
        <p:spPr bwMode="auto">
          <a:xfrm>
            <a:off x="8337550" y="2422525"/>
            <a:ext cx="320675" cy="3381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4" y="31"/>
              </a:cxn>
              <a:cxn ang="0">
                <a:pos x="52" y="59"/>
              </a:cxn>
              <a:cxn ang="0">
                <a:pos x="78" y="78"/>
              </a:cxn>
              <a:cxn ang="0">
                <a:pos x="104" y="99"/>
              </a:cxn>
              <a:cxn ang="0">
                <a:pos x="122" y="125"/>
              </a:cxn>
              <a:cxn ang="0">
                <a:pos x="149" y="145"/>
              </a:cxn>
              <a:cxn ang="0">
                <a:pos x="175" y="165"/>
              </a:cxn>
              <a:cxn ang="0">
                <a:pos x="187" y="183"/>
              </a:cxn>
              <a:cxn ang="0">
                <a:pos x="201" y="212"/>
              </a:cxn>
            </a:cxnLst>
            <a:rect l="0" t="0" r="r" b="b"/>
            <a:pathLst>
              <a:path w="202" h="213">
                <a:moveTo>
                  <a:pt x="0" y="0"/>
                </a:moveTo>
                <a:lnTo>
                  <a:pt x="34" y="31"/>
                </a:lnTo>
                <a:lnTo>
                  <a:pt x="52" y="59"/>
                </a:lnTo>
                <a:lnTo>
                  <a:pt x="78" y="78"/>
                </a:lnTo>
                <a:lnTo>
                  <a:pt x="104" y="99"/>
                </a:lnTo>
                <a:lnTo>
                  <a:pt x="122" y="125"/>
                </a:lnTo>
                <a:lnTo>
                  <a:pt x="149" y="145"/>
                </a:lnTo>
                <a:lnTo>
                  <a:pt x="175" y="165"/>
                </a:lnTo>
                <a:lnTo>
                  <a:pt x="187" y="183"/>
                </a:lnTo>
                <a:lnTo>
                  <a:pt x="201" y="212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375" name="Freeform 135"/>
          <p:cNvSpPr>
            <a:spLocks/>
          </p:cNvSpPr>
          <p:nvPr/>
        </p:nvSpPr>
        <p:spPr bwMode="auto">
          <a:xfrm>
            <a:off x="8229600" y="1874838"/>
            <a:ext cx="77788" cy="412750"/>
          </a:xfrm>
          <a:custGeom>
            <a:avLst/>
            <a:gdLst/>
            <a:ahLst/>
            <a:cxnLst>
              <a:cxn ang="0">
                <a:pos x="48" y="259"/>
              </a:cxn>
              <a:cxn ang="0">
                <a:pos x="32" y="210"/>
              </a:cxn>
              <a:cxn ang="0">
                <a:pos x="32" y="179"/>
              </a:cxn>
              <a:cxn ang="0">
                <a:pos x="32" y="147"/>
              </a:cxn>
              <a:cxn ang="0">
                <a:pos x="22" y="116"/>
              </a:cxn>
              <a:cxn ang="0">
                <a:pos x="22" y="84"/>
              </a:cxn>
              <a:cxn ang="0">
                <a:pos x="22" y="53"/>
              </a:cxn>
              <a:cxn ang="0">
                <a:pos x="11" y="31"/>
              </a:cxn>
              <a:cxn ang="0">
                <a:pos x="11" y="0"/>
              </a:cxn>
              <a:cxn ang="0">
                <a:pos x="0" y="19"/>
              </a:cxn>
            </a:cxnLst>
            <a:rect l="0" t="0" r="r" b="b"/>
            <a:pathLst>
              <a:path w="49" h="260">
                <a:moveTo>
                  <a:pt x="48" y="259"/>
                </a:moveTo>
                <a:lnTo>
                  <a:pt x="32" y="210"/>
                </a:lnTo>
                <a:lnTo>
                  <a:pt x="32" y="179"/>
                </a:lnTo>
                <a:lnTo>
                  <a:pt x="32" y="147"/>
                </a:lnTo>
                <a:lnTo>
                  <a:pt x="22" y="116"/>
                </a:lnTo>
                <a:lnTo>
                  <a:pt x="22" y="84"/>
                </a:lnTo>
                <a:lnTo>
                  <a:pt x="22" y="53"/>
                </a:lnTo>
                <a:lnTo>
                  <a:pt x="11" y="31"/>
                </a:lnTo>
                <a:lnTo>
                  <a:pt x="11" y="0"/>
                </a:lnTo>
                <a:lnTo>
                  <a:pt x="0" y="19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376" name="Freeform 136"/>
          <p:cNvSpPr>
            <a:spLocks/>
          </p:cNvSpPr>
          <p:nvPr/>
        </p:nvSpPr>
        <p:spPr bwMode="auto">
          <a:xfrm>
            <a:off x="7924800" y="1974850"/>
            <a:ext cx="230188" cy="312738"/>
          </a:xfrm>
          <a:custGeom>
            <a:avLst/>
            <a:gdLst/>
            <a:ahLst/>
            <a:cxnLst>
              <a:cxn ang="0">
                <a:pos x="144" y="196"/>
              </a:cxn>
              <a:cxn ang="0">
                <a:pos x="119" y="147"/>
              </a:cxn>
              <a:cxn ang="0">
                <a:pos x="98" y="116"/>
              </a:cxn>
              <a:cxn ang="0">
                <a:pos x="87" y="84"/>
              </a:cxn>
              <a:cxn ang="0">
                <a:pos x="56" y="63"/>
              </a:cxn>
              <a:cxn ang="0">
                <a:pos x="45" y="32"/>
              </a:cxn>
              <a:cxn ang="0">
                <a:pos x="35" y="0"/>
              </a:cxn>
              <a:cxn ang="0">
                <a:pos x="0" y="4"/>
              </a:cxn>
            </a:cxnLst>
            <a:rect l="0" t="0" r="r" b="b"/>
            <a:pathLst>
              <a:path w="145" h="197">
                <a:moveTo>
                  <a:pt x="144" y="196"/>
                </a:moveTo>
                <a:lnTo>
                  <a:pt x="119" y="147"/>
                </a:lnTo>
                <a:lnTo>
                  <a:pt x="98" y="116"/>
                </a:lnTo>
                <a:lnTo>
                  <a:pt x="87" y="84"/>
                </a:lnTo>
                <a:lnTo>
                  <a:pt x="56" y="63"/>
                </a:lnTo>
                <a:lnTo>
                  <a:pt x="45" y="32"/>
                </a:lnTo>
                <a:lnTo>
                  <a:pt x="35" y="0"/>
                </a:lnTo>
                <a:lnTo>
                  <a:pt x="0" y="4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377" name="Freeform 137"/>
          <p:cNvSpPr>
            <a:spLocks/>
          </p:cNvSpPr>
          <p:nvPr/>
        </p:nvSpPr>
        <p:spPr bwMode="auto">
          <a:xfrm>
            <a:off x="7696200" y="2362200"/>
            <a:ext cx="534988" cy="31750"/>
          </a:xfrm>
          <a:custGeom>
            <a:avLst/>
            <a:gdLst/>
            <a:ahLst/>
            <a:cxnLst>
              <a:cxn ang="0">
                <a:pos x="336" y="0"/>
              </a:cxn>
              <a:cxn ang="0">
                <a:pos x="284" y="9"/>
              </a:cxn>
              <a:cxn ang="0">
                <a:pos x="253" y="9"/>
              </a:cxn>
              <a:cxn ang="0">
                <a:pos x="221" y="19"/>
              </a:cxn>
              <a:cxn ang="0">
                <a:pos x="189" y="19"/>
              </a:cxn>
              <a:cxn ang="0">
                <a:pos x="158" y="19"/>
              </a:cxn>
              <a:cxn ang="0">
                <a:pos x="126" y="19"/>
              </a:cxn>
              <a:cxn ang="0">
                <a:pos x="84" y="19"/>
              </a:cxn>
              <a:cxn ang="0">
                <a:pos x="42" y="19"/>
              </a:cxn>
              <a:cxn ang="0">
                <a:pos x="0" y="0"/>
              </a:cxn>
            </a:cxnLst>
            <a:rect l="0" t="0" r="r" b="b"/>
            <a:pathLst>
              <a:path w="337" h="20">
                <a:moveTo>
                  <a:pt x="336" y="0"/>
                </a:moveTo>
                <a:lnTo>
                  <a:pt x="284" y="9"/>
                </a:lnTo>
                <a:lnTo>
                  <a:pt x="253" y="9"/>
                </a:lnTo>
                <a:lnTo>
                  <a:pt x="221" y="19"/>
                </a:lnTo>
                <a:lnTo>
                  <a:pt x="189" y="19"/>
                </a:lnTo>
                <a:lnTo>
                  <a:pt x="158" y="19"/>
                </a:lnTo>
                <a:lnTo>
                  <a:pt x="126" y="19"/>
                </a:lnTo>
                <a:lnTo>
                  <a:pt x="84" y="19"/>
                </a:lnTo>
                <a:lnTo>
                  <a:pt x="42" y="19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378" name="Freeform 138"/>
          <p:cNvSpPr>
            <a:spLocks/>
          </p:cNvSpPr>
          <p:nvPr/>
        </p:nvSpPr>
        <p:spPr bwMode="auto">
          <a:xfrm>
            <a:off x="7747000" y="2425700"/>
            <a:ext cx="484188" cy="26988"/>
          </a:xfrm>
          <a:custGeom>
            <a:avLst/>
            <a:gdLst/>
            <a:ahLst/>
            <a:cxnLst>
              <a:cxn ang="0">
                <a:pos x="304" y="11"/>
              </a:cxn>
              <a:cxn ang="0">
                <a:pos x="252" y="0"/>
              </a:cxn>
              <a:cxn ang="0">
                <a:pos x="221" y="0"/>
              </a:cxn>
              <a:cxn ang="0">
                <a:pos x="189" y="0"/>
              </a:cxn>
              <a:cxn ang="0">
                <a:pos x="157" y="0"/>
              </a:cxn>
              <a:cxn ang="0">
                <a:pos x="126" y="0"/>
              </a:cxn>
              <a:cxn ang="0">
                <a:pos x="94" y="16"/>
              </a:cxn>
              <a:cxn ang="0">
                <a:pos x="63" y="16"/>
              </a:cxn>
              <a:cxn ang="0">
                <a:pos x="31" y="16"/>
              </a:cxn>
              <a:cxn ang="0">
                <a:pos x="0" y="16"/>
              </a:cxn>
              <a:cxn ang="0">
                <a:pos x="16" y="11"/>
              </a:cxn>
            </a:cxnLst>
            <a:rect l="0" t="0" r="r" b="b"/>
            <a:pathLst>
              <a:path w="305" h="17">
                <a:moveTo>
                  <a:pt x="304" y="11"/>
                </a:moveTo>
                <a:lnTo>
                  <a:pt x="252" y="0"/>
                </a:lnTo>
                <a:lnTo>
                  <a:pt x="221" y="0"/>
                </a:lnTo>
                <a:lnTo>
                  <a:pt x="189" y="0"/>
                </a:lnTo>
                <a:lnTo>
                  <a:pt x="157" y="0"/>
                </a:lnTo>
                <a:lnTo>
                  <a:pt x="126" y="0"/>
                </a:lnTo>
                <a:lnTo>
                  <a:pt x="94" y="16"/>
                </a:lnTo>
                <a:lnTo>
                  <a:pt x="63" y="16"/>
                </a:lnTo>
                <a:lnTo>
                  <a:pt x="31" y="16"/>
                </a:lnTo>
                <a:lnTo>
                  <a:pt x="0" y="16"/>
                </a:lnTo>
                <a:lnTo>
                  <a:pt x="16" y="11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379" name="Freeform 139"/>
          <p:cNvSpPr>
            <a:spLocks/>
          </p:cNvSpPr>
          <p:nvPr/>
        </p:nvSpPr>
        <p:spPr bwMode="auto">
          <a:xfrm>
            <a:off x="7772400" y="2438400"/>
            <a:ext cx="458788" cy="153988"/>
          </a:xfrm>
          <a:custGeom>
            <a:avLst/>
            <a:gdLst/>
            <a:ahLst/>
            <a:cxnLst>
              <a:cxn ang="0">
                <a:pos x="288" y="0"/>
              </a:cxn>
              <a:cxn ang="0">
                <a:pos x="236" y="13"/>
              </a:cxn>
              <a:cxn ang="0">
                <a:pos x="205" y="13"/>
              </a:cxn>
              <a:cxn ang="0">
                <a:pos x="183" y="24"/>
              </a:cxn>
              <a:cxn ang="0">
                <a:pos x="152" y="34"/>
              </a:cxn>
              <a:cxn ang="0">
                <a:pos x="120" y="45"/>
              </a:cxn>
              <a:cxn ang="0">
                <a:pos x="89" y="55"/>
              </a:cxn>
              <a:cxn ang="0">
                <a:pos x="47" y="66"/>
              </a:cxn>
              <a:cxn ang="0">
                <a:pos x="15" y="77"/>
              </a:cxn>
              <a:cxn ang="0">
                <a:pos x="0" y="96"/>
              </a:cxn>
            </a:cxnLst>
            <a:rect l="0" t="0" r="r" b="b"/>
            <a:pathLst>
              <a:path w="289" h="97">
                <a:moveTo>
                  <a:pt x="288" y="0"/>
                </a:moveTo>
                <a:lnTo>
                  <a:pt x="236" y="13"/>
                </a:lnTo>
                <a:lnTo>
                  <a:pt x="205" y="13"/>
                </a:lnTo>
                <a:lnTo>
                  <a:pt x="183" y="24"/>
                </a:lnTo>
                <a:lnTo>
                  <a:pt x="152" y="34"/>
                </a:lnTo>
                <a:lnTo>
                  <a:pt x="120" y="45"/>
                </a:lnTo>
                <a:lnTo>
                  <a:pt x="89" y="55"/>
                </a:lnTo>
                <a:lnTo>
                  <a:pt x="47" y="66"/>
                </a:lnTo>
                <a:lnTo>
                  <a:pt x="15" y="77"/>
                </a:lnTo>
                <a:lnTo>
                  <a:pt x="0" y="9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380" name="Freeform 140"/>
          <p:cNvSpPr>
            <a:spLocks/>
          </p:cNvSpPr>
          <p:nvPr/>
        </p:nvSpPr>
        <p:spPr bwMode="auto">
          <a:xfrm>
            <a:off x="7848600" y="2438400"/>
            <a:ext cx="382588" cy="230188"/>
          </a:xfrm>
          <a:custGeom>
            <a:avLst/>
            <a:gdLst/>
            <a:ahLst/>
            <a:cxnLst>
              <a:cxn ang="0">
                <a:pos x="240" y="0"/>
              </a:cxn>
              <a:cxn ang="0">
                <a:pos x="188" y="24"/>
              </a:cxn>
              <a:cxn ang="0">
                <a:pos x="157" y="24"/>
              </a:cxn>
              <a:cxn ang="0">
                <a:pos x="135" y="45"/>
              </a:cxn>
              <a:cxn ang="0">
                <a:pos x="104" y="66"/>
              </a:cxn>
              <a:cxn ang="0">
                <a:pos x="72" y="77"/>
              </a:cxn>
              <a:cxn ang="0">
                <a:pos x="41" y="87"/>
              </a:cxn>
              <a:cxn ang="0">
                <a:pos x="9" y="108"/>
              </a:cxn>
              <a:cxn ang="0">
                <a:pos x="0" y="144"/>
              </a:cxn>
            </a:cxnLst>
            <a:rect l="0" t="0" r="r" b="b"/>
            <a:pathLst>
              <a:path w="241" h="145">
                <a:moveTo>
                  <a:pt x="240" y="0"/>
                </a:moveTo>
                <a:lnTo>
                  <a:pt x="188" y="24"/>
                </a:lnTo>
                <a:lnTo>
                  <a:pt x="157" y="24"/>
                </a:lnTo>
                <a:lnTo>
                  <a:pt x="135" y="45"/>
                </a:lnTo>
                <a:lnTo>
                  <a:pt x="104" y="66"/>
                </a:lnTo>
                <a:lnTo>
                  <a:pt x="72" y="77"/>
                </a:lnTo>
                <a:lnTo>
                  <a:pt x="41" y="87"/>
                </a:lnTo>
                <a:lnTo>
                  <a:pt x="9" y="108"/>
                </a:lnTo>
                <a:lnTo>
                  <a:pt x="0" y="144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381" name="Freeform 141"/>
          <p:cNvSpPr>
            <a:spLocks/>
          </p:cNvSpPr>
          <p:nvPr/>
        </p:nvSpPr>
        <p:spPr bwMode="auto">
          <a:xfrm>
            <a:off x="8001000" y="2438400"/>
            <a:ext cx="165100" cy="323850"/>
          </a:xfrm>
          <a:custGeom>
            <a:avLst/>
            <a:gdLst/>
            <a:ahLst/>
            <a:cxnLst>
              <a:cxn ang="0">
                <a:pos x="96" y="0"/>
              </a:cxn>
              <a:cxn ang="0">
                <a:pos x="103" y="45"/>
              </a:cxn>
              <a:cxn ang="0">
                <a:pos x="82" y="77"/>
              </a:cxn>
              <a:cxn ang="0">
                <a:pos x="71" y="108"/>
              </a:cxn>
              <a:cxn ang="0">
                <a:pos x="39" y="129"/>
              </a:cxn>
              <a:cxn ang="0">
                <a:pos x="29" y="171"/>
              </a:cxn>
              <a:cxn ang="0">
                <a:pos x="8" y="203"/>
              </a:cxn>
              <a:cxn ang="0">
                <a:pos x="0" y="192"/>
              </a:cxn>
            </a:cxnLst>
            <a:rect l="0" t="0" r="r" b="b"/>
            <a:pathLst>
              <a:path w="104" h="204">
                <a:moveTo>
                  <a:pt x="96" y="0"/>
                </a:moveTo>
                <a:lnTo>
                  <a:pt x="103" y="45"/>
                </a:lnTo>
                <a:lnTo>
                  <a:pt x="82" y="77"/>
                </a:lnTo>
                <a:lnTo>
                  <a:pt x="71" y="108"/>
                </a:lnTo>
                <a:lnTo>
                  <a:pt x="39" y="129"/>
                </a:lnTo>
                <a:lnTo>
                  <a:pt x="29" y="171"/>
                </a:lnTo>
                <a:lnTo>
                  <a:pt x="8" y="203"/>
                </a:lnTo>
                <a:lnTo>
                  <a:pt x="0" y="192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382" name="Freeform 142"/>
          <p:cNvSpPr>
            <a:spLocks/>
          </p:cNvSpPr>
          <p:nvPr/>
        </p:nvSpPr>
        <p:spPr bwMode="auto">
          <a:xfrm>
            <a:off x="8153400" y="2438400"/>
            <a:ext cx="77788" cy="382588"/>
          </a:xfrm>
          <a:custGeom>
            <a:avLst/>
            <a:gdLst/>
            <a:ahLst/>
            <a:cxnLst>
              <a:cxn ang="0">
                <a:pos x="48" y="0"/>
              </a:cxn>
              <a:cxn ang="0">
                <a:pos x="38" y="45"/>
              </a:cxn>
              <a:cxn ang="0">
                <a:pos x="28" y="77"/>
              </a:cxn>
              <a:cxn ang="0">
                <a:pos x="28" y="108"/>
              </a:cxn>
              <a:cxn ang="0">
                <a:pos x="17" y="140"/>
              </a:cxn>
              <a:cxn ang="0">
                <a:pos x="17" y="171"/>
              </a:cxn>
              <a:cxn ang="0">
                <a:pos x="17" y="203"/>
              </a:cxn>
              <a:cxn ang="0">
                <a:pos x="7" y="234"/>
              </a:cxn>
              <a:cxn ang="0">
                <a:pos x="0" y="240"/>
              </a:cxn>
            </a:cxnLst>
            <a:rect l="0" t="0" r="r" b="b"/>
            <a:pathLst>
              <a:path w="49" h="241">
                <a:moveTo>
                  <a:pt x="48" y="0"/>
                </a:moveTo>
                <a:lnTo>
                  <a:pt x="38" y="45"/>
                </a:lnTo>
                <a:lnTo>
                  <a:pt x="28" y="77"/>
                </a:lnTo>
                <a:lnTo>
                  <a:pt x="28" y="108"/>
                </a:lnTo>
                <a:lnTo>
                  <a:pt x="17" y="140"/>
                </a:lnTo>
                <a:lnTo>
                  <a:pt x="17" y="171"/>
                </a:lnTo>
                <a:lnTo>
                  <a:pt x="17" y="203"/>
                </a:lnTo>
                <a:lnTo>
                  <a:pt x="7" y="234"/>
                </a:lnTo>
                <a:lnTo>
                  <a:pt x="0" y="24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383" name="Freeform 143"/>
          <p:cNvSpPr>
            <a:spLocks/>
          </p:cNvSpPr>
          <p:nvPr/>
        </p:nvSpPr>
        <p:spPr bwMode="auto">
          <a:xfrm>
            <a:off x="8077200" y="1905000"/>
            <a:ext cx="153988" cy="382588"/>
          </a:xfrm>
          <a:custGeom>
            <a:avLst/>
            <a:gdLst/>
            <a:ahLst/>
            <a:cxnLst>
              <a:cxn ang="0">
                <a:pos x="96" y="240"/>
              </a:cxn>
              <a:cxn ang="0">
                <a:pos x="65" y="191"/>
              </a:cxn>
              <a:cxn ang="0">
                <a:pos x="55" y="160"/>
              </a:cxn>
              <a:cxn ang="0">
                <a:pos x="44" y="128"/>
              </a:cxn>
              <a:cxn ang="0">
                <a:pos x="44" y="97"/>
              </a:cxn>
              <a:cxn ang="0">
                <a:pos x="34" y="65"/>
              </a:cxn>
              <a:cxn ang="0">
                <a:pos x="23" y="34"/>
              </a:cxn>
              <a:cxn ang="0">
                <a:pos x="23" y="12"/>
              </a:cxn>
              <a:cxn ang="0">
                <a:pos x="0" y="0"/>
              </a:cxn>
            </a:cxnLst>
            <a:rect l="0" t="0" r="r" b="b"/>
            <a:pathLst>
              <a:path w="97" h="241">
                <a:moveTo>
                  <a:pt x="96" y="240"/>
                </a:moveTo>
                <a:lnTo>
                  <a:pt x="65" y="191"/>
                </a:lnTo>
                <a:lnTo>
                  <a:pt x="55" y="160"/>
                </a:lnTo>
                <a:lnTo>
                  <a:pt x="44" y="128"/>
                </a:lnTo>
                <a:lnTo>
                  <a:pt x="44" y="97"/>
                </a:lnTo>
                <a:lnTo>
                  <a:pt x="34" y="65"/>
                </a:lnTo>
                <a:lnTo>
                  <a:pt x="23" y="34"/>
                </a:lnTo>
                <a:lnTo>
                  <a:pt x="23" y="12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384" name="Freeform 144"/>
          <p:cNvSpPr>
            <a:spLocks/>
          </p:cNvSpPr>
          <p:nvPr/>
        </p:nvSpPr>
        <p:spPr bwMode="auto">
          <a:xfrm>
            <a:off x="7772400" y="2209800"/>
            <a:ext cx="382588" cy="153988"/>
          </a:xfrm>
          <a:custGeom>
            <a:avLst/>
            <a:gdLst/>
            <a:ahLst/>
            <a:cxnLst>
              <a:cxn ang="0">
                <a:pos x="240" y="96"/>
              </a:cxn>
              <a:cxn ang="0">
                <a:pos x="183" y="73"/>
              </a:cxn>
              <a:cxn ang="0">
                <a:pos x="152" y="63"/>
              </a:cxn>
              <a:cxn ang="0">
                <a:pos x="120" y="42"/>
              </a:cxn>
              <a:cxn ang="0">
                <a:pos x="36" y="31"/>
              </a:cxn>
              <a:cxn ang="0">
                <a:pos x="5" y="21"/>
              </a:cxn>
              <a:cxn ang="0">
                <a:pos x="0" y="0"/>
              </a:cxn>
            </a:cxnLst>
            <a:rect l="0" t="0" r="r" b="b"/>
            <a:pathLst>
              <a:path w="241" h="97">
                <a:moveTo>
                  <a:pt x="240" y="96"/>
                </a:moveTo>
                <a:lnTo>
                  <a:pt x="183" y="73"/>
                </a:lnTo>
                <a:lnTo>
                  <a:pt x="152" y="63"/>
                </a:lnTo>
                <a:lnTo>
                  <a:pt x="120" y="42"/>
                </a:lnTo>
                <a:lnTo>
                  <a:pt x="36" y="31"/>
                </a:lnTo>
                <a:lnTo>
                  <a:pt x="5" y="21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385" name="Freeform 145"/>
          <p:cNvSpPr>
            <a:spLocks/>
          </p:cNvSpPr>
          <p:nvPr/>
        </p:nvSpPr>
        <p:spPr bwMode="auto">
          <a:xfrm>
            <a:off x="8305800" y="2057400"/>
            <a:ext cx="458788" cy="230188"/>
          </a:xfrm>
          <a:custGeom>
            <a:avLst/>
            <a:gdLst/>
            <a:ahLst/>
            <a:cxnLst>
              <a:cxn ang="0">
                <a:pos x="0" y="144"/>
              </a:cxn>
              <a:cxn ang="0">
                <a:pos x="56" y="135"/>
              </a:cxn>
              <a:cxn ang="0">
                <a:pos x="94" y="103"/>
              </a:cxn>
              <a:cxn ang="0">
                <a:pos x="120" y="70"/>
              </a:cxn>
              <a:cxn ang="0">
                <a:pos x="170" y="55"/>
              </a:cxn>
              <a:cxn ang="0">
                <a:pos x="208" y="39"/>
              </a:cxn>
              <a:cxn ang="0">
                <a:pos x="246" y="24"/>
              </a:cxn>
              <a:cxn ang="0">
                <a:pos x="288" y="0"/>
              </a:cxn>
            </a:cxnLst>
            <a:rect l="0" t="0" r="r" b="b"/>
            <a:pathLst>
              <a:path w="289" h="145">
                <a:moveTo>
                  <a:pt x="0" y="144"/>
                </a:moveTo>
                <a:lnTo>
                  <a:pt x="56" y="135"/>
                </a:lnTo>
                <a:lnTo>
                  <a:pt x="94" y="103"/>
                </a:lnTo>
                <a:lnTo>
                  <a:pt x="120" y="70"/>
                </a:lnTo>
                <a:lnTo>
                  <a:pt x="170" y="55"/>
                </a:lnTo>
                <a:lnTo>
                  <a:pt x="208" y="39"/>
                </a:lnTo>
                <a:lnTo>
                  <a:pt x="246" y="24"/>
                </a:lnTo>
                <a:lnTo>
                  <a:pt x="288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386" name="Freeform 146"/>
          <p:cNvSpPr>
            <a:spLocks/>
          </p:cNvSpPr>
          <p:nvPr/>
        </p:nvSpPr>
        <p:spPr bwMode="auto">
          <a:xfrm>
            <a:off x="8305800" y="2359025"/>
            <a:ext cx="458788" cy="26988"/>
          </a:xfrm>
          <a:custGeom>
            <a:avLst/>
            <a:gdLst/>
            <a:ahLst/>
            <a:cxnLst>
              <a:cxn ang="0">
                <a:pos x="0" y="16"/>
              </a:cxn>
              <a:cxn ang="0">
                <a:pos x="47" y="0"/>
              </a:cxn>
              <a:cxn ang="0">
                <a:pos x="132" y="0"/>
              </a:cxn>
              <a:cxn ang="0">
                <a:pos x="216" y="0"/>
              </a:cxn>
              <a:cxn ang="0">
                <a:pos x="247" y="0"/>
              </a:cxn>
              <a:cxn ang="0">
                <a:pos x="279" y="0"/>
              </a:cxn>
              <a:cxn ang="0">
                <a:pos x="288" y="16"/>
              </a:cxn>
            </a:cxnLst>
            <a:rect l="0" t="0" r="r" b="b"/>
            <a:pathLst>
              <a:path w="289" h="17">
                <a:moveTo>
                  <a:pt x="0" y="16"/>
                </a:moveTo>
                <a:lnTo>
                  <a:pt x="47" y="0"/>
                </a:lnTo>
                <a:lnTo>
                  <a:pt x="132" y="0"/>
                </a:lnTo>
                <a:lnTo>
                  <a:pt x="216" y="0"/>
                </a:lnTo>
                <a:lnTo>
                  <a:pt x="247" y="0"/>
                </a:lnTo>
                <a:lnTo>
                  <a:pt x="279" y="0"/>
                </a:lnTo>
                <a:lnTo>
                  <a:pt x="288" y="1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387" name="Freeform 147"/>
          <p:cNvSpPr>
            <a:spLocks/>
          </p:cNvSpPr>
          <p:nvPr/>
        </p:nvSpPr>
        <p:spPr bwMode="auto">
          <a:xfrm>
            <a:off x="8305800" y="1905000"/>
            <a:ext cx="230188" cy="382588"/>
          </a:xfrm>
          <a:custGeom>
            <a:avLst/>
            <a:gdLst/>
            <a:ahLst/>
            <a:cxnLst>
              <a:cxn ang="0">
                <a:pos x="0" y="240"/>
              </a:cxn>
              <a:cxn ang="0">
                <a:pos x="47" y="206"/>
              </a:cxn>
              <a:cxn ang="0">
                <a:pos x="47" y="178"/>
              </a:cxn>
              <a:cxn ang="0">
                <a:pos x="79" y="140"/>
              </a:cxn>
              <a:cxn ang="0">
                <a:pos x="90" y="100"/>
              </a:cxn>
              <a:cxn ang="0">
                <a:pos x="90" y="61"/>
              </a:cxn>
              <a:cxn ang="0">
                <a:pos x="111" y="21"/>
              </a:cxn>
              <a:cxn ang="0">
                <a:pos x="144" y="0"/>
              </a:cxn>
            </a:cxnLst>
            <a:rect l="0" t="0" r="r" b="b"/>
            <a:pathLst>
              <a:path w="145" h="241">
                <a:moveTo>
                  <a:pt x="0" y="240"/>
                </a:moveTo>
                <a:lnTo>
                  <a:pt x="47" y="206"/>
                </a:lnTo>
                <a:lnTo>
                  <a:pt x="47" y="178"/>
                </a:lnTo>
                <a:lnTo>
                  <a:pt x="79" y="140"/>
                </a:lnTo>
                <a:lnTo>
                  <a:pt x="90" y="100"/>
                </a:lnTo>
                <a:lnTo>
                  <a:pt x="90" y="61"/>
                </a:lnTo>
                <a:lnTo>
                  <a:pt x="111" y="21"/>
                </a:lnTo>
                <a:lnTo>
                  <a:pt x="144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388" name="Freeform 148"/>
          <p:cNvSpPr>
            <a:spLocks/>
          </p:cNvSpPr>
          <p:nvPr/>
        </p:nvSpPr>
        <p:spPr bwMode="auto">
          <a:xfrm>
            <a:off x="8305800" y="2362200"/>
            <a:ext cx="382588" cy="1825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7" y="30"/>
              </a:cxn>
              <a:cxn ang="0">
                <a:pos x="79" y="40"/>
              </a:cxn>
              <a:cxn ang="0">
                <a:pos x="111" y="51"/>
              </a:cxn>
              <a:cxn ang="0">
                <a:pos x="142" y="61"/>
              </a:cxn>
              <a:cxn ang="0">
                <a:pos x="174" y="72"/>
              </a:cxn>
              <a:cxn ang="0">
                <a:pos x="205" y="93"/>
              </a:cxn>
              <a:cxn ang="0">
                <a:pos x="237" y="114"/>
              </a:cxn>
              <a:cxn ang="0">
                <a:pos x="240" y="96"/>
              </a:cxn>
            </a:cxnLst>
            <a:rect l="0" t="0" r="r" b="b"/>
            <a:pathLst>
              <a:path w="241" h="115">
                <a:moveTo>
                  <a:pt x="0" y="0"/>
                </a:moveTo>
                <a:lnTo>
                  <a:pt x="47" y="30"/>
                </a:lnTo>
                <a:lnTo>
                  <a:pt x="79" y="40"/>
                </a:lnTo>
                <a:lnTo>
                  <a:pt x="111" y="51"/>
                </a:lnTo>
                <a:lnTo>
                  <a:pt x="142" y="61"/>
                </a:lnTo>
                <a:lnTo>
                  <a:pt x="174" y="72"/>
                </a:lnTo>
                <a:lnTo>
                  <a:pt x="205" y="93"/>
                </a:lnTo>
                <a:lnTo>
                  <a:pt x="237" y="114"/>
                </a:lnTo>
                <a:lnTo>
                  <a:pt x="240" y="9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389" name="Freeform 149"/>
          <p:cNvSpPr>
            <a:spLocks/>
          </p:cNvSpPr>
          <p:nvPr/>
        </p:nvSpPr>
        <p:spPr bwMode="auto">
          <a:xfrm>
            <a:off x="7772400" y="2057400"/>
            <a:ext cx="382588" cy="230188"/>
          </a:xfrm>
          <a:custGeom>
            <a:avLst/>
            <a:gdLst/>
            <a:ahLst/>
            <a:cxnLst>
              <a:cxn ang="0">
                <a:pos x="240" y="144"/>
              </a:cxn>
              <a:cxn ang="0">
                <a:pos x="194" y="127"/>
              </a:cxn>
              <a:cxn ang="0">
                <a:pos x="162" y="106"/>
              </a:cxn>
              <a:cxn ang="0">
                <a:pos x="131" y="85"/>
              </a:cxn>
              <a:cxn ang="0">
                <a:pos x="99" y="64"/>
              </a:cxn>
              <a:cxn ang="0">
                <a:pos x="68" y="53"/>
              </a:cxn>
              <a:cxn ang="0">
                <a:pos x="36" y="32"/>
              </a:cxn>
              <a:cxn ang="0">
                <a:pos x="0" y="0"/>
              </a:cxn>
            </a:cxnLst>
            <a:rect l="0" t="0" r="r" b="b"/>
            <a:pathLst>
              <a:path w="241" h="145">
                <a:moveTo>
                  <a:pt x="240" y="144"/>
                </a:moveTo>
                <a:lnTo>
                  <a:pt x="194" y="127"/>
                </a:lnTo>
                <a:lnTo>
                  <a:pt x="162" y="106"/>
                </a:lnTo>
                <a:lnTo>
                  <a:pt x="131" y="85"/>
                </a:lnTo>
                <a:lnTo>
                  <a:pt x="99" y="64"/>
                </a:lnTo>
                <a:lnTo>
                  <a:pt x="68" y="53"/>
                </a:lnTo>
                <a:lnTo>
                  <a:pt x="36" y="32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390" name="Freeform 150"/>
          <p:cNvSpPr>
            <a:spLocks/>
          </p:cNvSpPr>
          <p:nvPr/>
        </p:nvSpPr>
        <p:spPr bwMode="auto">
          <a:xfrm>
            <a:off x="8305800" y="2438400"/>
            <a:ext cx="230188" cy="382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7" y="42"/>
              </a:cxn>
              <a:cxn ang="0">
                <a:pos x="47" y="82"/>
              </a:cxn>
              <a:cxn ang="0">
                <a:pos x="58" y="122"/>
              </a:cxn>
              <a:cxn ang="0">
                <a:pos x="79" y="161"/>
              </a:cxn>
              <a:cxn ang="0">
                <a:pos x="111" y="187"/>
              </a:cxn>
              <a:cxn ang="0">
                <a:pos x="121" y="227"/>
              </a:cxn>
              <a:cxn ang="0">
                <a:pos x="144" y="240"/>
              </a:cxn>
            </a:cxnLst>
            <a:rect l="0" t="0" r="r" b="b"/>
            <a:pathLst>
              <a:path w="145" h="241">
                <a:moveTo>
                  <a:pt x="0" y="0"/>
                </a:moveTo>
                <a:lnTo>
                  <a:pt x="47" y="42"/>
                </a:lnTo>
                <a:lnTo>
                  <a:pt x="47" y="82"/>
                </a:lnTo>
                <a:lnTo>
                  <a:pt x="58" y="122"/>
                </a:lnTo>
                <a:lnTo>
                  <a:pt x="79" y="161"/>
                </a:lnTo>
                <a:lnTo>
                  <a:pt x="111" y="187"/>
                </a:lnTo>
                <a:lnTo>
                  <a:pt x="121" y="227"/>
                </a:lnTo>
                <a:lnTo>
                  <a:pt x="144" y="24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509588" y="374650"/>
            <a:ext cx="8177212" cy="4021138"/>
            <a:chOff x="321" y="236"/>
            <a:chExt cx="5151" cy="2533"/>
          </a:xfrm>
        </p:grpSpPr>
        <p:sp>
          <p:nvSpPr>
            <p:cNvPr id="4098" name="Freeform 2"/>
            <p:cNvSpPr>
              <a:spLocks/>
            </p:cNvSpPr>
            <p:nvPr/>
          </p:nvSpPr>
          <p:spPr bwMode="auto">
            <a:xfrm>
              <a:off x="2322" y="1117"/>
              <a:ext cx="286" cy="178"/>
            </a:xfrm>
            <a:custGeom>
              <a:avLst/>
              <a:gdLst/>
              <a:ahLst/>
              <a:cxnLst>
                <a:cxn ang="0">
                  <a:pos x="72" y="155"/>
                </a:cxn>
                <a:cxn ang="0">
                  <a:pos x="117" y="157"/>
                </a:cxn>
                <a:cxn ang="0">
                  <a:pos x="147" y="147"/>
                </a:cxn>
                <a:cxn ang="0">
                  <a:pos x="177" y="137"/>
                </a:cxn>
                <a:cxn ang="0">
                  <a:pos x="205" y="127"/>
                </a:cxn>
                <a:cxn ang="0">
                  <a:pos x="235" y="127"/>
                </a:cxn>
                <a:cxn ang="0">
                  <a:pos x="265" y="127"/>
                </a:cxn>
                <a:cxn ang="0">
                  <a:pos x="275" y="98"/>
                </a:cxn>
                <a:cxn ang="0">
                  <a:pos x="285" y="68"/>
                </a:cxn>
                <a:cxn ang="0">
                  <a:pos x="255" y="48"/>
                </a:cxn>
                <a:cxn ang="0">
                  <a:pos x="245" y="18"/>
                </a:cxn>
                <a:cxn ang="0">
                  <a:pos x="215" y="9"/>
                </a:cxn>
                <a:cxn ang="0">
                  <a:pos x="177" y="0"/>
                </a:cxn>
                <a:cxn ang="0">
                  <a:pos x="147" y="0"/>
                </a:cxn>
                <a:cxn ang="0">
                  <a:pos x="117" y="0"/>
                </a:cxn>
                <a:cxn ang="0">
                  <a:pos x="88" y="18"/>
                </a:cxn>
                <a:cxn ang="0">
                  <a:pos x="59" y="38"/>
                </a:cxn>
                <a:cxn ang="0">
                  <a:pos x="39" y="68"/>
                </a:cxn>
                <a:cxn ang="0">
                  <a:pos x="19" y="98"/>
                </a:cxn>
                <a:cxn ang="0">
                  <a:pos x="9" y="127"/>
                </a:cxn>
                <a:cxn ang="0">
                  <a:pos x="0" y="157"/>
                </a:cxn>
                <a:cxn ang="0">
                  <a:pos x="29" y="177"/>
                </a:cxn>
                <a:cxn ang="0">
                  <a:pos x="72" y="155"/>
                </a:cxn>
                <a:cxn ang="0">
                  <a:pos x="72" y="155"/>
                </a:cxn>
              </a:cxnLst>
              <a:rect l="0" t="0" r="r" b="b"/>
              <a:pathLst>
                <a:path w="286" h="178">
                  <a:moveTo>
                    <a:pt x="72" y="155"/>
                  </a:moveTo>
                  <a:lnTo>
                    <a:pt x="117" y="157"/>
                  </a:lnTo>
                  <a:lnTo>
                    <a:pt x="147" y="147"/>
                  </a:lnTo>
                  <a:lnTo>
                    <a:pt x="177" y="137"/>
                  </a:lnTo>
                  <a:lnTo>
                    <a:pt x="205" y="127"/>
                  </a:lnTo>
                  <a:lnTo>
                    <a:pt x="235" y="127"/>
                  </a:lnTo>
                  <a:lnTo>
                    <a:pt x="265" y="127"/>
                  </a:lnTo>
                  <a:lnTo>
                    <a:pt x="275" y="98"/>
                  </a:lnTo>
                  <a:lnTo>
                    <a:pt x="285" y="68"/>
                  </a:lnTo>
                  <a:lnTo>
                    <a:pt x="255" y="48"/>
                  </a:lnTo>
                  <a:lnTo>
                    <a:pt x="245" y="18"/>
                  </a:lnTo>
                  <a:lnTo>
                    <a:pt x="215" y="9"/>
                  </a:lnTo>
                  <a:lnTo>
                    <a:pt x="177" y="0"/>
                  </a:lnTo>
                  <a:lnTo>
                    <a:pt x="147" y="0"/>
                  </a:lnTo>
                  <a:lnTo>
                    <a:pt x="117" y="0"/>
                  </a:lnTo>
                  <a:lnTo>
                    <a:pt x="88" y="18"/>
                  </a:lnTo>
                  <a:lnTo>
                    <a:pt x="59" y="38"/>
                  </a:lnTo>
                  <a:lnTo>
                    <a:pt x="39" y="68"/>
                  </a:lnTo>
                  <a:lnTo>
                    <a:pt x="19" y="98"/>
                  </a:lnTo>
                  <a:lnTo>
                    <a:pt x="9" y="127"/>
                  </a:lnTo>
                  <a:lnTo>
                    <a:pt x="0" y="157"/>
                  </a:lnTo>
                  <a:lnTo>
                    <a:pt x="29" y="177"/>
                  </a:lnTo>
                  <a:lnTo>
                    <a:pt x="72" y="155"/>
                  </a:lnTo>
                  <a:lnTo>
                    <a:pt x="72" y="155"/>
                  </a:lnTo>
                </a:path>
              </a:pathLst>
            </a:custGeom>
            <a:pattFill prst="narVert">
              <a:fgClr>
                <a:schemeClr val="accent1"/>
              </a:fgClr>
              <a:bgClr>
                <a:schemeClr val="bg1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099" name="Freeform 3"/>
            <p:cNvSpPr>
              <a:spLocks/>
            </p:cNvSpPr>
            <p:nvPr/>
          </p:nvSpPr>
          <p:spPr bwMode="auto">
            <a:xfrm>
              <a:off x="3244" y="1039"/>
              <a:ext cx="287" cy="158"/>
            </a:xfrm>
            <a:custGeom>
              <a:avLst/>
              <a:gdLst/>
              <a:ahLst/>
              <a:cxnLst>
                <a:cxn ang="0">
                  <a:pos x="13" y="147"/>
                </a:cxn>
                <a:cxn ang="0">
                  <a:pos x="0" y="107"/>
                </a:cxn>
                <a:cxn ang="0">
                  <a:pos x="9" y="78"/>
                </a:cxn>
                <a:cxn ang="0">
                  <a:pos x="19" y="49"/>
                </a:cxn>
                <a:cxn ang="0">
                  <a:pos x="19" y="19"/>
                </a:cxn>
                <a:cxn ang="0">
                  <a:pos x="48" y="9"/>
                </a:cxn>
                <a:cxn ang="0">
                  <a:pos x="78" y="0"/>
                </a:cxn>
                <a:cxn ang="0">
                  <a:pos x="108" y="0"/>
                </a:cxn>
                <a:cxn ang="0">
                  <a:pos x="138" y="0"/>
                </a:cxn>
                <a:cxn ang="0">
                  <a:pos x="167" y="0"/>
                </a:cxn>
                <a:cxn ang="0">
                  <a:pos x="197" y="0"/>
                </a:cxn>
                <a:cxn ang="0">
                  <a:pos x="217" y="29"/>
                </a:cxn>
                <a:cxn ang="0">
                  <a:pos x="237" y="59"/>
                </a:cxn>
                <a:cxn ang="0">
                  <a:pos x="266" y="78"/>
                </a:cxn>
                <a:cxn ang="0">
                  <a:pos x="286" y="107"/>
                </a:cxn>
                <a:cxn ang="0">
                  <a:pos x="286" y="137"/>
                </a:cxn>
                <a:cxn ang="0">
                  <a:pos x="256" y="157"/>
                </a:cxn>
                <a:cxn ang="0">
                  <a:pos x="227" y="157"/>
                </a:cxn>
                <a:cxn ang="0">
                  <a:pos x="197" y="157"/>
                </a:cxn>
                <a:cxn ang="0">
                  <a:pos x="167" y="157"/>
                </a:cxn>
                <a:cxn ang="0">
                  <a:pos x="138" y="157"/>
                </a:cxn>
                <a:cxn ang="0">
                  <a:pos x="108" y="157"/>
                </a:cxn>
                <a:cxn ang="0">
                  <a:pos x="78" y="147"/>
                </a:cxn>
                <a:cxn ang="0">
                  <a:pos x="13" y="147"/>
                </a:cxn>
                <a:cxn ang="0">
                  <a:pos x="0" y="107"/>
                </a:cxn>
                <a:cxn ang="0">
                  <a:pos x="0" y="78"/>
                </a:cxn>
                <a:cxn ang="0">
                  <a:pos x="13" y="61"/>
                </a:cxn>
              </a:cxnLst>
              <a:rect l="0" t="0" r="r" b="b"/>
              <a:pathLst>
                <a:path w="287" h="158">
                  <a:moveTo>
                    <a:pt x="13" y="147"/>
                  </a:moveTo>
                  <a:lnTo>
                    <a:pt x="0" y="107"/>
                  </a:lnTo>
                  <a:lnTo>
                    <a:pt x="9" y="78"/>
                  </a:lnTo>
                  <a:lnTo>
                    <a:pt x="19" y="49"/>
                  </a:lnTo>
                  <a:lnTo>
                    <a:pt x="19" y="19"/>
                  </a:lnTo>
                  <a:lnTo>
                    <a:pt x="48" y="9"/>
                  </a:lnTo>
                  <a:lnTo>
                    <a:pt x="78" y="0"/>
                  </a:lnTo>
                  <a:lnTo>
                    <a:pt x="108" y="0"/>
                  </a:lnTo>
                  <a:lnTo>
                    <a:pt x="138" y="0"/>
                  </a:lnTo>
                  <a:lnTo>
                    <a:pt x="167" y="0"/>
                  </a:lnTo>
                  <a:lnTo>
                    <a:pt x="197" y="0"/>
                  </a:lnTo>
                  <a:lnTo>
                    <a:pt x="217" y="29"/>
                  </a:lnTo>
                  <a:lnTo>
                    <a:pt x="237" y="59"/>
                  </a:lnTo>
                  <a:lnTo>
                    <a:pt x="266" y="78"/>
                  </a:lnTo>
                  <a:lnTo>
                    <a:pt x="286" y="107"/>
                  </a:lnTo>
                  <a:lnTo>
                    <a:pt x="286" y="137"/>
                  </a:lnTo>
                  <a:lnTo>
                    <a:pt x="256" y="157"/>
                  </a:lnTo>
                  <a:lnTo>
                    <a:pt x="227" y="157"/>
                  </a:lnTo>
                  <a:lnTo>
                    <a:pt x="197" y="157"/>
                  </a:lnTo>
                  <a:lnTo>
                    <a:pt x="167" y="157"/>
                  </a:lnTo>
                  <a:lnTo>
                    <a:pt x="138" y="157"/>
                  </a:lnTo>
                  <a:lnTo>
                    <a:pt x="108" y="157"/>
                  </a:lnTo>
                  <a:lnTo>
                    <a:pt x="78" y="147"/>
                  </a:lnTo>
                  <a:lnTo>
                    <a:pt x="13" y="147"/>
                  </a:lnTo>
                  <a:lnTo>
                    <a:pt x="0" y="107"/>
                  </a:lnTo>
                  <a:lnTo>
                    <a:pt x="0" y="78"/>
                  </a:lnTo>
                  <a:lnTo>
                    <a:pt x="13" y="61"/>
                  </a:lnTo>
                </a:path>
              </a:pathLst>
            </a:custGeom>
            <a:pattFill prst="narVert">
              <a:fgClr>
                <a:schemeClr val="accent1"/>
              </a:fgClr>
              <a:bgClr>
                <a:schemeClr val="bg1"/>
              </a:bgClr>
            </a:pattFill>
            <a:ln w="9525" cap="rnd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auto">
            <a:xfrm>
              <a:off x="2792" y="796"/>
              <a:ext cx="275" cy="1563"/>
            </a:xfrm>
            <a:custGeom>
              <a:avLst/>
              <a:gdLst/>
              <a:ahLst/>
              <a:cxnLst>
                <a:cxn ang="0">
                  <a:pos x="156" y="48"/>
                </a:cxn>
                <a:cxn ang="0">
                  <a:pos x="117" y="98"/>
                </a:cxn>
                <a:cxn ang="0">
                  <a:pos x="68" y="146"/>
                </a:cxn>
                <a:cxn ang="0">
                  <a:pos x="29" y="206"/>
                </a:cxn>
                <a:cxn ang="0">
                  <a:pos x="9" y="264"/>
                </a:cxn>
                <a:cxn ang="0">
                  <a:pos x="0" y="324"/>
                </a:cxn>
                <a:cxn ang="0">
                  <a:pos x="0" y="382"/>
                </a:cxn>
                <a:cxn ang="0">
                  <a:pos x="0" y="442"/>
                </a:cxn>
                <a:cxn ang="0">
                  <a:pos x="0" y="500"/>
                </a:cxn>
                <a:cxn ang="0">
                  <a:pos x="9" y="559"/>
                </a:cxn>
                <a:cxn ang="0">
                  <a:pos x="29" y="618"/>
                </a:cxn>
                <a:cxn ang="0">
                  <a:pos x="29" y="677"/>
                </a:cxn>
                <a:cxn ang="0">
                  <a:pos x="48" y="736"/>
                </a:cxn>
                <a:cxn ang="0">
                  <a:pos x="58" y="795"/>
                </a:cxn>
                <a:cxn ang="0">
                  <a:pos x="68" y="854"/>
                </a:cxn>
                <a:cxn ang="0">
                  <a:pos x="68" y="913"/>
                </a:cxn>
                <a:cxn ang="0">
                  <a:pos x="68" y="972"/>
                </a:cxn>
                <a:cxn ang="0">
                  <a:pos x="68" y="1031"/>
                </a:cxn>
                <a:cxn ang="0">
                  <a:pos x="78" y="1090"/>
                </a:cxn>
                <a:cxn ang="0">
                  <a:pos x="78" y="1148"/>
                </a:cxn>
                <a:cxn ang="0">
                  <a:pos x="78" y="1208"/>
                </a:cxn>
                <a:cxn ang="0">
                  <a:pos x="88" y="1266"/>
                </a:cxn>
                <a:cxn ang="0">
                  <a:pos x="97" y="1326"/>
                </a:cxn>
                <a:cxn ang="0">
                  <a:pos x="97" y="1384"/>
                </a:cxn>
                <a:cxn ang="0">
                  <a:pos x="97" y="1444"/>
                </a:cxn>
                <a:cxn ang="0">
                  <a:pos x="97" y="1502"/>
                </a:cxn>
                <a:cxn ang="0">
                  <a:pos x="107" y="1562"/>
                </a:cxn>
                <a:cxn ang="0">
                  <a:pos x="147" y="1532"/>
                </a:cxn>
                <a:cxn ang="0">
                  <a:pos x="166" y="1473"/>
                </a:cxn>
                <a:cxn ang="0">
                  <a:pos x="185" y="1414"/>
                </a:cxn>
                <a:cxn ang="0">
                  <a:pos x="185" y="1355"/>
                </a:cxn>
                <a:cxn ang="0">
                  <a:pos x="195" y="1296"/>
                </a:cxn>
                <a:cxn ang="0">
                  <a:pos x="195" y="1237"/>
                </a:cxn>
                <a:cxn ang="0">
                  <a:pos x="195" y="1178"/>
                </a:cxn>
                <a:cxn ang="0">
                  <a:pos x="195" y="1119"/>
                </a:cxn>
                <a:cxn ang="0">
                  <a:pos x="195" y="1060"/>
                </a:cxn>
                <a:cxn ang="0">
                  <a:pos x="195" y="992"/>
                </a:cxn>
                <a:cxn ang="0">
                  <a:pos x="195" y="932"/>
                </a:cxn>
                <a:cxn ang="0">
                  <a:pos x="205" y="874"/>
                </a:cxn>
                <a:cxn ang="0">
                  <a:pos x="225" y="814"/>
                </a:cxn>
                <a:cxn ang="0">
                  <a:pos x="235" y="756"/>
                </a:cxn>
                <a:cxn ang="0">
                  <a:pos x="255" y="677"/>
                </a:cxn>
                <a:cxn ang="0">
                  <a:pos x="264" y="618"/>
                </a:cxn>
                <a:cxn ang="0">
                  <a:pos x="274" y="559"/>
                </a:cxn>
                <a:cxn ang="0">
                  <a:pos x="274" y="500"/>
                </a:cxn>
                <a:cxn ang="0">
                  <a:pos x="274" y="442"/>
                </a:cxn>
                <a:cxn ang="0">
                  <a:pos x="274" y="382"/>
                </a:cxn>
                <a:cxn ang="0">
                  <a:pos x="274" y="324"/>
                </a:cxn>
                <a:cxn ang="0">
                  <a:pos x="274" y="264"/>
                </a:cxn>
                <a:cxn ang="0">
                  <a:pos x="274" y="206"/>
                </a:cxn>
                <a:cxn ang="0">
                  <a:pos x="274" y="146"/>
                </a:cxn>
                <a:cxn ang="0">
                  <a:pos x="264" y="88"/>
                </a:cxn>
                <a:cxn ang="0">
                  <a:pos x="235" y="28"/>
                </a:cxn>
                <a:cxn ang="0">
                  <a:pos x="164" y="1"/>
                </a:cxn>
              </a:cxnLst>
              <a:rect l="0" t="0" r="r" b="b"/>
              <a:pathLst>
                <a:path w="275" h="1563">
                  <a:moveTo>
                    <a:pt x="164" y="1"/>
                  </a:moveTo>
                  <a:lnTo>
                    <a:pt x="156" y="48"/>
                  </a:lnTo>
                  <a:lnTo>
                    <a:pt x="127" y="68"/>
                  </a:lnTo>
                  <a:lnTo>
                    <a:pt x="117" y="98"/>
                  </a:lnTo>
                  <a:lnTo>
                    <a:pt x="88" y="117"/>
                  </a:lnTo>
                  <a:lnTo>
                    <a:pt x="68" y="146"/>
                  </a:lnTo>
                  <a:lnTo>
                    <a:pt x="48" y="176"/>
                  </a:lnTo>
                  <a:lnTo>
                    <a:pt x="29" y="206"/>
                  </a:lnTo>
                  <a:lnTo>
                    <a:pt x="9" y="235"/>
                  </a:lnTo>
                  <a:lnTo>
                    <a:pt x="9" y="264"/>
                  </a:lnTo>
                  <a:lnTo>
                    <a:pt x="9" y="294"/>
                  </a:lnTo>
                  <a:lnTo>
                    <a:pt x="0" y="324"/>
                  </a:lnTo>
                  <a:lnTo>
                    <a:pt x="0" y="352"/>
                  </a:lnTo>
                  <a:lnTo>
                    <a:pt x="0" y="382"/>
                  </a:lnTo>
                  <a:lnTo>
                    <a:pt x="0" y="412"/>
                  </a:lnTo>
                  <a:lnTo>
                    <a:pt x="0" y="442"/>
                  </a:lnTo>
                  <a:lnTo>
                    <a:pt x="0" y="470"/>
                  </a:lnTo>
                  <a:lnTo>
                    <a:pt x="0" y="500"/>
                  </a:lnTo>
                  <a:lnTo>
                    <a:pt x="0" y="530"/>
                  </a:lnTo>
                  <a:lnTo>
                    <a:pt x="9" y="559"/>
                  </a:lnTo>
                  <a:lnTo>
                    <a:pt x="9" y="588"/>
                  </a:lnTo>
                  <a:lnTo>
                    <a:pt x="29" y="618"/>
                  </a:lnTo>
                  <a:lnTo>
                    <a:pt x="29" y="648"/>
                  </a:lnTo>
                  <a:lnTo>
                    <a:pt x="29" y="677"/>
                  </a:lnTo>
                  <a:lnTo>
                    <a:pt x="39" y="706"/>
                  </a:lnTo>
                  <a:lnTo>
                    <a:pt x="48" y="736"/>
                  </a:lnTo>
                  <a:lnTo>
                    <a:pt x="48" y="766"/>
                  </a:lnTo>
                  <a:lnTo>
                    <a:pt x="58" y="795"/>
                  </a:lnTo>
                  <a:lnTo>
                    <a:pt x="68" y="824"/>
                  </a:lnTo>
                  <a:lnTo>
                    <a:pt x="68" y="854"/>
                  </a:lnTo>
                  <a:lnTo>
                    <a:pt x="68" y="884"/>
                  </a:lnTo>
                  <a:lnTo>
                    <a:pt x="68" y="913"/>
                  </a:lnTo>
                  <a:lnTo>
                    <a:pt x="68" y="942"/>
                  </a:lnTo>
                  <a:lnTo>
                    <a:pt x="68" y="972"/>
                  </a:lnTo>
                  <a:lnTo>
                    <a:pt x="68" y="1002"/>
                  </a:lnTo>
                  <a:lnTo>
                    <a:pt x="68" y="1031"/>
                  </a:lnTo>
                  <a:lnTo>
                    <a:pt x="68" y="1060"/>
                  </a:lnTo>
                  <a:lnTo>
                    <a:pt x="78" y="1090"/>
                  </a:lnTo>
                  <a:lnTo>
                    <a:pt x="78" y="1119"/>
                  </a:lnTo>
                  <a:lnTo>
                    <a:pt x="78" y="1148"/>
                  </a:lnTo>
                  <a:lnTo>
                    <a:pt x="78" y="1178"/>
                  </a:lnTo>
                  <a:lnTo>
                    <a:pt x="78" y="1208"/>
                  </a:lnTo>
                  <a:lnTo>
                    <a:pt x="88" y="1237"/>
                  </a:lnTo>
                  <a:lnTo>
                    <a:pt x="88" y="1266"/>
                  </a:lnTo>
                  <a:lnTo>
                    <a:pt x="88" y="1296"/>
                  </a:lnTo>
                  <a:lnTo>
                    <a:pt x="97" y="1326"/>
                  </a:lnTo>
                  <a:lnTo>
                    <a:pt x="97" y="1355"/>
                  </a:lnTo>
                  <a:lnTo>
                    <a:pt x="97" y="1384"/>
                  </a:lnTo>
                  <a:lnTo>
                    <a:pt x="97" y="1414"/>
                  </a:lnTo>
                  <a:lnTo>
                    <a:pt x="97" y="1444"/>
                  </a:lnTo>
                  <a:lnTo>
                    <a:pt x="97" y="1473"/>
                  </a:lnTo>
                  <a:lnTo>
                    <a:pt x="97" y="1502"/>
                  </a:lnTo>
                  <a:lnTo>
                    <a:pt x="107" y="1532"/>
                  </a:lnTo>
                  <a:lnTo>
                    <a:pt x="107" y="1562"/>
                  </a:lnTo>
                  <a:lnTo>
                    <a:pt x="137" y="1562"/>
                  </a:lnTo>
                  <a:lnTo>
                    <a:pt x="147" y="1532"/>
                  </a:lnTo>
                  <a:lnTo>
                    <a:pt x="156" y="1502"/>
                  </a:lnTo>
                  <a:lnTo>
                    <a:pt x="166" y="1473"/>
                  </a:lnTo>
                  <a:lnTo>
                    <a:pt x="176" y="1444"/>
                  </a:lnTo>
                  <a:lnTo>
                    <a:pt x="185" y="1414"/>
                  </a:lnTo>
                  <a:lnTo>
                    <a:pt x="185" y="1384"/>
                  </a:lnTo>
                  <a:lnTo>
                    <a:pt x="185" y="1355"/>
                  </a:lnTo>
                  <a:lnTo>
                    <a:pt x="195" y="1326"/>
                  </a:lnTo>
                  <a:lnTo>
                    <a:pt x="195" y="1296"/>
                  </a:lnTo>
                  <a:lnTo>
                    <a:pt x="195" y="1266"/>
                  </a:lnTo>
                  <a:lnTo>
                    <a:pt x="195" y="1237"/>
                  </a:lnTo>
                  <a:lnTo>
                    <a:pt x="195" y="1208"/>
                  </a:lnTo>
                  <a:lnTo>
                    <a:pt x="195" y="1178"/>
                  </a:lnTo>
                  <a:lnTo>
                    <a:pt x="195" y="1148"/>
                  </a:lnTo>
                  <a:lnTo>
                    <a:pt x="195" y="1119"/>
                  </a:lnTo>
                  <a:lnTo>
                    <a:pt x="195" y="1090"/>
                  </a:lnTo>
                  <a:lnTo>
                    <a:pt x="195" y="1060"/>
                  </a:lnTo>
                  <a:lnTo>
                    <a:pt x="195" y="1021"/>
                  </a:lnTo>
                  <a:lnTo>
                    <a:pt x="195" y="992"/>
                  </a:lnTo>
                  <a:lnTo>
                    <a:pt x="195" y="962"/>
                  </a:lnTo>
                  <a:lnTo>
                    <a:pt x="195" y="932"/>
                  </a:lnTo>
                  <a:lnTo>
                    <a:pt x="205" y="903"/>
                  </a:lnTo>
                  <a:lnTo>
                    <a:pt x="205" y="874"/>
                  </a:lnTo>
                  <a:lnTo>
                    <a:pt x="215" y="844"/>
                  </a:lnTo>
                  <a:lnTo>
                    <a:pt x="225" y="814"/>
                  </a:lnTo>
                  <a:lnTo>
                    <a:pt x="225" y="785"/>
                  </a:lnTo>
                  <a:lnTo>
                    <a:pt x="235" y="756"/>
                  </a:lnTo>
                  <a:lnTo>
                    <a:pt x="245" y="716"/>
                  </a:lnTo>
                  <a:lnTo>
                    <a:pt x="255" y="677"/>
                  </a:lnTo>
                  <a:lnTo>
                    <a:pt x="264" y="648"/>
                  </a:lnTo>
                  <a:lnTo>
                    <a:pt x="264" y="618"/>
                  </a:lnTo>
                  <a:lnTo>
                    <a:pt x="264" y="588"/>
                  </a:lnTo>
                  <a:lnTo>
                    <a:pt x="274" y="559"/>
                  </a:lnTo>
                  <a:lnTo>
                    <a:pt x="274" y="530"/>
                  </a:lnTo>
                  <a:lnTo>
                    <a:pt x="274" y="500"/>
                  </a:lnTo>
                  <a:lnTo>
                    <a:pt x="274" y="470"/>
                  </a:lnTo>
                  <a:lnTo>
                    <a:pt x="274" y="442"/>
                  </a:lnTo>
                  <a:lnTo>
                    <a:pt x="274" y="412"/>
                  </a:lnTo>
                  <a:lnTo>
                    <a:pt x="274" y="382"/>
                  </a:lnTo>
                  <a:lnTo>
                    <a:pt x="274" y="352"/>
                  </a:lnTo>
                  <a:lnTo>
                    <a:pt x="274" y="324"/>
                  </a:lnTo>
                  <a:lnTo>
                    <a:pt x="274" y="294"/>
                  </a:lnTo>
                  <a:lnTo>
                    <a:pt x="274" y="264"/>
                  </a:lnTo>
                  <a:lnTo>
                    <a:pt x="274" y="235"/>
                  </a:lnTo>
                  <a:lnTo>
                    <a:pt x="274" y="206"/>
                  </a:lnTo>
                  <a:lnTo>
                    <a:pt x="274" y="176"/>
                  </a:lnTo>
                  <a:lnTo>
                    <a:pt x="274" y="146"/>
                  </a:lnTo>
                  <a:lnTo>
                    <a:pt x="274" y="117"/>
                  </a:lnTo>
                  <a:lnTo>
                    <a:pt x="264" y="88"/>
                  </a:lnTo>
                  <a:lnTo>
                    <a:pt x="245" y="58"/>
                  </a:lnTo>
                  <a:lnTo>
                    <a:pt x="235" y="28"/>
                  </a:lnTo>
                  <a:lnTo>
                    <a:pt x="215" y="0"/>
                  </a:lnTo>
                  <a:lnTo>
                    <a:pt x="164" y="1"/>
                  </a:lnTo>
                  <a:lnTo>
                    <a:pt x="164" y="1"/>
                  </a:lnTo>
                </a:path>
              </a:pathLst>
            </a:custGeom>
            <a:pattFill prst="pct70">
              <a:fgClr>
                <a:srgbClr val="FFCCCC"/>
              </a:fgClr>
              <a:bgClr>
                <a:schemeClr val="bg1"/>
              </a:bgClr>
            </a:patt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101" name="Freeform 5"/>
            <p:cNvSpPr>
              <a:spLocks/>
            </p:cNvSpPr>
            <p:nvPr/>
          </p:nvSpPr>
          <p:spPr bwMode="auto">
            <a:xfrm>
              <a:off x="2608" y="279"/>
              <a:ext cx="609" cy="2067"/>
            </a:xfrm>
            <a:custGeom>
              <a:avLst/>
              <a:gdLst/>
              <a:ahLst/>
              <a:cxnLst>
                <a:cxn ang="0">
                  <a:pos x="256" y="106"/>
                </a:cxn>
                <a:cxn ang="0">
                  <a:pos x="189" y="244"/>
                </a:cxn>
                <a:cxn ang="0">
                  <a:pos x="141" y="363"/>
                </a:cxn>
                <a:cxn ang="0">
                  <a:pos x="94" y="502"/>
                </a:cxn>
                <a:cxn ang="0">
                  <a:pos x="18" y="661"/>
                </a:cxn>
                <a:cxn ang="0">
                  <a:pos x="0" y="789"/>
                </a:cxn>
                <a:cxn ang="0">
                  <a:pos x="0" y="907"/>
                </a:cxn>
                <a:cxn ang="0">
                  <a:pos x="8" y="1026"/>
                </a:cxn>
                <a:cxn ang="0">
                  <a:pos x="56" y="1145"/>
                </a:cxn>
                <a:cxn ang="0">
                  <a:pos x="104" y="1264"/>
                </a:cxn>
                <a:cxn ang="0">
                  <a:pos x="141" y="1383"/>
                </a:cxn>
                <a:cxn ang="0">
                  <a:pos x="189" y="1521"/>
                </a:cxn>
                <a:cxn ang="0">
                  <a:pos x="209" y="1690"/>
                </a:cxn>
                <a:cxn ang="0">
                  <a:pos x="218" y="1818"/>
                </a:cxn>
                <a:cxn ang="0">
                  <a:pos x="236" y="1937"/>
                </a:cxn>
                <a:cxn ang="0">
                  <a:pos x="275" y="2056"/>
                </a:cxn>
                <a:cxn ang="0">
                  <a:pos x="313" y="1977"/>
                </a:cxn>
                <a:cxn ang="0">
                  <a:pos x="313" y="1858"/>
                </a:cxn>
                <a:cxn ang="0">
                  <a:pos x="304" y="1739"/>
                </a:cxn>
                <a:cxn ang="0">
                  <a:pos x="304" y="1620"/>
                </a:cxn>
                <a:cxn ang="0">
                  <a:pos x="294" y="1491"/>
                </a:cxn>
                <a:cxn ang="0">
                  <a:pos x="294" y="1373"/>
                </a:cxn>
                <a:cxn ang="0">
                  <a:pos x="275" y="1254"/>
                </a:cxn>
                <a:cxn ang="0">
                  <a:pos x="236" y="1135"/>
                </a:cxn>
                <a:cxn ang="0">
                  <a:pos x="209" y="1007"/>
                </a:cxn>
                <a:cxn ang="0">
                  <a:pos x="209" y="888"/>
                </a:cxn>
                <a:cxn ang="0">
                  <a:pos x="227" y="769"/>
                </a:cxn>
                <a:cxn ang="0">
                  <a:pos x="294" y="651"/>
                </a:cxn>
                <a:cxn ang="0">
                  <a:pos x="360" y="532"/>
                </a:cxn>
                <a:cxn ang="0">
                  <a:pos x="389" y="651"/>
                </a:cxn>
                <a:cxn ang="0">
                  <a:pos x="408" y="769"/>
                </a:cxn>
                <a:cxn ang="0">
                  <a:pos x="418" y="888"/>
                </a:cxn>
                <a:cxn ang="0">
                  <a:pos x="418" y="1016"/>
                </a:cxn>
                <a:cxn ang="0">
                  <a:pos x="418" y="1135"/>
                </a:cxn>
                <a:cxn ang="0">
                  <a:pos x="389" y="1254"/>
                </a:cxn>
                <a:cxn ang="0">
                  <a:pos x="360" y="1373"/>
                </a:cxn>
                <a:cxn ang="0">
                  <a:pos x="360" y="1491"/>
                </a:cxn>
                <a:cxn ang="0">
                  <a:pos x="360" y="1610"/>
                </a:cxn>
                <a:cxn ang="0">
                  <a:pos x="360" y="1729"/>
                </a:cxn>
                <a:cxn ang="0">
                  <a:pos x="360" y="1848"/>
                </a:cxn>
                <a:cxn ang="0">
                  <a:pos x="351" y="1967"/>
                </a:cxn>
                <a:cxn ang="0">
                  <a:pos x="370" y="2066"/>
                </a:cxn>
                <a:cxn ang="0">
                  <a:pos x="436" y="1977"/>
                </a:cxn>
                <a:cxn ang="0">
                  <a:pos x="455" y="1858"/>
                </a:cxn>
                <a:cxn ang="0">
                  <a:pos x="455" y="1739"/>
                </a:cxn>
                <a:cxn ang="0">
                  <a:pos x="455" y="1610"/>
                </a:cxn>
                <a:cxn ang="0">
                  <a:pos x="465" y="1481"/>
                </a:cxn>
                <a:cxn ang="0">
                  <a:pos x="513" y="1354"/>
                </a:cxn>
                <a:cxn ang="0">
                  <a:pos x="540" y="1235"/>
                </a:cxn>
                <a:cxn ang="0">
                  <a:pos x="569" y="1116"/>
                </a:cxn>
                <a:cxn ang="0">
                  <a:pos x="588" y="997"/>
                </a:cxn>
                <a:cxn ang="0">
                  <a:pos x="588" y="878"/>
                </a:cxn>
                <a:cxn ang="0">
                  <a:pos x="598" y="750"/>
                </a:cxn>
                <a:cxn ang="0">
                  <a:pos x="608" y="621"/>
                </a:cxn>
                <a:cxn ang="0">
                  <a:pos x="608" y="502"/>
                </a:cxn>
                <a:cxn ang="0">
                  <a:pos x="560" y="383"/>
                </a:cxn>
                <a:cxn ang="0">
                  <a:pos x="493" y="264"/>
                </a:cxn>
                <a:cxn ang="0">
                  <a:pos x="418" y="146"/>
                </a:cxn>
                <a:cxn ang="0">
                  <a:pos x="320" y="0"/>
                </a:cxn>
              </a:cxnLst>
              <a:rect l="0" t="0" r="r" b="b"/>
              <a:pathLst>
                <a:path w="609" h="2067">
                  <a:moveTo>
                    <a:pt x="320" y="0"/>
                  </a:moveTo>
                  <a:lnTo>
                    <a:pt x="294" y="47"/>
                  </a:lnTo>
                  <a:lnTo>
                    <a:pt x="284" y="77"/>
                  </a:lnTo>
                  <a:lnTo>
                    <a:pt x="256" y="106"/>
                  </a:lnTo>
                  <a:lnTo>
                    <a:pt x="236" y="146"/>
                  </a:lnTo>
                  <a:lnTo>
                    <a:pt x="218" y="175"/>
                  </a:lnTo>
                  <a:lnTo>
                    <a:pt x="209" y="214"/>
                  </a:lnTo>
                  <a:lnTo>
                    <a:pt x="189" y="244"/>
                  </a:lnTo>
                  <a:lnTo>
                    <a:pt x="180" y="274"/>
                  </a:lnTo>
                  <a:lnTo>
                    <a:pt x="170" y="304"/>
                  </a:lnTo>
                  <a:lnTo>
                    <a:pt x="151" y="333"/>
                  </a:lnTo>
                  <a:lnTo>
                    <a:pt x="141" y="363"/>
                  </a:lnTo>
                  <a:lnTo>
                    <a:pt x="132" y="393"/>
                  </a:lnTo>
                  <a:lnTo>
                    <a:pt x="122" y="433"/>
                  </a:lnTo>
                  <a:lnTo>
                    <a:pt x="104" y="472"/>
                  </a:lnTo>
                  <a:lnTo>
                    <a:pt x="94" y="502"/>
                  </a:lnTo>
                  <a:lnTo>
                    <a:pt x="75" y="542"/>
                  </a:lnTo>
                  <a:lnTo>
                    <a:pt x="56" y="581"/>
                  </a:lnTo>
                  <a:lnTo>
                    <a:pt x="37" y="621"/>
                  </a:lnTo>
                  <a:lnTo>
                    <a:pt x="18" y="661"/>
                  </a:lnTo>
                  <a:lnTo>
                    <a:pt x="8" y="700"/>
                  </a:lnTo>
                  <a:lnTo>
                    <a:pt x="0" y="730"/>
                  </a:lnTo>
                  <a:lnTo>
                    <a:pt x="0" y="760"/>
                  </a:lnTo>
                  <a:lnTo>
                    <a:pt x="0" y="789"/>
                  </a:lnTo>
                  <a:lnTo>
                    <a:pt x="0" y="818"/>
                  </a:lnTo>
                  <a:lnTo>
                    <a:pt x="0" y="848"/>
                  </a:lnTo>
                  <a:lnTo>
                    <a:pt x="0" y="878"/>
                  </a:lnTo>
                  <a:lnTo>
                    <a:pt x="0" y="907"/>
                  </a:lnTo>
                  <a:lnTo>
                    <a:pt x="0" y="937"/>
                  </a:lnTo>
                  <a:lnTo>
                    <a:pt x="0" y="967"/>
                  </a:lnTo>
                  <a:lnTo>
                    <a:pt x="0" y="997"/>
                  </a:lnTo>
                  <a:lnTo>
                    <a:pt x="8" y="1026"/>
                  </a:lnTo>
                  <a:lnTo>
                    <a:pt x="18" y="1056"/>
                  </a:lnTo>
                  <a:lnTo>
                    <a:pt x="27" y="1086"/>
                  </a:lnTo>
                  <a:lnTo>
                    <a:pt x="37" y="1116"/>
                  </a:lnTo>
                  <a:lnTo>
                    <a:pt x="56" y="1145"/>
                  </a:lnTo>
                  <a:lnTo>
                    <a:pt x="66" y="1175"/>
                  </a:lnTo>
                  <a:lnTo>
                    <a:pt x="85" y="1205"/>
                  </a:lnTo>
                  <a:lnTo>
                    <a:pt x="94" y="1235"/>
                  </a:lnTo>
                  <a:lnTo>
                    <a:pt x="104" y="1264"/>
                  </a:lnTo>
                  <a:lnTo>
                    <a:pt x="114" y="1294"/>
                  </a:lnTo>
                  <a:lnTo>
                    <a:pt x="122" y="1324"/>
                  </a:lnTo>
                  <a:lnTo>
                    <a:pt x="132" y="1354"/>
                  </a:lnTo>
                  <a:lnTo>
                    <a:pt x="141" y="1383"/>
                  </a:lnTo>
                  <a:lnTo>
                    <a:pt x="161" y="1422"/>
                  </a:lnTo>
                  <a:lnTo>
                    <a:pt x="161" y="1452"/>
                  </a:lnTo>
                  <a:lnTo>
                    <a:pt x="170" y="1491"/>
                  </a:lnTo>
                  <a:lnTo>
                    <a:pt x="189" y="1521"/>
                  </a:lnTo>
                  <a:lnTo>
                    <a:pt x="199" y="1551"/>
                  </a:lnTo>
                  <a:lnTo>
                    <a:pt x="199" y="1581"/>
                  </a:lnTo>
                  <a:lnTo>
                    <a:pt x="209" y="1620"/>
                  </a:lnTo>
                  <a:lnTo>
                    <a:pt x="209" y="1690"/>
                  </a:lnTo>
                  <a:lnTo>
                    <a:pt x="209" y="1729"/>
                  </a:lnTo>
                  <a:lnTo>
                    <a:pt x="209" y="1759"/>
                  </a:lnTo>
                  <a:lnTo>
                    <a:pt x="218" y="1789"/>
                  </a:lnTo>
                  <a:lnTo>
                    <a:pt x="218" y="1818"/>
                  </a:lnTo>
                  <a:lnTo>
                    <a:pt x="227" y="1848"/>
                  </a:lnTo>
                  <a:lnTo>
                    <a:pt x="227" y="1878"/>
                  </a:lnTo>
                  <a:lnTo>
                    <a:pt x="236" y="1908"/>
                  </a:lnTo>
                  <a:lnTo>
                    <a:pt x="236" y="1937"/>
                  </a:lnTo>
                  <a:lnTo>
                    <a:pt x="246" y="1967"/>
                  </a:lnTo>
                  <a:lnTo>
                    <a:pt x="256" y="1997"/>
                  </a:lnTo>
                  <a:lnTo>
                    <a:pt x="275" y="2027"/>
                  </a:lnTo>
                  <a:lnTo>
                    <a:pt x="275" y="2056"/>
                  </a:lnTo>
                  <a:lnTo>
                    <a:pt x="304" y="2066"/>
                  </a:lnTo>
                  <a:lnTo>
                    <a:pt x="313" y="2036"/>
                  </a:lnTo>
                  <a:lnTo>
                    <a:pt x="313" y="2007"/>
                  </a:lnTo>
                  <a:lnTo>
                    <a:pt x="313" y="1977"/>
                  </a:lnTo>
                  <a:lnTo>
                    <a:pt x="313" y="1947"/>
                  </a:lnTo>
                  <a:lnTo>
                    <a:pt x="313" y="1918"/>
                  </a:lnTo>
                  <a:lnTo>
                    <a:pt x="313" y="1888"/>
                  </a:lnTo>
                  <a:lnTo>
                    <a:pt x="313" y="1858"/>
                  </a:lnTo>
                  <a:lnTo>
                    <a:pt x="304" y="1828"/>
                  </a:lnTo>
                  <a:lnTo>
                    <a:pt x="304" y="1799"/>
                  </a:lnTo>
                  <a:lnTo>
                    <a:pt x="304" y="1769"/>
                  </a:lnTo>
                  <a:lnTo>
                    <a:pt x="304" y="1739"/>
                  </a:lnTo>
                  <a:lnTo>
                    <a:pt x="304" y="1709"/>
                  </a:lnTo>
                  <a:lnTo>
                    <a:pt x="304" y="1680"/>
                  </a:lnTo>
                  <a:lnTo>
                    <a:pt x="304" y="1650"/>
                  </a:lnTo>
                  <a:lnTo>
                    <a:pt x="304" y="1620"/>
                  </a:lnTo>
                  <a:lnTo>
                    <a:pt x="294" y="1590"/>
                  </a:lnTo>
                  <a:lnTo>
                    <a:pt x="294" y="1561"/>
                  </a:lnTo>
                  <a:lnTo>
                    <a:pt x="294" y="1521"/>
                  </a:lnTo>
                  <a:lnTo>
                    <a:pt x="294" y="1491"/>
                  </a:lnTo>
                  <a:lnTo>
                    <a:pt x="294" y="1462"/>
                  </a:lnTo>
                  <a:lnTo>
                    <a:pt x="294" y="1432"/>
                  </a:lnTo>
                  <a:lnTo>
                    <a:pt x="294" y="1403"/>
                  </a:lnTo>
                  <a:lnTo>
                    <a:pt x="294" y="1373"/>
                  </a:lnTo>
                  <a:lnTo>
                    <a:pt x="294" y="1344"/>
                  </a:lnTo>
                  <a:lnTo>
                    <a:pt x="284" y="1314"/>
                  </a:lnTo>
                  <a:lnTo>
                    <a:pt x="275" y="1284"/>
                  </a:lnTo>
                  <a:lnTo>
                    <a:pt x="275" y="1254"/>
                  </a:lnTo>
                  <a:lnTo>
                    <a:pt x="265" y="1225"/>
                  </a:lnTo>
                  <a:lnTo>
                    <a:pt x="256" y="1195"/>
                  </a:lnTo>
                  <a:lnTo>
                    <a:pt x="246" y="1165"/>
                  </a:lnTo>
                  <a:lnTo>
                    <a:pt x="236" y="1135"/>
                  </a:lnTo>
                  <a:lnTo>
                    <a:pt x="227" y="1106"/>
                  </a:lnTo>
                  <a:lnTo>
                    <a:pt x="218" y="1076"/>
                  </a:lnTo>
                  <a:lnTo>
                    <a:pt x="218" y="1036"/>
                  </a:lnTo>
                  <a:lnTo>
                    <a:pt x="209" y="1007"/>
                  </a:lnTo>
                  <a:lnTo>
                    <a:pt x="209" y="977"/>
                  </a:lnTo>
                  <a:lnTo>
                    <a:pt x="209" y="947"/>
                  </a:lnTo>
                  <a:lnTo>
                    <a:pt x="209" y="917"/>
                  </a:lnTo>
                  <a:lnTo>
                    <a:pt x="209" y="888"/>
                  </a:lnTo>
                  <a:lnTo>
                    <a:pt x="209" y="858"/>
                  </a:lnTo>
                  <a:lnTo>
                    <a:pt x="209" y="828"/>
                  </a:lnTo>
                  <a:lnTo>
                    <a:pt x="218" y="799"/>
                  </a:lnTo>
                  <a:lnTo>
                    <a:pt x="227" y="769"/>
                  </a:lnTo>
                  <a:lnTo>
                    <a:pt x="246" y="740"/>
                  </a:lnTo>
                  <a:lnTo>
                    <a:pt x="265" y="710"/>
                  </a:lnTo>
                  <a:lnTo>
                    <a:pt x="284" y="680"/>
                  </a:lnTo>
                  <a:lnTo>
                    <a:pt x="294" y="651"/>
                  </a:lnTo>
                  <a:lnTo>
                    <a:pt x="313" y="621"/>
                  </a:lnTo>
                  <a:lnTo>
                    <a:pt x="331" y="591"/>
                  </a:lnTo>
                  <a:lnTo>
                    <a:pt x="341" y="561"/>
                  </a:lnTo>
                  <a:lnTo>
                    <a:pt x="360" y="532"/>
                  </a:lnTo>
                  <a:lnTo>
                    <a:pt x="370" y="561"/>
                  </a:lnTo>
                  <a:lnTo>
                    <a:pt x="370" y="591"/>
                  </a:lnTo>
                  <a:lnTo>
                    <a:pt x="370" y="621"/>
                  </a:lnTo>
                  <a:lnTo>
                    <a:pt x="389" y="651"/>
                  </a:lnTo>
                  <a:lnTo>
                    <a:pt x="389" y="680"/>
                  </a:lnTo>
                  <a:lnTo>
                    <a:pt x="398" y="710"/>
                  </a:lnTo>
                  <a:lnTo>
                    <a:pt x="398" y="740"/>
                  </a:lnTo>
                  <a:lnTo>
                    <a:pt x="408" y="769"/>
                  </a:lnTo>
                  <a:lnTo>
                    <a:pt x="418" y="799"/>
                  </a:lnTo>
                  <a:lnTo>
                    <a:pt x="418" y="828"/>
                  </a:lnTo>
                  <a:lnTo>
                    <a:pt x="418" y="858"/>
                  </a:lnTo>
                  <a:lnTo>
                    <a:pt x="418" y="888"/>
                  </a:lnTo>
                  <a:lnTo>
                    <a:pt x="418" y="927"/>
                  </a:lnTo>
                  <a:lnTo>
                    <a:pt x="418" y="957"/>
                  </a:lnTo>
                  <a:lnTo>
                    <a:pt x="418" y="987"/>
                  </a:lnTo>
                  <a:lnTo>
                    <a:pt x="418" y="1016"/>
                  </a:lnTo>
                  <a:lnTo>
                    <a:pt x="418" y="1046"/>
                  </a:lnTo>
                  <a:lnTo>
                    <a:pt x="418" y="1076"/>
                  </a:lnTo>
                  <a:lnTo>
                    <a:pt x="418" y="1106"/>
                  </a:lnTo>
                  <a:lnTo>
                    <a:pt x="418" y="1135"/>
                  </a:lnTo>
                  <a:lnTo>
                    <a:pt x="408" y="1165"/>
                  </a:lnTo>
                  <a:lnTo>
                    <a:pt x="408" y="1195"/>
                  </a:lnTo>
                  <a:lnTo>
                    <a:pt x="398" y="1225"/>
                  </a:lnTo>
                  <a:lnTo>
                    <a:pt x="389" y="1254"/>
                  </a:lnTo>
                  <a:lnTo>
                    <a:pt x="379" y="1284"/>
                  </a:lnTo>
                  <a:lnTo>
                    <a:pt x="370" y="1314"/>
                  </a:lnTo>
                  <a:lnTo>
                    <a:pt x="370" y="1344"/>
                  </a:lnTo>
                  <a:lnTo>
                    <a:pt x="360" y="1373"/>
                  </a:lnTo>
                  <a:lnTo>
                    <a:pt x="360" y="1403"/>
                  </a:lnTo>
                  <a:lnTo>
                    <a:pt x="360" y="1432"/>
                  </a:lnTo>
                  <a:lnTo>
                    <a:pt x="360" y="1462"/>
                  </a:lnTo>
                  <a:lnTo>
                    <a:pt x="360" y="1491"/>
                  </a:lnTo>
                  <a:lnTo>
                    <a:pt x="360" y="1521"/>
                  </a:lnTo>
                  <a:lnTo>
                    <a:pt x="360" y="1551"/>
                  </a:lnTo>
                  <a:lnTo>
                    <a:pt x="360" y="1581"/>
                  </a:lnTo>
                  <a:lnTo>
                    <a:pt x="360" y="1610"/>
                  </a:lnTo>
                  <a:lnTo>
                    <a:pt x="360" y="1640"/>
                  </a:lnTo>
                  <a:lnTo>
                    <a:pt x="360" y="1670"/>
                  </a:lnTo>
                  <a:lnTo>
                    <a:pt x="360" y="1700"/>
                  </a:lnTo>
                  <a:lnTo>
                    <a:pt x="360" y="1729"/>
                  </a:lnTo>
                  <a:lnTo>
                    <a:pt x="360" y="1759"/>
                  </a:lnTo>
                  <a:lnTo>
                    <a:pt x="360" y="1789"/>
                  </a:lnTo>
                  <a:lnTo>
                    <a:pt x="360" y="1818"/>
                  </a:lnTo>
                  <a:lnTo>
                    <a:pt x="360" y="1848"/>
                  </a:lnTo>
                  <a:lnTo>
                    <a:pt x="360" y="1878"/>
                  </a:lnTo>
                  <a:lnTo>
                    <a:pt x="360" y="1908"/>
                  </a:lnTo>
                  <a:lnTo>
                    <a:pt x="351" y="1937"/>
                  </a:lnTo>
                  <a:lnTo>
                    <a:pt x="351" y="1967"/>
                  </a:lnTo>
                  <a:lnTo>
                    <a:pt x="351" y="1997"/>
                  </a:lnTo>
                  <a:lnTo>
                    <a:pt x="351" y="2027"/>
                  </a:lnTo>
                  <a:lnTo>
                    <a:pt x="341" y="2056"/>
                  </a:lnTo>
                  <a:lnTo>
                    <a:pt x="370" y="2066"/>
                  </a:lnTo>
                  <a:lnTo>
                    <a:pt x="398" y="2066"/>
                  </a:lnTo>
                  <a:lnTo>
                    <a:pt x="418" y="2036"/>
                  </a:lnTo>
                  <a:lnTo>
                    <a:pt x="427" y="2007"/>
                  </a:lnTo>
                  <a:lnTo>
                    <a:pt x="436" y="1977"/>
                  </a:lnTo>
                  <a:lnTo>
                    <a:pt x="436" y="1947"/>
                  </a:lnTo>
                  <a:lnTo>
                    <a:pt x="445" y="1918"/>
                  </a:lnTo>
                  <a:lnTo>
                    <a:pt x="445" y="1888"/>
                  </a:lnTo>
                  <a:lnTo>
                    <a:pt x="455" y="1858"/>
                  </a:lnTo>
                  <a:lnTo>
                    <a:pt x="455" y="1828"/>
                  </a:lnTo>
                  <a:lnTo>
                    <a:pt x="455" y="1799"/>
                  </a:lnTo>
                  <a:lnTo>
                    <a:pt x="455" y="1769"/>
                  </a:lnTo>
                  <a:lnTo>
                    <a:pt x="455" y="1739"/>
                  </a:lnTo>
                  <a:lnTo>
                    <a:pt x="455" y="1709"/>
                  </a:lnTo>
                  <a:lnTo>
                    <a:pt x="455" y="1680"/>
                  </a:lnTo>
                  <a:lnTo>
                    <a:pt x="455" y="1640"/>
                  </a:lnTo>
                  <a:lnTo>
                    <a:pt x="455" y="1610"/>
                  </a:lnTo>
                  <a:lnTo>
                    <a:pt x="455" y="1581"/>
                  </a:lnTo>
                  <a:lnTo>
                    <a:pt x="455" y="1551"/>
                  </a:lnTo>
                  <a:lnTo>
                    <a:pt x="465" y="1521"/>
                  </a:lnTo>
                  <a:lnTo>
                    <a:pt x="465" y="1481"/>
                  </a:lnTo>
                  <a:lnTo>
                    <a:pt x="474" y="1442"/>
                  </a:lnTo>
                  <a:lnTo>
                    <a:pt x="493" y="1413"/>
                  </a:lnTo>
                  <a:lnTo>
                    <a:pt x="503" y="1383"/>
                  </a:lnTo>
                  <a:lnTo>
                    <a:pt x="513" y="1354"/>
                  </a:lnTo>
                  <a:lnTo>
                    <a:pt x="513" y="1324"/>
                  </a:lnTo>
                  <a:lnTo>
                    <a:pt x="522" y="1294"/>
                  </a:lnTo>
                  <a:lnTo>
                    <a:pt x="532" y="1264"/>
                  </a:lnTo>
                  <a:lnTo>
                    <a:pt x="540" y="1235"/>
                  </a:lnTo>
                  <a:lnTo>
                    <a:pt x="550" y="1205"/>
                  </a:lnTo>
                  <a:lnTo>
                    <a:pt x="550" y="1175"/>
                  </a:lnTo>
                  <a:lnTo>
                    <a:pt x="560" y="1145"/>
                  </a:lnTo>
                  <a:lnTo>
                    <a:pt x="569" y="1116"/>
                  </a:lnTo>
                  <a:lnTo>
                    <a:pt x="579" y="1086"/>
                  </a:lnTo>
                  <a:lnTo>
                    <a:pt x="579" y="1056"/>
                  </a:lnTo>
                  <a:lnTo>
                    <a:pt x="588" y="1026"/>
                  </a:lnTo>
                  <a:lnTo>
                    <a:pt x="588" y="997"/>
                  </a:lnTo>
                  <a:lnTo>
                    <a:pt x="588" y="967"/>
                  </a:lnTo>
                  <a:lnTo>
                    <a:pt x="588" y="937"/>
                  </a:lnTo>
                  <a:lnTo>
                    <a:pt x="588" y="907"/>
                  </a:lnTo>
                  <a:lnTo>
                    <a:pt x="588" y="878"/>
                  </a:lnTo>
                  <a:lnTo>
                    <a:pt x="598" y="848"/>
                  </a:lnTo>
                  <a:lnTo>
                    <a:pt x="598" y="818"/>
                  </a:lnTo>
                  <a:lnTo>
                    <a:pt x="598" y="789"/>
                  </a:lnTo>
                  <a:lnTo>
                    <a:pt x="598" y="750"/>
                  </a:lnTo>
                  <a:lnTo>
                    <a:pt x="598" y="720"/>
                  </a:lnTo>
                  <a:lnTo>
                    <a:pt x="608" y="690"/>
                  </a:lnTo>
                  <a:lnTo>
                    <a:pt x="608" y="651"/>
                  </a:lnTo>
                  <a:lnTo>
                    <a:pt x="608" y="621"/>
                  </a:lnTo>
                  <a:lnTo>
                    <a:pt x="608" y="591"/>
                  </a:lnTo>
                  <a:lnTo>
                    <a:pt x="608" y="561"/>
                  </a:lnTo>
                  <a:lnTo>
                    <a:pt x="608" y="532"/>
                  </a:lnTo>
                  <a:lnTo>
                    <a:pt x="608" y="502"/>
                  </a:lnTo>
                  <a:lnTo>
                    <a:pt x="598" y="472"/>
                  </a:lnTo>
                  <a:lnTo>
                    <a:pt x="598" y="442"/>
                  </a:lnTo>
                  <a:lnTo>
                    <a:pt x="579" y="413"/>
                  </a:lnTo>
                  <a:lnTo>
                    <a:pt x="560" y="383"/>
                  </a:lnTo>
                  <a:lnTo>
                    <a:pt x="550" y="353"/>
                  </a:lnTo>
                  <a:lnTo>
                    <a:pt x="532" y="324"/>
                  </a:lnTo>
                  <a:lnTo>
                    <a:pt x="513" y="294"/>
                  </a:lnTo>
                  <a:lnTo>
                    <a:pt x="493" y="264"/>
                  </a:lnTo>
                  <a:lnTo>
                    <a:pt x="474" y="234"/>
                  </a:lnTo>
                  <a:lnTo>
                    <a:pt x="455" y="205"/>
                  </a:lnTo>
                  <a:lnTo>
                    <a:pt x="436" y="175"/>
                  </a:lnTo>
                  <a:lnTo>
                    <a:pt x="418" y="146"/>
                  </a:lnTo>
                  <a:lnTo>
                    <a:pt x="398" y="116"/>
                  </a:lnTo>
                  <a:lnTo>
                    <a:pt x="370" y="87"/>
                  </a:lnTo>
                  <a:lnTo>
                    <a:pt x="360" y="57"/>
                  </a:lnTo>
                  <a:lnTo>
                    <a:pt x="320" y="0"/>
                  </a:lnTo>
                  <a:lnTo>
                    <a:pt x="320" y="0"/>
                  </a:lnTo>
                </a:path>
              </a:pathLst>
            </a:custGeom>
            <a:solidFill>
              <a:schemeClr val="accent1"/>
            </a:soli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102" name="Freeform 6"/>
            <p:cNvSpPr>
              <a:spLocks/>
            </p:cNvSpPr>
            <p:nvPr/>
          </p:nvSpPr>
          <p:spPr bwMode="auto">
            <a:xfrm>
              <a:off x="2604" y="236"/>
              <a:ext cx="613" cy="1081"/>
            </a:xfrm>
            <a:custGeom>
              <a:avLst/>
              <a:gdLst/>
              <a:ahLst/>
              <a:cxnLst>
                <a:cxn ang="0">
                  <a:pos x="306" y="356"/>
                </a:cxn>
                <a:cxn ang="0">
                  <a:pos x="256" y="418"/>
                </a:cxn>
                <a:cxn ang="0">
                  <a:pos x="217" y="478"/>
                </a:cxn>
                <a:cxn ang="0">
                  <a:pos x="178" y="540"/>
                </a:cxn>
                <a:cxn ang="0">
                  <a:pos x="158" y="601"/>
                </a:cxn>
                <a:cxn ang="0">
                  <a:pos x="128" y="673"/>
                </a:cxn>
                <a:cxn ang="0">
                  <a:pos x="109" y="733"/>
                </a:cxn>
                <a:cxn ang="0">
                  <a:pos x="89" y="795"/>
                </a:cxn>
                <a:cxn ang="0">
                  <a:pos x="79" y="866"/>
                </a:cxn>
                <a:cxn ang="0">
                  <a:pos x="69" y="926"/>
                </a:cxn>
                <a:cxn ang="0">
                  <a:pos x="59" y="988"/>
                </a:cxn>
                <a:cxn ang="0">
                  <a:pos x="39" y="1049"/>
                </a:cxn>
                <a:cxn ang="0">
                  <a:pos x="9" y="1049"/>
                </a:cxn>
                <a:cxn ang="0">
                  <a:pos x="0" y="988"/>
                </a:cxn>
                <a:cxn ang="0">
                  <a:pos x="0" y="926"/>
                </a:cxn>
                <a:cxn ang="0">
                  <a:pos x="0" y="866"/>
                </a:cxn>
                <a:cxn ang="0">
                  <a:pos x="0" y="804"/>
                </a:cxn>
                <a:cxn ang="0">
                  <a:pos x="0" y="743"/>
                </a:cxn>
                <a:cxn ang="0">
                  <a:pos x="9" y="683"/>
                </a:cxn>
                <a:cxn ang="0">
                  <a:pos x="39" y="621"/>
                </a:cxn>
                <a:cxn ang="0">
                  <a:pos x="59" y="561"/>
                </a:cxn>
                <a:cxn ang="0">
                  <a:pos x="79" y="499"/>
                </a:cxn>
                <a:cxn ang="0">
                  <a:pos x="99" y="438"/>
                </a:cxn>
                <a:cxn ang="0">
                  <a:pos x="128" y="377"/>
                </a:cxn>
                <a:cxn ang="0">
                  <a:pos x="158" y="306"/>
                </a:cxn>
                <a:cxn ang="0">
                  <a:pos x="178" y="244"/>
                </a:cxn>
                <a:cxn ang="0">
                  <a:pos x="207" y="183"/>
                </a:cxn>
                <a:cxn ang="0">
                  <a:pos x="236" y="122"/>
                </a:cxn>
                <a:cxn ang="0">
                  <a:pos x="266" y="61"/>
                </a:cxn>
                <a:cxn ang="0">
                  <a:pos x="296" y="0"/>
                </a:cxn>
                <a:cxn ang="0">
                  <a:pos x="345" y="51"/>
                </a:cxn>
                <a:cxn ang="0">
                  <a:pos x="395" y="101"/>
                </a:cxn>
                <a:cxn ang="0">
                  <a:pos x="424" y="163"/>
                </a:cxn>
                <a:cxn ang="0">
                  <a:pos x="453" y="224"/>
                </a:cxn>
                <a:cxn ang="0">
                  <a:pos x="493" y="285"/>
                </a:cxn>
                <a:cxn ang="0">
                  <a:pos x="552" y="336"/>
                </a:cxn>
                <a:cxn ang="0">
                  <a:pos x="572" y="397"/>
                </a:cxn>
                <a:cxn ang="0">
                  <a:pos x="602" y="458"/>
                </a:cxn>
                <a:cxn ang="0">
                  <a:pos x="602" y="519"/>
                </a:cxn>
                <a:cxn ang="0">
                  <a:pos x="612" y="580"/>
                </a:cxn>
                <a:cxn ang="0">
                  <a:pos x="612" y="642"/>
                </a:cxn>
                <a:cxn ang="0">
                  <a:pos x="612" y="702"/>
                </a:cxn>
                <a:cxn ang="0">
                  <a:pos x="612" y="764"/>
                </a:cxn>
                <a:cxn ang="0">
                  <a:pos x="612" y="825"/>
                </a:cxn>
                <a:cxn ang="0">
                  <a:pos x="612" y="886"/>
                </a:cxn>
                <a:cxn ang="0">
                  <a:pos x="612" y="947"/>
                </a:cxn>
                <a:cxn ang="0">
                  <a:pos x="602" y="1009"/>
                </a:cxn>
                <a:cxn ang="0">
                  <a:pos x="582" y="1009"/>
                </a:cxn>
                <a:cxn ang="0">
                  <a:pos x="572" y="947"/>
                </a:cxn>
                <a:cxn ang="0">
                  <a:pos x="562" y="886"/>
                </a:cxn>
                <a:cxn ang="0">
                  <a:pos x="552" y="825"/>
                </a:cxn>
                <a:cxn ang="0">
                  <a:pos x="552" y="764"/>
                </a:cxn>
                <a:cxn ang="0">
                  <a:pos x="552" y="702"/>
                </a:cxn>
                <a:cxn ang="0">
                  <a:pos x="543" y="631"/>
                </a:cxn>
                <a:cxn ang="0">
                  <a:pos x="533" y="570"/>
                </a:cxn>
                <a:cxn ang="0">
                  <a:pos x="513" y="509"/>
                </a:cxn>
                <a:cxn ang="0">
                  <a:pos x="463" y="458"/>
                </a:cxn>
                <a:cxn ang="0">
                  <a:pos x="424" y="407"/>
                </a:cxn>
                <a:cxn ang="0">
                  <a:pos x="375" y="346"/>
                </a:cxn>
                <a:cxn ang="0">
                  <a:pos x="323" y="306"/>
                </a:cxn>
              </a:cxnLst>
              <a:rect l="0" t="0" r="r" b="b"/>
              <a:pathLst>
                <a:path w="613" h="1081">
                  <a:moveTo>
                    <a:pt x="323" y="306"/>
                  </a:moveTo>
                  <a:lnTo>
                    <a:pt x="306" y="356"/>
                  </a:lnTo>
                  <a:lnTo>
                    <a:pt x="286" y="387"/>
                  </a:lnTo>
                  <a:lnTo>
                    <a:pt x="256" y="418"/>
                  </a:lnTo>
                  <a:lnTo>
                    <a:pt x="236" y="448"/>
                  </a:lnTo>
                  <a:lnTo>
                    <a:pt x="217" y="478"/>
                  </a:lnTo>
                  <a:lnTo>
                    <a:pt x="197" y="509"/>
                  </a:lnTo>
                  <a:lnTo>
                    <a:pt x="178" y="540"/>
                  </a:lnTo>
                  <a:lnTo>
                    <a:pt x="168" y="570"/>
                  </a:lnTo>
                  <a:lnTo>
                    <a:pt x="158" y="601"/>
                  </a:lnTo>
                  <a:lnTo>
                    <a:pt x="138" y="642"/>
                  </a:lnTo>
                  <a:lnTo>
                    <a:pt x="128" y="673"/>
                  </a:lnTo>
                  <a:lnTo>
                    <a:pt x="118" y="702"/>
                  </a:lnTo>
                  <a:lnTo>
                    <a:pt x="109" y="733"/>
                  </a:lnTo>
                  <a:lnTo>
                    <a:pt x="99" y="764"/>
                  </a:lnTo>
                  <a:lnTo>
                    <a:pt x="89" y="795"/>
                  </a:lnTo>
                  <a:lnTo>
                    <a:pt x="89" y="825"/>
                  </a:lnTo>
                  <a:lnTo>
                    <a:pt x="79" y="866"/>
                  </a:lnTo>
                  <a:lnTo>
                    <a:pt x="79" y="897"/>
                  </a:lnTo>
                  <a:lnTo>
                    <a:pt x="69" y="926"/>
                  </a:lnTo>
                  <a:lnTo>
                    <a:pt x="59" y="957"/>
                  </a:lnTo>
                  <a:lnTo>
                    <a:pt x="59" y="988"/>
                  </a:lnTo>
                  <a:lnTo>
                    <a:pt x="49" y="1019"/>
                  </a:lnTo>
                  <a:lnTo>
                    <a:pt x="39" y="1049"/>
                  </a:lnTo>
                  <a:lnTo>
                    <a:pt x="39" y="1080"/>
                  </a:lnTo>
                  <a:lnTo>
                    <a:pt x="9" y="1049"/>
                  </a:lnTo>
                  <a:lnTo>
                    <a:pt x="9" y="1019"/>
                  </a:lnTo>
                  <a:lnTo>
                    <a:pt x="0" y="988"/>
                  </a:lnTo>
                  <a:lnTo>
                    <a:pt x="0" y="957"/>
                  </a:lnTo>
                  <a:lnTo>
                    <a:pt x="0" y="926"/>
                  </a:lnTo>
                  <a:lnTo>
                    <a:pt x="0" y="897"/>
                  </a:lnTo>
                  <a:lnTo>
                    <a:pt x="0" y="866"/>
                  </a:lnTo>
                  <a:lnTo>
                    <a:pt x="0" y="835"/>
                  </a:lnTo>
                  <a:lnTo>
                    <a:pt x="0" y="804"/>
                  </a:lnTo>
                  <a:lnTo>
                    <a:pt x="0" y="774"/>
                  </a:lnTo>
                  <a:lnTo>
                    <a:pt x="0" y="743"/>
                  </a:lnTo>
                  <a:lnTo>
                    <a:pt x="0" y="713"/>
                  </a:lnTo>
                  <a:lnTo>
                    <a:pt x="9" y="683"/>
                  </a:lnTo>
                  <a:lnTo>
                    <a:pt x="29" y="652"/>
                  </a:lnTo>
                  <a:lnTo>
                    <a:pt x="39" y="621"/>
                  </a:lnTo>
                  <a:lnTo>
                    <a:pt x="49" y="590"/>
                  </a:lnTo>
                  <a:lnTo>
                    <a:pt x="59" y="561"/>
                  </a:lnTo>
                  <a:lnTo>
                    <a:pt x="69" y="530"/>
                  </a:lnTo>
                  <a:lnTo>
                    <a:pt x="79" y="499"/>
                  </a:lnTo>
                  <a:lnTo>
                    <a:pt x="89" y="468"/>
                  </a:lnTo>
                  <a:lnTo>
                    <a:pt x="99" y="438"/>
                  </a:lnTo>
                  <a:lnTo>
                    <a:pt x="109" y="407"/>
                  </a:lnTo>
                  <a:lnTo>
                    <a:pt x="128" y="377"/>
                  </a:lnTo>
                  <a:lnTo>
                    <a:pt x="138" y="346"/>
                  </a:lnTo>
                  <a:lnTo>
                    <a:pt x="158" y="306"/>
                  </a:lnTo>
                  <a:lnTo>
                    <a:pt x="168" y="275"/>
                  </a:lnTo>
                  <a:lnTo>
                    <a:pt x="178" y="244"/>
                  </a:lnTo>
                  <a:lnTo>
                    <a:pt x="197" y="213"/>
                  </a:lnTo>
                  <a:lnTo>
                    <a:pt x="207" y="183"/>
                  </a:lnTo>
                  <a:lnTo>
                    <a:pt x="226" y="153"/>
                  </a:lnTo>
                  <a:lnTo>
                    <a:pt x="236" y="122"/>
                  </a:lnTo>
                  <a:lnTo>
                    <a:pt x="256" y="92"/>
                  </a:lnTo>
                  <a:lnTo>
                    <a:pt x="266" y="61"/>
                  </a:lnTo>
                  <a:lnTo>
                    <a:pt x="286" y="30"/>
                  </a:lnTo>
                  <a:lnTo>
                    <a:pt x="296" y="0"/>
                  </a:lnTo>
                  <a:lnTo>
                    <a:pt x="326" y="20"/>
                  </a:lnTo>
                  <a:lnTo>
                    <a:pt x="345" y="51"/>
                  </a:lnTo>
                  <a:lnTo>
                    <a:pt x="365" y="82"/>
                  </a:lnTo>
                  <a:lnTo>
                    <a:pt x="395" y="101"/>
                  </a:lnTo>
                  <a:lnTo>
                    <a:pt x="404" y="132"/>
                  </a:lnTo>
                  <a:lnTo>
                    <a:pt x="424" y="163"/>
                  </a:lnTo>
                  <a:lnTo>
                    <a:pt x="434" y="194"/>
                  </a:lnTo>
                  <a:lnTo>
                    <a:pt x="453" y="224"/>
                  </a:lnTo>
                  <a:lnTo>
                    <a:pt x="473" y="254"/>
                  </a:lnTo>
                  <a:lnTo>
                    <a:pt x="493" y="285"/>
                  </a:lnTo>
                  <a:lnTo>
                    <a:pt x="523" y="316"/>
                  </a:lnTo>
                  <a:lnTo>
                    <a:pt x="552" y="336"/>
                  </a:lnTo>
                  <a:lnTo>
                    <a:pt x="562" y="366"/>
                  </a:lnTo>
                  <a:lnTo>
                    <a:pt x="572" y="397"/>
                  </a:lnTo>
                  <a:lnTo>
                    <a:pt x="592" y="428"/>
                  </a:lnTo>
                  <a:lnTo>
                    <a:pt x="602" y="458"/>
                  </a:lnTo>
                  <a:lnTo>
                    <a:pt x="602" y="489"/>
                  </a:lnTo>
                  <a:lnTo>
                    <a:pt x="602" y="519"/>
                  </a:lnTo>
                  <a:lnTo>
                    <a:pt x="612" y="550"/>
                  </a:lnTo>
                  <a:lnTo>
                    <a:pt x="612" y="580"/>
                  </a:lnTo>
                  <a:lnTo>
                    <a:pt x="612" y="611"/>
                  </a:lnTo>
                  <a:lnTo>
                    <a:pt x="612" y="642"/>
                  </a:lnTo>
                  <a:lnTo>
                    <a:pt x="612" y="673"/>
                  </a:lnTo>
                  <a:lnTo>
                    <a:pt x="612" y="702"/>
                  </a:lnTo>
                  <a:lnTo>
                    <a:pt x="612" y="733"/>
                  </a:lnTo>
                  <a:lnTo>
                    <a:pt x="612" y="764"/>
                  </a:lnTo>
                  <a:lnTo>
                    <a:pt x="612" y="795"/>
                  </a:lnTo>
                  <a:lnTo>
                    <a:pt x="612" y="825"/>
                  </a:lnTo>
                  <a:lnTo>
                    <a:pt x="612" y="855"/>
                  </a:lnTo>
                  <a:lnTo>
                    <a:pt x="612" y="886"/>
                  </a:lnTo>
                  <a:lnTo>
                    <a:pt x="612" y="917"/>
                  </a:lnTo>
                  <a:lnTo>
                    <a:pt x="612" y="947"/>
                  </a:lnTo>
                  <a:lnTo>
                    <a:pt x="602" y="978"/>
                  </a:lnTo>
                  <a:lnTo>
                    <a:pt x="602" y="1009"/>
                  </a:lnTo>
                  <a:lnTo>
                    <a:pt x="592" y="1038"/>
                  </a:lnTo>
                  <a:lnTo>
                    <a:pt x="582" y="1009"/>
                  </a:lnTo>
                  <a:lnTo>
                    <a:pt x="572" y="978"/>
                  </a:lnTo>
                  <a:lnTo>
                    <a:pt x="572" y="947"/>
                  </a:lnTo>
                  <a:lnTo>
                    <a:pt x="562" y="917"/>
                  </a:lnTo>
                  <a:lnTo>
                    <a:pt x="562" y="886"/>
                  </a:lnTo>
                  <a:lnTo>
                    <a:pt x="562" y="855"/>
                  </a:lnTo>
                  <a:lnTo>
                    <a:pt x="552" y="825"/>
                  </a:lnTo>
                  <a:lnTo>
                    <a:pt x="552" y="795"/>
                  </a:lnTo>
                  <a:lnTo>
                    <a:pt x="552" y="764"/>
                  </a:lnTo>
                  <a:lnTo>
                    <a:pt x="552" y="733"/>
                  </a:lnTo>
                  <a:lnTo>
                    <a:pt x="552" y="702"/>
                  </a:lnTo>
                  <a:lnTo>
                    <a:pt x="543" y="673"/>
                  </a:lnTo>
                  <a:lnTo>
                    <a:pt x="543" y="631"/>
                  </a:lnTo>
                  <a:lnTo>
                    <a:pt x="533" y="601"/>
                  </a:lnTo>
                  <a:lnTo>
                    <a:pt x="533" y="570"/>
                  </a:lnTo>
                  <a:lnTo>
                    <a:pt x="523" y="540"/>
                  </a:lnTo>
                  <a:lnTo>
                    <a:pt x="513" y="509"/>
                  </a:lnTo>
                  <a:lnTo>
                    <a:pt x="493" y="478"/>
                  </a:lnTo>
                  <a:lnTo>
                    <a:pt x="463" y="458"/>
                  </a:lnTo>
                  <a:lnTo>
                    <a:pt x="453" y="428"/>
                  </a:lnTo>
                  <a:lnTo>
                    <a:pt x="424" y="407"/>
                  </a:lnTo>
                  <a:lnTo>
                    <a:pt x="404" y="377"/>
                  </a:lnTo>
                  <a:lnTo>
                    <a:pt x="375" y="346"/>
                  </a:lnTo>
                  <a:lnTo>
                    <a:pt x="323" y="306"/>
                  </a:lnTo>
                  <a:lnTo>
                    <a:pt x="323" y="306"/>
                  </a:lnTo>
                </a:path>
              </a:pathLst>
            </a:custGeom>
            <a:solidFill>
              <a:schemeClr val="bg1"/>
            </a:solidFill>
            <a:ln w="9525" cap="rnd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auto">
            <a:xfrm>
              <a:off x="2254" y="1167"/>
              <a:ext cx="1307" cy="1602"/>
            </a:xfrm>
            <a:custGeom>
              <a:avLst/>
              <a:gdLst/>
              <a:ahLst/>
              <a:cxnLst>
                <a:cxn ang="0">
                  <a:pos x="1080" y="88"/>
                </a:cxn>
                <a:cxn ang="0">
                  <a:pos x="1158" y="0"/>
                </a:cxn>
                <a:cxn ang="0">
                  <a:pos x="1197" y="127"/>
                </a:cxn>
                <a:cxn ang="0">
                  <a:pos x="1227" y="265"/>
                </a:cxn>
                <a:cxn ang="0">
                  <a:pos x="1256" y="383"/>
                </a:cxn>
                <a:cxn ang="0">
                  <a:pos x="1286" y="521"/>
                </a:cxn>
                <a:cxn ang="0">
                  <a:pos x="1296" y="638"/>
                </a:cxn>
                <a:cxn ang="0">
                  <a:pos x="1296" y="775"/>
                </a:cxn>
                <a:cxn ang="0">
                  <a:pos x="1306" y="893"/>
                </a:cxn>
                <a:cxn ang="0">
                  <a:pos x="1306" y="1051"/>
                </a:cxn>
                <a:cxn ang="0">
                  <a:pos x="1306" y="1178"/>
                </a:cxn>
                <a:cxn ang="0">
                  <a:pos x="1306" y="1306"/>
                </a:cxn>
                <a:cxn ang="0">
                  <a:pos x="1306" y="1424"/>
                </a:cxn>
                <a:cxn ang="0">
                  <a:pos x="1296" y="1542"/>
                </a:cxn>
                <a:cxn ang="0">
                  <a:pos x="1207" y="1561"/>
                </a:cxn>
                <a:cxn ang="0">
                  <a:pos x="1129" y="1542"/>
                </a:cxn>
                <a:cxn ang="0">
                  <a:pos x="1011" y="1532"/>
                </a:cxn>
                <a:cxn ang="0">
                  <a:pos x="893" y="1532"/>
                </a:cxn>
                <a:cxn ang="0">
                  <a:pos x="785" y="1552"/>
                </a:cxn>
                <a:cxn ang="0">
                  <a:pos x="667" y="1571"/>
                </a:cxn>
                <a:cxn ang="0">
                  <a:pos x="549" y="1601"/>
                </a:cxn>
                <a:cxn ang="0">
                  <a:pos x="461" y="1571"/>
                </a:cxn>
                <a:cxn ang="0">
                  <a:pos x="353" y="1542"/>
                </a:cxn>
                <a:cxn ang="0">
                  <a:pos x="255" y="1552"/>
                </a:cxn>
                <a:cxn ang="0">
                  <a:pos x="166" y="1542"/>
                </a:cxn>
                <a:cxn ang="0">
                  <a:pos x="58" y="1561"/>
                </a:cxn>
                <a:cxn ang="0">
                  <a:pos x="0" y="1463"/>
                </a:cxn>
                <a:cxn ang="0">
                  <a:pos x="19" y="1345"/>
                </a:cxn>
                <a:cxn ang="0">
                  <a:pos x="48" y="1217"/>
                </a:cxn>
                <a:cxn ang="0">
                  <a:pos x="68" y="1051"/>
                </a:cxn>
                <a:cxn ang="0">
                  <a:pos x="78" y="913"/>
                </a:cxn>
                <a:cxn ang="0">
                  <a:pos x="98" y="775"/>
                </a:cxn>
                <a:cxn ang="0">
                  <a:pos x="98" y="629"/>
                </a:cxn>
                <a:cxn ang="0">
                  <a:pos x="108" y="501"/>
                </a:cxn>
                <a:cxn ang="0">
                  <a:pos x="127" y="373"/>
                </a:cxn>
                <a:cxn ang="0">
                  <a:pos x="127" y="255"/>
                </a:cxn>
                <a:cxn ang="0">
                  <a:pos x="147" y="137"/>
                </a:cxn>
                <a:cxn ang="0">
                  <a:pos x="264" y="78"/>
                </a:cxn>
                <a:cxn ang="0">
                  <a:pos x="324" y="167"/>
                </a:cxn>
                <a:cxn ang="0">
                  <a:pos x="343" y="295"/>
                </a:cxn>
                <a:cxn ang="0">
                  <a:pos x="372" y="422"/>
                </a:cxn>
                <a:cxn ang="0">
                  <a:pos x="392" y="549"/>
                </a:cxn>
                <a:cxn ang="0">
                  <a:pos x="422" y="677"/>
                </a:cxn>
                <a:cxn ang="0">
                  <a:pos x="451" y="795"/>
                </a:cxn>
                <a:cxn ang="0">
                  <a:pos x="471" y="913"/>
                </a:cxn>
                <a:cxn ang="0">
                  <a:pos x="480" y="1031"/>
                </a:cxn>
                <a:cxn ang="0">
                  <a:pos x="490" y="1149"/>
                </a:cxn>
                <a:cxn ang="0">
                  <a:pos x="510" y="1267"/>
                </a:cxn>
                <a:cxn ang="0">
                  <a:pos x="618" y="1306"/>
                </a:cxn>
                <a:cxn ang="0">
                  <a:pos x="736" y="1306"/>
                </a:cxn>
                <a:cxn ang="0">
                  <a:pos x="854" y="1237"/>
                </a:cxn>
                <a:cxn ang="0">
                  <a:pos x="913" y="1129"/>
                </a:cxn>
                <a:cxn ang="0">
                  <a:pos x="922" y="1011"/>
                </a:cxn>
                <a:cxn ang="0">
                  <a:pos x="942" y="815"/>
                </a:cxn>
                <a:cxn ang="0">
                  <a:pos x="972" y="667"/>
                </a:cxn>
                <a:cxn ang="0">
                  <a:pos x="1021" y="481"/>
                </a:cxn>
                <a:cxn ang="0">
                  <a:pos x="1060" y="363"/>
                </a:cxn>
                <a:cxn ang="0">
                  <a:pos x="1080" y="245"/>
                </a:cxn>
              </a:cxnLst>
              <a:rect l="0" t="0" r="r" b="b"/>
              <a:pathLst>
                <a:path w="1307" h="1602">
                  <a:moveTo>
                    <a:pt x="1062" y="192"/>
                  </a:moveTo>
                  <a:lnTo>
                    <a:pt x="1080" y="147"/>
                  </a:lnTo>
                  <a:lnTo>
                    <a:pt x="1080" y="117"/>
                  </a:lnTo>
                  <a:lnTo>
                    <a:pt x="1080" y="88"/>
                  </a:lnTo>
                  <a:lnTo>
                    <a:pt x="1089" y="59"/>
                  </a:lnTo>
                  <a:lnTo>
                    <a:pt x="1109" y="29"/>
                  </a:lnTo>
                  <a:lnTo>
                    <a:pt x="1129" y="0"/>
                  </a:lnTo>
                  <a:lnTo>
                    <a:pt x="1158" y="0"/>
                  </a:lnTo>
                  <a:lnTo>
                    <a:pt x="1188" y="19"/>
                  </a:lnTo>
                  <a:lnTo>
                    <a:pt x="1197" y="49"/>
                  </a:lnTo>
                  <a:lnTo>
                    <a:pt x="1197" y="88"/>
                  </a:lnTo>
                  <a:lnTo>
                    <a:pt x="1197" y="127"/>
                  </a:lnTo>
                  <a:lnTo>
                    <a:pt x="1207" y="167"/>
                  </a:lnTo>
                  <a:lnTo>
                    <a:pt x="1207" y="196"/>
                  </a:lnTo>
                  <a:lnTo>
                    <a:pt x="1217" y="235"/>
                  </a:lnTo>
                  <a:lnTo>
                    <a:pt x="1227" y="265"/>
                  </a:lnTo>
                  <a:lnTo>
                    <a:pt x="1237" y="295"/>
                  </a:lnTo>
                  <a:lnTo>
                    <a:pt x="1247" y="323"/>
                  </a:lnTo>
                  <a:lnTo>
                    <a:pt x="1256" y="353"/>
                  </a:lnTo>
                  <a:lnTo>
                    <a:pt x="1256" y="383"/>
                  </a:lnTo>
                  <a:lnTo>
                    <a:pt x="1276" y="413"/>
                  </a:lnTo>
                  <a:lnTo>
                    <a:pt x="1276" y="441"/>
                  </a:lnTo>
                  <a:lnTo>
                    <a:pt x="1286" y="481"/>
                  </a:lnTo>
                  <a:lnTo>
                    <a:pt x="1286" y="521"/>
                  </a:lnTo>
                  <a:lnTo>
                    <a:pt x="1286" y="549"/>
                  </a:lnTo>
                  <a:lnTo>
                    <a:pt x="1286" y="579"/>
                  </a:lnTo>
                  <a:lnTo>
                    <a:pt x="1296" y="609"/>
                  </a:lnTo>
                  <a:lnTo>
                    <a:pt x="1296" y="638"/>
                  </a:lnTo>
                  <a:lnTo>
                    <a:pt x="1296" y="677"/>
                  </a:lnTo>
                  <a:lnTo>
                    <a:pt x="1296" y="707"/>
                  </a:lnTo>
                  <a:lnTo>
                    <a:pt x="1296" y="746"/>
                  </a:lnTo>
                  <a:lnTo>
                    <a:pt x="1296" y="775"/>
                  </a:lnTo>
                  <a:lnTo>
                    <a:pt x="1296" y="805"/>
                  </a:lnTo>
                  <a:lnTo>
                    <a:pt x="1306" y="835"/>
                  </a:lnTo>
                  <a:lnTo>
                    <a:pt x="1306" y="864"/>
                  </a:lnTo>
                  <a:lnTo>
                    <a:pt x="1306" y="893"/>
                  </a:lnTo>
                  <a:lnTo>
                    <a:pt x="1306" y="923"/>
                  </a:lnTo>
                  <a:lnTo>
                    <a:pt x="1306" y="991"/>
                  </a:lnTo>
                  <a:lnTo>
                    <a:pt x="1306" y="1021"/>
                  </a:lnTo>
                  <a:lnTo>
                    <a:pt x="1306" y="1051"/>
                  </a:lnTo>
                  <a:lnTo>
                    <a:pt x="1306" y="1080"/>
                  </a:lnTo>
                  <a:lnTo>
                    <a:pt x="1306" y="1109"/>
                  </a:lnTo>
                  <a:lnTo>
                    <a:pt x="1306" y="1139"/>
                  </a:lnTo>
                  <a:lnTo>
                    <a:pt x="1306" y="1178"/>
                  </a:lnTo>
                  <a:lnTo>
                    <a:pt x="1306" y="1217"/>
                  </a:lnTo>
                  <a:lnTo>
                    <a:pt x="1306" y="1247"/>
                  </a:lnTo>
                  <a:lnTo>
                    <a:pt x="1306" y="1277"/>
                  </a:lnTo>
                  <a:lnTo>
                    <a:pt x="1306" y="1306"/>
                  </a:lnTo>
                  <a:lnTo>
                    <a:pt x="1306" y="1335"/>
                  </a:lnTo>
                  <a:lnTo>
                    <a:pt x="1306" y="1365"/>
                  </a:lnTo>
                  <a:lnTo>
                    <a:pt x="1306" y="1394"/>
                  </a:lnTo>
                  <a:lnTo>
                    <a:pt x="1306" y="1424"/>
                  </a:lnTo>
                  <a:lnTo>
                    <a:pt x="1306" y="1453"/>
                  </a:lnTo>
                  <a:lnTo>
                    <a:pt x="1306" y="1483"/>
                  </a:lnTo>
                  <a:lnTo>
                    <a:pt x="1306" y="1512"/>
                  </a:lnTo>
                  <a:lnTo>
                    <a:pt x="1296" y="1542"/>
                  </a:lnTo>
                  <a:lnTo>
                    <a:pt x="1266" y="1552"/>
                  </a:lnTo>
                  <a:lnTo>
                    <a:pt x="1256" y="1522"/>
                  </a:lnTo>
                  <a:lnTo>
                    <a:pt x="1237" y="1552"/>
                  </a:lnTo>
                  <a:lnTo>
                    <a:pt x="1207" y="1561"/>
                  </a:lnTo>
                  <a:lnTo>
                    <a:pt x="1178" y="1552"/>
                  </a:lnTo>
                  <a:lnTo>
                    <a:pt x="1168" y="1522"/>
                  </a:lnTo>
                  <a:lnTo>
                    <a:pt x="1139" y="1512"/>
                  </a:lnTo>
                  <a:lnTo>
                    <a:pt x="1129" y="1542"/>
                  </a:lnTo>
                  <a:lnTo>
                    <a:pt x="1099" y="1561"/>
                  </a:lnTo>
                  <a:lnTo>
                    <a:pt x="1070" y="1571"/>
                  </a:lnTo>
                  <a:lnTo>
                    <a:pt x="1040" y="1552"/>
                  </a:lnTo>
                  <a:lnTo>
                    <a:pt x="1011" y="1532"/>
                  </a:lnTo>
                  <a:lnTo>
                    <a:pt x="981" y="1542"/>
                  </a:lnTo>
                  <a:lnTo>
                    <a:pt x="952" y="1571"/>
                  </a:lnTo>
                  <a:lnTo>
                    <a:pt x="922" y="1542"/>
                  </a:lnTo>
                  <a:lnTo>
                    <a:pt x="893" y="1532"/>
                  </a:lnTo>
                  <a:lnTo>
                    <a:pt x="864" y="1542"/>
                  </a:lnTo>
                  <a:lnTo>
                    <a:pt x="844" y="1571"/>
                  </a:lnTo>
                  <a:lnTo>
                    <a:pt x="814" y="1571"/>
                  </a:lnTo>
                  <a:lnTo>
                    <a:pt x="785" y="1552"/>
                  </a:lnTo>
                  <a:lnTo>
                    <a:pt x="746" y="1552"/>
                  </a:lnTo>
                  <a:lnTo>
                    <a:pt x="716" y="1561"/>
                  </a:lnTo>
                  <a:lnTo>
                    <a:pt x="697" y="1591"/>
                  </a:lnTo>
                  <a:lnTo>
                    <a:pt x="667" y="1571"/>
                  </a:lnTo>
                  <a:lnTo>
                    <a:pt x="638" y="1542"/>
                  </a:lnTo>
                  <a:lnTo>
                    <a:pt x="608" y="1542"/>
                  </a:lnTo>
                  <a:lnTo>
                    <a:pt x="579" y="1571"/>
                  </a:lnTo>
                  <a:lnTo>
                    <a:pt x="549" y="1601"/>
                  </a:lnTo>
                  <a:lnTo>
                    <a:pt x="540" y="1571"/>
                  </a:lnTo>
                  <a:lnTo>
                    <a:pt x="510" y="1542"/>
                  </a:lnTo>
                  <a:lnTo>
                    <a:pt x="480" y="1542"/>
                  </a:lnTo>
                  <a:lnTo>
                    <a:pt x="461" y="1571"/>
                  </a:lnTo>
                  <a:lnTo>
                    <a:pt x="432" y="1561"/>
                  </a:lnTo>
                  <a:lnTo>
                    <a:pt x="412" y="1532"/>
                  </a:lnTo>
                  <a:lnTo>
                    <a:pt x="382" y="1532"/>
                  </a:lnTo>
                  <a:lnTo>
                    <a:pt x="353" y="1542"/>
                  </a:lnTo>
                  <a:lnTo>
                    <a:pt x="343" y="1571"/>
                  </a:lnTo>
                  <a:lnTo>
                    <a:pt x="314" y="1571"/>
                  </a:lnTo>
                  <a:lnTo>
                    <a:pt x="284" y="1552"/>
                  </a:lnTo>
                  <a:lnTo>
                    <a:pt x="255" y="1552"/>
                  </a:lnTo>
                  <a:lnTo>
                    <a:pt x="225" y="1581"/>
                  </a:lnTo>
                  <a:lnTo>
                    <a:pt x="196" y="1591"/>
                  </a:lnTo>
                  <a:lnTo>
                    <a:pt x="196" y="1561"/>
                  </a:lnTo>
                  <a:lnTo>
                    <a:pt x="166" y="1542"/>
                  </a:lnTo>
                  <a:lnTo>
                    <a:pt x="137" y="1542"/>
                  </a:lnTo>
                  <a:lnTo>
                    <a:pt x="117" y="1571"/>
                  </a:lnTo>
                  <a:lnTo>
                    <a:pt x="88" y="1581"/>
                  </a:lnTo>
                  <a:lnTo>
                    <a:pt x="58" y="1561"/>
                  </a:lnTo>
                  <a:lnTo>
                    <a:pt x="29" y="1571"/>
                  </a:lnTo>
                  <a:lnTo>
                    <a:pt x="0" y="1571"/>
                  </a:lnTo>
                  <a:lnTo>
                    <a:pt x="0" y="1493"/>
                  </a:lnTo>
                  <a:lnTo>
                    <a:pt x="0" y="1463"/>
                  </a:lnTo>
                  <a:lnTo>
                    <a:pt x="0" y="1434"/>
                  </a:lnTo>
                  <a:lnTo>
                    <a:pt x="9" y="1404"/>
                  </a:lnTo>
                  <a:lnTo>
                    <a:pt x="19" y="1375"/>
                  </a:lnTo>
                  <a:lnTo>
                    <a:pt x="19" y="1345"/>
                  </a:lnTo>
                  <a:lnTo>
                    <a:pt x="29" y="1316"/>
                  </a:lnTo>
                  <a:lnTo>
                    <a:pt x="38" y="1277"/>
                  </a:lnTo>
                  <a:lnTo>
                    <a:pt x="38" y="1247"/>
                  </a:lnTo>
                  <a:lnTo>
                    <a:pt x="48" y="1217"/>
                  </a:lnTo>
                  <a:lnTo>
                    <a:pt x="58" y="1149"/>
                  </a:lnTo>
                  <a:lnTo>
                    <a:pt x="68" y="1119"/>
                  </a:lnTo>
                  <a:lnTo>
                    <a:pt x="68" y="1090"/>
                  </a:lnTo>
                  <a:lnTo>
                    <a:pt x="68" y="1051"/>
                  </a:lnTo>
                  <a:lnTo>
                    <a:pt x="68" y="1021"/>
                  </a:lnTo>
                  <a:lnTo>
                    <a:pt x="68" y="982"/>
                  </a:lnTo>
                  <a:lnTo>
                    <a:pt x="78" y="953"/>
                  </a:lnTo>
                  <a:lnTo>
                    <a:pt x="78" y="913"/>
                  </a:lnTo>
                  <a:lnTo>
                    <a:pt x="78" y="883"/>
                  </a:lnTo>
                  <a:lnTo>
                    <a:pt x="88" y="845"/>
                  </a:lnTo>
                  <a:lnTo>
                    <a:pt x="98" y="805"/>
                  </a:lnTo>
                  <a:lnTo>
                    <a:pt x="98" y="775"/>
                  </a:lnTo>
                  <a:lnTo>
                    <a:pt x="98" y="737"/>
                  </a:lnTo>
                  <a:lnTo>
                    <a:pt x="98" y="697"/>
                  </a:lnTo>
                  <a:lnTo>
                    <a:pt x="98" y="657"/>
                  </a:lnTo>
                  <a:lnTo>
                    <a:pt x="98" y="629"/>
                  </a:lnTo>
                  <a:lnTo>
                    <a:pt x="108" y="599"/>
                  </a:lnTo>
                  <a:lnTo>
                    <a:pt x="108" y="569"/>
                  </a:lnTo>
                  <a:lnTo>
                    <a:pt x="108" y="539"/>
                  </a:lnTo>
                  <a:lnTo>
                    <a:pt x="108" y="501"/>
                  </a:lnTo>
                  <a:lnTo>
                    <a:pt x="117" y="471"/>
                  </a:lnTo>
                  <a:lnTo>
                    <a:pt x="117" y="441"/>
                  </a:lnTo>
                  <a:lnTo>
                    <a:pt x="117" y="403"/>
                  </a:lnTo>
                  <a:lnTo>
                    <a:pt x="127" y="373"/>
                  </a:lnTo>
                  <a:lnTo>
                    <a:pt x="127" y="343"/>
                  </a:lnTo>
                  <a:lnTo>
                    <a:pt x="127" y="314"/>
                  </a:lnTo>
                  <a:lnTo>
                    <a:pt x="127" y="285"/>
                  </a:lnTo>
                  <a:lnTo>
                    <a:pt x="127" y="255"/>
                  </a:lnTo>
                  <a:lnTo>
                    <a:pt x="127" y="225"/>
                  </a:lnTo>
                  <a:lnTo>
                    <a:pt x="137" y="196"/>
                  </a:lnTo>
                  <a:lnTo>
                    <a:pt x="147" y="167"/>
                  </a:lnTo>
                  <a:lnTo>
                    <a:pt x="147" y="137"/>
                  </a:lnTo>
                  <a:lnTo>
                    <a:pt x="176" y="107"/>
                  </a:lnTo>
                  <a:lnTo>
                    <a:pt x="206" y="88"/>
                  </a:lnTo>
                  <a:lnTo>
                    <a:pt x="235" y="78"/>
                  </a:lnTo>
                  <a:lnTo>
                    <a:pt x="264" y="78"/>
                  </a:lnTo>
                  <a:lnTo>
                    <a:pt x="294" y="78"/>
                  </a:lnTo>
                  <a:lnTo>
                    <a:pt x="304" y="107"/>
                  </a:lnTo>
                  <a:lnTo>
                    <a:pt x="314" y="137"/>
                  </a:lnTo>
                  <a:lnTo>
                    <a:pt x="324" y="167"/>
                  </a:lnTo>
                  <a:lnTo>
                    <a:pt x="324" y="196"/>
                  </a:lnTo>
                  <a:lnTo>
                    <a:pt x="333" y="225"/>
                  </a:lnTo>
                  <a:lnTo>
                    <a:pt x="343" y="255"/>
                  </a:lnTo>
                  <a:lnTo>
                    <a:pt x="343" y="295"/>
                  </a:lnTo>
                  <a:lnTo>
                    <a:pt x="353" y="333"/>
                  </a:lnTo>
                  <a:lnTo>
                    <a:pt x="363" y="363"/>
                  </a:lnTo>
                  <a:lnTo>
                    <a:pt x="363" y="393"/>
                  </a:lnTo>
                  <a:lnTo>
                    <a:pt x="372" y="422"/>
                  </a:lnTo>
                  <a:lnTo>
                    <a:pt x="382" y="451"/>
                  </a:lnTo>
                  <a:lnTo>
                    <a:pt x="382" y="491"/>
                  </a:lnTo>
                  <a:lnTo>
                    <a:pt x="392" y="521"/>
                  </a:lnTo>
                  <a:lnTo>
                    <a:pt x="392" y="549"/>
                  </a:lnTo>
                  <a:lnTo>
                    <a:pt x="402" y="579"/>
                  </a:lnTo>
                  <a:lnTo>
                    <a:pt x="412" y="619"/>
                  </a:lnTo>
                  <a:lnTo>
                    <a:pt x="412" y="647"/>
                  </a:lnTo>
                  <a:lnTo>
                    <a:pt x="422" y="677"/>
                  </a:lnTo>
                  <a:lnTo>
                    <a:pt x="422" y="707"/>
                  </a:lnTo>
                  <a:lnTo>
                    <a:pt x="432" y="737"/>
                  </a:lnTo>
                  <a:lnTo>
                    <a:pt x="441" y="765"/>
                  </a:lnTo>
                  <a:lnTo>
                    <a:pt x="451" y="795"/>
                  </a:lnTo>
                  <a:lnTo>
                    <a:pt x="461" y="825"/>
                  </a:lnTo>
                  <a:lnTo>
                    <a:pt x="461" y="854"/>
                  </a:lnTo>
                  <a:lnTo>
                    <a:pt x="471" y="883"/>
                  </a:lnTo>
                  <a:lnTo>
                    <a:pt x="471" y="913"/>
                  </a:lnTo>
                  <a:lnTo>
                    <a:pt x="480" y="943"/>
                  </a:lnTo>
                  <a:lnTo>
                    <a:pt x="480" y="972"/>
                  </a:lnTo>
                  <a:lnTo>
                    <a:pt x="480" y="1001"/>
                  </a:lnTo>
                  <a:lnTo>
                    <a:pt x="480" y="1031"/>
                  </a:lnTo>
                  <a:lnTo>
                    <a:pt x="490" y="1061"/>
                  </a:lnTo>
                  <a:lnTo>
                    <a:pt x="490" y="1090"/>
                  </a:lnTo>
                  <a:lnTo>
                    <a:pt x="490" y="1119"/>
                  </a:lnTo>
                  <a:lnTo>
                    <a:pt x="490" y="1149"/>
                  </a:lnTo>
                  <a:lnTo>
                    <a:pt x="490" y="1178"/>
                  </a:lnTo>
                  <a:lnTo>
                    <a:pt x="500" y="1208"/>
                  </a:lnTo>
                  <a:lnTo>
                    <a:pt x="500" y="1237"/>
                  </a:lnTo>
                  <a:lnTo>
                    <a:pt x="510" y="1267"/>
                  </a:lnTo>
                  <a:lnTo>
                    <a:pt x="530" y="1296"/>
                  </a:lnTo>
                  <a:lnTo>
                    <a:pt x="559" y="1296"/>
                  </a:lnTo>
                  <a:lnTo>
                    <a:pt x="589" y="1296"/>
                  </a:lnTo>
                  <a:lnTo>
                    <a:pt x="618" y="1306"/>
                  </a:lnTo>
                  <a:lnTo>
                    <a:pt x="648" y="1306"/>
                  </a:lnTo>
                  <a:lnTo>
                    <a:pt x="677" y="1306"/>
                  </a:lnTo>
                  <a:lnTo>
                    <a:pt x="706" y="1306"/>
                  </a:lnTo>
                  <a:lnTo>
                    <a:pt x="736" y="1306"/>
                  </a:lnTo>
                  <a:lnTo>
                    <a:pt x="765" y="1296"/>
                  </a:lnTo>
                  <a:lnTo>
                    <a:pt x="795" y="1286"/>
                  </a:lnTo>
                  <a:lnTo>
                    <a:pt x="824" y="1267"/>
                  </a:lnTo>
                  <a:lnTo>
                    <a:pt x="854" y="1237"/>
                  </a:lnTo>
                  <a:lnTo>
                    <a:pt x="883" y="1217"/>
                  </a:lnTo>
                  <a:lnTo>
                    <a:pt x="893" y="1188"/>
                  </a:lnTo>
                  <a:lnTo>
                    <a:pt x="903" y="1159"/>
                  </a:lnTo>
                  <a:lnTo>
                    <a:pt x="913" y="1129"/>
                  </a:lnTo>
                  <a:lnTo>
                    <a:pt x="922" y="1100"/>
                  </a:lnTo>
                  <a:lnTo>
                    <a:pt x="922" y="1070"/>
                  </a:lnTo>
                  <a:lnTo>
                    <a:pt x="922" y="1041"/>
                  </a:lnTo>
                  <a:lnTo>
                    <a:pt x="922" y="1011"/>
                  </a:lnTo>
                  <a:lnTo>
                    <a:pt x="922" y="982"/>
                  </a:lnTo>
                  <a:lnTo>
                    <a:pt x="932" y="923"/>
                  </a:lnTo>
                  <a:lnTo>
                    <a:pt x="942" y="845"/>
                  </a:lnTo>
                  <a:lnTo>
                    <a:pt x="942" y="815"/>
                  </a:lnTo>
                  <a:lnTo>
                    <a:pt x="952" y="775"/>
                  </a:lnTo>
                  <a:lnTo>
                    <a:pt x="962" y="737"/>
                  </a:lnTo>
                  <a:lnTo>
                    <a:pt x="972" y="707"/>
                  </a:lnTo>
                  <a:lnTo>
                    <a:pt x="972" y="667"/>
                  </a:lnTo>
                  <a:lnTo>
                    <a:pt x="981" y="629"/>
                  </a:lnTo>
                  <a:lnTo>
                    <a:pt x="1001" y="589"/>
                  </a:lnTo>
                  <a:lnTo>
                    <a:pt x="1011" y="511"/>
                  </a:lnTo>
                  <a:lnTo>
                    <a:pt x="1021" y="481"/>
                  </a:lnTo>
                  <a:lnTo>
                    <a:pt x="1030" y="451"/>
                  </a:lnTo>
                  <a:lnTo>
                    <a:pt x="1040" y="422"/>
                  </a:lnTo>
                  <a:lnTo>
                    <a:pt x="1050" y="393"/>
                  </a:lnTo>
                  <a:lnTo>
                    <a:pt x="1060" y="363"/>
                  </a:lnTo>
                  <a:lnTo>
                    <a:pt x="1060" y="333"/>
                  </a:lnTo>
                  <a:lnTo>
                    <a:pt x="1060" y="304"/>
                  </a:lnTo>
                  <a:lnTo>
                    <a:pt x="1070" y="275"/>
                  </a:lnTo>
                  <a:lnTo>
                    <a:pt x="1080" y="245"/>
                  </a:lnTo>
                  <a:lnTo>
                    <a:pt x="1062" y="192"/>
                  </a:lnTo>
                  <a:lnTo>
                    <a:pt x="1080" y="147"/>
                  </a:lnTo>
                  <a:lnTo>
                    <a:pt x="1062" y="149"/>
                  </a:lnTo>
                </a:path>
              </a:pathLst>
            </a:custGeom>
            <a:pattFill prst="lgCheck">
              <a:fgClr>
                <a:srgbClr val="CBCBCB"/>
              </a:fgClr>
              <a:bgClr>
                <a:srgbClr val="CC0000"/>
              </a:bgClr>
            </a:pattFill>
            <a:ln w="9525" cap="rnd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104" name="Freeform 8"/>
            <p:cNvSpPr>
              <a:spLocks/>
            </p:cNvSpPr>
            <p:nvPr/>
          </p:nvSpPr>
          <p:spPr bwMode="auto">
            <a:xfrm>
              <a:off x="2539" y="1166"/>
              <a:ext cx="826" cy="1357"/>
            </a:xfrm>
            <a:custGeom>
              <a:avLst/>
              <a:gdLst/>
              <a:ahLst/>
              <a:cxnLst>
                <a:cxn ang="0">
                  <a:pos x="697" y="88"/>
                </a:cxn>
                <a:cxn ang="0">
                  <a:pos x="677" y="177"/>
                </a:cxn>
                <a:cxn ang="0">
                  <a:pos x="637" y="265"/>
                </a:cxn>
                <a:cxn ang="0">
                  <a:pos x="599" y="353"/>
                </a:cxn>
                <a:cxn ang="0">
                  <a:pos x="569" y="442"/>
                </a:cxn>
                <a:cxn ang="0">
                  <a:pos x="559" y="531"/>
                </a:cxn>
                <a:cxn ang="0">
                  <a:pos x="559" y="619"/>
                </a:cxn>
                <a:cxn ang="0">
                  <a:pos x="549" y="707"/>
                </a:cxn>
                <a:cxn ang="0">
                  <a:pos x="539" y="795"/>
                </a:cxn>
                <a:cxn ang="0">
                  <a:pos x="529" y="884"/>
                </a:cxn>
                <a:cxn ang="0">
                  <a:pos x="520" y="973"/>
                </a:cxn>
                <a:cxn ang="0">
                  <a:pos x="501" y="1061"/>
                </a:cxn>
                <a:cxn ang="0">
                  <a:pos x="481" y="1149"/>
                </a:cxn>
                <a:cxn ang="0">
                  <a:pos x="393" y="1179"/>
                </a:cxn>
                <a:cxn ang="0">
                  <a:pos x="313" y="1139"/>
                </a:cxn>
                <a:cxn ang="0">
                  <a:pos x="304" y="1051"/>
                </a:cxn>
                <a:cxn ang="0">
                  <a:pos x="304" y="963"/>
                </a:cxn>
                <a:cxn ang="0">
                  <a:pos x="285" y="874"/>
                </a:cxn>
                <a:cxn ang="0">
                  <a:pos x="265" y="786"/>
                </a:cxn>
                <a:cxn ang="0">
                  <a:pos x="245" y="697"/>
                </a:cxn>
                <a:cxn ang="0">
                  <a:pos x="225" y="609"/>
                </a:cxn>
                <a:cxn ang="0">
                  <a:pos x="196" y="521"/>
                </a:cxn>
                <a:cxn ang="0">
                  <a:pos x="167" y="432"/>
                </a:cxn>
                <a:cxn ang="0">
                  <a:pos x="147" y="343"/>
                </a:cxn>
                <a:cxn ang="0">
                  <a:pos x="107" y="255"/>
                </a:cxn>
                <a:cxn ang="0">
                  <a:pos x="88" y="167"/>
                </a:cxn>
                <a:cxn ang="0">
                  <a:pos x="69" y="69"/>
                </a:cxn>
                <a:cxn ang="0">
                  <a:pos x="0" y="88"/>
                </a:cxn>
                <a:cxn ang="0">
                  <a:pos x="0" y="177"/>
                </a:cxn>
                <a:cxn ang="0">
                  <a:pos x="0" y="265"/>
                </a:cxn>
                <a:cxn ang="0">
                  <a:pos x="29" y="363"/>
                </a:cxn>
                <a:cxn ang="0">
                  <a:pos x="59" y="452"/>
                </a:cxn>
                <a:cxn ang="0">
                  <a:pos x="79" y="540"/>
                </a:cxn>
                <a:cxn ang="0">
                  <a:pos x="88" y="629"/>
                </a:cxn>
                <a:cxn ang="0">
                  <a:pos x="107" y="727"/>
                </a:cxn>
                <a:cxn ang="0">
                  <a:pos x="117" y="815"/>
                </a:cxn>
                <a:cxn ang="0">
                  <a:pos x="137" y="904"/>
                </a:cxn>
                <a:cxn ang="0">
                  <a:pos x="157" y="992"/>
                </a:cxn>
                <a:cxn ang="0">
                  <a:pos x="157" y="1081"/>
                </a:cxn>
                <a:cxn ang="0">
                  <a:pos x="167" y="1169"/>
                </a:cxn>
                <a:cxn ang="0">
                  <a:pos x="187" y="1257"/>
                </a:cxn>
                <a:cxn ang="0">
                  <a:pos x="255" y="1327"/>
                </a:cxn>
                <a:cxn ang="0">
                  <a:pos x="343" y="1346"/>
                </a:cxn>
                <a:cxn ang="0">
                  <a:pos x="431" y="1356"/>
                </a:cxn>
                <a:cxn ang="0">
                  <a:pos x="520" y="1327"/>
                </a:cxn>
                <a:cxn ang="0">
                  <a:pos x="589" y="1247"/>
                </a:cxn>
                <a:cxn ang="0">
                  <a:pos x="657" y="1149"/>
                </a:cxn>
                <a:cxn ang="0">
                  <a:pos x="697" y="1012"/>
                </a:cxn>
                <a:cxn ang="0">
                  <a:pos x="697" y="913"/>
                </a:cxn>
                <a:cxn ang="0">
                  <a:pos x="697" y="815"/>
                </a:cxn>
                <a:cxn ang="0">
                  <a:pos x="707" y="727"/>
                </a:cxn>
                <a:cxn ang="0">
                  <a:pos x="726" y="629"/>
                </a:cxn>
                <a:cxn ang="0">
                  <a:pos x="745" y="540"/>
                </a:cxn>
                <a:cxn ang="0">
                  <a:pos x="765" y="452"/>
                </a:cxn>
                <a:cxn ang="0">
                  <a:pos x="775" y="363"/>
                </a:cxn>
                <a:cxn ang="0">
                  <a:pos x="785" y="265"/>
                </a:cxn>
                <a:cxn ang="0">
                  <a:pos x="805" y="177"/>
                </a:cxn>
                <a:cxn ang="0">
                  <a:pos x="825" y="88"/>
                </a:cxn>
                <a:cxn ang="0">
                  <a:pos x="795" y="9"/>
                </a:cxn>
                <a:cxn ang="0">
                  <a:pos x="690" y="19"/>
                </a:cxn>
                <a:cxn ang="0">
                  <a:pos x="677" y="117"/>
                </a:cxn>
                <a:cxn ang="0">
                  <a:pos x="667" y="206"/>
                </a:cxn>
              </a:cxnLst>
              <a:rect l="0" t="0" r="r" b="b"/>
              <a:pathLst>
                <a:path w="826" h="1357">
                  <a:moveTo>
                    <a:pt x="690" y="19"/>
                  </a:moveTo>
                  <a:lnTo>
                    <a:pt x="697" y="59"/>
                  </a:lnTo>
                  <a:lnTo>
                    <a:pt x="697" y="88"/>
                  </a:lnTo>
                  <a:lnTo>
                    <a:pt x="697" y="117"/>
                  </a:lnTo>
                  <a:lnTo>
                    <a:pt x="697" y="147"/>
                  </a:lnTo>
                  <a:lnTo>
                    <a:pt x="677" y="177"/>
                  </a:lnTo>
                  <a:lnTo>
                    <a:pt x="667" y="206"/>
                  </a:lnTo>
                  <a:lnTo>
                    <a:pt x="657" y="235"/>
                  </a:lnTo>
                  <a:lnTo>
                    <a:pt x="637" y="265"/>
                  </a:lnTo>
                  <a:lnTo>
                    <a:pt x="628" y="295"/>
                  </a:lnTo>
                  <a:lnTo>
                    <a:pt x="609" y="324"/>
                  </a:lnTo>
                  <a:lnTo>
                    <a:pt x="599" y="353"/>
                  </a:lnTo>
                  <a:lnTo>
                    <a:pt x="589" y="383"/>
                  </a:lnTo>
                  <a:lnTo>
                    <a:pt x="579" y="413"/>
                  </a:lnTo>
                  <a:lnTo>
                    <a:pt x="569" y="442"/>
                  </a:lnTo>
                  <a:lnTo>
                    <a:pt x="569" y="471"/>
                  </a:lnTo>
                  <a:lnTo>
                    <a:pt x="559" y="501"/>
                  </a:lnTo>
                  <a:lnTo>
                    <a:pt x="559" y="531"/>
                  </a:lnTo>
                  <a:lnTo>
                    <a:pt x="559" y="560"/>
                  </a:lnTo>
                  <a:lnTo>
                    <a:pt x="559" y="589"/>
                  </a:lnTo>
                  <a:lnTo>
                    <a:pt x="559" y="619"/>
                  </a:lnTo>
                  <a:lnTo>
                    <a:pt x="549" y="648"/>
                  </a:lnTo>
                  <a:lnTo>
                    <a:pt x="549" y="678"/>
                  </a:lnTo>
                  <a:lnTo>
                    <a:pt x="549" y="707"/>
                  </a:lnTo>
                  <a:lnTo>
                    <a:pt x="539" y="737"/>
                  </a:lnTo>
                  <a:lnTo>
                    <a:pt x="539" y="766"/>
                  </a:lnTo>
                  <a:lnTo>
                    <a:pt x="539" y="795"/>
                  </a:lnTo>
                  <a:lnTo>
                    <a:pt x="529" y="825"/>
                  </a:lnTo>
                  <a:lnTo>
                    <a:pt x="529" y="855"/>
                  </a:lnTo>
                  <a:lnTo>
                    <a:pt x="529" y="884"/>
                  </a:lnTo>
                  <a:lnTo>
                    <a:pt x="520" y="913"/>
                  </a:lnTo>
                  <a:lnTo>
                    <a:pt x="520" y="943"/>
                  </a:lnTo>
                  <a:lnTo>
                    <a:pt x="520" y="973"/>
                  </a:lnTo>
                  <a:lnTo>
                    <a:pt x="511" y="1002"/>
                  </a:lnTo>
                  <a:lnTo>
                    <a:pt x="511" y="1031"/>
                  </a:lnTo>
                  <a:lnTo>
                    <a:pt x="501" y="1061"/>
                  </a:lnTo>
                  <a:lnTo>
                    <a:pt x="501" y="1091"/>
                  </a:lnTo>
                  <a:lnTo>
                    <a:pt x="491" y="1120"/>
                  </a:lnTo>
                  <a:lnTo>
                    <a:pt x="481" y="1149"/>
                  </a:lnTo>
                  <a:lnTo>
                    <a:pt x="451" y="1169"/>
                  </a:lnTo>
                  <a:lnTo>
                    <a:pt x="421" y="1179"/>
                  </a:lnTo>
                  <a:lnTo>
                    <a:pt x="393" y="1179"/>
                  </a:lnTo>
                  <a:lnTo>
                    <a:pt x="363" y="1189"/>
                  </a:lnTo>
                  <a:lnTo>
                    <a:pt x="333" y="1169"/>
                  </a:lnTo>
                  <a:lnTo>
                    <a:pt x="313" y="1139"/>
                  </a:lnTo>
                  <a:lnTo>
                    <a:pt x="304" y="1110"/>
                  </a:lnTo>
                  <a:lnTo>
                    <a:pt x="304" y="1081"/>
                  </a:lnTo>
                  <a:lnTo>
                    <a:pt x="304" y="1051"/>
                  </a:lnTo>
                  <a:lnTo>
                    <a:pt x="304" y="1021"/>
                  </a:lnTo>
                  <a:lnTo>
                    <a:pt x="304" y="992"/>
                  </a:lnTo>
                  <a:lnTo>
                    <a:pt x="304" y="963"/>
                  </a:lnTo>
                  <a:lnTo>
                    <a:pt x="304" y="933"/>
                  </a:lnTo>
                  <a:lnTo>
                    <a:pt x="285" y="904"/>
                  </a:lnTo>
                  <a:lnTo>
                    <a:pt x="285" y="874"/>
                  </a:lnTo>
                  <a:lnTo>
                    <a:pt x="285" y="845"/>
                  </a:lnTo>
                  <a:lnTo>
                    <a:pt x="275" y="815"/>
                  </a:lnTo>
                  <a:lnTo>
                    <a:pt x="265" y="786"/>
                  </a:lnTo>
                  <a:lnTo>
                    <a:pt x="255" y="757"/>
                  </a:lnTo>
                  <a:lnTo>
                    <a:pt x="245" y="727"/>
                  </a:lnTo>
                  <a:lnTo>
                    <a:pt x="245" y="697"/>
                  </a:lnTo>
                  <a:lnTo>
                    <a:pt x="235" y="668"/>
                  </a:lnTo>
                  <a:lnTo>
                    <a:pt x="235" y="639"/>
                  </a:lnTo>
                  <a:lnTo>
                    <a:pt x="225" y="609"/>
                  </a:lnTo>
                  <a:lnTo>
                    <a:pt x="215" y="579"/>
                  </a:lnTo>
                  <a:lnTo>
                    <a:pt x="206" y="550"/>
                  </a:lnTo>
                  <a:lnTo>
                    <a:pt x="196" y="521"/>
                  </a:lnTo>
                  <a:lnTo>
                    <a:pt x="187" y="491"/>
                  </a:lnTo>
                  <a:lnTo>
                    <a:pt x="167" y="461"/>
                  </a:lnTo>
                  <a:lnTo>
                    <a:pt x="167" y="432"/>
                  </a:lnTo>
                  <a:lnTo>
                    <a:pt x="167" y="403"/>
                  </a:lnTo>
                  <a:lnTo>
                    <a:pt x="157" y="373"/>
                  </a:lnTo>
                  <a:lnTo>
                    <a:pt x="147" y="343"/>
                  </a:lnTo>
                  <a:lnTo>
                    <a:pt x="127" y="314"/>
                  </a:lnTo>
                  <a:lnTo>
                    <a:pt x="117" y="285"/>
                  </a:lnTo>
                  <a:lnTo>
                    <a:pt x="107" y="255"/>
                  </a:lnTo>
                  <a:lnTo>
                    <a:pt x="98" y="226"/>
                  </a:lnTo>
                  <a:lnTo>
                    <a:pt x="88" y="196"/>
                  </a:lnTo>
                  <a:lnTo>
                    <a:pt x="88" y="167"/>
                  </a:lnTo>
                  <a:lnTo>
                    <a:pt x="88" y="127"/>
                  </a:lnTo>
                  <a:lnTo>
                    <a:pt x="88" y="98"/>
                  </a:lnTo>
                  <a:lnTo>
                    <a:pt x="69" y="69"/>
                  </a:lnTo>
                  <a:lnTo>
                    <a:pt x="39" y="59"/>
                  </a:lnTo>
                  <a:lnTo>
                    <a:pt x="9" y="59"/>
                  </a:lnTo>
                  <a:lnTo>
                    <a:pt x="0" y="88"/>
                  </a:lnTo>
                  <a:lnTo>
                    <a:pt x="0" y="117"/>
                  </a:lnTo>
                  <a:lnTo>
                    <a:pt x="0" y="147"/>
                  </a:lnTo>
                  <a:lnTo>
                    <a:pt x="0" y="177"/>
                  </a:lnTo>
                  <a:lnTo>
                    <a:pt x="0" y="206"/>
                  </a:lnTo>
                  <a:lnTo>
                    <a:pt x="0" y="235"/>
                  </a:lnTo>
                  <a:lnTo>
                    <a:pt x="0" y="265"/>
                  </a:lnTo>
                  <a:lnTo>
                    <a:pt x="9" y="295"/>
                  </a:lnTo>
                  <a:lnTo>
                    <a:pt x="29" y="324"/>
                  </a:lnTo>
                  <a:lnTo>
                    <a:pt x="29" y="363"/>
                  </a:lnTo>
                  <a:lnTo>
                    <a:pt x="39" y="393"/>
                  </a:lnTo>
                  <a:lnTo>
                    <a:pt x="49" y="422"/>
                  </a:lnTo>
                  <a:lnTo>
                    <a:pt x="59" y="452"/>
                  </a:lnTo>
                  <a:lnTo>
                    <a:pt x="69" y="481"/>
                  </a:lnTo>
                  <a:lnTo>
                    <a:pt x="69" y="511"/>
                  </a:lnTo>
                  <a:lnTo>
                    <a:pt x="79" y="540"/>
                  </a:lnTo>
                  <a:lnTo>
                    <a:pt x="79" y="569"/>
                  </a:lnTo>
                  <a:lnTo>
                    <a:pt x="88" y="599"/>
                  </a:lnTo>
                  <a:lnTo>
                    <a:pt x="88" y="629"/>
                  </a:lnTo>
                  <a:lnTo>
                    <a:pt x="98" y="658"/>
                  </a:lnTo>
                  <a:lnTo>
                    <a:pt x="107" y="697"/>
                  </a:lnTo>
                  <a:lnTo>
                    <a:pt x="107" y="727"/>
                  </a:lnTo>
                  <a:lnTo>
                    <a:pt x="107" y="757"/>
                  </a:lnTo>
                  <a:lnTo>
                    <a:pt x="117" y="786"/>
                  </a:lnTo>
                  <a:lnTo>
                    <a:pt x="117" y="815"/>
                  </a:lnTo>
                  <a:lnTo>
                    <a:pt x="127" y="845"/>
                  </a:lnTo>
                  <a:lnTo>
                    <a:pt x="137" y="874"/>
                  </a:lnTo>
                  <a:lnTo>
                    <a:pt x="137" y="904"/>
                  </a:lnTo>
                  <a:lnTo>
                    <a:pt x="147" y="933"/>
                  </a:lnTo>
                  <a:lnTo>
                    <a:pt x="147" y="963"/>
                  </a:lnTo>
                  <a:lnTo>
                    <a:pt x="157" y="992"/>
                  </a:lnTo>
                  <a:lnTo>
                    <a:pt x="157" y="1021"/>
                  </a:lnTo>
                  <a:lnTo>
                    <a:pt x="157" y="1051"/>
                  </a:lnTo>
                  <a:lnTo>
                    <a:pt x="157" y="1081"/>
                  </a:lnTo>
                  <a:lnTo>
                    <a:pt x="167" y="1110"/>
                  </a:lnTo>
                  <a:lnTo>
                    <a:pt x="167" y="1139"/>
                  </a:lnTo>
                  <a:lnTo>
                    <a:pt x="167" y="1169"/>
                  </a:lnTo>
                  <a:lnTo>
                    <a:pt x="177" y="1199"/>
                  </a:lnTo>
                  <a:lnTo>
                    <a:pt x="187" y="1228"/>
                  </a:lnTo>
                  <a:lnTo>
                    <a:pt x="187" y="1257"/>
                  </a:lnTo>
                  <a:lnTo>
                    <a:pt x="196" y="1287"/>
                  </a:lnTo>
                  <a:lnTo>
                    <a:pt x="225" y="1307"/>
                  </a:lnTo>
                  <a:lnTo>
                    <a:pt x="255" y="1327"/>
                  </a:lnTo>
                  <a:lnTo>
                    <a:pt x="285" y="1346"/>
                  </a:lnTo>
                  <a:lnTo>
                    <a:pt x="313" y="1346"/>
                  </a:lnTo>
                  <a:lnTo>
                    <a:pt x="343" y="1346"/>
                  </a:lnTo>
                  <a:lnTo>
                    <a:pt x="373" y="1356"/>
                  </a:lnTo>
                  <a:lnTo>
                    <a:pt x="403" y="1356"/>
                  </a:lnTo>
                  <a:lnTo>
                    <a:pt x="431" y="1356"/>
                  </a:lnTo>
                  <a:lnTo>
                    <a:pt x="461" y="1356"/>
                  </a:lnTo>
                  <a:lnTo>
                    <a:pt x="491" y="1346"/>
                  </a:lnTo>
                  <a:lnTo>
                    <a:pt x="520" y="1327"/>
                  </a:lnTo>
                  <a:lnTo>
                    <a:pt x="539" y="1297"/>
                  </a:lnTo>
                  <a:lnTo>
                    <a:pt x="569" y="1277"/>
                  </a:lnTo>
                  <a:lnTo>
                    <a:pt x="589" y="1247"/>
                  </a:lnTo>
                  <a:lnTo>
                    <a:pt x="618" y="1218"/>
                  </a:lnTo>
                  <a:lnTo>
                    <a:pt x="637" y="1179"/>
                  </a:lnTo>
                  <a:lnTo>
                    <a:pt x="657" y="1149"/>
                  </a:lnTo>
                  <a:lnTo>
                    <a:pt x="677" y="1071"/>
                  </a:lnTo>
                  <a:lnTo>
                    <a:pt x="687" y="1041"/>
                  </a:lnTo>
                  <a:lnTo>
                    <a:pt x="697" y="1012"/>
                  </a:lnTo>
                  <a:lnTo>
                    <a:pt x="697" y="973"/>
                  </a:lnTo>
                  <a:lnTo>
                    <a:pt x="697" y="943"/>
                  </a:lnTo>
                  <a:lnTo>
                    <a:pt x="697" y="913"/>
                  </a:lnTo>
                  <a:lnTo>
                    <a:pt x="697" y="884"/>
                  </a:lnTo>
                  <a:lnTo>
                    <a:pt x="697" y="855"/>
                  </a:lnTo>
                  <a:lnTo>
                    <a:pt x="697" y="815"/>
                  </a:lnTo>
                  <a:lnTo>
                    <a:pt x="697" y="786"/>
                  </a:lnTo>
                  <a:lnTo>
                    <a:pt x="697" y="757"/>
                  </a:lnTo>
                  <a:lnTo>
                    <a:pt x="707" y="727"/>
                  </a:lnTo>
                  <a:lnTo>
                    <a:pt x="707" y="697"/>
                  </a:lnTo>
                  <a:lnTo>
                    <a:pt x="717" y="668"/>
                  </a:lnTo>
                  <a:lnTo>
                    <a:pt x="726" y="629"/>
                  </a:lnTo>
                  <a:lnTo>
                    <a:pt x="736" y="599"/>
                  </a:lnTo>
                  <a:lnTo>
                    <a:pt x="745" y="569"/>
                  </a:lnTo>
                  <a:lnTo>
                    <a:pt x="745" y="540"/>
                  </a:lnTo>
                  <a:lnTo>
                    <a:pt x="755" y="511"/>
                  </a:lnTo>
                  <a:lnTo>
                    <a:pt x="755" y="481"/>
                  </a:lnTo>
                  <a:lnTo>
                    <a:pt x="765" y="452"/>
                  </a:lnTo>
                  <a:lnTo>
                    <a:pt x="775" y="422"/>
                  </a:lnTo>
                  <a:lnTo>
                    <a:pt x="775" y="393"/>
                  </a:lnTo>
                  <a:lnTo>
                    <a:pt x="775" y="363"/>
                  </a:lnTo>
                  <a:lnTo>
                    <a:pt x="775" y="324"/>
                  </a:lnTo>
                  <a:lnTo>
                    <a:pt x="785" y="295"/>
                  </a:lnTo>
                  <a:lnTo>
                    <a:pt x="785" y="265"/>
                  </a:lnTo>
                  <a:lnTo>
                    <a:pt x="795" y="235"/>
                  </a:lnTo>
                  <a:lnTo>
                    <a:pt x="795" y="206"/>
                  </a:lnTo>
                  <a:lnTo>
                    <a:pt x="805" y="177"/>
                  </a:lnTo>
                  <a:lnTo>
                    <a:pt x="815" y="147"/>
                  </a:lnTo>
                  <a:lnTo>
                    <a:pt x="825" y="117"/>
                  </a:lnTo>
                  <a:lnTo>
                    <a:pt x="825" y="88"/>
                  </a:lnTo>
                  <a:lnTo>
                    <a:pt x="825" y="59"/>
                  </a:lnTo>
                  <a:lnTo>
                    <a:pt x="825" y="29"/>
                  </a:lnTo>
                  <a:lnTo>
                    <a:pt x="795" y="9"/>
                  </a:lnTo>
                  <a:lnTo>
                    <a:pt x="765" y="0"/>
                  </a:lnTo>
                  <a:lnTo>
                    <a:pt x="736" y="0"/>
                  </a:lnTo>
                  <a:lnTo>
                    <a:pt x="690" y="19"/>
                  </a:lnTo>
                  <a:lnTo>
                    <a:pt x="687" y="59"/>
                  </a:lnTo>
                  <a:lnTo>
                    <a:pt x="687" y="88"/>
                  </a:lnTo>
                  <a:lnTo>
                    <a:pt x="677" y="117"/>
                  </a:lnTo>
                  <a:lnTo>
                    <a:pt x="677" y="147"/>
                  </a:lnTo>
                  <a:lnTo>
                    <a:pt x="677" y="177"/>
                  </a:lnTo>
                  <a:lnTo>
                    <a:pt x="667" y="206"/>
                  </a:lnTo>
                  <a:lnTo>
                    <a:pt x="647" y="235"/>
                  </a:lnTo>
                </a:path>
              </a:pathLst>
            </a:custGeom>
            <a:pattFill prst="narVert">
              <a:fgClr>
                <a:schemeClr val="accent1"/>
              </a:fgClr>
              <a:bgClr>
                <a:schemeClr val="bg1"/>
              </a:bgClr>
            </a:pattFill>
            <a:ln w="9525" cap="rnd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auto">
            <a:xfrm>
              <a:off x="2624" y="1316"/>
              <a:ext cx="261" cy="101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" y="41"/>
                </a:cxn>
                <a:cxn ang="0">
                  <a:pos x="9" y="71"/>
                </a:cxn>
                <a:cxn ang="0">
                  <a:pos x="29" y="99"/>
                </a:cxn>
                <a:cxn ang="0">
                  <a:pos x="39" y="129"/>
                </a:cxn>
                <a:cxn ang="0">
                  <a:pos x="49" y="159"/>
                </a:cxn>
                <a:cxn ang="0">
                  <a:pos x="69" y="189"/>
                </a:cxn>
                <a:cxn ang="0">
                  <a:pos x="79" y="217"/>
                </a:cxn>
                <a:cxn ang="0">
                  <a:pos x="89" y="247"/>
                </a:cxn>
                <a:cxn ang="0">
                  <a:pos x="108" y="277"/>
                </a:cxn>
                <a:cxn ang="0">
                  <a:pos x="118" y="307"/>
                </a:cxn>
                <a:cxn ang="0">
                  <a:pos x="118" y="335"/>
                </a:cxn>
                <a:cxn ang="0">
                  <a:pos x="128" y="365"/>
                </a:cxn>
                <a:cxn ang="0">
                  <a:pos x="128" y="395"/>
                </a:cxn>
                <a:cxn ang="0">
                  <a:pos x="138" y="434"/>
                </a:cxn>
                <a:cxn ang="0">
                  <a:pos x="157" y="473"/>
                </a:cxn>
                <a:cxn ang="0">
                  <a:pos x="167" y="503"/>
                </a:cxn>
                <a:cxn ang="0">
                  <a:pos x="167" y="533"/>
                </a:cxn>
                <a:cxn ang="0">
                  <a:pos x="177" y="571"/>
                </a:cxn>
                <a:cxn ang="0">
                  <a:pos x="187" y="601"/>
                </a:cxn>
                <a:cxn ang="0">
                  <a:pos x="197" y="631"/>
                </a:cxn>
                <a:cxn ang="0">
                  <a:pos x="206" y="660"/>
                </a:cxn>
                <a:cxn ang="0">
                  <a:pos x="206" y="689"/>
                </a:cxn>
                <a:cxn ang="0">
                  <a:pos x="206" y="719"/>
                </a:cxn>
                <a:cxn ang="0">
                  <a:pos x="206" y="749"/>
                </a:cxn>
                <a:cxn ang="0">
                  <a:pos x="206" y="778"/>
                </a:cxn>
                <a:cxn ang="0">
                  <a:pos x="206" y="807"/>
                </a:cxn>
                <a:cxn ang="0">
                  <a:pos x="216" y="837"/>
                </a:cxn>
                <a:cxn ang="0">
                  <a:pos x="216" y="867"/>
                </a:cxn>
                <a:cxn ang="0">
                  <a:pos x="216" y="896"/>
                </a:cxn>
                <a:cxn ang="0">
                  <a:pos x="226" y="925"/>
                </a:cxn>
                <a:cxn ang="0">
                  <a:pos x="226" y="955"/>
                </a:cxn>
                <a:cxn ang="0">
                  <a:pos x="236" y="985"/>
                </a:cxn>
                <a:cxn ang="0">
                  <a:pos x="246" y="1014"/>
                </a:cxn>
                <a:cxn ang="0">
                  <a:pos x="260" y="994"/>
                </a:cxn>
              </a:cxnLst>
              <a:rect l="0" t="0" r="r" b="b"/>
              <a:pathLst>
                <a:path w="261" h="1015">
                  <a:moveTo>
                    <a:pt x="0" y="0"/>
                  </a:moveTo>
                  <a:lnTo>
                    <a:pt x="9" y="41"/>
                  </a:lnTo>
                  <a:lnTo>
                    <a:pt x="9" y="71"/>
                  </a:lnTo>
                  <a:lnTo>
                    <a:pt x="29" y="99"/>
                  </a:lnTo>
                  <a:lnTo>
                    <a:pt x="39" y="129"/>
                  </a:lnTo>
                  <a:lnTo>
                    <a:pt x="49" y="159"/>
                  </a:lnTo>
                  <a:lnTo>
                    <a:pt x="69" y="189"/>
                  </a:lnTo>
                  <a:lnTo>
                    <a:pt x="79" y="217"/>
                  </a:lnTo>
                  <a:lnTo>
                    <a:pt x="89" y="247"/>
                  </a:lnTo>
                  <a:lnTo>
                    <a:pt x="108" y="277"/>
                  </a:lnTo>
                  <a:lnTo>
                    <a:pt x="118" y="307"/>
                  </a:lnTo>
                  <a:lnTo>
                    <a:pt x="118" y="335"/>
                  </a:lnTo>
                  <a:lnTo>
                    <a:pt x="128" y="365"/>
                  </a:lnTo>
                  <a:lnTo>
                    <a:pt x="128" y="395"/>
                  </a:lnTo>
                  <a:lnTo>
                    <a:pt x="138" y="434"/>
                  </a:lnTo>
                  <a:lnTo>
                    <a:pt x="157" y="473"/>
                  </a:lnTo>
                  <a:lnTo>
                    <a:pt x="167" y="503"/>
                  </a:lnTo>
                  <a:lnTo>
                    <a:pt x="167" y="533"/>
                  </a:lnTo>
                  <a:lnTo>
                    <a:pt x="177" y="571"/>
                  </a:lnTo>
                  <a:lnTo>
                    <a:pt x="187" y="601"/>
                  </a:lnTo>
                  <a:lnTo>
                    <a:pt x="197" y="631"/>
                  </a:lnTo>
                  <a:lnTo>
                    <a:pt x="206" y="660"/>
                  </a:lnTo>
                  <a:lnTo>
                    <a:pt x="206" y="689"/>
                  </a:lnTo>
                  <a:lnTo>
                    <a:pt x="206" y="719"/>
                  </a:lnTo>
                  <a:lnTo>
                    <a:pt x="206" y="749"/>
                  </a:lnTo>
                  <a:lnTo>
                    <a:pt x="206" y="778"/>
                  </a:lnTo>
                  <a:lnTo>
                    <a:pt x="206" y="807"/>
                  </a:lnTo>
                  <a:lnTo>
                    <a:pt x="216" y="837"/>
                  </a:lnTo>
                  <a:lnTo>
                    <a:pt x="216" y="867"/>
                  </a:lnTo>
                  <a:lnTo>
                    <a:pt x="216" y="896"/>
                  </a:lnTo>
                  <a:lnTo>
                    <a:pt x="226" y="925"/>
                  </a:lnTo>
                  <a:lnTo>
                    <a:pt x="226" y="955"/>
                  </a:lnTo>
                  <a:lnTo>
                    <a:pt x="236" y="985"/>
                  </a:lnTo>
                  <a:lnTo>
                    <a:pt x="246" y="1014"/>
                  </a:lnTo>
                  <a:lnTo>
                    <a:pt x="260" y="994"/>
                  </a:lnTo>
                </a:path>
              </a:pathLst>
            </a:custGeom>
            <a:noFill/>
            <a:ln w="101600" cap="rnd" cmpd="sng">
              <a:solidFill>
                <a:srgbClr val="FFFF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auto">
            <a:xfrm>
              <a:off x="2971" y="1273"/>
              <a:ext cx="260" cy="1087"/>
            </a:xfrm>
            <a:custGeom>
              <a:avLst/>
              <a:gdLst/>
              <a:ahLst/>
              <a:cxnLst>
                <a:cxn ang="0">
                  <a:pos x="259" y="0"/>
                </a:cxn>
                <a:cxn ang="0">
                  <a:pos x="243" y="44"/>
                </a:cxn>
                <a:cxn ang="0">
                  <a:pos x="233" y="74"/>
                </a:cxn>
                <a:cxn ang="0">
                  <a:pos x="223" y="104"/>
                </a:cxn>
                <a:cxn ang="0">
                  <a:pos x="214" y="133"/>
                </a:cxn>
                <a:cxn ang="0">
                  <a:pos x="204" y="162"/>
                </a:cxn>
                <a:cxn ang="0">
                  <a:pos x="194" y="192"/>
                </a:cxn>
                <a:cxn ang="0">
                  <a:pos x="175" y="222"/>
                </a:cxn>
                <a:cxn ang="0">
                  <a:pos x="175" y="251"/>
                </a:cxn>
                <a:cxn ang="0">
                  <a:pos x="165" y="280"/>
                </a:cxn>
                <a:cxn ang="0">
                  <a:pos x="155" y="310"/>
                </a:cxn>
                <a:cxn ang="0">
                  <a:pos x="145" y="340"/>
                </a:cxn>
                <a:cxn ang="0">
                  <a:pos x="135" y="368"/>
                </a:cxn>
                <a:cxn ang="0">
                  <a:pos x="125" y="398"/>
                </a:cxn>
                <a:cxn ang="0">
                  <a:pos x="125" y="428"/>
                </a:cxn>
                <a:cxn ang="0">
                  <a:pos x="125" y="457"/>
                </a:cxn>
                <a:cxn ang="0">
                  <a:pos x="106" y="486"/>
                </a:cxn>
                <a:cxn ang="0">
                  <a:pos x="106" y="516"/>
                </a:cxn>
                <a:cxn ang="0">
                  <a:pos x="106" y="546"/>
                </a:cxn>
                <a:cxn ang="0">
                  <a:pos x="96" y="575"/>
                </a:cxn>
                <a:cxn ang="0">
                  <a:pos x="96" y="604"/>
                </a:cxn>
                <a:cxn ang="0">
                  <a:pos x="96" y="634"/>
                </a:cxn>
                <a:cxn ang="0">
                  <a:pos x="86" y="664"/>
                </a:cxn>
                <a:cxn ang="0">
                  <a:pos x="86" y="693"/>
                </a:cxn>
                <a:cxn ang="0">
                  <a:pos x="86" y="722"/>
                </a:cxn>
                <a:cxn ang="0">
                  <a:pos x="86" y="752"/>
                </a:cxn>
                <a:cxn ang="0">
                  <a:pos x="86" y="781"/>
                </a:cxn>
                <a:cxn ang="0">
                  <a:pos x="86" y="810"/>
                </a:cxn>
                <a:cxn ang="0">
                  <a:pos x="76" y="840"/>
                </a:cxn>
                <a:cxn ang="0">
                  <a:pos x="76" y="870"/>
                </a:cxn>
                <a:cxn ang="0">
                  <a:pos x="76" y="899"/>
                </a:cxn>
                <a:cxn ang="0">
                  <a:pos x="76" y="928"/>
                </a:cxn>
                <a:cxn ang="0">
                  <a:pos x="76" y="958"/>
                </a:cxn>
                <a:cxn ang="0">
                  <a:pos x="67" y="987"/>
                </a:cxn>
                <a:cxn ang="0">
                  <a:pos x="57" y="1017"/>
                </a:cxn>
                <a:cxn ang="0">
                  <a:pos x="57" y="1046"/>
                </a:cxn>
                <a:cxn ang="0">
                  <a:pos x="47" y="1076"/>
                </a:cxn>
                <a:cxn ang="0">
                  <a:pos x="17" y="1086"/>
                </a:cxn>
                <a:cxn ang="0">
                  <a:pos x="0" y="1079"/>
                </a:cxn>
              </a:cxnLst>
              <a:rect l="0" t="0" r="r" b="b"/>
              <a:pathLst>
                <a:path w="260" h="1087">
                  <a:moveTo>
                    <a:pt x="259" y="0"/>
                  </a:moveTo>
                  <a:lnTo>
                    <a:pt x="243" y="44"/>
                  </a:lnTo>
                  <a:lnTo>
                    <a:pt x="233" y="74"/>
                  </a:lnTo>
                  <a:lnTo>
                    <a:pt x="223" y="104"/>
                  </a:lnTo>
                  <a:lnTo>
                    <a:pt x="214" y="133"/>
                  </a:lnTo>
                  <a:lnTo>
                    <a:pt x="204" y="162"/>
                  </a:lnTo>
                  <a:lnTo>
                    <a:pt x="194" y="192"/>
                  </a:lnTo>
                  <a:lnTo>
                    <a:pt x="175" y="222"/>
                  </a:lnTo>
                  <a:lnTo>
                    <a:pt x="175" y="251"/>
                  </a:lnTo>
                  <a:lnTo>
                    <a:pt x="165" y="280"/>
                  </a:lnTo>
                  <a:lnTo>
                    <a:pt x="155" y="310"/>
                  </a:lnTo>
                  <a:lnTo>
                    <a:pt x="145" y="340"/>
                  </a:lnTo>
                  <a:lnTo>
                    <a:pt x="135" y="368"/>
                  </a:lnTo>
                  <a:lnTo>
                    <a:pt x="125" y="398"/>
                  </a:lnTo>
                  <a:lnTo>
                    <a:pt x="125" y="428"/>
                  </a:lnTo>
                  <a:lnTo>
                    <a:pt x="125" y="457"/>
                  </a:lnTo>
                  <a:lnTo>
                    <a:pt x="106" y="486"/>
                  </a:lnTo>
                  <a:lnTo>
                    <a:pt x="106" y="516"/>
                  </a:lnTo>
                  <a:lnTo>
                    <a:pt x="106" y="546"/>
                  </a:lnTo>
                  <a:lnTo>
                    <a:pt x="96" y="575"/>
                  </a:lnTo>
                  <a:lnTo>
                    <a:pt x="96" y="604"/>
                  </a:lnTo>
                  <a:lnTo>
                    <a:pt x="96" y="634"/>
                  </a:lnTo>
                  <a:lnTo>
                    <a:pt x="86" y="664"/>
                  </a:lnTo>
                  <a:lnTo>
                    <a:pt x="86" y="693"/>
                  </a:lnTo>
                  <a:lnTo>
                    <a:pt x="86" y="722"/>
                  </a:lnTo>
                  <a:lnTo>
                    <a:pt x="86" y="752"/>
                  </a:lnTo>
                  <a:lnTo>
                    <a:pt x="86" y="781"/>
                  </a:lnTo>
                  <a:lnTo>
                    <a:pt x="86" y="810"/>
                  </a:lnTo>
                  <a:lnTo>
                    <a:pt x="76" y="840"/>
                  </a:lnTo>
                  <a:lnTo>
                    <a:pt x="76" y="870"/>
                  </a:lnTo>
                  <a:lnTo>
                    <a:pt x="76" y="899"/>
                  </a:lnTo>
                  <a:lnTo>
                    <a:pt x="76" y="928"/>
                  </a:lnTo>
                  <a:lnTo>
                    <a:pt x="76" y="958"/>
                  </a:lnTo>
                  <a:lnTo>
                    <a:pt x="67" y="987"/>
                  </a:lnTo>
                  <a:lnTo>
                    <a:pt x="57" y="1017"/>
                  </a:lnTo>
                  <a:lnTo>
                    <a:pt x="57" y="1046"/>
                  </a:lnTo>
                  <a:lnTo>
                    <a:pt x="47" y="1076"/>
                  </a:lnTo>
                  <a:lnTo>
                    <a:pt x="17" y="1086"/>
                  </a:lnTo>
                  <a:lnTo>
                    <a:pt x="0" y="1079"/>
                  </a:lnTo>
                </a:path>
              </a:pathLst>
            </a:custGeom>
            <a:noFill/>
            <a:ln w="76200" cap="rnd" cmpd="sng">
              <a:solidFill>
                <a:srgbClr val="FFFF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107" name="Rectangle 11"/>
            <p:cNvSpPr>
              <a:spLocks noChangeArrowheads="1"/>
            </p:cNvSpPr>
            <p:nvPr/>
          </p:nvSpPr>
          <p:spPr bwMode="auto">
            <a:xfrm>
              <a:off x="960" y="2189"/>
              <a:ext cx="960" cy="324"/>
            </a:xfrm>
            <a:prstGeom prst="rect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82550" tIns="41275" rIns="82550" bIns="41275">
              <a:spAutoFit/>
            </a:bodyPr>
            <a:lstStyle/>
            <a:p>
              <a:pPr defTabSz="739775">
                <a:spcBef>
                  <a:spcPct val="50000"/>
                </a:spcBef>
              </a:pPr>
              <a:endParaRPr lang="ru-RU" sz="28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4108" name="Rectangle 12"/>
            <p:cNvSpPr>
              <a:spLocks noChangeArrowheads="1"/>
            </p:cNvSpPr>
            <p:nvPr/>
          </p:nvSpPr>
          <p:spPr bwMode="auto">
            <a:xfrm>
              <a:off x="926" y="884"/>
              <a:ext cx="946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82550" tIns="41275" rIns="82550" bIns="41275">
              <a:spAutoFit/>
            </a:bodyPr>
            <a:lstStyle/>
            <a:p>
              <a:pPr defTabSz="739775">
                <a:spcBef>
                  <a:spcPct val="50000"/>
                </a:spcBef>
              </a:pPr>
              <a:endParaRPr lang="ru-RU" sz="2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endParaRPr>
            </a:p>
          </p:txBody>
        </p:sp>
        <p:sp>
          <p:nvSpPr>
            <p:cNvPr id="4109" name="Rectangle 13"/>
            <p:cNvSpPr>
              <a:spLocks noChangeArrowheads="1"/>
            </p:cNvSpPr>
            <p:nvPr/>
          </p:nvSpPr>
          <p:spPr bwMode="auto">
            <a:xfrm>
              <a:off x="1055" y="409"/>
              <a:ext cx="864" cy="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82550" tIns="41275" rIns="82550" bIns="41275">
              <a:spAutoFit/>
            </a:bodyPr>
            <a:lstStyle/>
            <a:p>
              <a:pPr defTabSz="739775">
                <a:spcBef>
                  <a:spcPct val="50000"/>
                </a:spcBef>
              </a:pPr>
              <a:r>
                <a:rPr lang="ru-RU" sz="2200" b="1">
                  <a:solidFill>
                    <a:schemeClr val="bg1"/>
                  </a:solidFill>
                  <a:latin typeface="Arial" charset="0"/>
                </a:rPr>
                <a:t>ENAMEL</a:t>
              </a:r>
            </a:p>
          </p:txBody>
        </p:sp>
        <p:sp>
          <p:nvSpPr>
            <p:cNvPr id="4110" name="Rectangle 14"/>
            <p:cNvSpPr>
              <a:spLocks noChangeArrowheads="1"/>
            </p:cNvSpPr>
            <p:nvPr/>
          </p:nvSpPr>
          <p:spPr bwMode="auto">
            <a:xfrm>
              <a:off x="3950" y="1532"/>
              <a:ext cx="1166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82550" tIns="41275" rIns="82550" bIns="41275">
              <a:spAutoFit/>
            </a:bodyPr>
            <a:lstStyle/>
            <a:p>
              <a:pPr defTabSz="739775">
                <a:spcBef>
                  <a:spcPct val="50000"/>
                </a:spcBef>
              </a:pPr>
              <a:endParaRPr lang="ru-RU" sz="2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endParaRPr>
            </a:p>
          </p:txBody>
        </p:sp>
        <p:sp>
          <p:nvSpPr>
            <p:cNvPr id="4111" name="Rectangle 15"/>
            <p:cNvSpPr>
              <a:spLocks noChangeArrowheads="1"/>
            </p:cNvSpPr>
            <p:nvPr/>
          </p:nvSpPr>
          <p:spPr bwMode="auto">
            <a:xfrm>
              <a:off x="3820" y="1964"/>
              <a:ext cx="1652" cy="4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82550" tIns="41275" rIns="82550" bIns="41275">
              <a:spAutoFit/>
            </a:bodyPr>
            <a:lstStyle/>
            <a:p>
              <a:pPr defTabSz="739775">
                <a:spcBef>
                  <a:spcPct val="50000"/>
                </a:spcBef>
              </a:pPr>
              <a:r>
                <a:rPr lang="en-US" sz="2200" b="1" dirty="0" smtClean="0">
                  <a:solidFill>
                    <a:srgbClr val="FF0000"/>
                  </a:solidFill>
                  <a:latin typeface="Arial" charset="0"/>
                </a:rPr>
                <a:t>1. </a:t>
              </a:r>
              <a:r>
                <a:rPr lang="ru-RU" sz="2200" b="1" dirty="0" smtClean="0">
                  <a:solidFill>
                    <a:srgbClr val="FF0000"/>
                  </a:solidFill>
                  <a:latin typeface="Arial" charset="0"/>
                </a:rPr>
                <a:t>PERIODONTAL </a:t>
              </a:r>
              <a:r>
                <a:rPr lang="en-US" sz="2200" b="1" dirty="0" smtClean="0">
                  <a:solidFill>
                    <a:srgbClr val="FF0000"/>
                  </a:solidFill>
                  <a:latin typeface="Arial" charset="0"/>
                </a:rPr>
                <a:t>   </a:t>
              </a:r>
              <a:r>
                <a:rPr lang="ru-RU" sz="2200" b="1" dirty="0" smtClean="0">
                  <a:solidFill>
                    <a:srgbClr val="FF0000"/>
                  </a:solidFill>
                  <a:latin typeface="Arial" charset="0"/>
                </a:rPr>
                <a:t>LIGAMENT</a:t>
              </a:r>
              <a:r>
                <a:rPr lang="ru-RU" sz="2200" b="1" dirty="0">
                  <a:solidFill>
                    <a:srgbClr val="FF0000"/>
                  </a:solidFill>
                  <a:latin typeface="Arial" charset="0"/>
                </a:rPr>
                <a:t>/ PDL</a:t>
              </a:r>
            </a:p>
          </p:txBody>
        </p:sp>
        <p:sp>
          <p:nvSpPr>
            <p:cNvPr id="4112" name="Rectangle 16"/>
            <p:cNvSpPr>
              <a:spLocks noChangeArrowheads="1"/>
            </p:cNvSpPr>
            <p:nvPr/>
          </p:nvSpPr>
          <p:spPr bwMode="auto">
            <a:xfrm>
              <a:off x="321" y="1465"/>
              <a:ext cx="1685" cy="4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82550" tIns="41275" rIns="82550" bIns="41275">
              <a:spAutoFit/>
            </a:bodyPr>
            <a:lstStyle/>
            <a:p>
              <a:pPr defTabSz="739775">
                <a:spcBef>
                  <a:spcPct val="50000"/>
                </a:spcBef>
              </a:pPr>
              <a:r>
                <a:rPr lang="en-US" sz="2200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charset="0"/>
                </a:rPr>
                <a:t>2. </a:t>
              </a:r>
              <a:r>
                <a:rPr lang="ru-RU" sz="2200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charset="0"/>
                </a:rPr>
                <a:t>ALVEOLAR  </a:t>
              </a:r>
              <a:r>
                <a:rPr lang="ru-RU" sz="2200" b="1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charset="0"/>
                </a:rPr>
                <a:t>BONE</a:t>
              </a:r>
            </a:p>
          </p:txBody>
        </p:sp>
        <p:sp>
          <p:nvSpPr>
            <p:cNvPr id="4113" name="Line 17"/>
            <p:cNvSpPr>
              <a:spLocks noChangeShapeType="1"/>
            </p:cNvSpPr>
            <p:nvPr/>
          </p:nvSpPr>
          <p:spPr bwMode="auto">
            <a:xfrm flipH="1" flipV="1">
              <a:off x="3216" y="2007"/>
              <a:ext cx="560" cy="87"/>
            </a:xfrm>
            <a:prstGeom prst="line">
              <a:avLst/>
            </a:prstGeom>
            <a:ln>
              <a:headEnd type="none" w="sm" len="sm"/>
              <a:tailEnd type="stealth" w="med" len="lg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4114" name="Line 18"/>
            <p:cNvSpPr>
              <a:spLocks noChangeShapeType="1"/>
            </p:cNvSpPr>
            <p:nvPr/>
          </p:nvSpPr>
          <p:spPr bwMode="auto">
            <a:xfrm flipV="1">
              <a:off x="2016" y="1536"/>
              <a:ext cx="336" cy="48"/>
            </a:xfrm>
            <a:prstGeom prst="line">
              <a:avLst/>
            </a:prstGeom>
            <a:noFill/>
            <a:ln w="12700">
              <a:solidFill>
                <a:srgbClr val="CC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117" name="Line 21"/>
            <p:cNvSpPr>
              <a:spLocks noChangeShapeType="1"/>
            </p:cNvSpPr>
            <p:nvPr/>
          </p:nvSpPr>
          <p:spPr bwMode="auto">
            <a:xfrm>
              <a:off x="1833" y="537"/>
              <a:ext cx="864" cy="87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118" name="Freeform 22"/>
            <p:cNvSpPr>
              <a:spLocks/>
            </p:cNvSpPr>
            <p:nvPr/>
          </p:nvSpPr>
          <p:spPr bwMode="auto">
            <a:xfrm>
              <a:off x="3216" y="1029"/>
              <a:ext cx="364" cy="202"/>
            </a:xfrm>
            <a:custGeom>
              <a:avLst/>
              <a:gdLst/>
              <a:ahLst/>
              <a:cxnLst>
                <a:cxn ang="0">
                  <a:pos x="0" y="201"/>
                </a:cxn>
                <a:cxn ang="0">
                  <a:pos x="9" y="157"/>
                </a:cxn>
                <a:cxn ang="0">
                  <a:pos x="9" y="127"/>
                </a:cxn>
                <a:cxn ang="0">
                  <a:pos x="9" y="98"/>
                </a:cxn>
                <a:cxn ang="0">
                  <a:pos x="19" y="69"/>
                </a:cxn>
                <a:cxn ang="0">
                  <a:pos x="39" y="39"/>
                </a:cxn>
                <a:cxn ang="0">
                  <a:pos x="59" y="9"/>
                </a:cxn>
                <a:cxn ang="0">
                  <a:pos x="88" y="9"/>
                </a:cxn>
                <a:cxn ang="0">
                  <a:pos x="117" y="9"/>
                </a:cxn>
                <a:cxn ang="0">
                  <a:pos x="147" y="0"/>
                </a:cxn>
                <a:cxn ang="0">
                  <a:pos x="176" y="0"/>
                </a:cxn>
                <a:cxn ang="0">
                  <a:pos x="205" y="0"/>
                </a:cxn>
                <a:cxn ang="0">
                  <a:pos x="235" y="9"/>
                </a:cxn>
                <a:cxn ang="0">
                  <a:pos x="255" y="39"/>
                </a:cxn>
                <a:cxn ang="0">
                  <a:pos x="283" y="59"/>
                </a:cxn>
                <a:cxn ang="0">
                  <a:pos x="313" y="89"/>
                </a:cxn>
                <a:cxn ang="0">
                  <a:pos x="343" y="118"/>
                </a:cxn>
                <a:cxn ang="0">
                  <a:pos x="363" y="147"/>
                </a:cxn>
                <a:cxn ang="0">
                  <a:pos x="345" y="157"/>
                </a:cxn>
              </a:cxnLst>
              <a:rect l="0" t="0" r="r" b="b"/>
              <a:pathLst>
                <a:path w="364" h="202">
                  <a:moveTo>
                    <a:pt x="0" y="201"/>
                  </a:moveTo>
                  <a:lnTo>
                    <a:pt x="9" y="157"/>
                  </a:lnTo>
                  <a:lnTo>
                    <a:pt x="9" y="127"/>
                  </a:lnTo>
                  <a:lnTo>
                    <a:pt x="9" y="98"/>
                  </a:lnTo>
                  <a:lnTo>
                    <a:pt x="19" y="69"/>
                  </a:lnTo>
                  <a:lnTo>
                    <a:pt x="39" y="39"/>
                  </a:lnTo>
                  <a:lnTo>
                    <a:pt x="59" y="9"/>
                  </a:lnTo>
                  <a:lnTo>
                    <a:pt x="88" y="9"/>
                  </a:lnTo>
                  <a:lnTo>
                    <a:pt x="117" y="9"/>
                  </a:lnTo>
                  <a:lnTo>
                    <a:pt x="147" y="0"/>
                  </a:lnTo>
                  <a:lnTo>
                    <a:pt x="176" y="0"/>
                  </a:lnTo>
                  <a:lnTo>
                    <a:pt x="205" y="0"/>
                  </a:lnTo>
                  <a:lnTo>
                    <a:pt x="235" y="9"/>
                  </a:lnTo>
                  <a:lnTo>
                    <a:pt x="255" y="39"/>
                  </a:lnTo>
                  <a:lnTo>
                    <a:pt x="283" y="59"/>
                  </a:lnTo>
                  <a:lnTo>
                    <a:pt x="313" y="89"/>
                  </a:lnTo>
                  <a:lnTo>
                    <a:pt x="343" y="118"/>
                  </a:lnTo>
                  <a:lnTo>
                    <a:pt x="363" y="147"/>
                  </a:lnTo>
                  <a:lnTo>
                    <a:pt x="345" y="157"/>
                  </a:lnTo>
                </a:path>
              </a:pathLst>
            </a:custGeom>
            <a:noFill/>
            <a:ln w="50800" cap="rnd" cmpd="sng">
              <a:solidFill>
                <a:schemeClr val="hlink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119" name="Freeform 23"/>
            <p:cNvSpPr>
              <a:spLocks/>
            </p:cNvSpPr>
            <p:nvPr/>
          </p:nvSpPr>
          <p:spPr bwMode="auto">
            <a:xfrm>
              <a:off x="2291" y="1107"/>
              <a:ext cx="320" cy="178"/>
            </a:xfrm>
            <a:custGeom>
              <a:avLst/>
              <a:gdLst/>
              <a:ahLst/>
              <a:cxnLst>
                <a:cxn ang="0">
                  <a:pos x="319" y="165"/>
                </a:cxn>
                <a:cxn ang="0">
                  <a:pos x="315" y="118"/>
                </a:cxn>
                <a:cxn ang="0">
                  <a:pos x="315" y="88"/>
                </a:cxn>
                <a:cxn ang="0">
                  <a:pos x="305" y="58"/>
                </a:cxn>
                <a:cxn ang="0">
                  <a:pos x="295" y="28"/>
                </a:cxn>
                <a:cxn ang="0">
                  <a:pos x="265" y="18"/>
                </a:cxn>
                <a:cxn ang="0">
                  <a:pos x="226" y="0"/>
                </a:cxn>
                <a:cxn ang="0">
                  <a:pos x="197" y="0"/>
                </a:cxn>
                <a:cxn ang="0">
                  <a:pos x="167" y="0"/>
                </a:cxn>
                <a:cxn ang="0">
                  <a:pos x="137" y="18"/>
                </a:cxn>
                <a:cxn ang="0">
                  <a:pos x="108" y="38"/>
                </a:cxn>
                <a:cxn ang="0">
                  <a:pos x="79" y="58"/>
                </a:cxn>
                <a:cxn ang="0">
                  <a:pos x="59" y="88"/>
                </a:cxn>
                <a:cxn ang="0">
                  <a:pos x="39" y="118"/>
                </a:cxn>
                <a:cxn ang="0">
                  <a:pos x="19" y="147"/>
                </a:cxn>
                <a:cxn ang="0">
                  <a:pos x="0" y="177"/>
                </a:cxn>
                <a:cxn ang="0">
                  <a:pos x="16" y="165"/>
                </a:cxn>
              </a:cxnLst>
              <a:rect l="0" t="0" r="r" b="b"/>
              <a:pathLst>
                <a:path w="320" h="178">
                  <a:moveTo>
                    <a:pt x="319" y="165"/>
                  </a:moveTo>
                  <a:lnTo>
                    <a:pt x="315" y="118"/>
                  </a:lnTo>
                  <a:lnTo>
                    <a:pt x="315" y="88"/>
                  </a:lnTo>
                  <a:lnTo>
                    <a:pt x="305" y="58"/>
                  </a:lnTo>
                  <a:lnTo>
                    <a:pt x="295" y="28"/>
                  </a:lnTo>
                  <a:lnTo>
                    <a:pt x="265" y="18"/>
                  </a:lnTo>
                  <a:lnTo>
                    <a:pt x="226" y="0"/>
                  </a:lnTo>
                  <a:lnTo>
                    <a:pt x="197" y="0"/>
                  </a:lnTo>
                  <a:lnTo>
                    <a:pt x="167" y="0"/>
                  </a:lnTo>
                  <a:lnTo>
                    <a:pt x="137" y="18"/>
                  </a:lnTo>
                  <a:lnTo>
                    <a:pt x="108" y="38"/>
                  </a:lnTo>
                  <a:lnTo>
                    <a:pt x="79" y="58"/>
                  </a:lnTo>
                  <a:lnTo>
                    <a:pt x="59" y="88"/>
                  </a:lnTo>
                  <a:lnTo>
                    <a:pt x="39" y="118"/>
                  </a:lnTo>
                  <a:lnTo>
                    <a:pt x="19" y="147"/>
                  </a:lnTo>
                  <a:lnTo>
                    <a:pt x="0" y="177"/>
                  </a:lnTo>
                  <a:lnTo>
                    <a:pt x="16" y="165"/>
                  </a:lnTo>
                </a:path>
              </a:pathLst>
            </a:custGeom>
            <a:noFill/>
            <a:ln w="50800" cap="rnd" cmpd="sng">
              <a:solidFill>
                <a:schemeClr val="hlink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120" name="Rectangle 24"/>
            <p:cNvSpPr>
              <a:spLocks noChangeArrowheads="1"/>
            </p:cNvSpPr>
            <p:nvPr/>
          </p:nvSpPr>
          <p:spPr bwMode="auto">
            <a:xfrm>
              <a:off x="4036" y="711"/>
              <a:ext cx="1196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82550" tIns="41275" rIns="82550" bIns="41275">
              <a:spAutoFit/>
            </a:bodyPr>
            <a:lstStyle/>
            <a:p>
              <a:pPr defTabSz="739775">
                <a:spcBef>
                  <a:spcPct val="50000"/>
                </a:spcBef>
              </a:pPr>
              <a:r>
                <a:rPr lang="en-US" sz="2200" b="1" dirty="0" smtClean="0">
                  <a:solidFill>
                    <a:schemeClr val="hlink"/>
                  </a:solidFill>
                  <a:latin typeface="Arial" charset="0"/>
                </a:rPr>
                <a:t>3. </a:t>
              </a:r>
              <a:r>
                <a:rPr lang="ru-RU" sz="2200" b="1" dirty="0" smtClean="0">
                  <a:solidFill>
                    <a:schemeClr val="hlink"/>
                  </a:solidFill>
                  <a:latin typeface="Arial" charset="0"/>
                </a:rPr>
                <a:t>GINGIVA</a:t>
              </a:r>
              <a:endParaRPr lang="ru-RU" sz="2200" b="1" dirty="0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4121" name="Line 25"/>
            <p:cNvSpPr>
              <a:spLocks noChangeShapeType="1"/>
            </p:cNvSpPr>
            <p:nvPr/>
          </p:nvSpPr>
          <p:spPr bwMode="auto">
            <a:xfrm flipH="1">
              <a:off x="3475" y="840"/>
              <a:ext cx="518" cy="173"/>
            </a:xfrm>
            <a:prstGeom prst="line">
              <a:avLst/>
            </a:prstGeom>
            <a:noFill/>
            <a:ln w="12700">
              <a:solidFill>
                <a:schemeClr val="hlink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4124" name="Rectangle 28"/>
          <p:cNvSpPr>
            <a:spLocks noChangeArrowheads="1"/>
          </p:cNvSpPr>
          <p:nvPr/>
        </p:nvSpPr>
        <p:spPr bwMode="auto">
          <a:xfrm>
            <a:off x="914400" y="4495800"/>
            <a:ext cx="7620000" cy="95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u="sng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1- contains Scharpey’s perforating fibers</a:t>
            </a:r>
            <a:r>
              <a:rPr lang="en-US" sz="2800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from cementum to bone </a:t>
            </a:r>
            <a:r>
              <a:rPr lang="en-US" sz="2800" u="sng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</a:t>
            </a:r>
            <a:endParaRPr lang="ru-RU" sz="2800" dirty="0">
              <a:solidFill>
                <a:schemeClr val="accent2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4125" name="Rectangle 29"/>
          <p:cNvSpPr>
            <a:spLocks noChangeArrowheads="1"/>
          </p:cNvSpPr>
          <p:nvPr/>
        </p:nvSpPr>
        <p:spPr bwMode="auto">
          <a:xfrm>
            <a:off x="838200" y="5410200"/>
            <a:ext cx="7848600" cy="5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 smtClean="0">
                <a:solidFill>
                  <a:srgbClr val="002060"/>
                </a:solidFill>
                <a:latin typeface="Arial" charset="0"/>
              </a:rPr>
              <a:t>2. </a:t>
            </a:r>
            <a:r>
              <a:rPr lang="en-US" sz="2800" dirty="0" smtClean="0">
                <a:solidFill>
                  <a:srgbClr val="002060"/>
                </a:solidFill>
                <a:latin typeface="Arial" charset="0"/>
              </a:rPr>
              <a:t>Compact bone external, spongy - internal</a:t>
            </a:r>
            <a:endParaRPr lang="ru-RU" sz="28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4126" name="Rectangle 30"/>
          <p:cNvSpPr>
            <a:spLocks noChangeArrowheads="1"/>
          </p:cNvSpPr>
          <p:nvPr/>
        </p:nvSpPr>
        <p:spPr bwMode="auto">
          <a:xfrm>
            <a:off x="838200" y="6096000"/>
            <a:ext cx="7543800" cy="5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3. Stratified slightly keratinized E, c.t. 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Arial" charset="0"/>
            </a:endParaRPr>
          </a:p>
        </p:txBody>
      </p:sp>
      <p:sp>
        <p:nvSpPr>
          <p:cNvPr id="4127" name="AutoShape 31"/>
          <p:cNvSpPr>
            <a:spLocks noChangeArrowheads="1"/>
          </p:cNvSpPr>
          <p:nvPr/>
        </p:nvSpPr>
        <p:spPr bwMode="auto">
          <a:xfrm>
            <a:off x="615950" y="5416550"/>
            <a:ext cx="139700" cy="368300"/>
          </a:xfrm>
          <a:prstGeom prst="diamond">
            <a:avLst/>
          </a:prstGeom>
          <a:solidFill>
            <a:srgbClr val="FF00CC"/>
          </a:solidFill>
          <a:ln w="12700">
            <a:solidFill>
              <a:srgbClr val="FF00C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128" name="AutoShape 32"/>
          <p:cNvSpPr>
            <a:spLocks noChangeArrowheads="1"/>
          </p:cNvSpPr>
          <p:nvPr/>
        </p:nvSpPr>
        <p:spPr bwMode="auto">
          <a:xfrm>
            <a:off x="615950" y="4578350"/>
            <a:ext cx="139700" cy="368300"/>
          </a:xfrm>
          <a:prstGeom prst="diamond">
            <a:avLst/>
          </a:prstGeom>
          <a:solidFill>
            <a:srgbClr val="FF00CC"/>
          </a:solidFill>
          <a:ln w="12700">
            <a:solidFill>
              <a:srgbClr val="FF00C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129" name="AutoShape 33"/>
          <p:cNvSpPr>
            <a:spLocks noChangeArrowheads="1"/>
          </p:cNvSpPr>
          <p:nvPr/>
        </p:nvSpPr>
        <p:spPr bwMode="auto">
          <a:xfrm>
            <a:off x="615950" y="6102350"/>
            <a:ext cx="139700" cy="368300"/>
          </a:xfrm>
          <a:prstGeom prst="diamond">
            <a:avLst/>
          </a:prstGeom>
          <a:solidFill>
            <a:srgbClr val="FF00CC"/>
          </a:solidFill>
          <a:ln w="12700">
            <a:solidFill>
              <a:srgbClr val="FF00C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1447800" y="76200"/>
            <a:ext cx="7694613" cy="752476"/>
            <a:chOff x="912" y="48"/>
            <a:chExt cx="4847" cy="474"/>
          </a:xfrm>
        </p:grpSpPr>
        <p:sp>
          <p:nvSpPr>
            <p:cNvPr id="4130" name="Rectangle 34"/>
            <p:cNvSpPr>
              <a:spLocks noChangeArrowheads="1"/>
            </p:cNvSpPr>
            <p:nvPr/>
          </p:nvSpPr>
          <p:spPr bwMode="auto">
            <a:xfrm>
              <a:off x="4848" y="48"/>
              <a:ext cx="911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600" b="1">
                  <a:solidFill>
                    <a:schemeClr val="bg1"/>
                  </a:solidFill>
                </a:rPr>
                <a:t>WABeresford</a:t>
              </a:r>
            </a:p>
          </p:txBody>
        </p:sp>
        <p:sp>
          <p:nvSpPr>
            <p:cNvPr id="4131" name="Rectangle 35"/>
            <p:cNvSpPr>
              <a:spLocks noChangeArrowheads="1"/>
            </p:cNvSpPr>
            <p:nvPr/>
          </p:nvSpPr>
          <p:spPr bwMode="auto">
            <a:xfrm>
              <a:off x="912" y="192"/>
              <a:ext cx="4704" cy="330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 b="1" dirty="0" smtClean="0">
                  <a:solidFill>
                    <a:schemeClr val="accent2"/>
                  </a:solidFill>
                  <a:latin typeface="Arial" charset="0"/>
                </a:rPr>
                <a:t>PERIODONTIUM –supportive apparatus</a:t>
              </a:r>
              <a:endParaRPr lang="ru-RU" sz="2800" b="1" dirty="0">
                <a:solidFill>
                  <a:schemeClr val="accent2"/>
                </a:solidFill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2"/>
          <p:cNvGrpSpPr>
            <a:grpSpLocks/>
          </p:cNvGrpSpPr>
          <p:nvPr/>
        </p:nvGrpSpPr>
        <p:grpSpPr bwMode="auto">
          <a:xfrm>
            <a:off x="0" y="14288"/>
            <a:ext cx="8915400" cy="6799262"/>
            <a:chOff x="0" y="9"/>
            <a:chExt cx="5616" cy="4283"/>
          </a:xfrm>
        </p:grpSpPr>
        <p:grpSp>
          <p:nvGrpSpPr>
            <p:cNvPr id="3" name="Group 28"/>
            <p:cNvGrpSpPr>
              <a:grpSpLocks/>
            </p:cNvGrpSpPr>
            <p:nvPr/>
          </p:nvGrpSpPr>
          <p:grpSpPr bwMode="auto">
            <a:xfrm>
              <a:off x="1209" y="9"/>
              <a:ext cx="2293" cy="4283"/>
              <a:chOff x="1209" y="9"/>
              <a:chExt cx="2293" cy="4283"/>
            </a:xfrm>
          </p:grpSpPr>
          <p:sp>
            <p:nvSpPr>
              <p:cNvPr id="23554" name="Freeform 2"/>
              <p:cNvSpPr>
                <a:spLocks/>
              </p:cNvSpPr>
              <p:nvPr/>
            </p:nvSpPr>
            <p:spPr bwMode="auto">
              <a:xfrm>
                <a:off x="1296" y="1078"/>
                <a:ext cx="1928" cy="1394"/>
              </a:xfrm>
              <a:custGeom>
                <a:avLst/>
                <a:gdLst/>
                <a:ahLst/>
                <a:cxnLst>
                  <a:cxn ang="0">
                    <a:pos x="84" y="482"/>
                  </a:cxn>
                  <a:cxn ang="0">
                    <a:pos x="213" y="343"/>
                  </a:cxn>
                  <a:cxn ang="0">
                    <a:pos x="320" y="225"/>
                  </a:cxn>
                  <a:cxn ang="0">
                    <a:pos x="459" y="129"/>
                  </a:cxn>
                  <a:cxn ang="0">
                    <a:pos x="566" y="11"/>
                  </a:cxn>
                  <a:cxn ang="0">
                    <a:pos x="684" y="75"/>
                  </a:cxn>
                  <a:cxn ang="0">
                    <a:pos x="759" y="193"/>
                  </a:cxn>
                  <a:cxn ang="0">
                    <a:pos x="802" y="354"/>
                  </a:cxn>
                  <a:cxn ang="0">
                    <a:pos x="866" y="504"/>
                  </a:cxn>
                  <a:cxn ang="0">
                    <a:pos x="866" y="675"/>
                  </a:cxn>
                  <a:cxn ang="0">
                    <a:pos x="866" y="868"/>
                  </a:cxn>
                  <a:cxn ang="0">
                    <a:pos x="898" y="1018"/>
                  </a:cxn>
                  <a:cxn ang="0">
                    <a:pos x="952" y="1168"/>
                  </a:cxn>
                  <a:cxn ang="0">
                    <a:pos x="1080" y="1189"/>
                  </a:cxn>
                  <a:cxn ang="0">
                    <a:pos x="1166" y="1050"/>
                  </a:cxn>
                  <a:cxn ang="0">
                    <a:pos x="1209" y="889"/>
                  </a:cxn>
                  <a:cxn ang="0">
                    <a:pos x="1252" y="739"/>
                  </a:cxn>
                  <a:cxn ang="0">
                    <a:pos x="1316" y="568"/>
                  </a:cxn>
                  <a:cxn ang="0">
                    <a:pos x="1380" y="418"/>
                  </a:cxn>
                  <a:cxn ang="0">
                    <a:pos x="1455" y="289"/>
                  </a:cxn>
                  <a:cxn ang="0">
                    <a:pos x="1530" y="161"/>
                  </a:cxn>
                  <a:cxn ang="0">
                    <a:pos x="1638" y="97"/>
                  </a:cxn>
                  <a:cxn ang="0">
                    <a:pos x="1755" y="193"/>
                  </a:cxn>
                  <a:cxn ang="0">
                    <a:pos x="1820" y="343"/>
                  </a:cxn>
                  <a:cxn ang="0">
                    <a:pos x="1884" y="493"/>
                  </a:cxn>
                  <a:cxn ang="0">
                    <a:pos x="1905" y="654"/>
                  </a:cxn>
                  <a:cxn ang="0">
                    <a:pos x="1927" y="825"/>
                  </a:cxn>
                  <a:cxn ang="0">
                    <a:pos x="1905" y="964"/>
                  </a:cxn>
                  <a:cxn ang="0">
                    <a:pos x="1777" y="932"/>
                  </a:cxn>
                  <a:cxn ang="0">
                    <a:pos x="1755" y="782"/>
                  </a:cxn>
                  <a:cxn ang="0">
                    <a:pos x="1713" y="632"/>
                  </a:cxn>
                  <a:cxn ang="0">
                    <a:pos x="1627" y="504"/>
                  </a:cxn>
                  <a:cxn ang="0">
                    <a:pos x="1552" y="600"/>
                  </a:cxn>
                  <a:cxn ang="0">
                    <a:pos x="1509" y="750"/>
                  </a:cxn>
                  <a:cxn ang="0">
                    <a:pos x="1455" y="900"/>
                  </a:cxn>
                  <a:cxn ang="0">
                    <a:pos x="1423" y="1050"/>
                  </a:cxn>
                  <a:cxn ang="0">
                    <a:pos x="1370" y="1200"/>
                  </a:cxn>
                  <a:cxn ang="0">
                    <a:pos x="1305" y="1339"/>
                  </a:cxn>
                  <a:cxn ang="0">
                    <a:pos x="1155" y="1393"/>
                  </a:cxn>
                  <a:cxn ang="0">
                    <a:pos x="995" y="1393"/>
                  </a:cxn>
                  <a:cxn ang="0">
                    <a:pos x="845" y="1328"/>
                  </a:cxn>
                  <a:cxn ang="0">
                    <a:pos x="770" y="1221"/>
                  </a:cxn>
                  <a:cxn ang="0">
                    <a:pos x="695" y="1050"/>
                  </a:cxn>
                  <a:cxn ang="0">
                    <a:pos x="695" y="889"/>
                  </a:cxn>
                  <a:cxn ang="0">
                    <a:pos x="695" y="707"/>
                  </a:cxn>
                  <a:cxn ang="0">
                    <a:pos x="663" y="557"/>
                  </a:cxn>
                  <a:cxn ang="0">
                    <a:pos x="566" y="450"/>
                  </a:cxn>
                  <a:cxn ang="0">
                    <a:pos x="438" y="493"/>
                  </a:cxn>
                  <a:cxn ang="0">
                    <a:pos x="363" y="643"/>
                  </a:cxn>
                  <a:cxn ang="0">
                    <a:pos x="245" y="793"/>
                  </a:cxn>
                  <a:cxn ang="0">
                    <a:pos x="138" y="739"/>
                  </a:cxn>
                  <a:cxn ang="0">
                    <a:pos x="0" y="602"/>
                  </a:cxn>
                </a:cxnLst>
                <a:rect l="0" t="0" r="r" b="b"/>
                <a:pathLst>
                  <a:path w="1928" h="1394">
                    <a:moveTo>
                      <a:pt x="0" y="602"/>
                    </a:moveTo>
                    <a:lnTo>
                      <a:pt x="41" y="557"/>
                    </a:lnTo>
                    <a:lnTo>
                      <a:pt x="63" y="536"/>
                    </a:lnTo>
                    <a:lnTo>
                      <a:pt x="63" y="514"/>
                    </a:lnTo>
                    <a:lnTo>
                      <a:pt x="84" y="482"/>
                    </a:lnTo>
                    <a:lnTo>
                      <a:pt x="106" y="450"/>
                    </a:lnTo>
                    <a:lnTo>
                      <a:pt x="148" y="418"/>
                    </a:lnTo>
                    <a:lnTo>
                      <a:pt x="170" y="397"/>
                    </a:lnTo>
                    <a:lnTo>
                      <a:pt x="181" y="375"/>
                    </a:lnTo>
                    <a:lnTo>
                      <a:pt x="213" y="343"/>
                    </a:lnTo>
                    <a:lnTo>
                      <a:pt x="245" y="311"/>
                    </a:lnTo>
                    <a:lnTo>
                      <a:pt x="256" y="289"/>
                    </a:lnTo>
                    <a:lnTo>
                      <a:pt x="288" y="268"/>
                    </a:lnTo>
                    <a:lnTo>
                      <a:pt x="298" y="236"/>
                    </a:lnTo>
                    <a:lnTo>
                      <a:pt x="320" y="225"/>
                    </a:lnTo>
                    <a:lnTo>
                      <a:pt x="352" y="193"/>
                    </a:lnTo>
                    <a:lnTo>
                      <a:pt x="384" y="172"/>
                    </a:lnTo>
                    <a:lnTo>
                      <a:pt x="406" y="161"/>
                    </a:lnTo>
                    <a:lnTo>
                      <a:pt x="427" y="139"/>
                    </a:lnTo>
                    <a:lnTo>
                      <a:pt x="459" y="129"/>
                    </a:lnTo>
                    <a:lnTo>
                      <a:pt x="470" y="107"/>
                    </a:lnTo>
                    <a:lnTo>
                      <a:pt x="502" y="86"/>
                    </a:lnTo>
                    <a:lnTo>
                      <a:pt x="513" y="64"/>
                    </a:lnTo>
                    <a:lnTo>
                      <a:pt x="545" y="43"/>
                    </a:lnTo>
                    <a:lnTo>
                      <a:pt x="566" y="11"/>
                    </a:lnTo>
                    <a:lnTo>
                      <a:pt x="588" y="0"/>
                    </a:lnTo>
                    <a:lnTo>
                      <a:pt x="620" y="0"/>
                    </a:lnTo>
                    <a:lnTo>
                      <a:pt x="631" y="22"/>
                    </a:lnTo>
                    <a:lnTo>
                      <a:pt x="652" y="54"/>
                    </a:lnTo>
                    <a:lnTo>
                      <a:pt x="684" y="75"/>
                    </a:lnTo>
                    <a:lnTo>
                      <a:pt x="684" y="97"/>
                    </a:lnTo>
                    <a:lnTo>
                      <a:pt x="706" y="118"/>
                    </a:lnTo>
                    <a:lnTo>
                      <a:pt x="716" y="150"/>
                    </a:lnTo>
                    <a:lnTo>
                      <a:pt x="727" y="172"/>
                    </a:lnTo>
                    <a:lnTo>
                      <a:pt x="759" y="193"/>
                    </a:lnTo>
                    <a:lnTo>
                      <a:pt x="770" y="225"/>
                    </a:lnTo>
                    <a:lnTo>
                      <a:pt x="781" y="247"/>
                    </a:lnTo>
                    <a:lnTo>
                      <a:pt x="791" y="279"/>
                    </a:lnTo>
                    <a:lnTo>
                      <a:pt x="802" y="311"/>
                    </a:lnTo>
                    <a:lnTo>
                      <a:pt x="802" y="354"/>
                    </a:lnTo>
                    <a:lnTo>
                      <a:pt x="813" y="386"/>
                    </a:lnTo>
                    <a:lnTo>
                      <a:pt x="823" y="418"/>
                    </a:lnTo>
                    <a:lnTo>
                      <a:pt x="845" y="439"/>
                    </a:lnTo>
                    <a:lnTo>
                      <a:pt x="845" y="461"/>
                    </a:lnTo>
                    <a:lnTo>
                      <a:pt x="866" y="504"/>
                    </a:lnTo>
                    <a:lnTo>
                      <a:pt x="866" y="536"/>
                    </a:lnTo>
                    <a:lnTo>
                      <a:pt x="866" y="568"/>
                    </a:lnTo>
                    <a:lnTo>
                      <a:pt x="866" y="600"/>
                    </a:lnTo>
                    <a:lnTo>
                      <a:pt x="866" y="643"/>
                    </a:lnTo>
                    <a:lnTo>
                      <a:pt x="866" y="675"/>
                    </a:lnTo>
                    <a:lnTo>
                      <a:pt x="866" y="707"/>
                    </a:lnTo>
                    <a:lnTo>
                      <a:pt x="866" y="771"/>
                    </a:lnTo>
                    <a:lnTo>
                      <a:pt x="866" y="793"/>
                    </a:lnTo>
                    <a:lnTo>
                      <a:pt x="866" y="836"/>
                    </a:lnTo>
                    <a:lnTo>
                      <a:pt x="866" y="868"/>
                    </a:lnTo>
                    <a:lnTo>
                      <a:pt x="866" y="900"/>
                    </a:lnTo>
                    <a:lnTo>
                      <a:pt x="877" y="932"/>
                    </a:lnTo>
                    <a:lnTo>
                      <a:pt x="888" y="964"/>
                    </a:lnTo>
                    <a:lnTo>
                      <a:pt x="898" y="986"/>
                    </a:lnTo>
                    <a:lnTo>
                      <a:pt x="898" y="1018"/>
                    </a:lnTo>
                    <a:lnTo>
                      <a:pt x="920" y="1050"/>
                    </a:lnTo>
                    <a:lnTo>
                      <a:pt x="931" y="1082"/>
                    </a:lnTo>
                    <a:lnTo>
                      <a:pt x="941" y="1114"/>
                    </a:lnTo>
                    <a:lnTo>
                      <a:pt x="941" y="1136"/>
                    </a:lnTo>
                    <a:lnTo>
                      <a:pt x="952" y="1168"/>
                    </a:lnTo>
                    <a:lnTo>
                      <a:pt x="973" y="1200"/>
                    </a:lnTo>
                    <a:lnTo>
                      <a:pt x="995" y="1221"/>
                    </a:lnTo>
                    <a:lnTo>
                      <a:pt x="1027" y="1221"/>
                    </a:lnTo>
                    <a:lnTo>
                      <a:pt x="1059" y="1211"/>
                    </a:lnTo>
                    <a:lnTo>
                      <a:pt x="1080" y="1189"/>
                    </a:lnTo>
                    <a:lnTo>
                      <a:pt x="1102" y="1178"/>
                    </a:lnTo>
                    <a:lnTo>
                      <a:pt x="1113" y="1146"/>
                    </a:lnTo>
                    <a:lnTo>
                      <a:pt x="1145" y="1114"/>
                    </a:lnTo>
                    <a:lnTo>
                      <a:pt x="1155" y="1082"/>
                    </a:lnTo>
                    <a:lnTo>
                      <a:pt x="1166" y="1050"/>
                    </a:lnTo>
                    <a:lnTo>
                      <a:pt x="1177" y="1028"/>
                    </a:lnTo>
                    <a:lnTo>
                      <a:pt x="1188" y="996"/>
                    </a:lnTo>
                    <a:lnTo>
                      <a:pt x="1188" y="964"/>
                    </a:lnTo>
                    <a:lnTo>
                      <a:pt x="1198" y="932"/>
                    </a:lnTo>
                    <a:lnTo>
                      <a:pt x="1209" y="889"/>
                    </a:lnTo>
                    <a:lnTo>
                      <a:pt x="1220" y="857"/>
                    </a:lnTo>
                    <a:lnTo>
                      <a:pt x="1230" y="825"/>
                    </a:lnTo>
                    <a:lnTo>
                      <a:pt x="1241" y="793"/>
                    </a:lnTo>
                    <a:lnTo>
                      <a:pt x="1241" y="761"/>
                    </a:lnTo>
                    <a:lnTo>
                      <a:pt x="1252" y="739"/>
                    </a:lnTo>
                    <a:lnTo>
                      <a:pt x="1263" y="696"/>
                    </a:lnTo>
                    <a:lnTo>
                      <a:pt x="1284" y="664"/>
                    </a:lnTo>
                    <a:lnTo>
                      <a:pt x="1295" y="632"/>
                    </a:lnTo>
                    <a:lnTo>
                      <a:pt x="1305" y="600"/>
                    </a:lnTo>
                    <a:lnTo>
                      <a:pt x="1316" y="568"/>
                    </a:lnTo>
                    <a:lnTo>
                      <a:pt x="1316" y="546"/>
                    </a:lnTo>
                    <a:lnTo>
                      <a:pt x="1327" y="514"/>
                    </a:lnTo>
                    <a:lnTo>
                      <a:pt x="1348" y="482"/>
                    </a:lnTo>
                    <a:lnTo>
                      <a:pt x="1359" y="450"/>
                    </a:lnTo>
                    <a:lnTo>
                      <a:pt x="1380" y="418"/>
                    </a:lnTo>
                    <a:lnTo>
                      <a:pt x="1402" y="397"/>
                    </a:lnTo>
                    <a:lnTo>
                      <a:pt x="1402" y="375"/>
                    </a:lnTo>
                    <a:lnTo>
                      <a:pt x="1423" y="343"/>
                    </a:lnTo>
                    <a:lnTo>
                      <a:pt x="1445" y="311"/>
                    </a:lnTo>
                    <a:lnTo>
                      <a:pt x="1455" y="289"/>
                    </a:lnTo>
                    <a:lnTo>
                      <a:pt x="1466" y="257"/>
                    </a:lnTo>
                    <a:lnTo>
                      <a:pt x="1488" y="236"/>
                    </a:lnTo>
                    <a:lnTo>
                      <a:pt x="1498" y="214"/>
                    </a:lnTo>
                    <a:lnTo>
                      <a:pt x="1520" y="193"/>
                    </a:lnTo>
                    <a:lnTo>
                      <a:pt x="1530" y="161"/>
                    </a:lnTo>
                    <a:lnTo>
                      <a:pt x="1541" y="139"/>
                    </a:lnTo>
                    <a:lnTo>
                      <a:pt x="1563" y="139"/>
                    </a:lnTo>
                    <a:lnTo>
                      <a:pt x="1584" y="107"/>
                    </a:lnTo>
                    <a:lnTo>
                      <a:pt x="1616" y="97"/>
                    </a:lnTo>
                    <a:lnTo>
                      <a:pt x="1638" y="97"/>
                    </a:lnTo>
                    <a:lnTo>
                      <a:pt x="1670" y="97"/>
                    </a:lnTo>
                    <a:lnTo>
                      <a:pt x="1702" y="107"/>
                    </a:lnTo>
                    <a:lnTo>
                      <a:pt x="1713" y="129"/>
                    </a:lnTo>
                    <a:lnTo>
                      <a:pt x="1745" y="161"/>
                    </a:lnTo>
                    <a:lnTo>
                      <a:pt x="1755" y="193"/>
                    </a:lnTo>
                    <a:lnTo>
                      <a:pt x="1777" y="225"/>
                    </a:lnTo>
                    <a:lnTo>
                      <a:pt x="1788" y="247"/>
                    </a:lnTo>
                    <a:lnTo>
                      <a:pt x="1798" y="279"/>
                    </a:lnTo>
                    <a:lnTo>
                      <a:pt x="1809" y="311"/>
                    </a:lnTo>
                    <a:lnTo>
                      <a:pt x="1820" y="343"/>
                    </a:lnTo>
                    <a:lnTo>
                      <a:pt x="1830" y="375"/>
                    </a:lnTo>
                    <a:lnTo>
                      <a:pt x="1841" y="397"/>
                    </a:lnTo>
                    <a:lnTo>
                      <a:pt x="1852" y="429"/>
                    </a:lnTo>
                    <a:lnTo>
                      <a:pt x="1873" y="471"/>
                    </a:lnTo>
                    <a:lnTo>
                      <a:pt x="1884" y="493"/>
                    </a:lnTo>
                    <a:lnTo>
                      <a:pt x="1895" y="536"/>
                    </a:lnTo>
                    <a:lnTo>
                      <a:pt x="1895" y="568"/>
                    </a:lnTo>
                    <a:lnTo>
                      <a:pt x="1895" y="600"/>
                    </a:lnTo>
                    <a:lnTo>
                      <a:pt x="1895" y="632"/>
                    </a:lnTo>
                    <a:lnTo>
                      <a:pt x="1905" y="654"/>
                    </a:lnTo>
                    <a:lnTo>
                      <a:pt x="1905" y="686"/>
                    </a:lnTo>
                    <a:lnTo>
                      <a:pt x="1916" y="729"/>
                    </a:lnTo>
                    <a:lnTo>
                      <a:pt x="1916" y="761"/>
                    </a:lnTo>
                    <a:lnTo>
                      <a:pt x="1927" y="793"/>
                    </a:lnTo>
                    <a:lnTo>
                      <a:pt x="1927" y="825"/>
                    </a:lnTo>
                    <a:lnTo>
                      <a:pt x="1927" y="857"/>
                    </a:lnTo>
                    <a:lnTo>
                      <a:pt x="1927" y="889"/>
                    </a:lnTo>
                    <a:lnTo>
                      <a:pt x="1927" y="911"/>
                    </a:lnTo>
                    <a:lnTo>
                      <a:pt x="1927" y="943"/>
                    </a:lnTo>
                    <a:lnTo>
                      <a:pt x="1905" y="964"/>
                    </a:lnTo>
                    <a:lnTo>
                      <a:pt x="1873" y="986"/>
                    </a:lnTo>
                    <a:lnTo>
                      <a:pt x="1841" y="996"/>
                    </a:lnTo>
                    <a:lnTo>
                      <a:pt x="1809" y="996"/>
                    </a:lnTo>
                    <a:lnTo>
                      <a:pt x="1798" y="964"/>
                    </a:lnTo>
                    <a:lnTo>
                      <a:pt x="1777" y="932"/>
                    </a:lnTo>
                    <a:lnTo>
                      <a:pt x="1777" y="900"/>
                    </a:lnTo>
                    <a:lnTo>
                      <a:pt x="1766" y="878"/>
                    </a:lnTo>
                    <a:lnTo>
                      <a:pt x="1766" y="846"/>
                    </a:lnTo>
                    <a:lnTo>
                      <a:pt x="1755" y="814"/>
                    </a:lnTo>
                    <a:lnTo>
                      <a:pt x="1755" y="782"/>
                    </a:lnTo>
                    <a:lnTo>
                      <a:pt x="1745" y="750"/>
                    </a:lnTo>
                    <a:lnTo>
                      <a:pt x="1734" y="718"/>
                    </a:lnTo>
                    <a:lnTo>
                      <a:pt x="1723" y="696"/>
                    </a:lnTo>
                    <a:lnTo>
                      <a:pt x="1713" y="664"/>
                    </a:lnTo>
                    <a:lnTo>
                      <a:pt x="1713" y="632"/>
                    </a:lnTo>
                    <a:lnTo>
                      <a:pt x="1691" y="600"/>
                    </a:lnTo>
                    <a:lnTo>
                      <a:pt x="1680" y="568"/>
                    </a:lnTo>
                    <a:lnTo>
                      <a:pt x="1680" y="546"/>
                    </a:lnTo>
                    <a:lnTo>
                      <a:pt x="1659" y="514"/>
                    </a:lnTo>
                    <a:lnTo>
                      <a:pt x="1627" y="504"/>
                    </a:lnTo>
                    <a:lnTo>
                      <a:pt x="1605" y="504"/>
                    </a:lnTo>
                    <a:lnTo>
                      <a:pt x="1573" y="504"/>
                    </a:lnTo>
                    <a:lnTo>
                      <a:pt x="1552" y="536"/>
                    </a:lnTo>
                    <a:lnTo>
                      <a:pt x="1552" y="568"/>
                    </a:lnTo>
                    <a:lnTo>
                      <a:pt x="1552" y="600"/>
                    </a:lnTo>
                    <a:lnTo>
                      <a:pt x="1541" y="632"/>
                    </a:lnTo>
                    <a:lnTo>
                      <a:pt x="1541" y="654"/>
                    </a:lnTo>
                    <a:lnTo>
                      <a:pt x="1530" y="686"/>
                    </a:lnTo>
                    <a:lnTo>
                      <a:pt x="1520" y="718"/>
                    </a:lnTo>
                    <a:lnTo>
                      <a:pt x="1509" y="750"/>
                    </a:lnTo>
                    <a:lnTo>
                      <a:pt x="1498" y="782"/>
                    </a:lnTo>
                    <a:lnTo>
                      <a:pt x="1488" y="804"/>
                    </a:lnTo>
                    <a:lnTo>
                      <a:pt x="1466" y="836"/>
                    </a:lnTo>
                    <a:lnTo>
                      <a:pt x="1466" y="868"/>
                    </a:lnTo>
                    <a:lnTo>
                      <a:pt x="1455" y="900"/>
                    </a:lnTo>
                    <a:lnTo>
                      <a:pt x="1445" y="932"/>
                    </a:lnTo>
                    <a:lnTo>
                      <a:pt x="1445" y="964"/>
                    </a:lnTo>
                    <a:lnTo>
                      <a:pt x="1434" y="986"/>
                    </a:lnTo>
                    <a:lnTo>
                      <a:pt x="1423" y="1018"/>
                    </a:lnTo>
                    <a:lnTo>
                      <a:pt x="1423" y="1050"/>
                    </a:lnTo>
                    <a:lnTo>
                      <a:pt x="1413" y="1082"/>
                    </a:lnTo>
                    <a:lnTo>
                      <a:pt x="1402" y="1114"/>
                    </a:lnTo>
                    <a:lnTo>
                      <a:pt x="1391" y="1136"/>
                    </a:lnTo>
                    <a:lnTo>
                      <a:pt x="1380" y="1168"/>
                    </a:lnTo>
                    <a:lnTo>
                      <a:pt x="1370" y="1200"/>
                    </a:lnTo>
                    <a:lnTo>
                      <a:pt x="1370" y="1232"/>
                    </a:lnTo>
                    <a:lnTo>
                      <a:pt x="1359" y="1264"/>
                    </a:lnTo>
                    <a:lnTo>
                      <a:pt x="1348" y="1286"/>
                    </a:lnTo>
                    <a:lnTo>
                      <a:pt x="1327" y="1318"/>
                    </a:lnTo>
                    <a:lnTo>
                      <a:pt x="1305" y="1339"/>
                    </a:lnTo>
                    <a:lnTo>
                      <a:pt x="1273" y="1360"/>
                    </a:lnTo>
                    <a:lnTo>
                      <a:pt x="1241" y="1371"/>
                    </a:lnTo>
                    <a:lnTo>
                      <a:pt x="1209" y="1382"/>
                    </a:lnTo>
                    <a:lnTo>
                      <a:pt x="1177" y="1393"/>
                    </a:lnTo>
                    <a:lnTo>
                      <a:pt x="1155" y="1393"/>
                    </a:lnTo>
                    <a:lnTo>
                      <a:pt x="1123" y="1393"/>
                    </a:lnTo>
                    <a:lnTo>
                      <a:pt x="1091" y="1393"/>
                    </a:lnTo>
                    <a:lnTo>
                      <a:pt x="1059" y="1393"/>
                    </a:lnTo>
                    <a:lnTo>
                      <a:pt x="1027" y="1393"/>
                    </a:lnTo>
                    <a:lnTo>
                      <a:pt x="995" y="1393"/>
                    </a:lnTo>
                    <a:lnTo>
                      <a:pt x="973" y="1393"/>
                    </a:lnTo>
                    <a:lnTo>
                      <a:pt x="941" y="1382"/>
                    </a:lnTo>
                    <a:lnTo>
                      <a:pt x="909" y="1360"/>
                    </a:lnTo>
                    <a:lnTo>
                      <a:pt x="877" y="1339"/>
                    </a:lnTo>
                    <a:lnTo>
                      <a:pt x="845" y="1328"/>
                    </a:lnTo>
                    <a:lnTo>
                      <a:pt x="823" y="1318"/>
                    </a:lnTo>
                    <a:lnTo>
                      <a:pt x="791" y="1307"/>
                    </a:lnTo>
                    <a:lnTo>
                      <a:pt x="781" y="1275"/>
                    </a:lnTo>
                    <a:lnTo>
                      <a:pt x="781" y="1253"/>
                    </a:lnTo>
                    <a:lnTo>
                      <a:pt x="770" y="1221"/>
                    </a:lnTo>
                    <a:lnTo>
                      <a:pt x="748" y="1189"/>
                    </a:lnTo>
                    <a:lnTo>
                      <a:pt x="738" y="1146"/>
                    </a:lnTo>
                    <a:lnTo>
                      <a:pt x="716" y="1114"/>
                    </a:lnTo>
                    <a:lnTo>
                      <a:pt x="706" y="1082"/>
                    </a:lnTo>
                    <a:lnTo>
                      <a:pt x="695" y="1050"/>
                    </a:lnTo>
                    <a:lnTo>
                      <a:pt x="695" y="1028"/>
                    </a:lnTo>
                    <a:lnTo>
                      <a:pt x="695" y="996"/>
                    </a:lnTo>
                    <a:lnTo>
                      <a:pt x="695" y="964"/>
                    </a:lnTo>
                    <a:lnTo>
                      <a:pt x="695" y="932"/>
                    </a:lnTo>
                    <a:lnTo>
                      <a:pt x="695" y="889"/>
                    </a:lnTo>
                    <a:lnTo>
                      <a:pt x="695" y="857"/>
                    </a:lnTo>
                    <a:lnTo>
                      <a:pt x="695" y="814"/>
                    </a:lnTo>
                    <a:lnTo>
                      <a:pt x="695" y="782"/>
                    </a:lnTo>
                    <a:lnTo>
                      <a:pt x="695" y="739"/>
                    </a:lnTo>
                    <a:lnTo>
                      <a:pt x="695" y="707"/>
                    </a:lnTo>
                    <a:lnTo>
                      <a:pt x="695" y="675"/>
                    </a:lnTo>
                    <a:lnTo>
                      <a:pt x="695" y="643"/>
                    </a:lnTo>
                    <a:lnTo>
                      <a:pt x="695" y="621"/>
                    </a:lnTo>
                    <a:lnTo>
                      <a:pt x="684" y="589"/>
                    </a:lnTo>
                    <a:lnTo>
                      <a:pt x="663" y="557"/>
                    </a:lnTo>
                    <a:lnTo>
                      <a:pt x="641" y="536"/>
                    </a:lnTo>
                    <a:lnTo>
                      <a:pt x="631" y="514"/>
                    </a:lnTo>
                    <a:lnTo>
                      <a:pt x="620" y="482"/>
                    </a:lnTo>
                    <a:lnTo>
                      <a:pt x="598" y="471"/>
                    </a:lnTo>
                    <a:lnTo>
                      <a:pt x="566" y="450"/>
                    </a:lnTo>
                    <a:lnTo>
                      <a:pt x="534" y="450"/>
                    </a:lnTo>
                    <a:lnTo>
                      <a:pt x="502" y="439"/>
                    </a:lnTo>
                    <a:lnTo>
                      <a:pt x="470" y="439"/>
                    </a:lnTo>
                    <a:lnTo>
                      <a:pt x="448" y="461"/>
                    </a:lnTo>
                    <a:lnTo>
                      <a:pt x="438" y="493"/>
                    </a:lnTo>
                    <a:lnTo>
                      <a:pt x="427" y="525"/>
                    </a:lnTo>
                    <a:lnTo>
                      <a:pt x="406" y="557"/>
                    </a:lnTo>
                    <a:lnTo>
                      <a:pt x="395" y="579"/>
                    </a:lnTo>
                    <a:lnTo>
                      <a:pt x="384" y="611"/>
                    </a:lnTo>
                    <a:lnTo>
                      <a:pt x="363" y="643"/>
                    </a:lnTo>
                    <a:lnTo>
                      <a:pt x="341" y="675"/>
                    </a:lnTo>
                    <a:lnTo>
                      <a:pt x="309" y="707"/>
                    </a:lnTo>
                    <a:lnTo>
                      <a:pt x="298" y="729"/>
                    </a:lnTo>
                    <a:lnTo>
                      <a:pt x="266" y="761"/>
                    </a:lnTo>
                    <a:lnTo>
                      <a:pt x="245" y="793"/>
                    </a:lnTo>
                    <a:lnTo>
                      <a:pt x="223" y="804"/>
                    </a:lnTo>
                    <a:lnTo>
                      <a:pt x="191" y="804"/>
                    </a:lnTo>
                    <a:lnTo>
                      <a:pt x="181" y="782"/>
                    </a:lnTo>
                    <a:lnTo>
                      <a:pt x="159" y="761"/>
                    </a:lnTo>
                    <a:lnTo>
                      <a:pt x="138" y="739"/>
                    </a:lnTo>
                    <a:lnTo>
                      <a:pt x="116" y="718"/>
                    </a:lnTo>
                    <a:lnTo>
                      <a:pt x="84" y="696"/>
                    </a:lnTo>
                    <a:lnTo>
                      <a:pt x="52" y="675"/>
                    </a:lnTo>
                    <a:lnTo>
                      <a:pt x="0" y="602"/>
                    </a:lnTo>
                    <a:lnTo>
                      <a:pt x="0" y="602"/>
                    </a:lnTo>
                  </a:path>
                </a:pathLst>
              </a:custGeom>
              <a:pattFill prst="smCheck">
                <a:fgClr>
                  <a:srgbClr val="00FFCC"/>
                </a:fgClr>
                <a:bgClr>
                  <a:schemeClr val="bg2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55" name="Freeform 3"/>
              <p:cNvSpPr>
                <a:spLocks/>
              </p:cNvSpPr>
              <p:nvPr/>
            </p:nvSpPr>
            <p:spPr bwMode="auto">
              <a:xfrm>
                <a:off x="1565" y="1786"/>
                <a:ext cx="362" cy="153"/>
              </a:xfrm>
              <a:custGeom>
                <a:avLst/>
                <a:gdLst/>
                <a:ahLst/>
                <a:cxnLst>
                  <a:cxn ang="0">
                    <a:pos x="359" y="54"/>
                  </a:cxn>
                  <a:cxn ang="0">
                    <a:pos x="334" y="56"/>
                  </a:cxn>
                  <a:cxn ang="0">
                    <a:pos x="318" y="59"/>
                  </a:cxn>
                  <a:cxn ang="0">
                    <a:pos x="308" y="63"/>
                  </a:cxn>
                  <a:cxn ang="0">
                    <a:pos x="300" y="76"/>
                  </a:cxn>
                  <a:cxn ang="0">
                    <a:pos x="292" y="90"/>
                  </a:cxn>
                  <a:cxn ang="0">
                    <a:pos x="285" y="99"/>
                  </a:cxn>
                  <a:cxn ang="0">
                    <a:pos x="277" y="113"/>
                  </a:cxn>
                  <a:cxn ang="0">
                    <a:pos x="271" y="126"/>
                  </a:cxn>
                  <a:cxn ang="0">
                    <a:pos x="259" y="141"/>
                  </a:cxn>
                  <a:cxn ang="0">
                    <a:pos x="246" y="148"/>
                  </a:cxn>
                  <a:cxn ang="0">
                    <a:pos x="230" y="151"/>
                  </a:cxn>
                  <a:cxn ang="0">
                    <a:pos x="216" y="148"/>
                  </a:cxn>
                  <a:cxn ang="0">
                    <a:pos x="205" y="147"/>
                  </a:cxn>
                  <a:cxn ang="0">
                    <a:pos x="190" y="149"/>
                  </a:cxn>
                  <a:cxn ang="0">
                    <a:pos x="175" y="146"/>
                  </a:cxn>
                  <a:cxn ang="0">
                    <a:pos x="164" y="150"/>
                  </a:cxn>
                  <a:cxn ang="0">
                    <a:pos x="149" y="152"/>
                  </a:cxn>
                  <a:cxn ang="0">
                    <a:pos x="130" y="147"/>
                  </a:cxn>
                  <a:cxn ang="0">
                    <a:pos x="93" y="147"/>
                  </a:cxn>
                  <a:cxn ang="0">
                    <a:pos x="78" y="145"/>
                  </a:cxn>
                  <a:cxn ang="0">
                    <a:pos x="68" y="143"/>
                  </a:cxn>
                  <a:cxn ang="0">
                    <a:pos x="53" y="139"/>
                  </a:cxn>
                  <a:cxn ang="0">
                    <a:pos x="39" y="138"/>
                  </a:cxn>
                  <a:cxn ang="0">
                    <a:pos x="29" y="135"/>
                  </a:cxn>
                  <a:cxn ang="0">
                    <a:pos x="14" y="132"/>
                  </a:cxn>
                  <a:cxn ang="0">
                    <a:pos x="0" y="125"/>
                  </a:cxn>
                  <a:cxn ang="0">
                    <a:pos x="4" y="111"/>
                  </a:cxn>
                  <a:cxn ang="0">
                    <a:pos x="5" y="96"/>
                  </a:cxn>
                  <a:cxn ang="0">
                    <a:pos x="7" y="86"/>
                  </a:cxn>
                  <a:cxn ang="0">
                    <a:pos x="23" y="79"/>
                  </a:cxn>
                  <a:cxn ang="0">
                    <a:pos x="38" y="81"/>
                  </a:cxn>
                  <a:cxn ang="0">
                    <a:pos x="49" y="83"/>
                  </a:cxn>
                  <a:cxn ang="0">
                    <a:pos x="63" y="85"/>
                  </a:cxn>
                  <a:cxn ang="0">
                    <a:pos x="77" y="88"/>
                  </a:cxn>
                  <a:cxn ang="0">
                    <a:pos x="89" y="91"/>
                  </a:cxn>
                  <a:cxn ang="0">
                    <a:pos x="103" y="93"/>
                  </a:cxn>
                  <a:cxn ang="0">
                    <a:pos x="118" y="95"/>
                  </a:cxn>
                  <a:cxn ang="0">
                    <a:pos x="132" y="97"/>
                  </a:cxn>
                  <a:cxn ang="0">
                    <a:pos x="148" y="101"/>
                  </a:cxn>
                  <a:cxn ang="0">
                    <a:pos x="162" y="102"/>
                  </a:cxn>
                  <a:cxn ang="0">
                    <a:pos x="178" y="105"/>
                  </a:cxn>
                  <a:cxn ang="0">
                    <a:pos x="192" y="109"/>
                  </a:cxn>
                  <a:cxn ang="0">
                    <a:pos x="208" y="101"/>
                  </a:cxn>
                  <a:cxn ang="0">
                    <a:pos x="211" y="86"/>
                  </a:cxn>
                  <a:cxn ang="0">
                    <a:pos x="212" y="76"/>
                  </a:cxn>
                  <a:cxn ang="0">
                    <a:pos x="216" y="62"/>
                  </a:cxn>
                  <a:cxn ang="0">
                    <a:pos x="219" y="46"/>
                  </a:cxn>
                  <a:cxn ang="0">
                    <a:pos x="220" y="37"/>
                  </a:cxn>
                  <a:cxn ang="0">
                    <a:pos x="232" y="29"/>
                  </a:cxn>
                  <a:cxn ang="0">
                    <a:pos x="249" y="16"/>
                  </a:cxn>
                  <a:cxn ang="0">
                    <a:pos x="264" y="14"/>
                  </a:cxn>
                  <a:cxn ang="0">
                    <a:pos x="281" y="7"/>
                  </a:cxn>
                  <a:cxn ang="0">
                    <a:pos x="297" y="4"/>
                  </a:cxn>
                  <a:cxn ang="0">
                    <a:pos x="313" y="1"/>
                  </a:cxn>
                  <a:cxn ang="0">
                    <a:pos x="329" y="0"/>
                  </a:cxn>
                  <a:cxn ang="0">
                    <a:pos x="344" y="2"/>
                  </a:cxn>
                  <a:cxn ang="0">
                    <a:pos x="358" y="4"/>
                  </a:cxn>
                  <a:cxn ang="0">
                    <a:pos x="361" y="21"/>
                  </a:cxn>
                  <a:cxn ang="0">
                    <a:pos x="359" y="54"/>
                  </a:cxn>
                  <a:cxn ang="0">
                    <a:pos x="359" y="54"/>
                  </a:cxn>
                </a:cxnLst>
                <a:rect l="0" t="0" r="r" b="b"/>
                <a:pathLst>
                  <a:path w="362" h="153">
                    <a:moveTo>
                      <a:pt x="359" y="54"/>
                    </a:moveTo>
                    <a:lnTo>
                      <a:pt x="334" y="56"/>
                    </a:lnTo>
                    <a:lnTo>
                      <a:pt x="318" y="59"/>
                    </a:lnTo>
                    <a:lnTo>
                      <a:pt x="308" y="63"/>
                    </a:lnTo>
                    <a:lnTo>
                      <a:pt x="300" y="76"/>
                    </a:lnTo>
                    <a:lnTo>
                      <a:pt x="292" y="90"/>
                    </a:lnTo>
                    <a:lnTo>
                      <a:pt x="285" y="99"/>
                    </a:lnTo>
                    <a:lnTo>
                      <a:pt x="277" y="113"/>
                    </a:lnTo>
                    <a:lnTo>
                      <a:pt x="271" y="126"/>
                    </a:lnTo>
                    <a:lnTo>
                      <a:pt x="259" y="141"/>
                    </a:lnTo>
                    <a:lnTo>
                      <a:pt x="246" y="148"/>
                    </a:lnTo>
                    <a:lnTo>
                      <a:pt x="230" y="151"/>
                    </a:lnTo>
                    <a:lnTo>
                      <a:pt x="216" y="148"/>
                    </a:lnTo>
                    <a:lnTo>
                      <a:pt x="205" y="147"/>
                    </a:lnTo>
                    <a:lnTo>
                      <a:pt x="190" y="149"/>
                    </a:lnTo>
                    <a:lnTo>
                      <a:pt x="175" y="146"/>
                    </a:lnTo>
                    <a:lnTo>
                      <a:pt x="164" y="150"/>
                    </a:lnTo>
                    <a:lnTo>
                      <a:pt x="149" y="152"/>
                    </a:lnTo>
                    <a:lnTo>
                      <a:pt x="130" y="147"/>
                    </a:lnTo>
                    <a:lnTo>
                      <a:pt x="93" y="147"/>
                    </a:lnTo>
                    <a:lnTo>
                      <a:pt x="78" y="145"/>
                    </a:lnTo>
                    <a:lnTo>
                      <a:pt x="68" y="143"/>
                    </a:lnTo>
                    <a:lnTo>
                      <a:pt x="53" y="139"/>
                    </a:lnTo>
                    <a:lnTo>
                      <a:pt x="39" y="138"/>
                    </a:lnTo>
                    <a:lnTo>
                      <a:pt x="29" y="135"/>
                    </a:lnTo>
                    <a:lnTo>
                      <a:pt x="14" y="132"/>
                    </a:lnTo>
                    <a:lnTo>
                      <a:pt x="0" y="125"/>
                    </a:lnTo>
                    <a:lnTo>
                      <a:pt x="4" y="111"/>
                    </a:lnTo>
                    <a:lnTo>
                      <a:pt x="5" y="96"/>
                    </a:lnTo>
                    <a:lnTo>
                      <a:pt x="7" y="86"/>
                    </a:lnTo>
                    <a:lnTo>
                      <a:pt x="23" y="79"/>
                    </a:lnTo>
                    <a:lnTo>
                      <a:pt x="38" y="81"/>
                    </a:lnTo>
                    <a:lnTo>
                      <a:pt x="49" y="83"/>
                    </a:lnTo>
                    <a:lnTo>
                      <a:pt x="63" y="85"/>
                    </a:lnTo>
                    <a:lnTo>
                      <a:pt x="77" y="88"/>
                    </a:lnTo>
                    <a:lnTo>
                      <a:pt x="89" y="91"/>
                    </a:lnTo>
                    <a:lnTo>
                      <a:pt x="103" y="93"/>
                    </a:lnTo>
                    <a:lnTo>
                      <a:pt x="118" y="95"/>
                    </a:lnTo>
                    <a:lnTo>
                      <a:pt x="132" y="97"/>
                    </a:lnTo>
                    <a:lnTo>
                      <a:pt x="148" y="101"/>
                    </a:lnTo>
                    <a:lnTo>
                      <a:pt x="162" y="102"/>
                    </a:lnTo>
                    <a:lnTo>
                      <a:pt x="178" y="105"/>
                    </a:lnTo>
                    <a:lnTo>
                      <a:pt x="192" y="109"/>
                    </a:lnTo>
                    <a:lnTo>
                      <a:pt x="208" y="101"/>
                    </a:lnTo>
                    <a:lnTo>
                      <a:pt x="211" y="86"/>
                    </a:lnTo>
                    <a:lnTo>
                      <a:pt x="212" y="76"/>
                    </a:lnTo>
                    <a:lnTo>
                      <a:pt x="216" y="62"/>
                    </a:lnTo>
                    <a:lnTo>
                      <a:pt x="219" y="46"/>
                    </a:lnTo>
                    <a:lnTo>
                      <a:pt x="220" y="37"/>
                    </a:lnTo>
                    <a:lnTo>
                      <a:pt x="232" y="29"/>
                    </a:lnTo>
                    <a:lnTo>
                      <a:pt x="249" y="16"/>
                    </a:lnTo>
                    <a:lnTo>
                      <a:pt x="264" y="14"/>
                    </a:lnTo>
                    <a:lnTo>
                      <a:pt x="281" y="7"/>
                    </a:lnTo>
                    <a:lnTo>
                      <a:pt x="297" y="4"/>
                    </a:lnTo>
                    <a:lnTo>
                      <a:pt x="313" y="1"/>
                    </a:lnTo>
                    <a:lnTo>
                      <a:pt x="329" y="0"/>
                    </a:lnTo>
                    <a:lnTo>
                      <a:pt x="344" y="2"/>
                    </a:lnTo>
                    <a:lnTo>
                      <a:pt x="358" y="4"/>
                    </a:lnTo>
                    <a:lnTo>
                      <a:pt x="361" y="21"/>
                    </a:lnTo>
                    <a:lnTo>
                      <a:pt x="359" y="54"/>
                    </a:lnTo>
                    <a:lnTo>
                      <a:pt x="359" y="54"/>
                    </a:lnTo>
                  </a:path>
                </a:pathLst>
              </a:custGeom>
              <a:pattFill prst="pct90">
                <a:fgClr>
                  <a:schemeClr val="accent1"/>
                </a:fgClr>
                <a:bgClr>
                  <a:srgbClr val="080808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56" name="Freeform 4"/>
              <p:cNvSpPr>
                <a:spLocks/>
              </p:cNvSpPr>
              <p:nvPr/>
            </p:nvSpPr>
            <p:spPr bwMode="auto">
              <a:xfrm>
                <a:off x="2174" y="746"/>
                <a:ext cx="405" cy="1607"/>
              </a:xfrm>
              <a:custGeom>
                <a:avLst/>
                <a:gdLst/>
                <a:ahLst/>
                <a:cxnLst>
                  <a:cxn ang="0">
                    <a:pos x="316" y="1528"/>
                  </a:cxn>
                  <a:cxn ang="0">
                    <a:pos x="325" y="1437"/>
                  </a:cxn>
                  <a:cxn ang="0">
                    <a:pos x="334" y="1347"/>
                  </a:cxn>
                  <a:cxn ang="0">
                    <a:pos x="340" y="1293"/>
                  </a:cxn>
                  <a:cxn ang="0">
                    <a:pos x="344" y="1246"/>
                  </a:cxn>
                  <a:cxn ang="0">
                    <a:pos x="349" y="1198"/>
                  </a:cxn>
                  <a:cxn ang="0">
                    <a:pos x="355" y="1140"/>
                  </a:cxn>
                  <a:cxn ang="0">
                    <a:pos x="360" y="1092"/>
                  </a:cxn>
                  <a:cxn ang="0">
                    <a:pos x="365" y="1033"/>
                  </a:cxn>
                  <a:cxn ang="0">
                    <a:pos x="373" y="964"/>
                  </a:cxn>
                  <a:cxn ang="0">
                    <a:pos x="382" y="874"/>
                  </a:cxn>
                  <a:cxn ang="0">
                    <a:pos x="392" y="773"/>
                  </a:cxn>
                  <a:cxn ang="0">
                    <a:pos x="395" y="683"/>
                  </a:cxn>
                  <a:cxn ang="0">
                    <a:pos x="394" y="591"/>
                  </a:cxn>
                  <a:cxn ang="0">
                    <a:pos x="397" y="505"/>
                  </a:cxn>
                  <a:cxn ang="0">
                    <a:pos x="397" y="398"/>
                  </a:cxn>
                  <a:cxn ang="0">
                    <a:pos x="399" y="274"/>
                  </a:cxn>
                  <a:cxn ang="0">
                    <a:pos x="396" y="199"/>
                  </a:cxn>
                  <a:cxn ang="0">
                    <a:pos x="384" y="155"/>
                  </a:cxn>
                  <a:cxn ang="0">
                    <a:pos x="357" y="104"/>
                  </a:cxn>
                  <a:cxn ang="0">
                    <a:pos x="337" y="32"/>
                  </a:cxn>
                  <a:cxn ang="0">
                    <a:pos x="296" y="11"/>
                  </a:cxn>
                  <a:cxn ang="0">
                    <a:pos x="238" y="0"/>
                  </a:cxn>
                  <a:cxn ang="0">
                    <a:pos x="181" y="36"/>
                  </a:cxn>
                  <a:cxn ang="0">
                    <a:pos x="134" y="79"/>
                  </a:cxn>
                  <a:cxn ang="0">
                    <a:pos x="93" y="161"/>
                  </a:cxn>
                  <a:cxn ang="0">
                    <a:pos x="73" y="255"/>
                  </a:cxn>
                  <a:cxn ang="0">
                    <a:pos x="60" y="382"/>
                  </a:cxn>
                  <a:cxn ang="0">
                    <a:pos x="48" y="500"/>
                  </a:cxn>
                  <a:cxn ang="0">
                    <a:pos x="35" y="627"/>
                  </a:cxn>
                  <a:cxn ang="0">
                    <a:pos x="27" y="712"/>
                  </a:cxn>
                  <a:cxn ang="0">
                    <a:pos x="17" y="818"/>
                  </a:cxn>
                  <a:cxn ang="0">
                    <a:pos x="7" y="909"/>
                  </a:cxn>
                  <a:cxn ang="0">
                    <a:pos x="0" y="982"/>
                  </a:cxn>
                  <a:cxn ang="0">
                    <a:pos x="4" y="1047"/>
                  </a:cxn>
                  <a:cxn ang="0">
                    <a:pos x="12" y="1123"/>
                  </a:cxn>
                  <a:cxn ang="0">
                    <a:pos x="22" y="1184"/>
                  </a:cxn>
                  <a:cxn ang="0">
                    <a:pos x="22" y="1238"/>
                  </a:cxn>
                  <a:cxn ang="0">
                    <a:pos x="23" y="1285"/>
                  </a:cxn>
                  <a:cxn ang="0">
                    <a:pos x="18" y="1333"/>
                  </a:cxn>
                  <a:cxn ang="0">
                    <a:pos x="13" y="1381"/>
                  </a:cxn>
                  <a:cxn ang="0">
                    <a:pos x="8" y="1430"/>
                  </a:cxn>
                  <a:cxn ang="0">
                    <a:pos x="14" y="1479"/>
                  </a:cxn>
                  <a:cxn ang="0">
                    <a:pos x="25" y="1527"/>
                  </a:cxn>
                  <a:cxn ang="0">
                    <a:pos x="47" y="1573"/>
                  </a:cxn>
                  <a:cxn ang="0">
                    <a:pos x="89" y="1589"/>
                  </a:cxn>
                  <a:cxn ang="0">
                    <a:pos x="142" y="1600"/>
                  </a:cxn>
                  <a:cxn ang="0">
                    <a:pos x="185" y="1604"/>
                  </a:cxn>
                  <a:cxn ang="0">
                    <a:pos x="233" y="1595"/>
                  </a:cxn>
                  <a:cxn ang="0">
                    <a:pos x="280" y="1561"/>
                  </a:cxn>
                  <a:cxn ang="0">
                    <a:pos x="320" y="1538"/>
                  </a:cxn>
                </a:cxnLst>
                <a:rect l="0" t="0" r="r" b="b"/>
                <a:pathLst>
                  <a:path w="405" h="1607">
                    <a:moveTo>
                      <a:pt x="312" y="1573"/>
                    </a:moveTo>
                    <a:lnTo>
                      <a:pt x="314" y="1549"/>
                    </a:lnTo>
                    <a:lnTo>
                      <a:pt x="316" y="1528"/>
                    </a:lnTo>
                    <a:lnTo>
                      <a:pt x="319" y="1495"/>
                    </a:lnTo>
                    <a:lnTo>
                      <a:pt x="321" y="1479"/>
                    </a:lnTo>
                    <a:lnTo>
                      <a:pt x="325" y="1437"/>
                    </a:lnTo>
                    <a:lnTo>
                      <a:pt x="330" y="1394"/>
                    </a:lnTo>
                    <a:lnTo>
                      <a:pt x="332" y="1363"/>
                    </a:lnTo>
                    <a:lnTo>
                      <a:pt x="334" y="1347"/>
                    </a:lnTo>
                    <a:lnTo>
                      <a:pt x="335" y="1331"/>
                    </a:lnTo>
                    <a:lnTo>
                      <a:pt x="337" y="1315"/>
                    </a:lnTo>
                    <a:lnTo>
                      <a:pt x="340" y="1293"/>
                    </a:lnTo>
                    <a:lnTo>
                      <a:pt x="341" y="1277"/>
                    </a:lnTo>
                    <a:lnTo>
                      <a:pt x="342" y="1267"/>
                    </a:lnTo>
                    <a:lnTo>
                      <a:pt x="344" y="1246"/>
                    </a:lnTo>
                    <a:lnTo>
                      <a:pt x="346" y="1230"/>
                    </a:lnTo>
                    <a:lnTo>
                      <a:pt x="347" y="1220"/>
                    </a:lnTo>
                    <a:lnTo>
                      <a:pt x="349" y="1198"/>
                    </a:lnTo>
                    <a:lnTo>
                      <a:pt x="351" y="1183"/>
                    </a:lnTo>
                    <a:lnTo>
                      <a:pt x="352" y="1172"/>
                    </a:lnTo>
                    <a:lnTo>
                      <a:pt x="355" y="1140"/>
                    </a:lnTo>
                    <a:lnTo>
                      <a:pt x="356" y="1129"/>
                    </a:lnTo>
                    <a:lnTo>
                      <a:pt x="357" y="1113"/>
                    </a:lnTo>
                    <a:lnTo>
                      <a:pt x="360" y="1092"/>
                    </a:lnTo>
                    <a:lnTo>
                      <a:pt x="361" y="1076"/>
                    </a:lnTo>
                    <a:lnTo>
                      <a:pt x="364" y="1055"/>
                    </a:lnTo>
                    <a:lnTo>
                      <a:pt x="365" y="1033"/>
                    </a:lnTo>
                    <a:lnTo>
                      <a:pt x="367" y="1018"/>
                    </a:lnTo>
                    <a:lnTo>
                      <a:pt x="369" y="997"/>
                    </a:lnTo>
                    <a:lnTo>
                      <a:pt x="373" y="964"/>
                    </a:lnTo>
                    <a:lnTo>
                      <a:pt x="374" y="944"/>
                    </a:lnTo>
                    <a:lnTo>
                      <a:pt x="378" y="911"/>
                    </a:lnTo>
                    <a:lnTo>
                      <a:pt x="382" y="874"/>
                    </a:lnTo>
                    <a:lnTo>
                      <a:pt x="383" y="858"/>
                    </a:lnTo>
                    <a:lnTo>
                      <a:pt x="387" y="816"/>
                    </a:lnTo>
                    <a:lnTo>
                      <a:pt x="392" y="773"/>
                    </a:lnTo>
                    <a:lnTo>
                      <a:pt x="390" y="740"/>
                    </a:lnTo>
                    <a:lnTo>
                      <a:pt x="393" y="704"/>
                    </a:lnTo>
                    <a:lnTo>
                      <a:pt x="395" y="683"/>
                    </a:lnTo>
                    <a:lnTo>
                      <a:pt x="395" y="644"/>
                    </a:lnTo>
                    <a:lnTo>
                      <a:pt x="391" y="623"/>
                    </a:lnTo>
                    <a:lnTo>
                      <a:pt x="394" y="591"/>
                    </a:lnTo>
                    <a:lnTo>
                      <a:pt x="393" y="548"/>
                    </a:lnTo>
                    <a:lnTo>
                      <a:pt x="396" y="516"/>
                    </a:lnTo>
                    <a:lnTo>
                      <a:pt x="397" y="505"/>
                    </a:lnTo>
                    <a:lnTo>
                      <a:pt x="395" y="473"/>
                    </a:lnTo>
                    <a:lnTo>
                      <a:pt x="399" y="441"/>
                    </a:lnTo>
                    <a:lnTo>
                      <a:pt x="397" y="398"/>
                    </a:lnTo>
                    <a:lnTo>
                      <a:pt x="401" y="361"/>
                    </a:lnTo>
                    <a:lnTo>
                      <a:pt x="399" y="318"/>
                    </a:lnTo>
                    <a:lnTo>
                      <a:pt x="399" y="274"/>
                    </a:lnTo>
                    <a:lnTo>
                      <a:pt x="404" y="233"/>
                    </a:lnTo>
                    <a:lnTo>
                      <a:pt x="399" y="221"/>
                    </a:lnTo>
                    <a:lnTo>
                      <a:pt x="396" y="199"/>
                    </a:lnTo>
                    <a:lnTo>
                      <a:pt x="392" y="183"/>
                    </a:lnTo>
                    <a:lnTo>
                      <a:pt x="388" y="171"/>
                    </a:lnTo>
                    <a:lnTo>
                      <a:pt x="384" y="155"/>
                    </a:lnTo>
                    <a:lnTo>
                      <a:pt x="374" y="138"/>
                    </a:lnTo>
                    <a:lnTo>
                      <a:pt x="371" y="126"/>
                    </a:lnTo>
                    <a:lnTo>
                      <a:pt x="357" y="104"/>
                    </a:lnTo>
                    <a:lnTo>
                      <a:pt x="352" y="60"/>
                    </a:lnTo>
                    <a:lnTo>
                      <a:pt x="341" y="49"/>
                    </a:lnTo>
                    <a:lnTo>
                      <a:pt x="337" y="32"/>
                    </a:lnTo>
                    <a:lnTo>
                      <a:pt x="327" y="21"/>
                    </a:lnTo>
                    <a:lnTo>
                      <a:pt x="313" y="13"/>
                    </a:lnTo>
                    <a:lnTo>
                      <a:pt x="296" y="11"/>
                    </a:lnTo>
                    <a:lnTo>
                      <a:pt x="276" y="4"/>
                    </a:lnTo>
                    <a:lnTo>
                      <a:pt x="259" y="2"/>
                    </a:lnTo>
                    <a:lnTo>
                      <a:pt x="238" y="0"/>
                    </a:lnTo>
                    <a:lnTo>
                      <a:pt x="217" y="2"/>
                    </a:lnTo>
                    <a:lnTo>
                      <a:pt x="199" y="17"/>
                    </a:lnTo>
                    <a:lnTo>
                      <a:pt x="181" y="36"/>
                    </a:lnTo>
                    <a:lnTo>
                      <a:pt x="157" y="54"/>
                    </a:lnTo>
                    <a:lnTo>
                      <a:pt x="151" y="65"/>
                    </a:lnTo>
                    <a:lnTo>
                      <a:pt x="134" y="79"/>
                    </a:lnTo>
                    <a:lnTo>
                      <a:pt x="115" y="98"/>
                    </a:lnTo>
                    <a:lnTo>
                      <a:pt x="106" y="130"/>
                    </a:lnTo>
                    <a:lnTo>
                      <a:pt x="93" y="161"/>
                    </a:lnTo>
                    <a:lnTo>
                      <a:pt x="89" y="192"/>
                    </a:lnTo>
                    <a:lnTo>
                      <a:pt x="81" y="224"/>
                    </a:lnTo>
                    <a:lnTo>
                      <a:pt x="73" y="255"/>
                    </a:lnTo>
                    <a:lnTo>
                      <a:pt x="68" y="298"/>
                    </a:lnTo>
                    <a:lnTo>
                      <a:pt x="64" y="340"/>
                    </a:lnTo>
                    <a:lnTo>
                      <a:pt x="60" y="382"/>
                    </a:lnTo>
                    <a:lnTo>
                      <a:pt x="55" y="425"/>
                    </a:lnTo>
                    <a:lnTo>
                      <a:pt x="51" y="467"/>
                    </a:lnTo>
                    <a:lnTo>
                      <a:pt x="48" y="500"/>
                    </a:lnTo>
                    <a:lnTo>
                      <a:pt x="45" y="531"/>
                    </a:lnTo>
                    <a:lnTo>
                      <a:pt x="40" y="584"/>
                    </a:lnTo>
                    <a:lnTo>
                      <a:pt x="35" y="627"/>
                    </a:lnTo>
                    <a:lnTo>
                      <a:pt x="33" y="658"/>
                    </a:lnTo>
                    <a:lnTo>
                      <a:pt x="29" y="690"/>
                    </a:lnTo>
                    <a:lnTo>
                      <a:pt x="27" y="712"/>
                    </a:lnTo>
                    <a:lnTo>
                      <a:pt x="25" y="733"/>
                    </a:lnTo>
                    <a:lnTo>
                      <a:pt x="21" y="776"/>
                    </a:lnTo>
                    <a:lnTo>
                      <a:pt x="17" y="818"/>
                    </a:lnTo>
                    <a:lnTo>
                      <a:pt x="12" y="860"/>
                    </a:lnTo>
                    <a:lnTo>
                      <a:pt x="8" y="892"/>
                    </a:lnTo>
                    <a:lnTo>
                      <a:pt x="7" y="909"/>
                    </a:lnTo>
                    <a:lnTo>
                      <a:pt x="5" y="930"/>
                    </a:lnTo>
                    <a:lnTo>
                      <a:pt x="3" y="951"/>
                    </a:lnTo>
                    <a:lnTo>
                      <a:pt x="0" y="982"/>
                    </a:lnTo>
                    <a:lnTo>
                      <a:pt x="2" y="1005"/>
                    </a:lnTo>
                    <a:lnTo>
                      <a:pt x="0" y="1025"/>
                    </a:lnTo>
                    <a:lnTo>
                      <a:pt x="4" y="1047"/>
                    </a:lnTo>
                    <a:lnTo>
                      <a:pt x="7" y="1063"/>
                    </a:lnTo>
                    <a:lnTo>
                      <a:pt x="11" y="1081"/>
                    </a:lnTo>
                    <a:lnTo>
                      <a:pt x="12" y="1123"/>
                    </a:lnTo>
                    <a:lnTo>
                      <a:pt x="17" y="1140"/>
                    </a:lnTo>
                    <a:lnTo>
                      <a:pt x="20" y="1162"/>
                    </a:lnTo>
                    <a:lnTo>
                      <a:pt x="22" y="1184"/>
                    </a:lnTo>
                    <a:lnTo>
                      <a:pt x="21" y="1194"/>
                    </a:lnTo>
                    <a:lnTo>
                      <a:pt x="20" y="1216"/>
                    </a:lnTo>
                    <a:lnTo>
                      <a:pt x="22" y="1238"/>
                    </a:lnTo>
                    <a:lnTo>
                      <a:pt x="20" y="1258"/>
                    </a:lnTo>
                    <a:lnTo>
                      <a:pt x="24" y="1276"/>
                    </a:lnTo>
                    <a:lnTo>
                      <a:pt x="23" y="1285"/>
                    </a:lnTo>
                    <a:lnTo>
                      <a:pt x="21" y="1306"/>
                    </a:lnTo>
                    <a:lnTo>
                      <a:pt x="19" y="1322"/>
                    </a:lnTo>
                    <a:lnTo>
                      <a:pt x="18" y="1333"/>
                    </a:lnTo>
                    <a:lnTo>
                      <a:pt x="17" y="1349"/>
                    </a:lnTo>
                    <a:lnTo>
                      <a:pt x="15" y="1365"/>
                    </a:lnTo>
                    <a:lnTo>
                      <a:pt x="13" y="1381"/>
                    </a:lnTo>
                    <a:lnTo>
                      <a:pt x="12" y="1397"/>
                    </a:lnTo>
                    <a:lnTo>
                      <a:pt x="10" y="1414"/>
                    </a:lnTo>
                    <a:lnTo>
                      <a:pt x="8" y="1430"/>
                    </a:lnTo>
                    <a:lnTo>
                      <a:pt x="12" y="1446"/>
                    </a:lnTo>
                    <a:lnTo>
                      <a:pt x="10" y="1461"/>
                    </a:lnTo>
                    <a:lnTo>
                      <a:pt x="14" y="1479"/>
                    </a:lnTo>
                    <a:lnTo>
                      <a:pt x="18" y="1495"/>
                    </a:lnTo>
                    <a:lnTo>
                      <a:pt x="22" y="1511"/>
                    </a:lnTo>
                    <a:lnTo>
                      <a:pt x="25" y="1527"/>
                    </a:lnTo>
                    <a:lnTo>
                      <a:pt x="34" y="1545"/>
                    </a:lnTo>
                    <a:lnTo>
                      <a:pt x="43" y="1562"/>
                    </a:lnTo>
                    <a:lnTo>
                      <a:pt x="47" y="1573"/>
                    </a:lnTo>
                    <a:lnTo>
                      <a:pt x="59" y="1579"/>
                    </a:lnTo>
                    <a:lnTo>
                      <a:pt x="73" y="1587"/>
                    </a:lnTo>
                    <a:lnTo>
                      <a:pt x="89" y="1589"/>
                    </a:lnTo>
                    <a:lnTo>
                      <a:pt x="105" y="1595"/>
                    </a:lnTo>
                    <a:lnTo>
                      <a:pt x="126" y="1598"/>
                    </a:lnTo>
                    <a:lnTo>
                      <a:pt x="142" y="1600"/>
                    </a:lnTo>
                    <a:lnTo>
                      <a:pt x="153" y="1600"/>
                    </a:lnTo>
                    <a:lnTo>
                      <a:pt x="169" y="1602"/>
                    </a:lnTo>
                    <a:lnTo>
                      <a:pt x="185" y="1604"/>
                    </a:lnTo>
                    <a:lnTo>
                      <a:pt x="196" y="1606"/>
                    </a:lnTo>
                    <a:lnTo>
                      <a:pt x="216" y="1602"/>
                    </a:lnTo>
                    <a:lnTo>
                      <a:pt x="233" y="1595"/>
                    </a:lnTo>
                    <a:lnTo>
                      <a:pt x="246" y="1584"/>
                    </a:lnTo>
                    <a:lnTo>
                      <a:pt x="263" y="1575"/>
                    </a:lnTo>
                    <a:lnTo>
                      <a:pt x="280" y="1561"/>
                    </a:lnTo>
                    <a:lnTo>
                      <a:pt x="292" y="1551"/>
                    </a:lnTo>
                    <a:lnTo>
                      <a:pt x="303" y="1547"/>
                    </a:lnTo>
                    <a:lnTo>
                      <a:pt x="320" y="1538"/>
                    </a:lnTo>
                    <a:lnTo>
                      <a:pt x="340" y="1529"/>
                    </a:lnTo>
                  </a:path>
                </a:pathLst>
              </a:custGeom>
              <a:pattFill prst="smCheck">
                <a:fgClr>
                  <a:srgbClr val="FFCCFF"/>
                </a:fgClr>
                <a:bgClr>
                  <a:schemeClr val="bg2"/>
                </a:bgClr>
              </a:patt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57" name="Freeform 5"/>
              <p:cNvSpPr>
                <a:spLocks/>
              </p:cNvSpPr>
              <p:nvPr/>
            </p:nvSpPr>
            <p:spPr bwMode="auto">
              <a:xfrm>
                <a:off x="2064" y="372"/>
                <a:ext cx="712" cy="1936"/>
              </a:xfrm>
              <a:custGeom>
                <a:avLst/>
                <a:gdLst/>
                <a:ahLst/>
                <a:cxnLst>
                  <a:cxn ang="0">
                    <a:pos x="43" y="667"/>
                  </a:cxn>
                  <a:cxn ang="0">
                    <a:pos x="60" y="546"/>
                  </a:cxn>
                  <a:cxn ang="0">
                    <a:pos x="95" y="407"/>
                  </a:cxn>
                  <a:cxn ang="0">
                    <a:pos x="156" y="294"/>
                  </a:cxn>
                  <a:cxn ang="0">
                    <a:pos x="217" y="173"/>
                  </a:cxn>
                  <a:cxn ang="0">
                    <a:pos x="303" y="77"/>
                  </a:cxn>
                  <a:cxn ang="0">
                    <a:pos x="416" y="0"/>
                  </a:cxn>
                  <a:cxn ang="0">
                    <a:pos x="476" y="86"/>
                  </a:cxn>
                  <a:cxn ang="0">
                    <a:pos x="520" y="225"/>
                  </a:cxn>
                  <a:cxn ang="0">
                    <a:pos x="546" y="372"/>
                  </a:cxn>
                  <a:cxn ang="0">
                    <a:pos x="555" y="486"/>
                  </a:cxn>
                  <a:cxn ang="0">
                    <a:pos x="607" y="615"/>
                  </a:cxn>
                  <a:cxn ang="0">
                    <a:pos x="650" y="737"/>
                  </a:cxn>
                  <a:cxn ang="0">
                    <a:pos x="702" y="867"/>
                  </a:cxn>
                  <a:cxn ang="0">
                    <a:pos x="711" y="989"/>
                  </a:cxn>
                  <a:cxn ang="0">
                    <a:pos x="685" y="1102"/>
                  </a:cxn>
                  <a:cxn ang="0">
                    <a:pos x="633" y="1214"/>
                  </a:cxn>
                  <a:cxn ang="0">
                    <a:pos x="581" y="1336"/>
                  </a:cxn>
                  <a:cxn ang="0">
                    <a:pos x="528" y="1544"/>
                  </a:cxn>
                  <a:cxn ang="0">
                    <a:pos x="485" y="1683"/>
                  </a:cxn>
                  <a:cxn ang="0">
                    <a:pos x="434" y="1787"/>
                  </a:cxn>
                  <a:cxn ang="0">
                    <a:pos x="364" y="1892"/>
                  </a:cxn>
                  <a:cxn ang="0">
                    <a:pos x="294" y="1883"/>
                  </a:cxn>
                  <a:cxn ang="0">
                    <a:pos x="320" y="1761"/>
                  </a:cxn>
                  <a:cxn ang="0">
                    <a:pos x="346" y="1631"/>
                  </a:cxn>
                  <a:cxn ang="0">
                    <a:pos x="355" y="1509"/>
                  </a:cxn>
                  <a:cxn ang="0">
                    <a:pos x="355" y="1362"/>
                  </a:cxn>
                  <a:cxn ang="0">
                    <a:pos x="373" y="1214"/>
                  </a:cxn>
                  <a:cxn ang="0">
                    <a:pos x="399" y="1093"/>
                  </a:cxn>
                  <a:cxn ang="0">
                    <a:pos x="416" y="945"/>
                  </a:cxn>
                  <a:cxn ang="0">
                    <a:pos x="425" y="824"/>
                  </a:cxn>
                  <a:cxn ang="0">
                    <a:pos x="407" y="702"/>
                  </a:cxn>
                  <a:cxn ang="0">
                    <a:pos x="285" y="702"/>
                  </a:cxn>
                  <a:cxn ang="0">
                    <a:pos x="251" y="807"/>
                  </a:cxn>
                  <a:cxn ang="0">
                    <a:pos x="251" y="928"/>
                  </a:cxn>
                  <a:cxn ang="0">
                    <a:pos x="259" y="1050"/>
                  </a:cxn>
                  <a:cxn ang="0">
                    <a:pos x="277" y="1171"/>
                  </a:cxn>
                  <a:cxn ang="0">
                    <a:pos x="285" y="1319"/>
                  </a:cxn>
                  <a:cxn ang="0">
                    <a:pos x="285" y="1457"/>
                  </a:cxn>
                  <a:cxn ang="0">
                    <a:pos x="277" y="1579"/>
                  </a:cxn>
                  <a:cxn ang="0">
                    <a:pos x="259" y="1700"/>
                  </a:cxn>
                  <a:cxn ang="0">
                    <a:pos x="251" y="1822"/>
                  </a:cxn>
                  <a:cxn ang="0">
                    <a:pos x="217" y="1900"/>
                  </a:cxn>
                  <a:cxn ang="0">
                    <a:pos x="138" y="1839"/>
                  </a:cxn>
                  <a:cxn ang="0">
                    <a:pos x="112" y="1717"/>
                  </a:cxn>
                  <a:cxn ang="0">
                    <a:pos x="77" y="1596"/>
                  </a:cxn>
                  <a:cxn ang="0">
                    <a:pos x="69" y="1466"/>
                  </a:cxn>
                  <a:cxn ang="0">
                    <a:pos x="51" y="1354"/>
                  </a:cxn>
                  <a:cxn ang="0">
                    <a:pos x="25" y="1240"/>
                  </a:cxn>
                  <a:cxn ang="0">
                    <a:pos x="25" y="1119"/>
                  </a:cxn>
                  <a:cxn ang="0">
                    <a:pos x="8" y="997"/>
                  </a:cxn>
                  <a:cxn ang="0">
                    <a:pos x="0" y="875"/>
                  </a:cxn>
                  <a:cxn ang="0">
                    <a:pos x="17" y="702"/>
                  </a:cxn>
                </a:cxnLst>
                <a:rect l="0" t="0" r="r" b="b"/>
                <a:pathLst>
                  <a:path w="712" h="1936">
                    <a:moveTo>
                      <a:pt x="15" y="768"/>
                    </a:moveTo>
                    <a:lnTo>
                      <a:pt x="8" y="728"/>
                    </a:lnTo>
                    <a:lnTo>
                      <a:pt x="17" y="702"/>
                    </a:lnTo>
                    <a:lnTo>
                      <a:pt x="34" y="685"/>
                    </a:lnTo>
                    <a:lnTo>
                      <a:pt x="43" y="667"/>
                    </a:lnTo>
                    <a:lnTo>
                      <a:pt x="51" y="641"/>
                    </a:lnTo>
                    <a:lnTo>
                      <a:pt x="60" y="615"/>
                    </a:lnTo>
                    <a:lnTo>
                      <a:pt x="60" y="589"/>
                    </a:lnTo>
                    <a:lnTo>
                      <a:pt x="60" y="563"/>
                    </a:lnTo>
                    <a:lnTo>
                      <a:pt x="60" y="546"/>
                    </a:lnTo>
                    <a:lnTo>
                      <a:pt x="60" y="520"/>
                    </a:lnTo>
                    <a:lnTo>
                      <a:pt x="60" y="494"/>
                    </a:lnTo>
                    <a:lnTo>
                      <a:pt x="69" y="468"/>
                    </a:lnTo>
                    <a:lnTo>
                      <a:pt x="77" y="442"/>
                    </a:lnTo>
                    <a:lnTo>
                      <a:pt x="95" y="407"/>
                    </a:lnTo>
                    <a:lnTo>
                      <a:pt x="104" y="381"/>
                    </a:lnTo>
                    <a:lnTo>
                      <a:pt x="121" y="355"/>
                    </a:lnTo>
                    <a:lnTo>
                      <a:pt x="130" y="337"/>
                    </a:lnTo>
                    <a:lnTo>
                      <a:pt x="138" y="311"/>
                    </a:lnTo>
                    <a:lnTo>
                      <a:pt x="156" y="294"/>
                    </a:lnTo>
                    <a:lnTo>
                      <a:pt x="156" y="277"/>
                    </a:lnTo>
                    <a:lnTo>
                      <a:pt x="173" y="251"/>
                    </a:lnTo>
                    <a:lnTo>
                      <a:pt x="191" y="225"/>
                    </a:lnTo>
                    <a:lnTo>
                      <a:pt x="208" y="199"/>
                    </a:lnTo>
                    <a:lnTo>
                      <a:pt x="217" y="173"/>
                    </a:lnTo>
                    <a:lnTo>
                      <a:pt x="242" y="147"/>
                    </a:lnTo>
                    <a:lnTo>
                      <a:pt x="251" y="129"/>
                    </a:lnTo>
                    <a:lnTo>
                      <a:pt x="277" y="112"/>
                    </a:lnTo>
                    <a:lnTo>
                      <a:pt x="285" y="86"/>
                    </a:lnTo>
                    <a:lnTo>
                      <a:pt x="303" y="77"/>
                    </a:lnTo>
                    <a:lnTo>
                      <a:pt x="320" y="51"/>
                    </a:lnTo>
                    <a:lnTo>
                      <a:pt x="338" y="42"/>
                    </a:lnTo>
                    <a:lnTo>
                      <a:pt x="364" y="17"/>
                    </a:lnTo>
                    <a:lnTo>
                      <a:pt x="390" y="0"/>
                    </a:lnTo>
                    <a:lnTo>
                      <a:pt x="416" y="0"/>
                    </a:lnTo>
                    <a:lnTo>
                      <a:pt x="434" y="8"/>
                    </a:lnTo>
                    <a:lnTo>
                      <a:pt x="442" y="25"/>
                    </a:lnTo>
                    <a:lnTo>
                      <a:pt x="459" y="34"/>
                    </a:lnTo>
                    <a:lnTo>
                      <a:pt x="459" y="60"/>
                    </a:lnTo>
                    <a:lnTo>
                      <a:pt x="476" y="86"/>
                    </a:lnTo>
                    <a:lnTo>
                      <a:pt x="485" y="112"/>
                    </a:lnTo>
                    <a:lnTo>
                      <a:pt x="494" y="147"/>
                    </a:lnTo>
                    <a:lnTo>
                      <a:pt x="502" y="173"/>
                    </a:lnTo>
                    <a:lnTo>
                      <a:pt x="511" y="199"/>
                    </a:lnTo>
                    <a:lnTo>
                      <a:pt x="520" y="225"/>
                    </a:lnTo>
                    <a:lnTo>
                      <a:pt x="520" y="243"/>
                    </a:lnTo>
                    <a:lnTo>
                      <a:pt x="528" y="269"/>
                    </a:lnTo>
                    <a:lnTo>
                      <a:pt x="528" y="294"/>
                    </a:lnTo>
                    <a:lnTo>
                      <a:pt x="537" y="320"/>
                    </a:lnTo>
                    <a:lnTo>
                      <a:pt x="546" y="372"/>
                    </a:lnTo>
                    <a:lnTo>
                      <a:pt x="546" y="390"/>
                    </a:lnTo>
                    <a:lnTo>
                      <a:pt x="546" y="416"/>
                    </a:lnTo>
                    <a:lnTo>
                      <a:pt x="555" y="442"/>
                    </a:lnTo>
                    <a:lnTo>
                      <a:pt x="555" y="468"/>
                    </a:lnTo>
                    <a:lnTo>
                      <a:pt x="555" y="486"/>
                    </a:lnTo>
                    <a:lnTo>
                      <a:pt x="563" y="512"/>
                    </a:lnTo>
                    <a:lnTo>
                      <a:pt x="572" y="538"/>
                    </a:lnTo>
                    <a:lnTo>
                      <a:pt x="589" y="563"/>
                    </a:lnTo>
                    <a:lnTo>
                      <a:pt x="598" y="589"/>
                    </a:lnTo>
                    <a:lnTo>
                      <a:pt x="607" y="615"/>
                    </a:lnTo>
                    <a:lnTo>
                      <a:pt x="616" y="633"/>
                    </a:lnTo>
                    <a:lnTo>
                      <a:pt x="624" y="659"/>
                    </a:lnTo>
                    <a:lnTo>
                      <a:pt x="633" y="685"/>
                    </a:lnTo>
                    <a:lnTo>
                      <a:pt x="642" y="711"/>
                    </a:lnTo>
                    <a:lnTo>
                      <a:pt x="650" y="737"/>
                    </a:lnTo>
                    <a:lnTo>
                      <a:pt x="659" y="755"/>
                    </a:lnTo>
                    <a:lnTo>
                      <a:pt x="668" y="781"/>
                    </a:lnTo>
                    <a:lnTo>
                      <a:pt x="685" y="815"/>
                    </a:lnTo>
                    <a:lnTo>
                      <a:pt x="702" y="841"/>
                    </a:lnTo>
                    <a:lnTo>
                      <a:pt x="702" y="867"/>
                    </a:lnTo>
                    <a:lnTo>
                      <a:pt x="711" y="893"/>
                    </a:lnTo>
                    <a:lnTo>
                      <a:pt x="711" y="919"/>
                    </a:lnTo>
                    <a:lnTo>
                      <a:pt x="711" y="945"/>
                    </a:lnTo>
                    <a:lnTo>
                      <a:pt x="711" y="963"/>
                    </a:lnTo>
                    <a:lnTo>
                      <a:pt x="711" y="989"/>
                    </a:lnTo>
                    <a:lnTo>
                      <a:pt x="711" y="1015"/>
                    </a:lnTo>
                    <a:lnTo>
                      <a:pt x="711" y="1041"/>
                    </a:lnTo>
                    <a:lnTo>
                      <a:pt x="702" y="1067"/>
                    </a:lnTo>
                    <a:lnTo>
                      <a:pt x="685" y="1076"/>
                    </a:lnTo>
                    <a:lnTo>
                      <a:pt x="685" y="1102"/>
                    </a:lnTo>
                    <a:lnTo>
                      <a:pt x="676" y="1127"/>
                    </a:lnTo>
                    <a:lnTo>
                      <a:pt x="676" y="1145"/>
                    </a:lnTo>
                    <a:lnTo>
                      <a:pt x="668" y="1171"/>
                    </a:lnTo>
                    <a:lnTo>
                      <a:pt x="659" y="1197"/>
                    </a:lnTo>
                    <a:lnTo>
                      <a:pt x="633" y="1214"/>
                    </a:lnTo>
                    <a:lnTo>
                      <a:pt x="633" y="1232"/>
                    </a:lnTo>
                    <a:lnTo>
                      <a:pt x="616" y="1258"/>
                    </a:lnTo>
                    <a:lnTo>
                      <a:pt x="607" y="1284"/>
                    </a:lnTo>
                    <a:lnTo>
                      <a:pt x="598" y="1310"/>
                    </a:lnTo>
                    <a:lnTo>
                      <a:pt x="581" y="1336"/>
                    </a:lnTo>
                    <a:lnTo>
                      <a:pt x="572" y="1354"/>
                    </a:lnTo>
                    <a:lnTo>
                      <a:pt x="563" y="1379"/>
                    </a:lnTo>
                    <a:lnTo>
                      <a:pt x="555" y="1405"/>
                    </a:lnTo>
                    <a:lnTo>
                      <a:pt x="537" y="1475"/>
                    </a:lnTo>
                    <a:lnTo>
                      <a:pt x="528" y="1544"/>
                    </a:lnTo>
                    <a:lnTo>
                      <a:pt x="528" y="1596"/>
                    </a:lnTo>
                    <a:lnTo>
                      <a:pt x="511" y="1614"/>
                    </a:lnTo>
                    <a:lnTo>
                      <a:pt x="502" y="1640"/>
                    </a:lnTo>
                    <a:lnTo>
                      <a:pt x="494" y="1665"/>
                    </a:lnTo>
                    <a:lnTo>
                      <a:pt x="485" y="1683"/>
                    </a:lnTo>
                    <a:lnTo>
                      <a:pt x="468" y="1700"/>
                    </a:lnTo>
                    <a:lnTo>
                      <a:pt x="459" y="1726"/>
                    </a:lnTo>
                    <a:lnTo>
                      <a:pt x="459" y="1744"/>
                    </a:lnTo>
                    <a:lnTo>
                      <a:pt x="442" y="1761"/>
                    </a:lnTo>
                    <a:lnTo>
                      <a:pt x="434" y="1787"/>
                    </a:lnTo>
                    <a:lnTo>
                      <a:pt x="434" y="1805"/>
                    </a:lnTo>
                    <a:lnTo>
                      <a:pt x="416" y="1831"/>
                    </a:lnTo>
                    <a:lnTo>
                      <a:pt x="399" y="1857"/>
                    </a:lnTo>
                    <a:lnTo>
                      <a:pt x="381" y="1874"/>
                    </a:lnTo>
                    <a:lnTo>
                      <a:pt x="364" y="1892"/>
                    </a:lnTo>
                    <a:lnTo>
                      <a:pt x="346" y="1909"/>
                    </a:lnTo>
                    <a:lnTo>
                      <a:pt x="320" y="1935"/>
                    </a:lnTo>
                    <a:lnTo>
                      <a:pt x="294" y="1935"/>
                    </a:lnTo>
                    <a:lnTo>
                      <a:pt x="294" y="1909"/>
                    </a:lnTo>
                    <a:lnTo>
                      <a:pt x="294" y="1883"/>
                    </a:lnTo>
                    <a:lnTo>
                      <a:pt x="294" y="1857"/>
                    </a:lnTo>
                    <a:lnTo>
                      <a:pt x="303" y="1839"/>
                    </a:lnTo>
                    <a:lnTo>
                      <a:pt x="312" y="1813"/>
                    </a:lnTo>
                    <a:lnTo>
                      <a:pt x="320" y="1787"/>
                    </a:lnTo>
                    <a:lnTo>
                      <a:pt x="320" y="1761"/>
                    </a:lnTo>
                    <a:lnTo>
                      <a:pt x="329" y="1735"/>
                    </a:lnTo>
                    <a:lnTo>
                      <a:pt x="338" y="1717"/>
                    </a:lnTo>
                    <a:lnTo>
                      <a:pt x="338" y="1691"/>
                    </a:lnTo>
                    <a:lnTo>
                      <a:pt x="346" y="1657"/>
                    </a:lnTo>
                    <a:lnTo>
                      <a:pt x="346" y="1631"/>
                    </a:lnTo>
                    <a:lnTo>
                      <a:pt x="355" y="1605"/>
                    </a:lnTo>
                    <a:lnTo>
                      <a:pt x="355" y="1579"/>
                    </a:lnTo>
                    <a:lnTo>
                      <a:pt x="355" y="1553"/>
                    </a:lnTo>
                    <a:lnTo>
                      <a:pt x="355" y="1527"/>
                    </a:lnTo>
                    <a:lnTo>
                      <a:pt x="355" y="1509"/>
                    </a:lnTo>
                    <a:lnTo>
                      <a:pt x="355" y="1483"/>
                    </a:lnTo>
                    <a:lnTo>
                      <a:pt x="355" y="1457"/>
                    </a:lnTo>
                    <a:lnTo>
                      <a:pt x="355" y="1422"/>
                    </a:lnTo>
                    <a:lnTo>
                      <a:pt x="355" y="1396"/>
                    </a:lnTo>
                    <a:lnTo>
                      <a:pt x="355" y="1362"/>
                    </a:lnTo>
                    <a:lnTo>
                      <a:pt x="355" y="1327"/>
                    </a:lnTo>
                    <a:lnTo>
                      <a:pt x="355" y="1301"/>
                    </a:lnTo>
                    <a:lnTo>
                      <a:pt x="364" y="1275"/>
                    </a:lnTo>
                    <a:lnTo>
                      <a:pt x="364" y="1249"/>
                    </a:lnTo>
                    <a:lnTo>
                      <a:pt x="373" y="1214"/>
                    </a:lnTo>
                    <a:lnTo>
                      <a:pt x="381" y="1188"/>
                    </a:lnTo>
                    <a:lnTo>
                      <a:pt x="390" y="1162"/>
                    </a:lnTo>
                    <a:lnTo>
                      <a:pt x="390" y="1136"/>
                    </a:lnTo>
                    <a:lnTo>
                      <a:pt x="399" y="1119"/>
                    </a:lnTo>
                    <a:lnTo>
                      <a:pt x="399" y="1093"/>
                    </a:lnTo>
                    <a:lnTo>
                      <a:pt x="407" y="1067"/>
                    </a:lnTo>
                    <a:lnTo>
                      <a:pt x="416" y="1015"/>
                    </a:lnTo>
                    <a:lnTo>
                      <a:pt x="416" y="997"/>
                    </a:lnTo>
                    <a:lnTo>
                      <a:pt x="416" y="963"/>
                    </a:lnTo>
                    <a:lnTo>
                      <a:pt x="416" y="945"/>
                    </a:lnTo>
                    <a:lnTo>
                      <a:pt x="425" y="919"/>
                    </a:lnTo>
                    <a:lnTo>
                      <a:pt x="425" y="893"/>
                    </a:lnTo>
                    <a:lnTo>
                      <a:pt x="425" y="875"/>
                    </a:lnTo>
                    <a:lnTo>
                      <a:pt x="425" y="841"/>
                    </a:lnTo>
                    <a:lnTo>
                      <a:pt x="425" y="824"/>
                    </a:lnTo>
                    <a:lnTo>
                      <a:pt x="425" y="798"/>
                    </a:lnTo>
                    <a:lnTo>
                      <a:pt x="425" y="772"/>
                    </a:lnTo>
                    <a:lnTo>
                      <a:pt x="425" y="746"/>
                    </a:lnTo>
                    <a:lnTo>
                      <a:pt x="425" y="728"/>
                    </a:lnTo>
                    <a:lnTo>
                      <a:pt x="407" y="702"/>
                    </a:lnTo>
                    <a:lnTo>
                      <a:pt x="381" y="685"/>
                    </a:lnTo>
                    <a:lnTo>
                      <a:pt x="355" y="685"/>
                    </a:lnTo>
                    <a:lnTo>
                      <a:pt x="329" y="685"/>
                    </a:lnTo>
                    <a:lnTo>
                      <a:pt x="303" y="685"/>
                    </a:lnTo>
                    <a:lnTo>
                      <a:pt x="285" y="702"/>
                    </a:lnTo>
                    <a:lnTo>
                      <a:pt x="277" y="720"/>
                    </a:lnTo>
                    <a:lnTo>
                      <a:pt x="259" y="737"/>
                    </a:lnTo>
                    <a:lnTo>
                      <a:pt x="259" y="755"/>
                    </a:lnTo>
                    <a:lnTo>
                      <a:pt x="251" y="781"/>
                    </a:lnTo>
                    <a:lnTo>
                      <a:pt x="251" y="807"/>
                    </a:lnTo>
                    <a:lnTo>
                      <a:pt x="251" y="832"/>
                    </a:lnTo>
                    <a:lnTo>
                      <a:pt x="251" y="858"/>
                    </a:lnTo>
                    <a:lnTo>
                      <a:pt x="251" y="884"/>
                    </a:lnTo>
                    <a:lnTo>
                      <a:pt x="251" y="902"/>
                    </a:lnTo>
                    <a:lnTo>
                      <a:pt x="251" y="928"/>
                    </a:lnTo>
                    <a:lnTo>
                      <a:pt x="251" y="954"/>
                    </a:lnTo>
                    <a:lnTo>
                      <a:pt x="251" y="980"/>
                    </a:lnTo>
                    <a:lnTo>
                      <a:pt x="251" y="1006"/>
                    </a:lnTo>
                    <a:lnTo>
                      <a:pt x="259" y="1024"/>
                    </a:lnTo>
                    <a:lnTo>
                      <a:pt x="259" y="1050"/>
                    </a:lnTo>
                    <a:lnTo>
                      <a:pt x="268" y="1076"/>
                    </a:lnTo>
                    <a:lnTo>
                      <a:pt x="268" y="1102"/>
                    </a:lnTo>
                    <a:lnTo>
                      <a:pt x="277" y="1127"/>
                    </a:lnTo>
                    <a:lnTo>
                      <a:pt x="277" y="1153"/>
                    </a:lnTo>
                    <a:lnTo>
                      <a:pt x="277" y="1171"/>
                    </a:lnTo>
                    <a:lnTo>
                      <a:pt x="277" y="1197"/>
                    </a:lnTo>
                    <a:lnTo>
                      <a:pt x="285" y="1232"/>
                    </a:lnTo>
                    <a:lnTo>
                      <a:pt x="285" y="1258"/>
                    </a:lnTo>
                    <a:lnTo>
                      <a:pt x="285" y="1293"/>
                    </a:lnTo>
                    <a:lnTo>
                      <a:pt x="285" y="1319"/>
                    </a:lnTo>
                    <a:lnTo>
                      <a:pt x="285" y="1345"/>
                    </a:lnTo>
                    <a:lnTo>
                      <a:pt x="285" y="1379"/>
                    </a:lnTo>
                    <a:lnTo>
                      <a:pt x="285" y="1405"/>
                    </a:lnTo>
                    <a:lnTo>
                      <a:pt x="285" y="1431"/>
                    </a:lnTo>
                    <a:lnTo>
                      <a:pt x="285" y="1457"/>
                    </a:lnTo>
                    <a:lnTo>
                      <a:pt x="285" y="1475"/>
                    </a:lnTo>
                    <a:lnTo>
                      <a:pt x="285" y="1501"/>
                    </a:lnTo>
                    <a:lnTo>
                      <a:pt x="277" y="1527"/>
                    </a:lnTo>
                    <a:lnTo>
                      <a:pt x="277" y="1553"/>
                    </a:lnTo>
                    <a:lnTo>
                      <a:pt x="277" y="1579"/>
                    </a:lnTo>
                    <a:lnTo>
                      <a:pt x="277" y="1605"/>
                    </a:lnTo>
                    <a:lnTo>
                      <a:pt x="277" y="1623"/>
                    </a:lnTo>
                    <a:lnTo>
                      <a:pt x="268" y="1648"/>
                    </a:lnTo>
                    <a:lnTo>
                      <a:pt x="259" y="1674"/>
                    </a:lnTo>
                    <a:lnTo>
                      <a:pt x="259" y="1700"/>
                    </a:lnTo>
                    <a:lnTo>
                      <a:pt x="259" y="1726"/>
                    </a:lnTo>
                    <a:lnTo>
                      <a:pt x="251" y="1744"/>
                    </a:lnTo>
                    <a:lnTo>
                      <a:pt x="251" y="1770"/>
                    </a:lnTo>
                    <a:lnTo>
                      <a:pt x="251" y="1796"/>
                    </a:lnTo>
                    <a:lnTo>
                      <a:pt x="251" y="1822"/>
                    </a:lnTo>
                    <a:lnTo>
                      <a:pt x="251" y="1848"/>
                    </a:lnTo>
                    <a:lnTo>
                      <a:pt x="251" y="1866"/>
                    </a:lnTo>
                    <a:lnTo>
                      <a:pt x="242" y="1892"/>
                    </a:lnTo>
                    <a:lnTo>
                      <a:pt x="234" y="1917"/>
                    </a:lnTo>
                    <a:lnTo>
                      <a:pt x="217" y="1900"/>
                    </a:lnTo>
                    <a:lnTo>
                      <a:pt x="199" y="1900"/>
                    </a:lnTo>
                    <a:lnTo>
                      <a:pt x="173" y="1900"/>
                    </a:lnTo>
                    <a:lnTo>
                      <a:pt x="156" y="1874"/>
                    </a:lnTo>
                    <a:lnTo>
                      <a:pt x="138" y="1857"/>
                    </a:lnTo>
                    <a:lnTo>
                      <a:pt x="138" y="1839"/>
                    </a:lnTo>
                    <a:lnTo>
                      <a:pt x="121" y="1813"/>
                    </a:lnTo>
                    <a:lnTo>
                      <a:pt x="121" y="1787"/>
                    </a:lnTo>
                    <a:lnTo>
                      <a:pt x="121" y="1761"/>
                    </a:lnTo>
                    <a:lnTo>
                      <a:pt x="112" y="1735"/>
                    </a:lnTo>
                    <a:lnTo>
                      <a:pt x="112" y="1717"/>
                    </a:lnTo>
                    <a:lnTo>
                      <a:pt x="104" y="1691"/>
                    </a:lnTo>
                    <a:lnTo>
                      <a:pt x="95" y="1665"/>
                    </a:lnTo>
                    <a:lnTo>
                      <a:pt x="86" y="1640"/>
                    </a:lnTo>
                    <a:lnTo>
                      <a:pt x="77" y="1614"/>
                    </a:lnTo>
                    <a:lnTo>
                      <a:pt x="77" y="1596"/>
                    </a:lnTo>
                    <a:lnTo>
                      <a:pt x="69" y="1570"/>
                    </a:lnTo>
                    <a:lnTo>
                      <a:pt x="69" y="1544"/>
                    </a:lnTo>
                    <a:lnTo>
                      <a:pt x="69" y="1518"/>
                    </a:lnTo>
                    <a:lnTo>
                      <a:pt x="69" y="1492"/>
                    </a:lnTo>
                    <a:lnTo>
                      <a:pt x="69" y="1466"/>
                    </a:lnTo>
                    <a:lnTo>
                      <a:pt x="69" y="1448"/>
                    </a:lnTo>
                    <a:lnTo>
                      <a:pt x="69" y="1422"/>
                    </a:lnTo>
                    <a:lnTo>
                      <a:pt x="69" y="1396"/>
                    </a:lnTo>
                    <a:lnTo>
                      <a:pt x="69" y="1371"/>
                    </a:lnTo>
                    <a:lnTo>
                      <a:pt x="51" y="1354"/>
                    </a:lnTo>
                    <a:lnTo>
                      <a:pt x="43" y="1336"/>
                    </a:lnTo>
                    <a:lnTo>
                      <a:pt x="34" y="1310"/>
                    </a:lnTo>
                    <a:lnTo>
                      <a:pt x="34" y="1284"/>
                    </a:lnTo>
                    <a:lnTo>
                      <a:pt x="25" y="1266"/>
                    </a:lnTo>
                    <a:lnTo>
                      <a:pt x="25" y="1240"/>
                    </a:lnTo>
                    <a:lnTo>
                      <a:pt x="25" y="1214"/>
                    </a:lnTo>
                    <a:lnTo>
                      <a:pt x="25" y="1188"/>
                    </a:lnTo>
                    <a:lnTo>
                      <a:pt x="25" y="1162"/>
                    </a:lnTo>
                    <a:lnTo>
                      <a:pt x="25" y="1136"/>
                    </a:lnTo>
                    <a:lnTo>
                      <a:pt x="25" y="1119"/>
                    </a:lnTo>
                    <a:lnTo>
                      <a:pt x="17" y="1093"/>
                    </a:lnTo>
                    <a:lnTo>
                      <a:pt x="8" y="1067"/>
                    </a:lnTo>
                    <a:lnTo>
                      <a:pt x="8" y="1041"/>
                    </a:lnTo>
                    <a:lnTo>
                      <a:pt x="8" y="1015"/>
                    </a:lnTo>
                    <a:lnTo>
                      <a:pt x="8" y="997"/>
                    </a:lnTo>
                    <a:lnTo>
                      <a:pt x="8" y="971"/>
                    </a:lnTo>
                    <a:lnTo>
                      <a:pt x="8" y="945"/>
                    </a:lnTo>
                    <a:lnTo>
                      <a:pt x="0" y="919"/>
                    </a:lnTo>
                    <a:lnTo>
                      <a:pt x="0" y="893"/>
                    </a:lnTo>
                    <a:lnTo>
                      <a:pt x="0" y="875"/>
                    </a:lnTo>
                    <a:lnTo>
                      <a:pt x="0" y="850"/>
                    </a:lnTo>
                    <a:lnTo>
                      <a:pt x="0" y="824"/>
                    </a:lnTo>
                    <a:lnTo>
                      <a:pt x="15" y="768"/>
                    </a:lnTo>
                    <a:lnTo>
                      <a:pt x="0" y="728"/>
                    </a:lnTo>
                    <a:lnTo>
                      <a:pt x="17" y="702"/>
                    </a:lnTo>
                    <a:lnTo>
                      <a:pt x="15" y="691"/>
                    </a:lnTo>
                  </a:path>
                </a:pathLst>
              </a:custGeom>
              <a:pattFill prst="narVert">
                <a:fgClr>
                  <a:srgbClr val="FF9900"/>
                </a:fgClr>
                <a:bgClr>
                  <a:schemeClr val="bg2"/>
                </a:bgClr>
              </a:patt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58" name="Freeform 6"/>
              <p:cNvSpPr>
                <a:spLocks/>
              </p:cNvSpPr>
              <p:nvPr/>
            </p:nvSpPr>
            <p:spPr bwMode="auto">
              <a:xfrm>
                <a:off x="2030" y="9"/>
                <a:ext cx="767" cy="1431"/>
              </a:xfrm>
              <a:custGeom>
                <a:avLst/>
                <a:gdLst/>
                <a:ahLst/>
                <a:cxnLst>
                  <a:cxn ang="0">
                    <a:pos x="748" y="1372"/>
                  </a:cxn>
                  <a:cxn ang="0">
                    <a:pos x="755" y="1300"/>
                  </a:cxn>
                  <a:cxn ang="0">
                    <a:pos x="763" y="1221"/>
                  </a:cxn>
                  <a:cxn ang="0">
                    <a:pos x="763" y="1155"/>
                  </a:cxn>
                  <a:cxn ang="0">
                    <a:pos x="755" y="1063"/>
                  </a:cxn>
                  <a:cxn ang="0">
                    <a:pos x="743" y="995"/>
                  </a:cxn>
                  <a:cxn ang="0">
                    <a:pos x="733" y="909"/>
                  </a:cxn>
                  <a:cxn ang="0">
                    <a:pos x="724" y="829"/>
                  </a:cxn>
                  <a:cxn ang="0">
                    <a:pos x="707" y="753"/>
                  </a:cxn>
                  <a:cxn ang="0">
                    <a:pos x="702" y="686"/>
                  </a:cxn>
                  <a:cxn ang="0">
                    <a:pos x="689" y="575"/>
                  </a:cxn>
                  <a:cxn ang="0">
                    <a:pos x="675" y="476"/>
                  </a:cxn>
                  <a:cxn ang="0">
                    <a:pos x="652" y="407"/>
                  </a:cxn>
                  <a:cxn ang="0">
                    <a:pos x="628" y="276"/>
                  </a:cxn>
                  <a:cxn ang="0">
                    <a:pos x="594" y="187"/>
                  </a:cxn>
                  <a:cxn ang="0">
                    <a:pos x="573" y="113"/>
                  </a:cxn>
                  <a:cxn ang="0">
                    <a:pos x="549" y="32"/>
                  </a:cxn>
                  <a:cxn ang="0">
                    <a:pos x="514" y="28"/>
                  </a:cxn>
                  <a:cxn ang="0">
                    <a:pos x="451" y="88"/>
                  </a:cxn>
                  <a:cxn ang="0">
                    <a:pos x="396" y="149"/>
                  </a:cxn>
                  <a:cxn ang="0">
                    <a:pos x="336" y="204"/>
                  </a:cxn>
                  <a:cxn ang="0">
                    <a:pos x="275" y="259"/>
                  </a:cxn>
                  <a:cxn ang="0">
                    <a:pos x="231" y="320"/>
                  </a:cxn>
                  <a:cxn ang="0">
                    <a:pos x="170" y="381"/>
                  </a:cxn>
                  <a:cxn ang="0">
                    <a:pos x="125" y="450"/>
                  </a:cxn>
                  <a:cxn ang="0">
                    <a:pos x="99" y="526"/>
                  </a:cxn>
                  <a:cxn ang="0">
                    <a:pos x="80" y="590"/>
                  </a:cxn>
                  <a:cxn ang="0">
                    <a:pos x="60" y="662"/>
                  </a:cxn>
                  <a:cxn ang="0">
                    <a:pos x="46" y="726"/>
                  </a:cxn>
                  <a:cxn ang="0">
                    <a:pos x="27" y="797"/>
                  </a:cxn>
                  <a:cxn ang="0">
                    <a:pos x="14" y="869"/>
                  </a:cxn>
                  <a:cxn ang="0">
                    <a:pos x="6" y="942"/>
                  </a:cxn>
                  <a:cxn ang="0">
                    <a:pos x="4" y="1021"/>
                  </a:cxn>
                  <a:cxn ang="0">
                    <a:pos x="8" y="1088"/>
                  </a:cxn>
                  <a:cxn ang="0">
                    <a:pos x="20" y="1162"/>
                  </a:cxn>
                  <a:cxn ang="0">
                    <a:pos x="30" y="1229"/>
                  </a:cxn>
                  <a:cxn ang="0">
                    <a:pos x="47" y="1183"/>
                  </a:cxn>
                  <a:cxn ang="0">
                    <a:pos x="76" y="1083"/>
                  </a:cxn>
                  <a:cxn ang="0">
                    <a:pos x="97" y="1012"/>
                  </a:cxn>
                  <a:cxn ang="0">
                    <a:pos x="119" y="910"/>
                  </a:cxn>
                  <a:cxn ang="0">
                    <a:pos x="153" y="829"/>
                  </a:cxn>
                  <a:cxn ang="0">
                    <a:pos x="192" y="741"/>
                  </a:cxn>
                  <a:cxn ang="0">
                    <a:pos x="218" y="678"/>
                  </a:cxn>
                  <a:cxn ang="0">
                    <a:pos x="255" y="621"/>
                  </a:cxn>
                  <a:cxn ang="0">
                    <a:pos x="305" y="559"/>
                  </a:cxn>
                  <a:cxn ang="0">
                    <a:pos x="335" y="496"/>
                  </a:cxn>
                  <a:cxn ang="0">
                    <a:pos x="391" y="429"/>
                  </a:cxn>
                  <a:cxn ang="0">
                    <a:pos x="446" y="429"/>
                  </a:cxn>
                  <a:cxn ang="0">
                    <a:pos x="479" y="535"/>
                  </a:cxn>
                  <a:cxn ang="0">
                    <a:pos x="506" y="617"/>
                  </a:cxn>
                  <a:cxn ang="0">
                    <a:pos x="536" y="736"/>
                  </a:cxn>
                  <a:cxn ang="0">
                    <a:pos x="557" y="847"/>
                  </a:cxn>
                  <a:cxn ang="0">
                    <a:pos x="591" y="930"/>
                  </a:cxn>
                  <a:cxn ang="0">
                    <a:pos x="637" y="1014"/>
                  </a:cxn>
                  <a:cxn ang="0">
                    <a:pos x="670" y="1108"/>
                  </a:cxn>
                  <a:cxn ang="0">
                    <a:pos x="685" y="1207"/>
                  </a:cxn>
                  <a:cxn ang="0">
                    <a:pos x="707" y="1283"/>
                  </a:cxn>
                  <a:cxn ang="0">
                    <a:pos x="711" y="1362"/>
                  </a:cxn>
                  <a:cxn ang="0">
                    <a:pos x="737" y="1430"/>
                  </a:cxn>
                </a:cxnLst>
                <a:rect l="0" t="0" r="r" b="b"/>
                <a:pathLst>
                  <a:path w="767" h="1431">
                    <a:moveTo>
                      <a:pt x="737" y="1430"/>
                    </a:moveTo>
                    <a:lnTo>
                      <a:pt x="744" y="1402"/>
                    </a:lnTo>
                    <a:lnTo>
                      <a:pt x="746" y="1384"/>
                    </a:lnTo>
                    <a:lnTo>
                      <a:pt x="748" y="1372"/>
                    </a:lnTo>
                    <a:lnTo>
                      <a:pt x="749" y="1353"/>
                    </a:lnTo>
                    <a:lnTo>
                      <a:pt x="751" y="1336"/>
                    </a:lnTo>
                    <a:lnTo>
                      <a:pt x="753" y="1319"/>
                    </a:lnTo>
                    <a:lnTo>
                      <a:pt x="755" y="1300"/>
                    </a:lnTo>
                    <a:lnTo>
                      <a:pt x="757" y="1282"/>
                    </a:lnTo>
                    <a:lnTo>
                      <a:pt x="760" y="1257"/>
                    </a:lnTo>
                    <a:lnTo>
                      <a:pt x="761" y="1240"/>
                    </a:lnTo>
                    <a:lnTo>
                      <a:pt x="763" y="1221"/>
                    </a:lnTo>
                    <a:lnTo>
                      <a:pt x="766" y="1203"/>
                    </a:lnTo>
                    <a:lnTo>
                      <a:pt x="760" y="1186"/>
                    </a:lnTo>
                    <a:lnTo>
                      <a:pt x="761" y="1167"/>
                    </a:lnTo>
                    <a:lnTo>
                      <a:pt x="763" y="1155"/>
                    </a:lnTo>
                    <a:lnTo>
                      <a:pt x="760" y="1130"/>
                    </a:lnTo>
                    <a:lnTo>
                      <a:pt x="762" y="1106"/>
                    </a:lnTo>
                    <a:lnTo>
                      <a:pt x="759" y="1081"/>
                    </a:lnTo>
                    <a:lnTo>
                      <a:pt x="755" y="1063"/>
                    </a:lnTo>
                    <a:lnTo>
                      <a:pt x="756" y="1051"/>
                    </a:lnTo>
                    <a:lnTo>
                      <a:pt x="753" y="1032"/>
                    </a:lnTo>
                    <a:lnTo>
                      <a:pt x="748" y="1013"/>
                    </a:lnTo>
                    <a:lnTo>
                      <a:pt x="743" y="995"/>
                    </a:lnTo>
                    <a:lnTo>
                      <a:pt x="745" y="976"/>
                    </a:lnTo>
                    <a:lnTo>
                      <a:pt x="736" y="952"/>
                    </a:lnTo>
                    <a:lnTo>
                      <a:pt x="738" y="933"/>
                    </a:lnTo>
                    <a:lnTo>
                      <a:pt x="733" y="909"/>
                    </a:lnTo>
                    <a:lnTo>
                      <a:pt x="730" y="890"/>
                    </a:lnTo>
                    <a:lnTo>
                      <a:pt x="725" y="876"/>
                    </a:lnTo>
                    <a:lnTo>
                      <a:pt x="723" y="840"/>
                    </a:lnTo>
                    <a:lnTo>
                      <a:pt x="724" y="829"/>
                    </a:lnTo>
                    <a:lnTo>
                      <a:pt x="720" y="810"/>
                    </a:lnTo>
                    <a:lnTo>
                      <a:pt x="716" y="785"/>
                    </a:lnTo>
                    <a:lnTo>
                      <a:pt x="711" y="772"/>
                    </a:lnTo>
                    <a:lnTo>
                      <a:pt x="707" y="753"/>
                    </a:lnTo>
                    <a:lnTo>
                      <a:pt x="704" y="735"/>
                    </a:lnTo>
                    <a:lnTo>
                      <a:pt x="705" y="723"/>
                    </a:lnTo>
                    <a:lnTo>
                      <a:pt x="701" y="704"/>
                    </a:lnTo>
                    <a:lnTo>
                      <a:pt x="702" y="686"/>
                    </a:lnTo>
                    <a:lnTo>
                      <a:pt x="693" y="660"/>
                    </a:lnTo>
                    <a:lnTo>
                      <a:pt x="697" y="625"/>
                    </a:lnTo>
                    <a:lnTo>
                      <a:pt x="692" y="612"/>
                    </a:lnTo>
                    <a:lnTo>
                      <a:pt x="689" y="575"/>
                    </a:lnTo>
                    <a:lnTo>
                      <a:pt x="685" y="557"/>
                    </a:lnTo>
                    <a:lnTo>
                      <a:pt x="683" y="519"/>
                    </a:lnTo>
                    <a:lnTo>
                      <a:pt x="679" y="495"/>
                    </a:lnTo>
                    <a:lnTo>
                      <a:pt x="675" y="476"/>
                    </a:lnTo>
                    <a:lnTo>
                      <a:pt x="671" y="458"/>
                    </a:lnTo>
                    <a:lnTo>
                      <a:pt x="666" y="445"/>
                    </a:lnTo>
                    <a:lnTo>
                      <a:pt x="656" y="425"/>
                    </a:lnTo>
                    <a:lnTo>
                      <a:pt x="652" y="407"/>
                    </a:lnTo>
                    <a:lnTo>
                      <a:pt x="648" y="389"/>
                    </a:lnTo>
                    <a:lnTo>
                      <a:pt x="640" y="339"/>
                    </a:lnTo>
                    <a:lnTo>
                      <a:pt x="636" y="320"/>
                    </a:lnTo>
                    <a:lnTo>
                      <a:pt x="628" y="276"/>
                    </a:lnTo>
                    <a:lnTo>
                      <a:pt x="619" y="252"/>
                    </a:lnTo>
                    <a:lnTo>
                      <a:pt x="609" y="233"/>
                    </a:lnTo>
                    <a:lnTo>
                      <a:pt x="604" y="213"/>
                    </a:lnTo>
                    <a:lnTo>
                      <a:pt x="594" y="187"/>
                    </a:lnTo>
                    <a:lnTo>
                      <a:pt x="591" y="170"/>
                    </a:lnTo>
                    <a:lnTo>
                      <a:pt x="587" y="151"/>
                    </a:lnTo>
                    <a:lnTo>
                      <a:pt x="577" y="131"/>
                    </a:lnTo>
                    <a:lnTo>
                      <a:pt x="573" y="113"/>
                    </a:lnTo>
                    <a:lnTo>
                      <a:pt x="562" y="88"/>
                    </a:lnTo>
                    <a:lnTo>
                      <a:pt x="558" y="69"/>
                    </a:lnTo>
                    <a:lnTo>
                      <a:pt x="559" y="57"/>
                    </a:lnTo>
                    <a:lnTo>
                      <a:pt x="549" y="32"/>
                    </a:lnTo>
                    <a:lnTo>
                      <a:pt x="546" y="13"/>
                    </a:lnTo>
                    <a:lnTo>
                      <a:pt x="540" y="0"/>
                    </a:lnTo>
                    <a:lnTo>
                      <a:pt x="528" y="12"/>
                    </a:lnTo>
                    <a:lnTo>
                      <a:pt x="514" y="28"/>
                    </a:lnTo>
                    <a:lnTo>
                      <a:pt x="499" y="38"/>
                    </a:lnTo>
                    <a:lnTo>
                      <a:pt x="486" y="56"/>
                    </a:lnTo>
                    <a:lnTo>
                      <a:pt x="472" y="72"/>
                    </a:lnTo>
                    <a:lnTo>
                      <a:pt x="451" y="88"/>
                    </a:lnTo>
                    <a:lnTo>
                      <a:pt x="438" y="106"/>
                    </a:lnTo>
                    <a:lnTo>
                      <a:pt x="429" y="122"/>
                    </a:lnTo>
                    <a:lnTo>
                      <a:pt x="410" y="132"/>
                    </a:lnTo>
                    <a:lnTo>
                      <a:pt x="396" y="149"/>
                    </a:lnTo>
                    <a:lnTo>
                      <a:pt x="383" y="160"/>
                    </a:lnTo>
                    <a:lnTo>
                      <a:pt x="368" y="177"/>
                    </a:lnTo>
                    <a:lnTo>
                      <a:pt x="348" y="192"/>
                    </a:lnTo>
                    <a:lnTo>
                      <a:pt x="336" y="204"/>
                    </a:lnTo>
                    <a:lnTo>
                      <a:pt x="321" y="214"/>
                    </a:lnTo>
                    <a:lnTo>
                      <a:pt x="307" y="231"/>
                    </a:lnTo>
                    <a:lnTo>
                      <a:pt x="294" y="248"/>
                    </a:lnTo>
                    <a:lnTo>
                      <a:pt x="275" y="259"/>
                    </a:lnTo>
                    <a:lnTo>
                      <a:pt x="267" y="276"/>
                    </a:lnTo>
                    <a:lnTo>
                      <a:pt x="252" y="292"/>
                    </a:lnTo>
                    <a:lnTo>
                      <a:pt x="238" y="303"/>
                    </a:lnTo>
                    <a:lnTo>
                      <a:pt x="231" y="320"/>
                    </a:lnTo>
                    <a:lnTo>
                      <a:pt x="212" y="330"/>
                    </a:lnTo>
                    <a:lnTo>
                      <a:pt x="197" y="348"/>
                    </a:lnTo>
                    <a:lnTo>
                      <a:pt x="189" y="364"/>
                    </a:lnTo>
                    <a:lnTo>
                      <a:pt x="170" y="381"/>
                    </a:lnTo>
                    <a:lnTo>
                      <a:pt x="155" y="398"/>
                    </a:lnTo>
                    <a:lnTo>
                      <a:pt x="147" y="414"/>
                    </a:lnTo>
                    <a:lnTo>
                      <a:pt x="140" y="432"/>
                    </a:lnTo>
                    <a:lnTo>
                      <a:pt x="125" y="450"/>
                    </a:lnTo>
                    <a:lnTo>
                      <a:pt x="122" y="473"/>
                    </a:lnTo>
                    <a:lnTo>
                      <a:pt x="107" y="496"/>
                    </a:lnTo>
                    <a:lnTo>
                      <a:pt x="106" y="508"/>
                    </a:lnTo>
                    <a:lnTo>
                      <a:pt x="99" y="526"/>
                    </a:lnTo>
                    <a:lnTo>
                      <a:pt x="91" y="543"/>
                    </a:lnTo>
                    <a:lnTo>
                      <a:pt x="90" y="555"/>
                    </a:lnTo>
                    <a:lnTo>
                      <a:pt x="81" y="573"/>
                    </a:lnTo>
                    <a:lnTo>
                      <a:pt x="80" y="590"/>
                    </a:lnTo>
                    <a:lnTo>
                      <a:pt x="72" y="608"/>
                    </a:lnTo>
                    <a:lnTo>
                      <a:pt x="69" y="626"/>
                    </a:lnTo>
                    <a:lnTo>
                      <a:pt x="62" y="643"/>
                    </a:lnTo>
                    <a:lnTo>
                      <a:pt x="60" y="662"/>
                    </a:lnTo>
                    <a:lnTo>
                      <a:pt x="58" y="680"/>
                    </a:lnTo>
                    <a:lnTo>
                      <a:pt x="56" y="697"/>
                    </a:lnTo>
                    <a:lnTo>
                      <a:pt x="55" y="710"/>
                    </a:lnTo>
                    <a:lnTo>
                      <a:pt x="46" y="726"/>
                    </a:lnTo>
                    <a:lnTo>
                      <a:pt x="45" y="744"/>
                    </a:lnTo>
                    <a:lnTo>
                      <a:pt x="42" y="763"/>
                    </a:lnTo>
                    <a:lnTo>
                      <a:pt x="34" y="780"/>
                    </a:lnTo>
                    <a:lnTo>
                      <a:pt x="27" y="797"/>
                    </a:lnTo>
                    <a:lnTo>
                      <a:pt x="25" y="816"/>
                    </a:lnTo>
                    <a:lnTo>
                      <a:pt x="23" y="834"/>
                    </a:lnTo>
                    <a:lnTo>
                      <a:pt x="16" y="851"/>
                    </a:lnTo>
                    <a:lnTo>
                      <a:pt x="14" y="869"/>
                    </a:lnTo>
                    <a:lnTo>
                      <a:pt x="12" y="888"/>
                    </a:lnTo>
                    <a:lnTo>
                      <a:pt x="10" y="905"/>
                    </a:lnTo>
                    <a:lnTo>
                      <a:pt x="8" y="924"/>
                    </a:lnTo>
                    <a:lnTo>
                      <a:pt x="6" y="942"/>
                    </a:lnTo>
                    <a:lnTo>
                      <a:pt x="4" y="959"/>
                    </a:lnTo>
                    <a:lnTo>
                      <a:pt x="2" y="978"/>
                    </a:lnTo>
                    <a:lnTo>
                      <a:pt x="0" y="1001"/>
                    </a:lnTo>
                    <a:lnTo>
                      <a:pt x="4" y="1021"/>
                    </a:lnTo>
                    <a:lnTo>
                      <a:pt x="8" y="1033"/>
                    </a:lnTo>
                    <a:lnTo>
                      <a:pt x="6" y="1051"/>
                    </a:lnTo>
                    <a:lnTo>
                      <a:pt x="11" y="1069"/>
                    </a:lnTo>
                    <a:lnTo>
                      <a:pt x="8" y="1088"/>
                    </a:lnTo>
                    <a:lnTo>
                      <a:pt x="13" y="1107"/>
                    </a:lnTo>
                    <a:lnTo>
                      <a:pt x="12" y="1124"/>
                    </a:lnTo>
                    <a:lnTo>
                      <a:pt x="15" y="1143"/>
                    </a:lnTo>
                    <a:lnTo>
                      <a:pt x="20" y="1162"/>
                    </a:lnTo>
                    <a:lnTo>
                      <a:pt x="25" y="1180"/>
                    </a:lnTo>
                    <a:lnTo>
                      <a:pt x="23" y="1192"/>
                    </a:lnTo>
                    <a:lnTo>
                      <a:pt x="32" y="1212"/>
                    </a:lnTo>
                    <a:lnTo>
                      <a:pt x="30" y="1229"/>
                    </a:lnTo>
                    <a:lnTo>
                      <a:pt x="35" y="1249"/>
                    </a:lnTo>
                    <a:lnTo>
                      <a:pt x="42" y="1237"/>
                    </a:lnTo>
                    <a:lnTo>
                      <a:pt x="46" y="1195"/>
                    </a:lnTo>
                    <a:lnTo>
                      <a:pt x="47" y="1183"/>
                    </a:lnTo>
                    <a:lnTo>
                      <a:pt x="50" y="1166"/>
                    </a:lnTo>
                    <a:lnTo>
                      <a:pt x="51" y="1147"/>
                    </a:lnTo>
                    <a:lnTo>
                      <a:pt x="68" y="1106"/>
                    </a:lnTo>
                    <a:lnTo>
                      <a:pt x="76" y="1083"/>
                    </a:lnTo>
                    <a:lnTo>
                      <a:pt x="85" y="1066"/>
                    </a:lnTo>
                    <a:lnTo>
                      <a:pt x="88" y="1042"/>
                    </a:lnTo>
                    <a:lnTo>
                      <a:pt x="95" y="1030"/>
                    </a:lnTo>
                    <a:lnTo>
                      <a:pt x="97" y="1012"/>
                    </a:lnTo>
                    <a:lnTo>
                      <a:pt x="100" y="988"/>
                    </a:lnTo>
                    <a:lnTo>
                      <a:pt x="107" y="970"/>
                    </a:lnTo>
                    <a:lnTo>
                      <a:pt x="110" y="946"/>
                    </a:lnTo>
                    <a:lnTo>
                      <a:pt x="119" y="910"/>
                    </a:lnTo>
                    <a:lnTo>
                      <a:pt x="121" y="893"/>
                    </a:lnTo>
                    <a:lnTo>
                      <a:pt x="130" y="869"/>
                    </a:lnTo>
                    <a:lnTo>
                      <a:pt x="138" y="852"/>
                    </a:lnTo>
                    <a:lnTo>
                      <a:pt x="153" y="829"/>
                    </a:lnTo>
                    <a:lnTo>
                      <a:pt x="161" y="817"/>
                    </a:lnTo>
                    <a:lnTo>
                      <a:pt x="168" y="801"/>
                    </a:lnTo>
                    <a:lnTo>
                      <a:pt x="182" y="783"/>
                    </a:lnTo>
                    <a:lnTo>
                      <a:pt x="192" y="741"/>
                    </a:lnTo>
                    <a:lnTo>
                      <a:pt x="200" y="725"/>
                    </a:lnTo>
                    <a:lnTo>
                      <a:pt x="208" y="713"/>
                    </a:lnTo>
                    <a:lnTo>
                      <a:pt x="209" y="695"/>
                    </a:lnTo>
                    <a:lnTo>
                      <a:pt x="218" y="678"/>
                    </a:lnTo>
                    <a:lnTo>
                      <a:pt x="225" y="667"/>
                    </a:lnTo>
                    <a:lnTo>
                      <a:pt x="234" y="649"/>
                    </a:lnTo>
                    <a:lnTo>
                      <a:pt x="247" y="633"/>
                    </a:lnTo>
                    <a:lnTo>
                      <a:pt x="255" y="621"/>
                    </a:lnTo>
                    <a:lnTo>
                      <a:pt x="263" y="603"/>
                    </a:lnTo>
                    <a:lnTo>
                      <a:pt x="276" y="587"/>
                    </a:lnTo>
                    <a:lnTo>
                      <a:pt x="290" y="570"/>
                    </a:lnTo>
                    <a:lnTo>
                      <a:pt x="305" y="559"/>
                    </a:lnTo>
                    <a:lnTo>
                      <a:pt x="312" y="542"/>
                    </a:lnTo>
                    <a:lnTo>
                      <a:pt x="326" y="525"/>
                    </a:lnTo>
                    <a:lnTo>
                      <a:pt x="327" y="512"/>
                    </a:lnTo>
                    <a:lnTo>
                      <a:pt x="335" y="496"/>
                    </a:lnTo>
                    <a:lnTo>
                      <a:pt x="349" y="473"/>
                    </a:lnTo>
                    <a:lnTo>
                      <a:pt x="364" y="462"/>
                    </a:lnTo>
                    <a:lnTo>
                      <a:pt x="378" y="445"/>
                    </a:lnTo>
                    <a:lnTo>
                      <a:pt x="391" y="429"/>
                    </a:lnTo>
                    <a:lnTo>
                      <a:pt x="399" y="417"/>
                    </a:lnTo>
                    <a:lnTo>
                      <a:pt x="419" y="400"/>
                    </a:lnTo>
                    <a:lnTo>
                      <a:pt x="437" y="409"/>
                    </a:lnTo>
                    <a:lnTo>
                      <a:pt x="446" y="429"/>
                    </a:lnTo>
                    <a:lnTo>
                      <a:pt x="463" y="442"/>
                    </a:lnTo>
                    <a:lnTo>
                      <a:pt x="468" y="461"/>
                    </a:lnTo>
                    <a:lnTo>
                      <a:pt x="478" y="486"/>
                    </a:lnTo>
                    <a:lnTo>
                      <a:pt x="479" y="535"/>
                    </a:lnTo>
                    <a:lnTo>
                      <a:pt x="483" y="548"/>
                    </a:lnTo>
                    <a:lnTo>
                      <a:pt x="493" y="573"/>
                    </a:lnTo>
                    <a:lnTo>
                      <a:pt x="496" y="598"/>
                    </a:lnTo>
                    <a:lnTo>
                      <a:pt x="506" y="617"/>
                    </a:lnTo>
                    <a:lnTo>
                      <a:pt x="511" y="635"/>
                    </a:lnTo>
                    <a:lnTo>
                      <a:pt x="522" y="655"/>
                    </a:lnTo>
                    <a:lnTo>
                      <a:pt x="525" y="674"/>
                    </a:lnTo>
                    <a:lnTo>
                      <a:pt x="536" y="736"/>
                    </a:lnTo>
                    <a:lnTo>
                      <a:pt x="540" y="772"/>
                    </a:lnTo>
                    <a:lnTo>
                      <a:pt x="542" y="809"/>
                    </a:lnTo>
                    <a:lnTo>
                      <a:pt x="547" y="822"/>
                    </a:lnTo>
                    <a:lnTo>
                      <a:pt x="557" y="847"/>
                    </a:lnTo>
                    <a:lnTo>
                      <a:pt x="560" y="872"/>
                    </a:lnTo>
                    <a:lnTo>
                      <a:pt x="570" y="898"/>
                    </a:lnTo>
                    <a:lnTo>
                      <a:pt x="580" y="910"/>
                    </a:lnTo>
                    <a:lnTo>
                      <a:pt x="591" y="930"/>
                    </a:lnTo>
                    <a:lnTo>
                      <a:pt x="601" y="949"/>
                    </a:lnTo>
                    <a:lnTo>
                      <a:pt x="611" y="968"/>
                    </a:lnTo>
                    <a:lnTo>
                      <a:pt x="627" y="989"/>
                    </a:lnTo>
                    <a:lnTo>
                      <a:pt x="637" y="1014"/>
                    </a:lnTo>
                    <a:lnTo>
                      <a:pt x="648" y="1034"/>
                    </a:lnTo>
                    <a:lnTo>
                      <a:pt x="652" y="1046"/>
                    </a:lnTo>
                    <a:lnTo>
                      <a:pt x="666" y="1096"/>
                    </a:lnTo>
                    <a:lnTo>
                      <a:pt x="670" y="1108"/>
                    </a:lnTo>
                    <a:lnTo>
                      <a:pt x="674" y="1127"/>
                    </a:lnTo>
                    <a:lnTo>
                      <a:pt x="676" y="1164"/>
                    </a:lnTo>
                    <a:lnTo>
                      <a:pt x="680" y="1188"/>
                    </a:lnTo>
                    <a:lnTo>
                      <a:pt x="685" y="1207"/>
                    </a:lnTo>
                    <a:lnTo>
                      <a:pt x="689" y="1221"/>
                    </a:lnTo>
                    <a:lnTo>
                      <a:pt x="698" y="1245"/>
                    </a:lnTo>
                    <a:lnTo>
                      <a:pt x="703" y="1264"/>
                    </a:lnTo>
                    <a:lnTo>
                      <a:pt x="707" y="1283"/>
                    </a:lnTo>
                    <a:lnTo>
                      <a:pt x="705" y="1306"/>
                    </a:lnTo>
                    <a:lnTo>
                      <a:pt x="709" y="1320"/>
                    </a:lnTo>
                    <a:lnTo>
                      <a:pt x="707" y="1338"/>
                    </a:lnTo>
                    <a:lnTo>
                      <a:pt x="711" y="1362"/>
                    </a:lnTo>
                    <a:lnTo>
                      <a:pt x="716" y="1375"/>
                    </a:lnTo>
                    <a:lnTo>
                      <a:pt x="732" y="1388"/>
                    </a:lnTo>
                    <a:lnTo>
                      <a:pt x="737" y="1430"/>
                    </a:lnTo>
                    <a:lnTo>
                      <a:pt x="737" y="1430"/>
                    </a:lnTo>
                  </a:path>
                </a:pathLst>
              </a:custGeom>
              <a:pattFill prst="smCheck">
                <a:fgClr>
                  <a:schemeClr val="bg2"/>
                </a:fgClr>
                <a:bgClr>
                  <a:srgbClr val="FF00CC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59" name="Freeform 7"/>
              <p:cNvSpPr>
                <a:spLocks/>
              </p:cNvSpPr>
              <p:nvPr/>
            </p:nvSpPr>
            <p:spPr bwMode="auto">
              <a:xfrm>
                <a:off x="2042" y="1259"/>
                <a:ext cx="241" cy="105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42"/>
                  </a:cxn>
                  <a:cxn ang="0">
                    <a:pos x="23" y="68"/>
                  </a:cxn>
                  <a:cxn ang="0">
                    <a:pos x="32" y="94"/>
                  </a:cxn>
                  <a:cxn ang="0">
                    <a:pos x="32" y="120"/>
                  </a:cxn>
                  <a:cxn ang="0">
                    <a:pos x="32" y="138"/>
                  </a:cxn>
                  <a:cxn ang="0">
                    <a:pos x="40" y="164"/>
                  </a:cxn>
                  <a:cxn ang="0">
                    <a:pos x="49" y="190"/>
                  </a:cxn>
                  <a:cxn ang="0">
                    <a:pos x="49" y="216"/>
                  </a:cxn>
                  <a:cxn ang="0">
                    <a:pos x="49" y="242"/>
                  </a:cxn>
                  <a:cxn ang="0">
                    <a:pos x="49" y="260"/>
                  </a:cxn>
                  <a:cxn ang="0">
                    <a:pos x="49" y="285"/>
                  </a:cxn>
                  <a:cxn ang="0">
                    <a:pos x="58" y="311"/>
                  </a:cxn>
                  <a:cxn ang="0">
                    <a:pos x="58" y="337"/>
                  </a:cxn>
                  <a:cxn ang="0">
                    <a:pos x="58" y="363"/>
                  </a:cxn>
                  <a:cxn ang="0">
                    <a:pos x="67" y="389"/>
                  </a:cxn>
                  <a:cxn ang="0">
                    <a:pos x="67" y="407"/>
                  </a:cxn>
                  <a:cxn ang="0">
                    <a:pos x="67" y="433"/>
                  </a:cxn>
                  <a:cxn ang="0">
                    <a:pos x="67" y="459"/>
                  </a:cxn>
                  <a:cxn ang="0">
                    <a:pos x="67" y="485"/>
                  </a:cxn>
                  <a:cxn ang="0">
                    <a:pos x="75" y="511"/>
                  </a:cxn>
                  <a:cxn ang="0">
                    <a:pos x="75" y="529"/>
                  </a:cxn>
                  <a:cxn ang="0">
                    <a:pos x="75" y="554"/>
                  </a:cxn>
                  <a:cxn ang="0">
                    <a:pos x="75" y="580"/>
                  </a:cxn>
                  <a:cxn ang="0">
                    <a:pos x="75" y="606"/>
                  </a:cxn>
                  <a:cxn ang="0">
                    <a:pos x="84" y="632"/>
                  </a:cxn>
                  <a:cxn ang="0">
                    <a:pos x="92" y="650"/>
                  </a:cxn>
                  <a:cxn ang="0">
                    <a:pos x="92" y="676"/>
                  </a:cxn>
                  <a:cxn ang="0">
                    <a:pos x="92" y="702"/>
                  </a:cxn>
                  <a:cxn ang="0">
                    <a:pos x="101" y="728"/>
                  </a:cxn>
                  <a:cxn ang="0">
                    <a:pos x="109" y="754"/>
                  </a:cxn>
                  <a:cxn ang="0">
                    <a:pos x="118" y="780"/>
                  </a:cxn>
                  <a:cxn ang="0">
                    <a:pos x="127" y="798"/>
                  </a:cxn>
                  <a:cxn ang="0">
                    <a:pos x="135" y="823"/>
                  </a:cxn>
                  <a:cxn ang="0">
                    <a:pos x="135" y="849"/>
                  </a:cxn>
                  <a:cxn ang="0">
                    <a:pos x="144" y="875"/>
                  </a:cxn>
                  <a:cxn ang="0">
                    <a:pos x="161" y="901"/>
                  </a:cxn>
                  <a:cxn ang="0">
                    <a:pos x="161" y="919"/>
                  </a:cxn>
                  <a:cxn ang="0">
                    <a:pos x="170" y="945"/>
                  </a:cxn>
                  <a:cxn ang="0">
                    <a:pos x="170" y="971"/>
                  </a:cxn>
                  <a:cxn ang="0">
                    <a:pos x="179" y="997"/>
                  </a:cxn>
                  <a:cxn ang="0">
                    <a:pos x="205" y="1014"/>
                  </a:cxn>
                  <a:cxn ang="0">
                    <a:pos x="222" y="1032"/>
                  </a:cxn>
                  <a:cxn ang="0">
                    <a:pos x="240" y="1032"/>
                  </a:cxn>
                  <a:cxn ang="0">
                    <a:pos x="232" y="1050"/>
                  </a:cxn>
                </a:cxnLst>
                <a:rect l="0" t="0" r="r" b="b"/>
                <a:pathLst>
                  <a:path w="241" h="1051">
                    <a:moveTo>
                      <a:pt x="0" y="0"/>
                    </a:moveTo>
                    <a:lnTo>
                      <a:pt x="6" y="42"/>
                    </a:lnTo>
                    <a:lnTo>
                      <a:pt x="23" y="68"/>
                    </a:lnTo>
                    <a:lnTo>
                      <a:pt x="32" y="94"/>
                    </a:lnTo>
                    <a:lnTo>
                      <a:pt x="32" y="120"/>
                    </a:lnTo>
                    <a:lnTo>
                      <a:pt x="32" y="138"/>
                    </a:lnTo>
                    <a:lnTo>
                      <a:pt x="40" y="164"/>
                    </a:lnTo>
                    <a:lnTo>
                      <a:pt x="49" y="190"/>
                    </a:lnTo>
                    <a:lnTo>
                      <a:pt x="49" y="216"/>
                    </a:lnTo>
                    <a:lnTo>
                      <a:pt x="49" y="242"/>
                    </a:lnTo>
                    <a:lnTo>
                      <a:pt x="49" y="260"/>
                    </a:lnTo>
                    <a:lnTo>
                      <a:pt x="49" y="285"/>
                    </a:lnTo>
                    <a:lnTo>
                      <a:pt x="58" y="311"/>
                    </a:lnTo>
                    <a:lnTo>
                      <a:pt x="58" y="337"/>
                    </a:lnTo>
                    <a:lnTo>
                      <a:pt x="58" y="363"/>
                    </a:lnTo>
                    <a:lnTo>
                      <a:pt x="67" y="389"/>
                    </a:lnTo>
                    <a:lnTo>
                      <a:pt x="67" y="407"/>
                    </a:lnTo>
                    <a:lnTo>
                      <a:pt x="67" y="433"/>
                    </a:lnTo>
                    <a:lnTo>
                      <a:pt x="67" y="459"/>
                    </a:lnTo>
                    <a:lnTo>
                      <a:pt x="67" y="485"/>
                    </a:lnTo>
                    <a:lnTo>
                      <a:pt x="75" y="511"/>
                    </a:lnTo>
                    <a:lnTo>
                      <a:pt x="75" y="529"/>
                    </a:lnTo>
                    <a:lnTo>
                      <a:pt x="75" y="554"/>
                    </a:lnTo>
                    <a:lnTo>
                      <a:pt x="75" y="580"/>
                    </a:lnTo>
                    <a:lnTo>
                      <a:pt x="75" y="606"/>
                    </a:lnTo>
                    <a:lnTo>
                      <a:pt x="84" y="632"/>
                    </a:lnTo>
                    <a:lnTo>
                      <a:pt x="92" y="650"/>
                    </a:lnTo>
                    <a:lnTo>
                      <a:pt x="92" y="676"/>
                    </a:lnTo>
                    <a:lnTo>
                      <a:pt x="92" y="702"/>
                    </a:lnTo>
                    <a:lnTo>
                      <a:pt x="101" y="728"/>
                    </a:lnTo>
                    <a:lnTo>
                      <a:pt x="109" y="754"/>
                    </a:lnTo>
                    <a:lnTo>
                      <a:pt x="118" y="780"/>
                    </a:lnTo>
                    <a:lnTo>
                      <a:pt x="127" y="798"/>
                    </a:lnTo>
                    <a:lnTo>
                      <a:pt x="135" y="823"/>
                    </a:lnTo>
                    <a:lnTo>
                      <a:pt x="135" y="849"/>
                    </a:lnTo>
                    <a:lnTo>
                      <a:pt x="144" y="875"/>
                    </a:lnTo>
                    <a:lnTo>
                      <a:pt x="161" y="901"/>
                    </a:lnTo>
                    <a:lnTo>
                      <a:pt x="161" y="919"/>
                    </a:lnTo>
                    <a:lnTo>
                      <a:pt x="170" y="945"/>
                    </a:lnTo>
                    <a:lnTo>
                      <a:pt x="170" y="971"/>
                    </a:lnTo>
                    <a:lnTo>
                      <a:pt x="179" y="997"/>
                    </a:lnTo>
                    <a:lnTo>
                      <a:pt x="205" y="1014"/>
                    </a:lnTo>
                    <a:lnTo>
                      <a:pt x="222" y="1032"/>
                    </a:lnTo>
                    <a:lnTo>
                      <a:pt x="240" y="1032"/>
                    </a:lnTo>
                    <a:lnTo>
                      <a:pt x="232" y="1050"/>
                    </a:lnTo>
                  </a:path>
                </a:pathLst>
              </a:custGeom>
              <a:noFill/>
              <a:ln w="50800" cap="rnd" cmpd="sng">
                <a:solidFill>
                  <a:srgbClr val="FFFF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60" name="Freeform 8"/>
              <p:cNvSpPr>
                <a:spLocks/>
              </p:cNvSpPr>
              <p:nvPr/>
            </p:nvSpPr>
            <p:spPr bwMode="auto">
              <a:xfrm>
                <a:off x="2351" y="1413"/>
                <a:ext cx="429" cy="897"/>
              </a:xfrm>
              <a:custGeom>
                <a:avLst/>
                <a:gdLst/>
                <a:ahLst/>
                <a:cxnLst>
                  <a:cxn ang="0">
                    <a:pos x="428" y="0"/>
                  </a:cxn>
                  <a:cxn ang="0">
                    <a:pos x="415" y="34"/>
                  </a:cxn>
                  <a:cxn ang="0">
                    <a:pos x="406" y="60"/>
                  </a:cxn>
                  <a:cxn ang="0">
                    <a:pos x="389" y="86"/>
                  </a:cxn>
                  <a:cxn ang="0">
                    <a:pos x="380" y="104"/>
                  </a:cxn>
                  <a:cxn ang="0">
                    <a:pos x="372" y="130"/>
                  </a:cxn>
                  <a:cxn ang="0">
                    <a:pos x="363" y="156"/>
                  </a:cxn>
                  <a:cxn ang="0">
                    <a:pos x="355" y="182"/>
                  </a:cxn>
                  <a:cxn ang="0">
                    <a:pos x="346" y="208"/>
                  </a:cxn>
                  <a:cxn ang="0">
                    <a:pos x="329" y="234"/>
                  </a:cxn>
                  <a:cxn ang="0">
                    <a:pos x="320" y="252"/>
                  </a:cxn>
                  <a:cxn ang="0">
                    <a:pos x="302" y="278"/>
                  </a:cxn>
                  <a:cxn ang="0">
                    <a:pos x="294" y="304"/>
                  </a:cxn>
                  <a:cxn ang="0">
                    <a:pos x="285" y="330"/>
                  </a:cxn>
                  <a:cxn ang="0">
                    <a:pos x="285" y="356"/>
                  </a:cxn>
                  <a:cxn ang="0">
                    <a:pos x="276" y="374"/>
                  </a:cxn>
                  <a:cxn ang="0">
                    <a:pos x="268" y="400"/>
                  </a:cxn>
                  <a:cxn ang="0">
                    <a:pos x="259" y="426"/>
                  </a:cxn>
                  <a:cxn ang="0">
                    <a:pos x="250" y="452"/>
                  </a:cxn>
                  <a:cxn ang="0">
                    <a:pos x="241" y="478"/>
                  </a:cxn>
                  <a:cxn ang="0">
                    <a:pos x="241" y="495"/>
                  </a:cxn>
                  <a:cxn ang="0">
                    <a:pos x="224" y="521"/>
                  </a:cxn>
                  <a:cxn ang="0">
                    <a:pos x="215" y="547"/>
                  </a:cxn>
                  <a:cxn ang="0">
                    <a:pos x="207" y="573"/>
                  </a:cxn>
                  <a:cxn ang="0">
                    <a:pos x="189" y="599"/>
                  </a:cxn>
                  <a:cxn ang="0">
                    <a:pos x="180" y="625"/>
                  </a:cxn>
                  <a:cxn ang="0">
                    <a:pos x="180" y="643"/>
                  </a:cxn>
                  <a:cxn ang="0">
                    <a:pos x="180" y="669"/>
                  </a:cxn>
                  <a:cxn ang="0">
                    <a:pos x="172" y="695"/>
                  </a:cxn>
                  <a:cxn ang="0">
                    <a:pos x="163" y="721"/>
                  </a:cxn>
                  <a:cxn ang="0">
                    <a:pos x="154" y="747"/>
                  </a:cxn>
                  <a:cxn ang="0">
                    <a:pos x="146" y="765"/>
                  </a:cxn>
                  <a:cxn ang="0">
                    <a:pos x="146" y="791"/>
                  </a:cxn>
                  <a:cxn ang="0">
                    <a:pos x="128" y="808"/>
                  </a:cxn>
                  <a:cxn ang="0">
                    <a:pos x="111" y="826"/>
                  </a:cxn>
                  <a:cxn ang="0">
                    <a:pos x="94" y="843"/>
                  </a:cxn>
                  <a:cxn ang="0">
                    <a:pos x="77" y="869"/>
                  </a:cxn>
                  <a:cxn ang="0">
                    <a:pos x="59" y="878"/>
                  </a:cxn>
                  <a:cxn ang="0">
                    <a:pos x="33" y="895"/>
                  </a:cxn>
                  <a:cxn ang="0">
                    <a:pos x="0" y="896"/>
                  </a:cxn>
                </a:cxnLst>
                <a:rect l="0" t="0" r="r" b="b"/>
                <a:pathLst>
                  <a:path w="429" h="897">
                    <a:moveTo>
                      <a:pt x="428" y="0"/>
                    </a:moveTo>
                    <a:lnTo>
                      <a:pt x="415" y="34"/>
                    </a:lnTo>
                    <a:lnTo>
                      <a:pt x="406" y="60"/>
                    </a:lnTo>
                    <a:lnTo>
                      <a:pt x="389" y="86"/>
                    </a:lnTo>
                    <a:lnTo>
                      <a:pt x="380" y="104"/>
                    </a:lnTo>
                    <a:lnTo>
                      <a:pt x="372" y="130"/>
                    </a:lnTo>
                    <a:lnTo>
                      <a:pt x="363" y="156"/>
                    </a:lnTo>
                    <a:lnTo>
                      <a:pt x="355" y="182"/>
                    </a:lnTo>
                    <a:lnTo>
                      <a:pt x="346" y="208"/>
                    </a:lnTo>
                    <a:lnTo>
                      <a:pt x="329" y="234"/>
                    </a:lnTo>
                    <a:lnTo>
                      <a:pt x="320" y="252"/>
                    </a:lnTo>
                    <a:lnTo>
                      <a:pt x="302" y="278"/>
                    </a:lnTo>
                    <a:lnTo>
                      <a:pt x="294" y="304"/>
                    </a:lnTo>
                    <a:lnTo>
                      <a:pt x="285" y="330"/>
                    </a:lnTo>
                    <a:lnTo>
                      <a:pt x="285" y="356"/>
                    </a:lnTo>
                    <a:lnTo>
                      <a:pt x="276" y="374"/>
                    </a:lnTo>
                    <a:lnTo>
                      <a:pt x="268" y="400"/>
                    </a:lnTo>
                    <a:lnTo>
                      <a:pt x="259" y="426"/>
                    </a:lnTo>
                    <a:lnTo>
                      <a:pt x="250" y="452"/>
                    </a:lnTo>
                    <a:lnTo>
                      <a:pt x="241" y="478"/>
                    </a:lnTo>
                    <a:lnTo>
                      <a:pt x="241" y="495"/>
                    </a:lnTo>
                    <a:lnTo>
                      <a:pt x="224" y="521"/>
                    </a:lnTo>
                    <a:lnTo>
                      <a:pt x="215" y="547"/>
                    </a:lnTo>
                    <a:lnTo>
                      <a:pt x="207" y="573"/>
                    </a:lnTo>
                    <a:lnTo>
                      <a:pt x="189" y="599"/>
                    </a:lnTo>
                    <a:lnTo>
                      <a:pt x="180" y="625"/>
                    </a:lnTo>
                    <a:lnTo>
                      <a:pt x="180" y="643"/>
                    </a:lnTo>
                    <a:lnTo>
                      <a:pt x="180" y="669"/>
                    </a:lnTo>
                    <a:lnTo>
                      <a:pt x="172" y="695"/>
                    </a:lnTo>
                    <a:lnTo>
                      <a:pt x="163" y="721"/>
                    </a:lnTo>
                    <a:lnTo>
                      <a:pt x="154" y="747"/>
                    </a:lnTo>
                    <a:lnTo>
                      <a:pt x="146" y="765"/>
                    </a:lnTo>
                    <a:lnTo>
                      <a:pt x="146" y="791"/>
                    </a:lnTo>
                    <a:lnTo>
                      <a:pt x="128" y="808"/>
                    </a:lnTo>
                    <a:lnTo>
                      <a:pt x="111" y="826"/>
                    </a:lnTo>
                    <a:lnTo>
                      <a:pt x="94" y="843"/>
                    </a:lnTo>
                    <a:lnTo>
                      <a:pt x="77" y="869"/>
                    </a:lnTo>
                    <a:lnTo>
                      <a:pt x="59" y="878"/>
                    </a:lnTo>
                    <a:lnTo>
                      <a:pt x="33" y="895"/>
                    </a:lnTo>
                    <a:lnTo>
                      <a:pt x="0" y="896"/>
                    </a:lnTo>
                  </a:path>
                </a:pathLst>
              </a:custGeom>
              <a:noFill/>
              <a:ln w="50800" cap="rnd" cmpd="sng">
                <a:solidFill>
                  <a:srgbClr val="FFFF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61" name="Freeform 9"/>
              <p:cNvSpPr>
                <a:spLocks/>
              </p:cNvSpPr>
              <p:nvPr/>
            </p:nvSpPr>
            <p:spPr bwMode="auto">
              <a:xfrm>
                <a:off x="1209" y="1440"/>
                <a:ext cx="2293" cy="2852"/>
              </a:xfrm>
              <a:custGeom>
                <a:avLst/>
                <a:gdLst/>
                <a:ahLst/>
                <a:cxnLst>
                  <a:cxn ang="0">
                    <a:pos x="396" y="249"/>
                  </a:cxn>
                  <a:cxn ang="0">
                    <a:pos x="193" y="602"/>
                  </a:cxn>
                  <a:cxn ang="0">
                    <a:pos x="96" y="902"/>
                  </a:cxn>
                  <a:cxn ang="0">
                    <a:pos x="43" y="1277"/>
                  </a:cxn>
                  <a:cxn ang="0">
                    <a:pos x="0" y="1577"/>
                  </a:cxn>
                  <a:cxn ang="0">
                    <a:pos x="21" y="1995"/>
                  </a:cxn>
                  <a:cxn ang="0">
                    <a:pos x="150" y="2369"/>
                  </a:cxn>
                  <a:cxn ang="0">
                    <a:pos x="375" y="2573"/>
                  </a:cxn>
                  <a:cxn ang="0">
                    <a:pos x="675" y="2723"/>
                  </a:cxn>
                  <a:cxn ang="0">
                    <a:pos x="996" y="2830"/>
                  </a:cxn>
                  <a:cxn ang="0">
                    <a:pos x="1296" y="2851"/>
                  </a:cxn>
                  <a:cxn ang="0">
                    <a:pos x="1596" y="2841"/>
                  </a:cxn>
                  <a:cxn ang="0">
                    <a:pos x="1885" y="2701"/>
                  </a:cxn>
                  <a:cxn ang="0">
                    <a:pos x="2121" y="2498"/>
                  </a:cxn>
                  <a:cxn ang="0">
                    <a:pos x="2228" y="2230"/>
                  </a:cxn>
                  <a:cxn ang="0">
                    <a:pos x="2292" y="1930"/>
                  </a:cxn>
                  <a:cxn ang="0">
                    <a:pos x="2292" y="1630"/>
                  </a:cxn>
                  <a:cxn ang="0">
                    <a:pos x="2249" y="1320"/>
                  </a:cxn>
                  <a:cxn ang="0">
                    <a:pos x="2121" y="1041"/>
                  </a:cxn>
                  <a:cxn ang="0">
                    <a:pos x="1950" y="752"/>
                  </a:cxn>
                  <a:cxn ang="0">
                    <a:pos x="1885" y="431"/>
                  </a:cxn>
                  <a:cxn ang="0">
                    <a:pos x="1789" y="131"/>
                  </a:cxn>
                  <a:cxn ang="0">
                    <a:pos x="1628" y="281"/>
                  </a:cxn>
                  <a:cxn ang="0">
                    <a:pos x="1714" y="613"/>
                  </a:cxn>
                  <a:cxn ang="0">
                    <a:pos x="1789" y="913"/>
                  </a:cxn>
                  <a:cxn ang="0">
                    <a:pos x="1917" y="1234"/>
                  </a:cxn>
                  <a:cxn ang="0">
                    <a:pos x="2057" y="1513"/>
                  </a:cxn>
                  <a:cxn ang="0">
                    <a:pos x="1928" y="1738"/>
                  </a:cxn>
                  <a:cxn ang="0">
                    <a:pos x="1682" y="2016"/>
                  </a:cxn>
                  <a:cxn ang="0">
                    <a:pos x="1960" y="1855"/>
                  </a:cxn>
                  <a:cxn ang="0">
                    <a:pos x="2057" y="1973"/>
                  </a:cxn>
                  <a:cxn ang="0">
                    <a:pos x="1971" y="2284"/>
                  </a:cxn>
                  <a:cxn ang="0">
                    <a:pos x="1842" y="2541"/>
                  </a:cxn>
                  <a:cxn ang="0">
                    <a:pos x="1607" y="2444"/>
                  </a:cxn>
                  <a:cxn ang="0">
                    <a:pos x="1467" y="2155"/>
                  </a:cxn>
                  <a:cxn ang="0">
                    <a:pos x="1510" y="2444"/>
                  </a:cxn>
                  <a:cxn ang="0">
                    <a:pos x="1435" y="2669"/>
                  </a:cxn>
                  <a:cxn ang="0">
                    <a:pos x="1114" y="2680"/>
                  </a:cxn>
                  <a:cxn ang="0">
                    <a:pos x="1114" y="2562"/>
                  </a:cxn>
                  <a:cxn ang="0">
                    <a:pos x="1253" y="2434"/>
                  </a:cxn>
                  <a:cxn ang="0">
                    <a:pos x="975" y="2348"/>
                  </a:cxn>
                  <a:cxn ang="0">
                    <a:pos x="760" y="2037"/>
                  </a:cxn>
                  <a:cxn ang="0">
                    <a:pos x="825" y="2305"/>
                  </a:cxn>
                  <a:cxn ang="0">
                    <a:pos x="782" y="2530"/>
                  </a:cxn>
                  <a:cxn ang="0">
                    <a:pos x="514" y="2359"/>
                  </a:cxn>
                  <a:cxn ang="0">
                    <a:pos x="332" y="2123"/>
                  </a:cxn>
                  <a:cxn ang="0">
                    <a:pos x="332" y="1845"/>
                  </a:cxn>
                  <a:cxn ang="0">
                    <a:pos x="525" y="1930"/>
                  </a:cxn>
                  <a:cxn ang="0">
                    <a:pos x="385" y="1663"/>
                  </a:cxn>
                  <a:cxn ang="0">
                    <a:pos x="289" y="1373"/>
                  </a:cxn>
                  <a:cxn ang="0">
                    <a:pos x="246" y="1073"/>
                  </a:cxn>
                  <a:cxn ang="0">
                    <a:pos x="289" y="784"/>
                  </a:cxn>
                  <a:cxn ang="0">
                    <a:pos x="364" y="484"/>
                  </a:cxn>
                  <a:cxn ang="0">
                    <a:pos x="535" y="227"/>
                  </a:cxn>
                  <a:cxn ang="0">
                    <a:pos x="675" y="313"/>
                  </a:cxn>
                  <a:cxn ang="0">
                    <a:pos x="707" y="613"/>
                  </a:cxn>
                  <a:cxn ang="0">
                    <a:pos x="793" y="891"/>
                  </a:cxn>
                  <a:cxn ang="0">
                    <a:pos x="996" y="1116"/>
                  </a:cxn>
                  <a:cxn ang="0">
                    <a:pos x="964" y="913"/>
                  </a:cxn>
                  <a:cxn ang="0">
                    <a:pos x="868" y="634"/>
                  </a:cxn>
                  <a:cxn ang="0">
                    <a:pos x="803" y="313"/>
                  </a:cxn>
                  <a:cxn ang="0">
                    <a:pos x="568" y="35"/>
                  </a:cxn>
                </a:cxnLst>
                <a:rect l="0" t="0" r="r" b="b"/>
                <a:pathLst>
                  <a:path w="2293" h="2852">
                    <a:moveTo>
                      <a:pt x="615" y="0"/>
                    </a:moveTo>
                    <a:lnTo>
                      <a:pt x="568" y="13"/>
                    </a:lnTo>
                    <a:lnTo>
                      <a:pt x="546" y="35"/>
                    </a:lnTo>
                    <a:lnTo>
                      <a:pt x="514" y="67"/>
                    </a:lnTo>
                    <a:lnTo>
                      <a:pt x="503" y="99"/>
                    </a:lnTo>
                    <a:lnTo>
                      <a:pt x="471" y="131"/>
                    </a:lnTo>
                    <a:lnTo>
                      <a:pt x="460" y="163"/>
                    </a:lnTo>
                    <a:lnTo>
                      <a:pt x="428" y="195"/>
                    </a:lnTo>
                    <a:lnTo>
                      <a:pt x="418" y="217"/>
                    </a:lnTo>
                    <a:lnTo>
                      <a:pt x="396" y="249"/>
                    </a:lnTo>
                    <a:lnTo>
                      <a:pt x="364" y="292"/>
                    </a:lnTo>
                    <a:lnTo>
                      <a:pt x="343" y="334"/>
                    </a:lnTo>
                    <a:lnTo>
                      <a:pt x="321" y="356"/>
                    </a:lnTo>
                    <a:lnTo>
                      <a:pt x="300" y="399"/>
                    </a:lnTo>
                    <a:lnTo>
                      <a:pt x="268" y="442"/>
                    </a:lnTo>
                    <a:lnTo>
                      <a:pt x="257" y="474"/>
                    </a:lnTo>
                    <a:lnTo>
                      <a:pt x="235" y="506"/>
                    </a:lnTo>
                    <a:lnTo>
                      <a:pt x="214" y="538"/>
                    </a:lnTo>
                    <a:lnTo>
                      <a:pt x="203" y="570"/>
                    </a:lnTo>
                    <a:lnTo>
                      <a:pt x="193" y="602"/>
                    </a:lnTo>
                    <a:lnTo>
                      <a:pt x="171" y="613"/>
                    </a:lnTo>
                    <a:lnTo>
                      <a:pt x="171" y="645"/>
                    </a:lnTo>
                    <a:lnTo>
                      <a:pt x="150" y="688"/>
                    </a:lnTo>
                    <a:lnTo>
                      <a:pt x="139" y="720"/>
                    </a:lnTo>
                    <a:lnTo>
                      <a:pt x="128" y="752"/>
                    </a:lnTo>
                    <a:lnTo>
                      <a:pt x="128" y="784"/>
                    </a:lnTo>
                    <a:lnTo>
                      <a:pt x="118" y="816"/>
                    </a:lnTo>
                    <a:lnTo>
                      <a:pt x="118" y="838"/>
                    </a:lnTo>
                    <a:lnTo>
                      <a:pt x="107" y="870"/>
                    </a:lnTo>
                    <a:lnTo>
                      <a:pt x="96" y="902"/>
                    </a:lnTo>
                    <a:lnTo>
                      <a:pt x="85" y="966"/>
                    </a:lnTo>
                    <a:lnTo>
                      <a:pt x="85" y="988"/>
                    </a:lnTo>
                    <a:lnTo>
                      <a:pt x="75" y="1031"/>
                    </a:lnTo>
                    <a:lnTo>
                      <a:pt x="75" y="1063"/>
                    </a:lnTo>
                    <a:lnTo>
                      <a:pt x="64" y="1106"/>
                    </a:lnTo>
                    <a:lnTo>
                      <a:pt x="53" y="1148"/>
                    </a:lnTo>
                    <a:lnTo>
                      <a:pt x="43" y="1181"/>
                    </a:lnTo>
                    <a:lnTo>
                      <a:pt x="43" y="1213"/>
                    </a:lnTo>
                    <a:lnTo>
                      <a:pt x="43" y="1245"/>
                    </a:lnTo>
                    <a:lnTo>
                      <a:pt x="43" y="1277"/>
                    </a:lnTo>
                    <a:lnTo>
                      <a:pt x="43" y="1309"/>
                    </a:lnTo>
                    <a:lnTo>
                      <a:pt x="32" y="1331"/>
                    </a:lnTo>
                    <a:lnTo>
                      <a:pt x="32" y="1363"/>
                    </a:lnTo>
                    <a:lnTo>
                      <a:pt x="32" y="1395"/>
                    </a:lnTo>
                    <a:lnTo>
                      <a:pt x="32" y="1427"/>
                    </a:lnTo>
                    <a:lnTo>
                      <a:pt x="32" y="1459"/>
                    </a:lnTo>
                    <a:lnTo>
                      <a:pt x="21" y="1491"/>
                    </a:lnTo>
                    <a:lnTo>
                      <a:pt x="10" y="1523"/>
                    </a:lnTo>
                    <a:lnTo>
                      <a:pt x="10" y="1545"/>
                    </a:lnTo>
                    <a:lnTo>
                      <a:pt x="0" y="1577"/>
                    </a:lnTo>
                    <a:lnTo>
                      <a:pt x="0" y="1609"/>
                    </a:lnTo>
                    <a:lnTo>
                      <a:pt x="0" y="1652"/>
                    </a:lnTo>
                    <a:lnTo>
                      <a:pt x="0" y="1695"/>
                    </a:lnTo>
                    <a:lnTo>
                      <a:pt x="0" y="1738"/>
                    </a:lnTo>
                    <a:lnTo>
                      <a:pt x="0" y="1770"/>
                    </a:lnTo>
                    <a:lnTo>
                      <a:pt x="0" y="1802"/>
                    </a:lnTo>
                    <a:lnTo>
                      <a:pt x="0" y="1834"/>
                    </a:lnTo>
                    <a:lnTo>
                      <a:pt x="0" y="1866"/>
                    </a:lnTo>
                    <a:lnTo>
                      <a:pt x="10" y="1952"/>
                    </a:lnTo>
                    <a:lnTo>
                      <a:pt x="21" y="1995"/>
                    </a:lnTo>
                    <a:lnTo>
                      <a:pt x="21" y="2027"/>
                    </a:lnTo>
                    <a:lnTo>
                      <a:pt x="21" y="2059"/>
                    </a:lnTo>
                    <a:lnTo>
                      <a:pt x="32" y="2091"/>
                    </a:lnTo>
                    <a:lnTo>
                      <a:pt x="43" y="2134"/>
                    </a:lnTo>
                    <a:lnTo>
                      <a:pt x="64" y="2177"/>
                    </a:lnTo>
                    <a:lnTo>
                      <a:pt x="85" y="2220"/>
                    </a:lnTo>
                    <a:lnTo>
                      <a:pt x="96" y="2284"/>
                    </a:lnTo>
                    <a:lnTo>
                      <a:pt x="107" y="2316"/>
                    </a:lnTo>
                    <a:lnTo>
                      <a:pt x="128" y="2348"/>
                    </a:lnTo>
                    <a:lnTo>
                      <a:pt x="150" y="2369"/>
                    </a:lnTo>
                    <a:lnTo>
                      <a:pt x="150" y="2391"/>
                    </a:lnTo>
                    <a:lnTo>
                      <a:pt x="171" y="2423"/>
                    </a:lnTo>
                    <a:lnTo>
                      <a:pt x="193" y="2444"/>
                    </a:lnTo>
                    <a:lnTo>
                      <a:pt x="214" y="2466"/>
                    </a:lnTo>
                    <a:lnTo>
                      <a:pt x="246" y="2487"/>
                    </a:lnTo>
                    <a:lnTo>
                      <a:pt x="278" y="2509"/>
                    </a:lnTo>
                    <a:lnTo>
                      <a:pt x="300" y="2519"/>
                    </a:lnTo>
                    <a:lnTo>
                      <a:pt x="321" y="2541"/>
                    </a:lnTo>
                    <a:lnTo>
                      <a:pt x="343" y="2552"/>
                    </a:lnTo>
                    <a:lnTo>
                      <a:pt x="375" y="2573"/>
                    </a:lnTo>
                    <a:lnTo>
                      <a:pt x="407" y="2594"/>
                    </a:lnTo>
                    <a:lnTo>
                      <a:pt x="439" y="2616"/>
                    </a:lnTo>
                    <a:lnTo>
                      <a:pt x="471" y="2627"/>
                    </a:lnTo>
                    <a:lnTo>
                      <a:pt x="493" y="2637"/>
                    </a:lnTo>
                    <a:lnTo>
                      <a:pt x="525" y="2648"/>
                    </a:lnTo>
                    <a:lnTo>
                      <a:pt x="557" y="2669"/>
                    </a:lnTo>
                    <a:lnTo>
                      <a:pt x="589" y="2680"/>
                    </a:lnTo>
                    <a:lnTo>
                      <a:pt x="621" y="2701"/>
                    </a:lnTo>
                    <a:lnTo>
                      <a:pt x="643" y="2712"/>
                    </a:lnTo>
                    <a:lnTo>
                      <a:pt x="675" y="2723"/>
                    </a:lnTo>
                    <a:lnTo>
                      <a:pt x="707" y="2744"/>
                    </a:lnTo>
                    <a:lnTo>
                      <a:pt x="739" y="2744"/>
                    </a:lnTo>
                    <a:lnTo>
                      <a:pt x="782" y="2766"/>
                    </a:lnTo>
                    <a:lnTo>
                      <a:pt x="814" y="2766"/>
                    </a:lnTo>
                    <a:lnTo>
                      <a:pt x="846" y="2776"/>
                    </a:lnTo>
                    <a:lnTo>
                      <a:pt x="868" y="2787"/>
                    </a:lnTo>
                    <a:lnTo>
                      <a:pt x="900" y="2798"/>
                    </a:lnTo>
                    <a:lnTo>
                      <a:pt x="932" y="2798"/>
                    </a:lnTo>
                    <a:lnTo>
                      <a:pt x="964" y="2809"/>
                    </a:lnTo>
                    <a:lnTo>
                      <a:pt x="996" y="2830"/>
                    </a:lnTo>
                    <a:lnTo>
                      <a:pt x="1018" y="2841"/>
                    </a:lnTo>
                    <a:lnTo>
                      <a:pt x="1050" y="2841"/>
                    </a:lnTo>
                    <a:lnTo>
                      <a:pt x="1082" y="2841"/>
                    </a:lnTo>
                    <a:lnTo>
                      <a:pt x="1114" y="2841"/>
                    </a:lnTo>
                    <a:lnTo>
                      <a:pt x="1146" y="2841"/>
                    </a:lnTo>
                    <a:lnTo>
                      <a:pt x="1178" y="2841"/>
                    </a:lnTo>
                    <a:lnTo>
                      <a:pt x="1200" y="2841"/>
                    </a:lnTo>
                    <a:lnTo>
                      <a:pt x="1242" y="2841"/>
                    </a:lnTo>
                    <a:lnTo>
                      <a:pt x="1264" y="2851"/>
                    </a:lnTo>
                    <a:lnTo>
                      <a:pt x="1296" y="2851"/>
                    </a:lnTo>
                    <a:lnTo>
                      <a:pt x="1328" y="2851"/>
                    </a:lnTo>
                    <a:lnTo>
                      <a:pt x="1350" y="2851"/>
                    </a:lnTo>
                    <a:lnTo>
                      <a:pt x="1382" y="2851"/>
                    </a:lnTo>
                    <a:lnTo>
                      <a:pt x="1414" y="2851"/>
                    </a:lnTo>
                    <a:lnTo>
                      <a:pt x="1446" y="2851"/>
                    </a:lnTo>
                    <a:lnTo>
                      <a:pt x="1478" y="2851"/>
                    </a:lnTo>
                    <a:lnTo>
                      <a:pt x="1500" y="2851"/>
                    </a:lnTo>
                    <a:lnTo>
                      <a:pt x="1532" y="2851"/>
                    </a:lnTo>
                    <a:lnTo>
                      <a:pt x="1564" y="2851"/>
                    </a:lnTo>
                    <a:lnTo>
                      <a:pt x="1596" y="2841"/>
                    </a:lnTo>
                    <a:lnTo>
                      <a:pt x="1628" y="2830"/>
                    </a:lnTo>
                    <a:lnTo>
                      <a:pt x="1650" y="2819"/>
                    </a:lnTo>
                    <a:lnTo>
                      <a:pt x="1682" y="2809"/>
                    </a:lnTo>
                    <a:lnTo>
                      <a:pt x="1714" y="2787"/>
                    </a:lnTo>
                    <a:lnTo>
                      <a:pt x="1746" y="2787"/>
                    </a:lnTo>
                    <a:lnTo>
                      <a:pt x="1778" y="2766"/>
                    </a:lnTo>
                    <a:lnTo>
                      <a:pt x="1800" y="2755"/>
                    </a:lnTo>
                    <a:lnTo>
                      <a:pt x="1832" y="2734"/>
                    </a:lnTo>
                    <a:lnTo>
                      <a:pt x="1864" y="2723"/>
                    </a:lnTo>
                    <a:lnTo>
                      <a:pt x="1885" y="2701"/>
                    </a:lnTo>
                    <a:lnTo>
                      <a:pt x="1907" y="2701"/>
                    </a:lnTo>
                    <a:lnTo>
                      <a:pt x="1939" y="2680"/>
                    </a:lnTo>
                    <a:lnTo>
                      <a:pt x="1971" y="2659"/>
                    </a:lnTo>
                    <a:lnTo>
                      <a:pt x="2003" y="2648"/>
                    </a:lnTo>
                    <a:lnTo>
                      <a:pt x="2025" y="2637"/>
                    </a:lnTo>
                    <a:lnTo>
                      <a:pt x="2046" y="2605"/>
                    </a:lnTo>
                    <a:lnTo>
                      <a:pt x="2078" y="2584"/>
                    </a:lnTo>
                    <a:lnTo>
                      <a:pt x="2078" y="2562"/>
                    </a:lnTo>
                    <a:lnTo>
                      <a:pt x="2100" y="2530"/>
                    </a:lnTo>
                    <a:lnTo>
                      <a:pt x="2121" y="2498"/>
                    </a:lnTo>
                    <a:lnTo>
                      <a:pt x="2132" y="2466"/>
                    </a:lnTo>
                    <a:lnTo>
                      <a:pt x="2142" y="2444"/>
                    </a:lnTo>
                    <a:lnTo>
                      <a:pt x="2164" y="2434"/>
                    </a:lnTo>
                    <a:lnTo>
                      <a:pt x="2164" y="2412"/>
                    </a:lnTo>
                    <a:lnTo>
                      <a:pt x="2175" y="2380"/>
                    </a:lnTo>
                    <a:lnTo>
                      <a:pt x="2185" y="2348"/>
                    </a:lnTo>
                    <a:lnTo>
                      <a:pt x="2196" y="2316"/>
                    </a:lnTo>
                    <a:lnTo>
                      <a:pt x="2207" y="2294"/>
                    </a:lnTo>
                    <a:lnTo>
                      <a:pt x="2217" y="2262"/>
                    </a:lnTo>
                    <a:lnTo>
                      <a:pt x="2228" y="2230"/>
                    </a:lnTo>
                    <a:lnTo>
                      <a:pt x="2228" y="2198"/>
                    </a:lnTo>
                    <a:lnTo>
                      <a:pt x="2239" y="2166"/>
                    </a:lnTo>
                    <a:lnTo>
                      <a:pt x="2249" y="2134"/>
                    </a:lnTo>
                    <a:lnTo>
                      <a:pt x="2249" y="2112"/>
                    </a:lnTo>
                    <a:lnTo>
                      <a:pt x="2260" y="2080"/>
                    </a:lnTo>
                    <a:lnTo>
                      <a:pt x="2260" y="2048"/>
                    </a:lnTo>
                    <a:lnTo>
                      <a:pt x="2271" y="2016"/>
                    </a:lnTo>
                    <a:lnTo>
                      <a:pt x="2282" y="1984"/>
                    </a:lnTo>
                    <a:lnTo>
                      <a:pt x="2282" y="1962"/>
                    </a:lnTo>
                    <a:lnTo>
                      <a:pt x="2292" y="1930"/>
                    </a:lnTo>
                    <a:lnTo>
                      <a:pt x="2292" y="1898"/>
                    </a:lnTo>
                    <a:lnTo>
                      <a:pt x="2292" y="1866"/>
                    </a:lnTo>
                    <a:lnTo>
                      <a:pt x="2292" y="1834"/>
                    </a:lnTo>
                    <a:lnTo>
                      <a:pt x="2292" y="1812"/>
                    </a:lnTo>
                    <a:lnTo>
                      <a:pt x="2292" y="1780"/>
                    </a:lnTo>
                    <a:lnTo>
                      <a:pt x="2292" y="1748"/>
                    </a:lnTo>
                    <a:lnTo>
                      <a:pt x="2292" y="1716"/>
                    </a:lnTo>
                    <a:lnTo>
                      <a:pt x="2292" y="1684"/>
                    </a:lnTo>
                    <a:lnTo>
                      <a:pt x="2292" y="1652"/>
                    </a:lnTo>
                    <a:lnTo>
                      <a:pt x="2292" y="1630"/>
                    </a:lnTo>
                    <a:lnTo>
                      <a:pt x="2292" y="1598"/>
                    </a:lnTo>
                    <a:lnTo>
                      <a:pt x="2292" y="1566"/>
                    </a:lnTo>
                    <a:lnTo>
                      <a:pt x="2292" y="1534"/>
                    </a:lnTo>
                    <a:lnTo>
                      <a:pt x="2292" y="1502"/>
                    </a:lnTo>
                    <a:lnTo>
                      <a:pt x="2292" y="1480"/>
                    </a:lnTo>
                    <a:lnTo>
                      <a:pt x="2292" y="1448"/>
                    </a:lnTo>
                    <a:lnTo>
                      <a:pt x="2292" y="1416"/>
                    </a:lnTo>
                    <a:lnTo>
                      <a:pt x="2282" y="1384"/>
                    </a:lnTo>
                    <a:lnTo>
                      <a:pt x="2271" y="1352"/>
                    </a:lnTo>
                    <a:lnTo>
                      <a:pt x="2249" y="1320"/>
                    </a:lnTo>
                    <a:lnTo>
                      <a:pt x="2239" y="1298"/>
                    </a:lnTo>
                    <a:lnTo>
                      <a:pt x="2228" y="1266"/>
                    </a:lnTo>
                    <a:lnTo>
                      <a:pt x="2217" y="1234"/>
                    </a:lnTo>
                    <a:lnTo>
                      <a:pt x="2196" y="1202"/>
                    </a:lnTo>
                    <a:lnTo>
                      <a:pt x="2185" y="1170"/>
                    </a:lnTo>
                    <a:lnTo>
                      <a:pt x="2185" y="1148"/>
                    </a:lnTo>
                    <a:lnTo>
                      <a:pt x="2164" y="1116"/>
                    </a:lnTo>
                    <a:lnTo>
                      <a:pt x="2142" y="1095"/>
                    </a:lnTo>
                    <a:lnTo>
                      <a:pt x="2142" y="1073"/>
                    </a:lnTo>
                    <a:lnTo>
                      <a:pt x="2121" y="1041"/>
                    </a:lnTo>
                    <a:lnTo>
                      <a:pt x="2100" y="1009"/>
                    </a:lnTo>
                    <a:lnTo>
                      <a:pt x="2078" y="998"/>
                    </a:lnTo>
                    <a:lnTo>
                      <a:pt x="2057" y="966"/>
                    </a:lnTo>
                    <a:lnTo>
                      <a:pt x="2035" y="934"/>
                    </a:lnTo>
                    <a:lnTo>
                      <a:pt x="2014" y="902"/>
                    </a:lnTo>
                    <a:lnTo>
                      <a:pt x="2003" y="870"/>
                    </a:lnTo>
                    <a:lnTo>
                      <a:pt x="1982" y="838"/>
                    </a:lnTo>
                    <a:lnTo>
                      <a:pt x="1971" y="816"/>
                    </a:lnTo>
                    <a:lnTo>
                      <a:pt x="1960" y="784"/>
                    </a:lnTo>
                    <a:lnTo>
                      <a:pt x="1950" y="752"/>
                    </a:lnTo>
                    <a:lnTo>
                      <a:pt x="1939" y="709"/>
                    </a:lnTo>
                    <a:lnTo>
                      <a:pt x="1939" y="677"/>
                    </a:lnTo>
                    <a:lnTo>
                      <a:pt x="1928" y="645"/>
                    </a:lnTo>
                    <a:lnTo>
                      <a:pt x="1928" y="613"/>
                    </a:lnTo>
                    <a:lnTo>
                      <a:pt x="1917" y="591"/>
                    </a:lnTo>
                    <a:lnTo>
                      <a:pt x="1907" y="559"/>
                    </a:lnTo>
                    <a:lnTo>
                      <a:pt x="1907" y="527"/>
                    </a:lnTo>
                    <a:lnTo>
                      <a:pt x="1896" y="495"/>
                    </a:lnTo>
                    <a:lnTo>
                      <a:pt x="1885" y="463"/>
                    </a:lnTo>
                    <a:lnTo>
                      <a:pt x="1885" y="431"/>
                    </a:lnTo>
                    <a:lnTo>
                      <a:pt x="1875" y="409"/>
                    </a:lnTo>
                    <a:lnTo>
                      <a:pt x="1875" y="377"/>
                    </a:lnTo>
                    <a:lnTo>
                      <a:pt x="1864" y="345"/>
                    </a:lnTo>
                    <a:lnTo>
                      <a:pt x="1853" y="313"/>
                    </a:lnTo>
                    <a:lnTo>
                      <a:pt x="1842" y="281"/>
                    </a:lnTo>
                    <a:lnTo>
                      <a:pt x="1842" y="259"/>
                    </a:lnTo>
                    <a:lnTo>
                      <a:pt x="1842" y="227"/>
                    </a:lnTo>
                    <a:lnTo>
                      <a:pt x="1821" y="195"/>
                    </a:lnTo>
                    <a:lnTo>
                      <a:pt x="1800" y="163"/>
                    </a:lnTo>
                    <a:lnTo>
                      <a:pt x="1789" y="131"/>
                    </a:lnTo>
                    <a:lnTo>
                      <a:pt x="1767" y="109"/>
                    </a:lnTo>
                    <a:lnTo>
                      <a:pt x="1735" y="88"/>
                    </a:lnTo>
                    <a:lnTo>
                      <a:pt x="1703" y="88"/>
                    </a:lnTo>
                    <a:lnTo>
                      <a:pt x="1671" y="99"/>
                    </a:lnTo>
                    <a:lnTo>
                      <a:pt x="1671" y="131"/>
                    </a:lnTo>
                    <a:lnTo>
                      <a:pt x="1660" y="163"/>
                    </a:lnTo>
                    <a:lnTo>
                      <a:pt x="1639" y="195"/>
                    </a:lnTo>
                    <a:lnTo>
                      <a:pt x="1628" y="217"/>
                    </a:lnTo>
                    <a:lnTo>
                      <a:pt x="1628" y="249"/>
                    </a:lnTo>
                    <a:lnTo>
                      <a:pt x="1628" y="281"/>
                    </a:lnTo>
                    <a:lnTo>
                      <a:pt x="1628" y="313"/>
                    </a:lnTo>
                    <a:lnTo>
                      <a:pt x="1639" y="345"/>
                    </a:lnTo>
                    <a:lnTo>
                      <a:pt x="1650" y="367"/>
                    </a:lnTo>
                    <a:lnTo>
                      <a:pt x="1660" y="399"/>
                    </a:lnTo>
                    <a:lnTo>
                      <a:pt x="1671" y="431"/>
                    </a:lnTo>
                    <a:lnTo>
                      <a:pt x="1692" y="474"/>
                    </a:lnTo>
                    <a:lnTo>
                      <a:pt x="1692" y="506"/>
                    </a:lnTo>
                    <a:lnTo>
                      <a:pt x="1703" y="538"/>
                    </a:lnTo>
                    <a:lnTo>
                      <a:pt x="1703" y="581"/>
                    </a:lnTo>
                    <a:lnTo>
                      <a:pt x="1714" y="613"/>
                    </a:lnTo>
                    <a:lnTo>
                      <a:pt x="1725" y="645"/>
                    </a:lnTo>
                    <a:lnTo>
                      <a:pt x="1735" y="677"/>
                    </a:lnTo>
                    <a:lnTo>
                      <a:pt x="1735" y="699"/>
                    </a:lnTo>
                    <a:lnTo>
                      <a:pt x="1735" y="731"/>
                    </a:lnTo>
                    <a:lnTo>
                      <a:pt x="1746" y="763"/>
                    </a:lnTo>
                    <a:lnTo>
                      <a:pt x="1757" y="795"/>
                    </a:lnTo>
                    <a:lnTo>
                      <a:pt x="1757" y="827"/>
                    </a:lnTo>
                    <a:lnTo>
                      <a:pt x="1767" y="849"/>
                    </a:lnTo>
                    <a:lnTo>
                      <a:pt x="1778" y="881"/>
                    </a:lnTo>
                    <a:lnTo>
                      <a:pt x="1789" y="913"/>
                    </a:lnTo>
                    <a:lnTo>
                      <a:pt x="1800" y="956"/>
                    </a:lnTo>
                    <a:lnTo>
                      <a:pt x="1810" y="988"/>
                    </a:lnTo>
                    <a:lnTo>
                      <a:pt x="1821" y="1020"/>
                    </a:lnTo>
                    <a:lnTo>
                      <a:pt x="1832" y="1052"/>
                    </a:lnTo>
                    <a:lnTo>
                      <a:pt x="1842" y="1084"/>
                    </a:lnTo>
                    <a:lnTo>
                      <a:pt x="1864" y="1106"/>
                    </a:lnTo>
                    <a:lnTo>
                      <a:pt x="1875" y="1138"/>
                    </a:lnTo>
                    <a:lnTo>
                      <a:pt x="1885" y="1170"/>
                    </a:lnTo>
                    <a:lnTo>
                      <a:pt x="1907" y="1202"/>
                    </a:lnTo>
                    <a:lnTo>
                      <a:pt x="1917" y="1234"/>
                    </a:lnTo>
                    <a:lnTo>
                      <a:pt x="1928" y="1256"/>
                    </a:lnTo>
                    <a:lnTo>
                      <a:pt x="1950" y="1288"/>
                    </a:lnTo>
                    <a:lnTo>
                      <a:pt x="1960" y="1320"/>
                    </a:lnTo>
                    <a:lnTo>
                      <a:pt x="1982" y="1341"/>
                    </a:lnTo>
                    <a:lnTo>
                      <a:pt x="1992" y="1363"/>
                    </a:lnTo>
                    <a:lnTo>
                      <a:pt x="2014" y="1395"/>
                    </a:lnTo>
                    <a:lnTo>
                      <a:pt x="2035" y="1427"/>
                    </a:lnTo>
                    <a:lnTo>
                      <a:pt x="2046" y="1459"/>
                    </a:lnTo>
                    <a:lnTo>
                      <a:pt x="2046" y="1491"/>
                    </a:lnTo>
                    <a:lnTo>
                      <a:pt x="2057" y="1513"/>
                    </a:lnTo>
                    <a:lnTo>
                      <a:pt x="2057" y="1545"/>
                    </a:lnTo>
                    <a:lnTo>
                      <a:pt x="2057" y="1577"/>
                    </a:lnTo>
                    <a:lnTo>
                      <a:pt x="2057" y="1609"/>
                    </a:lnTo>
                    <a:lnTo>
                      <a:pt x="2046" y="1641"/>
                    </a:lnTo>
                    <a:lnTo>
                      <a:pt x="2025" y="1663"/>
                    </a:lnTo>
                    <a:lnTo>
                      <a:pt x="2003" y="1673"/>
                    </a:lnTo>
                    <a:lnTo>
                      <a:pt x="1982" y="1695"/>
                    </a:lnTo>
                    <a:lnTo>
                      <a:pt x="1960" y="1705"/>
                    </a:lnTo>
                    <a:lnTo>
                      <a:pt x="1950" y="1727"/>
                    </a:lnTo>
                    <a:lnTo>
                      <a:pt x="1928" y="1738"/>
                    </a:lnTo>
                    <a:lnTo>
                      <a:pt x="1917" y="1770"/>
                    </a:lnTo>
                    <a:lnTo>
                      <a:pt x="1885" y="1802"/>
                    </a:lnTo>
                    <a:lnTo>
                      <a:pt x="1853" y="1834"/>
                    </a:lnTo>
                    <a:lnTo>
                      <a:pt x="1821" y="1866"/>
                    </a:lnTo>
                    <a:lnTo>
                      <a:pt x="1789" y="1877"/>
                    </a:lnTo>
                    <a:lnTo>
                      <a:pt x="1767" y="1898"/>
                    </a:lnTo>
                    <a:lnTo>
                      <a:pt x="1735" y="1920"/>
                    </a:lnTo>
                    <a:lnTo>
                      <a:pt x="1703" y="1952"/>
                    </a:lnTo>
                    <a:lnTo>
                      <a:pt x="1692" y="1984"/>
                    </a:lnTo>
                    <a:lnTo>
                      <a:pt x="1682" y="2016"/>
                    </a:lnTo>
                    <a:lnTo>
                      <a:pt x="1714" y="2037"/>
                    </a:lnTo>
                    <a:lnTo>
                      <a:pt x="1746" y="2005"/>
                    </a:lnTo>
                    <a:lnTo>
                      <a:pt x="1767" y="1973"/>
                    </a:lnTo>
                    <a:lnTo>
                      <a:pt x="1789" y="1962"/>
                    </a:lnTo>
                    <a:lnTo>
                      <a:pt x="1821" y="1952"/>
                    </a:lnTo>
                    <a:lnTo>
                      <a:pt x="1842" y="1930"/>
                    </a:lnTo>
                    <a:lnTo>
                      <a:pt x="1864" y="1920"/>
                    </a:lnTo>
                    <a:lnTo>
                      <a:pt x="1907" y="1898"/>
                    </a:lnTo>
                    <a:lnTo>
                      <a:pt x="1939" y="1877"/>
                    </a:lnTo>
                    <a:lnTo>
                      <a:pt x="1960" y="1855"/>
                    </a:lnTo>
                    <a:lnTo>
                      <a:pt x="1992" y="1845"/>
                    </a:lnTo>
                    <a:lnTo>
                      <a:pt x="2014" y="1834"/>
                    </a:lnTo>
                    <a:lnTo>
                      <a:pt x="2035" y="1812"/>
                    </a:lnTo>
                    <a:lnTo>
                      <a:pt x="2057" y="1791"/>
                    </a:lnTo>
                    <a:lnTo>
                      <a:pt x="2057" y="1823"/>
                    </a:lnTo>
                    <a:lnTo>
                      <a:pt x="2057" y="1845"/>
                    </a:lnTo>
                    <a:lnTo>
                      <a:pt x="2057" y="1877"/>
                    </a:lnTo>
                    <a:lnTo>
                      <a:pt x="2057" y="1909"/>
                    </a:lnTo>
                    <a:lnTo>
                      <a:pt x="2057" y="1941"/>
                    </a:lnTo>
                    <a:lnTo>
                      <a:pt x="2057" y="1973"/>
                    </a:lnTo>
                    <a:lnTo>
                      <a:pt x="2057" y="1995"/>
                    </a:lnTo>
                    <a:lnTo>
                      <a:pt x="2057" y="2027"/>
                    </a:lnTo>
                    <a:lnTo>
                      <a:pt x="2057" y="2059"/>
                    </a:lnTo>
                    <a:lnTo>
                      <a:pt x="2046" y="2102"/>
                    </a:lnTo>
                    <a:lnTo>
                      <a:pt x="2035" y="2134"/>
                    </a:lnTo>
                    <a:lnTo>
                      <a:pt x="2025" y="2166"/>
                    </a:lnTo>
                    <a:lnTo>
                      <a:pt x="2014" y="2198"/>
                    </a:lnTo>
                    <a:lnTo>
                      <a:pt x="2003" y="2220"/>
                    </a:lnTo>
                    <a:lnTo>
                      <a:pt x="1982" y="2252"/>
                    </a:lnTo>
                    <a:lnTo>
                      <a:pt x="1971" y="2284"/>
                    </a:lnTo>
                    <a:lnTo>
                      <a:pt x="1960" y="2316"/>
                    </a:lnTo>
                    <a:lnTo>
                      <a:pt x="1960" y="2348"/>
                    </a:lnTo>
                    <a:lnTo>
                      <a:pt x="1950" y="2380"/>
                    </a:lnTo>
                    <a:lnTo>
                      <a:pt x="1939" y="2402"/>
                    </a:lnTo>
                    <a:lnTo>
                      <a:pt x="1917" y="2423"/>
                    </a:lnTo>
                    <a:lnTo>
                      <a:pt x="1907" y="2455"/>
                    </a:lnTo>
                    <a:lnTo>
                      <a:pt x="1885" y="2466"/>
                    </a:lnTo>
                    <a:lnTo>
                      <a:pt x="1864" y="2498"/>
                    </a:lnTo>
                    <a:lnTo>
                      <a:pt x="1842" y="2519"/>
                    </a:lnTo>
                    <a:lnTo>
                      <a:pt x="1842" y="2541"/>
                    </a:lnTo>
                    <a:lnTo>
                      <a:pt x="1810" y="2573"/>
                    </a:lnTo>
                    <a:lnTo>
                      <a:pt x="1778" y="2594"/>
                    </a:lnTo>
                    <a:lnTo>
                      <a:pt x="1746" y="2594"/>
                    </a:lnTo>
                    <a:lnTo>
                      <a:pt x="1714" y="2594"/>
                    </a:lnTo>
                    <a:lnTo>
                      <a:pt x="1692" y="2594"/>
                    </a:lnTo>
                    <a:lnTo>
                      <a:pt x="1660" y="2584"/>
                    </a:lnTo>
                    <a:lnTo>
                      <a:pt x="1650" y="2552"/>
                    </a:lnTo>
                    <a:lnTo>
                      <a:pt x="1628" y="2519"/>
                    </a:lnTo>
                    <a:lnTo>
                      <a:pt x="1628" y="2487"/>
                    </a:lnTo>
                    <a:lnTo>
                      <a:pt x="1607" y="2444"/>
                    </a:lnTo>
                    <a:lnTo>
                      <a:pt x="1585" y="2412"/>
                    </a:lnTo>
                    <a:lnTo>
                      <a:pt x="1585" y="2380"/>
                    </a:lnTo>
                    <a:lnTo>
                      <a:pt x="1575" y="2337"/>
                    </a:lnTo>
                    <a:lnTo>
                      <a:pt x="1564" y="2305"/>
                    </a:lnTo>
                    <a:lnTo>
                      <a:pt x="1564" y="2262"/>
                    </a:lnTo>
                    <a:lnTo>
                      <a:pt x="1542" y="2230"/>
                    </a:lnTo>
                    <a:lnTo>
                      <a:pt x="1542" y="2198"/>
                    </a:lnTo>
                    <a:lnTo>
                      <a:pt x="1521" y="2166"/>
                    </a:lnTo>
                    <a:lnTo>
                      <a:pt x="1489" y="2155"/>
                    </a:lnTo>
                    <a:lnTo>
                      <a:pt x="1467" y="2155"/>
                    </a:lnTo>
                    <a:lnTo>
                      <a:pt x="1435" y="2155"/>
                    </a:lnTo>
                    <a:lnTo>
                      <a:pt x="1414" y="2177"/>
                    </a:lnTo>
                    <a:lnTo>
                      <a:pt x="1414" y="2209"/>
                    </a:lnTo>
                    <a:lnTo>
                      <a:pt x="1435" y="2241"/>
                    </a:lnTo>
                    <a:lnTo>
                      <a:pt x="1457" y="2273"/>
                    </a:lnTo>
                    <a:lnTo>
                      <a:pt x="1478" y="2305"/>
                    </a:lnTo>
                    <a:lnTo>
                      <a:pt x="1478" y="2327"/>
                    </a:lnTo>
                    <a:lnTo>
                      <a:pt x="1489" y="2369"/>
                    </a:lnTo>
                    <a:lnTo>
                      <a:pt x="1500" y="2402"/>
                    </a:lnTo>
                    <a:lnTo>
                      <a:pt x="1510" y="2444"/>
                    </a:lnTo>
                    <a:lnTo>
                      <a:pt x="1510" y="2466"/>
                    </a:lnTo>
                    <a:lnTo>
                      <a:pt x="1521" y="2498"/>
                    </a:lnTo>
                    <a:lnTo>
                      <a:pt x="1532" y="2541"/>
                    </a:lnTo>
                    <a:lnTo>
                      <a:pt x="1542" y="2573"/>
                    </a:lnTo>
                    <a:lnTo>
                      <a:pt x="1553" y="2605"/>
                    </a:lnTo>
                    <a:lnTo>
                      <a:pt x="1553" y="2627"/>
                    </a:lnTo>
                    <a:lnTo>
                      <a:pt x="1521" y="2648"/>
                    </a:lnTo>
                    <a:lnTo>
                      <a:pt x="1489" y="2648"/>
                    </a:lnTo>
                    <a:lnTo>
                      <a:pt x="1467" y="2659"/>
                    </a:lnTo>
                    <a:lnTo>
                      <a:pt x="1435" y="2669"/>
                    </a:lnTo>
                    <a:lnTo>
                      <a:pt x="1403" y="2680"/>
                    </a:lnTo>
                    <a:lnTo>
                      <a:pt x="1371" y="2680"/>
                    </a:lnTo>
                    <a:lnTo>
                      <a:pt x="1339" y="2680"/>
                    </a:lnTo>
                    <a:lnTo>
                      <a:pt x="1317" y="2680"/>
                    </a:lnTo>
                    <a:lnTo>
                      <a:pt x="1285" y="2680"/>
                    </a:lnTo>
                    <a:lnTo>
                      <a:pt x="1253" y="2680"/>
                    </a:lnTo>
                    <a:lnTo>
                      <a:pt x="1210" y="2680"/>
                    </a:lnTo>
                    <a:lnTo>
                      <a:pt x="1178" y="2680"/>
                    </a:lnTo>
                    <a:lnTo>
                      <a:pt x="1146" y="2680"/>
                    </a:lnTo>
                    <a:lnTo>
                      <a:pt x="1114" y="2680"/>
                    </a:lnTo>
                    <a:lnTo>
                      <a:pt x="1082" y="2680"/>
                    </a:lnTo>
                    <a:lnTo>
                      <a:pt x="1060" y="2680"/>
                    </a:lnTo>
                    <a:lnTo>
                      <a:pt x="1028" y="2669"/>
                    </a:lnTo>
                    <a:lnTo>
                      <a:pt x="996" y="2648"/>
                    </a:lnTo>
                    <a:lnTo>
                      <a:pt x="964" y="2637"/>
                    </a:lnTo>
                    <a:lnTo>
                      <a:pt x="953" y="2605"/>
                    </a:lnTo>
                    <a:lnTo>
                      <a:pt x="975" y="2594"/>
                    </a:lnTo>
                    <a:lnTo>
                      <a:pt x="1007" y="2584"/>
                    </a:lnTo>
                    <a:lnTo>
                      <a:pt x="1082" y="2573"/>
                    </a:lnTo>
                    <a:lnTo>
                      <a:pt x="1114" y="2562"/>
                    </a:lnTo>
                    <a:lnTo>
                      <a:pt x="1146" y="2562"/>
                    </a:lnTo>
                    <a:lnTo>
                      <a:pt x="1178" y="2562"/>
                    </a:lnTo>
                    <a:lnTo>
                      <a:pt x="1210" y="2562"/>
                    </a:lnTo>
                    <a:lnTo>
                      <a:pt x="1232" y="2562"/>
                    </a:lnTo>
                    <a:lnTo>
                      <a:pt x="1264" y="2552"/>
                    </a:lnTo>
                    <a:lnTo>
                      <a:pt x="1296" y="2530"/>
                    </a:lnTo>
                    <a:lnTo>
                      <a:pt x="1307" y="2498"/>
                    </a:lnTo>
                    <a:lnTo>
                      <a:pt x="1317" y="2466"/>
                    </a:lnTo>
                    <a:lnTo>
                      <a:pt x="1285" y="2444"/>
                    </a:lnTo>
                    <a:lnTo>
                      <a:pt x="1253" y="2434"/>
                    </a:lnTo>
                    <a:lnTo>
                      <a:pt x="1221" y="2434"/>
                    </a:lnTo>
                    <a:lnTo>
                      <a:pt x="1189" y="2434"/>
                    </a:lnTo>
                    <a:lnTo>
                      <a:pt x="1167" y="2434"/>
                    </a:lnTo>
                    <a:lnTo>
                      <a:pt x="1135" y="2434"/>
                    </a:lnTo>
                    <a:lnTo>
                      <a:pt x="1103" y="2434"/>
                    </a:lnTo>
                    <a:lnTo>
                      <a:pt x="1060" y="2434"/>
                    </a:lnTo>
                    <a:lnTo>
                      <a:pt x="1028" y="2423"/>
                    </a:lnTo>
                    <a:lnTo>
                      <a:pt x="1007" y="2391"/>
                    </a:lnTo>
                    <a:lnTo>
                      <a:pt x="985" y="2380"/>
                    </a:lnTo>
                    <a:lnTo>
                      <a:pt x="975" y="2348"/>
                    </a:lnTo>
                    <a:lnTo>
                      <a:pt x="943" y="2305"/>
                    </a:lnTo>
                    <a:lnTo>
                      <a:pt x="932" y="2241"/>
                    </a:lnTo>
                    <a:lnTo>
                      <a:pt x="900" y="2198"/>
                    </a:lnTo>
                    <a:lnTo>
                      <a:pt x="878" y="2166"/>
                    </a:lnTo>
                    <a:lnTo>
                      <a:pt x="857" y="2123"/>
                    </a:lnTo>
                    <a:lnTo>
                      <a:pt x="835" y="2102"/>
                    </a:lnTo>
                    <a:lnTo>
                      <a:pt x="825" y="2080"/>
                    </a:lnTo>
                    <a:lnTo>
                      <a:pt x="803" y="2059"/>
                    </a:lnTo>
                    <a:lnTo>
                      <a:pt x="782" y="2037"/>
                    </a:lnTo>
                    <a:lnTo>
                      <a:pt x="760" y="2037"/>
                    </a:lnTo>
                    <a:lnTo>
                      <a:pt x="739" y="2059"/>
                    </a:lnTo>
                    <a:lnTo>
                      <a:pt x="739" y="2091"/>
                    </a:lnTo>
                    <a:lnTo>
                      <a:pt x="739" y="2123"/>
                    </a:lnTo>
                    <a:lnTo>
                      <a:pt x="739" y="2145"/>
                    </a:lnTo>
                    <a:lnTo>
                      <a:pt x="739" y="2177"/>
                    </a:lnTo>
                    <a:lnTo>
                      <a:pt x="760" y="2220"/>
                    </a:lnTo>
                    <a:lnTo>
                      <a:pt x="771" y="2252"/>
                    </a:lnTo>
                    <a:lnTo>
                      <a:pt x="793" y="2262"/>
                    </a:lnTo>
                    <a:lnTo>
                      <a:pt x="793" y="2284"/>
                    </a:lnTo>
                    <a:lnTo>
                      <a:pt x="825" y="2305"/>
                    </a:lnTo>
                    <a:lnTo>
                      <a:pt x="825" y="2327"/>
                    </a:lnTo>
                    <a:lnTo>
                      <a:pt x="846" y="2359"/>
                    </a:lnTo>
                    <a:lnTo>
                      <a:pt x="857" y="2391"/>
                    </a:lnTo>
                    <a:lnTo>
                      <a:pt x="868" y="2423"/>
                    </a:lnTo>
                    <a:lnTo>
                      <a:pt x="868" y="2455"/>
                    </a:lnTo>
                    <a:lnTo>
                      <a:pt x="868" y="2477"/>
                    </a:lnTo>
                    <a:lnTo>
                      <a:pt x="868" y="2509"/>
                    </a:lnTo>
                    <a:lnTo>
                      <a:pt x="846" y="2530"/>
                    </a:lnTo>
                    <a:lnTo>
                      <a:pt x="814" y="2530"/>
                    </a:lnTo>
                    <a:lnTo>
                      <a:pt x="782" y="2530"/>
                    </a:lnTo>
                    <a:lnTo>
                      <a:pt x="760" y="2530"/>
                    </a:lnTo>
                    <a:lnTo>
                      <a:pt x="718" y="2519"/>
                    </a:lnTo>
                    <a:lnTo>
                      <a:pt x="696" y="2487"/>
                    </a:lnTo>
                    <a:lnTo>
                      <a:pt x="664" y="2466"/>
                    </a:lnTo>
                    <a:lnTo>
                      <a:pt x="653" y="2444"/>
                    </a:lnTo>
                    <a:lnTo>
                      <a:pt x="621" y="2423"/>
                    </a:lnTo>
                    <a:lnTo>
                      <a:pt x="589" y="2402"/>
                    </a:lnTo>
                    <a:lnTo>
                      <a:pt x="568" y="2380"/>
                    </a:lnTo>
                    <a:lnTo>
                      <a:pt x="546" y="2380"/>
                    </a:lnTo>
                    <a:lnTo>
                      <a:pt x="514" y="2359"/>
                    </a:lnTo>
                    <a:lnTo>
                      <a:pt x="493" y="2337"/>
                    </a:lnTo>
                    <a:lnTo>
                      <a:pt x="471" y="2337"/>
                    </a:lnTo>
                    <a:lnTo>
                      <a:pt x="439" y="2316"/>
                    </a:lnTo>
                    <a:lnTo>
                      <a:pt x="407" y="2294"/>
                    </a:lnTo>
                    <a:lnTo>
                      <a:pt x="385" y="2273"/>
                    </a:lnTo>
                    <a:lnTo>
                      <a:pt x="364" y="2241"/>
                    </a:lnTo>
                    <a:lnTo>
                      <a:pt x="353" y="2209"/>
                    </a:lnTo>
                    <a:lnTo>
                      <a:pt x="343" y="2187"/>
                    </a:lnTo>
                    <a:lnTo>
                      <a:pt x="332" y="2145"/>
                    </a:lnTo>
                    <a:lnTo>
                      <a:pt x="332" y="2123"/>
                    </a:lnTo>
                    <a:lnTo>
                      <a:pt x="321" y="2091"/>
                    </a:lnTo>
                    <a:lnTo>
                      <a:pt x="310" y="2059"/>
                    </a:lnTo>
                    <a:lnTo>
                      <a:pt x="310" y="2037"/>
                    </a:lnTo>
                    <a:lnTo>
                      <a:pt x="300" y="2005"/>
                    </a:lnTo>
                    <a:lnTo>
                      <a:pt x="300" y="1973"/>
                    </a:lnTo>
                    <a:lnTo>
                      <a:pt x="300" y="1941"/>
                    </a:lnTo>
                    <a:lnTo>
                      <a:pt x="300" y="1909"/>
                    </a:lnTo>
                    <a:lnTo>
                      <a:pt x="300" y="1887"/>
                    </a:lnTo>
                    <a:lnTo>
                      <a:pt x="300" y="1855"/>
                    </a:lnTo>
                    <a:lnTo>
                      <a:pt x="332" y="1845"/>
                    </a:lnTo>
                    <a:lnTo>
                      <a:pt x="364" y="1845"/>
                    </a:lnTo>
                    <a:lnTo>
                      <a:pt x="385" y="1877"/>
                    </a:lnTo>
                    <a:lnTo>
                      <a:pt x="407" y="1898"/>
                    </a:lnTo>
                    <a:lnTo>
                      <a:pt x="418" y="1920"/>
                    </a:lnTo>
                    <a:lnTo>
                      <a:pt x="439" y="1952"/>
                    </a:lnTo>
                    <a:lnTo>
                      <a:pt x="460" y="1995"/>
                    </a:lnTo>
                    <a:lnTo>
                      <a:pt x="482" y="2016"/>
                    </a:lnTo>
                    <a:lnTo>
                      <a:pt x="503" y="1984"/>
                    </a:lnTo>
                    <a:lnTo>
                      <a:pt x="514" y="1962"/>
                    </a:lnTo>
                    <a:lnTo>
                      <a:pt x="525" y="1930"/>
                    </a:lnTo>
                    <a:lnTo>
                      <a:pt x="525" y="1887"/>
                    </a:lnTo>
                    <a:lnTo>
                      <a:pt x="525" y="1855"/>
                    </a:lnTo>
                    <a:lnTo>
                      <a:pt x="525" y="1812"/>
                    </a:lnTo>
                    <a:lnTo>
                      <a:pt x="503" y="1791"/>
                    </a:lnTo>
                    <a:lnTo>
                      <a:pt x="493" y="1759"/>
                    </a:lnTo>
                    <a:lnTo>
                      <a:pt x="471" y="1738"/>
                    </a:lnTo>
                    <a:lnTo>
                      <a:pt x="450" y="1716"/>
                    </a:lnTo>
                    <a:lnTo>
                      <a:pt x="428" y="1695"/>
                    </a:lnTo>
                    <a:lnTo>
                      <a:pt x="407" y="1673"/>
                    </a:lnTo>
                    <a:lnTo>
                      <a:pt x="385" y="1663"/>
                    </a:lnTo>
                    <a:lnTo>
                      <a:pt x="364" y="1641"/>
                    </a:lnTo>
                    <a:lnTo>
                      <a:pt x="332" y="1609"/>
                    </a:lnTo>
                    <a:lnTo>
                      <a:pt x="321" y="1577"/>
                    </a:lnTo>
                    <a:lnTo>
                      <a:pt x="310" y="1555"/>
                    </a:lnTo>
                    <a:lnTo>
                      <a:pt x="300" y="1523"/>
                    </a:lnTo>
                    <a:lnTo>
                      <a:pt x="289" y="1491"/>
                    </a:lnTo>
                    <a:lnTo>
                      <a:pt x="289" y="1459"/>
                    </a:lnTo>
                    <a:lnTo>
                      <a:pt x="289" y="1427"/>
                    </a:lnTo>
                    <a:lnTo>
                      <a:pt x="289" y="1395"/>
                    </a:lnTo>
                    <a:lnTo>
                      <a:pt x="289" y="1373"/>
                    </a:lnTo>
                    <a:lnTo>
                      <a:pt x="289" y="1341"/>
                    </a:lnTo>
                    <a:lnTo>
                      <a:pt x="300" y="1309"/>
                    </a:lnTo>
                    <a:lnTo>
                      <a:pt x="289" y="1277"/>
                    </a:lnTo>
                    <a:lnTo>
                      <a:pt x="278" y="1245"/>
                    </a:lnTo>
                    <a:lnTo>
                      <a:pt x="278" y="1223"/>
                    </a:lnTo>
                    <a:lnTo>
                      <a:pt x="268" y="1191"/>
                    </a:lnTo>
                    <a:lnTo>
                      <a:pt x="268" y="1159"/>
                    </a:lnTo>
                    <a:lnTo>
                      <a:pt x="257" y="1127"/>
                    </a:lnTo>
                    <a:lnTo>
                      <a:pt x="246" y="1095"/>
                    </a:lnTo>
                    <a:lnTo>
                      <a:pt x="246" y="1073"/>
                    </a:lnTo>
                    <a:lnTo>
                      <a:pt x="246" y="1031"/>
                    </a:lnTo>
                    <a:lnTo>
                      <a:pt x="246" y="1009"/>
                    </a:lnTo>
                    <a:lnTo>
                      <a:pt x="246" y="977"/>
                    </a:lnTo>
                    <a:lnTo>
                      <a:pt x="246" y="945"/>
                    </a:lnTo>
                    <a:lnTo>
                      <a:pt x="246" y="913"/>
                    </a:lnTo>
                    <a:lnTo>
                      <a:pt x="246" y="891"/>
                    </a:lnTo>
                    <a:lnTo>
                      <a:pt x="268" y="870"/>
                    </a:lnTo>
                    <a:lnTo>
                      <a:pt x="278" y="838"/>
                    </a:lnTo>
                    <a:lnTo>
                      <a:pt x="278" y="816"/>
                    </a:lnTo>
                    <a:lnTo>
                      <a:pt x="289" y="784"/>
                    </a:lnTo>
                    <a:lnTo>
                      <a:pt x="300" y="752"/>
                    </a:lnTo>
                    <a:lnTo>
                      <a:pt x="300" y="720"/>
                    </a:lnTo>
                    <a:lnTo>
                      <a:pt x="310" y="688"/>
                    </a:lnTo>
                    <a:lnTo>
                      <a:pt x="310" y="666"/>
                    </a:lnTo>
                    <a:lnTo>
                      <a:pt x="321" y="634"/>
                    </a:lnTo>
                    <a:lnTo>
                      <a:pt x="321" y="602"/>
                    </a:lnTo>
                    <a:lnTo>
                      <a:pt x="332" y="570"/>
                    </a:lnTo>
                    <a:lnTo>
                      <a:pt x="343" y="538"/>
                    </a:lnTo>
                    <a:lnTo>
                      <a:pt x="353" y="516"/>
                    </a:lnTo>
                    <a:lnTo>
                      <a:pt x="364" y="484"/>
                    </a:lnTo>
                    <a:lnTo>
                      <a:pt x="375" y="452"/>
                    </a:lnTo>
                    <a:lnTo>
                      <a:pt x="385" y="420"/>
                    </a:lnTo>
                    <a:lnTo>
                      <a:pt x="407" y="388"/>
                    </a:lnTo>
                    <a:lnTo>
                      <a:pt x="439" y="356"/>
                    </a:lnTo>
                    <a:lnTo>
                      <a:pt x="460" y="334"/>
                    </a:lnTo>
                    <a:lnTo>
                      <a:pt x="482" y="313"/>
                    </a:lnTo>
                    <a:lnTo>
                      <a:pt x="493" y="281"/>
                    </a:lnTo>
                    <a:lnTo>
                      <a:pt x="503" y="259"/>
                    </a:lnTo>
                    <a:lnTo>
                      <a:pt x="525" y="249"/>
                    </a:lnTo>
                    <a:lnTo>
                      <a:pt x="535" y="227"/>
                    </a:lnTo>
                    <a:lnTo>
                      <a:pt x="557" y="195"/>
                    </a:lnTo>
                    <a:lnTo>
                      <a:pt x="568" y="163"/>
                    </a:lnTo>
                    <a:lnTo>
                      <a:pt x="600" y="142"/>
                    </a:lnTo>
                    <a:lnTo>
                      <a:pt x="632" y="131"/>
                    </a:lnTo>
                    <a:lnTo>
                      <a:pt x="643" y="163"/>
                    </a:lnTo>
                    <a:lnTo>
                      <a:pt x="653" y="195"/>
                    </a:lnTo>
                    <a:lnTo>
                      <a:pt x="653" y="217"/>
                    </a:lnTo>
                    <a:lnTo>
                      <a:pt x="653" y="249"/>
                    </a:lnTo>
                    <a:lnTo>
                      <a:pt x="664" y="281"/>
                    </a:lnTo>
                    <a:lnTo>
                      <a:pt x="675" y="313"/>
                    </a:lnTo>
                    <a:lnTo>
                      <a:pt x="685" y="345"/>
                    </a:lnTo>
                    <a:lnTo>
                      <a:pt x="696" y="367"/>
                    </a:lnTo>
                    <a:lnTo>
                      <a:pt x="696" y="409"/>
                    </a:lnTo>
                    <a:lnTo>
                      <a:pt x="696" y="431"/>
                    </a:lnTo>
                    <a:lnTo>
                      <a:pt x="696" y="463"/>
                    </a:lnTo>
                    <a:lnTo>
                      <a:pt x="696" y="495"/>
                    </a:lnTo>
                    <a:lnTo>
                      <a:pt x="696" y="527"/>
                    </a:lnTo>
                    <a:lnTo>
                      <a:pt x="696" y="549"/>
                    </a:lnTo>
                    <a:lnTo>
                      <a:pt x="707" y="581"/>
                    </a:lnTo>
                    <a:lnTo>
                      <a:pt x="707" y="613"/>
                    </a:lnTo>
                    <a:lnTo>
                      <a:pt x="707" y="645"/>
                    </a:lnTo>
                    <a:lnTo>
                      <a:pt x="707" y="677"/>
                    </a:lnTo>
                    <a:lnTo>
                      <a:pt x="718" y="699"/>
                    </a:lnTo>
                    <a:lnTo>
                      <a:pt x="718" y="731"/>
                    </a:lnTo>
                    <a:lnTo>
                      <a:pt x="728" y="763"/>
                    </a:lnTo>
                    <a:lnTo>
                      <a:pt x="739" y="795"/>
                    </a:lnTo>
                    <a:lnTo>
                      <a:pt x="739" y="827"/>
                    </a:lnTo>
                    <a:lnTo>
                      <a:pt x="750" y="849"/>
                    </a:lnTo>
                    <a:lnTo>
                      <a:pt x="771" y="881"/>
                    </a:lnTo>
                    <a:lnTo>
                      <a:pt x="793" y="891"/>
                    </a:lnTo>
                    <a:lnTo>
                      <a:pt x="803" y="913"/>
                    </a:lnTo>
                    <a:lnTo>
                      <a:pt x="825" y="945"/>
                    </a:lnTo>
                    <a:lnTo>
                      <a:pt x="835" y="977"/>
                    </a:lnTo>
                    <a:lnTo>
                      <a:pt x="846" y="1009"/>
                    </a:lnTo>
                    <a:lnTo>
                      <a:pt x="868" y="1020"/>
                    </a:lnTo>
                    <a:lnTo>
                      <a:pt x="878" y="1052"/>
                    </a:lnTo>
                    <a:lnTo>
                      <a:pt x="900" y="1063"/>
                    </a:lnTo>
                    <a:lnTo>
                      <a:pt x="932" y="1095"/>
                    </a:lnTo>
                    <a:lnTo>
                      <a:pt x="964" y="1106"/>
                    </a:lnTo>
                    <a:lnTo>
                      <a:pt x="996" y="1116"/>
                    </a:lnTo>
                    <a:lnTo>
                      <a:pt x="1018" y="1116"/>
                    </a:lnTo>
                    <a:lnTo>
                      <a:pt x="1050" y="1116"/>
                    </a:lnTo>
                    <a:lnTo>
                      <a:pt x="1050" y="1084"/>
                    </a:lnTo>
                    <a:lnTo>
                      <a:pt x="1060" y="1052"/>
                    </a:lnTo>
                    <a:lnTo>
                      <a:pt x="1060" y="1020"/>
                    </a:lnTo>
                    <a:lnTo>
                      <a:pt x="1060" y="998"/>
                    </a:lnTo>
                    <a:lnTo>
                      <a:pt x="1060" y="966"/>
                    </a:lnTo>
                    <a:lnTo>
                      <a:pt x="1028" y="945"/>
                    </a:lnTo>
                    <a:lnTo>
                      <a:pt x="996" y="934"/>
                    </a:lnTo>
                    <a:lnTo>
                      <a:pt x="964" y="913"/>
                    </a:lnTo>
                    <a:lnTo>
                      <a:pt x="932" y="902"/>
                    </a:lnTo>
                    <a:lnTo>
                      <a:pt x="921" y="870"/>
                    </a:lnTo>
                    <a:lnTo>
                      <a:pt x="900" y="838"/>
                    </a:lnTo>
                    <a:lnTo>
                      <a:pt x="889" y="816"/>
                    </a:lnTo>
                    <a:lnTo>
                      <a:pt x="889" y="784"/>
                    </a:lnTo>
                    <a:lnTo>
                      <a:pt x="889" y="752"/>
                    </a:lnTo>
                    <a:lnTo>
                      <a:pt x="889" y="720"/>
                    </a:lnTo>
                    <a:lnTo>
                      <a:pt x="889" y="688"/>
                    </a:lnTo>
                    <a:lnTo>
                      <a:pt x="878" y="666"/>
                    </a:lnTo>
                    <a:lnTo>
                      <a:pt x="868" y="634"/>
                    </a:lnTo>
                    <a:lnTo>
                      <a:pt x="857" y="602"/>
                    </a:lnTo>
                    <a:lnTo>
                      <a:pt x="846" y="570"/>
                    </a:lnTo>
                    <a:lnTo>
                      <a:pt x="846" y="538"/>
                    </a:lnTo>
                    <a:lnTo>
                      <a:pt x="846" y="516"/>
                    </a:lnTo>
                    <a:lnTo>
                      <a:pt x="835" y="484"/>
                    </a:lnTo>
                    <a:lnTo>
                      <a:pt x="825" y="452"/>
                    </a:lnTo>
                    <a:lnTo>
                      <a:pt x="825" y="420"/>
                    </a:lnTo>
                    <a:lnTo>
                      <a:pt x="814" y="388"/>
                    </a:lnTo>
                    <a:lnTo>
                      <a:pt x="803" y="345"/>
                    </a:lnTo>
                    <a:lnTo>
                      <a:pt x="803" y="313"/>
                    </a:lnTo>
                    <a:lnTo>
                      <a:pt x="793" y="227"/>
                    </a:lnTo>
                    <a:lnTo>
                      <a:pt x="782" y="142"/>
                    </a:lnTo>
                    <a:lnTo>
                      <a:pt x="782" y="120"/>
                    </a:lnTo>
                    <a:lnTo>
                      <a:pt x="760" y="99"/>
                    </a:lnTo>
                    <a:lnTo>
                      <a:pt x="750" y="77"/>
                    </a:lnTo>
                    <a:lnTo>
                      <a:pt x="728" y="77"/>
                    </a:lnTo>
                    <a:lnTo>
                      <a:pt x="696" y="56"/>
                    </a:lnTo>
                    <a:lnTo>
                      <a:pt x="664" y="45"/>
                    </a:lnTo>
                    <a:lnTo>
                      <a:pt x="615" y="0"/>
                    </a:lnTo>
                    <a:lnTo>
                      <a:pt x="568" y="35"/>
                    </a:lnTo>
                    <a:lnTo>
                      <a:pt x="567" y="48"/>
                    </a:lnTo>
                  </a:path>
                </a:pathLst>
              </a:custGeom>
              <a:pattFill prst="pct90">
                <a:fgClr>
                  <a:schemeClr val="accent1"/>
                </a:fgClr>
                <a:bgClr>
                  <a:srgbClr val="080808"/>
                </a:bgClr>
              </a:patt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62" name="Freeform 10"/>
              <p:cNvSpPr>
                <a:spLocks/>
              </p:cNvSpPr>
              <p:nvPr/>
            </p:nvSpPr>
            <p:spPr bwMode="auto">
              <a:xfrm>
                <a:off x="2312" y="1824"/>
                <a:ext cx="526" cy="733"/>
              </a:xfrm>
              <a:custGeom>
                <a:avLst/>
                <a:gdLst/>
                <a:ahLst/>
                <a:cxnLst>
                  <a:cxn ang="0">
                    <a:pos x="472" y="47"/>
                  </a:cxn>
                  <a:cxn ang="0">
                    <a:pos x="439" y="90"/>
                  </a:cxn>
                  <a:cxn ang="0">
                    <a:pos x="418" y="154"/>
                  </a:cxn>
                  <a:cxn ang="0">
                    <a:pos x="397" y="218"/>
                  </a:cxn>
                  <a:cxn ang="0">
                    <a:pos x="386" y="272"/>
                  </a:cxn>
                  <a:cxn ang="0">
                    <a:pos x="364" y="336"/>
                  </a:cxn>
                  <a:cxn ang="0">
                    <a:pos x="354" y="390"/>
                  </a:cxn>
                  <a:cxn ang="0">
                    <a:pos x="322" y="454"/>
                  </a:cxn>
                  <a:cxn ang="0">
                    <a:pos x="289" y="518"/>
                  </a:cxn>
                  <a:cxn ang="0">
                    <a:pos x="257" y="572"/>
                  </a:cxn>
                  <a:cxn ang="0">
                    <a:pos x="204" y="604"/>
                  </a:cxn>
                  <a:cxn ang="0">
                    <a:pos x="150" y="625"/>
                  </a:cxn>
                  <a:cxn ang="0">
                    <a:pos x="86" y="625"/>
                  </a:cxn>
                  <a:cxn ang="0">
                    <a:pos x="32" y="625"/>
                  </a:cxn>
                  <a:cxn ang="0">
                    <a:pos x="11" y="679"/>
                  </a:cxn>
                  <a:cxn ang="0">
                    <a:pos x="32" y="732"/>
                  </a:cxn>
                  <a:cxn ang="0">
                    <a:pos x="86" y="732"/>
                  </a:cxn>
                  <a:cxn ang="0">
                    <a:pos x="150" y="732"/>
                  </a:cxn>
                  <a:cxn ang="0">
                    <a:pos x="204" y="711"/>
                  </a:cxn>
                  <a:cxn ang="0">
                    <a:pos x="236" y="679"/>
                  </a:cxn>
                  <a:cxn ang="0">
                    <a:pos x="279" y="647"/>
                  </a:cxn>
                  <a:cxn ang="0">
                    <a:pos x="322" y="604"/>
                  </a:cxn>
                  <a:cxn ang="0">
                    <a:pos x="354" y="561"/>
                  </a:cxn>
                  <a:cxn ang="0">
                    <a:pos x="397" y="507"/>
                  </a:cxn>
                  <a:cxn ang="0">
                    <a:pos x="439" y="443"/>
                  </a:cxn>
                  <a:cxn ang="0">
                    <a:pos x="461" y="379"/>
                  </a:cxn>
                  <a:cxn ang="0">
                    <a:pos x="472" y="325"/>
                  </a:cxn>
                  <a:cxn ang="0">
                    <a:pos x="482" y="261"/>
                  </a:cxn>
                  <a:cxn ang="0">
                    <a:pos x="493" y="207"/>
                  </a:cxn>
                  <a:cxn ang="0">
                    <a:pos x="504" y="143"/>
                  </a:cxn>
                  <a:cxn ang="0">
                    <a:pos x="525" y="79"/>
                  </a:cxn>
                  <a:cxn ang="0">
                    <a:pos x="472" y="0"/>
                  </a:cxn>
                </a:cxnLst>
                <a:rect l="0" t="0" r="r" b="b"/>
                <a:pathLst>
                  <a:path w="526" h="733">
                    <a:moveTo>
                      <a:pt x="472" y="0"/>
                    </a:moveTo>
                    <a:lnTo>
                      <a:pt x="472" y="47"/>
                    </a:lnTo>
                    <a:lnTo>
                      <a:pt x="450" y="68"/>
                    </a:lnTo>
                    <a:lnTo>
                      <a:pt x="439" y="90"/>
                    </a:lnTo>
                    <a:lnTo>
                      <a:pt x="429" y="122"/>
                    </a:lnTo>
                    <a:lnTo>
                      <a:pt x="418" y="154"/>
                    </a:lnTo>
                    <a:lnTo>
                      <a:pt x="397" y="186"/>
                    </a:lnTo>
                    <a:lnTo>
                      <a:pt x="397" y="218"/>
                    </a:lnTo>
                    <a:lnTo>
                      <a:pt x="386" y="240"/>
                    </a:lnTo>
                    <a:lnTo>
                      <a:pt x="386" y="272"/>
                    </a:lnTo>
                    <a:lnTo>
                      <a:pt x="375" y="304"/>
                    </a:lnTo>
                    <a:lnTo>
                      <a:pt x="364" y="336"/>
                    </a:lnTo>
                    <a:lnTo>
                      <a:pt x="354" y="368"/>
                    </a:lnTo>
                    <a:lnTo>
                      <a:pt x="354" y="390"/>
                    </a:lnTo>
                    <a:lnTo>
                      <a:pt x="343" y="422"/>
                    </a:lnTo>
                    <a:lnTo>
                      <a:pt x="322" y="454"/>
                    </a:lnTo>
                    <a:lnTo>
                      <a:pt x="311" y="486"/>
                    </a:lnTo>
                    <a:lnTo>
                      <a:pt x="289" y="518"/>
                    </a:lnTo>
                    <a:lnTo>
                      <a:pt x="268" y="540"/>
                    </a:lnTo>
                    <a:lnTo>
                      <a:pt x="257" y="572"/>
                    </a:lnTo>
                    <a:lnTo>
                      <a:pt x="225" y="582"/>
                    </a:lnTo>
                    <a:lnTo>
                      <a:pt x="204" y="604"/>
                    </a:lnTo>
                    <a:lnTo>
                      <a:pt x="182" y="614"/>
                    </a:lnTo>
                    <a:lnTo>
                      <a:pt x="150" y="625"/>
                    </a:lnTo>
                    <a:lnTo>
                      <a:pt x="118" y="625"/>
                    </a:lnTo>
                    <a:lnTo>
                      <a:pt x="86" y="625"/>
                    </a:lnTo>
                    <a:lnTo>
                      <a:pt x="64" y="625"/>
                    </a:lnTo>
                    <a:lnTo>
                      <a:pt x="32" y="625"/>
                    </a:lnTo>
                    <a:lnTo>
                      <a:pt x="22" y="647"/>
                    </a:lnTo>
                    <a:lnTo>
                      <a:pt x="11" y="679"/>
                    </a:lnTo>
                    <a:lnTo>
                      <a:pt x="0" y="711"/>
                    </a:lnTo>
                    <a:lnTo>
                      <a:pt x="32" y="732"/>
                    </a:lnTo>
                    <a:lnTo>
                      <a:pt x="54" y="732"/>
                    </a:lnTo>
                    <a:lnTo>
                      <a:pt x="86" y="732"/>
                    </a:lnTo>
                    <a:lnTo>
                      <a:pt x="118" y="732"/>
                    </a:lnTo>
                    <a:lnTo>
                      <a:pt x="150" y="732"/>
                    </a:lnTo>
                    <a:lnTo>
                      <a:pt x="172" y="722"/>
                    </a:lnTo>
                    <a:lnTo>
                      <a:pt x="204" y="711"/>
                    </a:lnTo>
                    <a:lnTo>
                      <a:pt x="214" y="689"/>
                    </a:lnTo>
                    <a:lnTo>
                      <a:pt x="236" y="679"/>
                    </a:lnTo>
                    <a:lnTo>
                      <a:pt x="257" y="657"/>
                    </a:lnTo>
                    <a:lnTo>
                      <a:pt x="279" y="647"/>
                    </a:lnTo>
                    <a:lnTo>
                      <a:pt x="300" y="625"/>
                    </a:lnTo>
                    <a:lnTo>
                      <a:pt x="322" y="604"/>
                    </a:lnTo>
                    <a:lnTo>
                      <a:pt x="332" y="582"/>
                    </a:lnTo>
                    <a:lnTo>
                      <a:pt x="354" y="561"/>
                    </a:lnTo>
                    <a:lnTo>
                      <a:pt x="386" y="529"/>
                    </a:lnTo>
                    <a:lnTo>
                      <a:pt x="397" y="507"/>
                    </a:lnTo>
                    <a:lnTo>
                      <a:pt x="418" y="475"/>
                    </a:lnTo>
                    <a:lnTo>
                      <a:pt x="439" y="443"/>
                    </a:lnTo>
                    <a:lnTo>
                      <a:pt x="461" y="411"/>
                    </a:lnTo>
                    <a:lnTo>
                      <a:pt x="461" y="379"/>
                    </a:lnTo>
                    <a:lnTo>
                      <a:pt x="472" y="357"/>
                    </a:lnTo>
                    <a:lnTo>
                      <a:pt x="472" y="325"/>
                    </a:lnTo>
                    <a:lnTo>
                      <a:pt x="472" y="293"/>
                    </a:lnTo>
                    <a:lnTo>
                      <a:pt x="482" y="261"/>
                    </a:lnTo>
                    <a:lnTo>
                      <a:pt x="493" y="229"/>
                    </a:lnTo>
                    <a:lnTo>
                      <a:pt x="493" y="207"/>
                    </a:lnTo>
                    <a:lnTo>
                      <a:pt x="504" y="175"/>
                    </a:lnTo>
                    <a:lnTo>
                      <a:pt x="504" y="143"/>
                    </a:lnTo>
                    <a:lnTo>
                      <a:pt x="514" y="111"/>
                    </a:lnTo>
                    <a:lnTo>
                      <a:pt x="525" y="79"/>
                    </a:lnTo>
                    <a:lnTo>
                      <a:pt x="504" y="47"/>
                    </a:lnTo>
                    <a:lnTo>
                      <a:pt x="472" y="0"/>
                    </a:lnTo>
                    <a:lnTo>
                      <a:pt x="472" y="0"/>
                    </a:lnTo>
                  </a:path>
                </a:pathLst>
              </a:custGeom>
              <a:pattFill prst="pct90">
                <a:fgClr>
                  <a:schemeClr val="accent1"/>
                </a:fgClr>
                <a:bgClr>
                  <a:srgbClr val="080808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4" name="Group 18"/>
              <p:cNvGrpSpPr>
                <a:grpSpLocks/>
              </p:cNvGrpSpPr>
              <p:nvPr/>
            </p:nvGrpSpPr>
            <p:grpSpPr bwMode="auto">
              <a:xfrm>
                <a:off x="1552" y="1941"/>
                <a:ext cx="365" cy="849"/>
                <a:chOff x="1552" y="1941"/>
                <a:chExt cx="365" cy="849"/>
              </a:xfrm>
            </p:grpSpPr>
            <p:sp>
              <p:nvSpPr>
                <p:cNvPr id="23563" name="Freeform 11"/>
                <p:cNvSpPr>
                  <a:spLocks/>
                </p:cNvSpPr>
                <p:nvPr/>
              </p:nvSpPr>
              <p:spPr bwMode="auto">
                <a:xfrm>
                  <a:off x="1557" y="1941"/>
                  <a:ext cx="356" cy="771"/>
                </a:xfrm>
                <a:custGeom>
                  <a:avLst/>
                  <a:gdLst/>
                  <a:ahLst/>
                  <a:cxnLst>
                    <a:cxn ang="0">
                      <a:pos x="158" y="93"/>
                    </a:cxn>
                    <a:cxn ang="0">
                      <a:pos x="126" y="121"/>
                    </a:cxn>
                    <a:cxn ang="0">
                      <a:pos x="93" y="158"/>
                    </a:cxn>
                    <a:cxn ang="0">
                      <a:pos x="74" y="200"/>
                    </a:cxn>
                    <a:cxn ang="0">
                      <a:pos x="55" y="242"/>
                    </a:cxn>
                    <a:cxn ang="0">
                      <a:pos x="37" y="289"/>
                    </a:cxn>
                    <a:cxn ang="0">
                      <a:pos x="23" y="331"/>
                    </a:cxn>
                    <a:cxn ang="0">
                      <a:pos x="13" y="373"/>
                    </a:cxn>
                    <a:cxn ang="0">
                      <a:pos x="9" y="415"/>
                    </a:cxn>
                    <a:cxn ang="0">
                      <a:pos x="9" y="452"/>
                    </a:cxn>
                    <a:cxn ang="0">
                      <a:pos x="4" y="494"/>
                    </a:cxn>
                    <a:cxn ang="0">
                      <a:pos x="4" y="536"/>
                    </a:cxn>
                    <a:cxn ang="0">
                      <a:pos x="0" y="573"/>
                    </a:cxn>
                    <a:cxn ang="0">
                      <a:pos x="0" y="615"/>
                    </a:cxn>
                    <a:cxn ang="0">
                      <a:pos x="4" y="657"/>
                    </a:cxn>
                    <a:cxn ang="0">
                      <a:pos x="18" y="695"/>
                    </a:cxn>
                    <a:cxn ang="0">
                      <a:pos x="37" y="737"/>
                    </a:cxn>
                    <a:cxn ang="0">
                      <a:pos x="65" y="770"/>
                    </a:cxn>
                    <a:cxn ang="0">
                      <a:pos x="84" y="728"/>
                    </a:cxn>
                    <a:cxn ang="0">
                      <a:pos x="88" y="686"/>
                    </a:cxn>
                    <a:cxn ang="0">
                      <a:pos x="88" y="644"/>
                    </a:cxn>
                    <a:cxn ang="0">
                      <a:pos x="93" y="606"/>
                    </a:cxn>
                    <a:cxn ang="0">
                      <a:pos x="97" y="564"/>
                    </a:cxn>
                    <a:cxn ang="0">
                      <a:pos x="107" y="527"/>
                    </a:cxn>
                    <a:cxn ang="0">
                      <a:pos x="116" y="489"/>
                    </a:cxn>
                    <a:cxn ang="0">
                      <a:pos x="130" y="443"/>
                    </a:cxn>
                    <a:cxn ang="0">
                      <a:pos x="149" y="410"/>
                    </a:cxn>
                    <a:cxn ang="0">
                      <a:pos x="177" y="377"/>
                    </a:cxn>
                    <a:cxn ang="0">
                      <a:pos x="200" y="401"/>
                    </a:cxn>
                    <a:cxn ang="0">
                      <a:pos x="214" y="438"/>
                    </a:cxn>
                    <a:cxn ang="0">
                      <a:pos x="228" y="480"/>
                    </a:cxn>
                    <a:cxn ang="0">
                      <a:pos x="242" y="522"/>
                    </a:cxn>
                    <a:cxn ang="0">
                      <a:pos x="247" y="564"/>
                    </a:cxn>
                    <a:cxn ang="0">
                      <a:pos x="261" y="602"/>
                    </a:cxn>
                    <a:cxn ang="0">
                      <a:pos x="270" y="648"/>
                    </a:cxn>
                    <a:cxn ang="0">
                      <a:pos x="275" y="686"/>
                    </a:cxn>
                    <a:cxn ang="0">
                      <a:pos x="280" y="728"/>
                    </a:cxn>
                    <a:cxn ang="0">
                      <a:pos x="294" y="751"/>
                    </a:cxn>
                    <a:cxn ang="0">
                      <a:pos x="307" y="714"/>
                    </a:cxn>
                    <a:cxn ang="0">
                      <a:pos x="326" y="676"/>
                    </a:cxn>
                    <a:cxn ang="0">
                      <a:pos x="340" y="634"/>
                    </a:cxn>
                    <a:cxn ang="0">
                      <a:pos x="349" y="588"/>
                    </a:cxn>
                    <a:cxn ang="0">
                      <a:pos x="355" y="550"/>
                    </a:cxn>
                    <a:cxn ang="0">
                      <a:pos x="355" y="513"/>
                    </a:cxn>
                    <a:cxn ang="0">
                      <a:pos x="355" y="471"/>
                    </a:cxn>
                    <a:cxn ang="0">
                      <a:pos x="355" y="434"/>
                    </a:cxn>
                    <a:cxn ang="0">
                      <a:pos x="355" y="392"/>
                    </a:cxn>
                    <a:cxn ang="0">
                      <a:pos x="345" y="354"/>
                    </a:cxn>
                    <a:cxn ang="0">
                      <a:pos x="345" y="312"/>
                    </a:cxn>
                    <a:cxn ang="0">
                      <a:pos x="331" y="270"/>
                    </a:cxn>
                    <a:cxn ang="0">
                      <a:pos x="317" y="228"/>
                    </a:cxn>
                    <a:cxn ang="0">
                      <a:pos x="298" y="191"/>
                    </a:cxn>
                    <a:cxn ang="0">
                      <a:pos x="265" y="154"/>
                    </a:cxn>
                    <a:cxn ang="0">
                      <a:pos x="238" y="116"/>
                    </a:cxn>
                    <a:cxn ang="0">
                      <a:pos x="210" y="83"/>
                    </a:cxn>
                    <a:cxn ang="0">
                      <a:pos x="186" y="0"/>
                    </a:cxn>
                  </a:cxnLst>
                  <a:rect l="0" t="0" r="r" b="b"/>
                  <a:pathLst>
                    <a:path w="356" h="771">
                      <a:moveTo>
                        <a:pt x="190" y="62"/>
                      </a:moveTo>
                      <a:lnTo>
                        <a:pt x="168" y="79"/>
                      </a:lnTo>
                      <a:lnTo>
                        <a:pt x="158" y="93"/>
                      </a:lnTo>
                      <a:lnTo>
                        <a:pt x="149" y="102"/>
                      </a:lnTo>
                      <a:lnTo>
                        <a:pt x="139" y="107"/>
                      </a:lnTo>
                      <a:lnTo>
                        <a:pt x="126" y="121"/>
                      </a:lnTo>
                      <a:lnTo>
                        <a:pt x="112" y="135"/>
                      </a:lnTo>
                      <a:lnTo>
                        <a:pt x="102" y="144"/>
                      </a:lnTo>
                      <a:lnTo>
                        <a:pt x="93" y="158"/>
                      </a:lnTo>
                      <a:lnTo>
                        <a:pt x="84" y="172"/>
                      </a:lnTo>
                      <a:lnTo>
                        <a:pt x="84" y="182"/>
                      </a:lnTo>
                      <a:lnTo>
                        <a:pt x="74" y="200"/>
                      </a:lnTo>
                      <a:lnTo>
                        <a:pt x="65" y="214"/>
                      </a:lnTo>
                      <a:lnTo>
                        <a:pt x="65" y="224"/>
                      </a:lnTo>
                      <a:lnTo>
                        <a:pt x="55" y="242"/>
                      </a:lnTo>
                      <a:lnTo>
                        <a:pt x="46" y="256"/>
                      </a:lnTo>
                      <a:lnTo>
                        <a:pt x="42" y="270"/>
                      </a:lnTo>
                      <a:lnTo>
                        <a:pt x="37" y="289"/>
                      </a:lnTo>
                      <a:lnTo>
                        <a:pt x="28" y="303"/>
                      </a:lnTo>
                      <a:lnTo>
                        <a:pt x="28" y="317"/>
                      </a:lnTo>
                      <a:lnTo>
                        <a:pt x="23" y="331"/>
                      </a:lnTo>
                      <a:lnTo>
                        <a:pt x="18" y="345"/>
                      </a:lnTo>
                      <a:lnTo>
                        <a:pt x="18" y="359"/>
                      </a:lnTo>
                      <a:lnTo>
                        <a:pt x="13" y="373"/>
                      </a:lnTo>
                      <a:lnTo>
                        <a:pt x="13" y="387"/>
                      </a:lnTo>
                      <a:lnTo>
                        <a:pt x="9" y="401"/>
                      </a:lnTo>
                      <a:lnTo>
                        <a:pt x="9" y="415"/>
                      </a:lnTo>
                      <a:lnTo>
                        <a:pt x="9" y="424"/>
                      </a:lnTo>
                      <a:lnTo>
                        <a:pt x="9" y="438"/>
                      </a:lnTo>
                      <a:lnTo>
                        <a:pt x="9" y="452"/>
                      </a:lnTo>
                      <a:lnTo>
                        <a:pt x="9" y="466"/>
                      </a:lnTo>
                      <a:lnTo>
                        <a:pt x="9" y="480"/>
                      </a:lnTo>
                      <a:lnTo>
                        <a:pt x="4" y="494"/>
                      </a:lnTo>
                      <a:lnTo>
                        <a:pt x="4" y="508"/>
                      </a:lnTo>
                      <a:lnTo>
                        <a:pt x="4" y="522"/>
                      </a:lnTo>
                      <a:lnTo>
                        <a:pt x="4" y="536"/>
                      </a:lnTo>
                      <a:lnTo>
                        <a:pt x="0" y="546"/>
                      </a:lnTo>
                      <a:lnTo>
                        <a:pt x="0" y="560"/>
                      </a:lnTo>
                      <a:lnTo>
                        <a:pt x="0" y="573"/>
                      </a:lnTo>
                      <a:lnTo>
                        <a:pt x="0" y="588"/>
                      </a:lnTo>
                      <a:lnTo>
                        <a:pt x="0" y="602"/>
                      </a:lnTo>
                      <a:lnTo>
                        <a:pt x="0" y="615"/>
                      </a:lnTo>
                      <a:lnTo>
                        <a:pt x="0" y="630"/>
                      </a:lnTo>
                      <a:lnTo>
                        <a:pt x="0" y="644"/>
                      </a:lnTo>
                      <a:lnTo>
                        <a:pt x="4" y="657"/>
                      </a:lnTo>
                      <a:lnTo>
                        <a:pt x="9" y="667"/>
                      </a:lnTo>
                      <a:lnTo>
                        <a:pt x="13" y="681"/>
                      </a:lnTo>
                      <a:lnTo>
                        <a:pt x="18" y="695"/>
                      </a:lnTo>
                      <a:lnTo>
                        <a:pt x="23" y="709"/>
                      </a:lnTo>
                      <a:lnTo>
                        <a:pt x="32" y="723"/>
                      </a:lnTo>
                      <a:lnTo>
                        <a:pt x="37" y="737"/>
                      </a:lnTo>
                      <a:lnTo>
                        <a:pt x="42" y="751"/>
                      </a:lnTo>
                      <a:lnTo>
                        <a:pt x="51" y="765"/>
                      </a:lnTo>
                      <a:lnTo>
                        <a:pt x="65" y="770"/>
                      </a:lnTo>
                      <a:lnTo>
                        <a:pt x="79" y="760"/>
                      </a:lnTo>
                      <a:lnTo>
                        <a:pt x="79" y="746"/>
                      </a:lnTo>
                      <a:lnTo>
                        <a:pt x="84" y="728"/>
                      </a:lnTo>
                      <a:lnTo>
                        <a:pt x="84" y="709"/>
                      </a:lnTo>
                      <a:lnTo>
                        <a:pt x="84" y="699"/>
                      </a:lnTo>
                      <a:lnTo>
                        <a:pt x="88" y="686"/>
                      </a:lnTo>
                      <a:lnTo>
                        <a:pt x="88" y="667"/>
                      </a:lnTo>
                      <a:lnTo>
                        <a:pt x="88" y="657"/>
                      </a:lnTo>
                      <a:lnTo>
                        <a:pt x="88" y="644"/>
                      </a:lnTo>
                      <a:lnTo>
                        <a:pt x="88" y="630"/>
                      </a:lnTo>
                      <a:lnTo>
                        <a:pt x="93" y="620"/>
                      </a:lnTo>
                      <a:lnTo>
                        <a:pt x="93" y="606"/>
                      </a:lnTo>
                      <a:lnTo>
                        <a:pt x="93" y="588"/>
                      </a:lnTo>
                      <a:lnTo>
                        <a:pt x="93" y="578"/>
                      </a:lnTo>
                      <a:lnTo>
                        <a:pt x="97" y="564"/>
                      </a:lnTo>
                      <a:lnTo>
                        <a:pt x="97" y="550"/>
                      </a:lnTo>
                      <a:lnTo>
                        <a:pt x="102" y="541"/>
                      </a:lnTo>
                      <a:lnTo>
                        <a:pt x="107" y="527"/>
                      </a:lnTo>
                      <a:lnTo>
                        <a:pt x="112" y="513"/>
                      </a:lnTo>
                      <a:lnTo>
                        <a:pt x="112" y="503"/>
                      </a:lnTo>
                      <a:lnTo>
                        <a:pt x="116" y="489"/>
                      </a:lnTo>
                      <a:lnTo>
                        <a:pt x="116" y="471"/>
                      </a:lnTo>
                      <a:lnTo>
                        <a:pt x="121" y="457"/>
                      </a:lnTo>
                      <a:lnTo>
                        <a:pt x="130" y="443"/>
                      </a:lnTo>
                      <a:lnTo>
                        <a:pt x="135" y="429"/>
                      </a:lnTo>
                      <a:lnTo>
                        <a:pt x="139" y="419"/>
                      </a:lnTo>
                      <a:lnTo>
                        <a:pt x="149" y="410"/>
                      </a:lnTo>
                      <a:lnTo>
                        <a:pt x="154" y="396"/>
                      </a:lnTo>
                      <a:lnTo>
                        <a:pt x="163" y="382"/>
                      </a:lnTo>
                      <a:lnTo>
                        <a:pt x="177" y="377"/>
                      </a:lnTo>
                      <a:lnTo>
                        <a:pt x="186" y="377"/>
                      </a:lnTo>
                      <a:lnTo>
                        <a:pt x="191" y="387"/>
                      </a:lnTo>
                      <a:lnTo>
                        <a:pt x="200" y="401"/>
                      </a:lnTo>
                      <a:lnTo>
                        <a:pt x="205" y="415"/>
                      </a:lnTo>
                      <a:lnTo>
                        <a:pt x="210" y="424"/>
                      </a:lnTo>
                      <a:lnTo>
                        <a:pt x="214" y="438"/>
                      </a:lnTo>
                      <a:lnTo>
                        <a:pt x="219" y="452"/>
                      </a:lnTo>
                      <a:lnTo>
                        <a:pt x="223" y="466"/>
                      </a:lnTo>
                      <a:lnTo>
                        <a:pt x="228" y="480"/>
                      </a:lnTo>
                      <a:lnTo>
                        <a:pt x="233" y="494"/>
                      </a:lnTo>
                      <a:lnTo>
                        <a:pt x="238" y="508"/>
                      </a:lnTo>
                      <a:lnTo>
                        <a:pt x="242" y="522"/>
                      </a:lnTo>
                      <a:lnTo>
                        <a:pt x="247" y="541"/>
                      </a:lnTo>
                      <a:lnTo>
                        <a:pt x="247" y="550"/>
                      </a:lnTo>
                      <a:lnTo>
                        <a:pt x="247" y="564"/>
                      </a:lnTo>
                      <a:lnTo>
                        <a:pt x="252" y="578"/>
                      </a:lnTo>
                      <a:lnTo>
                        <a:pt x="256" y="588"/>
                      </a:lnTo>
                      <a:lnTo>
                        <a:pt x="261" y="602"/>
                      </a:lnTo>
                      <a:lnTo>
                        <a:pt x="265" y="615"/>
                      </a:lnTo>
                      <a:lnTo>
                        <a:pt x="265" y="630"/>
                      </a:lnTo>
                      <a:lnTo>
                        <a:pt x="270" y="648"/>
                      </a:lnTo>
                      <a:lnTo>
                        <a:pt x="275" y="662"/>
                      </a:lnTo>
                      <a:lnTo>
                        <a:pt x="275" y="672"/>
                      </a:lnTo>
                      <a:lnTo>
                        <a:pt x="275" y="686"/>
                      </a:lnTo>
                      <a:lnTo>
                        <a:pt x="280" y="704"/>
                      </a:lnTo>
                      <a:lnTo>
                        <a:pt x="280" y="714"/>
                      </a:lnTo>
                      <a:lnTo>
                        <a:pt x="280" y="728"/>
                      </a:lnTo>
                      <a:lnTo>
                        <a:pt x="280" y="741"/>
                      </a:lnTo>
                      <a:lnTo>
                        <a:pt x="280" y="751"/>
                      </a:lnTo>
                      <a:lnTo>
                        <a:pt x="294" y="751"/>
                      </a:lnTo>
                      <a:lnTo>
                        <a:pt x="298" y="741"/>
                      </a:lnTo>
                      <a:lnTo>
                        <a:pt x="303" y="728"/>
                      </a:lnTo>
                      <a:lnTo>
                        <a:pt x="307" y="714"/>
                      </a:lnTo>
                      <a:lnTo>
                        <a:pt x="317" y="704"/>
                      </a:lnTo>
                      <a:lnTo>
                        <a:pt x="322" y="690"/>
                      </a:lnTo>
                      <a:lnTo>
                        <a:pt x="326" y="676"/>
                      </a:lnTo>
                      <a:lnTo>
                        <a:pt x="331" y="662"/>
                      </a:lnTo>
                      <a:lnTo>
                        <a:pt x="336" y="648"/>
                      </a:lnTo>
                      <a:lnTo>
                        <a:pt x="340" y="634"/>
                      </a:lnTo>
                      <a:lnTo>
                        <a:pt x="340" y="625"/>
                      </a:lnTo>
                      <a:lnTo>
                        <a:pt x="349" y="606"/>
                      </a:lnTo>
                      <a:lnTo>
                        <a:pt x="349" y="588"/>
                      </a:lnTo>
                      <a:lnTo>
                        <a:pt x="355" y="578"/>
                      </a:lnTo>
                      <a:lnTo>
                        <a:pt x="355" y="564"/>
                      </a:lnTo>
                      <a:lnTo>
                        <a:pt x="355" y="550"/>
                      </a:lnTo>
                      <a:lnTo>
                        <a:pt x="355" y="541"/>
                      </a:lnTo>
                      <a:lnTo>
                        <a:pt x="355" y="527"/>
                      </a:lnTo>
                      <a:lnTo>
                        <a:pt x="355" y="513"/>
                      </a:lnTo>
                      <a:lnTo>
                        <a:pt x="355" y="503"/>
                      </a:lnTo>
                      <a:lnTo>
                        <a:pt x="355" y="485"/>
                      </a:lnTo>
                      <a:lnTo>
                        <a:pt x="355" y="471"/>
                      </a:lnTo>
                      <a:lnTo>
                        <a:pt x="355" y="461"/>
                      </a:lnTo>
                      <a:lnTo>
                        <a:pt x="355" y="447"/>
                      </a:lnTo>
                      <a:lnTo>
                        <a:pt x="355" y="434"/>
                      </a:lnTo>
                      <a:lnTo>
                        <a:pt x="355" y="419"/>
                      </a:lnTo>
                      <a:lnTo>
                        <a:pt x="355" y="405"/>
                      </a:lnTo>
                      <a:lnTo>
                        <a:pt x="355" y="392"/>
                      </a:lnTo>
                      <a:lnTo>
                        <a:pt x="355" y="382"/>
                      </a:lnTo>
                      <a:lnTo>
                        <a:pt x="349" y="368"/>
                      </a:lnTo>
                      <a:lnTo>
                        <a:pt x="345" y="354"/>
                      </a:lnTo>
                      <a:lnTo>
                        <a:pt x="345" y="340"/>
                      </a:lnTo>
                      <a:lnTo>
                        <a:pt x="345" y="326"/>
                      </a:lnTo>
                      <a:lnTo>
                        <a:pt x="345" y="312"/>
                      </a:lnTo>
                      <a:lnTo>
                        <a:pt x="340" y="298"/>
                      </a:lnTo>
                      <a:lnTo>
                        <a:pt x="336" y="284"/>
                      </a:lnTo>
                      <a:lnTo>
                        <a:pt x="331" y="270"/>
                      </a:lnTo>
                      <a:lnTo>
                        <a:pt x="326" y="256"/>
                      </a:lnTo>
                      <a:lnTo>
                        <a:pt x="322" y="242"/>
                      </a:lnTo>
                      <a:lnTo>
                        <a:pt x="317" y="228"/>
                      </a:lnTo>
                      <a:lnTo>
                        <a:pt x="307" y="219"/>
                      </a:lnTo>
                      <a:lnTo>
                        <a:pt x="303" y="205"/>
                      </a:lnTo>
                      <a:lnTo>
                        <a:pt x="298" y="191"/>
                      </a:lnTo>
                      <a:lnTo>
                        <a:pt x="289" y="177"/>
                      </a:lnTo>
                      <a:lnTo>
                        <a:pt x="280" y="163"/>
                      </a:lnTo>
                      <a:lnTo>
                        <a:pt x="265" y="154"/>
                      </a:lnTo>
                      <a:lnTo>
                        <a:pt x="252" y="140"/>
                      </a:lnTo>
                      <a:lnTo>
                        <a:pt x="247" y="130"/>
                      </a:lnTo>
                      <a:lnTo>
                        <a:pt x="238" y="116"/>
                      </a:lnTo>
                      <a:lnTo>
                        <a:pt x="228" y="102"/>
                      </a:lnTo>
                      <a:lnTo>
                        <a:pt x="219" y="97"/>
                      </a:lnTo>
                      <a:lnTo>
                        <a:pt x="210" y="83"/>
                      </a:lnTo>
                      <a:lnTo>
                        <a:pt x="190" y="62"/>
                      </a:lnTo>
                      <a:lnTo>
                        <a:pt x="191" y="13"/>
                      </a:lnTo>
                      <a:lnTo>
                        <a:pt x="186" y="0"/>
                      </a:lnTo>
                      <a:lnTo>
                        <a:pt x="190" y="2"/>
                      </a:lnTo>
                    </a:path>
                  </a:pathLst>
                </a:custGeom>
                <a:pattFill prst="smCheck">
                  <a:fgClr>
                    <a:schemeClr val="bg2"/>
                  </a:fgClr>
                  <a:bgClr>
                    <a:srgbClr val="FF00CC"/>
                  </a:bgClr>
                </a:pattFill>
                <a:ln w="9525" cap="rnd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5" name="Group 17"/>
                <p:cNvGrpSpPr>
                  <a:grpSpLocks/>
                </p:cNvGrpSpPr>
                <p:nvPr/>
              </p:nvGrpSpPr>
              <p:grpSpPr bwMode="auto">
                <a:xfrm>
                  <a:off x="1552" y="2003"/>
                  <a:ext cx="365" cy="787"/>
                  <a:chOff x="1552" y="2003"/>
                  <a:chExt cx="365" cy="787"/>
                </a:xfrm>
              </p:grpSpPr>
              <p:sp>
                <p:nvSpPr>
                  <p:cNvPr id="23564" name="Freeform 12"/>
                  <p:cNvSpPr>
                    <a:spLocks/>
                  </p:cNvSpPr>
                  <p:nvPr/>
                </p:nvSpPr>
                <p:spPr bwMode="auto">
                  <a:xfrm>
                    <a:off x="1552" y="2003"/>
                    <a:ext cx="196" cy="687"/>
                  </a:xfrm>
                  <a:custGeom>
                    <a:avLst/>
                    <a:gdLst/>
                    <a:ahLst/>
                    <a:cxnLst>
                      <a:cxn ang="0">
                        <a:pos x="195" y="0"/>
                      </a:cxn>
                      <a:cxn ang="0">
                        <a:pos x="172" y="16"/>
                      </a:cxn>
                      <a:cxn ang="0">
                        <a:pos x="168" y="30"/>
                      </a:cxn>
                      <a:cxn ang="0">
                        <a:pos x="154" y="34"/>
                      </a:cxn>
                      <a:cxn ang="0">
                        <a:pos x="149" y="44"/>
                      </a:cxn>
                      <a:cxn ang="0">
                        <a:pos x="135" y="53"/>
                      </a:cxn>
                      <a:cxn ang="0">
                        <a:pos x="121" y="63"/>
                      </a:cxn>
                      <a:cxn ang="0">
                        <a:pos x="112" y="77"/>
                      </a:cxn>
                      <a:cxn ang="0">
                        <a:pos x="102" y="86"/>
                      </a:cxn>
                      <a:cxn ang="0">
                        <a:pos x="97" y="100"/>
                      </a:cxn>
                      <a:cxn ang="0">
                        <a:pos x="84" y="109"/>
                      </a:cxn>
                      <a:cxn ang="0">
                        <a:pos x="79" y="119"/>
                      </a:cxn>
                      <a:cxn ang="0">
                        <a:pos x="70" y="133"/>
                      </a:cxn>
                      <a:cxn ang="0">
                        <a:pos x="65" y="147"/>
                      </a:cxn>
                      <a:cxn ang="0">
                        <a:pos x="60" y="161"/>
                      </a:cxn>
                      <a:cxn ang="0">
                        <a:pos x="55" y="175"/>
                      </a:cxn>
                      <a:cxn ang="0">
                        <a:pos x="51" y="189"/>
                      </a:cxn>
                      <a:cxn ang="0">
                        <a:pos x="42" y="198"/>
                      </a:cxn>
                      <a:cxn ang="0">
                        <a:pos x="42" y="212"/>
                      </a:cxn>
                      <a:cxn ang="0">
                        <a:pos x="37" y="226"/>
                      </a:cxn>
                      <a:cxn ang="0">
                        <a:pos x="32" y="240"/>
                      </a:cxn>
                      <a:cxn ang="0">
                        <a:pos x="28" y="254"/>
                      </a:cxn>
                      <a:cxn ang="0">
                        <a:pos x="23" y="268"/>
                      </a:cxn>
                      <a:cxn ang="0">
                        <a:pos x="23" y="282"/>
                      </a:cxn>
                      <a:cxn ang="0">
                        <a:pos x="18" y="296"/>
                      </a:cxn>
                      <a:cxn ang="0">
                        <a:pos x="13" y="310"/>
                      </a:cxn>
                      <a:cxn ang="0">
                        <a:pos x="9" y="324"/>
                      </a:cxn>
                      <a:cxn ang="0">
                        <a:pos x="4" y="338"/>
                      </a:cxn>
                      <a:cxn ang="0">
                        <a:pos x="4" y="352"/>
                      </a:cxn>
                      <a:cxn ang="0">
                        <a:pos x="4" y="362"/>
                      </a:cxn>
                      <a:cxn ang="0">
                        <a:pos x="4" y="376"/>
                      </a:cxn>
                      <a:cxn ang="0">
                        <a:pos x="4" y="390"/>
                      </a:cxn>
                      <a:cxn ang="0">
                        <a:pos x="4" y="404"/>
                      </a:cxn>
                      <a:cxn ang="0">
                        <a:pos x="4" y="418"/>
                      </a:cxn>
                      <a:cxn ang="0">
                        <a:pos x="4" y="432"/>
                      </a:cxn>
                      <a:cxn ang="0">
                        <a:pos x="4" y="446"/>
                      </a:cxn>
                      <a:cxn ang="0">
                        <a:pos x="4" y="460"/>
                      </a:cxn>
                      <a:cxn ang="0">
                        <a:pos x="4" y="474"/>
                      </a:cxn>
                      <a:cxn ang="0">
                        <a:pos x="0" y="483"/>
                      </a:cxn>
                      <a:cxn ang="0">
                        <a:pos x="0" y="497"/>
                      </a:cxn>
                      <a:cxn ang="0">
                        <a:pos x="0" y="511"/>
                      </a:cxn>
                      <a:cxn ang="0">
                        <a:pos x="0" y="525"/>
                      </a:cxn>
                      <a:cxn ang="0">
                        <a:pos x="0" y="539"/>
                      </a:cxn>
                      <a:cxn ang="0">
                        <a:pos x="0" y="553"/>
                      </a:cxn>
                      <a:cxn ang="0">
                        <a:pos x="0" y="567"/>
                      </a:cxn>
                      <a:cxn ang="0">
                        <a:pos x="0" y="581"/>
                      </a:cxn>
                      <a:cxn ang="0">
                        <a:pos x="0" y="595"/>
                      </a:cxn>
                      <a:cxn ang="0">
                        <a:pos x="4" y="605"/>
                      </a:cxn>
                      <a:cxn ang="0">
                        <a:pos x="13" y="619"/>
                      </a:cxn>
                      <a:cxn ang="0">
                        <a:pos x="13" y="633"/>
                      </a:cxn>
                      <a:cxn ang="0">
                        <a:pos x="18" y="647"/>
                      </a:cxn>
                      <a:cxn ang="0">
                        <a:pos x="23" y="661"/>
                      </a:cxn>
                      <a:cxn ang="0">
                        <a:pos x="32" y="670"/>
                      </a:cxn>
                      <a:cxn ang="0">
                        <a:pos x="42" y="684"/>
                      </a:cxn>
                      <a:cxn ang="0">
                        <a:pos x="53" y="686"/>
                      </a:cxn>
                    </a:cxnLst>
                    <a:rect l="0" t="0" r="r" b="b"/>
                    <a:pathLst>
                      <a:path w="196" h="687">
                        <a:moveTo>
                          <a:pt x="195" y="0"/>
                        </a:moveTo>
                        <a:lnTo>
                          <a:pt x="172" y="16"/>
                        </a:lnTo>
                        <a:lnTo>
                          <a:pt x="168" y="30"/>
                        </a:lnTo>
                        <a:lnTo>
                          <a:pt x="154" y="34"/>
                        </a:lnTo>
                        <a:lnTo>
                          <a:pt x="149" y="44"/>
                        </a:lnTo>
                        <a:lnTo>
                          <a:pt x="135" y="53"/>
                        </a:lnTo>
                        <a:lnTo>
                          <a:pt x="121" y="63"/>
                        </a:lnTo>
                        <a:lnTo>
                          <a:pt x="112" y="77"/>
                        </a:lnTo>
                        <a:lnTo>
                          <a:pt x="102" y="86"/>
                        </a:lnTo>
                        <a:lnTo>
                          <a:pt x="97" y="100"/>
                        </a:lnTo>
                        <a:lnTo>
                          <a:pt x="84" y="109"/>
                        </a:lnTo>
                        <a:lnTo>
                          <a:pt x="79" y="119"/>
                        </a:lnTo>
                        <a:lnTo>
                          <a:pt x="70" y="133"/>
                        </a:lnTo>
                        <a:lnTo>
                          <a:pt x="65" y="147"/>
                        </a:lnTo>
                        <a:lnTo>
                          <a:pt x="60" y="161"/>
                        </a:lnTo>
                        <a:lnTo>
                          <a:pt x="55" y="175"/>
                        </a:lnTo>
                        <a:lnTo>
                          <a:pt x="51" y="189"/>
                        </a:lnTo>
                        <a:lnTo>
                          <a:pt x="42" y="198"/>
                        </a:lnTo>
                        <a:lnTo>
                          <a:pt x="42" y="212"/>
                        </a:lnTo>
                        <a:lnTo>
                          <a:pt x="37" y="226"/>
                        </a:lnTo>
                        <a:lnTo>
                          <a:pt x="32" y="240"/>
                        </a:lnTo>
                        <a:lnTo>
                          <a:pt x="28" y="254"/>
                        </a:lnTo>
                        <a:lnTo>
                          <a:pt x="23" y="268"/>
                        </a:lnTo>
                        <a:lnTo>
                          <a:pt x="23" y="282"/>
                        </a:lnTo>
                        <a:lnTo>
                          <a:pt x="18" y="296"/>
                        </a:lnTo>
                        <a:lnTo>
                          <a:pt x="13" y="310"/>
                        </a:lnTo>
                        <a:lnTo>
                          <a:pt x="9" y="324"/>
                        </a:lnTo>
                        <a:lnTo>
                          <a:pt x="4" y="338"/>
                        </a:lnTo>
                        <a:lnTo>
                          <a:pt x="4" y="352"/>
                        </a:lnTo>
                        <a:lnTo>
                          <a:pt x="4" y="362"/>
                        </a:lnTo>
                        <a:lnTo>
                          <a:pt x="4" y="376"/>
                        </a:lnTo>
                        <a:lnTo>
                          <a:pt x="4" y="390"/>
                        </a:lnTo>
                        <a:lnTo>
                          <a:pt x="4" y="404"/>
                        </a:lnTo>
                        <a:lnTo>
                          <a:pt x="4" y="418"/>
                        </a:lnTo>
                        <a:lnTo>
                          <a:pt x="4" y="432"/>
                        </a:lnTo>
                        <a:lnTo>
                          <a:pt x="4" y="446"/>
                        </a:lnTo>
                        <a:lnTo>
                          <a:pt x="4" y="460"/>
                        </a:lnTo>
                        <a:lnTo>
                          <a:pt x="4" y="474"/>
                        </a:lnTo>
                        <a:lnTo>
                          <a:pt x="0" y="483"/>
                        </a:lnTo>
                        <a:lnTo>
                          <a:pt x="0" y="497"/>
                        </a:lnTo>
                        <a:lnTo>
                          <a:pt x="0" y="511"/>
                        </a:lnTo>
                        <a:lnTo>
                          <a:pt x="0" y="525"/>
                        </a:lnTo>
                        <a:lnTo>
                          <a:pt x="0" y="539"/>
                        </a:lnTo>
                        <a:lnTo>
                          <a:pt x="0" y="553"/>
                        </a:lnTo>
                        <a:lnTo>
                          <a:pt x="0" y="567"/>
                        </a:lnTo>
                        <a:lnTo>
                          <a:pt x="0" y="581"/>
                        </a:lnTo>
                        <a:lnTo>
                          <a:pt x="0" y="595"/>
                        </a:lnTo>
                        <a:lnTo>
                          <a:pt x="4" y="605"/>
                        </a:lnTo>
                        <a:lnTo>
                          <a:pt x="13" y="619"/>
                        </a:lnTo>
                        <a:lnTo>
                          <a:pt x="13" y="633"/>
                        </a:lnTo>
                        <a:lnTo>
                          <a:pt x="18" y="647"/>
                        </a:lnTo>
                        <a:lnTo>
                          <a:pt x="23" y="661"/>
                        </a:lnTo>
                        <a:lnTo>
                          <a:pt x="32" y="670"/>
                        </a:lnTo>
                        <a:lnTo>
                          <a:pt x="42" y="684"/>
                        </a:lnTo>
                        <a:lnTo>
                          <a:pt x="53" y="686"/>
                        </a:lnTo>
                      </a:path>
                    </a:pathLst>
                  </a:custGeom>
                  <a:noFill/>
                  <a:ln w="25400" cap="rnd" cmpd="sng">
                    <a:solidFill>
                      <a:schemeClr val="hlink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3565" name="Freeform 13"/>
                  <p:cNvSpPr>
                    <a:spLocks/>
                  </p:cNvSpPr>
                  <p:nvPr/>
                </p:nvSpPr>
                <p:spPr bwMode="auto">
                  <a:xfrm>
                    <a:off x="1747" y="2003"/>
                    <a:ext cx="170" cy="666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9" y="20"/>
                      </a:cxn>
                      <a:cxn ang="0">
                        <a:pos x="28" y="34"/>
                      </a:cxn>
                      <a:cxn ang="0">
                        <a:pos x="38" y="39"/>
                      </a:cxn>
                      <a:cxn ang="0">
                        <a:pos x="52" y="49"/>
                      </a:cxn>
                      <a:cxn ang="0">
                        <a:pos x="61" y="62"/>
                      </a:cxn>
                      <a:cxn ang="0">
                        <a:pos x="70" y="77"/>
                      </a:cxn>
                      <a:cxn ang="0">
                        <a:pos x="80" y="91"/>
                      </a:cxn>
                      <a:cxn ang="0">
                        <a:pos x="89" y="104"/>
                      </a:cxn>
                      <a:cxn ang="0">
                        <a:pos x="94" y="119"/>
                      </a:cxn>
                      <a:cxn ang="0">
                        <a:pos x="98" y="133"/>
                      </a:cxn>
                      <a:cxn ang="0">
                        <a:pos x="108" y="146"/>
                      </a:cxn>
                      <a:cxn ang="0">
                        <a:pos x="117" y="161"/>
                      </a:cxn>
                      <a:cxn ang="0">
                        <a:pos x="122" y="175"/>
                      </a:cxn>
                      <a:cxn ang="0">
                        <a:pos x="127" y="188"/>
                      </a:cxn>
                      <a:cxn ang="0">
                        <a:pos x="131" y="198"/>
                      </a:cxn>
                      <a:cxn ang="0">
                        <a:pos x="136" y="212"/>
                      </a:cxn>
                      <a:cxn ang="0">
                        <a:pos x="136" y="226"/>
                      </a:cxn>
                      <a:cxn ang="0">
                        <a:pos x="140" y="240"/>
                      </a:cxn>
                      <a:cxn ang="0">
                        <a:pos x="145" y="254"/>
                      </a:cxn>
                      <a:cxn ang="0">
                        <a:pos x="145" y="268"/>
                      </a:cxn>
                      <a:cxn ang="0">
                        <a:pos x="150" y="282"/>
                      </a:cxn>
                      <a:cxn ang="0">
                        <a:pos x="150" y="296"/>
                      </a:cxn>
                      <a:cxn ang="0">
                        <a:pos x="154" y="310"/>
                      </a:cxn>
                      <a:cxn ang="0">
                        <a:pos x="159" y="324"/>
                      </a:cxn>
                      <a:cxn ang="0">
                        <a:pos x="164" y="338"/>
                      </a:cxn>
                      <a:cxn ang="0">
                        <a:pos x="164" y="352"/>
                      </a:cxn>
                      <a:cxn ang="0">
                        <a:pos x="169" y="361"/>
                      </a:cxn>
                      <a:cxn ang="0">
                        <a:pos x="169" y="375"/>
                      </a:cxn>
                      <a:cxn ang="0">
                        <a:pos x="169" y="389"/>
                      </a:cxn>
                      <a:cxn ang="0">
                        <a:pos x="169" y="403"/>
                      </a:cxn>
                      <a:cxn ang="0">
                        <a:pos x="169" y="417"/>
                      </a:cxn>
                      <a:cxn ang="0">
                        <a:pos x="169" y="431"/>
                      </a:cxn>
                      <a:cxn ang="0">
                        <a:pos x="169" y="445"/>
                      </a:cxn>
                      <a:cxn ang="0">
                        <a:pos x="169" y="459"/>
                      </a:cxn>
                      <a:cxn ang="0">
                        <a:pos x="164" y="473"/>
                      </a:cxn>
                      <a:cxn ang="0">
                        <a:pos x="164" y="483"/>
                      </a:cxn>
                      <a:cxn ang="0">
                        <a:pos x="164" y="497"/>
                      </a:cxn>
                      <a:cxn ang="0">
                        <a:pos x="159" y="510"/>
                      </a:cxn>
                      <a:cxn ang="0">
                        <a:pos x="159" y="525"/>
                      </a:cxn>
                      <a:cxn ang="0">
                        <a:pos x="159" y="539"/>
                      </a:cxn>
                      <a:cxn ang="0">
                        <a:pos x="159" y="552"/>
                      </a:cxn>
                      <a:cxn ang="0">
                        <a:pos x="154" y="567"/>
                      </a:cxn>
                      <a:cxn ang="0">
                        <a:pos x="150" y="581"/>
                      </a:cxn>
                      <a:cxn ang="0">
                        <a:pos x="145" y="594"/>
                      </a:cxn>
                      <a:cxn ang="0">
                        <a:pos x="140" y="604"/>
                      </a:cxn>
                      <a:cxn ang="0">
                        <a:pos x="140" y="618"/>
                      </a:cxn>
                      <a:cxn ang="0">
                        <a:pos x="127" y="627"/>
                      </a:cxn>
                      <a:cxn ang="0">
                        <a:pos x="127" y="641"/>
                      </a:cxn>
                      <a:cxn ang="0">
                        <a:pos x="122" y="651"/>
                      </a:cxn>
                      <a:cxn ang="0">
                        <a:pos x="112" y="655"/>
                      </a:cxn>
                      <a:cxn ang="0">
                        <a:pos x="100" y="665"/>
                      </a:cxn>
                    </a:cxnLst>
                    <a:rect l="0" t="0" r="r" b="b"/>
                    <a:pathLst>
                      <a:path w="170" h="666">
                        <a:moveTo>
                          <a:pt x="0" y="0"/>
                        </a:moveTo>
                        <a:lnTo>
                          <a:pt x="19" y="20"/>
                        </a:lnTo>
                        <a:lnTo>
                          <a:pt x="28" y="34"/>
                        </a:lnTo>
                        <a:lnTo>
                          <a:pt x="38" y="39"/>
                        </a:lnTo>
                        <a:lnTo>
                          <a:pt x="52" y="49"/>
                        </a:lnTo>
                        <a:lnTo>
                          <a:pt x="61" y="62"/>
                        </a:lnTo>
                        <a:lnTo>
                          <a:pt x="70" y="77"/>
                        </a:lnTo>
                        <a:lnTo>
                          <a:pt x="80" y="91"/>
                        </a:lnTo>
                        <a:lnTo>
                          <a:pt x="89" y="104"/>
                        </a:lnTo>
                        <a:lnTo>
                          <a:pt x="94" y="119"/>
                        </a:lnTo>
                        <a:lnTo>
                          <a:pt x="98" y="133"/>
                        </a:lnTo>
                        <a:lnTo>
                          <a:pt x="108" y="146"/>
                        </a:lnTo>
                        <a:lnTo>
                          <a:pt x="117" y="161"/>
                        </a:lnTo>
                        <a:lnTo>
                          <a:pt x="122" y="175"/>
                        </a:lnTo>
                        <a:lnTo>
                          <a:pt x="127" y="188"/>
                        </a:lnTo>
                        <a:lnTo>
                          <a:pt x="131" y="198"/>
                        </a:lnTo>
                        <a:lnTo>
                          <a:pt x="136" y="212"/>
                        </a:lnTo>
                        <a:lnTo>
                          <a:pt x="136" y="226"/>
                        </a:lnTo>
                        <a:lnTo>
                          <a:pt x="140" y="240"/>
                        </a:lnTo>
                        <a:lnTo>
                          <a:pt x="145" y="254"/>
                        </a:lnTo>
                        <a:lnTo>
                          <a:pt x="145" y="268"/>
                        </a:lnTo>
                        <a:lnTo>
                          <a:pt x="150" y="282"/>
                        </a:lnTo>
                        <a:lnTo>
                          <a:pt x="150" y="296"/>
                        </a:lnTo>
                        <a:lnTo>
                          <a:pt x="154" y="310"/>
                        </a:lnTo>
                        <a:lnTo>
                          <a:pt x="159" y="324"/>
                        </a:lnTo>
                        <a:lnTo>
                          <a:pt x="164" y="338"/>
                        </a:lnTo>
                        <a:lnTo>
                          <a:pt x="164" y="352"/>
                        </a:lnTo>
                        <a:lnTo>
                          <a:pt x="169" y="361"/>
                        </a:lnTo>
                        <a:lnTo>
                          <a:pt x="169" y="375"/>
                        </a:lnTo>
                        <a:lnTo>
                          <a:pt x="169" y="389"/>
                        </a:lnTo>
                        <a:lnTo>
                          <a:pt x="169" y="403"/>
                        </a:lnTo>
                        <a:lnTo>
                          <a:pt x="169" y="417"/>
                        </a:lnTo>
                        <a:lnTo>
                          <a:pt x="169" y="431"/>
                        </a:lnTo>
                        <a:lnTo>
                          <a:pt x="169" y="445"/>
                        </a:lnTo>
                        <a:lnTo>
                          <a:pt x="169" y="459"/>
                        </a:lnTo>
                        <a:lnTo>
                          <a:pt x="164" y="473"/>
                        </a:lnTo>
                        <a:lnTo>
                          <a:pt x="164" y="483"/>
                        </a:lnTo>
                        <a:lnTo>
                          <a:pt x="164" y="497"/>
                        </a:lnTo>
                        <a:lnTo>
                          <a:pt x="159" y="510"/>
                        </a:lnTo>
                        <a:lnTo>
                          <a:pt x="159" y="525"/>
                        </a:lnTo>
                        <a:lnTo>
                          <a:pt x="159" y="539"/>
                        </a:lnTo>
                        <a:lnTo>
                          <a:pt x="159" y="552"/>
                        </a:lnTo>
                        <a:lnTo>
                          <a:pt x="154" y="567"/>
                        </a:lnTo>
                        <a:lnTo>
                          <a:pt x="150" y="581"/>
                        </a:lnTo>
                        <a:lnTo>
                          <a:pt x="145" y="594"/>
                        </a:lnTo>
                        <a:lnTo>
                          <a:pt x="140" y="604"/>
                        </a:lnTo>
                        <a:lnTo>
                          <a:pt x="140" y="618"/>
                        </a:lnTo>
                        <a:lnTo>
                          <a:pt x="127" y="627"/>
                        </a:lnTo>
                        <a:lnTo>
                          <a:pt x="127" y="641"/>
                        </a:lnTo>
                        <a:lnTo>
                          <a:pt x="122" y="651"/>
                        </a:lnTo>
                        <a:lnTo>
                          <a:pt x="112" y="655"/>
                        </a:lnTo>
                        <a:lnTo>
                          <a:pt x="100" y="665"/>
                        </a:lnTo>
                      </a:path>
                    </a:pathLst>
                  </a:custGeom>
                  <a:noFill/>
                  <a:ln w="25400" cap="rnd" cmpd="sng">
                    <a:solidFill>
                      <a:schemeClr val="hlink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3566" name="Freeform 14"/>
                  <p:cNvSpPr>
                    <a:spLocks/>
                  </p:cNvSpPr>
                  <p:nvPr/>
                </p:nvSpPr>
                <p:spPr bwMode="auto">
                  <a:xfrm>
                    <a:off x="1586" y="2251"/>
                    <a:ext cx="265" cy="509"/>
                  </a:xfrm>
                  <a:custGeom>
                    <a:avLst/>
                    <a:gdLst/>
                    <a:ahLst/>
                    <a:cxnLst>
                      <a:cxn ang="0">
                        <a:pos x="6" y="449"/>
                      </a:cxn>
                      <a:cxn ang="0">
                        <a:pos x="6" y="482"/>
                      </a:cxn>
                      <a:cxn ang="0">
                        <a:pos x="25" y="508"/>
                      </a:cxn>
                      <a:cxn ang="0">
                        <a:pos x="51" y="494"/>
                      </a:cxn>
                      <a:cxn ang="0">
                        <a:pos x="76" y="456"/>
                      </a:cxn>
                      <a:cxn ang="0">
                        <a:pos x="96" y="430"/>
                      </a:cxn>
                      <a:cxn ang="0">
                        <a:pos x="116" y="398"/>
                      </a:cxn>
                      <a:cxn ang="0">
                        <a:pos x="122" y="366"/>
                      </a:cxn>
                      <a:cxn ang="0">
                        <a:pos x="122" y="334"/>
                      </a:cxn>
                      <a:cxn ang="0">
                        <a:pos x="122" y="295"/>
                      </a:cxn>
                      <a:cxn ang="0">
                        <a:pos x="128" y="257"/>
                      </a:cxn>
                      <a:cxn ang="0">
                        <a:pos x="141" y="231"/>
                      </a:cxn>
                      <a:cxn ang="0">
                        <a:pos x="154" y="263"/>
                      </a:cxn>
                      <a:cxn ang="0">
                        <a:pos x="161" y="308"/>
                      </a:cxn>
                      <a:cxn ang="0">
                        <a:pos x="161" y="347"/>
                      </a:cxn>
                      <a:cxn ang="0">
                        <a:pos x="167" y="392"/>
                      </a:cxn>
                      <a:cxn ang="0">
                        <a:pos x="173" y="430"/>
                      </a:cxn>
                      <a:cxn ang="0">
                        <a:pos x="180" y="463"/>
                      </a:cxn>
                      <a:cxn ang="0">
                        <a:pos x="218" y="488"/>
                      </a:cxn>
                      <a:cxn ang="0">
                        <a:pos x="251" y="494"/>
                      </a:cxn>
                      <a:cxn ang="0">
                        <a:pos x="257" y="456"/>
                      </a:cxn>
                      <a:cxn ang="0">
                        <a:pos x="264" y="424"/>
                      </a:cxn>
                      <a:cxn ang="0">
                        <a:pos x="264" y="385"/>
                      </a:cxn>
                      <a:cxn ang="0">
                        <a:pos x="264" y="347"/>
                      </a:cxn>
                      <a:cxn ang="0">
                        <a:pos x="264" y="314"/>
                      </a:cxn>
                      <a:cxn ang="0">
                        <a:pos x="264" y="276"/>
                      </a:cxn>
                      <a:cxn ang="0">
                        <a:pos x="251" y="244"/>
                      </a:cxn>
                      <a:cxn ang="0">
                        <a:pos x="244" y="205"/>
                      </a:cxn>
                      <a:cxn ang="0">
                        <a:pos x="232" y="167"/>
                      </a:cxn>
                      <a:cxn ang="0">
                        <a:pos x="218" y="134"/>
                      </a:cxn>
                      <a:cxn ang="0">
                        <a:pos x="199" y="96"/>
                      </a:cxn>
                      <a:cxn ang="0">
                        <a:pos x="180" y="58"/>
                      </a:cxn>
                      <a:cxn ang="0">
                        <a:pos x="167" y="25"/>
                      </a:cxn>
                      <a:cxn ang="0">
                        <a:pos x="135" y="0"/>
                      </a:cxn>
                      <a:cxn ang="0">
                        <a:pos x="116" y="19"/>
                      </a:cxn>
                      <a:cxn ang="0">
                        <a:pos x="96" y="51"/>
                      </a:cxn>
                      <a:cxn ang="0">
                        <a:pos x="76" y="77"/>
                      </a:cxn>
                      <a:cxn ang="0">
                        <a:pos x="64" y="122"/>
                      </a:cxn>
                      <a:cxn ang="0">
                        <a:pos x="51" y="154"/>
                      </a:cxn>
                      <a:cxn ang="0">
                        <a:pos x="45" y="193"/>
                      </a:cxn>
                      <a:cxn ang="0">
                        <a:pos x="31" y="231"/>
                      </a:cxn>
                      <a:cxn ang="0">
                        <a:pos x="25" y="263"/>
                      </a:cxn>
                      <a:cxn ang="0">
                        <a:pos x="19" y="308"/>
                      </a:cxn>
                      <a:cxn ang="0">
                        <a:pos x="19" y="347"/>
                      </a:cxn>
                      <a:cxn ang="0">
                        <a:pos x="12" y="385"/>
                      </a:cxn>
                      <a:cxn ang="0">
                        <a:pos x="0" y="422"/>
                      </a:cxn>
                    </a:cxnLst>
                    <a:rect l="0" t="0" r="r" b="b"/>
                    <a:pathLst>
                      <a:path w="265" h="509">
                        <a:moveTo>
                          <a:pt x="0" y="422"/>
                        </a:moveTo>
                        <a:lnTo>
                          <a:pt x="6" y="449"/>
                        </a:lnTo>
                        <a:lnTo>
                          <a:pt x="6" y="463"/>
                        </a:lnTo>
                        <a:lnTo>
                          <a:pt x="6" y="482"/>
                        </a:lnTo>
                        <a:lnTo>
                          <a:pt x="6" y="501"/>
                        </a:lnTo>
                        <a:lnTo>
                          <a:pt x="25" y="508"/>
                        </a:lnTo>
                        <a:lnTo>
                          <a:pt x="45" y="508"/>
                        </a:lnTo>
                        <a:lnTo>
                          <a:pt x="51" y="494"/>
                        </a:lnTo>
                        <a:lnTo>
                          <a:pt x="64" y="475"/>
                        </a:lnTo>
                        <a:lnTo>
                          <a:pt x="76" y="456"/>
                        </a:lnTo>
                        <a:lnTo>
                          <a:pt x="90" y="443"/>
                        </a:lnTo>
                        <a:lnTo>
                          <a:pt x="96" y="430"/>
                        </a:lnTo>
                        <a:lnTo>
                          <a:pt x="102" y="411"/>
                        </a:lnTo>
                        <a:lnTo>
                          <a:pt x="116" y="398"/>
                        </a:lnTo>
                        <a:lnTo>
                          <a:pt x="116" y="385"/>
                        </a:lnTo>
                        <a:lnTo>
                          <a:pt x="122" y="366"/>
                        </a:lnTo>
                        <a:lnTo>
                          <a:pt x="122" y="347"/>
                        </a:lnTo>
                        <a:lnTo>
                          <a:pt x="122" y="334"/>
                        </a:lnTo>
                        <a:lnTo>
                          <a:pt x="122" y="314"/>
                        </a:lnTo>
                        <a:lnTo>
                          <a:pt x="122" y="295"/>
                        </a:lnTo>
                        <a:lnTo>
                          <a:pt x="122" y="276"/>
                        </a:lnTo>
                        <a:lnTo>
                          <a:pt x="128" y="257"/>
                        </a:lnTo>
                        <a:lnTo>
                          <a:pt x="128" y="244"/>
                        </a:lnTo>
                        <a:lnTo>
                          <a:pt x="141" y="231"/>
                        </a:lnTo>
                        <a:lnTo>
                          <a:pt x="154" y="250"/>
                        </a:lnTo>
                        <a:lnTo>
                          <a:pt x="154" y="263"/>
                        </a:lnTo>
                        <a:lnTo>
                          <a:pt x="154" y="283"/>
                        </a:lnTo>
                        <a:lnTo>
                          <a:pt x="161" y="308"/>
                        </a:lnTo>
                        <a:lnTo>
                          <a:pt x="161" y="328"/>
                        </a:lnTo>
                        <a:lnTo>
                          <a:pt x="161" y="347"/>
                        </a:lnTo>
                        <a:lnTo>
                          <a:pt x="167" y="373"/>
                        </a:lnTo>
                        <a:lnTo>
                          <a:pt x="167" y="392"/>
                        </a:lnTo>
                        <a:lnTo>
                          <a:pt x="173" y="411"/>
                        </a:lnTo>
                        <a:lnTo>
                          <a:pt x="173" y="430"/>
                        </a:lnTo>
                        <a:lnTo>
                          <a:pt x="173" y="449"/>
                        </a:lnTo>
                        <a:lnTo>
                          <a:pt x="180" y="463"/>
                        </a:lnTo>
                        <a:lnTo>
                          <a:pt x="199" y="482"/>
                        </a:lnTo>
                        <a:lnTo>
                          <a:pt x="218" y="488"/>
                        </a:lnTo>
                        <a:lnTo>
                          <a:pt x="232" y="494"/>
                        </a:lnTo>
                        <a:lnTo>
                          <a:pt x="251" y="494"/>
                        </a:lnTo>
                        <a:lnTo>
                          <a:pt x="257" y="475"/>
                        </a:lnTo>
                        <a:lnTo>
                          <a:pt x="257" y="456"/>
                        </a:lnTo>
                        <a:lnTo>
                          <a:pt x="264" y="437"/>
                        </a:lnTo>
                        <a:lnTo>
                          <a:pt x="264" y="424"/>
                        </a:lnTo>
                        <a:lnTo>
                          <a:pt x="264" y="404"/>
                        </a:lnTo>
                        <a:lnTo>
                          <a:pt x="264" y="385"/>
                        </a:lnTo>
                        <a:lnTo>
                          <a:pt x="264" y="366"/>
                        </a:lnTo>
                        <a:lnTo>
                          <a:pt x="264" y="347"/>
                        </a:lnTo>
                        <a:lnTo>
                          <a:pt x="264" y="334"/>
                        </a:lnTo>
                        <a:lnTo>
                          <a:pt x="264" y="314"/>
                        </a:lnTo>
                        <a:lnTo>
                          <a:pt x="264" y="295"/>
                        </a:lnTo>
                        <a:lnTo>
                          <a:pt x="264" y="276"/>
                        </a:lnTo>
                        <a:lnTo>
                          <a:pt x="257" y="257"/>
                        </a:lnTo>
                        <a:lnTo>
                          <a:pt x="251" y="244"/>
                        </a:lnTo>
                        <a:lnTo>
                          <a:pt x="244" y="224"/>
                        </a:lnTo>
                        <a:lnTo>
                          <a:pt x="244" y="205"/>
                        </a:lnTo>
                        <a:lnTo>
                          <a:pt x="232" y="186"/>
                        </a:lnTo>
                        <a:lnTo>
                          <a:pt x="232" y="167"/>
                        </a:lnTo>
                        <a:lnTo>
                          <a:pt x="225" y="148"/>
                        </a:lnTo>
                        <a:lnTo>
                          <a:pt x="218" y="134"/>
                        </a:lnTo>
                        <a:lnTo>
                          <a:pt x="212" y="115"/>
                        </a:lnTo>
                        <a:lnTo>
                          <a:pt x="199" y="96"/>
                        </a:lnTo>
                        <a:lnTo>
                          <a:pt x="193" y="77"/>
                        </a:lnTo>
                        <a:lnTo>
                          <a:pt x="180" y="58"/>
                        </a:lnTo>
                        <a:lnTo>
                          <a:pt x="173" y="44"/>
                        </a:lnTo>
                        <a:lnTo>
                          <a:pt x="167" y="25"/>
                        </a:lnTo>
                        <a:lnTo>
                          <a:pt x="154" y="6"/>
                        </a:lnTo>
                        <a:lnTo>
                          <a:pt x="135" y="0"/>
                        </a:lnTo>
                        <a:lnTo>
                          <a:pt x="122" y="6"/>
                        </a:lnTo>
                        <a:lnTo>
                          <a:pt x="116" y="19"/>
                        </a:lnTo>
                        <a:lnTo>
                          <a:pt x="102" y="32"/>
                        </a:lnTo>
                        <a:lnTo>
                          <a:pt x="96" y="51"/>
                        </a:lnTo>
                        <a:lnTo>
                          <a:pt x="90" y="64"/>
                        </a:lnTo>
                        <a:lnTo>
                          <a:pt x="76" y="77"/>
                        </a:lnTo>
                        <a:lnTo>
                          <a:pt x="70" y="103"/>
                        </a:lnTo>
                        <a:lnTo>
                          <a:pt x="64" y="122"/>
                        </a:lnTo>
                        <a:lnTo>
                          <a:pt x="57" y="141"/>
                        </a:lnTo>
                        <a:lnTo>
                          <a:pt x="51" y="154"/>
                        </a:lnTo>
                        <a:lnTo>
                          <a:pt x="45" y="173"/>
                        </a:lnTo>
                        <a:lnTo>
                          <a:pt x="45" y="193"/>
                        </a:lnTo>
                        <a:lnTo>
                          <a:pt x="38" y="212"/>
                        </a:lnTo>
                        <a:lnTo>
                          <a:pt x="31" y="231"/>
                        </a:lnTo>
                        <a:lnTo>
                          <a:pt x="25" y="250"/>
                        </a:lnTo>
                        <a:lnTo>
                          <a:pt x="25" y="263"/>
                        </a:lnTo>
                        <a:lnTo>
                          <a:pt x="19" y="283"/>
                        </a:lnTo>
                        <a:lnTo>
                          <a:pt x="19" y="308"/>
                        </a:lnTo>
                        <a:lnTo>
                          <a:pt x="19" y="328"/>
                        </a:lnTo>
                        <a:lnTo>
                          <a:pt x="19" y="347"/>
                        </a:lnTo>
                        <a:lnTo>
                          <a:pt x="12" y="366"/>
                        </a:lnTo>
                        <a:lnTo>
                          <a:pt x="12" y="385"/>
                        </a:lnTo>
                        <a:lnTo>
                          <a:pt x="0" y="422"/>
                        </a:lnTo>
                        <a:lnTo>
                          <a:pt x="0" y="422"/>
                        </a:lnTo>
                      </a:path>
                    </a:pathLst>
                  </a:custGeom>
                  <a:pattFill prst="narVert">
                    <a:fgClr>
                      <a:srgbClr val="FF9900"/>
                    </a:fgClr>
                    <a:bgClr>
                      <a:schemeClr val="bg2"/>
                    </a:bgClr>
                  </a:pattFill>
                  <a:ln w="9525" cap="rnd">
                    <a:noFill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3567" name="Freeform 15"/>
                  <p:cNvSpPr>
                    <a:spLocks/>
                  </p:cNvSpPr>
                  <p:nvPr/>
                </p:nvSpPr>
                <p:spPr bwMode="auto">
                  <a:xfrm>
                    <a:off x="1586" y="2645"/>
                    <a:ext cx="59" cy="14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30"/>
                      </a:cxn>
                      <a:cxn ang="0">
                        <a:pos x="0" y="43"/>
                      </a:cxn>
                      <a:cxn ang="0">
                        <a:pos x="0" y="62"/>
                      </a:cxn>
                      <a:cxn ang="0">
                        <a:pos x="0" y="81"/>
                      </a:cxn>
                      <a:cxn ang="0">
                        <a:pos x="0" y="100"/>
                      </a:cxn>
                      <a:cxn ang="0">
                        <a:pos x="6" y="114"/>
                      </a:cxn>
                      <a:cxn ang="0">
                        <a:pos x="25" y="126"/>
                      </a:cxn>
                      <a:cxn ang="0">
                        <a:pos x="45" y="139"/>
                      </a:cxn>
                      <a:cxn ang="0">
                        <a:pos x="58" y="144"/>
                      </a:cxn>
                    </a:cxnLst>
                    <a:rect l="0" t="0" r="r" b="b"/>
                    <a:pathLst>
                      <a:path w="59" h="145">
                        <a:moveTo>
                          <a:pt x="0" y="0"/>
                        </a:moveTo>
                        <a:lnTo>
                          <a:pt x="0" y="30"/>
                        </a:lnTo>
                        <a:lnTo>
                          <a:pt x="0" y="43"/>
                        </a:lnTo>
                        <a:lnTo>
                          <a:pt x="0" y="62"/>
                        </a:lnTo>
                        <a:lnTo>
                          <a:pt x="0" y="81"/>
                        </a:lnTo>
                        <a:lnTo>
                          <a:pt x="0" y="100"/>
                        </a:lnTo>
                        <a:lnTo>
                          <a:pt x="6" y="114"/>
                        </a:lnTo>
                        <a:lnTo>
                          <a:pt x="25" y="126"/>
                        </a:lnTo>
                        <a:lnTo>
                          <a:pt x="45" y="139"/>
                        </a:lnTo>
                        <a:lnTo>
                          <a:pt x="58" y="144"/>
                        </a:lnTo>
                      </a:path>
                    </a:pathLst>
                  </a:custGeom>
                  <a:noFill/>
                  <a:ln w="25400" cap="rnd" cmpd="sng">
                    <a:solidFill>
                      <a:srgbClr val="99FFFF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3568" name="Freeform 16"/>
                  <p:cNvSpPr>
                    <a:spLocks/>
                  </p:cNvSpPr>
                  <p:nvPr/>
                </p:nvSpPr>
                <p:spPr bwMode="auto">
                  <a:xfrm>
                    <a:off x="1788" y="2673"/>
                    <a:ext cx="63" cy="116"/>
                  </a:xfrm>
                  <a:custGeom>
                    <a:avLst/>
                    <a:gdLst/>
                    <a:ahLst/>
                    <a:cxnLst>
                      <a:cxn ang="0">
                        <a:pos x="57" y="0"/>
                      </a:cxn>
                      <a:cxn ang="0">
                        <a:pos x="62" y="26"/>
                      </a:cxn>
                      <a:cxn ang="0">
                        <a:pos x="62" y="40"/>
                      </a:cxn>
                      <a:cxn ang="0">
                        <a:pos x="62" y="59"/>
                      </a:cxn>
                      <a:cxn ang="0">
                        <a:pos x="42" y="71"/>
                      </a:cxn>
                      <a:cxn ang="0">
                        <a:pos x="42" y="85"/>
                      </a:cxn>
                      <a:cxn ang="0">
                        <a:pos x="23" y="97"/>
                      </a:cxn>
                      <a:cxn ang="0">
                        <a:pos x="10" y="97"/>
                      </a:cxn>
                      <a:cxn ang="0">
                        <a:pos x="0" y="115"/>
                      </a:cxn>
                    </a:cxnLst>
                    <a:rect l="0" t="0" r="r" b="b"/>
                    <a:pathLst>
                      <a:path w="63" h="116">
                        <a:moveTo>
                          <a:pt x="57" y="0"/>
                        </a:moveTo>
                        <a:lnTo>
                          <a:pt x="62" y="26"/>
                        </a:lnTo>
                        <a:lnTo>
                          <a:pt x="62" y="40"/>
                        </a:lnTo>
                        <a:lnTo>
                          <a:pt x="62" y="59"/>
                        </a:lnTo>
                        <a:lnTo>
                          <a:pt x="42" y="71"/>
                        </a:lnTo>
                        <a:lnTo>
                          <a:pt x="42" y="85"/>
                        </a:lnTo>
                        <a:lnTo>
                          <a:pt x="23" y="97"/>
                        </a:lnTo>
                        <a:lnTo>
                          <a:pt x="10" y="97"/>
                        </a:lnTo>
                        <a:lnTo>
                          <a:pt x="0" y="115"/>
                        </a:lnTo>
                      </a:path>
                    </a:pathLst>
                  </a:custGeom>
                  <a:noFill/>
                  <a:ln w="25400" cap="rnd" cmpd="sng">
                    <a:solidFill>
                      <a:srgbClr val="99FFFF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23571" name="Freeform 19"/>
              <p:cNvSpPr>
                <a:spLocks/>
              </p:cNvSpPr>
              <p:nvPr/>
            </p:nvSpPr>
            <p:spPr bwMode="auto">
              <a:xfrm>
                <a:off x="2162" y="2438"/>
                <a:ext cx="976" cy="858"/>
              </a:xfrm>
              <a:custGeom>
                <a:avLst/>
                <a:gdLst/>
                <a:ahLst/>
                <a:cxnLst>
                  <a:cxn ang="0">
                    <a:pos x="547" y="54"/>
                  </a:cxn>
                  <a:cxn ang="0">
                    <a:pos x="643" y="97"/>
                  </a:cxn>
                  <a:cxn ang="0">
                    <a:pos x="729" y="118"/>
                  </a:cxn>
                  <a:cxn ang="0">
                    <a:pos x="836" y="150"/>
                  </a:cxn>
                  <a:cxn ang="0">
                    <a:pos x="943" y="172"/>
                  </a:cxn>
                  <a:cxn ang="0">
                    <a:pos x="943" y="247"/>
                  </a:cxn>
                  <a:cxn ang="0">
                    <a:pos x="857" y="279"/>
                  </a:cxn>
                  <a:cxn ang="0">
                    <a:pos x="814" y="354"/>
                  </a:cxn>
                  <a:cxn ang="0">
                    <a:pos x="814" y="440"/>
                  </a:cxn>
                  <a:cxn ang="0">
                    <a:pos x="825" y="547"/>
                  </a:cxn>
                  <a:cxn ang="0">
                    <a:pos x="857" y="643"/>
                  </a:cxn>
                  <a:cxn ang="0">
                    <a:pos x="857" y="729"/>
                  </a:cxn>
                  <a:cxn ang="0">
                    <a:pos x="772" y="707"/>
                  </a:cxn>
                  <a:cxn ang="0">
                    <a:pos x="761" y="611"/>
                  </a:cxn>
                  <a:cxn ang="0">
                    <a:pos x="729" y="525"/>
                  </a:cxn>
                  <a:cxn ang="0">
                    <a:pos x="718" y="418"/>
                  </a:cxn>
                  <a:cxn ang="0">
                    <a:pos x="707" y="322"/>
                  </a:cxn>
                  <a:cxn ang="0">
                    <a:pos x="675" y="258"/>
                  </a:cxn>
                  <a:cxn ang="0">
                    <a:pos x="600" y="215"/>
                  </a:cxn>
                  <a:cxn ang="0">
                    <a:pos x="514" y="247"/>
                  </a:cxn>
                  <a:cxn ang="0">
                    <a:pos x="472" y="365"/>
                  </a:cxn>
                  <a:cxn ang="0">
                    <a:pos x="450" y="472"/>
                  </a:cxn>
                  <a:cxn ang="0">
                    <a:pos x="439" y="665"/>
                  </a:cxn>
                  <a:cxn ang="0">
                    <a:pos x="493" y="740"/>
                  </a:cxn>
                  <a:cxn ang="0">
                    <a:pos x="547" y="804"/>
                  </a:cxn>
                  <a:cxn ang="0">
                    <a:pos x="493" y="857"/>
                  </a:cxn>
                  <a:cxn ang="0">
                    <a:pos x="397" y="825"/>
                  </a:cxn>
                  <a:cxn ang="0">
                    <a:pos x="332" y="761"/>
                  </a:cxn>
                  <a:cxn ang="0">
                    <a:pos x="300" y="686"/>
                  </a:cxn>
                  <a:cxn ang="0">
                    <a:pos x="311" y="600"/>
                  </a:cxn>
                  <a:cxn ang="0">
                    <a:pos x="332" y="493"/>
                  </a:cxn>
                  <a:cxn ang="0">
                    <a:pos x="268" y="450"/>
                  </a:cxn>
                  <a:cxn ang="0">
                    <a:pos x="182" y="525"/>
                  </a:cxn>
                  <a:cxn ang="0">
                    <a:pos x="129" y="611"/>
                  </a:cxn>
                  <a:cxn ang="0">
                    <a:pos x="54" y="665"/>
                  </a:cxn>
                  <a:cxn ang="0">
                    <a:pos x="11" y="600"/>
                  </a:cxn>
                  <a:cxn ang="0">
                    <a:pos x="22" y="515"/>
                  </a:cxn>
                  <a:cxn ang="0">
                    <a:pos x="118" y="429"/>
                  </a:cxn>
                  <a:cxn ang="0">
                    <a:pos x="204" y="365"/>
                  </a:cxn>
                  <a:cxn ang="0">
                    <a:pos x="268" y="311"/>
                  </a:cxn>
                  <a:cxn ang="0">
                    <a:pos x="354" y="279"/>
                  </a:cxn>
                  <a:cxn ang="0">
                    <a:pos x="418" y="204"/>
                  </a:cxn>
                  <a:cxn ang="0">
                    <a:pos x="461" y="118"/>
                  </a:cxn>
                  <a:cxn ang="0">
                    <a:pos x="386" y="75"/>
                  </a:cxn>
                  <a:cxn ang="0">
                    <a:pos x="418" y="0"/>
                  </a:cxn>
                </a:cxnLst>
                <a:rect l="0" t="0" r="r" b="b"/>
                <a:pathLst>
                  <a:path w="976" h="858">
                    <a:moveTo>
                      <a:pt x="478" y="10"/>
                    </a:moveTo>
                    <a:lnTo>
                      <a:pt x="525" y="43"/>
                    </a:lnTo>
                    <a:lnTo>
                      <a:pt x="547" y="54"/>
                    </a:lnTo>
                    <a:lnTo>
                      <a:pt x="579" y="75"/>
                    </a:lnTo>
                    <a:lnTo>
                      <a:pt x="611" y="86"/>
                    </a:lnTo>
                    <a:lnTo>
                      <a:pt x="643" y="97"/>
                    </a:lnTo>
                    <a:lnTo>
                      <a:pt x="675" y="97"/>
                    </a:lnTo>
                    <a:lnTo>
                      <a:pt x="697" y="108"/>
                    </a:lnTo>
                    <a:lnTo>
                      <a:pt x="729" y="118"/>
                    </a:lnTo>
                    <a:lnTo>
                      <a:pt x="761" y="129"/>
                    </a:lnTo>
                    <a:lnTo>
                      <a:pt x="804" y="140"/>
                    </a:lnTo>
                    <a:lnTo>
                      <a:pt x="836" y="150"/>
                    </a:lnTo>
                    <a:lnTo>
                      <a:pt x="879" y="172"/>
                    </a:lnTo>
                    <a:lnTo>
                      <a:pt x="911" y="172"/>
                    </a:lnTo>
                    <a:lnTo>
                      <a:pt x="943" y="172"/>
                    </a:lnTo>
                    <a:lnTo>
                      <a:pt x="975" y="204"/>
                    </a:lnTo>
                    <a:lnTo>
                      <a:pt x="975" y="236"/>
                    </a:lnTo>
                    <a:lnTo>
                      <a:pt x="943" y="247"/>
                    </a:lnTo>
                    <a:lnTo>
                      <a:pt x="911" y="258"/>
                    </a:lnTo>
                    <a:lnTo>
                      <a:pt x="889" y="268"/>
                    </a:lnTo>
                    <a:lnTo>
                      <a:pt x="857" y="279"/>
                    </a:lnTo>
                    <a:lnTo>
                      <a:pt x="825" y="300"/>
                    </a:lnTo>
                    <a:lnTo>
                      <a:pt x="825" y="322"/>
                    </a:lnTo>
                    <a:lnTo>
                      <a:pt x="814" y="354"/>
                    </a:lnTo>
                    <a:lnTo>
                      <a:pt x="814" y="386"/>
                    </a:lnTo>
                    <a:lnTo>
                      <a:pt x="814" y="418"/>
                    </a:lnTo>
                    <a:lnTo>
                      <a:pt x="814" y="440"/>
                    </a:lnTo>
                    <a:lnTo>
                      <a:pt x="814" y="472"/>
                    </a:lnTo>
                    <a:lnTo>
                      <a:pt x="825" y="515"/>
                    </a:lnTo>
                    <a:lnTo>
                      <a:pt x="825" y="547"/>
                    </a:lnTo>
                    <a:lnTo>
                      <a:pt x="847" y="579"/>
                    </a:lnTo>
                    <a:lnTo>
                      <a:pt x="847" y="611"/>
                    </a:lnTo>
                    <a:lnTo>
                      <a:pt x="857" y="643"/>
                    </a:lnTo>
                    <a:lnTo>
                      <a:pt x="857" y="675"/>
                    </a:lnTo>
                    <a:lnTo>
                      <a:pt x="857" y="697"/>
                    </a:lnTo>
                    <a:lnTo>
                      <a:pt x="857" y="729"/>
                    </a:lnTo>
                    <a:lnTo>
                      <a:pt x="825" y="740"/>
                    </a:lnTo>
                    <a:lnTo>
                      <a:pt x="793" y="750"/>
                    </a:lnTo>
                    <a:lnTo>
                      <a:pt x="772" y="707"/>
                    </a:lnTo>
                    <a:lnTo>
                      <a:pt x="772" y="675"/>
                    </a:lnTo>
                    <a:lnTo>
                      <a:pt x="761" y="643"/>
                    </a:lnTo>
                    <a:lnTo>
                      <a:pt x="761" y="611"/>
                    </a:lnTo>
                    <a:lnTo>
                      <a:pt x="750" y="579"/>
                    </a:lnTo>
                    <a:lnTo>
                      <a:pt x="739" y="557"/>
                    </a:lnTo>
                    <a:lnTo>
                      <a:pt x="729" y="525"/>
                    </a:lnTo>
                    <a:lnTo>
                      <a:pt x="729" y="493"/>
                    </a:lnTo>
                    <a:lnTo>
                      <a:pt x="729" y="461"/>
                    </a:lnTo>
                    <a:lnTo>
                      <a:pt x="718" y="418"/>
                    </a:lnTo>
                    <a:lnTo>
                      <a:pt x="707" y="386"/>
                    </a:lnTo>
                    <a:lnTo>
                      <a:pt x="707" y="354"/>
                    </a:lnTo>
                    <a:lnTo>
                      <a:pt x="707" y="322"/>
                    </a:lnTo>
                    <a:lnTo>
                      <a:pt x="707" y="300"/>
                    </a:lnTo>
                    <a:lnTo>
                      <a:pt x="697" y="268"/>
                    </a:lnTo>
                    <a:lnTo>
                      <a:pt x="675" y="258"/>
                    </a:lnTo>
                    <a:lnTo>
                      <a:pt x="654" y="236"/>
                    </a:lnTo>
                    <a:lnTo>
                      <a:pt x="632" y="236"/>
                    </a:lnTo>
                    <a:lnTo>
                      <a:pt x="600" y="215"/>
                    </a:lnTo>
                    <a:lnTo>
                      <a:pt x="568" y="204"/>
                    </a:lnTo>
                    <a:lnTo>
                      <a:pt x="536" y="215"/>
                    </a:lnTo>
                    <a:lnTo>
                      <a:pt x="514" y="247"/>
                    </a:lnTo>
                    <a:lnTo>
                      <a:pt x="504" y="290"/>
                    </a:lnTo>
                    <a:lnTo>
                      <a:pt x="482" y="333"/>
                    </a:lnTo>
                    <a:lnTo>
                      <a:pt x="472" y="365"/>
                    </a:lnTo>
                    <a:lnTo>
                      <a:pt x="461" y="397"/>
                    </a:lnTo>
                    <a:lnTo>
                      <a:pt x="450" y="440"/>
                    </a:lnTo>
                    <a:lnTo>
                      <a:pt x="450" y="472"/>
                    </a:lnTo>
                    <a:lnTo>
                      <a:pt x="439" y="547"/>
                    </a:lnTo>
                    <a:lnTo>
                      <a:pt x="439" y="622"/>
                    </a:lnTo>
                    <a:lnTo>
                      <a:pt x="439" y="665"/>
                    </a:lnTo>
                    <a:lnTo>
                      <a:pt x="439" y="697"/>
                    </a:lnTo>
                    <a:lnTo>
                      <a:pt x="461" y="718"/>
                    </a:lnTo>
                    <a:lnTo>
                      <a:pt x="493" y="740"/>
                    </a:lnTo>
                    <a:lnTo>
                      <a:pt x="525" y="761"/>
                    </a:lnTo>
                    <a:lnTo>
                      <a:pt x="547" y="782"/>
                    </a:lnTo>
                    <a:lnTo>
                      <a:pt x="547" y="804"/>
                    </a:lnTo>
                    <a:lnTo>
                      <a:pt x="547" y="836"/>
                    </a:lnTo>
                    <a:lnTo>
                      <a:pt x="525" y="857"/>
                    </a:lnTo>
                    <a:lnTo>
                      <a:pt x="493" y="857"/>
                    </a:lnTo>
                    <a:lnTo>
                      <a:pt x="461" y="857"/>
                    </a:lnTo>
                    <a:lnTo>
                      <a:pt x="439" y="847"/>
                    </a:lnTo>
                    <a:lnTo>
                      <a:pt x="397" y="825"/>
                    </a:lnTo>
                    <a:lnTo>
                      <a:pt x="375" y="804"/>
                    </a:lnTo>
                    <a:lnTo>
                      <a:pt x="354" y="782"/>
                    </a:lnTo>
                    <a:lnTo>
                      <a:pt x="332" y="761"/>
                    </a:lnTo>
                    <a:lnTo>
                      <a:pt x="300" y="740"/>
                    </a:lnTo>
                    <a:lnTo>
                      <a:pt x="300" y="718"/>
                    </a:lnTo>
                    <a:lnTo>
                      <a:pt x="300" y="686"/>
                    </a:lnTo>
                    <a:lnTo>
                      <a:pt x="300" y="654"/>
                    </a:lnTo>
                    <a:lnTo>
                      <a:pt x="300" y="632"/>
                    </a:lnTo>
                    <a:lnTo>
                      <a:pt x="311" y="600"/>
                    </a:lnTo>
                    <a:lnTo>
                      <a:pt x="322" y="557"/>
                    </a:lnTo>
                    <a:lnTo>
                      <a:pt x="332" y="525"/>
                    </a:lnTo>
                    <a:lnTo>
                      <a:pt x="332" y="493"/>
                    </a:lnTo>
                    <a:lnTo>
                      <a:pt x="332" y="461"/>
                    </a:lnTo>
                    <a:lnTo>
                      <a:pt x="300" y="450"/>
                    </a:lnTo>
                    <a:lnTo>
                      <a:pt x="268" y="450"/>
                    </a:lnTo>
                    <a:lnTo>
                      <a:pt x="225" y="472"/>
                    </a:lnTo>
                    <a:lnTo>
                      <a:pt x="204" y="504"/>
                    </a:lnTo>
                    <a:lnTo>
                      <a:pt x="182" y="525"/>
                    </a:lnTo>
                    <a:lnTo>
                      <a:pt x="161" y="547"/>
                    </a:lnTo>
                    <a:lnTo>
                      <a:pt x="140" y="579"/>
                    </a:lnTo>
                    <a:lnTo>
                      <a:pt x="129" y="611"/>
                    </a:lnTo>
                    <a:lnTo>
                      <a:pt x="107" y="632"/>
                    </a:lnTo>
                    <a:lnTo>
                      <a:pt x="86" y="654"/>
                    </a:lnTo>
                    <a:lnTo>
                      <a:pt x="54" y="665"/>
                    </a:lnTo>
                    <a:lnTo>
                      <a:pt x="32" y="654"/>
                    </a:lnTo>
                    <a:lnTo>
                      <a:pt x="11" y="632"/>
                    </a:lnTo>
                    <a:lnTo>
                      <a:pt x="11" y="600"/>
                    </a:lnTo>
                    <a:lnTo>
                      <a:pt x="0" y="568"/>
                    </a:lnTo>
                    <a:lnTo>
                      <a:pt x="0" y="536"/>
                    </a:lnTo>
                    <a:lnTo>
                      <a:pt x="22" y="515"/>
                    </a:lnTo>
                    <a:lnTo>
                      <a:pt x="54" y="493"/>
                    </a:lnTo>
                    <a:lnTo>
                      <a:pt x="86" y="461"/>
                    </a:lnTo>
                    <a:lnTo>
                      <a:pt x="118" y="429"/>
                    </a:lnTo>
                    <a:lnTo>
                      <a:pt x="140" y="418"/>
                    </a:lnTo>
                    <a:lnTo>
                      <a:pt x="172" y="386"/>
                    </a:lnTo>
                    <a:lnTo>
                      <a:pt x="204" y="365"/>
                    </a:lnTo>
                    <a:lnTo>
                      <a:pt x="225" y="343"/>
                    </a:lnTo>
                    <a:lnTo>
                      <a:pt x="247" y="333"/>
                    </a:lnTo>
                    <a:lnTo>
                      <a:pt x="268" y="311"/>
                    </a:lnTo>
                    <a:lnTo>
                      <a:pt x="300" y="311"/>
                    </a:lnTo>
                    <a:lnTo>
                      <a:pt x="322" y="300"/>
                    </a:lnTo>
                    <a:lnTo>
                      <a:pt x="354" y="279"/>
                    </a:lnTo>
                    <a:lnTo>
                      <a:pt x="375" y="247"/>
                    </a:lnTo>
                    <a:lnTo>
                      <a:pt x="386" y="225"/>
                    </a:lnTo>
                    <a:lnTo>
                      <a:pt x="418" y="204"/>
                    </a:lnTo>
                    <a:lnTo>
                      <a:pt x="429" y="172"/>
                    </a:lnTo>
                    <a:lnTo>
                      <a:pt x="450" y="150"/>
                    </a:lnTo>
                    <a:lnTo>
                      <a:pt x="461" y="118"/>
                    </a:lnTo>
                    <a:lnTo>
                      <a:pt x="439" y="97"/>
                    </a:lnTo>
                    <a:lnTo>
                      <a:pt x="407" y="97"/>
                    </a:lnTo>
                    <a:lnTo>
                      <a:pt x="386" y="75"/>
                    </a:lnTo>
                    <a:lnTo>
                      <a:pt x="386" y="43"/>
                    </a:lnTo>
                    <a:lnTo>
                      <a:pt x="386" y="11"/>
                    </a:lnTo>
                    <a:lnTo>
                      <a:pt x="418" y="0"/>
                    </a:lnTo>
                    <a:lnTo>
                      <a:pt x="478" y="10"/>
                    </a:lnTo>
                    <a:lnTo>
                      <a:pt x="478" y="10"/>
                    </a:lnTo>
                  </a:path>
                </a:pathLst>
              </a:custGeom>
              <a:pattFill prst="pct90">
                <a:fgClr>
                  <a:schemeClr val="accent1"/>
                </a:fgClr>
                <a:bgClr>
                  <a:srgbClr val="080808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72" name="Freeform 20"/>
              <p:cNvSpPr>
                <a:spLocks/>
              </p:cNvSpPr>
              <p:nvPr/>
            </p:nvSpPr>
            <p:spPr bwMode="auto">
              <a:xfrm>
                <a:off x="1530" y="2535"/>
                <a:ext cx="805" cy="933"/>
              </a:xfrm>
              <a:custGeom>
                <a:avLst/>
                <a:gdLst/>
                <a:ahLst/>
                <a:cxnLst>
                  <a:cxn ang="0">
                    <a:pos x="54" y="471"/>
                  </a:cxn>
                  <a:cxn ang="0">
                    <a:pos x="118" y="482"/>
                  </a:cxn>
                  <a:cxn ang="0">
                    <a:pos x="172" y="482"/>
                  </a:cxn>
                  <a:cxn ang="0">
                    <a:pos x="236" y="482"/>
                  </a:cxn>
                  <a:cxn ang="0">
                    <a:pos x="300" y="482"/>
                  </a:cxn>
                  <a:cxn ang="0">
                    <a:pos x="354" y="482"/>
                  </a:cxn>
                  <a:cxn ang="0">
                    <a:pos x="397" y="460"/>
                  </a:cxn>
                  <a:cxn ang="0">
                    <a:pos x="461" y="418"/>
                  </a:cxn>
                  <a:cxn ang="0">
                    <a:pos x="482" y="364"/>
                  </a:cxn>
                  <a:cxn ang="0">
                    <a:pos x="536" y="236"/>
                  </a:cxn>
                  <a:cxn ang="0">
                    <a:pos x="579" y="171"/>
                  </a:cxn>
                  <a:cxn ang="0">
                    <a:pos x="589" y="107"/>
                  </a:cxn>
                  <a:cxn ang="0">
                    <a:pos x="589" y="53"/>
                  </a:cxn>
                  <a:cxn ang="0">
                    <a:pos x="611" y="0"/>
                  </a:cxn>
                  <a:cxn ang="0">
                    <a:pos x="622" y="64"/>
                  </a:cxn>
                  <a:cxn ang="0">
                    <a:pos x="622" y="118"/>
                  </a:cxn>
                  <a:cxn ang="0">
                    <a:pos x="622" y="182"/>
                  </a:cxn>
                  <a:cxn ang="0">
                    <a:pos x="686" y="203"/>
                  </a:cxn>
                  <a:cxn ang="0">
                    <a:pos x="750" y="236"/>
                  </a:cxn>
                  <a:cxn ang="0">
                    <a:pos x="793" y="289"/>
                  </a:cxn>
                  <a:cxn ang="0">
                    <a:pos x="782" y="332"/>
                  </a:cxn>
                  <a:cxn ang="0">
                    <a:pos x="707" y="332"/>
                  </a:cxn>
                  <a:cxn ang="0">
                    <a:pos x="643" y="332"/>
                  </a:cxn>
                  <a:cxn ang="0">
                    <a:pos x="600" y="407"/>
                  </a:cxn>
                  <a:cxn ang="0">
                    <a:pos x="557" y="471"/>
                  </a:cxn>
                  <a:cxn ang="0">
                    <a:pos x="525" y="503"/>
                  </a:cxn>
                  <a:cxn ang="0">
                    <a:pos x="472" y="546"/>
                  </a:cxn>
                  <a:cxn ang="0">
                    <a:pos x="493" y="600"/>
                  </a:cxn>
                  <a:cxn ang="0">
                    <a:pos x="536" y="643"/>
                  </a:cxn>
                  <a:cxn ang="0">
                    <a:pos x="589" y="707"/>
                  </a:cxn>
                  <a:cxn ang="0">
                    <a:pos x="643" y="771"/>
                  </a:cxn>
                  <a:cxn ang="0">
                    <a:pos x="686" y="825"/>
                  </a:cxn>
                  <a:cxn ang="0">
                    <a:pos x="707" y="889"/>
                  </a:cxn>
                  <a:cxn ang="0">
                    <a:pos x="675" y="921"/>
                  </a:cxn>
                  <a:cxn ang="0">
                    <a:pos x="611" y="932"/>
                  </a:cxn>
                  <a:cxn ang="0">
                    <a:pos x="589" y="878"/>
                  </a:cxn>
                  <a:cxn ang="0">
                    <a:pos x="568" y="814"/>
                  </a:cxn>
                  <a:cxn ang="0">
                    <a:pos x="547" y="750"/>
                  </a:cxn>
                  <a:cxn ang="0">
                    <a:pos x="504" y="696"/>
                  </a:cxn>
                  <a:cxn ang="0">
                    <a:pos x="450" y="653"/>
                  </a:cxn>
                  <a:cxn ang="0">
                    <a:pos x="386" y="589"/>
                  </a:cxn>
                  <a:cxn ang="0">
                    <a:pos x="332" y="578"/>
                  </a:cxn>
                  <a:cxn ang="0">
                    <a:pos x="257" y="578"/>
                  </a:cxn>
                  <a:cxn ang="0">
                    <a:pos x="193" y="578"/>
                  </a:cxn>
                  <a:cxn ang="0">
                    <a:pos x="118" y="578"/>
                  </a:cxn>
                  <a:cxn ang="0">
                    <a:pos x="64" y="568"/>
                  </a:cxn>
                  <a:cxn ang="0">
                    <a:pos x="22" y="535"/>
                  </a:cxn>
                  <a:cxn ang="0">
                    <a:pos x="0" y="503"/>
                  </a:cxn>
                  <a:cxn ang="0">
                    <a:pos x="6" y="441"/>
                  </a:cxn>
                </a:cxnLst>
                <a:rect l="0" t="0" r="r" b="b"/>
                <a:pathLst>
                  <a:path w="805" h="933">
                    <a:moveTo>
                      <a:pt x="6" y="441"/>
                    </a:moveTo>
                    <a:lnTo>
                      <a:pt x="54" y="471"/>
                    </a:lnTo>
                    <a:lnTo>
                      <a:pt x="86" y="482"/>
                    </a:lnTo>
                    <a:lnTo>
                      <a:pt x="118" y="482"/>
                    </a:lnTo>
                    <a:lnTo>
                      <a:pt x="150" y="482"/>
                    </a:lnTo>
                    <a:lnTo>
                      <a:pt x="172" y="482"/>
                    </a:lnTo>
                    <a:lnTo>
                      <a:pt x="204" y="482"/>
                    </a:lnTo>
                    <a:lnTo>
                      <a:pt x="236" y="482"/>
                    </a:lnTo>
                    <a:lnTo>
                      <a:pt x="268" y="482"/>
                    </a:lnTo>
                    <a:lnTo>
                      <a:pt x="300" y="482"/>
                    </a:lnTo>
                    <a:lnTo>
                      <a:pt x="322" y="482"/>
                    </a:lnTo>
                    <a:lnTo>
                      <a:pt x="354" y="482"/>
                    </a:lnTo>
                    <a:lnTo>
                      <a:pt x="375" y="460"/>
                    </a:lnTo>
                    <a:lnTo>
                      <a:pt x="397" y="460"/>
                    </a:lnTo>
                    <a:lnTo>
                      <a:pt x="429" y="439"/>
                    </a:lnTo>
                    <a:lnTo>
                      <a:pt x="461" y="418"/>
                    </a:lnTo>
                    <a:lnTo>
                      <a:pt x="461" y="396"/>
                    </a:lnTo>
                    <a:lnTo>
                      <a:pt x="482" y="364"/>
                    </a:lnTo>
                    <a:lnTo>
                      <a:pt x="504" y="321"/>
                    </a:lnTo>
                    <a:lnTo>
                      <a:pt x="536" y="236"/>
                    </a:lnTo>
                    <a:lnTo>
                      <a:pt x="557" y="214"/>
                    </a:lnTo>
                    <a:lnTo>
                      <a:pt x="579" y="171"/>
                    </a:lnTo>
                    <a:lnTo>
                      <a:pt x="589" y="139"/>
                    </a:lnTo>
                    <a:lnTo>
                      <a:pt x="589" y="107"/>
                    </a:lnTo>
                    <a:lnTo>
                      <a:pt x="589" y="75"/>
                    </a:lnTo>
                    <a:lnTo>
                      <a:pt x="589" y="53"/>
                    </a:lnTo>
                    <a:lnTo>
                      <a:pt x="589" y="21"/>
                    </a:lnTo>
                    <a:lnTo>
                      <a:pt x="611" y="0"/>
                    </a:lnTo>
                    <a:lnTo>
                      <a:pt x="622" y="32"/>
                    </a:lnTo>
                    <a:lnTo>
                      <a:pt x="622" y="64"/>
                    </a:lnTo>
                    <a:lnTo>
                      <a:pt x="622" y="86"/>
                    </a:lnTo>
                    <a:lnTo>
                      <a:pt x="622" y="118"/>
                    </a:lnTo>
                    <a:lnTo>
                      <a:pt x="622" y="150"/>
                    </a:lnTo>
                    <a:lnTo>
                      <a:pt x="622" y="182"/>
                    </a:lnTo>
                    <a:lnTo>
                      <a:pt x="654" y="193"/>
                    </a:lnTo>
                    <a:lnTo>
                      <a:pt x="686" y="203"/>
                    </a:lnTo>
                    <a:lnTo>
                      <a:pt x="718" y="214"/>
                    </a:lnTo>
                    <a:lnTo>
                      <a:pt x="750" y="236"/>
                    </a:lnTo>
                    <a:lnTo>
                      <a:pt x="772" y="257"/>
                    </a:lnTo>
                    <a:lnTo>
                      <a:pt x="793" y="289"/>
                    </a:lnTo>
                    <a:lnTo>
                      <a:pt x="804" y="321"/>
                    </a:lnTo>
                    <a:lnTo>
                      <a:pt x="782" y="332"/>
                    </a:lnTo>
                    <a:lnTo>
                      <a:pt x="739" y="332"/>
                    </a:lnTo>
                    <a:lnTo>
                      <a:pt x="707" y="332"/>
                    </a:lnTo>
                    <a:lnTo>
                      <a:pt x="675" y="332"/>
                    </a:lnTo>
                    <a:lnTo>
                      <a:pt x="643" y="332"/>
                    </a:lnTo>
                    <a:lnTo>
                      <a:pt x="611" y="364"/>
                    </a:lnTo>
                    <a:lnTo>
                      <a:pt x="600" y="407"/>
                    </a:lnTo>
                    <a:lnTo>
                      <a:pt x="568" y="439"/>
                    </a:lnTo>
                    <a:lnTo>
                      <a:pt x="557" y="471"/>
                    </a:lnTo>
                    <a:lnTo>
                      <a:pt x="557" y="493"/>
                    </a:lnTo>
                    <a:lnTo>
                      <a:pt x="525" y="503"/>
                    </a:lnTo>
                    <a:lnTo>
                      <a:pt x="493" y="514"/>
                    </a:lnTo>
                    <a:lnTo>
                      <a:pt x="472" y="546"/>
                    </a:lnTo>
                    <a:lnTo>
                      <a:pt x="482" y="578"/>
                    </a:lnTo>
                    <a:lnTo>
                      <a:pt x="493" y="600"/>
                    </a:lnTo>
                    <a:lnTo>
                      <a:pt x="514" y="632"/>
                    </a:lnTo>
                    <a:lnTo>
                      <a:pt x="536" y="643"/>
                    </a:lnTo>
                    <a:lnTo>
                      <a:pt x="547" y="675"/>
                    </a:lnTo>
                    <a:lnTo>
                      <a:pt x="589" y="707"/>
                    </a:lnTo>
                    <a:lnTo>
                      <a:pt x="611" y="739"/>
                    </a:lnTo>
                    <a:lnTo>
                      <a:pt x="643" y="771"/>
                    </a:lnTo>
                    <a:lnTo>
                      <a:pt x="664" y="803"/>
                    </a:lnTo>
                    <a:lnTo>
                      <a:pt x="686" y="825"/>
                    </a:lnTo>
                    <a:lnTo>
                      <a:pt x="697" y="857"/>
                    </a:lnTo>
                    <a:lnTo>
                      <a:pt x="707" y="889"/>
                    </a:lnTo>
                    <a:lnTo>
                      <a:pt x="697" y="921"/>
                    </a:lnTo>
                    <a:lnTo>
                      <a:pt x="675" y="921"/>
                    </a:lnTo>
                    <a:lnTo>
                      <a:pt x="643" y="932"/>
                    </a:lnTo>
                    <a:lnTo>
                      <a:pt x="611" y="932"/>
                    </a:lnTo>
                    <a:lnTo>
                      <a:pt x="600" y="910"/>
                    </a:lnTo>
                    <a:lnTo>
                      <a:pt x="589" y="878"/>
                    </a:lnTo>
                    <a:lnTo>
                      <a:pt x="579" y="846"/>
                    </a:lnTo>
                    <a:lnTo>
                      <a:pt x="568" y="814"/>
                    </a:lnTo>
                    <a:lnTo>
                      <a:pt x="557" y="792"/>
                    </a:lnTo>
                    <a:lnTo>
                      <a:pt x="547" y="750"/>
                    </a:lnTo>
                    <a:lnTo>
                      <a:pt x="525" y="728"/>
                    </a:lnTo>
                    <a:lnTo>
                      <a:pt x="504" y="696"/>
                    </a:lnTo>
                    <a:lnTo>
                      <a:pt x="482" y="685"/>
                    </a:lnTo>
                    <a:lnTo>
                      <a:pt x="450" y="653"/>
                    </a:lnTo>
                    <a:lnTo>
                      <a:pt x="418" y="621"/>
                    </a:lnTo>
                    <a:lnTo>
                      <a:pt x="386" y="589"/>
                    </a:lnTo>
                    <a:lnTo>
                      <a:pt x="364" y="589"/>
                    </a:lnTo>
                    <a:lnTo>
                      <a:pt x="332" y="578"/>
                    </a:lnTo>
                    <a:lnTo>
                      <a:pt x="300" y="578"/>
                    </a:lnTo>
                    <a:lnTo>
                      <a:pt x="257" y="578"/>
                    </a:lnTo>
                    <a:lnTo>
                      <a:pt x="225" y="578"/>
                    </a:lnTo>
                    <a:lnTo>
                      <a:pt x="193" y="578"/>
                    </a:lnTo>
                    <a:lnTo>
                      <a:pt x="150" y="578"/>
                    </a:lnTo>
                    <a:lnTo>
                      <a:pt x="118" y="578"/>
                    </a:lnTo>
                    <a:lnTo>
                      <a:pt x="86" y="578"/>
                    </a:lnTo>
                    <a:lnTo>
                      <a:pt x="64" y="568"/>
                    </a:lnTo>
                    <a:lnTo>
                      <a:pt x="32" y="557"/>
                    </a:lnTo>
                    <a:lnTo>
                      <a:pt x="22" y="535"/>
                    </a:lnTo>
                    <a:lnTo>
                      <a:pt x="0" y="525"/>
                    </a:lnTo>
                    <a:lnTo>
                      <a:pt x="0" y="503"/>
                    </a:lnTo>
                    <a:lnTo>
                      <a:pt x="6" y="441"/>
                    </a:lnTo>
                    <a:lnTo>
                      <a:pt x="6" y="441"/>
                    </a:lnTo>
                  </a:path>
                </a:pathLst>
              </a:custGeom>
              <a:pattFill prst="pct90">
                <a:fgClr>
                  <a:schemeClr val="accent1"/>
                </a:fgClr>
                <a:bgClr>
                  <a:srgbClr val="080808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73" name="Freeform 21"/>
              <p:cNvSpPr>
                <a:spLocks/>
              </p:cNvSpPr>
              <p:nvPr/>
            </p:nvSpPr>
            <p:spPr bwMode="auto">
              <a:xfrm>
                <a:off x="2256" y="3295"/>
                <a:ext cx="518" cy="483"/>
              </a:xfrm>
              <a:custGeom>
                <a:avLst/>
                <a:gdLst/>
                <a:ahLst/>
                <a:cxnLst>
                  <a:cxn ang="0">
                    <a:pos x="0" y="353"/>
                  </a:cxn>
                  <a:cxn ang="0">
                    <a:pos x="56" y="375"/>
                  </a:cxn>
                  <a:cxn ang="0">
                    <a:pos x="88" y="343"/>
                  </a:cxn>
                  <a:cxn ang="0">
                    <a:pos x="110" y="322"/>
                  </a:cxn>
                  <a:cxn ang="0">
                    <a:pos x="110" y="300"/>
                  </a:cxn>
                  <a:cxn ang="0">
                    <a:pos x="131" y="268"/>
                  </a:cxn>
                  <a:cxn ang="0">
                    <a:pos x="142" y="236"/>
                  </a:cxn>
                  <a:cxn ang="0">
                    <a:pos x="142" y="193"/>
                  </a:cxn>
                  <a:cxn ang="0">
                    <a:pos x="153" y="150"/>
                  </a:cxn>
                  <a:cxn ang="0">
                    <a:pos x="153" y="118"/>
                  </a:cxn>
                  <a:cxn ang="0">
                    <a:pos x="153" y="86"/>
                  </a:cxn>
                  <a:cxn ang="0">
                    <a:pos x="153" y="54"/>
                  </a:cxn>
                  <a:cxn ang="0">
                    <a:pos x="142" y="32"/>
                  </a:cxn>
                  <a:cxn ang="0">
                    <a:pos x="120" y="22"/>
                  </a:cxn>
                  <a:cxn ang="0">
                    <a:pos x="120" y="0"/>
                  </a:cxn>
                  <a:cxn ang="0">
                    <a:pos x="142" y="0"/>
                  </a:cxn>
                  <a:cxn ang="0">
                    <a:pos x="174" y="0"/>
                  </a:cxn>
                  <a:cxn ang="0">
                    <a:pos x="206" y="0"/>
                  </a:cxn>
                  <a:cxn ang="0">
                    <a:pos x="228" y="0"/>
                  </a:cxn>
                  <a:cxn ang="0">
                    <a:pos x="260" y="32"/>
                  </a:cxn>
                  <a:cxn ang="0">
                    <a:pos x="270" y="54"/>
                  </a:cxn>
                  <a:cxn ang="0">
                    <a:pos x="270" y="86"/>
                  </a:cxn>
                  <a:cxn ang="0">
                    <a:pos x="270" y="118"/>
                  </a:cxn>
                  <a:cxn ang="0">
                    <a:pos x="270" y="140"/>
                  </a:cxn>
                  <a:cxn ang="0">
                    <a:pos x="270" y="172"/>
                  </a:cxn>
                  <a:cxn ang="0">
                    <a:pos x="292" y="182"/>
                  </a:cxn>
                  <a:cxn ang="0">
                    <a:pos x="324" y="172"/>
                  </a:cxn>
                  <a:cxn ang="0">
                    <a:pos x="356" y="161"/>
                  </a:cxn>
                  <a:cxn ang="0">
                    <a:pos x="378" y="150"/>
                  </a:cxn>
                  <a:cxn ang="0">
                    <a:pos x="410" y="129"/>
                  </a:cxn>
                  <a:cxn ang="0">
                    <a:pos x="442" y="129"/>
                  </a:cxn>
                  <a:cxn ang="0">
                    <a:pos x="474" y="118"/>
                  </a:cxn>
                  <a:cxn ang="0">
                    <a:pos x="506" y="118"/>
                  </a:cxn>
                  <a:cxn ang="0">
                    <a:pos x="517" y="140"/>
                  </a:cxn>
                  <a:cxn ang="0">
                    <a:pos x="506" y="172"/>
                  </a:cxn>
                  <a:cxn ang="0">
                    <a:pos x="485" y="204"/>
                  </a:cxn>
                  <a:cxn ang="0">
                    <a:pos x="463" y="204"/>
                  </a:cxn>
                  <a:cxn ang="0">
                    <a:pos x="431" y="204"/>
                  </a:cxn>
                  <a:cxn ang="0">
                    <a:pos x="399" y="225"/>
                  </a:cxn>
                  <a:cxn ang="0">
                    <a:pos x="378" y="247"/>
                  </a:cxn>
                  <a:cxn ang="0">
                    <a:pos x="356" y="257"/>
                  </a:cxn>
                  <a:cxn ang="0">
                    <a:pos x="324" y="279"/>
                  </a:cxn>
                  <a:cxn ang="0">
                    <a:pos x="292" y="300"/>
                  </a:cxn>
                  <a:cxn ang="0">
                    <a:pos x="281" y="322"/>
                  </a:cxn>
                  <a:cxn ang="0">
                    <a:pos x="270" y="354"/>
                  </a:cxn>
                  <a:cxn ang="0">
                    <a:pos x="249" y="386"/>
                  </a:cxn>
                  <a:cxn ang="0">
                    <a:pos x="249" y="418"/>
                  </a:cxn>
                  <a:cxn ang="0">
                    <a:pos x="228" y="450"/>
                  </a:cxn>
                  <a:cxn ang="0">
                    <a:pos x="206" y="450"/>
                  </a:cxn>
                  <a:cxn ang="0">
                    <a:pos x="174" y="461"/>
                  </a:cxn>
                  <a:cxn ang="0">
                    <a:pos x="142" y="472"/>
                  </a:cxn>
                  <a:cxn ang="0">
                    <a:pos x="120" y="472"/>
                  </a:cxn>
                  <a:cxn ang="0">
                    <a:pos x="88" y="482"/>
                  </a:cxn>
                  <a:cxn ang="0">
                    <a:pos x="56" y="482"/>
                  </a:cxn>
                  <a:cxn ang="0">
                    <a:pos x="35" y="450"/>
                  </a:cxn>
                  <a:cxn ang="0">
                    <a:pos x="24" y="418"/>
                  </a:cxn>
                  <a:cxn ang="0">
                    <a:pos x="0" y="353"/>
                  </a:cxn>
                  <a:cxn ang="0">
                    <a:pos x="0" y="353"/>
                  </a:cxn>
                </a:cxnLst>
                <a:rect l="0" t="0" r="r" b="b"/>
                <a:pathLst>
                  <a:path w="518" h="483">
                    <a:moveTo>
                      <a:pt x="0" y="353"/>
                    </a:moveTo>
                    <a:lnTo>
                      <a:pt x="56" y="375"/>
                    </a:lnTo>
                    <a:lnTo>
                      <a:pt x="88" y="343"/>
                    </a:lnTo>
                    <a:lnTo>
                      <a:pt x="110" y="322"/>
                    </a:lnTo>
                    <a:lnTo>
                      <a:pt x="110" y="300"/>
                    </a:lnTo>
                    <a:lnTo>
                      <a:pt x="131" y="268"/>
                    </a:lnTo>
                    <a:lnTo>
                      <a:pt x="142" y="236"/>
                    </a:lnTo>
                    <a:lnTo>
                      <a:pt x="142" y="193"/>
                    </a:lnTo>
                    <a:lnTo>
                      <a:pt x="153" y="150"/>
                    </a:lnTo>
                    <a:lnTo>
                      <a:pt x="153" y="118"/>
                    </a:lnTo>
                    <a:lnTo>
                      <a:pt x="153" y="86"/>
                    </a:lnTo>
                    <a:lnTo>
                      <a:pt x="153" y="54"/>
                    </a:lnTo>
                    <a:lnTo>
                      <a:pt x="142" y="32"/>
                    </a:lnTo>
                    <a:lnTo>
                      <a:pt x="120" y="22"/>
                    </a:lnTo>
                    <a:lnTo>
                      <a:pt x="120" y="0"/>
                    </a:lnTo>
                    <a:lnTo>
                      <a:pt x="142" y="0"/>
                    </a:lnTo>
                    <a:lnTo>
                      <a:pt x="174" y="0"/>
                    </a:lnTo>
                    <a:lnTo>
                      <a:pt x="206" y="0"/>
                    </a:lnTo>
                    <a:lnTo>
                      <a:pt x="228" y="0"/>
                    </a:lnTo>
                    <a:lnTo>
                      <a:pt x="260" y="32"/>
                    </a:lnTo>
                    <a:lnTo>
                      <a:pt x="270" y="54"/>
                    </a:lnTo>
                    <a:lnTo>
                      <a:pt x="270" y="86"/>
                    </a:lnTo>
                    <a:lnTo>
                      <a:pt x="270" y="118"/>
                    </a:lnTo>
                    <a:lnTo>
                      <a:pt x="270" y="140"/>
                    </a:lnTo>
                    <a:lnTo>
                      <a:pt x="270" y="172"/>
                    </a:lnTo>
                    <a:lnTo>
                      <a:pt x="292" y="182"/>
                    </a:lnTo>
                    <a:lnTo>
                      <a:pt x="324" y="172"/>
                    </a:lnTo>
                    <a:lnTo>
                      <a:pt x="356" y="161"/>
                    </a:lnTo>
                    <a:lnTo>
                      <a:pt x="378" y="150"/>
                    </a:lnTo>
                    <a:lnTo>
                      <a:pt x="410" y="129"/>
                    </a:lnTo>
                    <a:lnTo>
                      <a:pt x="442" y="129"/>
                    </a:lnTo>
                    <a:lnTo>
                      <a:pt x="474" y="118"/>
                    </a:lnTo>
                    <a:lnTo>
                      <a:pt x="506" y="118"/>
                    </a:lnTo>
                    <a:lnTo>
                      <a:pt x="517" y="140"/>
                    </a:lnTo>
                    <a:lnTo>
                      <a:pt x="506" y="172"/>
                    </a:lnTo>
                    <a:lnTo>
                      <a:pt x="485" y="204"/>
                    </a:lnTo>
                    <a:lnTo>
                      <a:pt x="463" y="204"/>
                    </a:lnTo>
                    <a:lnTo>
                      <a:pt x="431" y="204"/>
                    </a:lnTo>
                    <a:lnTo>
                      <a:pt x="399" y="225"/>
                    </a:lnTo>
                    <a:lnTo>
                      <a:pt x="378" y="247"/>
                    </a:lnTo>
                    <a:lnTo>
                      <a:pt x="356" y="257"/>
                    </a:lnTo>
                    <a:lnTo>
                      <a:pt x="324" y="279"/>
                    </a:lnTo>
                    <a:lnTo>
                      <a:pt x="292" y="300"/>
                    </a:lnTo>
                    <a:lnTo>
                      <a:pt x="281" y="322"/>
                    </a:lnTo>
                    <a:lnTo>
                      <a:pt x="270" y="354"/>
                    </a:lnTo>
                    <a:lnTo>
                      <a:pt x="249" y="386"/>
                    </a:lnTo>
                    <a:lnTo>
                      <a:pt x="249" y="418"/>
                    </a:lnTo>
                    <a:lnTo>
                      <a:pt x="228" y="450"/>
                    </a:lnTo>
                    <a:lnTo>
                      <a:pt x="206" y="450"/>
                    </a:lnTo>
                    <a:lnTo>
                      <a:pt x="174" y="461"/>
                    </a:lnTo>
                    <a:lnTo>
                      <a:pt x="142" y="472"/>
                    </a:lnTo>
                    <a:lnTo>
                      <a:pt x="120" y="472"/>
                    </a:lnTo>
                    <a:lnTo>
                      <a:pt x="88" y="482"/>
                    </a:lnTo>
                    <a:lnTo>
                      <a:pt x="56" y="482"/>
                    </a:lnTo>
                    <a:lnTo>
                      <a:pt x="35" y="450"/>
                    </a:lnTo>
                    <a:lnTo>
                      <a:pt x="24" y="418"/>
                    </a:lnTo>
                    <a:lnTo>
                      <a:pt x="0" y="353"/>
                    </a:lnTo>
                    <a:lnTo>
                      <a:pt x="0" y="353"/>
                    </a:lnTo>
                  </a:path>
                </a:pathLst>
              </a:custGeom>
              <a:pattFill prst="pct90">
                <a:fgClr>
                  <a:schemeClr val="accent1"/>
                </a:fgClr>
                <a:bgClr>
                  <a:srgbClr val="080808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74" name="Freeform 22"/>
              <p:cNvSpPr>
                <a:spLocks/>
              </p:cNvSpPr>
              <p:nvPr/>
            </p:nvSpPr>
            <p:spPr bwMode="auto">
              <a:xfrm>
                <a:off x="1680" y="3263"/>
                <a:ext cx="248" cy="526"/>
              </a:xfrm>
              <a:custGeom>
                <a:avLst/>
                <a:gdLst/>
                <a:ahLst/>
                <a:cxnLst>
                  <a:cxn ang="0">
                    <a:pos x="144" y="1"/>
                  </a:cxn>
                  <a:cxn ang="0">
                    <a:pos x="139" y="54"/>
                  </a:cxn>
                  <a:cxn ang="0">
                    <a:pos x="139" y="86"/>
                  </a:cxn>
                  <a:cxn ang="0">
                    <a:pos x="139" y="118"/>
                  </a:cxn>
                  <a:cxn ang="0">
                    <a:pos x="139" y="204"/>
                  </a:cxn>
                  <a:cxn ang="0">
                    <a:pos x="129" y="236"/>
                  </a:cxn>
                  <a:cxn ang="0">
                    <a:pos x="129" y="268"/>
                  </a:cxn>
                  <a:cxn ang="0">
                    <a:pos x="118" y="300"/>
                  </a:cxn>
                  <a:cxn ang="0">
                    <a:pos x="97" y="322"/>
                  </a:cxn>
                  <a:cxn ang="0">
                    <a:pos x="75" y="332"/>
                  </a:cxn>
                  <a:cxn ang="0">
                    <a:pos x="43" y="343"/>
                  </a:cxn>
                  <a:cxn ang="0">
                    <a:pos x="11" y="343"/>
                  </a:cxn>
                  <a:cxn ang="0">
                    <a:pos x="0" y="375"/>
                  </a:cxn>
                  <a:cxn ang="0">
                    <a:pos x="0" y="397"/>
                  </a:cxn>
                  <a:cxn ang="0">
                    <a:pos x="22" y="418"/>
                  </a:cxn>
                  <a:cxn ang="0">
                    <a:pos x="54" y="439"/>
                  </a:cxn>
                  <a:cxn ang="0">
                    <a:pos x="86" y="461"/>
                  </a:cxn>
                  <a:cxn ang="0">
                    <a:pos x="118" y="504"/>
                  </a:cxn>
                  <a:cxn ang="0">
                    <a:pos x="150" y="525"/>
                  </a:cxn>
                  <a:cxn ang="0">
                    <a:pos x="172" y="525"/>
                  </a:cxn>
                  <a:cxn ang="0">
                    <a:pos x="172" y="493"/>
                  </a:cxn>
                  <a:cxn ang="0">
                    <a:pos x="182" y="471"/>
                  </a:cxn>
                  <a:cxn ang="0">
                    <a:pos x="182" y="439"/>
                  </a:cxn>
                  <a:cxn ang="0">
                    <a:pos x="193" y="397"/>
                  </a:cxn>
                  <a:cxn ang="0">
                    <a:pos x="193" y="375"/>
                  </a:cxn>
                  <a:cxn ang="0">
                    <a:pos x="193" y="343"/>
                  </a:cxn>
                  <a:cxn ang="0">
                    <a:pos x="193" y="311"/>
                  </a:cxn>
                  <a:cxn ang="0">
                    <a:pos x="193" y="289"/>
                  </a:cxn>
                  <a:cxn ang="0">
                    <a:pos x="204" y="257"/>
                  </a:cxn>
                  <a:cxn ang="0">
                    <a:pos x="214" y="225"/>
                  </a:cxn>
                  <a:cxn ang="0">
                    <a:pos x="214" y="182"/>
                  </a:cxn>
                  <a:cxn ang="0">
                    <a:pos x="214" y="150"/>
                  </a:cxn>
                  <a:cxn ang="0">
                    <a:pos x="214" y="118"/>
                  </a:cxn>
                  <a:cxn ang="0">
                    <a:pos x="225" y="86"/>
                  </a:cxn>
                  <a:cxn ang="0">
                    <a:pos x="225" y="64"/>
                  </a:cxn>
                  <a:cxn ang="0">
                    <a:pos x="247" y="32"/>
                  </a:cxn>
                  <a:cxn ang="0">
                    <a:pos x="225" y="0"/>
                  </a:cxn>
                  <a:cxn ang="0">
                    <a:pos x="193" y="0"/>
                  </a:cxn>
                  <a:cxn ang="0">
                    <a:pos x="144" y="1"/>
                  </a:cxn>
                  <a:cxn ang="0">
                    <a:pos x="144" y="1"/>
                  </a:cxn>
                </a:cxnLst>
                <a:rect l="0" t="0" r="r" b="b"/>
                <a:pathLst>
                  <a:path w="248" h="526">
                    <a:moveTo>
                      <a:pt x="144" y="1"/>
                    </a:moveTo>
                    <a:lnTo>
                      <a:pt x="139" y="54"/>
                    </a:lnTo>
                    <a:lnTo>
                      <a:pt x="139" y="86"/>
                    </a:lnTo>
                    <a:lnTo>
                      <a:pt x="139" y="118"/>
                    </a:lnTo>
                    <a:lnTo>
                      <a:pt x="139" y="204"/>
                    </a:lnTo>
                    <a:lnTo>
                      <a:pt x="129" y="236"/>
                    </a:lnTo>
                    <a:lnTo>
                      <a:pt x="129" y="268"/>
                    </a:lnTo>
                    <a:lnTo>
                      <a:pt x="118" y="300"/>
                    </a:lnTo>
                    <a:lnTo>
                      <a:pt x="97" y="322"/>
                    </a:lnTo>
                    <a:lnTo>
                      <a:pt x="75" y="332"/>
                    </a:lnTo>
                    <a:lnTo>
                      <a:pt x="43" y="343"/>
                    </a:lnTo>
                    <a:lnTo>
                      <a:pt x="11" y="343"/>
                    </a:lnTo>
                    <a:lnTo>
                      <a:pt x="0" y="375"/>
                    </a:lnTo>
                    <a:lnTo>
                      <a:pt x="0" y="397"/>
                    </a:lnTo>
                    <a:lnTo>
                      <a:pt x="22" y="418"/>
                    </a:lnTo>
                    <a:lnTo>
                      <a:pt x="54" y="439"/>
                    </a:lnTo>
                    <a:lnTo>
                      <a:pt x="86" y="461"/>
                    </a:lnTo>
                    <a:lnTo>
                      <a:pt x="118" y="504"/>
                    </a:lnTo>
                    <a:lnTo>
                      <a:pt x="150" y="525"/>
                    </a:lnTo>
                    <a:lnTo>
                      <a:pt x="172" y="525"/>
                    </a:lnTo>
                    <a:lnTo>
                      <a:pt x="172" y="493"/>
                    </a:lnTo>
                    <a:lnTo>
                      <a:pt x="182" y="471"/>
                    </a:lnTo>
                    <a:lnTo>
                      <a:pt x="182" y="439"/>
                    </a:lnTo>
                    <a:lnTo>
                      <a:pt x="193" y="397"/>
                    </a:lnTo>
                    <a:lnTo>
                      <a:pt x="193" y="375"/>
                    </a:lnTo>
                    <a:lnTo>
                      <a:pt x="193" y="343"/>
                    </a:lnTo>
                    <a:lnTo>
                      <a:pt x="193" y="311"/>
                    </a:lnTo>
                    <a:lnTo>
                      <a:pt x="193" y="289"/>
                    </a:lnTo>
                    <a:lnTo>
                      <a:pt x="204" y="257"/>
                    </a:lnTo>
                    <a:lnTo>
                      <a:pt x="214" y="225"/>
                    </a:lnTo>
                    <a:lnTo>
                      <a:pt x="214" y="182"/>
                    </a:lnTo>
                    <a:lnTo>
                      <a:pt x="214" y="150"/>
                    </a:lnTo>
                    <a:lnTo>
                      <a:pt x="214" y="118"/>
                    </a:lnTo>
                    <a:lnTo>
                      <a:pt x="225" y="86"/>
                    </a:lnTo>
                    <a:lnTo>
                      <a:pt x="225" y="64"/>
                    </a:lnTo>
                    <a:lnTo>
                      <a:pt x="247" y="32"/>
                    </a:lnTo>
                    <a:lnTo>
                      <a:pt x="225" y="0"/>
                    </a:lnTo>
                    <a:lnTo>
                      <a:pt x="193" y="0"/>
                    </a:lnTo>
                    <a:lnTo>
                      <a:pt x="144" y="1"/>
                    </a:lnTo>
                    <a:lnTo>
                      <a:pt x="144" y="1"/>
                    </a:lnTo>
                  </a:path>
                </a:pathLst>
              </a:custGeom>
              <a:pattFill prst="pct90">
                <a:fgClr>
                  <a:schemeClr val="accent1"/>
                </a:fgClr>
                <a:bgClr>
                  <a:srgbClr val="080808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75" name="Freeform 23"/>
              <p:cNvSpPr>
                <a:spLocks/>
              </p:cNvSpPr>
              <p:nvPr/>
            </p:nvSpPr>
            <p:spPr bwMode="auto">
              <a:xfrm>
                <a:off x="1766" y="2640"/>
                <a:ext cx="247" cy="308"/>
              </a:xfrm>
              <a:custGeom>
                <a:avLst/>
                <a:gdLst/>
                <a:ahLst/>
                <a:cxnLst>
                  <a:cxn ang="0">
                    <a:pos x="202" y="0"/>
                  </a:cxn>
                  <a:cxn ang="0">
                    <a:pos x="193" y="50"/>
                  </a:cxn>
                  <a:cxn ang="0">
                    <a:pos x="182" y="82"/>
                  </a:cxn>
                  <a:cxn ang="0">
                    <a:pos x="171" y="104"/>
                  </a:cxn>
                  <a:cxn ang="0">
                    <a:pos x="161" y="136"/>
                  </a:cxn>
                  <a:cxn ang="0">
                    <a:pos x="150" y="168"/>
                  </a:cxn>
                  <a:cxn ang="0">
                    <a:pos x="128" y="179"/>
                  </a:cxn>
                  <a:cxn ang="0">
                    <a:pos x="96" y="211"/>
                  </a:cxn>
                  <a:cxn ang="0">
                    <a:pos x="64" y="232"/>
                  </a:cxn>
                  <a:cxn ang="0">
                    <a:pos x="32" y="253"/>
                  </a:cxn>
                  <a:cxn ang="0">
                    <a:pos x="11" y="275"/>
                  </a:cxn>
                  <a:cxn ang="0">
                    <a:pos x="0" y="307"/>
                  </a:cxn>
                  <a:cxn ang="0">
                    <a:pos x="32" y="307"/>
                  </a:cxn>
                  <a:cxn ang="0">
                    <a:pos x="64" y="307"/>
                  </a:cxn>
                  <a:cxn ang="0">
                    <a:pos x="86" y="307"/>
                  </a:cxn>
                  <a:cxn ang="0">
                    <a:pos x="118" y="286"/>
                  </a:cxn>
                  <a:cxn ang="0">
                    <a:pos x="150" y="264"/>
                  </a:cxn>
                  <a:cxn ang="0">
                    <a:pos x="182" y="243"/>
                  </a:cxn>
                  <a:cxn ang="0">
                    <a:pos x="193" y="221"/>
                  </a:cxn>
                  <a:cxn ang="0">
                    <a:pos x="225" y="189"/>
                  </a:cxn>
                  <a:cxn ang="0">
                    <a:pos x="236" y="157"/>
                  </a:cxn>
                  <a:cxn ang="0">
                    <a:pos x="236" y="125"/>
                  </a:cxn>
                  <a:cxn ang="0">
                    <a:pos x="246" y="93"/>
                  </a:cxn>
                  <a:cxn ang="0">
                    <a:pos x="246" y="71"/>
                  </a:cxn>
                  <a:cxn ang="0">
                    <a:pos x="246" y="39"/>
                  </a:cxn>
                  <a:cxn ang="0">
                    <a:pos x="202" y="0"/>
                  </a:cxn>
                  <a:cxn ang="0">
                    <a:pos x="202" y="0"/>
                  </a:cxn>
                </a:cxnLst>
                <a:rect l="0" t="0" r="r" b="b"/>
                <a:pathLst>
                  <a:path w="247" h="308">
                    <a:moveTo>
                      <a:pt x="202" y="0"/>
                    </a:moveTo>
                    <a:lnTo>
                      <a:pt x="193" y="50"/>
                    </a:lnTo>
                    <a:lnTo>
                      <a:pt x="182" y="82"/>
                    </a:lnTo>
                    <a:lnTo>
                      <a:pt x="171" y="104"/>
                    </a:lnTo>
                    <a:lnTo>
                      <a:pt x="161" y="136"/>
                    </a:lnTo>
                    <a:lnTo>
                      <a:pt x="150" y="168"/>
                    </a:lnTo>
                    <a:lnTo>
                      <a:pt x="128" y="179"/>
                    </a:lnTo>
                    <a:lnTo>
                      <a:pt x="96" y="211"/>
                    </a:lnTo>
                    <a:lnTo>
                      <a:pt x="64" y="232"/>
                    </a:lnTo>
                    <a:lnTo>
                      <a:pt x="32" y="253"/>
                    </a:lnTo>
                    <a:lnTo>
                      <a:pt x="11" y="275"/>
                    </a:lnTo>
                    <a:lnTo>
                      <a:pt x="0" y="307"/>
                    </a:lnTo>
                    <a:lnTo>
                      <a:pt x="32" y="307"/>
                    </a:lnTo>
                    <a:lnTo>
                      <a:pt x="64" y="307"/>
                    </a:lnTo>
                    <a:lnTo>
                      <a:pt x="86" y="307"/>
                    </a:lnTo>
                    <a:lnTo>
                      <a:pt x="118" y="286"/>
                    </a:lnTo>
                    <a:lnTo>
                      <a:pt x="150" y="264"/>
                    </a:lnTo>
                    <a:lnTo>
                      <a:pt x="182" y="243"/>
                    </a:lnTo>
                    <a:lnTo>
                      <a:pt x="193" y="221"/>
                    </a:lnTo>
                    <a:lnTo>
                      <a:pt x="225" y="189"/>
                    </a:lnTo>
                    <a:lnTo>
                      <a:pt x="236" y="157"/>
                    </a:lnTo>
                    <a:lnTo>
                      <a:pt x="236" y="125"/>
                    </a:lnTo>
                    <a:lnTo>
                      <a:pt x="246" y="93"/>
                    </a:lnTo>
                    <a:lnTo>
                      <a:pt x="246" y="71"/>
                    </a:lnTo>
                    <a:lnTo>
                      <a:pt x="246" y="39"/>
                    </a:lnTo>
                    <a:lnTo>
                      <a:pt x="202" y="0"/>
                    </a:lnTo>
                    <a:lnTo>
                      <a:pt x="202" y="0"/>
                    </a:lnTo>
                  </a:path>
                </a:pathLst>
              </a:custGeom>
              <a:pattFill prst="pct90">
                <a:fgClr>
                  <a:schemeClr val="accent1"/>
                </a:fgClr>
                <a:bgClr>
                  <a:srgbClr val="080808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76" name="Freeform 24"/>
              <p:cNvSpPr>
                <a:spLocks/>
              </p:cNvSpPr>
              <p:nvPr/>
            </p:nvSpPr>
            <p:spPr bwMode="auto">
              <a:xfrm>
                <a:off x="1482" y="2845"/>
                <a:ext cx="183" cy="109"/>
              </a:xfrm>
              <a:custGeom>
                <a:avLst/>
                <a:gdLst/>
                <a:ahLst/>
                <a:cxnLst>
                  <a:cxn ang="0">
                    <a:pos x="150" y="35"/>
                  </a:cxn>
                  <a:cxn ang="0">
                    <a:pos x="107" y="0"/>
                  </a:cxn>
                  <a:cxn ang="0">
                    <a:pos x="75" y="0"/>
                  </a:cxn>
                  <a:cxn ang="0">
                    <a:pos x="43" y="0"/>
                  </a:cxn>
                  <a:cxn ang="0">
                    <a:pos x="11" y="0"/>
                  </a:cxn>
                  <a:cxn ang="0">
                    <a:pos x="0" y="22"/>
                  </a:cxn>
                  <a:cxn ang="0">
                    <a:pos x="0" y="54"/>
                  </a:cxn>
                  <a:cxn ang="0">
                    <a:pos x="22" y="54"/>
                  </a:cxn>
                  <a:cxn ang="0">
                    <a:pos x="54" y="65"/>
                  </a:cxn>
                  <a:cxn ang="0">
                    <a:pos x="86" y="86"/>
                  </a:cxn>
                  <a:cxn ang="0">
                    <a:pos x="118" y="97"/>
                  </a:cxn>
                  <a:cxn ang="0">
                    <a:pos x="150" y="108"/>
                  </a:cxn>
                  <a:cxn ang="0">
                    <a:pos x="172" y="108"/>
                  </a:cxn>
                  <a:cxn ang="0">
                    <a:pos x="182" y="86"/>
                  </a:cxn>
                  <a:cxn ang="0">
                    <a:pos x="150" y="35"/>
                  </a:cxn>
                  <a:cxn ang="0">
                    <a:pos x="150" y="35"/>
                  </a:cxn>
                </a:cxnLst>
                <a:rect l="0" t="0" r="r" b="b"/>
                <a:pathLst>
                  <a:path w="183" h="109">
                    <a:moveTo>
                      <a:pt x="150" y="35"/>
                    </a:moveTo>
                    <a:lnTo>
                      <a:pt x="107" y="0"/>
                    </a:lnTo>
                    <a:lnTo>
                      <a:pt x="75" y="0"/>
                    </a:lnTo>
                    <a:lnTo>
                      <a:pt x="43" y="0"/>
                    </a:lnTo>
                    <a:lnTo>
                      <a:pt x="11" y="0"/>
                    </a:lnTo>
                    <a:lnTo>
                      <a:pt x="0" y="22"/>
                    </a:lnTo>
                    <a:lnTo>
                      <a:pt x="0" y="54"/>
                    </a:lnTo>
                    <a:lnTo>
                      <a:pt x="22" y="54"/>
                    </a:lnTo>
                    <a:lnTo>
                      <a:pt x="54" y="65"/>
                    </a:lnTo>
                    <a:lnTo>
                      <a:pt x="86" y="86"/>
                    </a:lnTo>
                    <a:lnTo>
                      <a:pt x="118" y="97"/>
                    </a:lnTo>
                    <a:lnTo>
                      <a:pt x="150" y="108"/>
                    </a:lnTo>
                    <a:lnTo>
                      <a:pt x="172" y="108"/>
                    </a:lnTo>
                    <a:lnTo>
                      <a:pt x="182" y="86"/>
                    </a:lnTo>
                    <a:lnTo>
                      <a:pt x="150" y="35"/>
                    </a:lnTo>
                    <a:lnTo>
                      <a:pt x="150" y="35"/>
                    </a:lnTo>
                  </a:path>
                </a:pathLst>
              </a:custGeom>
              <a:pattFill prst="pct90">
                <a:fgClr>
                  <a:schemeClr val="accent1"/>
                </a:fgClr>
                <a:bgClr>
                  <a:srgbClr val="080808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77" name="Freeform 25"/>
              <p:cNvSpPr>
                <a:spLocks/>
              </p:cNvSpPr>
              <p:nvPr/>
            </p:nvSpPr>
            <p:spPr bwMode="auto">
              <a:xfrm>
                <a:off x="2901" y="3552"/>
                <a:ext cx="194" cy="248"/>
              </a:xfrm>
              <a:custGeom>
                <a:avLst/>
                <a:gdLst/>
                <a:ahLst/>
                <a:cxnLst>
                  <a:cxn ang="0">
                    <a:pos x="171" y="0"/>
                  </a:cxn>
                  <a:cxn ang="0">
                    <a:pos x="118" y="11"/>
                  </a:cxn>
                  <a:cxn ang="0">
                    <a:pos x="86" y="22"/>
                  </a:cxn>
                  <a:cxn ang="0">
                    <a:pos x="65" y="54"/>
                  </a:cxn>
                  <a:cxn ang="0">
                    <a:pos x="43" y="65"/>
                  </a:cxn>
                  <a:cxn ang="0">
                    <a:pos x="33" y="97"/>
                  </a:cxn>
                  <a:cxn ang="0">
                    <a:pos x="33" y="129"/>
                  </a:cxn>
                  <a:cxn ang="0">
                    <a:pos x="11" y="150"/>
                  </a:cxn>
                  <a:cxn ang="0">
                    <a:pos x="11" y="172"/>
                  </a:cxn>
                  <a:cxn ang="0">
                    <a:pos x="0" y="204"/>
                  </a:cxn>
                  <a:cxn ang="0">
                    <a:pos x="0" y="236"/>
                  </a:cxn>
                  <a:cxn ang="0">
                    <a:pos x="22" y="247"/>
                  </a:cxn>
                  <a:cxn ang="0">
                    <a:pos x="54" y="247"/>
                  </a:cxn>
                  <a:cxn ang="0">
                    <a:pos x="86" y="225"/>
                  </a:cxn>
                  <a:cxn ang="0">
                    <a:pos x="108" y="215"/>
                  </a:cxn>
                  <a:cxn ang="0">
                    <a:pos x="118" y="193"/>
                  </a:cxn>
                  <a:cxn ang="0">
                    <a:pos x="140" y="161"/>
                  </a:cxn>
                  <a:cxn ang="0">
                    <a:pos x="161" y="129"/>
                  </a:cxn>
                  <a:cxn ang="0">
                    <a:pos x="183" y="118"/>
                  </a:cxn>
                  <a:cxn ang="0">
                    <a:pos x="183" y="86"/>
                  </a:cxn>
                  <a:cxn ang="0">
                    <a:pos x="193" y="54"/>
                  </a:cxn>
                  <a:cxn ang="0">
                    <a:pos x="171" y="0"/>
                  </a:cxn>
                  <a:cxn ang="0">
                    <a:pos x="171" y="0"/>
                  </a:cxn>
                </a:cxnLst>
                <a:rect l="0" t="0" r="r" b="b"/>
                <a:pathLst>
                  <a:path w="194" h="248">
                    <a:moveTo>
                      <a:pt x="171" y="0"/>
                    </a:moveTo>
                    <a:lnTo>
                      <a:pt x="118" y="11"/>
                    </a:lnTo>
                    <a:lnTo>
                      <a:pt x="86" y="22"/>
                    </a:lnTo>
                    <a:lnTo>
                      <a:pt x="65" y="54"/>
                    </a:lnTo>
                    <a:lnTo>
                      <a:pt x="43" y="65"/>
                    </a:lnTo>
                    <a:lnTo>
                      <a:pt x="33" y="97"/>
                    </a:lnTo>
                    <a:lnTo>
                      <a:pt x="33" y="129"/>
                    </a:lnTo>
                    <a:lnTo>
                      <a:pt x="11" y="150"/>
                    </a:lnTo>
                    <a:lnTo>
                      <a:pt x="11" y="172"/>
                    </a:lnTo>
                    <a:lnTo>
                      <a:pt x="0" y="204"/>
                    </a:lnTo>
                    <a:lnTo>
                      <a:pt x="0" y="236"/>
                    </a:lnTo>
                    <a:lnTo>
                      <a:pt x="22" y="247"/>
                    </a:lnTo>
                    <a:lnTo>
                      <a:pt x="54" y="247"/>
                    </a:lnTo>
                    <a:lnTo>
                      <a:pt x="86" y="225"/>
                    </a:lnTo>
                    <a:lnTo>
                      <a:pt x="108" y="215"/>
                    </a:lnTo>
                    <a:lnTo>
                      <a:pt x="118" y="193"/>
                    </a:lnTo>
                    <a:lnTo>
                      <a:pt x="140" y="161"/>
                    </a:lnTo>
                    <a:lnTo>
                      <a:pt x="161" y="129"/>
                    </a:lnTo>
                    <a:lnTo>
                      <a:pt x="183" y="118"/>
                    </a:lnTo>
                    <a:lnTo>
                      <a:pt x="183" y="86"/>
                    </a:lnTo>
                    <a:lnTo>
                      <a:pt x="193" y="54"/>
                    </a:lnTo>
                    <a:lnTo>
                      <a:pt x="171" y="0"/>
                    </a:lnTo>
                    <a:lnTo>
                      <a:pt x="171" y="0"/>
                    </a:lnTo>
                  </a:path>
                </a:pathLst>
              </a:custGeom>
              <a:pattFill prst="pct90">
                <a:fgClr>
                  <a:schemeClr val="accent1"/>
                </a:fgClr>
                <a:bgClr>
                  <a:srgbClr val="080808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78" name="Freeform 26"/>
              <p:cNvSpPr>
                <a:spLocks/>
              </p:cNvSpPr>
              <p:nvPr/>
            </p:nvSpPr>
            <p:spPr bwMode="auto">
              <a:xfrm>
                <a:off x="1248" y="993"/>
                <a:ext cx="797" cy="740"/>
              </a:xfrm>
              <a:custGeom>
                <a:avLst/>
                <a:gdLst/>
                <a:ahLst/>
                <a:cxnLst>
                  <a:cxn ang="0">
                    <a:pos x="46" y="556"/>
                  </a:cxn>
                  <a:cxn ang="0">
                    <a:pos x="79" y="514"/>
                  </a:cxn>
                  <a:cxn ang="0">
                    <a:pos x="121" y="460"/>
                  </a:cxn>
                  <a:cxn ang="0">
                    <a:pos x="164" y="417"/>
                  </a:cxn>
                  <a:cxn ang="0">
                    <a:pos x="207" y="385"/>
                  </a:cxn>
                  <a:cxn ang="0">
                    <a:pos x="250" y="342"/>
                  </a:cxn>
                  <a:cxn ang="0">
                    <a:pos x="304" y="299"/>
                  </a:cxn>
                  <a:cxn ang="0">
                    <a:pos x="357" y="246"/>
                  </a:cxn>
                  <a:cxn ang="0">
                    <a:pos x="411" y="203"/>
                  </a:cxn>
                  <a:cxn ang="0">
                    <a:pos x="464" y="160"/>
                  </a:cxn>
                  <a:cxn ang="0">
                    <a:pos x="518" y="117"/>
                  </a:cxn>
                  <a:cxn ang="0">
                    <a:pos x="571" y="53"/>
                  </a:cxn>
                  <a:cxn ang="0">
                    <a:pos x="625" y="21"/>
                  </a:cxn>
                  <a:cxn ang="0">
                    <a:pos x="679" y="0"/>
                  </a:cxn>
                  <a:cxn ang="0">
                    <a:pos x="721" y="32"/>
                  </a:cxn>
                  <a:cxn ang="0">
                    <a:pos x="754" y="85"/>
                  </a:cxn>
                  <a:cxn ang="0">
                    <a:pos x="775" y="139"/>
                  </a:cxn>
                  <a:cxn ang="0">
                    <a:pos x="796" y="203"/>
                  </a:cxn>
                  <a:cxn ang="0">
                    <a:pos x="796" y="257"/>
                  </a:cxn>
                  <a:cxn ang="0">
                    <a:pos x="754" y="235"/>
                  </a:cxn>
                  <a:cxn ang="0">
                    <a:pos x="732" y="171"/>
                  </a:cxn>
                  <a:cxn ang="0">
                    <a:pos x="689" y="128"/>
                  </a:cxn>
                  <a:cxn ang="0">
                    <a:pos x="646" y="160"/>
                  </a:cxn>
                  <a:cxn ang="0">
                    <a:pos x="582" y="182"/>
                  </a:cxn>
                  <a:cxn ang="0">
                    <a:pos x="571" y="246"/>
                  </a:cxn>
                  <a:cxn ang="0">
                    <a:pos x="507" y="257"/>
                  </a:cxn>
                  <a:cxn ang="0">
                    <a:pos x="475" y="321"/>
                  </a:cxn>
                  <a:cxn ang="0">
                    <a:pos x="421" y="332"/>
                  </a:cxn>
                  <a:cxn ang="0">
                    <a:pos x="400" y="396"/>
                  </a:cxn>
                  <a:cxn ang="0">
                    <a:pos x="346" y="407"/>
                  </a:cxn>
                  <a:cxn ang="0">
                    <a:pos x="325" y="471"/>
                  </a:cxn>
                  <a:cxn ang="0">
                    <a:pos x="271" y="471"/>
                  </a:cxn>
                  <a:cxn ang="0">
                    <a:pos x="239" y="535"/>
                  </a:cxn>
                  <a:cxn ang="0">
                    <a:pos x="186" y="567"/>
                  </a:cxn>
                  <a:cxn ang="0">
                    <a:pos x="186" y="621"/>
                  </a:cxn>
                  <a:cxn ang="0">
                    <a:pos x="132" y="631"/>
                  </a:cxn>
                  <a:cxn ang="0">
                    <a:pos x="111" y="685"/>
                  </a:cxn>
                  <a:cxn ang="0">
                    <a:pos x="89" y="739"/>
                  </a:cxn>
                  <a:cxn ang="0">
                    <a:pos x="57" y="706"/>
                  </a:cxn>
                  <a:cxn ang="0">
                    <a:pos x="14" y="653"/>
                  </a:cxn>
                  <a:cxn ang="0">
                    <a:pos x="46" y="578"/>
                  </a:cxn>
                </a:cxnLst>
                <a:rect l="0" t="0" r="r" b="b"/>
                <a:pathLst>
                  <a:path w="797" h="740">
                    <a:moveTo>
                      <a:pt x="0" y="591"/>
                    </a:moveTo>
                    <a:lnTo>
                      <a:pt x="46" y="556"/>
                    </a:lnTo>
                    <a:lnTo>
                      <a:pt x="57" y="524"/>
                    </a:lnTo>
                    <a:lnTo>
                      <a:pt x="79" y="514"/>
                    </a:lnTo>
                    <a:lnTo>
                      <a:pt x="100" y="492"/>
                    </a:lnTo>
                    <a:lnTo>
                      <a:pt x="121" y="460"/>
                    </a:lnTo>
                    <a:lnTo>
                      <a:pt x="143" y="439"/>
                    </a:lnTo>
                    <a:lnTo>
                      <a:pt x="164" y="417"/>
                    </a:lnTo>
                    <a:lnTo>
                      <a:pt x="186" y="407"/>
                    </a:lnTo>
                    <a:lnTo>
                      <a:pt x="207" y="385"/>
                    </a:lnTo>
                    <a:lnTo>
                      <a:pt x="229" y="374"/>
                    </a:lnTo>
                    <a:lnTo>
                      <a:pt x="250" y="342"/>
                    </a:lnTo>
                    <a:lnTo>
                      <a:pt x="282" y="310"/>
                    </a:lnTo>
                    <a:lnTo>
                      <a:pt x="304" y="299"/>
                    </a:lnTo>
                    <a:lnTo>
                      <a:pt x="325" y="267"/>
                    </a:lnTo>
                    <a:lnTo>
                      <a:pt x="357" y="246"/>
                    </a:lnTo>
                    <a:lnTo>
                      <a:pt x="379" y="235"/>
                    </a:lnTo>
                    <a:lnTo>
                      <a:pt x="411" y="203"/>
                    </a:lnTo>
                    <a:lnTo>
                      <a:pt x="443" y="182"/>
                    </a:lnTo>
                    <a:lnTo>
                      <a:pt x="464" y="160"/>
                    </a:lnTo>
                    <a:lnTo>
                      <a:pt x="486" y="149"/>
                    </a:lnTo>
                    <a:lnTo>
                      <a:pt x="518" y="117"/>
                    </a:lnTo>
                    <a:lnTo>
                      <a:pt x="550" y="85"/>
                    </a:lnTo>
                    <a:lnTo>
                      <a:pt x="571" y="53"/>
                    </a:lnTo>
                    <a:lnTo>
                      <a:pt x="593" y="42"/>
                    </a:lnTo>
                    <a:lnTo>
                      <a:pt x="625" y="21"/>
                    </a:lnTo>
                    <a:lnTo>
                      <a:pt x="657" y="0"/>
                    </a:lnTo>
                    <a:lnTo>
                      <a:pt x="679" y="0"/>
                    </a:lnTo>
                    <a:lnTo>
                      <a:pt x="711" y="10"/>
                    </a:lnTo>
                    <a:lnTo>
                      <a:pt x="721" y="32"/>
                    </a:lnTo>
                    <a:lnTo>
                      <a:pt x="732" y="64"/>
                    </a:lnTo>
                    <a:lnTo>
                      <a:pt x="754" y="85"/>
                    </a:lnTo>
                    <a:lnTo>
                      <a:pt x="764" y="107"/>
                    </a:lnTo>
                    <a:lnTo>
                      <a:pt x="775" y="139"/>
                    </a:lnTo>
                    <a:lnTo>
                      <a:pt x="786" y="171"/>
                    </a:lnTo>
                    <a:lnTo>
                      <a:pt x="796" y="203"/>
                    </a:lnTo>
                    <a:lnTo>
                      <a:pt x="796" y="235"/>
                    </a:lnTo>
                    <a:lnTo>
                      <a:pt x="796" y="257"/>
                    </a:lnTo>
                    <a:lnTo>
                      <a:pt x="764" y="267"/>
                    </a:lnTo>
                    <a:lnTo>
                      <a:pt x="754" y="235"/>
                    </a:lnTo>
                    <a:lnTo>
                      <a:pt x="743" y="203"/>
                    </a:lnTo>
                    <a:lnTo>
                      <a:pt x="732" y="171"/>
                    </a:lnTo>
                    <a:lnTo>
                      <a:pt x="711" y="149"/>
                    </a:lnTo>
                    <a:lnTo>
                      <a:pt x="689" y="128"/>
                    </a:lnTo>
                    <a:lnTo>
                      <a:pt x="657" y="128"/>
                    </a:lnTo>
                    <a:lnTo>
                      <a:pt x="646" y="160"/>
                    </a:lnTo>
                    <a:lnTo>
                      <a:pt x="614" y="171"/>
                    </a:lnTo>
                    <a:lnTo>
                      <a:pt x="582" y="182"/>
                    </a:lnTo>
                    <a:lnTo>
                      <a:pt x="571" y="214"/>
                    </a:lnTo>
                    <a:lnTo>
                      <a:pt x="571" y="246"/>
                    </a:lnTo>
                    <a:lnTo>
                      <a:pt x="539" y="257"/>
                    </a:lnTo>
                    <a:lnTo>
                      <a:pt x="507" y="257"/>
                    </a:lnTo>
                    <a:lnTo>
                      <a:pt x="475" y="289"/>
                    </a:lnTo>
                    <a:lnTo>
                      <a:pt x="475" y="321"/>
                    </a:lnTo>
                    <a:lnTo>
                      <a:pt x="443" y="332"/>
                    </a:lnTo>
                    <a:lnTo>
                      <a:pt x="421" y="332"/>
                    </a:lnTo>
                    <a:lnTo>
                      <a:pt x="411" y="364"/>
                    </a:lnTo>
                    <a:lnTo>
                      <a:pt x="400" y="396"/>
                    </a:lnTo>
                    <a:lnTo>
                      <a:pt x="368" y="407"/>
                    </a:lnTo>
                    <a:lnTo>
                      <a:pt x="346" y="407"/>
                    </a:lnTo>
                    <a:lnTo>
                      <a:pt x="325" y="439"/>
                    </a:lnTo>
                    <a:lnTo>
                      <a:pt x="325" y="471"/>
                    </a:lnTo>
                    <a:lnTo>
                      <a:pt x="293" y="471"/>
                    </a:lnTo>
                    <a:lnTo>
                      <a:pt x="271" y="471"/>
                    </a:lnTo>
                    <a:lnTo>
                      <a:pt x="239" y="503"/>
                    </a:lnTo>
                    <a:lnTo>
                      <a:pt x="239" y="535"/>
                    </a:lnTo>
                    <a:lnTo>
                      <a:pt x="207" y="535"/>
                    </a:lnTo>
                    <a:lnTo>
                      <a:pt x="186" y="567"/>
                    </a:lnTo>
                    <a:lnTo>
                      <a:pt x="186" y="589"/>
                    </a:lnTo>
                    <a:lnTo>
                      <a:pt x="186" y="621"/>
                    </a:lnTo>
                    <a:lnTo>
                      <a:pt x="164" y="621"/>
                    </a:lnTo>
                    <a:lnTo>
                      <a:pt x="132" y="631"/>
                    </a:lnTo>
                    <a:lnTo>
                      <a:pt x="132" y="653"/>
                    </a:lnTo>
                    <a:lnTo>
                      <a:pt x="111" y="685"/>
                    </a:lnTo>
                    <a:lnTo>
                      <a:pt x="89" y="717"/>
                    </a:lnTo>
                    <a:lnTo>
                      <a:pt x="89" y="739"/>
                    </a:lnTo>
                    <a:lnTo>
                      <a:pt x="57" y="728"/>
                    </a:lnTo>
                    <a:lnTo>
                      <a:pt x="57" y="706"/>
                    </a:lnTo>
                    <a:lnTo>
                      <a:pt x="25" y="685"/>
                    </a:lnTo>
                    <a:lnTo>
                      <a:pt x="14" y="653"/>
                    </a:lnTo>
                    <a:lnTo>
                      <a:pt x="0" y="591"/>
                    </a:lnTo>
                    <a:lnTo>
                      <a:pt x="46" y="578"/>
                    </a:lnTo>
                    <a:lnTo>
                      <a:pt x="48" y="591"/>
                    </a:lnTo>
                  </a:path>
                </a:pathLst>
              </a:custGeom>
              <a:pattFill prst="lgConfetti">
                <a:fgClr>
                  <a:schemeClr val="accent2"/>
                </a:fgClr>
                <a:bgClr>
                  <a:schemeClr val="hlink"/>
                </a:bgClr>
              </a:patt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79" name="Freeform 27"/>
              <p:cNvSpPr>
                <a:spLocks/>
              </p:cNvSpPr>
              <p:nvPr/>
            </p:nvSpPr>
            <p:spPr bwMode="auto">
              <a:xfrm>
                <a:off x="2773" y="1089"/>
                <a:ext cx="558" cy="965"/>
              </a:xfrm>
              <a:custGeom>
                <a:avLst/>
                <a:gdLst/>
                <a:ahLst/>
                <a:cxnLst>
                  <a:cxn ang="0">
                    <a:pos x="557" y="878"/>
                  </a:cxn>
                  <a:cxn ang="0">
                    <a:pos x="536" y="814"/>
                  </a:cxn>
                  <a:cxn ang="0">
                    <a:pos x="525" y="760"/>
                  </a:cxn>
                  <a:cxn ang="0">
                    <a:pos x="525" y="696"/>
                  </a:cxn>
                  <a:cxn ang="0">
                    <a:pos x="525" y="632"/>
                  </a:cxn>
                  <a:cxn ang="0">
                    <a:pos x="514" y="578"/>
                  </a:cxn>
                  <a:cxn ang="0">
                    <a:pos x="482" y="514"/>
                  </a:cxn>
                  <a:cxn ang="0">
                    <a:pos x="471" y="460"/>
                  </a:cxn>
                  <a:cxn ang="0">
                    <a:pos x="471" y="396"/>
                  </a:cxn>
                  <a:cxn ang="0">
                    <a:pos x="450" y="332"/>
                  </a:cxn>
                  <a:cxn ang="0">
                    <a:pos x="428" y="278"/>
                  </a:cxn>
                  <a:cxn ang="0">
                    <a:pos x="396" y="214"/>
                  </a:cxn>
                  <a:cxn ang="0">
                    <a:pos x="375" y="150"/>
                  </a:cxn>
                  <a:cxn ang="0">
                    <a:pos x="353" y="96"/>
                  </a:cxn>
                  <a:cxn ang="0">
                    <a:pos x="321" y="43"/>
                  </a:cxn>
                  <a:cxn ang="0">
                    <a:pos x="257" y="11"/>
                  </a:cxn>
                  <a:cxn ang="0">
                    <a:pos x="203" y="0"/>
                  </a:cxn>
                  <a:cxn ang="0">
                    <a:pos x="139" y="0"/>
                  </a:cxn>
                  <a:cxn ang="0">
                    <a:pos x="96" y="32"/>
                  </a:cxn>
                  <a:cxn ang="0">
                    <a:pos x="64" y="86"/>
                  </a:cxn>
                  <a:cxn ang="0">
                    <a:pos x="43" y="150"/>
                  </a:cxn>
                  <a:cxn ang="0">
                    <a:pos x="11" y="193"/>
                  </a:cxn>
                  <a:cxn ang="0">
                    <a:pos x="11" y="257"/>
                  </a:cxn>
                  <a:cxn ang="0">
                    <a:pos x="0" y="311"/>
                  </a:cxn>
                  <a:cxn ang="0">
                    <a:pos x="64" y="289"/>
                  </a:cxn>
                  <a:cxn ang="0">
                    <a:pos x="86" y="225"/>
                  </a:cxn>
                  <a:cxn ang="0">
                    <a:pos x="118" y="182"/>
                  </a:cxn>
                  <a:cxn ang="0">
                    <a:pos x="128" y="128"/>
                  </a:cxn>
                  <a:cxn ang="0">
                    <a:pos x="161" y="96"/>
                  </a:cxn>
                  <a:cxn ang="0">
                    <a:pos x="193" y="118"/>
                  </a:cxn>
                  <a:cxn ang="0">
                    <a:pos x="193" y="182"/>
                  </a:cxn>
                  <a:cxn ang="0">
                    <a:pos x="246" y="225"/>
                  </a:cxn>
                  <a:cxn ang="0">
                    <a:pos x="236" y="289"/>
                  </a:cxn>
                  <a:cxn ang="0">
                    <a:pos x="300" y="311"/>
                  </a:cxn>
                  <a:cxn ang="0">
                    <a:pos x="289" y="375"/>
                  </a:cxn>
                  <a:cxn ang="0">
                    <a:pos x="300" y="418"/>
                  </a:cxn>
                  <a:cxn ang="0">
                    <a:pos x="343" y="450"/>
                  </a:cxn>
                  <a:cxn ang="0">
                    <a:pos x="364" y="503"/>
                  </a:cxn>
                  <a:cxn ang="0">
                    <a:pos x="375" y="557"/>
                  </a:cxn>
                  <a:cxn ang="0">
                    <a:pos x="353" y="600"/>
                  </a:cxn>
                  <a:cxn ang="0">
                    <a:pos x="396" y="632"/>
                  </a:cxn>
                  <a:cxn ang="0">
                    <a:pos x="396" y="696"/>
                  </a:cxn>
                  <a:cxn ang="0">
                    <a:pos x="386" y="750"/>
                  </a:cxn>
                  <a:cxn ang="0">
                    <a:pos x="418" y="793"/>
                  </a:cxn>
                  <a:cxn ang="0">
                    <a:pos x="396" y="846"/>
                  </a:cxn>
                  <a:cxn ang="0">
                    <a:pos x="418" y="878"/>
                  </a:cxn>
                  <a:cxn ang="0">
                    <a:pos x="418" y="932"/>
                  </a:cxn>
                  <a:cxn ang="0">
                    <a:pos x="482" y="964"/>
                  </a:cxn>
                  <a:cxn ang="0">
                    <a:pos x="539" y="927"/>
                  </a:cxn>
                </a:cxnLst>
                <a:rect l="0" t="0" r="r" b="b"/>
                <a:pathLst>
                  <a:path w="558" h="965">
                    <a:moveTo>
                      <a:pt x="539" y="927"/>
                    </a:moveTo>
                    <a:lnTo>
                      <a:pt x="557" y="878"/>
                    </a:lnTo>
                    <a:lnTo>
                      <a:pt x="546" y="846"/>
                    </a:lnTo>
                    <a:lnTo>
                      <a:pt x="536" y="814"/>
                    </a:lnTo>
                    <a:lnTo>
                      <a:pt x="525" y="782"/>
                    </a:lnTo>
                    <a:lnTo>
                      <a:pt x="525" y="760"/>
                    </a:lnTo>
                    <a:lnTo>
                      <a:pt x="525" y="728"/>
                    </a:lnTo>
                    <a:lnTo>
                      <a:pt x="525" y="696"/>
                    </a:lnTo>
                    <a:lnTo>
                      <a:pt x="525" y="664"/>
                    </a:lnTo>
                    <a:lnTo>
                      <a:pt x="525" y="632"/>
                    </a:lnTo>
                    <a:lnTo>
                      <a:pt x="525" y="610"/>
                    </a:lnTo>
                    <a:lnTo>
                      <a:pt x="514" y="578"/>
                    </a:lnTo>
                    <a:lnTo>
                      <a:pt x="493" y="546"/>
                    </a:lnTo>
                    <a:lnTo>
                      <a:pt x="482" y="514"/>
                    </a:lnTo>
                    <a:lnTo>
                      <a:pt x="482" y="482"/>
                    </a:lnTo>
                    <a:lnTo>
                      <a:pt x="471" y="460"/>
                    </a:lnTo>
                    <a:lnTo>
                      <a:pt x="471" y="428"/>
                    </a:lnTo>
                    <a:lnTo>
                      <a:pt x="471" y="396"/>
                    </a:lnTo>
                    <a:lnTo>
                      <a:pt x="461" y="364"/>
                    </a:lnTo>
                    <a:lnTo>
                      <a:pt x="450" y="332"/>
                    </a:lnTo>
                    <a:lnTo>
                      <a:pt x="439" y="300"/>
                    </a:lnTo>
                    <a:lnTo>
                      <a:pt x="428" y="278"/>
                    </a:lnTo>
                    <a:lnTo>
                      <a:pt x="407" y="246"/>
                    </a:lnTo>
                    <a:lnTo>
                      <a:pt x="396" y="214"/>
                    </a:lnTo>
                    <a:lnTo>
                      <a:pt x="386" y="182"/>
                    </a:lnTo>
                    <a:lnTo>
                      <a:pt x="375" y="150"/>
                    </a:lnTo>
                    <a:lnTo>
                      <a:pt x="364" y="128"/>
                    </a:lnTo>
                    <a:lnTo>
                      <a:pt x="353" y="96"/>
                    </a:lnTo>
                    <a:lnTo>
                      <a:pt x="343" y="64"/>
                    </a:lnTo>
                    <a:lnTo>
                      <a:pt x="321" y="43"/>
                    </a:lnTo>
                    <a:lnTo>
                      <a:pt x="289" y="21"/>
                    </a:lnTo>
                    <a:lnTo>
                      <a:pt x="257" y="11"/>
                    </a:lnTo>
                    <a:lnTo>
                      <a:pt x="225" y="0"/>
                    </a:lnTo>
                    <a:lnTo>
                      <a:pt x="203" y="0"/>
                    </a:lnTo>
                    <a:lnTo>
                      <a:pt x="171" y="0"/>
                    </a:lnTo>
                    <a:lnTo>
                      <a:pt x="139" y="0"/>
                    </a:lnTo>
                    <a:lnTo>
                      <a:pt x="107" y="0"/>
                    </a:lnTo>
                    <a:lnTo>
                      <a:pt x="96" y="32"/>
                    </a:lnTo>
                    <a:lnTo>
                      <a:pt x="86" y="64"/>
                    </a:lnTo>
                    <a:lnTo>
                      <a:pt x="64" y="86"/>
                    </a:lnTo>
                    <a:lnTo>
                      <a:pt x="53" y="118"/>
                    </a:lnTo>
                    <a:lnTo>
                      <a:pt x="43" y="150"/>
                    </a:lnTo>
                    <a:lnTo>
                      <a:pt x="21" y="171"/>
                    </a:lnTo>
                    <a:lnTo>
                      <a:pt x="11" y="193"/>
                    </a:lnTo>
                    <a:lnTo>
                      <a:pt x="11" y="225"/>
                    </a:lnTo>
                    <a:lnTo>
                      <a:pt x="11" y="257"/>
                    </a:lnTo>
                    <a:lnTo>
                      <a:pt x="0" y="289"/>
                    </a:lnTo>
                    <a:lnTo>
                      <a:pt x="0" y="311"/>
                    </a:lnTo>
                    <a:lnTo>
                      <a:pt x="32" y="311"/>
                    </a:lnTo>
                    <a:lnTo>
                      <a:pt x="64" y="289"/>
                    </a:lnTo>
                    <a:lnTo>
                      <a:pt x="75" y="257"/>
                    </a:lnTo>
                    <a:lnTo>
                      <a:pt x="86" y="225"/>
                    </a:lnTo>
                    <a:lnTo>
                      <a:pt x="96" y="203"/>
                    </a:lnTo>
                    <a:lnTo>
                      <a:pt x="118" y="182"/>
                    </a:lnTo>
                    <a:lnTo>
                      <a:pt x="128" y="150"/>
                    </a:lnTo>
                    <a:lnTo>
                      <a:pt x="128" y="128"/>
                    </a:lnTo>
                    <a:lnTo>
                      <a:pt x="150" y="118"/>
                    </a:lnTo>
                    <a:lnTo>
                      <a:pt x="161" y="96"/>
                    </a:lnTo>
                    <a:lnTo>
                      <a:pt x="193" y="96"/>
                    </a:lnTo>
                    <a:lnTo>
                      <a:pt x="193" y="118"/>
                    </a:lnTo>
                    <a:lnTo>
                      <a:pt x="193" y="150"/>
                    </a:lnTo>
                    <a:lnTo>
                      <a:pt x="193" y="182"/>
                    </a:lnTo>
                    <a:lnTo>
                      <a:pt x="225" y="193"/>
                    </a:lnTo>
                    <a:lnTo>
                      <a:pt x="246" y="225"/>
                    </a:lnTo>
                    <a:lnTo>
                      <a:pt x="246" y="257"/>
                    </a:lnTo>
                    <a:lnTo>
                      <a:pt x="236" y="289"/>
                    </a:lnTo>
                    <a:lnTo>
                      <a:pt x="268" y="300"/>
                    </a:lnTo>
                    <a:lnTo>
                      <a:pt x="300" y="311"/>
                    </a:lnTo>
                    <a:lnTo>
                      <a:pt x="311" y="343"/>
                    </a:lnTo>
                    <a:lnTo>
                      <a:pt x="289" y="375"/>
                    </a:lnTo>
                    <a:lnTo>
                      <a:pt x="268" y="407"/>
                    </a:lnTo>
                    <a:lnTo>
                      <a:pt x="300" y="418"/>
                    </a:lnTo>
                    <a:lnTo>
                      <a:pt x="332" y="418"/>
                    </a:lnTo>
                    <a:lnTo>
                      <a:pt x="343" y="450"/>
                    </a:lnTo>
                    <a:lnTo>
                      <a:pt x="332" y="482"/>
                    </a:lnTo>
                    <a:lnTo>
                      <a:pt x="364" y="503"/>
                    </a:lnTo>
                    <a:lnTo>
                      <a:pt x="375" y="525"/>
                    </a:lnTo>
                    <a:lnTo>
                      <a:pt x="375" y="557"/>
                    </a:lnTo>
                    <a:lnTo>
                      <a:pt x="353" y="578"/>
                    </a:lnTo>
                    <a:lnTo>
                      <a:pt x="353" y="600"/>
                    </a:lnTo>
                    <a:lnTo>
                      <a:pt x="375" y="600"/>
                    </a:lnTo>
                    <a:lnTo>
                      <a:pt x="396" y="632"/>
                    </a:lnTo>
                    <a:lnTo>
                      <a:pt x="396" y="664"/>
                    </a:lnTo>
                    <a:lnTo>
                      <a:pt x="396" y="696"/>
                    </a:lnTo>
                    <a:lnTo>
                      <a:pt x="396" y="718"/>
                    </a:lnTo>
                    <a:lnTo>
                      <a:pt x="386" y="750"/>
                    </a:lnTo>
                    <a:lnTo>
                      <a:pt x="418" y="771"/>
                    </a:lnTo>
                    <a:lnTo>
                      <a:pt x="418" y="793"/>
                    </a:lnTo>
                    <a:lnTo>
                      <a:pt x="396" y="814"/>
                    </a:lnTo>
                    <a:lnTo>
                      <a:pt x="396" y="846"/>
                    </a:lnTo>
                    <a:lnTo>
                      <a:pt x="418" y="846"/>
                    </a:lnTo>
                    <a:lnTo>
                      <a:pt x="418" y="878"/>
                    </a:lnTo>
                    <a:lnTo>
                      <a:pt x="418" y="900"/>
                    </a:lnTo>
                    <a:lnTo>
                      <a:pt x="418" y="932"/>
                    </a:lnTo>
                    <a:lnTo>
                      <a:pt x="450" y="953"/>
                    </a:lnTo>
                    <a:lnTo>
                      <a:pt x="482" y="964"/>
                    </a:lnTo>
                    <a:lnTo>
                      <a:pt x="539" y="927"/>
                    </a:lnTo>
                    <a:lnTo>
                      <a:pt x="539" y="927"/>
                    </a:lnTo>
                  </a:path>
                </a:pathLst>
              </a:custGeom>
              <a:pattFill prst="lgConfetti">
                <a:fgClr>
                  <a:schemeClr val="accent2"/>
                </a:fgClr>
                <a:bgClr>
                  <a:schemeClr val="hlink"/>
                </a:bgClr>
              </a:pattFill>
              <a:ln w="9525" cap="rnd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3581" name="Rectangle 29"/>
            <p:cNvSpPr>
              <a:spLocks noChangeArrowheads="1"/>
            </p:cNvSpPr>
            <p:nvPr/>
          </p:nvSpPr>
          <p:spPr bwMode="auto">
            <a:xfrm>
              <a:off x="288" y="384"/>
              <a:ext cx="201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endParaRPr lang="ru-RU" sz="2400" b="1" dirty="0">
                <a:solidFill>
                  <a:srgbClr val="FF00CC"/>
                </a:solidFill>
                <a:latin typeface="Arial" charset="0"/>
              </a:endParaRPr>
            </a:p>
          </p:txBody>
        </p:sp>
        <p:sp>
          <p:nvSpPr>
            <p:cNvPr id="23582" name="Rectangle 30"/>
            <p:cNvSpPr>
              <a:spLocks noChangeArrowheads="1"/>
            </p:cNvSpPr>
            <p:nvPr/>
          </p:nvSpPr>
          <p:spPr bwMode="auto">
            <a:xfrm>
              <a:off x="3120" y="1056"/>
              <a:ext cx="86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>
                  <a:solidFill>
                    <a:schemeClr val="hlink"/>
                  </a:solidFill>
                  <a:latin typeface="Arial" charset="0"/>
                </a:rPr>
                <a:t>Gingiva</a:t>
              </a:r>
            </a:p>
          </p:txBody>
        </p:sp>
        <p:sp>
          <p:nvSpPr>
            <p:cNvPr id="23583" name="Rectangle 31"/>
            <p:cNvSpPr>
              <a:spLocks noChangeArrowheads="1"/>
            </p:cNvSpPr>
            <p:nvPr/>
          </p:nvSpPr>
          <p:spPr bwMode="auto">
            <a:xfrm>
              <a:off x="0" y="3456"/>
              <a:ext cx="1392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endParaRPr lang="ru-RU" sz="2000" b="1" dirty="0">
                <a:solidFill>
                  <a:srgbClr val="CCFFCC"/>
                </a:solidFill>
                <a:latin typeface="Arial" charset="0"/>
              </a:endParaRPr>
            </a:p>
          </p:txBody>
        </p:sp>
        <p:sp>
          <p:nvSpPr>
            <p:cNvPr id="23585" name="Rectangle 33"/>
            <p:cNvSpPr>
              <a:spLocks noChangeArrowheads="1"/>
            </p:cNvSpPr>
            <p:nvPr/>
          </p:nvSpPr>
          <p:spPr bwMode="auto">
            <a:xfrm>
              <a:off x="3792" y="3408"/>
              <a:ext cx="1392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>
                  <a:solidFill>
                    <a:schemeClr val="accent1"/>
                  </a:solidFill>
                  <a:latin typeface="Arial" charset="0"/>
                </a:rPr>
                <a:t>BODY of MANDIBLE</a:t>
              </a:r>
            </a:p>
          </p:txBody>
        </p:sp>
        <p:sp>
          <p:nvSpPr>
            <p:cNvPr id="23586" name="Rectangle 34"/>
            <p:cNvSpPr>
              <a:spLocks noChangeArrowheads="1"/>
            </p:cNvSpPr>
            <p:nvPr/>
          </p:nvSpPr>
          <p:spPr bwMode="auto">
            <a:xfrm>
              <a:off x="3744" y="2544"/>
              <a:ext cx="1872" cy="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 u="sng" dirty="0">
                  <a:solidFill>
                    <a:schemeClr val="accent2">
                      <a:lumMod val="75000"/>
                    </a:schemeClr>
                  </a:solidFill>
                  <a:latin typeface="Arial" charset="0"/>
                </a:rPr>
                <a:t>ALVEOLAR </a:t>
              </a:r>
              <a:r>
                <a:rPr lang="ru-RU" b="1" u="sng" dirty="0" smtClean="0">
                  <a:solidFill>
                    <a:schemeClr val="accent2">
                      <a:lumMod val="75000"/>
                    </a:schemeClr>
                  </a:solidFill>
                  <a:latin typeface="Arial" charset="0"/>
                </a:rPr>
                <a:t>BONE</a:t>
              </a:r>
              <a:endParaRPr lang="en-US" b="1" u="sng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endParaRPr>
            </a:p>
            <a:p>
              <a:pPr>
                <a:spcBef>
                  <a:spcPct val="50000"/>
                </a:spcBef>
              </a:pPr>
              <a:r>
                <a:rPr lang="en-US" b="1" dirty="0" smtClean="0">
                  <a:solidFill>
                    <a:schemeClr val="accent2">
                      <a:lumMod val="75000"/>
                    </a:schemeClr>
                  </a:solidFill>
                  <a:latin typeface="Arial" charset="0"/>
                </a:rPr>
                <a:t>FROM MESENCHYME</a:t>
              </a:r>
              <a:endParaRPr lang="ru-RU" b="1" dirty="0">
                <a:solidFill>
                  <a:schemeClr val="accent2">
                    <a:lumMod val="75000"/>
                  </a:schemeClr>
                </a:solidFill>
                <a:latin typeface="Arial" charset="0"/>
              </a:endParaRPr>
            </a:p>
          </p:txBody>
        </p:sp>
        <p:sp>
          <p:nvSpPr>
            <p:cNvPr id="23587" name="Line 35"/>
            <p:cNvSpPr>
              <a:spLocks noChangeShapeType="1"/>
            </p:cNvSpPr>
            <p:nvPr/>
          </p:nvSpPr>
          <p:spPr bwMode="auto">
            <a:xfrm>
              <a:off x="3696" y="3216"/>
              <a:ext cx="0" cy="1008"/>
            </a:xfrm>
            <a:prstGeom prst="line">
              <a:avLst/>
            </a:prstGeom>
            <a:noFill/>
            <a:ln w="50800">
              <a:solidFill>
                <a:schemeClr val="accent1"/>
              </a:solidFill>
              <a:round/>
              <a:headEnd type="stealth" w="med" len="med"/>
              <a:tailEnd type="stealth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588" name="Line 36"/>
            <p:cNvSpPr>
              <a:spLocks noChangeShapeType="1"/>
            </p:cNvSpPr>
            <p:nvPr/>
          </p:nvSpPr>
          <p:spPr bwMode="auto">
            <a:xfrm>
              <a:off x="3600" y="1632"/>
              <a:ext cx="0" cy="1536"/>
            </a:xfrm>
            <a:prstGeom prst="line">
              <a:avLst/>
            </a:prstGeom>
            <a:noFill/>
            <a:ln w="50800">
              <a:solidFill>
                <a:srgbClr val="CCFFCC"/>
              </a:solidFill>
              <a:round/>
              <a:headEnd type="stealth" w="med" len="med"/>
              <a:tailEnd type="stealth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589" name="Rectangle 37"/>
            <p:cNvSpPr>
              <a:spLocks noChangeArrowheads="1"/>
            </p:cNvSpPr>
            <p:nvPr/>
          </p:nvSpPr>
          <p:spPr bwMode="auto">
            <a:xfrm>
              <a:off x="4080" y="1392"/>
              <a:ext cx="1344" cy="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 u="sng" dirty="0" smtClean="0">
                  <a:solidFill>
                    <a:schemeClr val="accent6"/>
                  </a:solidFill>
                  <a:latin typeface="Arial" charset="0"/>
                </a:rPr>
                <a:t>PDL</a:t>
              </a:r>
              <a:r>
                <a:rPr lang="en-US" b="1" dirty="0" smtClean="0">
                  <a:solidFill>
                    <a:schemeClr val="accent6"/>
                  </a:solidFill>
                  <a:latin typeface="Arial" charset="0"/>
                </a:rPr>
                <a:t>     FROM MESENCHYME</a:t>
              </a:r>
              <a:endParaRPr lang="ru-RU" b="1" dirty="0">
                <a:solidFill>
                  <a:schemeClr val="accent6"/>
                </a:solidFill>
                <a:latin typeface="Arial" charset="0"/>
              </a:endParaRPr>
            </a:p>
          </p:txBody>
        </p:sp>
        <p:sp>
          <p:nvSpPr>
            <p:cNvPr id="23590" name="Arc 38"/>
            <p:cNvSpPr>
              <a:spLocks/>
            </p:cNvSpPr>
            <p:nvPr/>
          </p:nvSpPr>
          <p:spPr bwMode="auto">
            <a:xfrm>
              <a:off x="2640" y="1489"/>
              <a:ext cx="1344" cy="480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0 w 21600"/>
                <a:gd name="T1" fmla="*/ 21600 h 21600"/>
                <a:gd name="T2" fmla="*/ 21584 w 21600"/>
                <a:gd name="T3" fmla="*/ 0 h 21600"/>
                <a:gd name="T4" fmla="*/ 2160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21600"/>
                  </a:moveTo>
                  <a:cubicBezTo>
                    <a:pt x="0" y="9676"/>
                    <a:pt x="9660" y="8"/>
                    <a:pt x="21584" y="0"/>
                  </a:cubicBezTo>
                </a:path>
                <a:path w="21600" h="21600" stroke="0" extrusionOk="0">
                  <a:moveTo>
                    <a:pt x="0" y="21600"/>
                  </a:moveTo>
                  <a:cubicBezTo>
                    <a:pt x="0" y="9676"/>
                    <a:pt x="9660" y="8"/>
                    <a:pt x="21584" y="0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25400" cap="rnd">
              <a:solidFill>
                <a:schemeClr val="accent6">
                  <a:lumMod val="60000"/>
                  <a:lumOff val="40000"/>
                </a:schemeClr>
              </a:solidFill>
              <a:round/>
              <a:headEnd type="stealth" w="med" len="lg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591" name="Rectangle 39"/>
            <p:cNvSpPr>
              <a:spLocks noChangeArrowheads="1"/>
            </p:cNvSpPr>
            <p:nvPr/>
          </p:nvSpPr>
          <p:spPr bwMode="auto">
            <a:xfrm>
              <a:off x="48" y="1632"/>
              <a:ext cx="1248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endParaRPr lang="ru-RU" sz="2400" b="1" dirty="0">
                <a:solidFill>
                  <a:srgbClr val="FF00CC"/>
                </a:solidFill>
                <a:latin typeface="Arial" charset="0"/>
              </a:endParaRPr>
            </a:p>
          </p:txBody>
        </p:sp>
        <p:sp>
          <p:nvSpPr>
            <p:cNvPr id="23593" name="Rectangle 41"/>
            <p:cNvSpPr>
              <a:spLocks noChangeArrowheads="1"/>
            </p:cNvSpPr>
            <p:nvPr/>
          </p:nvSpPr>
          <p:spPr bwMode="auto">
            <a:xfrm>
              <a:off x="2879" y="48"/>
              <a:ext cx="2737" cy="524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 dirty="0" smtClean="0">
                  <a:solidFill>
                    <a:schemeClr val="accent2"/>
                  </a:solidFill>
                  <a:latin typeface="Arial" charset="0"/>
                </a:rPr>
                <a:t>PERIODONTIUM –supportive apparatus</a:t>
              </a:r>
              <a:endParaRPr lang="ru-RU" sz="2400" b="1" dirty="0">
                <a:solidFill>
                  <a:schemeClr val="accent2"/>
                </a:solidFill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458788" y="4419600"/>
            <a:ext cx="2513012" cy="138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u="sng" dirty="0" smtClean="0">
                <a:solidFill>
                  <a:srgbClr val="FF0000"/>
                </a:solidFill>
                <a:latin typeface="Arial" charset="0"/>
              </a:rPr>
              <a:t>RESTS OF</a:t>
            </a:r>
          </a:p>
          <a:p>
            <a:pPr>
              <a:spcBef>
                <a:spcPct val="50000"/>
              </a:spcBef>
            </a:pPr>
            <a:r>
              <a:rPr lang="ru-RU" sz="2400" b="1" u="sng" dirty="0" smtClean="0">
                <a:solidFill>
                  <a:srgbClr val="FF0000"/>
                </a:solidFill>
                <a:latin typeface="Arial" charset="0"/>
              </a:rPr>
              <a:t>HERTWIG’S</a:t>
            </a:r>
            <a:r>
              <a:rPr lang="en-US" sz="2400" b="1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Arial" charset="0"/>
              </a:rPr>
              <a:t>ROOT </a:t>
            </a:r>
            <a:r>
              <a:rPr lang="ru-RU" sz="2400" b="1" dirty="0">
                <a:solidFill>
                  <a:srgbClr val="FF0000"/>
                </a:solidFill>
                <a:latin typeface="Arial" charset="0"/>
              </a:rPr>
              <a:t>SHEATH</a:t>
            </a: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304800" y="304800"/>
            <a:ext cx="4267200" cy="92397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r>
              <a:rPr lang="en-US" sz="2700" b="1" dirty="0" smtClean="0">
                <a:solidFill>
                  <a:srgbClr val="FF0000"/>
                </a:solidFill>
                <a:latin typeface="Arial" charset="0"/>
              </a:rPr>
              <a:t>Sites for pathology –</a:t>
            </a:r>
          </a:p>
          <a:p>
            <a:r>
              <a:rPr lang="en-US" sz="2700" b="1" dirty="0" smtClean="0">
                <a:solidFill>
                  <a:srgbClr val="FF0000"/>
                </a:solidFill>
                <a:latin typeface="Arial" charset="0"/>
              </a:rPr>
              <a:t>Cysts, tumors</a:t>
            </a:r>
            <a:endParaRPr lang="ru-RU" sz="27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2533" name="Freeform 5"/>
          <p:cNvSpPr>
            <a:spLocks/>
          </p:cNvSpPr>
          <p:nvPr/>
        </p:nvSpPr>
        <p:spPr bwMode="auto">
          <a:xfrm>
            <a:off x="4443413" y="2098675"/>
            <a:ext cx="1030287" cy="4027488"/>
          </a:xfrm>
          <a:custGeom>
            <a:avLst/>
            <a:gdLst/>
            <a:ahLst/>
            <a:cxnLst>
              <a:cxn ang="0">
                <a:pos x="40" y="2392"/>
              </a:cxn>
              <a:cxn ang="0">
                <a:pos x="40" y="2248"/>
              </a:cxn>
              <a:cxn ang="0">
                <a:pos x="40" y="2105"/>
              </a:cxn>
              <a:cxn ang="0">
                <a:pos x="40" y="2020"/>
              </a:cxn>
              <a:cxn ang="0">
                <a:pos x="40" y="1944"/>
              </a:cxn>
              <a:cxn ang="0">
                <a:pos x="40" y="1868"/>
              </a:cxn>
              <a:cxn ang="0">
                <a:pos x="40" y="1775"/>
              </a:cxn>
              <a:cxn ang="0">
                <a:pos x="40" y="1699"/>
              </a:cxn>
              <a:cxn ang="0">
                <a:pos x="40" y="1606"/>
              </a:cxn>
              <a:cxn ang="0">
                <a:pos x="40" y="1496"/>
              </a:cxn>
              <a:cxn ang="0">
                <a:pos x="40" y="1352"/>
              </a:cxn>
              <a:cxn ang="0">
                <a:pos x="40" y="1192"/>
              </a:cxn>
              <a:cxn ang="0">
                <a:pos x="49" y="1048"/>
              </a:cxn>
              <a:cxn ang="0">
                <a:pos x="67" y="904"/>
              </a:cxn>
              <a:cxn ang="0">
                <a:pos x="76" y="769"/>
              </a:cxn>
              <a:cxn ang="0">
                <a:pos x="93" y="600"/>
              </a:cxn>
              <a:cxn ang="0">
                <a:pos x="111" y="405"/>
              </a:cxn>
              <a:cxn ang="0">
                <a:pos x="128" y="288"/>
              </a:cxn>
              <a:cxn ang="0">
                <a:pos x="155" y="220"/>
              </a:cxn>
              <a:cxn ang="0">
                <a:pos x="208" y="144"/>
              </a:cxn>
              <a:cxn ang="0">
                <a:pos x="252" y="34"/>
              </a:cxn>
              <a:cxn ang="0">
                <a:pos x="322" y="8"/>
              </a:cxn>
              <a:cxn ang="0">
                <a:pos x="419" y="0"/>
              </a:cxn>
              <a:cxn ang="0">
                <a:pos x="507" y="68"/>
              </a:cxn>
              <a:cxn ang="0">
                <a:pos x="577" y="144"/>
              </a:cxn>
              <a:cxn ang="0">
                <a:pos x="631" y="279"/>
              </a:cxn>
              <a:cxn ang="0">
                <a:pos x="648" y="431"/>
              </a:cxn>
              <a:cxn ang="0">
                <a:pos x="648" y="634"/>
              </a:cxn>
              <a:cxn ang="0">
                <a:pos x="648" y="820"/>
              </a:cxn>
              <a:cxn ang="0">
                <a:pos x="648" y="1023"/>
              </a:cxn>
              <a:cxn ang="0">
                <a:pos x="648" y="1158"/>
              </a:cxn>
              <a:cxn ang="0">
                <a:pos x="648" y="1327"/>
              </a:cxn>
              <a:cxn ang="0">
                <a:pos x="648" y="1471"/>
              </a:cxn>
              <a:cxn ang="0">
                <a:pos x="648" y="1589"/>
              </a:cxn>
              <a:cxn ang="0">
                <a:pos x="631" y="1691"/>
              </a:cxn>
              <a:cxn ang="0">
                <a:pos x="604" y="1809"/>
              </a:cxn>
              <a:cxn ang="0">
                <a:pos x="577" y="1902"/>
              </a:cxn>
              <a:cxn ang="0">
                <a:pos x="569" y="1987"/>
              </a:cxn>
              <a:cxn ang="0">
                <a:pos x="560" y="2063"/>
              </a:cxn>
              <a:cxn ang="0">
                <a:pos x="560" y="2139"/>
              </a:cxn>
              <a:cxn ang="0">
                <a:pos x="560" y="2215"/>
              </a:cxn>
              <a:cxn ang="0">
                <a:pos x="560" y="2291"/>
              </a:cxn>
              <a:cxn ang="0">
                <a:pos x="543" y="2367"/>
              </a:cxn>
              <a:cxn ang="0">
                <a:pos x="516" y="2443"/>
              </a:cxn>
              <a:cxn ang="0">
                <a:pos x="472" y="2511"/>
              </a:cxn>
              <a:cxn ang="0">
                <a:pos x="402" y="2528"/>
              </a:cxn>
              <a:cxn ang="0">
                <a:pos x="314" y="2536"/>
              </a:cxn>
              <a:cxn ang="0">
                <a:pos x="243" y="2536"/>
              </a:cxn>
              <a:cxn ang="0">
                <a:pos x="164" y="2511"/>
              </a:cxn>
              <a:cxn ang="0">
                <a:pos x="93" y="2452"/>
              </a:cxn>
              <a:cxn ang="0">
                <a:pos x="32" y="2409"/>
              </a:cxn>
            </a:cxnLst>
            <a:rect l="0" t="0" r="r" b="b"/>
            <a:pathLst>
              <a:path w="649" h="2537">
                <a:moveTo>
                  <a:pt x="38" y="2463"/>
                </a:moveTo>
                <a:lnTo>
                  <a:pt x="40" y="2426"/>
                </a:lnTo>
                <a:lnTo>
                  <a:pt x="40" y="2392"/>
                </a:lnTo>
                <a:lnTo>
                  <a:pt x="40" y="2341"/>
                </a:lnTo>
                <a:lnTo>
                  <a:pt x="40" y="2316"/>
                </a:lnTo>
                <a:lnTo>
                  <a:pt x="40" y="2248"/>
                </a:lnTo>
                <a:lnTo>
                  <a:pt x="40" y="2181"/>
                </a:lnTo>
                <a:lnTo>
                  <a:pt x="40" y="2130"/>
                </a:lnTo>
                <a:lnTo>
                  <a:pt x="40" y="2105"/>
                </a:lnTo>
                <a:lnTo>
                  <a:pt x="40" y="2080"/>
                </a:lnTo>
                <a:lnTo>
                  <a:pt x="40" y="2054"/>
                </a:lnTo>
                <a:lnTo>
                  <a:pt x="40" y="2020"/>
                </a:lnTo>
                <a:lnTo>
                  <a:pt x="40" y="1995"/>
                </a:lnTo>
                <a:lnTo>
                  <a:pt x="40" y="1978"/>
                </a:lnTo>
                <a:lnTo>
                  <a:pt x="40" y="1944"/>
                </a:lnTo>
                <a:lnTo>
                  <a:pt x="40" y="1919"/>
                </a:lnTo>
                <a:lnTo>
                  <a:pt x="40" y="1902"/>
                </a:lnTo>
                <a:lnTo>
                  <a:pt x="40" y="1868"/>
                </a:lnTo>
                <a:lnTo>
                  <a:pt x="40" y="1843"/>
                </a:lnTo>
                <a:lnTo>
                  <a:pt x="40" y="1826"/>
                </a:lnTo>
                <a:lnTo>
                  <a:pt x="40" y="1775"/>
                </a:lnTo>
                <a:lnTo>
                  <a:pt x="40" y="1758"/>
                </a:lnTo>
                <a:lnTo>
                  <a:pt x="40" y="1733"/>
                </a:lnTo>
                <a:lnTo>
                  <a:pt x="40" y="1699"/>
                </a:lnTo>
                <a:lnTo>
                  <a:pt x="40" y="1673"/>
                </a:lnTo>
                <a:lnTo>
                  <a:pt x="40" y="1640"/>
                </a:lnTo>
                <a:lnTo>
                  <a:pt x="40" y="1606"/>
                </a:lnTo>
                <a:lnTo>
                  <a:pt x="40" y="1581"/>
                </a:lnTo>
                <a:lnTo>
                  <a:pt x="40" y="1547"/>
                </a:lnTo>
                <a:lnTo>
                  <a:pt x="40" y="1496"/>
                </a:lnTo>
                <a:lnTo>
                  <a:pt x="40" y="1463"/>
                </a:lnTo>
                <a:lnTo>
                  <a:pt x="40" y="1412"/>
                </a:lnTo>
                <a:lnTo>
                  <a:pt x="40" y="1352"/>
                </a:lnTo>
                <a:lnTo>
                  <a:pt x="40" y="1327"/>
                </a:lnTo>
                <a:lnTo>
                  <a:pt x="40" y="1260"/>
                </a:lnTo>
                <a:lnTo>
                  <a:pt x="40" y="1192"/>
                </a:lnTo>
                <a:lnTo>
                  <a:pt x="49" y="1141"/>
                </a:lnTo>
                <a:lnTo>
                  <a:pt x="49" y="1082"/>
                </a:lnTo>
                <a:lnTo>
                  <a:pt x="49" y="1048"/>
                </a:lnTo>
                <a:lnTo>
                  <a:pt x="58" y="989"/>
                </a:lnTo>
                <a:lnTo>
                  <a:pt x="67" y="955"/>
                </a:lnTo>
                <a:lnTo>
                  <a:pt x="67" y="904"/>
                </a:lnTo>
                <a:lnTo>
                  <a:pt x="76" y="837"/>
                </a:lnTo>
                <a:lnTo>
                  <a:pt x="76" y="787"/>
                </a:lnTo>
                <a:lnTo>
                  <a:pt x="76" y="769"/>
                </a:lnTo>
                <a:lnTo>
                  <a:pt x="85" y="719"/>
                </a:lnTo>
                <a:lnTo>
                  <a:pt x="85" y="668"/>
                </a:lnTo>
                <a:lnTo>
                  <a:pt x="93" y="600"/>
                </a:lnTo>
                <a:lnTo>
                  <a:pt x="93" y="541"/>
                </a:lnTo>
                <a:lnTo>
                  <a:pt x="102" y="473"/>
                </a:lnTo>
                <a:lnTo>
                  <a:pt x="111" y="405"/>
                </a:lnTo>
                <a:lnTo>
                  <a:pt x="111" y="338"/>
                </a:lnTo>
                <a:lnTo>
                  <a:pt x="120" y="321"/>
                </a:lnTo>
                <a:lnTo>
                  <a:pt x="128" y="288"/>
                </a:lnTo>
                <a:lnTo>
                  <a:pt x="137" y="262"/>
                </a:lnTo>
                <a:lnTo>
                  <a:pt x="146" y="245"/>
                </a:lnTo>
                <a:lnTo>
                  <a:pt x="155" y="220"/>
                </a:lnTo>
                <a:lnTo>
                  <a:pt x="173" y="195"/>
                </a:lnTo>
                <a:lnTo>
                  <a:pt x="181" y="177"/>
                </a:lnTo>
                <a:lnTo>
                  <a:pt x="208" y="144"/>
                </a:lnTo>
                <a:lnTo>
                  <a:pt x="225" y="76"/>
                </a:lnTo>
                <a:lnTo>
                  <a:pt x="243" y="59"/>
                </a:lnTo>
                <a:lnTo>
                  <a:pt x="252" y="34"/>
                </a:lnTo>
                <a:lnTo>
                  <a:pt x="269" y="17"/>
                </a:lnTo>
                <a:lnTo>
                  <a:pt x="295" y="8"/>
                </a:lnTo>
                <a:lnTo>
                  <a:pt x="322" y="8"/>
                </a:lnTo>
                <a:lnTo>
                  <a:pt x="357" y="0"/>
                </a:lnTo>
                <a:lnTo>
                  <a:pt x="384" y="0"/>
                </a:lnTo>
                <a:lnTo>
                  <a:pt x="419" y="0"/>
                </a:lnTo>
                <a:lnTo>
                  <a:pt x="454" y="8"/>
                </a:lnTo>
                <a:lnTo>
                  <a:pt x="481" y="34"/>
                </a:lnTo>
                <a:lnTo>
                  <a:pt x="507" y="68"/>
                </a:lnTo>
                <a:lnTo>
                  <a:pt x="543" y="101"/>
                </a:lnTo>
                <a:lnTo>
                  <a:pt x="551" y="119"/>
                </a:lnTo>
                <a:lnTo>
                  <a:pt x="577" y="144"/>
                </a:lnTo>
                <a:lnTo>
                  <a:pt x="604" y="177"/>
                </a:lnTo>
                <a:lnTo>
                  <a:pt x="613" y="228"/>
                </a:lnTo>
                <a:lnTo>
                  <a:pt x="631" y="279"/>
                </a:lnTo>
                <a:lnTo>
                  <a:pt x="631" y="329"/>
                </a:lnTo>
                <a:lnTo>
                  <a:pt x="639" y="380"/>
                </a:lnTo>
                <a:lnTo>
                  <a:pt x="648" y="431"/>
                </a:lnTo>
                <a:lnTo>
                  <a:pt x="648" y="499"/>
                </a:lnTo>
                <a:lnTo>
                  <a:pt x="648" y="567"/>
                </a:lnTo>
                <a:lnTo>
                  <a:pt x="648" y="634"/>
                </a:lnTo>
                <a:lnTo>
                  <a:pt x="648" y="701"/>
                </a:lnTo>
                <a:lnTo>
                  <a:pt x="648" y="769"/>
                </a:lnTo>
                <a:lnTo>
                  <a:pt x="648" y="820"/>
                </a:lnTo>
                <a:lnTo>
                  <a:pt x="648" y="871"/>
                </a:lnTo>
                <a:lnTo>
                  <a:pt x="648" y="955"/>
                </a:lnTo>
                <a:lnTo>
                  <a:pt x="648" y="1023"/>
                </a:lnTo>
                <a:lnTo>
                  <a:pt x="648" y="1073"/>
                </a:lnTo>
                <a:lnTo>
                  <a:pt x="648" y="1124"/>
                </a:lnTo>
                <a:lnTo>
                  <a:pt x="648" y="1158"/>
                </a:lnTo>
                <a:lnTo>
                  <a:pt x="648" y="1192"/>
                </a:lnTo>
                <a:lnTo>
                  <a:pt x="648" y="1260"/>
                </a:lnTo>
                <a:lnTo>
                  <a:pt x="648" y="1327"/>
                </a:lnTo>
                <a:lnTo>
                  <a:pt x="648" y="1395"/>
                </a:lnTo>
                <a:lnTo>
                  <a:pt x="648" y="1445"/>
                </a:lnTo>
                <a:lnTo>
                  <a:pt x="648" y="1471"/>
                </a:lnTo>
                <a:lnTo>
                  <a:pt x="648" y="1505"/>
                </a:lnTo>
                <a:lnTo>
                  <a:pt x="648" y="1539"/>
                </a:lnTo>
                <a:lnTo>
                  <a:pt x="648" y="1589"/>
                </a:lnTo>
                <a:lnTo>
                  <a:pt x="639" y="1623"/>
                </a:lnTo>
                <a:lnTo>
                  <a:pt x="639" y="1657"/>
                </a:lnTo>
                <a:lnTo>
                  <a:pt x="631" y="1691"/>
                </a:lnTo>
                <a:lnTo>
                  <a:pt x="622" y="1716"/>
                </a:lnTo>
                <a:lnTo>
                  <a:pt x="613" y="1741"/>
                </a:lnTo>
                <a:lnTo>
                  <a:pt x="604" y="1809"/>
                </a:lnTo>
                <a:lnTo>
                  <a:pt x="595" y="1835"/>
                </a:lnTo>
                <a:lnTo>
                  <a:pt x="586" y="1868"/>
                </a:lnTo>
                <a:lnTo>
                  <a:pt x="577" y="1902"/>
                </a:lnTo>
                <a:lnTo>
                  <a:pt x="577" y="1919"/>
                </a:lnTo>
                <a:lnTo>
                  <a:pt x="577" y="1953"/>
                </a:lnTo>
                <a:lnTo>
                  <a:pt x="569" y="1987"/>
                </a:lnTo>
                <a:lnTo>
                  <a:pt x="569" y="2020"/>
                </a:lnTo>
                <a:lnTo>
                  <a:pt x="560" y="2045"/>
                </a:lnTo>
                <a:lnTo>
                  <a:pt x="560" y="2063"/>
                </a:lnTo>
                <a:lnTo>
                  <a:pt x="560" y="2096"/>
                </a:lnTo>
                <a:lnTo>
                  <a:pt x="560" y="2121"/>
                </a:lnTo>
                <a:lnTo>
                  <a:pt x="560" y="2139"/>
                </a:lnTo>
                <a:lnTo>
                  <a:pt x="560" y="2164"/>
                </a:lnTo>
                <a:lnTo>
                  <a:pt x="560" y="2189"/>
                </a:lnTo>
                <a:lnTo>
                  <a:pt x="560" y="2215"/>
                </a:lnTo>
                <a:lnTo>
                  <a:pt x="560" y="2240"/>
                </a:lnTo>
                <a:lnTo>
                  <a:pt x="560" y="2265"/>
                </a:lnTo>
                <a:lnTo>
                  <a:pt x="560" y="2291"/>
                </a:lnTo>
                <a:lnTo>
                  <a:pt x="551" y="2316"/>
                </a:lnTo>
                <a:lnTo>
                  <a:pt x="551" y="2341"/>
                </a:lnTo>
                <a:lnTo>
                  <a:pt x="543" y="2367"/>
                </a:lnTo>
                <a:lnTo>
                  <a:pt x="533" y="2392"/>
                </a:lnTo>
                <a:lnTo>
                  <a:pt x="524" y="2417"/>
                </a:lnTo>
                <a:lnTo>
                  <a:pt x="516" y="2443"/>
                </a:lnTo>
                <a:lnTo>
                  <a:pt x="498" y="2468"/>
                </a:lnTo>
                <a:lnTo>
                  <a:pt x="481" y="2493"/>
                </a:lnTo>
                <a:lnTo>
                  <a:pt x="472" y="2511"/>
                </a:lnTo>
                <a:lnTo>
                  <a:pt x="454" y="2519"/>
                </a:lnTo>
                <a:lnTo>
                  <a:pt x="428" y="2528"/>
                </a:lnTo>
                <a:lnTo>
                  <a:pt x="402" y="2528"/>
                </a:lnTo>
                <a:lnTo>
                  <a:pt x="375" y="2536"/>
                </a:lnTo>
                <a:lnTo>
                  <a:pt x="340" y="2536"/>
                </a:lnTo>
                <a:lnTo>
                  <a:pt x="314" y="2536"/>
                </a:lnTo>
                <a:lnTo>
                  <a:pt x="295" y="2536"/>
                </a:lnTo>
                <a:lnTo>
                  <a:pt x="269" y="2536"/>
                </a:lnTo>
                <a:lnTo>
                  <a:pt x="243" y="2536"/>
                </a:lnTo>
                <a:lnTo>
                  <a:pt x="225" y="2536"/>
                </a:lnTo>
                <a:lnTo>
                  <a:pt x="190" y="2528"/>
                </a:lnTo>
                <a:lnTo>
                  <a:pt x="164" y="2511"/>
                </a:lnTo>
                <a:lnTo>
                  <a:pt x="146" y="2493"/>
                </a:lnTo>
                <a:lnTo>
                  <a:pt x="120" y="2477"/>
                </a:lnTo>
                <a:lnTo>
                  <a:pt x="93" y="2452"/>
                </a:lnTo>
                <a:lnTo>
                  <a:pt x="76" y="2434"/>
                </a:lnTo>
                <a:lnTo>
                  <a:pt x="58" y="2426"/>
                </a:lnTo>
                <a:lnTo>
                  <a:pt x="32" y="2409"/>
                </a:lnTo>
                <a:lnTo>
                  <a:pt x="0" y="2390"/>
                </a:lnTo>
              </a:path>
            </a:pathLst>
          </a:custGeom>
          <a:pattFill prst="smCheck">
            <a:fgClr>
              <a:srgbClr val="FFCCFF"/>
            </a:fgClr>
            <a:bgClr>
              <a:schemeClr val="bg2"/>
            </a:bgClr>
          </a:pattFill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34" name="Freeform 6"/>
          <p:cNvSpPr>
            <a:spLocks/>
          </p:cNvSpPr>
          <p:nvPr/>
        </p:nvSpPr>
        <p:spPr bwMode="auto">
          <a:xfrm>
            <a:off x="3343275" y="3014663"/>
            <a:ext cx="3271838" cy="3443287"/>
          </a:xfrm>
          <a:custGeom>
            <a:avLst/>
            <a:gdLst/>
            <a:ahLst/>
            <a:cxnLst>
              <a:cxn ang="0">
                <a:pos x="26" y="509"/>
              </a:cxn>
              <a:cxn ang="0">
                <a:pos x="84" y="659"/>
              </a:cxn>
              <a:cxn ang="0">
                <a:pos x="159" y="792"/>
              </a:cxn>
              <a:cxn ang="0">
                <a:pos x="226" y="934"/>
              </a:cxn>
              <a:cxn ang="0">
                <a:pos x="251" y="1076"/>
              </a:cxn>
              <a:cxn ang="0">
                <a:pos x="309" y="1218"/>
              </a:cxn>
              <a:cxn ang="0">
                <a:pos x="368" y="1368"/>
              </a:cxn>
              <a:cxn ang="0">
                <a:pos x="392" y="1518"/>
              </a:cxn>
              <a:cxn ang="0">
                <a:pos x="425" y="1676"/>
              </a:cxn>
              <a:cxn ang="0">
                <a:pos x="451" y="1818"/>
              </a:cxn>
              <a:cxn ang="0">
                <a:pos x="526" y="1951"/>
              </a:cxn>
              <a:cxn ang="0">
                <a:pos x="609" y="2085"/>
              </a:cxn>
              <a:cxn ang="0">
                <a:pos x="759" y="2142"/>
              </a:cxn>
              <a:cxn ang="0">
                <a:pos x="901" y="2142"/>
              </a:cxn>
              <a:cxn ang="0">
                <a:pos x="1051" y="2168"/>
              </a:cxn>
              <a:cxn ang="0">
                <a:pos x="1193" y="2126"/>
              </a:cxn>
              <a:cxn ang="0">
                <a:pos x="1335" y="2051"/>
              </a:cxn>
              <a:cxn ang="0">
                <a:pos x="1426" y="1926"/>
              </a:cxn>
              <a:cxn ang="0">
                <a:pos x="1509" y="1784"/>
              </a:cxn>
              <a:cxn ang="0">
                <a:pos x="1543" y="1634"/>
              </a:cxn>
              <a:cxn ang="0">
                <a:pos x="1584" y="1484"/>
              </a:cxn>
              <a:cxn ang="0">
                <a:pos x="1593" y="1334"/>
              </a:cxn>
              <a:cxn ang="0">
                <a:pos x="1635" y="1201"/>
              </a:cxn>
              <a:cxn ang="0">
                <a:pos x="1693" y="1076"/>
              </a:cxn>
              <a:cxn ang="0">
                <a:pos x="1743" y="942"/>
              </a:cxn>
              <a:cxn ang="0">
                <a:pos x="1776" y="792"/>
              </a:cxn>
              <a:cxn ang="0">
                <a:pos x="1860" y="659"/>
              </a:cxn>
              <a:cxn ang="0">
                <a:pos x="1926" y="534"/>
              </a:cxn>
              <a:cxn ang="0">
                <a:pos x="2001" y="384"/>
              </a:cxn>
              <a:cxn ang="0">
                <a:pos x="2060" y="251"/>
              </a:cxn>
              <a:cxn ang="0">
                <a:pos x="1993" y="159"/>
              </a:cxn>
              <a:cxn ang="0">
                <a:pos x="1884" y="26"/>
              </a:cxn>
              <a:cxn ang="0">
                <a:pos x="1743" y="0"/>
              </a:cxn>
              <a:cxn ang="0">
                <a:pos x="1668" y="109"/>
              </a:cxn>
              <a:cxn ang="0">
                <a:pos x="1618" y="259"/>
              </a:cxn>
              <a:cxn ang="0">
                <a:pos x="1568" y="409"/>
              </a:cxn>
              <a:cxn ang="0">
                <a:pos x="1543" y="559"/>
              </a:cxn>
              <a:cxn ang="0">
                <a:pos x="1509" y="701"/>
              </a:cxn>
              <a:cxn ang="0">
                <a:pos x="1468" y="892"/>
              </a:cxn>
              <a:cxn ang="0">
                <a:pos x="1434" y="1025"/>
              </a:cxn>
              <a:cxn ang="0">
                <a:pos x="1410" y="1176"/>
              </a:cxn>
              <a:cxn ang="0">
                <a:pos x="1359" y="1368"/>
              </a:cxn>
              <a:cxn ang="0">
                <a:pos x="1318" y="1534"/>
              </a:cxn>
              <a:cxn ang="0">
                <a:pos x="1243" y="1668"/>
              </a:cxn>
              <a:cxn ang="0">
                <a:pos x="1185" y="1859"/>
              </a:cxn>
              <a:cxn ang="0">
                <a:pos x="1059" y="1935"/>
              </a:cxn>
              <a:cxn ang="0">
                <a:pos x="917" y="1926"/>
              </a:cxn>
              <a:cxn ang="0">
                <a:pos x="784" y="1834"/>
              </a:cxn>
              <a:cxn ang="0">
                <a:pos x="701" y="1676"/>
              </a:cxn>
              <a:cxn ang="0">
                <a:pos x="692" y="1493"/>
              </a:cxn>
              <a:cxn ang="0">
                <a:pos x="659" y="1359"/>
              </a:cxn>
              <a:cxn ang="0">
                <a:pos x="617" y="1209"/>
              </a:cxn>
              <a:cxn ang="0">
                <a:pos x="575" y="1059"/>
              </a:cxn>
              <a:cxn ang="0">
                <a:pos x="551" y="917"/>
              </a:cxn>
              <a:cxn ang="0">
                <a:pos x="509" y="759"/>
              </a:cxn>
              <a:cxn ang="0">
                <a:pos x="443" y="617"/>
              </a:cxn>
              <a:cxn ang="0">
                <a:pos x="401" y="467"/>
              </a:cxn>
              <a:cxn ang="0">
                <a:pos x="368" y="326"/>
              </a:cxn>
              <a:cxn ang="0">
                <a:pos x="267" y="234"/>
              </a:cxn>
              <a:cxn ang="0">
                <a:pos x="117" y="267"/>
              </a:cxn>
              <a:cxn ang="0">
                <a:pos x="0" y="409"/>
              </a:cxn>
            </a:cxnLst>
            <a:rect l="0" t="0" r="r" b="b"/>
            <a:pathLst>
              <a:path w="2061" h="2169">
                <a:moveTo>
                  <a:pt x="45" y="375"/>
                </a:moveTo>
                <a:lnTo>
                  <a:pt x="26" y="409"/>
                </a:lnTo>
                <a:lnTo>
                  <a:pt x="26" y="434"/>
                </a:lnTo>
                <a:lnTo>
                  <a:pt x="26" y="459"/>
                </a:lnTo>
                <a:lnTo>
                  <a:pt x="26" y="484"/>
                </a:lnTo>
                <a:lnTo>
                  <a:pt x="26" y="509"/>
                </a:lnTo>
                <a:lnTo>
                  <a:pt x="26" y="542"/>
                </a:lnTo>
                <a:lnTo>
                  <a:pt x="42" y="567"/>
                </a:lnTo>
                <a:lnTo>
                  <a:pt x="50" y="592"/>
                </a:lnTo>
                <a:lnTo>
                  <a:pt x="59" y="609"/>
                </a:lnTo>
                <a:lnTo>
                  <a:pt x="76" y="634"/>
                </a:lnTo>
                <a:lnTo>
                  <a:pt x="84" y="659"/>
                </a:lnTo>
                <a:lnTo>
                  <a:pt x="92" y="684"/>
                </a:lnTo>
                <a:lnTo>
                  <a:pt x="101" y="709"/>
                </a:lnTo>
                <a:lnTo>
                  <a:pt x="117" y="734"/>
                </a:lnTo>
                <a:lnTo>
                  <a:pt x="125" y="751"/>
                </a:lnTo>
                <a:lnTo>
                  <a:pt x="142" y="776"/>
                </a:lnTo>
                <a:lnTo>
                  <a:pt x="159" y="792"/>
                </a:lnTo>
                <a:lnTo>
                  <a:pt x="167" y="817"/>
                </a:lnTo>
                <a:lnTo>
                  <a:pt x="184" y="842"/>
                </a:lnTo>
                <a:lnTo>
                  <a:pt x="192" y="867"/>
                </a:lnTo>
                <a:lnTo>
                  <a:pt x="209" y="892"/>
                </a:lnTo>
                <a:lnTo>
                  <a:pt x="217" y="909"/>
                </a:lnTo>
                <a:lnTo>
                  <a:pt x="226" y="934"/>
                </a:lnTo>
                <a:lnTo>
                  <a:pt x="242" y="959"/>
                </a:lnTo>
                <a:lnTo>
                  <a:pt x="242" y="976"/>
                </a:lnTo>
                <a:lnTo>
                  <a:pt x="251" y="1001"/>
                </a:lnTo>
                <a:lnTo>
                  <a:pt x="251" y="1034"/>
                </a:lnTo>
                <a:lnTo>
                  <a:pt x="251" y="1051"/>
                </a:lnTo>
                <a:lnTo>
                  <a:pt x="251" y="1076"/>
                </a:lnTo>
                <a:lnTo>
                  <a:pt x="259" y="1101"/>
                </a:lnTo>
                <a:lnTo>
                  <a:pt x="259" y="1126"/>
                </a:lnTo>
                <a:lnTo>
                  <a:pt x="267" y="1151"/>
                </a:lnTo>
                <a:lnTo>
                  <a:pt x="275" y="1184"/>
                </a:lnTo>
                <a:lnTo>
                  <a:pt x="292" y="1201"/>
                </a:lnTo>
                <a:lnTo>
                  <a:pt x="309" y="1218"/>
                </a:lnTo>
                <a:lnTo>
                  <a:pt x="326" y="1242"/>
                </a:lnTo>
                <a:lnTo>
                  <a:pt x="326" y="1268"/>
                </a:lnTo>
                <a:lnTo>
                  <a:pt x="342" y="1293"/>
                </a:lnTo>
                <a:lnTo>
                  <a:pt x="350" y="1317"/>
                </a:lnTo>
                <a:lnTo>
                  <a:pt x="359" y="1343"/>
                </a:lnTo>
                <a:lnTo>
                  <a:pt x="368" y="1368"/>
                </a:lnTo>
                <a:lnTo>
                  <a:pt x="384" y="1392"/>
                </a:lnTo>
                <a:lnTo>
                  <a:pt x="392" y="1418"/>
                </a:lnTo>
                <a:lnTo>
                  <a:pt x="392" y="1443"/>
                </a:lnTo>
                <a:lnTo>
                  <a:pt x="392" y="1467"/>
                </a:lnTo>
                <a:lnTo>
                  <a:pt x="392" y="1493"/>
                </a:lnTo>
                <a:lnTo>
                  <a:pt x="392" y="1518"/>
                </a:lnTo>
                <a:lnTo>
                  <a:pt x="392" y="1551"/>
                </a:lnTo>
                <a:lnTo>
                  <a:pt x="401" y="1568"/>
                </a:lnTo>
                <a:lnTo>
                  <a:pt x="409" y="1593"/>
                </a:lnTo>
                <a:lnTo>
                  <a:pt x="417" y="1617"/>
                </a:lnTo>
                <a:lnTo>
                  <a:pt x="425" y="1651"/>
                </a:lnTo>
                <a:lnTo>
                  <a:pt x="425" y="1676"/>
                </a:lnTo>
                <a:lnTo>
                  <a:pt x="434" y="1701"/>
                </a:lnTo>
                <a:lnTo>
                  <a:pt x="434" y="1718"/>
                </a:lnTo>
                <a:lnTo>
                  <a:pt x="443" y="1743"/>
                </a:lnTo>
                <a:lnTo>
                  <a:pt x="443" y="1767"/>
                </a:lnTo>
                <a:lnTo>
                  <a:pt x="443" y="1793"/>
                </a:lnTo>
                <a:lnTo>
                  <a:pt x="451" y="1818"/>
                </a:lnTo>
                <a:lnTo>
                  <a:pt x="459" y="1842"/>
                </a:lnTo>
                <a:lnTo>
                  <a:pt x="476" y="1868"/>
                </a:lnTo>
                <a:lnTo>
                  <a:pt x="492" y="1893"/>
                </a:lnTo>
                <a:lnTo>
                  <a:pt x="500" y="1917"/>
                </a:lnTo>
                <a:lnTo>
                  <a:pt x="509" y="1935"/>
                </a:lnTo>
                <a:lnTo>
                  <a:pt x="526" y="1951"/>
                </a:lnTo>
                <a:lnTo>
                  <a:pt x="534" y="1976"/>
                </a:lnTo>
                <a:lnTo>
                  <a:pt x="551" y="2001"/>
                </a:lnTo>
                <a:lnTo>
                  <a:pt x="559" y="2018"/>
                </a:lnTo>
                <a:lnTo>
                  <a:pt x="584" y="2043"/>
                </a:lnTo>
                <a:lnTo>
                  <a:pt x="601" y="2067"/>
                </a:lnTo>
                <a:lnTo>
                  <a:pt x="609" y="2085"/>
                </a:lnTo>
                <a:lnTo>
                  <a:pt x="634" y="2101"/>
                </a:lnTo>
                <a:lnTo>
                  <a:pt x="659" y="2109"/>
                </a:lnTo>
                <a:lnTo>
                  <a:pt x="684" y="2118"/>
                </a:lnTo>
                <a:lnTo>
                  <a:pt x="709" y="2126"/>
                </a:lnTo>
                <a:lnTo>
                  <a:pt x="734" y="2134"/>
                </a:lnTo>
                <a:lnTo>
                  <a:pt x="759" y="2142"/>
                </a:lnTo>
                <a:lnTo>
                  <a:pt x="784" y="2142"/>
                </a:lnTo>
                <a:lnTo>
                  <a:pt x="801" y="2142"/>
                </a:lnTo>
                <a:lnTo>
                  <a:pt x="826" y="2142"/>
                </a:lnTo>
                <a:lnTo>
                  <a:pt x="851" y="2142"/>
                </a:lnTo>
                <a:lnTo>
                  <a:pt x="876" y="2142"/>
                </a:lnTo>
                <a:lnTo>
                  <a:pt x="901" y="2142"/>
                </a:lnTo>
                <a:lnTo>
                  <a:pt x="926" y="2151"/>
                </a:lnTo>
                <a:lnTo>
                  <a:pt x="951" y="2160"/>
                </a:lnTo>
                <a:lnTo>
                  <a:pt x="976" y="2168"/>
                </a:lnTo>
                <a:lnTo>
                  <a:pt x="1001" y="2168"/>
                </a:lnTo>
                <a:lnTo>
                  <a:pt x="1026" y="2168"/>
                </a:lnTo>
                <a:lnTo>
                  <a:pt x="1051" y="2168"/>
                </a:lnTo>
                <a:lnTo>
                  <a:pt x="1084" y="2160"/>
                </a:lnTo>
                <a:lnTo>
                  <a:pt x="1101" y="2160"/>
                </a:lnTo>
                <a:lnTo>
                  <a:pt x="1126" y="2151"/>
                </a:lnTo>
                <a:lnTo>
                  <a:pt x="1151" y="2134"/>
                </a:lnTo>
                <a:lnTo>
                  <a:pt x="1168" y="2134"/>
                </a:lnTo>
                <a:lnTo>
                  <a:pt x="1193" y="2126"/>
                </a:lnTo>
                <a:lnTo>
                  <a:pt x="1218" y="2118"/>
                </a:lnTo>
                <a:lnTo>
                  <a:pt x="1243" y="2101"/>
                </a:lnTo>
                <a:lnTo>
                  <a:pt x="1268" y="2093"/>
                </a:lnTo>
                <a:lnTo>
                  <a:pt x="1293" y="2076"/>
                </a:lnTo>
                <a:lnTo>
                  <a:pt x="1310" y="2067"/>
                </a:lnTo>
                <a:lnTo>
                  <a:pt x="1335" y="2051"/>
                </a:lnTo>
                <a:lnTo>
                  <a:pt x="1359" y="2043"/>
                </a:lnTo>
                <a:lnTo>
                  <a:pt x="1385" y="2018"/>
                </a:lnTo>
                <a:lnTo>
                  <a:pt x="1393" y="2001"/>
                </a:lnTo>
                <a:lnTo>
                  <a:pt x="1410" y="1976"/>
                </a:lnTo>
                <a:lnTo>
                  <a:pt x="1410" y="1951"/>
                </a:lnTo>
                <a:lnTo>
                  <a:pt x="1426" y="1926"/>
                </a:lnTo>
                <a:lnTo>
                  <a:pt x="1451" y="1901"/>
                </a:lnTo>
                <a:lnTo>
                  <a:pt x="1468" y="1884"/>
                </a:lnTo>
                <a:lnTo>
                  <a:pt x="1476" y="1859"/>
                </a:lnTo>
                <a:lnTo>
                  <a:pt x="1493" y="1834"/>
                </a:lnTo>
                <a:lnTo>
                  <a:pt x="1493" y="1801"/>
                </a:lnTo>
                <a:lnTo>
                  <a:pt x="1509" y="1784"/>
                </a:lnTo>
                <a:lnTo>
                  <a:pt x="1518" y="1759"/>
                </a:lnTo>
                <a:lnTo>
                  <a:pt x="1527" y="1726"/>
                </a:lnTo>
                <a:lnTo>
                  <a:pt x="1527" y="1709"/>
                </a:lnTo>
                <a:lnTo>
                  <a:pt x="1535" y="1676"/>
                </a:lnTo>
                <a:lnTo>
                  <a:pt x="1535" y="1651"/>
                </a:lnTo>
                <a:lnTo>
                  <a:pt x="1543" y="1634"/>
                </a:lnTo>
                <a:lnTo>
                  <a:pt x="1551" y="1601"/>
                </a:lnTo>
                <a:lnTo>
                  <a:pt x="1551" y="1576"/>
                </a:lnTo>
                <a:lnTo>
                  <a:pt x="1560" y="1559"/>
                </a:lnTo>
                <a:lnTo>
                  <a:pt x="1560" y="1534"/>
                </a:lnTo>
                <a:lnTo>
                  <a:pt x="1568" y="1509"/>
                </a:lnTo>
                <a:lnTo>
                  <a:pt x="1584" y="1484"/>
                </a:lnTo>
                <a:lnTo>
                  <a:pt x="1584" y="1459"/>
                </a:lnTo>
                <a:lnTo>
                  <a:pt x="1584" y="1434"/>
                </a:lnTo>
                <a:lnTo>
                  <a:pt x="1593" y="1409"/>
                </a:lnTo>
                <a:lnTo>
                  <a:pt x="1593" y="1384"/>
                </a:lnTo>
                <a:lnTo>
                  <a:pt x="1593" y="1359"/>
                </a:lnTo>
                <a:lnTo>
                  <a:pt x="1593" y="1334"/>
                </a:lnTo>
                <a:lnTo>
                  <a:pt x="1593" y="1309"/>
                </a:lnTo>
                <a:lnTo>
                  <a:pt x="1593" y="1284"/>
                </a:lnTo>
                <a:lnTo>
                  <a:pt x="1610" y="1268"/>
                </a:lnTo>
                <a:lnTo>
                  <a:pt x="1610" y="1251"/>
                </a:lnTo>
                <a:lnTo>
                  <a:pt x="1626" y="1226"/>
                </a:lnTo>
                <a:lnTo>
                  <a:pt x="1635" y="1201"/>
                </a:lnTo>
                <a:lnTo>
                  <a:pt x="1643" y="1184"/>
                </a:lnTo>
                <a:lnTo>
                  <a:pt x="1651" y="1159"/>
                </a:lnTo>
                <a:lnTo>
                  <a:pt x="1651" y="1134"/>
                </a:lnTo>
                <a:lnTo>
                  <a:pt x="1659" y="1117"/>
                </a:lnTo>
                <a:lnTo>
                  <a:pt x="1677" y="1101"/>
                </a:lnTo>
                <a:lnTo>
                  <a:pt x="1693" y="1076"/>
                </a:lnTo>
                <a:lnTo>
                  <a:pt x="1710" y="1051"/>
                </a:lnTo>
                <a:lnTo>
                  <a:pt x="1710" y="1034"/>
                </a:lnTo>
                <a:lnTo>
                  <a:pt x="1726" y="1009"/>
                </a:lnTo>
                <a:lnTo>
                  <a:pt x="1734" y="984"/>
                </a:lnTo>
                <a:lnTo>
                  <a:pt x="1743" y="967"/>
                </a:lnTo>
                <a:lnTo>
                  <a:pt x="1743" y="942"/>
                </a:lnTo>
                <a:lnTo>
                  <a:pt x="1752" y="917"/>
                </a:lnTo>
                <a:lnTo>
                  <a:pt x="1752" y="892"/>
                </a:lnTo>
                <a:lnTo>
                  <a:pt x="1752" y="867"/>
                </a:lnTo>
                <a:lnTo>
                  <a:pt x="1760" y="834"/>
                </a:lnTo>
                <a:lnTo>
                  <a:pt x="1760" y="817"/>
                </a:lnTo>
                <a:lnTo>
                  <a:pt x="1776" y="792"/>
                </a:lnTo>
                <a:lnTo>
                  <a:pt x="1785" y="767"/>
                </a:lnTo>
                <a:lnTo>
                  <a:pt x="1801" y="742"/>
                </a:lnTo>
                <a:lnTo>
                  <a:pt x="1818" y="725"/>
                </a:lnTo>
                <a:lnTo>
                  <a:pt x="1827" y="701"/>
                </a:lnTo>
                <a:lnTo>
                  <a:pt x="1843" y="676"/>
                </a:lnTo>
                <a:lnTo>
                  <a:pt x="1860" y="659"/>
                </a:lnTo>
                <a:lnTo>
                  <a:pt x="1860" y="634"/>
                </a:lnTo>
                <a:lnTo>
                  <a:pt x="1884" y="617"/>
                </a:lnTo>
                <a:lnTo>
                  <a:pt x="1902" y="601"/>
                </a:lnTo>
                <a:lnTo>
                  <a:pt x="1910" y="584"/>
                </a:lnTo>
                <a:lnTo>
                  <a:pt x="1926" y="559"/>
                </a:lnTo>
                <a:lnTo>
                  <a:pt x="1926" y="534"/>
                </a:lnTo>
                <a:lnTo>
                  <a:pt x="1935" y="509"/>
                </a:lnTo>
                <a:lnTo>
                  <a:pt x="1951" y="476"/>
                </a:lnTo>
                <a:lnTo>
                  <a:pt x="1959" y="450"/>
                </a:lnTo>
                <a:lnTo>
                  <a:pt x="1977" y="434"/>
                </a:lnTo>
                <a:lnTo>
                  <a:pt x="1993" y="409"/>
                </a:lnTo>
                <a:lnTo>
                  <a:pt x="2001" y="384"/>
                </a:lnTo>
                <a:lnTo>
                  <a:pt x="2010" y="367"/>
                </a:lnTo>
                <a:lnTo>
                  <a:pt x="2026" y="342"/>
                </a:lnTo>
                <a:lnTo>
                  <a:pt x="2035" y="317"/>
                </a:lnTo>
                <a:lnTo>
                  <a:pt x="2043" y="300"/>
                </a:lnTo>
                <a:lnTo>
                  <a:pt x="2052" y="275"/>
                </a:lnTo>
                <a:lnTo>
                  <a:pt x="2060" y="251"/>
                </a:lnTo>
                <a:lnTo>
                  <a:pt x="2060" y="225"/>
                </a:lnTo>
                <a:lnTo>
                  <a:pt x="2060" y="200"/>
                </a:lnTo>
                <a:lnTo>
                  <a:pt x="2060" y="176"/>
                </a:lnTo>
                <a:lnTo>
                  <a:pt x="2035" y="159"/>
                </a:lnTo>
                <a:lnTo>
                  <a:pt x="2018" y="159"/>
                </a:lnTo>
                <a:lnTo>
                  <a:pt x="1993" y="159"/>
                </a:lnTo>
                <a:lnTo>
                  <a:pt x="1977" y="142"/>
                </a:lnTo>
                <a:lnTo>
                  <a:pt x="1959" y="117"/>
                </a:lnTo>
                <a:lnTo>
                  <a:pt x="1943" y="92"/>
                </a:lnTo>
                <a:lnTo>
                  <a:pt x="1926" y="67"/>
                </a:lnTo>
                <a:lnTo>
                  <a:pt x="1902" y="50"/>
                </a:lnTo>
                <a:lnTo>
                  <a:pt x="1884" y="26"/>
                </a:lnTo>
                <a:lnTo>
                  <a:pt x="1860" y="17"/>
                </a:lnTo>
                <a:lnTo>
                  <a:pt x="1835" y="9"/>
                </a:lnTo>
                <a:lnTo>
                  <a:pt x="1809" y="9"/>
                </a:lnTo>
                <a:lnTo>
                  <a:pt x="1785" y="0"/>
                </a:lnTo>
                <a:lnTo>
                  <a:pt x="1760" y="0"/>
                </a:lnTo>
                <a:lnTo>
                  <a:pt x="1743" y="0"/>
                </a:lnTo>
                <a:lnTo>
                  <a:pt x="1718" y="0"/>
                </a:lnTo>
                <a:lnTo>
                  <a:pt x="1718" y="17"/>
                </a:lnTo>
                <a:lnTo>
                  <a:pt x="1701" y="42"/>
                </a:lnTo>
                <a:lnTo>
                  <a:pt x="1693" y="67"/>
                </a:lnTo>
                <a:lnTo>
                  <a:pt x="1685" y="84"/>
                </a:lnTo>
                <a:lnTo>
                  <a:pt x="1668" y="109"/>
                </a:lnTo>
                <a:lnTo>
                  <a:pt x="1659" y="134"/>
                </a:lnTo>
                <a:lnTo>
                  <a:pt x="1643" y="159"/>
                </a:lnTo>
                <a:lnTo>
                  <a:pt x="1635" y="184"/>
                </a:lnTo>
                <a:lnTo>
                  <a:pt x="1635" y="209"/>
                </a:lnTo>
                <a:lnTo>
                  <a:pt x="1626" y="234"/>
                </a:lnTo>
                <a:lnTo>
                  <a:pt x="1618" y="259"/>
                </a:lnTo>
                <a:lnTo>
                  <a:pt x="1610" y="284"/>
                </a:lnTo>
                <a:lnTo>
                  <a:pt x="1593" y="309"/>
                </a:lnTo>
                <a:lnTo>
                  <a:pt x="1593" y="334"/>
                </a:lnTo>
                <a:lnTo>
                  <a:pt x="1576" y="359"/>
                </a:lnTo>
                <a:lnTo>
                  <a:pt x="1568" y="384"/>
                </a:lnTo>
                <a:lnTo>
                  <a:pt x="1568" y="409"/>
                </a:lnTo>
                <a:lnTo>
                  <a:pt x="1568" y="434"/>
                </a:lnTo>
                <a:lnTo>
                  <a:pt x="1560" y="459"/>
                </a:lnTo>
                <a:lnTo>
                  <a:pt x="1560" y="484"/>
                </a:lnTo>
                <a:lnTo>
                  <a:pt x="1551" y="509"/>
                </a:lnTo>
                <a:lnTo>
                  <a:pt x="1551" y="534"/>
                </a:lnTo>
                <a:lnTo>
                  <a:pt x="1543" y="559"/>
                </a:lnTo>
                <a:lnTo>
                  <a:pt x="1535" y="584"/>
                </a:lnTo>
                <a:lnTo>
                  <a:pt x="1535" y="601"/>
                </a:lnTo>
                <a:lnTo>
                  <a:pt x="1535" y="626"/>
                </a:lnTo>
                <a:lnTo>
                  <a:pt x="1527" y="650"/>
                </a:lnTo>
                <a:lnTo>
                  <a:pt x="1518" y="676"/>
                </a:lnTo>
                <a:lnTo>
                  <a:pt x="1509" y="701"/>
                </a:lnTo>
                <a:lnTo>
                  <a:pt x="1501" y="767"/>
                </a:lnTo>
                <a:lnTo>
                  <a:pt x="1493" y="792"/>
                </a:lnTo>
                <a:lnTo>
                  <a:pt x="1485" y="817"/>
                </a:lnTo>
                <a:lnTo>
                  <a:pt x="1485" y="842"/>
                </a:lnTo>
                <a:lnTo>
                  <a:pt x="1476" y="867"/>
                </a:lnTo>
                <a:lnTo>
                  <a:pt x="1468" y="892"/>
                </a:lnTo>
                <a:lnTo>
                  <a:pt x="1468" y="909"/>
                </a:lnTo>
                <a:lnTo>
                  <a:pt x="1460" y="934"/>
                </a:lnTo>
                <a:lnTo>
                  <a:pt x="1451" y="959"/>
                </a:lnTo>
                <a:lnTo>
                  <a:pt x="1451" y="976"/>
                </a:lnTo>
                <a:lnTo>
                  <a:pt x="1443" y="1001"/>
                </a:lnTo>
                <a:lnTo>
                  <a:pt x="1434" y="1025"/>
                </a:lnTo>
                <a:lnTo>
                  <a:pt x="1434" y="1051"/>
                </a:lnTo>
                <a:lnTo>
                  <a:pt x="1426" y="1076"/>
                </a:lnTo>
                <a:lnTo>
                  <a:pt x="1418" y="1101"/>
                </a:lnTo>
                <a:lnTo>
                  <a:pt x="1418" y="1126"/>
                </a:lnTo>
                <a:lnTo>
                  <a:pt x="1410" y="1151"/>
                </a:lnTo>
                <a:lnTo>
                  <a:pt x="1410" y="1176"/>
                </a:lnTo>
                <a:lnTo>
                  <a:pt x="1401" y="1209"/>
                </a:lnTo>
                <a:lnTo>
                  <a:pt x="1385" y="1234"/>
                </a:lnTo>
                <a:lnTo>
                  <a:pt x="1368" y="1301"/>
                </a:lnTo>
                <a:lnTo>
                  <a:pt x="1368" y="1326"/>
                </a:lnTo>
                <a:lnTo>
                  <a:pt x="1359" y="1343"/>
                </a:lnTo>
                <a:lnTo>
                  <a:pt x="1359" y="1368"/>
                </a:lnTo>
                <a:lnTo>
                  <a:pt x="1351" y="1392"/>
                </a:lnTo>
                <a:lnTo>
                  <a:pt x="1343" y="1418"/>
                </a:lnTo>
                <a:lnTo>
                  <a:pt x="1343" y="1443"/>
                </a:lnTo>
                <a:lnTo>
                  <a:pt x="1335" y="1467"/>
                </a:lnTo>
                <a:lnTo>
                  <a:pt x="1326" y="1501"/>
                </a:lnTo>
                <a:lnTo>
                  <a:pt x="1318" y="1534"/>
                </a:lnTo>
                <a:lnTo>
                  <a:pt x="1301" y="1551"/>
                </a:lnTo>
                <a:lnTo>
                  <a:pt x="1301" y="1568"/>
                </a:lnTo>
                <a:lnTo>
                  <a:pt x="1284" y="1593"/>
                </a:lnTo>
                <a:lnTo>
                  <a:pt x="1268" y="1617"/>
                </a:lnTo>
                <a:lnTo>
                  <a:pt x="1260" y="1643"/>
                </a:lnTo>
                <a:lnTo>
                  <a:pt x="1243" y="1668"/>
                </a:lnTo>
                <a:lnTo>
                  <a:pt x="1234" y="1692"/>
                </a:lnTo>
                <a:lnTo>
                  <a:pt x="1226" y="1718"/>
                </a:lnTo>
                <a:lnTo>
                  <a:pt x="1218" y="1743"/>
                </a:lnTo>
                <a:lnTo>
                  <a:pt x="1209" y="1767"/>
                </a:lnTo>
                <a:lnTo>
                  <a:pt x="1201" y="1793"/>
                </a:lnTo>
                <a:lnTo>
                  <a:pt x="1185" y="1859"/>
                </a:lnTo>
                <a:lnTo>
                  <a:pt x="1176" y="1884"/>
                </a:lnTo>
                <a:lnTo>
                  <a:pt x="1159" y="1901"/>
                </a:lnTo>
                <a:lnTo>
                  <a:pt x="1134" y="1901"/>
                </a:lnTo>
                <a:lnTo>
                  <a:pt x="1110" y="1917"/>
                </a:lnTo>
                <a:lnTo>
                  <a:pt x="1084" y="1926"/>
                </a:lnTo>
                <a:lnTo>
                  <a:pt x="1059" y="1935"/>
                </a:lnTo>
                <a:lnTo>
                  <a:pt x="1035" y="1935"/>
                </a:lnTo>
                <a:lnTo>
                  <a:pt x="1017" y="1935"/>
                </a:lnTo>
                <a:lnTo>
                  <a:pt x="992" y="1935"/>
                </a:lnTo>
                <a:lnTo>
                  <a:pt x="968" y="1935"/>
                </a:lnTo>
                <a:lnTo>
                  <a:pt x="942" y="1935"/>
                </a:lnTo>
                <a:lnTo>
                  <a:pt x="917" y="1926"/>
                </a:lnTo>
                <a:lnTo>
                  <a:pt x="893" y="1909"/>
                </a:lnTo>
                <a:lnTo>
                  <a:pt x="867" y="1893"/>
                </a:lnTo>
                <a:lnTo>
                  <a:pt x="842" y="1876"/>
                </a:lnTo>
                <a:lnTo>
                  <a:pt x="826" y="1859"/>
                </a:lnTo>
                <a:lnTo>
                  <a:pt x="801" y="1842"/>
                </a:lnTo>
                <a:lnTo>
                  <a:pt x="784" y="1834"/>
                </a:lnTo>
                <a:lnTo>
                  <a:pt x="759" y="1809"/>
                </a:lnTo>
                <a:lnTo>
                  <a:pt x="734" y="1784"/>
                </a:lnTo>
                <a:lnTo>
                  <a:pt x="725" y="1759"/>
                </a:lnTo>
                <a:lnTo>
                  <a:pt x="709" y="1734"/>
                </a:lnTo>
                <a:lnTo>
                  <a:pt x="701" y="1709"/>
                </a:lnTo>
                <a:lnTo>
                  <a:pt x="701" y="1676"/>
                </a:lnTo>
                <a:lnTo>
                  <a:pt x="701" y="1651"/>
                </a:lnTo>
                <a:lnTo>
                  <a:pt x="701" y="1634"/>
                </a:lnTo>
                <a:lnTo>
                  <a:pt x="701" y="1609"/>
                </a:lnTo>
                <a:lnTo>
                  <a:pt x="692" y="1584"/>
                </a:lnTo>
                <a:lnTo>
                  <a:pt x="692" y="1518"/>
                </a:lnTo>
                <a:lnTo>
                  <a:pt x="692" y="1493"/>
                </a:lnTo>
                <a:lnTo>
                  <a:pt x="692" y="1476"/>
                </a:lnTo>
                <a:lnTo>
                  <a:pt x="684" y="1451"/>
                </a:lnTo>
                <a:lnTo>
                  <a:pt x="676" y="1426"/>
                </a:lnTo>
                <a:lnTo>
                  <a:pt x="668" y="1409"/>
                </a:lnTo>
                <a:lnTo>
                  <a:pt x="668" y="1384"/>
                </a:lnTo>
                <a:lnTo>
                  <a:pt x="659" y="1359"/>
                </a:lnTo>
                <a:lnTo>
                  <a:pt x="650" y="1334"/>
                </a:lnTo>
                <a:lnTo>
                  <a:pt x="642" y="1309"/>
                </a:lnTo>
                <a:lnTo>
                  <a:pt x="634" y="1284"/>
                </a:lnTo>
                <a:lnTo>
                  <a:pt x="626" y="1259"/>
                </a:lnTo>
                <a:lnTo>
                  <a:pt x="626" y="1234"/>
                </a:lnTo>
                <a:lnTo>
                  <a:pt x="617" y="1209"/>
                </a:lnTo>
                <a:lnTo>
                  <a:pt x="609" y="1192"/>
                </a:lnTo>
                <a:lnTo>
                  <a:pt x="601" y="1167"/>
                </a:lnTo>
                <a:lnTo>
                  <a:pt x="593" y="1143"/>
                </a:lnTo>
                <a:lnTo>
                  <a:pt x="593" y="1117"/>
                </a:lnTo>
                <a:lnTo>
                  <a:pt x="575" y="1084"/>
                </a:lnTo>
                <a:lnTo>
                  <a:pt x="575" y="1059"/>
                </a:lnTo>
                <a:lnTo>
                  <a:pt x="567" y="1042"/>
                </a:lnTo>
                <a:lnTo>
                  <a:pt x="567" y="1017"/>
                </a:lnTo>
                <a:lnTo>
                  <a:pt x="559" y="992"/>
                </a:lnTo>
                <a:lnTo>
                  <a:pt x="559" y="967"/>
                </a:lnTo>
                <a:lnTo>
                  <a:pt x="559" y="942"/>
                </a:lnTo>
                <a:lnTo>
                  <a:pt x="551" y="917"/>
                </a:lnTo>
                <a:lnTo>
                  <a:pt x="542" y="884"/>
                </a:lnTo>
                <a:lnTo>
                  <a:pt x="542" y="859"/>
                </a:lnTo>
                <a:lnTo>
                  <a:pt x="534" y="826"/>
                </a:lnTo>
                <a:lnTo>
                  <a:pt x="526" y="809"/>
                </a:lnTo>
                <a:lnTo>
                  <a:pt x="518" y="784"/>
                </a:lnTo>
                <a:lnTo>
                  <a:pt x="509" y="759"/>
                </a:lnTo>
                <a:lnTo>
                  <a:pt x="500" y="742"/>
                </a:lnTo>
                <a:lnTo>
                  <a:pt x="492" y="717"/>
                </a:lnTo>
                <a:lnTo>
                  <a:pt x="476" y="692"/>
                </a:lnTo>
                <a:lnTo>
                  <a:pt x="467" y="667"/>
                </a:lnTo>
                <a:lnTo>
                  <a:pt x="451" y="642"/>
                </a:lnTo>
                <a:lnTo>
                  <a:pt x="443" y="617"/>
                </a:lnTo>
                <a:lnTo>
                  <a:pt x="443" y="592"/>
                </a:lnTo>
                <a:lnTo>
                  <a:pt x="434" y="567"/>
                </a:lnTo>
                <a:lnTo>
                  <a:pt x="425" y="542"/>
                </a:lnTo>
                <a:lnTo>
                  <a:pt x="417" y="517"/>
                </a:lnTo>
                <a:lnTo>
                  <a:pt x="409" y="492"/>
                </a:lnTo>
                <a:lnTo>
                  <a:pt x="401" y="467"/>
                </a:lnTo>
                <a:lnTo>
                  <a:pt x="401" y="450"/>
                </a:lnTo>
                <a:lnTo>
                  <a:pt x="392" y="425"/>
                </a:lnTo>
                <a:lnTo>
                  <a:pt x="392" y="401"/>
                </a:lnTo>
                <a:lnTo>
                  <a:pt x="384" y="375"/>
                </a:lnTo>
                <a:lnTo>
                  <a:pt x="368" y="350"/>
                </a:lnTo>
                <a:lnTo>
                  <a:pt x="368" y="326"/>
                </a:lnTo>
                <a:lnTo>
                  <a:pt x="359" y="300"/>
                </a:lnTo>
                <a:lnTo>
                  <a:pt x="342" y="275"/>
                </a:lnTo>
                <a:lnTo>
                  <a:pt x="334" y="251"/>
                </a:lnTo>
                <a:lnTo>
                  <a:pt x="309" y="242"/>
                </a:lnTo>
                <a:lnTo>
                  <a:pt x="292" y="234"/>
                </a:lnTo>
                <a:lnTo>
                  <a:pt x="267" y="234"/>
                </a:lnTo>
                <a:lnTo>
                  <a:pt x="242" y="234"/>
                </a:lnTo>
                <a:lnTo>
                  <a:pt x="217" y="234"/>
                </a:lnTo>
                <a:lnTo>
                  <a:pt x="192" y="234"/>
                </a:lnTo>
                <a:lnTo>
                  <a:pt x="167" y="242"/>
                </a:lnTo>
                <a:lnTo>
                  <a:pt x="142" y="251"/>
                </a:lnTo>
                <a:lnTo>
                  <a:pt x="117" y="267"/>
                </a:lnTo>
                <a:lnTo>
                  <a:pt x="92" y="284"/>
                </a:lnTo>
                <a:lnTo>
                  <a:pt x="67" y="309"/>
                </a:lnTo>
                <a:lnTo>
                  <a:pt x="42" y="334"/>
                </a:lnTo>
                <a:lnTo>
                  <a:pt x="45" y="375"/>
                </a:lnTo>
                <a:lnTo>
                  <a:pt x="9" y="384"/>
                </a:lnTo>
                <a:lnTo>
                  <a:pt x="0" y="409"/>
                </a:lnTo>
                <a:lnTo>
                  <a:pt x="0" y="434"/>
                </a:lnTo>
                <a:lnTo>
                  <a:pt x="0" y="459"/>
                </a:lnTo>
                <a:lnTo>
                  <a:pt x="17" y="476"/>
                </a:lnTo>
                <a:lnTo>
                  <a:pt x="9" y="483"/>
                </a:lnTo>
              </a:path>
            </a:pathLst>
          </a:custGeom>
          <a:pattFill prst="smCheck">
            <a:fgClr>
              <a:schemeClr val="accent1"/>
            </a:fgClr>
            <a:bgClr>
              <a:schemeClr val="bg2"/>
            </a:bgClr>
          </a:pattFill>
          <a:ln w="9525" cap="rnd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35" name="Freeform 7"/>
          <p:cNvSpPr>
            <a:spLocks/>
          </p:cNvSpPr>
          <p:nvPr/>
        </p:nvSpPr>
        <p:spPr bwMode="auto">
          <a:xfrm>
            <a:off x="3989388" y="34925"/>
            <a:ext cx="2055812" cy="3679825"/>
          </a:xfrm>
          <a:custGeom>
            <a:avLst/>
            <a:gdLst/>
            <a:ahLst/>
            <a:cxnLst>
              <a:cxn ang="0">
                <a:pos x="0" y="2220"/>
              </a:cxn>
              <a:cxn ang="0">
                <a:pos x="0" y="2100"/>
              </a:cxn>
              <a:cxn ang="0">
                <a:pos x="0" y="1971"/>
              </a:cxn>
              <a:cxn ang="0">
                <a:pos x="11" y="1860"/>
              </a:cxn>
              <a:cxn ang="0">
                <a:pos x="41" y="1711"/>
              </a:cxn>
              <a:cxn ang="0">
                <a:pos x="71" y="1600"/>
              </a:cxn>
              <a:cxn ang="0">
                <a:pos x="102" y="1460"/>
              </a:cxn>
              <a:cxn ang="0">
                <a:pos x="132" y="1330"/>
              </a:cxn>
              <a:cxn ang="0">
                <a:pos x="172" y="1210"/>
              </a:cxn>
              <a:cxn ang="0">
                <a:pos x="193" y="1101"/>
              </a:cxn>
              <a:cxn ang="0">
                <a:pos x="233" y="921"/>
              </a:cxn>
              <a:cxn ang="0">
                <a:pos x="274" y="760"/>
              </a:cxn>
              <a:cxn ang="0">
                <a:pos x="324" y="651"/>
              </a:cxn>
              <a:cxn ang="0">
                <a:pos x="385" y="440"/>
              </a:cxn>
              <a:cxn ang="0">
                <a:pos x="456" y="301"/>
              </a:cxn>
              <a:cxn ang="0">
                <a:pos x="506" y="180"/>
              </a:cxn>
              <a:cxn ang="0">
                <a:pos x="557" y="50"/>
              </a:cxn>
              <a:cxn ang="0">
                <a:pos x="617" y="50"/>
              </a:cxn>
              <a:cxn ang="0">
                <a:pos x="708" y="160"/>
              </a:cxn>
              <a:cxn ang="0">
                <a:pos x="789" y="270"/>
              </a:cxn>
              <a:cxn ang="0">
                <a:pos x="880" y="371"/>
              </a:cxn>
              <a:cxn ang="0">
                <a:pos x="971" y="471"/>
              </a:cxn>
              <a:cxn ang="0">
                <a:pos x="1032" y="580"/>
              </a:cxn>
              <a:cxn ang="0">
                <a:pos x="1123" y="690"/>
              </a:cxn>
              <a:cxn ang="0">
                <a:pos x="1184" y="811"/>
              </a:cxn>
              <a:cxn ang="0">
                <a:pos x="1214" y="940"/>
              </a:cxn>
              <a:cxn ang="0">
                <a:pos x="1234" y="1050"/>
              </a:cxn>
              <a:cxn ang="0">
                <a:pos x="1254" y="1171"/>
              </a:cxn>
              <a:cxn ang="0">
                <a:pos x="1264" y="1280"/>
              </a:cxn>
              <a:cxn ang="0">
                <a:pos x="1284" y="1400"/>
              </a:cxn>
              <a:cxn ang="0">
                <a:pos x="1294" y="1521"/>
              </a:cxn>
              <a:cxn ang="0">
                <a:pos x="1294" y="1640"/>
              </a:cxn>
              <a:cxn ang="0">
                <a:pos x="1284" y="1770"/>
              </a:cxn>
              <a:cxn ang="0">
                <a:pos x="1264" y="1881"/>
              </a:cxn>
              <a:cxn ang="0">
                <a:pos x="1234" y="2000"/>
              </a:cxn>
              <a:cxn ang="0">
                <a:pos x="1204" y="2110"/>
              </a:cxn>
              <a:cxn ang="0">
                <a:pos x="1184" y="2030"/>
              </a:cxn>
              <a:cxn ang="0">
                <a:pos x="1154" y="1860"/>
              </a:cxn>
              <a:cxn ang="0">
                <a:pos x="1133" y="1740"/>
              </a:cxn>
              <a:cxn ang="0">
                <a:pos x="1113" y="1570"/>
              </a:cxn>
              <a:cxn ang="0">
                <a:pos x="1073" y="1431"/>
              </a:cxn>
              <a:cxn ang="0">
                <a:pos x="1022" y="1280"/>
              </a:cxn>
              <a:cxn ang="0">
                <a:pos x="992" y="1171"/>
              </a:cxn>
              <a:cxn ang="0">
                <a:pos x="941" y="1070"/>
              </a:cxn>
              <a:cxn ang="0">
                <a:pos x="870" y="960"/>
              </a:cxn>
              <a:cxn ang="0">
                <a:pos x="830" y="850"/>
              </a:cxn>
              <a:cxn ang="0">
                <a:pos x="749" y="731"/>
              </a:cxn>
              <a:cxn ang="0">
                <a:pos x="658" y="721"/>
              </a:cxn>
              <a:cxn ang="0">
                <a:pos x="587" y="890"/>
              </a:cxn>
              <a:cxn ang="0">
                <a:pos x="526" y="1020"/>
              </a:cxn>
              <a:cxn ang="0">
                <a:pos x="456" y="1210"/>
              </a:cxn>
              <a:cxn ang="0">
                <a:pos x="405" y="1390"/>
              </a:cxn>
              <a:cxn ang="0">
                <a:pos x="334" y="1521"/>
              </a:cxn>
              <a:cxn ang="0">
                <a:pos x="243" y="1650"/>
              </a:cxn>
              <a:cxn ang="0">
                <a:pos x="172" y="1801"/>
              </a:cxn>
              <a:cxn ang="0">
                <a:pos x="132" y="1960"/>
              </a:cxn>
              <a:cxn ang="0">
                <a:pos x="81" y="2080"/>
              </a:cxn>
              <a:cxn ang="0">
                <a:pos x="61" y="2210"/>
              </a:cxn>
              <a:cxn ang="0">
                <a:pos x="7" y="2317"/>
              </a:cxn>
            </a:cxnLst>
            <a:rect l="0" t="0" r="r" b="b"/>
            <a:pathLst>
              <a:path w="1295" h="2318">
                <a:moveTo>
                  <a:pt x="7" y="2317"/>
                </a:moveTo>
                <a:lnTo>
                  <a:pt x="0" y="2270"/>
                </a:lnTo>
                <a:lnTo>
                  <a:pt x="0" y="2241"/>
                </a:lnTo>
                <a:lnTo>
                  <a:pt x="0" y="2220"/>
                </a:lnTo>
                <a:lnTo>
                  <a:pt x="0" y="2190"/>
                </a:lnTo>
                <a:lnTo>
                  <a:pt x="0" y="2160"/>
                </a:lnTo>
                <a:lnTo>
                  <a:pt x="0" y="2130"/>
                </a:lnTo>
                <a:lnTo>
                  <a:pt x="0" y="2100"/>
                </a:lnTo>
                <a:lnTo>
                  <a:pt x="0" y="2071"/>
                </a:lnTo>
                <a:lnTo>
                  <a:pt x="0" y="2030"/>
                </a:lnTo>
                <a:lnTo>
                  <a:pt x="0" y="2000"/>
                </a:lnTo>
                <a:lnTo>
                  <a:pt x="0" y="1971"/>
                </a:lnTo>
                <a:lnTo>
                  <a:pt x="0" y="1940"/>
                </a:lnTo>
                <a:lnTo>
                  <a:pt x="11" y="1910"/>
                </a:lnTo>
                <a:lnTo>
                  <a:pt x="11" y="1881"/>
                </a:lnTo>
                <a:lnTo>
                  <a:pt x="11" y="1860"/>
                </a:lnTo>
                <a:lnTo>
                  <a:pt x="21" y="1820"/>
                </a:lnTo>
                <a:lnTo>
                  <a:pt x="21" y="1780"/>
                </a:lnTo>
                <a:lnTo>
                  <a:pt x="31" y="1740"/>
                </a:lnTo>
                <a:lnTo>
                  <a:pt x="41" y="1711"/>
                </a:lnTo>
                <a:lnTo>
                  <a:pt x="41" y="1690"/>
                </a:lnTo>
                <a:lnTo>
                  <a:pt x="51" y="1660"/>
                </a:lnTo>
                <a:lnTo>
                  <a:pt x="61" y="1630"/>
                </a:lnTo>
                <a:lnTo>
                  <a:pt x="71" y="1600"/>
                </a:lnTo>
                <a:lnTo>
                  <a:pt x="71" y="1570"/>
                </a:lnTo>
                <a:lnTo>
                  <a:pt x="91" y="1531"/>
                </a:lnTo>
                <a:lnTo>
                  <a:pt x="91" y="1500"/>
                </a:lnTo>
                <a:lnTo>
                  <a:pt x="102" y="1460"/>
                </a:lnTo>
                <a:lnTo>
                  <a:pt x="112" y="1431"/>
                </a:lnTo>
                <a:lnTo>
                  <a:pt x="122" y="1410"/>
                </a:lnTo>
                <a:lnTo>
                  <a:pt x="132" y="1351"/>
                </a:lnTo>
                <a:lnTo>
                  <a:pt x="132" y="1330"/>
                </a:lnTo>
                <a:lnTo>
                  <a:pt x="142" y="1300"/>
                </a:lnTo>
                <a:lnTo>
                  <a:pt x="152" y="1261"/>
                </a:lnTo>
                <a:lnTo>
                  <a:pt x="162" y="1240"/>
                </a:lnTo>
                <a:lnTo>
                  <a:pt x="172" y="1210"/>
                </a:lnTo>
                <a:lnTo>
                  <a:pt x="182" y="1181"/>
                </a:lnTo>
                <a:lnTo>
                  <a:pt x="182" y="1160"/>
                </a:lnTo>
                <a:lnTo>
                  <a:pt x="193" y="1130"/>
                </a:lnTo>
                <a:lnTo>
                  <a:pt x="193" y="1101"/>
                </a:lnTo>
                <a:lnTo>
                  <a:pt x="213" y="1060"/>
                </a:lnTo>
                <a:lnTo>
                  <a:pt x="213" y="1001"/>
                </a:lnTo>
                <a:lnTo>
                  <a:pt x="223" y="980"/>
                </a:lnTo>
                <a:lnTo>
                  <a:pt x="233" y="921"/>
                </a:lnTo>
                <a:lnTo>
                  <a:pt x="243" y="890"/>
                </a:lnTo>
                <a:lnTo>
                  <a:pt x="253" y="831"/>
                </a:lnTo>
                <a:lnTo>
                  <a:pt x="263" y="790"/>
                </a:lnTo>
                <a:lnTo>
                  <a:pt x="274" y="760"/>
                </a:lnTo>
                <a:lnTo>
                  <a:pt x="284" y="731"/>
                </a:lnTo>
                <a:lnTo>
                  <a:pt x="294" y="710"/>
                </a:lnTo>
                <a:lnTo>
                  <a:pt x="314" y="680"/>
                </a:lnTo>
                <a:lnTo>
                  <a:pt x="324" y="651"/>
                </a:lnTo>
                <a:lnTo>
                  <a:pt x="334" y="620"/>
                </a:lnTo>
                <a:lnTo>
                  <a:pt x="354" y="541"/>
                </a:lnTo>
                <a:lnTo>
                  <a:pt x="365" y="510"/>
                </a:lnTo>
                <a:lnTo>
                  <a:pt x="385" y="440"/>
                </a:lnTo>
                <a:lnTo>
                  <a:pt x="405" y="400"/>
                </a:lnTo>
                <a:lnTo>
                  <a:pt x="425" y="371"/>
                </a:lnTo>
                <a:lnTo>
                  <a:pt x="435" y="340"/>
                </a:lnTo>
                <a:lnTo>
                  <a:pt x="456" y="301"/>
                </a:lnTo>
                <a:lnTo>
                  <a:pt x="466" y="270"/>
                </a:lnTo>
                <a:lnTo>
                  <a:pt x="476" y="240"/>
                </a:lnTo>
                <a:lnTo>
                  <a:pt x="496" y="211"/>
                </a:lnTo>
                <a:lnTo>
                  <a:pt x="506" y="180"/>
                </a:lnTo>
                <a:lnTo>
                  <a:pt x="526" y="140"/>
                </a:lnTo>
                <a:lnTo>
                  <a:pt x="537" y="111"/>
                </a:lnTo>
                <a:lnTo>
                  <a:pt x="537" y="90"/>
                </a:lnTo>
                <a:lnTo>
                  <a:pt x="557" y="50"/>
                </a:lnTo>
                <a:lnTo>
                  <a:pt x="567" y="21"/>
                </a:lnTo>
                <a:lnTo>
                  <a:pt x="577" y="0"/>
                </a:lnTo>
                <a:lnTo>
                  <a:pt x="597" y="21"/>
                </a:lnTo>
                <a:lnTo>
                  <a:pt x="617" y="50"/>
                </a:lnTo>
                <a:lnTo>
                  <a:pt x="638" y="70"/>
                </a:lnTo>
                <a:lnTo>
                  <a:pt x="658" y="101"/>
                </a:lnTo>
                <a:lnTo>
                  <a:pt x="678" y="131"/>
                </a:lnTo>
                <a:lnTo>
                  <a:pt x="708" y="160"/>
                </a:lnTo>
                <a:lnTo>
                  <a:pt x="729" y="191"/>
                </a:lnTo>
                <a:lnTo>
                  <a:pt x="739" y="221"/>
                </a:lnTo>
                <a:lnTo>
                  <a:pt x="769" y="240"/>
                </a:lnTo>
                <a:lnTo>
                  <a:pt x="789" y="270"/>
                </a:lnTo>
                <a:lnTo>
                  <a:pt x="810" y="291"/>
                </a:lnTo>
                <a:lnTo>
                  <a:pt x="830" y="320"/>
                </a:lnTo>
                <a:lnTo>
                  <a:pt x="860" y="350"/>
                </a:lnTo>
                <a:lnTo>
                  <a:pt x="880" y="371"/>
                </a:lnTo>
                <a:lnTo>
                  <a:pt x="901" y="391"/>
                </a:lnTo>
                <a:lnTo>
                  <a:pt x="921" y="420"/>
                </a:lnTo>
                <a:lnTo>
                  <a:pt x="941" y="451"/>
                </a:lnTo>
                <a:lnTo>
                  <a:pt x="971" y="471"/>
                </a:lnTo>
                <a:lnTo>
                  <a:pt x="982" y="500"/>
                </a:lnTo>
                <a:lnTo>
                  <a:pt x="1002" y="530"/>
                </a:lnTo>
                <a:lnTo>
                  <a:pt x="1022" y="551"/>
                </a:lnTo>
                <a:lnTo>
                  <a:pt x="1032" y="580"/>
                </a:lnTo>
                <a:lnTo>
                  <a:pt x="1062" y="600"/>
                </a:lnTo>
                <a:lnTo>
                  <a:pt x="1083" y="631"/>
                </a:lnTo>
                <a:lnTo>
                  <a:pt x="1093" y="661"/>
                </a:lnTo>
                <a:lnTo>
                  <a:pt x="1123" y="690"/>
                </a:lnTo>
                <a:lnTo>
                  <a:pt x="1143" y="721"/>
                </a:lnTo>
                <a:lnTo>
                  <a:pt x="1154" y="750"/>
                </a:lnTo>
                <a:lnTo>
                  <a:pt x="1164" y="780"/>
                </a:lnTo>
                <a:lnTo>
                  <a:pt x="1184" y="811"/>
                </a:lnTo>
                <a:lnTo>
                  <a:pt x="1184" y="850"/>
                </a:lnTo>
                <a:lnTo>
                  <a:pt x="1204" y="890"/>
                </a:lnTo>
                <a:lnTo>
                  <a:pt x="1204" y="911"/>
                </a:lnTo>
                <a:lnTo>
                  <a:pt x="1214" y="940"/>
                </a:lnTo>
                <a:lnTo>
                  <a:pt x="1224" y="970"/>
                </a:lnTo>
                <a:lnTo>
                  <a:pt x="1224" y="991"/>
                </a:lnTo>
                <a:lnTo>
                  <a:pt x="1234" y="1020"/>
                </a:lnTo>
                <a:lnTo>
                  <a:pt x="1234" y="1050"/>
                </a:lnTo>
                <a:lnTo>
                  <a:pt x="1244" y="1081"/>
                </a:lnTo>
                <a:lnTo>
                  <a:pt x="1244" y="1110"/>
                </a:lnTo>
                <a:lnTo>
                  <a:pt x="1254" y="1140"/>
                </a:lnTo>
                <a:lnTo>
                  <a:pt x="1254" y="1171"/>
                </a:lnTo>
                <a:lnTo>
                  <a:pt x="1254" y="1200"/>
                </a:lnTo>
                <a:lnTo>
                  <a:pt x="1254" y="1230"/>
                </a:lnTo>
                <a:lnTo>
                  <a:pt x="1254" y="1251"/>
                </a:lnTo>
                <a:lnTo>
                  <a:pt x="1264" y="1280"/>
                </a:lnTo>
                <a:lnTo>
                  <a:pt x="1264" y="1310"/>
                </a:lnTo>
                <a:lnTo>
                  <a:pt x="1264" y="1341"/>
                </a:lnTo>
                <a:lnTo>
                  <a:pt x="1274" y="1370"/>
                </a:lnTo>
                <a:lnTo>
                  <a:pt x="1284" y="1400"/>
                </a:lnTo>
                <a:lnTo>
                  <a:pt x="1284" y="1431"/>
                </a:lnTo>
                <a:lnTo>
                  <a:pt x="1284" y="1460"/>
                </a:lnTo>
                <a:lnTo>
                  <a:pt x="1294" y="1490"/>
                </a:lnTo>
                <a:lnTo>
                  <a:pt x="1294" y="1521"/>
                </a:lnTo>
                <a:lnTo>
                  <a:pt x="1294" y="1550"/>
                </a:lnTo>
                <a:lnTo>
                  <a:pt x="1294" y="1580"/>
                </a:lnTo>
                <a:lnTo>
                  <a:pt x="1294" y="1611"/>
                </a:lnTo>
                <a:lnTo>
                  <a:pt x="1294" y="1640"/>
                </a:lnTo>
                <a:lnTo>
                  <a:pt x="1294" y="1670"/>
                </a:lnTo>
                <a:lnTo>
                  <a:pt x="1294" y="1701"/>
                </a:lnTo>
                <a:lnTo>
                  <a:pt x="1294" y="1740"/>
                </a:lnTo>
                <a:lnTo>
                  <a:pt x="1284" y="1770"/>
                </a:lnTo>
                <a:lnTo>
                  <a:pt x="1274" y="1791"/>
                </a:lnTo>
                <a:lnTo>
                  <a:pt x="1274" y="1820"/>
                </a:lnTo>
                <a:lnTo>
                  <a:pt x="1264" y="1850"/>
                </a:lnTo>
                <a:lnTo>
                  <a:pt x="1264" y="1881"/>
                </a:lnTo>
                <a:lnTo>
                  <a:pt x="1254" y="1910"/>
                </a:lnTo>
                <a:lnTo>
                  <a:pt x="1254" y="1940"/>
                </a:lnTo>
                <a:lnTo>
                  <a:pt x="1244" y="1971"/>
                </a:lnTo>
                <a:lnTo>
                  <a:pt x="1234" y="2000"/>
                </a:lnTo>
                <a:lnTo>
                  <a:pt x="1224" y="2030"/>
                </a:lnTo>
                <a:lnTo>
                  <a:pt x="1224" y="2051"/>
                </a:lnTo>
                <a:lnTo>
                  <a:pt x="1204" y="2080"/>
                </a:lnTo>
                <a:lnTo>
                  <a:pt x="1204" y="2110"/>
                </a:lnTo>
                <a:lnTo>
                  <a:pt x="1194" y="2141"/>
                </a:lnTo>
                <a:lnTo>
                  <a:pt x="1184" y="2120"/>
                </a:lnTo>
                <a:lnTo>
                  <a:pt x="1184" y="2051"/>
                </a:lnTo>
                <a:lnTo>
                  <a:pt x="1184" y="2030"/>
                </a:lnTo>
                <a:lnTo>
                  <a:pt x="1184" y="2000"/>
                </a:lnTo>
                <a:lnTo>
                  <a:pt x="1184" y="1971"/>
                </a:lnTo>
                <a:lnTo>
                  <a:pt x="1164" y="1900"/>
                </a:lnTo>
                <a:lnTo>
                  <a:pt x="1154" y="1860"/>
                </a:lnTo>
                <a:lnTo>
                  <a:pt x="1143" y="1830"/>
                </a:lnTo>
                <a:lnTo>
                  <a:pt x="1143" y="1791"/>
                </a:lnTo>
                <a:lnTo>
                  <a:pt x="1133" y="1770"/>
                </a:lnTo>
                <a:lnTo>
                  <a:pt x="1133" y="1740"/>
                </a:lnTo>
                <a:lnTo>
                  <a:pt x="1133" y="1701"/>
                </a:lnTo>
                <a:lnTo>
                  <a:pt x="1123" y="1670"/>
                </a:lnTo>
                <a:lnTo>
                  <a:pt x="1123" y="1630"/>
                </a:lnTo>
                <a:lnTo>
                  <a:pt x="1113" y="1570"/>
                </a:lnTo>
                <a:lnTo>
                  <a:pt x="1113" y="1541"/>
                </a:lnTo>
                <a:lnTo>
                  <a:pt x="1103" y="1500"/>
                </a:lnTo>
                <a:lnTo>
                  <a:pt x="1093" y="1470"/>
                </a:lnTo>
                <a:lnTo>
                  <a:pt x="1073" y="1431"/>
                </a:lnTo>
                <a:lnTo>
                  <a:pt x="1062" y="1410"/>
                </a:lnTo>
                <a:lnTo>
                  <a:pt x="1052" y="1380"/>
                </a:lnTo>
                <a:lnTo>
                  <a:pt x="1032" y="1351"/>
                </a:lnTo>
                <a:lnTo>
                  <a:pt x="1022" y="1280"/>
                </a:lnTo>
                <a:lnTo>
                  <a:pt x="1012" y="1251"/>
                </a:lnTo>
                <a:lnTo>
                  <a:pt x="1002" y="1230"/>
                </a:lnTo>
                <a:lnTo>
                  <a:pt x="1002" y="1200"/>
                </a:lnTo>
                <a:lnTo>
                  <a:pt x="992" y="1171"/>
                </a:lnTo>
                <a:lnTo>
                  <a:pt x="982" y="1150"/>
                </a:lnTo>
                <a:lnTo>
                  <a:pt x="971" y="1120"/>
                </a:lnTo>
                <a:lnTo>
                  <a:pt x="951" y="1091"/>
                </a:lnTo>
                <a:lnTo>
                  <a:pt x="941" y="1070"/>
                </a:lnTo>
                <a:lnTo>
                  <a:pt x="931" y="1040"/>
                </a:lnTo>
                <a:lnTo>
                  <a:pt x="911" y="1011"/>
                </a:lnTo>
                <a:lnTo>
                  <a:pt x="891" y="980"/>
                </a:lnTo>
                <a:lnTo>
                  <a:pt x="870" y="960"/>
                </a:lnTo>
                <a:lnTo>
                  <a:pt x="860" y="930"/>
                </a:lnTo>
                <a:lnTo>
                  <a:pt x="840" y="901"/>
                </a:lnTo>
                <a:lnTo>
                  <a:pt x="840" y="880"/>
                </a:lnTo>
                <a:lnTo>
                  <a:pt x="830" y="850"/>
                </a:lnTo>
                <a:lnTo>
                  <a:pt x="810" y="811"/>
                </a:lnTo>
                <a:lnTo>
                  <a:pt x="789" y="790"/>
                </a:lnTo>
                <a:lnTo>
                  <a:pt x="769" y="760"/>
                </a:lnTo>
                <a:lnTo>
                  <a:pt x="749" y="731"/>
                </a:lnTo>
                <a:lnTo>
                  <a:pt x="739" y="710"/>
                </a:lnTo>
                <a:lnTo>
                  <a:pt x="708" y="680"/>
                </a:lnTo>
                <a:lnTo>
                  <a:pt x="678" y="690"/>
                </a:lnTo>
                <a:lnTo>
                  <a:pt x="658" y="721"/>
                </a:lnTo>
                <a:lnTo>
                  <a:pt x="628" y="741"/>
                </a:lnTo>
                <a:lnTo>
                  <a:pt x="617" y="770"/>
                </a:lnTo>
                <a:lnTo>
                  <a:pt x="597" y="811"/>
                </a:lnTo>
                <a:lnTo>
                  <a:pt x="587" y="890"/>
                </a:lnTo>
                <a:lnTo>
                  <a:pt x="577" y="911"/>
                </a:lnTo>
                <a:lnTo>
                  <a:pt x="557" y="950"/>
                </a:lnTo>
                <a:lnTo>
                  <a:pt x="547" y="991"/>
                </a:lnTo>
                <a:lnTo>
                  <a:pt x="526" y="1020"/>
                </a:lnTo>
                <a:lnTo>
                  <a:pt x="516" y="1050"/>
                </a:lnTo>
                <a:lnTo>
                  <a:pt x="496" y="1081"/>
                </a:lnTo>
                <a:lnTo>
                  <a:pt x="486" y="1110"/>
                </a:lnTo>
                <a:lnTo>
                  <a:pt x="456" y="1210"/>
                </a:lnTo>
                <a:lnTo>
                  <a:pt x="445" y="1271"/>
                </a:lnTo>
                <a:lnTo>
                  <a:pt x="435" y="1330"/>
                </a:lnTo>
                <a:lnTo>
                  <a:pt x="425" y="1351"/>
                </a:lnTo>
                <a:lnTo>
                  <a:pt x="405" y="1390"/>
                </a:lnTo>
                <a:lnTo>
                  <a:pt x="395" y="1431"/>
                </a:lnTo>
                <a:lnTo>
                  <a:pt x="375" y="1470"/>
                </a:lnTo>
                <a:lnTo>
                  <a:pt x="354" y="1490"/>
                </a:lnTo>
                <a:lnTo>
                  <a:pt x="334" y="1521"/>
                </a:lnTo>
                <a:lnTo>
                  <a:pt x="314" y="1550"/>
                </a:lnTo>
                <a:lnTo>
                  <a:pt x="294" y="1580"/>
                </a:lnTo>
                <a:lnTo>
                  <a:pt x="263" y="1611"/>
                </a:lnTo>
                <a:lnTo>
                  <a:pt x="243" y="1650"/>
                </a:lnTo>
                <a:lnTo>
                  <a:pt x="223" y="1680"/>
                </a:lnTo>
                <a:lnTo>
                  <a:pt x="213" y="1701"/>
                </a:lnTo>
                <a:lnTo>
                  <a:pt x="182" y="1780"/>
                </a:lnTo>
                <a:lnTo>
                  <a:pt x="172" y="1801"/>
                </a:lnTo>
                <a:lnTo>
                  <a:pt x="162" y="1830"/>
                </a:lnTo>
                <a:lnTo>
                  <a:pt x="152" y="1891"/>
                </a:lnTo>
                <a:lnTo>
                  <a:pt x="142" y="1930"/>
                </a:lnTo>
                <a:lnTo>
                  <a:pt x="132" y="1960"/>
                </a:lnTo>
                <a:lnTo>
                  <a:pt x="122" y="1981"/>
                </a:lnTo>
                <a:lnTo>
                  <a:pt x="102" y="2020"/>
                </a:lnTo>
                <a:lnTo>
                  <a:pt x="91" y="2051"/>
                </a:lnTo>
                <a:lnTo>
                  <a:pt x="81" y="2080"/>
                </a:lnTo>
                <a:lnTo>
                  <a:pt x="81" y="2120"/>
                </a:lnTo>
                <a:lnTo>
                  <a:pt x="71" y="2141"/>
                </a:lnTo>
                <a:lnTo>
                  <a:pt x="71" y="2170"/>
                </a:lnTo>
                <a:lnTo>
                  <a:pt x="61" y="2210"/>
                </a:lnTo>
                <a:lnTo>
                  <a:pt x="51" y="2231"/>
                </a:lnTo>
                <a:lnTo>
                  <a:pt x="21" y="2250"/>
                </a:lnTo>
                <a:lnTo>
                  <a:pt x="7" y="2317"/>
                </a:lnTo>
                <a:lnTo>
                  <a:pt x="7" y="2317"/>
                </a:lnTo>
              </a:path>
            </a:pathLst>
          </a:custGeom>
          <a:pattFill prst="smCheck">
            <a:fgClr>
              <a:schemeClr val="bg2"/>
            </a:fgClr>
            <a:bgClr>
              <a:srgbClr val="FF00CC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36" name="Freeform 8"/>
          <p:cNvSpPr>
            <a:spLocks/>
          </p:cNvSpPr>
          <p:nvPr/>
        </p:nvSpPr>
        <p:spPr bwMode="auto">
          <a:xfrm>
            <a:off x="4013200" y="971550"/>
            <a:ext cx="1890713" cy="5021263"/>
          </a:xfrm>
          <a:custGeom>
            <a:avLst/>
            <a:gdLst/>
            <a:ahLst/>
            <a:cxnLst>
              <a:cxn ang="0">
                <a:pos x="79" y="1991"/>
              </a:cxn>
              <a:cxn ang="0">
                <a:pos x="140" y="2181"/>
              </a:cxn>
              <a:cxn ang="0">
                <a:pos x="170" y="2331"/>
              </a:cxn>
              <a:cxn ang="0">
                <a:pos x="220" y="2492"/>
              </a:cxn>
              <a:cxn ang="0">
                <a:pos x="239" y="2672"/>
              </a:cxn>
              <a:cxn ang="0">
                <a:pos x="270" y="2852"/>
              </a:cxn>
              <a:cxn ang="0">
                <a:pos x="290" y="3022"/>
              </a:cxn>
              <a:cxn ang="0">
                <a:pos x="350" y="3132"/>
              </a:cxn>
              <a:cxn ang="0">
                <a:pos x="350" y="2942"/>
              </a:cxn>
              <a:cxn ang="0">
                <a:pos x="350" y="2781"/>
              </a:cxn>
              <a:cxn ang="0">
                <a:pos x="370" y="2601"/>
              </a:cxn>
              <a:cxn ang="0">
                <a:pos x="390" y="2411"/>
              </a:cxn>
              <a:cxn ang="0">
                <a:pos x="410" y="2241"/>
              </a:cxn>
              <a:cxn ang="0">
                <a:pos x="419" y="2071"/>
              </a:cxn>
              <a:cxn ang="0">
                <a:pos x="430" y="1881"/>
              </a:cxn>
              <a:cxn ang="0">
                <a:pos x="430" y="1701"/>
              </a:cxn>
              <a:cxn ang="0">
                <a:pos x="470" y="1531"/>
              </a:cxn>
              <a:cxn ang="0">
                <a:pos x="509" y="1350"/>
              </a:cxn>
              <a:cxn ang="0">
                <a:pos x="550" y="1180"/>
              </a:cxn>
              <a:cxn ang="0">
                <a:pos x="620" y="1000"/>
              </a:cxn>
              <a:cxn ang="0">
                <a:pos x="690" y="820"/>
              </a:cxn>
              <a:cxn ang="0">
                <a:pos x="780" y="951"/>
              </a:cxn>
              <a:cxn ang="0">
                <a:pos x="830" y="1131"/>
              </a:cxn>
              <a:cxn ang="0">
                <a:pos x="870" y="1311"/>
              </a:cxn>
              <a:cxn ang="0">
                <a:pos x="890" y="1481"/>
              </a:cxn>
              <a:cxn ang="0">
                <a:pos x="890" y="1661"/>
              </a:cxn>
              <a:cxn ang="0">
                <a:pos x="880" y="1841"/>
              </a:cxn>
              <a:cxn ang="0">
                <a:pos x="840" y="2021"/>
              </a:cxn>
              <a:cxn ang="0">
                <a:pos x="810" y="2192"/>
              </a:cxn>
              <a:cxn ang="0">
                <a:pos x="790" y="2372"/>
              </a:cxn>
              <a:cxn ang="0">
                <a:pos x="790" y="2552"/>
              </a:cxn>
              <a:cxn ang="0">
                <a:pos x="780" y="2732"/>
              </a:cxn>
              <a:cxn ang="0">
                <a:pos x="770" y="2922"/>
              </a:cxn>
              <a:cxn ang="0">
                <a:pos x="770" y="3082"/>
              </a:cxn>
              <a:cxn ang="0">
                <a:pos x="840" y="2952"/>
              </a:cxn>
              <a:cxn ang="0">
                <a:pos x="890" y="2772"/>
              </a:cxn>
              <a:cxn ang="0">
                <a:pos x="950" y="2601"/>
              </a:cxn>
              <a:cxn ang="0">
                <a:pos x="990" y="2421"/>
              </a:cxn>
              <a:cxn ang="0">
                <a:pos x="1041" y="2241"/>
              </a:cxn>
              <a:cxn ang="0">
                <a:pos x="1070" y="2071"/>
              </a:cxn>
              <a:cxn ang="0">
                <a:pos x="1110" y="1891"/>
              </a:cxn>
              <a:cxn ang="0">
                <a:pos x="1150" y="1711"/>
              </a:cxn>
              <a:cxn ang="0">
                <a:pos x="1150" y="1531"/>
              </a:cxn>
              <a:cxn ang="0">
                <a:pos x="1180" y="1360"/>
              </a:cxn>
              <a:cxn ang="0">
                <a:pos x="1190" y="1180"/>
              </a:cxn>
              <a:cxn ang="0">
                <a:pos x="1170" y="1000"/>
              </a:cxn>
              <a:cxn ang="0">
                <a:pos x="1110" y="820"/>
              </a:cxn>
              <a:cxn ang="0">
                <a:pos x="1080" y="640"/>
              </a:cxn>
              <a:cxn ang="0">
                <a:pos x="1010" y="470"/>
              </a:cxn>
              <a:cxn ang="0">
                <a:pos x="910" y="309"/>
              </a:cxn>
              <a:cxn ang="0">
                <a:pos x="830" y="160"/>
              </a:cxn>
              <a:cxn ang="0">
                <a:pos x="690" y="29"/>
              </a:cxn>
              <a:cxn ang="0">
                <a:pos x="560" y="100"/>
              </a:cxn>
              <a:cxn ang="0">
                <a:pos x="460" y="250"/>
              </a:cxn>
              <a:cxn ang="0">
                <a:pos x="410" y="409"/>
              </a:cxn>
              <a:cxn ang="0">
                <a:pos x="339" y="570"/>
              </a:cxn>
              <a:cxn ang="0">
                <a:pos x="260" y="750"/>
              </a:cxn>
              <a:cxn ang="0">
                <a:pos x="180" y="930"/>
              </a:cxn>
              <a:cxn ang="0">
                <a:pos x="110" y="1110"/>
              </a:cxn>
              <a:cxn ang="0">
                <a:pos x="79" y="1290"/>
              </a:cxn>
              <a:cxn ang="0">
                <a:pos x="40" y="1460"/>
              </a:cxn>
              <a:cxn ang="0">
                <a:pos x="0" y="1640"/>
              </a:cxn>
              <a:cxn ang="0">
                <a:pos x="35" y="1834"/>
              </a:cxn>
            </a:cxnLst>
            <a:rect l="0" t="0" r="r" b="b"/>
            <a:pathLst>
              <a:path w="1191" h="3163">
                <a:moveTo>
                  <a:pt x="35" y="1834"/>
                </a:moveTo>
                <a:lnTo>
                  <a:pt x="30" y="1881"/>
                </a:lnTo>
                <a:lnTo>
                  <a:pt x="50" y="1911"/>
                </a:lnTo>
                <a:lnTo>
                  <a:pt x="59" y="1931"/>
                </a:lnTo>
                <a:lnTo>
                  <a:pt x="69" y="1961"/>
                </a:lnTo>
                <a:lnTo>
                  <a:pt x="79" y="1991"/>
                </a:lnTo>
                <a:lnTo>
                  <a:pt x="90" y="2021"/>
                </a:lnTo>
                <a:lnTo>
                  <a:pt x="100" y="2051"/>
                </a:lnTo>
                <a:lnTo>
                  <a:pt x="110" y="2091"/>
                </a:lnTo>
                <a:lnTo>
                  <a:pt x="120" y="2121"/>
                </a:lnTo>
                <a:lnTo>
                  <a:pt x="130" y="2151"/>
                </a:lnTo>
                <a:lnTo>
                  <a:pt x="140" y="2181"/>
                </a:lnTo>
                <a:lnTo>
                  <a:pt x="140" y="2202"/>
                </a:lnTo>
                <a:lnTo>
                  <a:pt x="149" y="2231"/>
                </a:lnTo>
                <a:lnTo>
                  <a:pt x="149" y="2261"/>
                </a:lnTo>
                <a:lnTo>
                  <a:pt x="149" y="2282"/>
                </a:lnTo>
                <a:lnTo>
                  <a:pt x="149" y="2311"/>
                </a:lnTo>
                <a:lnTo>
                  <a:pt x="170" y="2331"/>
                </a:lnTo>
                <a:lnTo>
                  <a:pt x="180" y="2361"/>
                </a:lnTo>
                <a:lnTo>
                  <a:pt x="190" y="2382"/>
                </a:lnTo>
                <a:lnTo>
                  <a:pt x="190" y="2411"/>
                </a:lnTo>
                <a:lnTo>
                  <a:pt x="200" y="2441"/>
                </a:lnTo>
                <a:lnTo>
                  <a:pt x="210" y="2462"/>
                </a:lnTo>
                <a:lnTo>
                  <a:pt x="220" y="2492"/>
                </a:lnTo>
                <a:lnTo>
                  <a:pt x="230" y="2531"/>
                </a:lnTo>
                <a:lnTo>
                  <a:pt x="230" y="2552"/>
                </a:lnTo>
                <a:lnTo>
                  <a:pt x="230" y="2582"/>
                </a:lnTo>
                <a:lnTo>
                  <a:pt x="230" y="2611"/>
                </a:lnTo>
                <a:lnTo>
                  <a:pt x="230" y="2642"/>
                </a:lnTo>
                <a:lnTo>
                  <a:pt x="239" y="2672"/>
                </a:lnTo>
                <a:lnTo>
                  <a:pt x="249" y="2701"/>
                </a:lnTo>
                <a:lnTo>
                  <a:pt x="260" y="2732"/>
                </a:lnTo>
                <a:lnTo>
                  <a:pt x="270" y="2762"/>
                </a:lnTo>
                <a:lnTo>
                  <a:pt x="270" y="2791"/>
                </a:lnTo>
                <a:lnTo>
                  <a:pt x="270" y="2822"/>
                </a:lnTo>
                <a:lnTo>
                  <a:pt x="270" y="2852"/>
                </a:lnTo>
                <a:lnTo>
                  <a:pt x="280" y="2881"/>
                </a:lnTo>
                <a:lnTo>
                  <a:pt x="280" y="2912"/>
                </a:lnTo>
                <a:lnTo>
                  <a:pt x="280" y="2942"/>
                </a:lnTo>
                <a:lnTo>
                  <a:pt x="280" y="2972"/>
                </a:lnTo>
                <a:lnTo>
                  <a:pt x="280" y="2992"/>
                </a:lnTo>
                <a:lnTo>
                  <a:pt x="290" y="3022"/>
                </a:lnTo>
                <a:lnTo>
                  <a:pt x="290" y="3052"/>
                </a:lnTo>
                <a:lnTo>
                  <a:pt x="300" y="3082"/>
                </a:lnTo>
                <a:lnTo>
                  <a:pt x="310" y="3112"/>
                </a:lnTo>
                <a:lnTo>
                  <a:pt x="310" y="3142"/>
                </a:lnTo>
                <a:lnTo>
                  <a:pt x="339" y="3162"/>
                </a:lnTo>
                <a:lnTo>
                  <a:pt x="350" y="3132"/>
                </a:lnTo>
                <a:lnTo>
                  <a:pt x="350" y="3102"/>
                </a:lnTo>
                <a:lnTo>
                  <a:pt x="350" y="3071"/>
                </a:lnTo>
                <a:lnTo>
                  <a:pt x="350" y="3042"/>
                </a:lnTo>
                <a:lnTo>
                  <a:pt x="350" y="3012"/>
                </a:lnTo>
                <a:lnTo>
                  <a:pt x="350" y="2981"/>
                </a:lnTo>
                <a:lnTo>
                  <a:pt x="350" y="2942"/>
                </a:lnTo>
                <a:lnTo>
                  <a:pt x="350" y="2912"/>
                </a:lnTo>
                <a:lnTo>
                  <a:pt x="350" y="2891"/>
                </a:lnTo>
                <a:lnTo>
                  <a:pt x="350" y="2862"/>
                </a:lnTo>
                <a:lnTo>
                  <a:pt x="350" y="2832"/>
                </a:lnTo>
                <a:lnTo>
                  <a:pt x="350" y="2811"/>
                </a:lnTo>
                <a:lnTo>
                  <a:pt x="350" y="2781"/>
                </a:lnTo>
                <a:lnTo>
                  <a:pt x="350" y="2752"/>
                </a:lnTo>
                <a:lnTo>
                  <a:pt x="350" y="2711"/>
                </a:lnTo>
                <a:lnTo>
                  <a:pt x="360" y="2682"/>
                </a:lnTo>
                <a:lnTo>
                  <a:pt x="360" y="2652"/>
                </a:lnTo>
                <a:lnTo>
                  <a:pt x="360" y="2631"/>
                </a:lnTo>
                <a:lnTo>
                  <a:pt x="370" y="2601"/>
                </a:lnTo>
                <a:lnTo>
                  <a:pt x="370" y="2572"/>
                </a:lnTo>
                <a:lnTo>
                  <a:pt x="370" y="2541"/>
                </a:lnTo>
                <a:lnTo>
                  <a:pt x="380" y="2511"/>
                </a:lnTo>
                <a:lnTo>
                  <a:pt x="390" y="2472"/>
                </a:lnTo>
                <a:lnTo>
                  <a:pt x="390" y="2441"/>
                </a:lnTo>
                <a:lnTo>
                  <a:pt x="390" y="2411"/>
                </a:lnTo>
                <a:lnTo>
                  <a:pt x="390" y="2382"/>
                </a:lnTo>
                <a:lnTo>
                  <a:pt x="400" y="2361"/>
                </a:lnTo>
                <a:lnTo>
                  <a:pt x="400" y="2331"/>
                </a:lnTo>
                <a:lnTo>
                  <a:pt x="400" y="2301"/>
                </a:lnTo>
                <a:lnTo>
                  <a:pt x="410" y="2271"/>
                </a:lnTo>
                <a:lnTo>
                  <a:pt x="410" y="2241"/>
                </a:lnTo>
                <a:lnTo>
                  <a:pt x="419" y="2211"/>
                </a:lnTo>
                <a:lnTo>
                  <a:pt x="419" y="2181"/>
                </a:lnTo>
                <a:lnTo>
                  <a:pt x="419" y="2151"/>
                </a:lnTo>
                <a:lnTo>
                  <a:pt x="419" y="2121"/>
                </a:lnTo>
                <a:lnTo>
                  <a:pt x="419" y="2101"/>
                </a:lnTo>
                <a:lnTo>
                  <a:pt x="419" y="2071"/>
                </a:lnTo>
                <a:lnTo>
                  <a:pt x="419" y="2041"/>
                </a:lnTo>
                <a:lnTo>
                  <a:pt x="430" y="2011"/>
                </a:lnTo>
                <a:lnTo>
                  <a:pt x="430" y="1981"/>
                </a:lnTo>
                <a:lnTo>
                  <a:pt x="430" y="1951"/>
                </a:lnTo>
                <a:lnTo>
                  <a:pt x="430" y="1911"/>
                </a:lnTo>
                <a:lnTo>
                  <a:pt x="430" y="1881"/>
                </a:lnTo>
                <a:lnTo>
                  <a:pt x="430" y="1851"/>
                </a:lnTo>
                <a:lnTo>
                  <a:pt x="430" y="1830"/>
                </a:lnTo>
                <a:lnTo>
                  <a:pt x="430" y="1791"/>
                </a:lnTo>
                <a:lnTo>
                  <a:pt x="430" y="1751"/>
                </a:lnTo>
                <a:lnTo>
                  <a:pt x="430" y="1730"/>
                </a:lnTo>
                <a:lnTo>
                  <a:pt x="430" y="1701"/>
                </a:lnTo>
                <a:lnTo>
                  <a:pt x="440" y="1671"/>
                </a:lnTo>
                <a:lnTo>
                  <a:pt x="440" y="1650"/>
                </a:lnTo>
                <a:lnTo>
                  <a:pt x="450" y="1621"/>
                </a:lnTo>
                <a:lnTo>
                  <a:pt x="460" y="1591"/>
                </a:lnTo>
                <a:lnTo>
                  <a:pt x="460" y="1560"/>
                </a:lnTo>
                <a:lnTo>
                  <a:pt x="470" y="1531"/>
                </a:lnTo>
                <a:lnTo>
                  <a:pt x="470" y="1501"/>
                </a:lnTo>
                <a:lnTo>
                  <a:pt x="480" y="1470"/>
                </a:lnTo>
                <a:lnTo>
                  <a:pt x="480" y="1441"/>
                </a:lnTo>
                <a:lnTo>
                  <a:pt x="490" y="1411"/>
                </a:lnTo>
                <a:lnTo>
                  <a:pt x="500" y="1390"/>
                </a:lnTo>
                <a:lnTo>
                  <a:pt x="509" y="1350"/>
                </a:lnTo>
                <a:lnTo>
                  <a:pt x="509" y="1321"/>
                </a:lnTo>
                <a:lnTo>
                  <a:pt x="509" y="1300"/>
                </a:lnTo>
                <a:lnTo>
                  <a:pt x="509" y="1270"/>
                </a:lnTo>
                <a:lnTo>
                  <a:pt x="520" y="1241"/>
                </a:lnTo>
                <a:lnTo>
                  <a:pt x="530" y="1210"/>
                </a:lnTo>
                <a:lnTo>
                  <a:pt x="550" y="1180"/>
                </a:lnTo>
                <a:lnTo>
                  <a:pt x="550" y="1151"/>
                </a:lnTo>
                <a:lnTo>
                  <a:pt x="570" y="1120"/>
                </a:lnTo>
                <a:lnTo>
                  <a:pt x="580" y="1090"/>
                </a:lnTo>
                <a:lnTo>
                  <a:pt x="590" y="1060"/>
                </a:lnTo>
                <a:lnTo>
                  <a:pt x="600" y="1030"/>
                </a:lnTo>
                <a:lnTo>
                  <a:pt x="620" y="1000"/>
                </a:lnTo>
                <a:lnTo>
                  <a:pt x="630" y="970"/>
                </a:lnTo>
                <a:lnTo>
                  <a:pt x="630" y="940"/>
                </a:lnTo>
                <a:lnTo>
                  <a:pt x="650" y="910"/>
                </a:lnTo>
                <a:lnTo>
                  <a:pt x="670" y="880"/>
                </a:lnTo>
                <a:lnTo>
                  <a:pt x="680" y="850"/>
                </a:lnTo>
                <a:lnTo>
                  <a:pt x="690" y="820"/>
                </a:lnTo>
                <a:lnTo>
                  <a:pt x="710" y="810"/>
                </a:lnTo>
                <a:lnTo>
                  <a:pt x="730" y="840"/>
                </a:lnTo>
                <a:lnTo>
                  <a:pt x="730" y="861"/>
                </a:lnTo>
                <a:lnTo>
                  <a:pt x="740" y="890"/>
                </a:lnTo>
                <a:lnTo>
                  <a:pt x="750" y="920"/>
                </a:lnTo>
                <a:lnTo>
                  <a:pt x="780" y="951"/>
                </a:lnTo>
                <a:lnTo>
                  <a:pt x="790" y="980"/>
                </a:lnTo>
                <a:lnTo>
                  <a:pt x="800" y="1010"/>
                </a:lnTo>
                <a:lnTo>
                  <a:pt x="810" y="1041"/>
                </a:lnTo>
                <a:lnTo>
                  <a:pt x="820" y="1070"/>
                </a:lnTo>
                <a:lnTo>
                  <a:pt x="830" y="1100"/>
                </a:lnTo>
                <a:lnTo>
                  <a:pt x="830" y="1131"/>
                </a:lnTo>
                <a:lnTo>
                  <a:pt x="850" y="1160"/>
                </a:lnTo>
                <a:lnTo>
                  <a:pt x="860" y="1200"/>
                </a:lnTo>
                <a:lnTo>
                  <a:pt x="860" y="1221"/>
                </a:lnTo>
                <a:lnTo>
                  <a:pt x="870" y="1250"/>
                </a:lnTo>
                <a:lnTo>
                  <a:pt x="870" y="1280"/>
                </a:lnTo>
                <a:lnTo>
                  <a:pt x="870" y="1311"/>
                </a:lnTo>
                <a:lnTo>
                  <a:pt x="870" y="1341"/>
                </a:lnTo>
                <a:lnTo>
                  <a:pt x="870" y="1370"/>
                </a:lnTo>
                <a:lnTo>
                  <a:pt x="880" y="1401"/>
                </a:lnTo>
                <a:lnTo>
                  <a:pt x="880" y="1431"/>
                </a:lnTo>
                <a:lnTo>
                  <a:pt x="890" y="1460"/>
                </a:lnTo>
                <a:lnTo>
                  <a:pt x="890" y="1481"/>
                </a:lnTo>
                <a:lnTo>
                  <a:pt x="890" y="1511"/>
                </a:lnTo>
                <a:lnTo>
                  <a:pt x="890" y="1540"/>
                </a:lnTo>
                <a:lnTo>
                  <a:pt x="890" y="1571"/>
                </a:lnTo>
                <a:lnTo>
                  <a:pt x="890" y="1601"/>
                </a:lnTo>
                <a:lnTo>
                  <a:pt x="890" y="1631"/>
                </a:lnTo>
                <a:lnTo>
                  <a:pt x="890" y="1661"/>
                </a:lnTo>
                <a:lnTo>
                  <a:pt x="890" y="1691"/>
                </a:lnTo>
                <a:lnTo>
                  <a:pt x="890" y="1730"/>
                </a:lnTo>
                <a:lnTo>
                  <a:pt x="890" y="1751"/>
                </a:lnTo>
                <a:lnTo>
                  <a:pt x="880" y="1781"/>
                </a:lnTo>
                <a:lnTo>
                  <a:pt x="880" y="1811"/>
                </a:lnTo>
                <a:lnTo>
                  <a:pt x="880" y="1841"/>
                </a:lnTo>
                <a:lnTo>
                  <a:pt x="880" y="1871"/>
                </a:lnTo>
                <a:lnTo>
                  <a:pt x="870" y="1901"/>
                </a:lnTo>
                <a:lnTo>
                  <a:pt x="860" y="1931"/>
                </a:lnTo>
                <a:lnTo>
                  <a:pt x="860" y="1961"/>
                </a:lnTo>
                <a:lnTo>
                  <a:pt x="850" y="1991"/>
                </a:lnTo>
                <a:lnTo>
                  <a:pt x="840" y="2021"/>
                </a:lnTo>
                <a:lnTo>
                  <a:pt x="840" y="2051"/>
                </a:lnTo>
                <a:lnTo>
                  <a:pt x="830" y="2081"/>
                </a:lnTo>
                <a:lnTo>
                  <a:pt x="820" y="2111"/>
                </a:lnTo>
                <a:lnTo>
                  <a:pt x="820" y="2141"/>
                </a:lnTo>
                <a:lnTo>
                  <a:pt x="810" y="2171"/>
                </a:lnTo>
                <a:lnTo>
                  <a:pt x="810" y="2192"/>
                </a:lnTo>
                <a:lnTo>
                  <a:pt x="800" y="2221"/>
                </a:lnTo>
                <a:lnTo>
                  <a:pt x="800" y="2251"/>
                </a:lnTo>
                <a:lnTo>
                  <a:pt x="800" y="2282"/>
                </a:lnTo>
                <a:lnTo>
                  <a:pt x="800" y="2311"/>
                </a:lnTo>
                <a:lnTo>
                  <a:pt x="790" y="2341"/>
                </a:lnTo>
                <a:lnTo>
                  <a:pt x="790" y="2372"/>
                </a:lnTo>
                <a:lnTo>
                  <a:pt x="790" y="2401"/>
                </a:lnTo>
                <a:lnTo>
                  <a:pt x="790" y="2431"/>
                </a:lnTo>
                <a:lnTo>
                  <a:pt x="790" y="2462"/>
                </a:lnTo>
                <a:lnTo>
                  <a:pt x="790" y="2492"/>
                </a:lnTo>
                <a:lnTo>
                  <a:pt x="790" y="2521"/>
                </a:lnTo>
                <a:lnTo>
                  <a:pt x="790" y="2552"/>
                </a:lnTo>
                <a:lnTo>
                  <a:pt x="790" y="2582"/>
                </a:lnTo>
                <a:lnTo>
                  <a:pt x="780" y="2611"/>
                </a:lnTo>
                <a:lnTo>
                  <a:pt x="780" y="2642"/>
                </a:lnTo>
                <a:lnTo>
                  <a:pt x="780" y="2672"/>
                </a:lnTo>
                <a:lnTo>
                  <a:pt x="780" y="2701"/>
                </a:lnTo>
                <a:lnTo>
                  <a:pt x="780" y="2732"/>
                </a:lnTo>
                <a:lnTo>
                  <a:pt x="780" y="2762"/>
                </a:lnTo>
                <a:lnTo>
                  <a:pt x="780" y="2791"/>
                </a:lnTo>
                <a:lnTo>
                  <a:pt x="770" y="2822"/>
                </a:lnTo>
                <a:lnTo>
                  <a:pt x="770" y="2852"/>
                </a:lnTo>
                <a:lnTo>
                  <a:pt x="770" y="2891"/>
                </a:lnTo>
                <a:lnTo>
                  <a:pt x="770" y="2922"/>
                </a:lnTo>
                <a:lnTo>
                  <a:pt x="770" y="2952"/>
                </a:lnTo>
                <a:lnTo>
                  <a:pt x="770" y="2981"/>
                </a:lnTo>
                <a:lnTo>
                  <a:pt x="770" y="3002"/>
                </a:lnTo>
                <a:lnTo>
                  <a:pt x="770" y="3032"/>
                </a:lnTo>
                <a:lnTo>
                  <a:pt x="770" y="3062"/>
                </a:lnTo>
                <a:lnTo>
                  <a:pt x="770" y="3082"/>
                </a:lnTo>
                <a:lnTo>
                  <a:pt x="790" y="3092"/>
                </a:lnTo>
                <a:lnTo>
                  <a:pt x="820" y="3071"/>
                </a:lnTo>
                <a:lnTo>
                  <a:pt x="830" y="3042"/>
                </a:lnTo>
                <a:lnTo>
                  <a:pt x="830" y="3012"/>
                </a:lnTo>
                <a:lnTo>
                  <a:pt x="830" y="2981"/>
                </a:lnTo>
                <a:lnTo>
                  <a:pt x="840" y="2952"/>
                </a:lnTo>
                <a:lnTo>
                  <a:pt x="850" y="2922"/>
                </a:lnTo>
                <a:lnTo>
                  <a:pt x="860" y="2901"/>
                </a:lnTo>
                <a:lnTo>
                  <a:pt x="870" y="2872"/>
                </a:lnTo>
                <a:lnTo>
                  <a:pt x="870" y="2842"/>
                </a:lnTo>
                <a:lnTo>
                  <a:pt x="880" y="2811"/>
                </a:lnTo>
                <a:lnTo>
                  <a:pt x="890" y="2772"/>
                </a:lnTo>
                <a:lnTo>
                  <a:pt x="910" y="2742"/>
                </a:lnTo>
                <a:lnTo>
                  <a:pt x="910" y="2721"/>
                </a:lnTo>
                <a:lnTo>
                  <a:pt x="920" y="2691"/>
                </a:lnTo>
                <a:lnTo>
                  <a:pt x="930" y="2662"/>
                </a:lnTo>
                <a:lnTo>
                  <a:pt x="940" y="2631"/>
                </a:lnTo>
                <a:lnTo>
                  <a:pt x="950" y="2601"/>
                </a:lnTo>
                <a:lnTo>
                  <a:pt x="960" y="2572"/>
                </a:lnTo>
                <a:lnTo>
                  <a:pt x="960" y="2541"/>
                </a:lnTo>
                <a:lnTo>
                  <a:pt x="970" y="2511"/>
                </a:lnTo>
                <a:lnTo>
                  <a:pt x="970" y="2472"/>
                </a:lnTo>
                <a:lnTo>
                  <a:pt x="980" y="2451"/>
                </a:lnTo>
                <a:lnTo>
                  <a:pt x="990" y="2421"/>
                </a:lnTo>
                <a:lnTo>
                  <a:pt x="1000" y="2392"/>
                </a:lnTo>
                <a:lnTo>
                  <a:pt x="1020" y="2361"/>
                </a:lnTo>
                <a:lnTo>
                  <a:pt x="1030" y="2331"/>
                </a:lnTo>
                <a:lnTo>
                  <a:pt x="1030" y="2301"/>
                </a:lnTo>
                <a:lnTo>
                  <a:pt x="1041" y="2271"/>
                </a:lnTo>
                <a:lnTo>
                  <a:pt x="1041" y="2241"/>
                </a:lnTo>
                <a:lnTo>
                  <a:pt x="1050" y="2211"/>
                </a:lnTo>
                <a:lnTo>
                  <a:pt x="1050" y="2181"/>
                </a:lnTo>
                <a:lnTo>
                  <a:pt x="1060" y="2151"/>
                </a:lnTo>
                <a:lnTo>
                  <a:pt x="1060" y="2121"/>
                </a:lnTo>
                <a:lnTo>
                  <a:pt x="1070" y="2101"/>
                </a:lnTo>
                <a:lnTo>
                  <a:pt x="1070" y="2071"/>
                </a:lnTo>
                <a:lnTo>
                  <a:pt x="1070" y="2041"/>
                </a:lnTo>
                <a:lnTo>
                  <a:pt x="1080" y="2011"/>
                </a:lnTo>
                <a:lnTo>
                  <a:pt x="1080" y="1981"/>
                </a:lnTo>
                <a:lnTo>
                  <a:pt x="1090" y="1951"/>
                </a:lnTo>
                <a:lnTo>
                  <a:pt x="1100" y="1921"/>
                </a:lnTo>
                <a:lnTo>
                  <a:pt x="1110" y="1891"/>
                </a:lnTo>
                <a:lnTo>
                  <a:pt x="1110" y="1861"/>
                </a:lnTo>
                <a:lnTo>
                  <a:pt x="1120" y="1830"/>
                </a:lnTo>
                <a:lnTo>
                  <a:pt x="1131" y="1801"/>
                </a:lnTo>
                <a:lnTo>
                  <a:pt x="1131" y="1771"/>
                </a:lnTo>
                <a:lnTo>
                  <a:pt x="1140" y="1740"/>
                </a:lnTo>
                <a:lnTo>
                  <a:pt x="1150" y="1711"/>
                </a:lnTo>
                <a:lnTo>
                  <a:pt x="1150" y="1671"/>
                </a:lnTo>
                <a:lnTo>
                  <a:pt x="1150" y="1650"/>
                </a:lnTo>
                <a:lnTo>
                  <a:pt x="1150" y="1621"/>
                </a:lnTo>
                <a:lnTo>
                  <a:pt x="1150" y="1591"/>
                </a:lnTo>
                <a:lnTo>
                  <a:pt x="1150" y="1560"/>
                </a:lnTo>
                <a:lnTo>
                  <a:pt x="1150" y="1531"/>
                </a:lnTo>
                <a:lnTo>
                  <a:pt x="1150" y="1501"/>
                </a:lnTo>
                <a:lnTo>
                  <a:pt x="1160" y="1470"/>
                </a:lnTo>
                <a:lnTo>
                  <a:pt x="1170" y="1441"/>
                </a:lnTo>
                <a:lnTo>
                  <a:pt x="1170" y="1411"/>
                </a:lnTo>
                <a:lnTo>
                  <a:pt x="1170" y="1390"/>
                </a:lnTo>
                <a:lnTo>
                  <a:pt x="1180" y="1360"/>
                </a:lnTo>
                <a:lnTo>
                  <a:pt x="1180" y="1331"/>
                </a:lnTo>
                <a:lnTo>
                  <a:pt x="1190" y="1300"/>
                </a:lnTo>
                <a:lnTo>
                  <a:pt x="1190" y="1270"/>
                </a:lnTo>
                <a:lnTo>
                  <a:pt x="1190" y="1231"/>
                </a:lnTo>
                <a:lnTo>
                  <a:pt x="1190" y="1210"/>
                </a:lnTo>
                <a:lnTo>
                  <a:pt x="1190" y="1180"/>
                </a:lnTo>
                <a:lnTo>
                  <a:pt x="1190" y="1151"/>
                </a:lnTo>
                <a:lnTo>
                  <a:pt x="1190" y="1120"/>
                </a:lnTo>
                <a:lnTo>
                  <a:pt x="1190" y="1090"/>
                </a:lnTo>
                <a:lnTo>
                  <a:pt x="1190" y="1060"/>
                </a:lnTo>
                <a:lnTo>
                  <a:pt x="1180" y="1030"/>
                </a:lnTo>
                <a:lnTo>
                  <a:pt x="1170" y="1000"/>
                </a:lnTo>
                <a:lnTo>
                  <a:pt x="1160" y="970"/>
                </a:lnTo>
                <a:lnTo>
                  <a:pt x="1140" y="940"/>
                </a:lnTo>
                <a:lnTo>
                  <a:pt x="1131" y="910"/>
                </a:lnTo>
                <a:lnTo>
                  <a:pt x="1120" y="870"/>
                </a:lnTo>
                <a:lnTo>
                  <a:pt x="1120" y="850"/>
                </a:lnTo>
                <a:lnTo>
                  <a:pt x="1110" y="820"/>
                </a:lnTo>
                <a:lnTo>
                  <a:pt x="1110" y="790"/>
                </a:lnTo>
                <a:lnTo>
                  <a:pt x="1100" y="760"/>
                </a:lnTo>
                <a:lnTo>
                  <a:pt x="1090" y="730"/>
                </a:lnTo>
                <a:lnTo>
                  <a:pt x="1090" y="690"/>
                </a:lnTo>
                <a:lnTo>
                  <a:pt x="1090" y="670"/>
                </a:lnTo>
                <a:lnTo>
                  <a:pt x="1080" y="640"/>
                </a:lnTo>
                <a:lnTo>
                  <a:pt x="1080" y="610"/>
                </a:lnTo>
                <a:lnTo>
                  <a:pt x="1070" y="589"/>
                </a:lnTo>
                <a:lnTo>
                  <a:pt x="1050" y="550"/>
                </a:lnTo>
                <a:lnTo>
                  <a:pt x="1041" y="520"/>
                </a:lnTo>
                <a:lnTo>
                  <a:pt x="1020" y="499"/>
                </a:lnTo>
                <a:lnTo>
                  <a:pt x="1010" y="470"/>
                </a:lnTo>
                <a:lnTo>
                  <a:pt x="1000" y="440"/>
                </a:lnTo>
                <a:lnTo>
                  <a:pt x="990" y="409"/>
                </a:lnTo>
                <a:lnTo>
                  <a:pt x="970" y="380"/>
                </a:lnTo>
                <a:lnTo>
                  <a:pt x="950" y="350"/>
                </a:lnTo>
                <a:lnTo>
                  <a:pt x="920" y="330"/>
                </a:lnTo>
                <a:lnTo>
                  <a:pt x="910" y="309"/>
                </a:lnTo>
                <a:lnTo>
                  <a:pt x="900" y="280"/>
                </a:lnTo>
                <a:lnTo>
                  <a:pt x="880" y="250"/>
                </a:lnTo>
                <a:lnTo>
                  <a:pt x="870" y="229"/>
                </a:lnTo>
                <a:lnTo>
                  <a:pt x="850" y="219"/>
                </a:lnTo>
                <a:lnTo>
                  <a:pt x="840" y="190"/>
                </a:lnTo>
                <a:lnTo>
                  <a:pt x="830" y="160"/>
                </a:lnTo>
                <a:lnTo>
                  <a:pt x="820" y="139"/>
                </a:lnTo>
                <a:lnTo>
                  <a:pt x="800" y="109"/>
                </a:lnTo>
                <a:lnTo>
                  <a:pt x="770" y="100"/>
                </a:lnTo>
                <a:lnTo>
                  <a:pt x="740" y="80"/>
                </a:lnTo>
                <a:lnTo>
                  <a:pt x="710" y="49"/>
                </a:lnTo>
                <a:lnTo>
                  <a:pt x="690" y="29"/>
                </a:lnTo>
                <a:lnTo>
                  <a:pt x="660" y="0"/>
                </a:lnTo>
                <a:lnTo>
                  <a:pt x="640" y="29"/>
                </a:lnTo>
                <a:lnTo>
                  <a:pt x="610" y="39"/>
                </a:lnTo>
                <a:lnTo>
                  <a:pt x="590" y="49"/>
                </a:lnTo>
                <a:lnTo>
                  <a:pt x="570" y="70"/>
                </a:lnTo>
                <a:lnTo>
                  <a:pt x="560" y="100"/>
                </a:lnTo>
                <a:lnTo>
                  <a:pt x="550" y="129"/>
                </a:lnTo>
                <a:lnTo>
                  <a:pt x="530" y="150"/>
                </a:lnTo>
                <a:lnTo>
                  <a:pt x="509" y="170"/>
                </a:lnTo>
                <a:lnTo>
                  <a:pt x="490" y="199"/>
                </a:lnTo>
                <a:lnTo>
                  <a:pt x="470" y="229"/>
                </a:lnTo>
                <a:lnTo>
                  <a:pt x="460" y="250"/>
                </a:lnTo>
                <a:lnTo>
                  <a:pt x="450" y="280"/>
                </a:lnTo>
                <a:lnTo>
                  <a:pt x="440" y="309"/>
                </a:lnTo>
                <a:lnTo>
                  <a:pt x="430" y="330"/>
                </a:lnTo>
                <a:lnTo>
                  <a:pt x="430" y="360"/>
                </a:lnTo>
                <a:lnTo>
                  <a:pt x="410" y="380"/>
                </a:lnTo>
                <a:lnTo>
                  <a:pt x="410" y="409"/>
                </a:lnTo>
                <a:lnTo>
                  <a:pt x="400" y="430"/>
                </a:lnTo>
                <a:lnTo>
                  <a:pt x="390" y="460"/>
                </a:lnTo>
                <a:lnTo>
                  <a:pt x="380" y="489"/>
                </a:lnTo>
                <a:lnTo>
                  <a:pt x="360" y="510"/>
                </a:lnTo>
                <a:lnTo>
                  <a:pt x="350" y="540"/>
                </a:lnTo>
                <a:lnTo>
                  <a:pt x="339" y="570"/>
                </a:lnTo>
                <a:lnTo>
                  <a:pt x="320" y="610"/>
                </a:lnTo>
                <a:lnTo>
                  <a:pt x="310" y="640"/>
                </a:lnTo>
                <a:lnTo>
                  <a:pt x="300" y="670"/>
                </a:lnTo>
                <a:lnTo>
                  <a:pt x="280" y="690"/>
                </a:lnTo>
                <a:lnTo>
                  <a:pt x="270" y="720"/>
                </a:lnTo>
                <a:lnTo>
                  <a:pt x="260" y="750"/>
                </a:lnTo>
                <a:lnTo>
                  <a:pt x="249" y="770"/>
                </a:lnTo>
                <a:lnTo>
                  <a:pt x="239" y="800"/>
                </a:lnTo>
                <a:lnTo>
                  <a:pt x="230" y="830"/>
                </a:lnTo>
                <a:lnTo>
                  <a:pt x="220" y="861"/>
                </a:lnTo>
                <a:lnTo>
                  <a:pt x="200" y="890"/>
                </a:lnTo>
                <a:lnTo>
                  <a:pt x="180" y="930"/>
                </a:lnTo>
                <a:lnTo>
                  <a:pt x="170" y="951"/>
                </a:lnTo>
                <a:lnTo>
                  <a:pt x="159" y="980"/>
                </a:lnTo>
                <a:lnTo>
                  <a:pt x="140" y="1010"/>
                </a:lnTo>
                <a:lnTo>
                  <a:pt x="130" y="1051"/>
                </a:lnTo>
                <a:lnTo>
                  <a:pt x="120" y="1080"/>
                </a:lnTo>
                <a:lnTo>
                  <a:pt x="110" y="1110"/>
                </a:lnTo>
                <a:lnTo>
                  <a:pt x="100" y="1131"/>
                </a:lnTo>
                <a:lnTo>
                  <a:pt x="90" y="1160"/>
                </a:lnTo>
                <a:lnTo>
                  <a:pt x="90" y="1190"/>
                </a:lnTo>
                <a:lnTo>
                  <a:pt x="79" y="1231"/>
                </a:lnTo>
                <a:lnTo>
                  <a:pt x="79" y="1260"/>
                </a:lnTo>
                <a:lnTo>
                  <a:pt x="79" y="1290"/>
                </a:lnTo>
                <a:lnTo>
                  <a:pt x="79" y="1311"/>
                </a:lnTo>
                <a:lnTo>
                  <a:pt x="69" y="1341"/>
                </a:lnTo>
                <a:lnTo>
                  <a:pt x="69" y="1370"/>
                </a:lnTo>
                <a:lnTo>
                  <a:pt x="59" y="1401"/>
                </a:lnTo>
                <a:lnTo>
                  <a:pt x="50" y="1431"/>
                </a:lnTo>
                <a:lnTo>
                  <a:pt x="40" y="1460"/>
                </a:lnTo>
                <a:lnTo>
                  <a:pt x="40" y="1491"/>
                </a:lnTo>
                <a:lnTo>
                  <a:pt x="30" y="1521"/>
                </a:lnTo>
                <a:lnTo>
                  <a:pt x="20" y="1550"/>
                </a:lnTo>
                <a:lnTo>
                  <a:pt x="10" y="1571"/>
                </a:lnTo>
                <a:lnTo>
                  <a:pt x="10" y="1611"/>
                </a:lnTo>
                <a:lnTo>
                  <a:pt x="0" y="1640"/>
                </a:lnTo>
                <a:lnTo>
                  <a:pt x="0" y="1661"/>
                </a:lnTo>
                <a:lnTo>
                  <a:pt x="0" y="1691"/>
                </a:lnTo>
                <a:lnTo>
                  <a:pt x="0" y="1721"/>
                </a:lnTo>
                <a:lnTo>
                  <a:pt x="0" y="1761"/>
                </a:lnTo>
                <a:lnTo>
                  <a:pt x="10" y="1791"/>
                </a:lnTo>
                <a:lnTo>
                  <a:pt x="35" y="1834"/>
                </a:lnTo>
                <a:lnTo>
                  <a:pt x="35" y="1834"/>
                </a:lnTo>
              </a:path>
            </a:pathLst>
          </a:custGeom>
          <a:pattFill prst="narVert">
            <a:fgClr>
              <a:srgbClr val="FF9900"/>
            </a:fgClr>
            <a:bgClr>
              <a:schemeClr val="bg2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37" name="Freeform 9"/>
          <p:cNvSpPr>
            <a:spLocks/>
          </p:cNvSpPr>
          <p:nvPr/>
        </p:nvSpPr>
        <p:spPr bwMode="auto">
          <a:xfrm>
            <a:off x="4000500" y="3786188"/>
            <a:ext cx="344488" cy="11747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" y="39"/>
              </a:cxn>
              <a:cxn ang="0">
                <a:pos x="4" y="60"/>
              </a:cxn>
              <a:cxn ang="0">
                <a:pos x="14" y="89"/>
              </a:cxn>
              <a:cxn ang="0">
                <a:pos x="24" y="119"/>
              </a:cxn>
              <a:cxn ang="0">
                <a:pos x="34" y="140"/>
              </a:cxn>
              <a:cxn ang="0">
                <a:pos x="44" y="169"/>
              </a:cxn>
              <a:cxn ang="0">
                <a:pos x="64" y="199"/>
              </a:cxn>
              <a:cxn ang="0">
                <a:pos x="84" y="230"/>
              </a:cxn>
              <a:cxn ang="0">
                <a:pos x="94" y="259"/>
              </a:cxn>
              <a:cxn ang="0">
                <a:pos x="114" y="299"/>
              </a:cxn>
              <a:cxn ang="0">
                <a:pos x="114" y="320"/>
              </a:cxn>
              <a:cxn ang="0">
                <a:pos x="124" y="349"/>
              </a:cxn>
              <a:cxn ang="0">
                <a:pos x="124" y="379"/>
              </a:cxn>
              <a:cxn ang="0">
                <a:pos x="134" y="400"/>
              </a:cxn>
              <a:cxn ang="0">
                <a:pos x="144" y="439"/>
              </a:cxn>
              <a:cxn ang="0">
                <a:pos x="154" y="469"/>
              </a:cxn>
              <a:cxn ang="0">
                <a:pos x="154" y="489"/>
              </a:cxn>
              <a:cxn ang="0">
                <a:pos x="154" y="519"/>
              </a:cxn>
              <a:cxn ang="0">
                <a:pos x="154" y="549"/>
              </a:cxn>
              <a:cxn ang="0">
                <a:pos x="154" y="579"/>
              </a:cxn>
              <a:cxn ang="0">
                <a:pos x="174" y="609"/>
              </a:cxn>
              <a:cxn ang="0">
                <a:pos x="174" y="639"/>
              </a:cxn>
              <a:cxn ang="0">
                <a:pos x="184" y="669"/>
              </a:cxn>
              <a:cxn ang="0">
                <a:pos x="194" y="699"/>
              </a:cxn>
              <a:cxn ang="0">
                <a:pos x="214" y="739"/>
              </a:cxn>
              <a:cxn ang="0">
                <a:pos x="216" y="733"/>
              </a:cxn>
            </a:cxnLst>
            <a:rect l="0" t="0" r="r" b="b"/>
            <a:pathLst>
              <a:path w="217" h="740">
                <a:moveTo>
                  <a:pt x="0" y="0"/>
                </a:moveTo>
                <a:lnTo>
                  <a:pt x="4" y="39"/>
                </a:lnTo>
                <a:lnTo>
                  <a:pt x="4" y="60"/>
                </a:lnTo>
                <a:lnTo>
                  <a:pt x="14" y="89"/>
                </a:lnTo>
                <a:lnTo>
                  <a:pt x="24" y="119"/>
                </a:lnTo>
                <a:lnTo>
                  <a:pt x="34" y="140"/>
                </a:lnTo>
                <a:lnTo>
                  <a:pt x="44" y="169"/>
                </a:lnTo>
                <a:lnTo>
                  <a:pt x="64" y="199"/>
                </a:lnTo>
                <a:lnTo>
                  <a:pt x="84" y="230"/>
                </a:lnTo>
                <a:lnTo>
                  <a:pt x="94" y="259"/>
                </a:lnTo>
                <a:lnTo>
                  <a:pt x="114" y="299"/>
                </a:lnTo>
                <a:lnTo>
                  <a:pt x="114" y="320"/>
                </a:lnTo>
                <a:lnTo>
                  <a:pt x="124" y="349"/>
                </a:lnTo>
                <a:lnTo>
                  <a:pt x="124" y="379"/>
                </a:lnTo>
                <a:lnTo>
                  <a:pt x="134" y="400"/>
                </a:lnTo>
                <a:lnTo>
                  <a:pt x="144" y="439"/>
                </a:lnTo>
                <a:lnTo>
                  <a:pt x="154" y="469"/>
                </a:lnTo>
                <a:lnTo>
                  <a:pt x="154" y="489"/>
                </a:lnTo>
                <a:lnTo>
                  <a:pt x="154" y="519"/>
                </a:lnTo>
                <a:lnTo>
                  <a:pt x="154" y="549"/>
                </a:lnTo>
                <a:lnTo>
                  <a:pt x="154" y="579"/>
                </a:lnTo>
                <a:lnTo>
                  <a:pt x="174" y="609"/>
                </a:lnTo>
                <a:lnTo>
                  <a:pt x="174" y="639"/>
                </a:lnTo>
                <a:lnTo>
                  <a:pt x="184" y="669"/>
                </a:lnTo>
                <a:lnTo>
                  <a:pt x="194" y="699"/>
                </a:lnTo>
                <a:lnTo>
                  <a:pt x="214" y="739"/>
                </a:lnTo>
                <a:lnTo>
                  <a:pt x="216" y="733"/>
                </a:lnTo>
              </a:path>
            </a:pathLst>
          </a:custGeom>
          <a:noFill/>
          <a:ln w="50800" cap="rnd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38" name="Freeform 10"/>
          <p:cNvSpPr>
            <a:spLocks/>
          </p:cNvSpPr>
          <p:nvPr/>
        </p:nvSpPr>
        <p:spPr bwMode="auto">
          <a:xfrm>
            <a:off x="5564188" y="3444875"/>
            <a:ext cx="303212" cy="1511300"/>
          </a:xfrm>
          <a:custGeom>
            <a:avLst/>
            <a:gdLst/>
            <a:ahLst/>
            <a:cxnLst>
              <a:cxn ang="0">
                <a:pos x="182" y="0"/>
              </a:cxn>
              <a:cxn ang="0">
                <a:pos x="190" y="45"/>
              </a:cxn>
              <a:cxn ang="0">
                <a:pos x="190" y="75"/>
              </a:cxn>
              <a:cxn ang="0">
                <a:pos x="190" y="96"/>
              </a:cxn>
              <a:cxn ang="0">
                <a:pos x="190" y="126"/>
              </a:cxn>
              <a:cxn ang="0">
                <a:pos x="190" y="155"/>
              </a:cxn>
              <a:cxn ang="0">
                <a:pos x="181" y="176"/>
              </a:cxn>
              <a:cxn ang="0">
                <a:pos x="171" y="206"/>
              </a:cxn>
              <a:cxn ang="0">
                <a:pos x="161" y="235"/>
              </a:cxn>
              <a:cxn ang="0">
                <a:pos x="151" y="266"/>
              </a:cxn>
              <a:cxn ang="0">
                <a:pos x="151" y="296"/>
              </a:cxn>
              <a:cxn ang="0">
                <a:pos x="151" y="326"/>
              </a:cxn>
              <a:cxn ang="0">
                <a:pos x="140" y="356"/>
              </a:cxn>
              <a:cxn ang="0">
                <a:pos x="130" y="386"/>
              </a:cxn>
              <a:cxn ang="0">
                <a:pos x="120" y="416"/>
              </a:cxn>
              <a:cxn ang="0">
                <a:pos x="110" y="446"/>
              </a:cxn>
              <a:cxn ang="0">
                <a:pos x="110" y="476"/>
              </a:cxn>
              <a:cxn ang="0">
                <a:pos x="100" y="506"/>
              </a:cxn>
              <a:cxn ang="0">
                <a:pos x="90" y="536"/>
              </a:cxn>
              <a:cxn ang="0">
                <a:pos x="81" y="566"/>
              </a:cxn>
              <a:cxn ang="0">
                <a:pos x="81" y="596"/>
              </a:cxn>
              <a:cxn ang="0">
                <a:pos x="71" y="616"/>
              </a:cxn>
              <a:cxn ang="0">
                <a:pos x="60" y="646"/>
              </a:cxn>
              <a:cxn ang="0">
                <a:pos x="60" y="676"/>
              </a:cxn>
              <a:cxn ang="0">
                <a:pos x="60" y="706"/>
              </a:cxn>
              <a:cxn ang="0">
                <a:pos x="50" y="736"/>
              </a:cxn>
              <a:cxn ang="0">
                <a:pos x="50" y="766"/>
              </a:cxn>
              <a:cxn ang="0">
                <a:pos x="40" y="797"/>
              </a:cxn>
              <a:cxn ang="0">
                <a:pos x="40" y="826"/>
              </a:cxn>
              <a:cxn ang="0">
                <a:pos x="30" y="856"/>
              </a:cxn>
              <a:cxn ang="0">
                <a:pos x="20" y="887"/>
              </a:cxn>
              <a:cxn ang="0">
                <a:pos x="0" y="916"/>
              </a:cxn>
              <a:cxn ang="0">
                <a:pos x="9" y="951"/>
              </a:cxn>
            </a:cxnLst>
            <a:rect l="0" t="0" r="r" b="b"/>
            <a:pathLst>
              <a:path w="191" h="952">
                <a:moveTo>
                  <a:pt x="182" y="0"/>
                </a:moveTo>
                <a:lnTo>
                  <a:pt x="190" y="45"/>
                </a:lnTo>
                <a:lnTo>
                  <a:pt x="190" y="75"/>
                </a:lnTo>
                <a:lnTo>
                  <a:pt x="190" y="96"/>
                </a:lnTo>
                <a:lnTo>
                  <a:pt x="190" y="126"/>
                </a:lnTo>
                <a:lnTo>
                  <a:pt x="190" y="155"/>
                </a:lnTo>
                <a:lnTo>
                  <a:pt x="181" y="176"/>
                </a:lnTo>
                <a:lnTo>
                  <a:pt x="171" y="206"/>
                </a:lnTo>
                <a:lnTo>
                  <a:pt x="161" y="235"/>
                </a:lnTo>
                <a:lnTo>
                  <a:pt x="151" y="266"/>
                </a:lnTo>
                <a:lnTo>
                  <a:pt x="151" y="296"/>
                </a:lnTo>
                <a:lnTo>
                  <a:pt x="151" y="326"/>
                </a:lnTo>
                <a:lnTo>
                  <a:pt x="140" y="356"/>
                </a:lnTo>
                <a:lnTo>
                  <a:pt x="130" y="386"/>
                </a:lnTo>
                <a:lnTo>
                  <a:pt x="120" y="416"/>
                </a:lnTo>
                <a:lnTo>
                  <a:pt x="110" y="446"/>
                </a:lnTo>
                <a:lnTo>
                  <a:pt x="110" y="476"/>
                </a:lnTo>
                <a:lnTo>
                  <a:pt x="100" y="506"/>
                </a:lnTo>
                <a:lnTo>
                  <a:pt x="90" y="536"/>
                </a:lnTo>
                <a:lnTo>
                  <a:pt x="81" y="566"/>
                </a:lnTo>
                <a:lnTo>
                  <a:pt x="81" y="596"/>
                </a:lnTo>
                <a:lnTo>
                  <a:pt x="71" y="616"/>
                </a:lnTo>
                <a:lnTo>
                  <a:pt x="60" y="646"/>
                </a:lnTo>
                <a:lnTo>
                  <a:pt x="60" y="676"/>
                </a:lnTo>
                <a:lnTo>
                  <a:pt x="60" y="706"/>
                </a:lnTo>
                <a:lnTo>
                  <a:pt x="50" y="736"/>
                </a:lnTo>
                <a:lnTo>
                  <a:pt x="50" y="766"/>
                </a:lnTo>
                <a:lnTo>
                  <a:pt x="40" y="797"/>
                </a:lnTo>
                <a:lnTo>
                  <a:pt x="40" y="826"/>
                </a:lnTo>
                <a:lnTo>
                  <a:pt x="30" y="856"/>
                </a:lnTo>
                <a:lnTo>
                  <a:pt x="20" y="887"/>
                </a:lnTo>
                <a:lnTo>
                  <a:pt x="0" y="916"/>
                </a:lnTo>
                <a:lnTo>
                  <a:pt x="9" y="951"/>
                </a:lnTo>
              </a:path>
            </a:pathLst>
          </a:custGeom>
          <a:noFill/>
          <a:ln w="50800" cap="rnd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39" name="Line 11"/>
          <p:cNvSpPr>
            <a:spLocks noChangeShapeType="1"/>
          </p:cNvSpPr>
          <p:nvPr/>
        </p:nvSpPr>
        <p:spPr bwMode="auto">
          <a:xfrm flipV="1">
            <a:off x="4343400" y="5019675"/>
            <a:ext cx="0" cy="68263"/>
          </a:xfrm>
          <a:prstGeom prst="line">
            <a:avLst/>
          </a:prstGeom>
          <a:noFill/>
          <a:ln w="50800">
            <a:solidFill>
              <a:srgbClr val="99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40" name="Freeform 12"/>
          <p:cNvSpPr>
            <a:spLocks/>
          </p:cNvSpPr>
          <p:nvPr/>
        </p:nvSpPr>
        <p:spPr bwMode="auto">
          <a:xfrm>
            <a:off x="3860800" y="3787775"/>
            <a:ext cx="412750" cy="11684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" y="39"/>
              </a:cxn>
              <a:cxn ang="0">
                <a:pos x="18" y="60"/>
              </a:cxn>
              <a:cxn ang="0">
                <a:pos x="27" y="90"/>
              </a:cxn>
              <a:cxn ang="0">
                <a:pos x="48" y="119"/>
              </a:cxn>
              <a:cxn ang="0">
                <a:pos x="48" y="140"/>
              </a:cxn>
              <a:cxn ang="0">
                <a:pos x="58" y="170"/>
              </a:cxn>
              <a:cxn ang="0">
                <a:pos x="68" y="199"/>
              </a:cxn>
              <a:cxn ang="0">
                <a:pos x="98" y="230"/>
              </a:cxn>
              <a:cxn ang="0">
                <a:pos x="108" y="260"/>
              </a:cxn>
              <a:cxn ang="0">
                <a:pos x="127" y="290"/>
              </a:cxn>
              <a:cxn ang="0">
                <a:pos x="138" y="320"/>
              </a:cxn>
              <a:cxn ang="0">
                <a:pos x="148" y="350"/>
              </a:cxn>
              <a:cxn ang="0">
                <a:pos x="148" y="380"/>
              </a:cxn>
              <a:cxn ang="0">
                <a:pos x="148" y="400"/>
              </a:cxn>
              <a:cxn ang="0">
                <a:pos x="158" y="430"/>
              </a:cxn>
              <a:cxn ang="0">
                <a:pos x="168" y="460"/>
              </a:cxn>
              <a:cxn ang="0">
                <a:pos x="168" y="490"/>
              </a:cxn>
              <a:cxn ang="0">
                <a:pos x="168" y="520"/>
              </a:cxn>
              <a:cxn ang="0">
                <a:pos x="168" y="550"/>
              </a:cxn>
              <a:cxn ang="0">
                <a:pos x="168" y="580"/>
              </a:cxn>
              <a:cxn ang="0">
                <a:pos x="178" y="610"/>
              </a:cxn>
              <a:cxn ang="0">
                <a:pos x="188" y="640"/>
              </a:cxn>
              <a:cxn ang="0">
                <a:pos x="197" y="671"/>
              </a:cxn>
              <a:cxn ang="0">
                <a:pos x="217" y="700"/>
              </a:cxn>
              <a:cxn ang="0">
                <a:pos x="228" y="730"/>
              </a:cxn>
              <a:cxn ang="0">
                <a:pos x="259" y="735"/>
              </a:cxn>
            </a:cxnLst>
            <a:rect l="0" t="0" r="r" b="b"/>
            <a:pathLst>
              <a:path w="260" h="736">
                <a:moveTo>
                  <a:pt x="0" y="0"/>
                </a:moveTo>
                <a:lnTo>
                  <a:pt x="8" y="39"/>
                </a:lnTo>
                <a:lnTo>
                  <a:pt x="18" y="60"/>
                </a:lnTo>
                <a:lnTo>
                  <a:pt x="27" y="90"/>
                </a:lnTo>
                <a:lnTo>
                  <a:pt x="48" y="119"/>
                </a:lnTo>
                <a:lnTo>
                  <a:pt x="48" y="140"/>
                </a:lnTo>
                <a:lnTo>
                  <a:pt x="58" y="170"/>
                </a:lnTo>
                <a:lnTo>
                  <a:pt x="68" y="199"/>
                </a:lnTo>
                <a:lnTo>
                  <a:pt x="98" y="230"/>
                </a:lnTo>
                <a:lnTo>
                  <a:pt x="108" y="260"/>
                </a:lnTo>
                <a:lnTo>
                  <a:pt x="127" y="290"/>
                </a:lnTo>
                <a:lnTo>
                  <a:pt x="138" y="320"/>
                </a:lnTo>
                <a:lnTo>
                  <a:pt x="148" y="350"/>
                </a:lnTo>
                <a:lnTo>
                  <a:pt x="148" y="380"/>
                </a:lnTo>
                <a:lnTo>
                  <a:pt x="148" y="400"/>
                </a:lnTo>
                <a:lnTo>
                  <a:pt x="158" y="430"/>
                </a:lnTo>
                <a:lnTo>
                  <a:pt x="168" y="460"/>
                </a:lnTo>
                <a:lnTo>
                  <a:pt x="168" y="490"/>
                </a:lnTo>
                <a:lnTo>
                  <a:pt x="168" y="520"/>
                </a:lnTo>
                <a:lnTo>
                  <a:pt x="168" y="550"/>
                </a:lnTo>
                <a:lnTo>
                  <a:pt x="168" y="580"/>
                </a:lnTo>
                <a:lnTo>
                  <a:pt x="178" y="610"/>
                </a:lnTo>
                <a:lnTo>
                  <a:pt x="188" y="640"/>
                </a:lnTo>
                <a:lnTo>
                  <a:pt x="197" y="671"/>
                </a:lnTo>
                <a:lnTo>
                  <a:pt x="217" y="700"/>
                </a:lnTo>
                <a:lnTo>
                  <a:pt x="228" y="730"/>
                </a:lnTo>
                <a:lnTo>
                  <a:pt x="259" y="735"/>
                </a:lnTo>
              </a:path>
            </a:pathLst>
          </a:custGeom>
          <a:noFill/>
          <a:ln w="76200" cap="rnd" cmpd="sng">
            <a:solidFill>
              <a:srgbClr val="99FFFF"/>
            </a:solidFill>
            <a:prstDash val="sysDot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41" name="Freeform 13"/>
          <p:cNvSpPr>
            <a:spLocks/>
          </p:cNvSpPr>
          <p:nvPr/>
        </p:nvSpPr>
        <p:spPr bwMode="auto">
          <a:xfrm>
            <a:off x="4343400" y="5157788"/>
            <a:ext cx="493713" cy="965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9" y="45"/>
              </a:cxn>
              <a:cxn ang="0">
                <a:pos x="28" y="76"/>
              </a:cxn>
              <a:cxn ang="0">
                <a:pos x="28" y="106"/>
              </a:cxn>
              <a:cxn ang="0">
                <a:pos x="38" y="135"/>
              </a:cxn>
              <a:cxn ang="0">
                <a:pos x="49" y="166"/>
              </a:cxn>
              <a:cxn ang="0">
                <a:pos x="49" y="206"/>
              </a:cxn>
              <a:cxn ang="0">
                <a:pos x="49" y="235"/>
              </a:cxn>
              <a:cxn ang="0">
                <a:pos x="59" y="256"/>
              </a:cxn>
              <a:cxn ang="0">
                <a:pos x="59" y="286"/>
              </a:cxn>
              <a:cxn ang="0">
                <a:pos x="69" y="316"/>
              </a:cxn>
              <a:cxn ang="0">
                <a:pos x="69" y="336"/>
              </a:cxn>
              <a:cxn ang="0">
                <a:pos x="69" y="366"/>
              </a:cxn>
              <a:cxn ang="0">
                <a:pos x="79" y="396"/>
              </a:cxn>
              <a:cxn ang="0">
                <a:pos x="89" y="426"/>
              </a:cxn>
              <a:cxn ang="0">
                <a:pos x="99" y="456"/>
              </a:cxn>
              <a:cxn ang="0">
                <a:pos x="109" y="486"/>
              </a:cxn>
              <a:cxn ang="0">
                <a:pos x="140" y="496"/>
              </a:cxn>
              <a:cxn ang="0">
                <a:pos x="150" y="516"/>
              </a:cxn>
              <a:cxn ang="0">
                <a:pos x="179" y="526"/>
              </a:cxn>
              <a:cxn ang="0">
                <a:pos x="209" y="546"/>
              </a:cxn>
              <a:cxn ang="0">
                <a:pos x="230" y="566"/>
              </a:cxn>
              <a:cxn ang="0">
                <a:pos x="260" y="576"/>
              </a:cxn>
              <a:cxn ang="0">
                <a:pos x="290" y="586"/>
              </a:cxn>
              <a:cxn ang="0">
                <a:pos x="310" y="607"/>
              </a:cxn>
              <a:cxn ang="0">
                <a:pos x="304" y="605"/>
              </a:cxn>
            </a:cxnLst>
            <a:rect l="0" t="0" r="r" b="b"/>
            <a:pathLst>
              <a:path w="311" h="608">
                <a:moveTo>
                  <a:pt x="0" y="0"/>
                </a:moveTo>
                <a:lnTo>
                  <a:pt x="19" y="45"/>
                </a:lnTo>
                <a:lnTo>
                  <a:pt x="28" y="76"/>
                </a:lnTo>
                <a:lnTo>
                  <a:pt x="28" y="106"/>
                </a:lnTo>
                <a:lnTo>
                  <a:pt x="38" y="135"/>
                </a:lnTo>
                <a:lnTo>
                  <a:pt x="49" y="166"/>
                </a:lnTo>
                <a:lnTo>
                  <a:pt x="49" y="206"/>
                </a:lnTo>
                <a:lnTo>
                  <a:pt x="49" y="235"/>
                </a:lnTo>
                <a:lnTo>
                  <a:pt x="59" y="256"/>
                </a:lnTo>
                <a:lnTo>
                  <a:pt x="59" y="286"/>
                </a:lnTo>
                <a:lnTo>
                  <a:pt x="69" y="316"/>
                </a:lnTo>
                <a:lnTo>
                  <a:pt x="69" y="336"/>
                </a:lnTo>
                <a:lnTo>
                  <a:pt x="69" y="366"/>
                </a:lnTo>
                <a:lnTo>
                  <a:pt x="79" y="396"/>
                </a:lnTo>
                <a:lnTo>
                  <a:pt x="89" y="426"/>
                </a:lnTo>
                <a:lnTo>
                  <a:pt x="99" y="456"/>
                </a:lnTo>
                <a:lnTo>
                  <a:pt x="109" y="486"/>
                </a:lnTo>
                <a:lnTo>
                  <a:pt x="140" y="496"/>
                </a:lnTo>
                <a:lnTo>
                  <a:pt x="150" y="516"/>
                </a:lnTo>
                <a:lnTo>
                  <a:pt x="179" y="526"/>
                </a:lnTo>
                <a:lnTo>
                  <a:pt x="209" y="546"/>
                </a:lnTo>
                <a:lnTo>
                  <a:pt x="230" y="566"/>
                </a:lnTo>
                <a:lnTo>
                  <a:pt x="260" y="576"/>
                </a:lnTo>
                <a:lnTo>
                  <a:pt x="290" y="586"/>
                </a:lnTo>
                <a:lnTo>
                  <a:pt x="310" y="607"/>
                </a:lnTo>
                <a:lnTo>
                  <a:pt x="304" y="605"/>
                </a:lnTo>
              </a:path>
            </a:pathLst>
          </a:custGeom>
          <a:noFill/>
          <a:ln w="50800" cap="rnd" cmpd="sng">
            <a:solidFill>
              <a:srgbClr val="99FFFF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42" name="Freeform 14"/>
          <p:cNvSpPr>
            <a:spLocks/>
          </p:cNvSpPr>
          <p:nvPr/>
        </p:nvSpPr>
        <p:spPr bwMode="auto">
          <a:xfrm>
            <a:off x="5099050" y="5089525"/>
            <a:ext cx="434975" cy="1031875"/>
          </a:xfrm>
          <a:custGeom>
            <a:avLst/>
            <a:gdLst/>
            <a:ahLst/>
            <a:cxnLst>
              <a:cxn ang="0">
                <a:pos x="258" y="0"/>
              </a:cxn>
              <a:cxn ang="0">
                <a:pos x="273" y="39"/>
              </a:cxn>
              <a:cxn ang="0">
                <a:pos x="262" y="69"/>
              </a:cxn>
              <a:cxn ang="0">
                <a:pos x="252" y="99"/>
              </a:cxn>
              <a:cxn ang="0">
                <a:pos x="252" y="119"/>
              </a:cxn>
              <a:cxn ang="0">
                <a:pos x="232" y="149"/>
              </a:cxn>
              <a:cxn ang="0">
                <a:pos x="222" y="179"/>
              </a:cxn>
              <a:cxn ang="0">
                <a:pos x="212" y="210"/>
              </a:cxn>
              <a:cxn ang="0">
                <a:pos x="202" y="239"/>
              </a:cxn>
              <a:cxn ang="0">
                <a:pos x="193" y="269"/>
              </a:cxn>
              <a:cxn ang="0">
                <a:pos x="183" y="300"/>
              </a:cxn>
              <a:cxn ang="0">
                <a:pos x="172" y="329"/>
              </a:cxn>
              <a:cxn ang="0">
                <a:pos x="162" y="359"/>
              </a:cxn>
              <a:cxn ang="0">
                <a:pos x="152" y="380"/>
              </a:cxn>
              <a:cxn ang="0">
                <a:pos x="152" y="410"/>
              </a:cxn>
              <a:cxn ang="0">
                <a:pos x="142" y="439"/>
              </a:cxn>
              <a:cxn ang="0">
                <a:pos x="132" y="470"/>
              </a:cxn>
              <a:cxn ang="0">
                <a:pos x="132" y="500"/>
              </a:cxn>
              <a:cxn ang="0">
                <a:pos x="113" y="530"/>
              </a:cxn>
              <a:cxn ang="0">
                <a:pos x="92" y="549"/>
              </a:cxn>
              <a:cxn ang="0">
                <a:pos x="82" y="570"/>
              </a:cxn>
              <a:cxn ang="0">
                <a:pos x="52" y="600"/>
              </a:cxn>
              <a:cxn ang="0">
                <a:pos x="23" y="620"/>
              </a:cxn>
              <a:cxn ang="0">
                <a:pos x="2" y="620"/>
              </a:cxn>
              <a:cxn ang="0">
                <a:pos x="0" y="649"/>
              </a:cxn>
            </a:cxnLst>
            <a:rect l="0" t="0" r="r" b="b"/>
            <a:pathLst>
              <a:path w="274" h="650">
                <a:moveTo>
                  <a:pt x="258" y="0"/>
                </a:moveTo>
                <a:lnTo>
                  <a:pt x="273" y="39"/>
                </a:lnTo>
                <a:lnTo>
                  <a:pt x="262" y="69"/>
                </a:lnTo>
                <a:lnTo>
                  <a:pt x="252" y="99"/>
                </a:lnTo>
                <a:lnTo>
                  <a:pt x="252" y="119"/>
                </a:lnTo>
                <a:lnTo>
                  <a:pt x="232" y="149"/>
                </a:lnTo>
                <a:lnTo>
                  <a:pt x="222" y="179"/>
                </a:lnTo>
                <a:lnTo>
                  <a:pt x="212" y="210"/>
                </a:lnTo>
                <a:lnTo>
                  <a:pt x="202" y="239"/>
                </a:lnTo>
                <a:lnTo>
                  <a:pt x="193" y="269"/>
                </a:lnTo>
                <a:lnTo>
                  <a:pt x="183" y="300"/>
                </a:lnTo>
                <a:lnTo>
                  <a:pt x="172" y="329"/>
                </a:lnTo>
                <a:lnTo>
                  <a:pt x="162" y="359"/>
                </a:lnTo>
                <a:lnTo>
                  <a:pt x="152" y="380"/>
                </a:lnTo>
                <a:lnTo>
                  <a:pt x="152" y="410"/>
                </a:lnTo>
                <a:lnTo>
                  <a:pt x="142" y="439"/>
                </a:lnTo>
                <a:lnTo>
                  <a:pt x="132" y="470"/>
                </a:lnTo>
                <a:lnTo>
                  <a:pt x="132" y="500"/>
                </a:lnTo>
                <a:lnTo>
                  <a:pt x="113" y="530"/>
                </a:lnTo>
                <a:lnTo>
                  <a:pt x="92" y="549"/>
                </a:lnTo>
                <a:lnTo>
                  <a:pt x="82" y="570"/>
                </a:lnTo>
                <a:lnTo>
                  <a:pt x="52" y="600"/>
                </a:lnTo>
                <a:lnTo>
                  <a:pt x="23" y="620"/>
                </a:lnTo>
                <a:lnTo>
                  <a:pt x="2" y="620"/>
                </a:lnTo>
                <a:lnTo>
                  <a:pt x="0" y="649"/>
                </a:lnTo>
              </a:path>
            </a:pathLst>
          </a:custGeom>
          <a:noFill/>
          <a:ln w="50800" cap="rnd" cmpd="sng">
            <a:solidFill>
              <a:srgbClr val="99FFFF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43" name="Freeform 15"/>
          <p:cNvSpPr>
            <a:spLocks/>
          </p:cNvSpPr>
          <p:nvPr/>
        </p:nvSpPr>
        <p:spPr bwMode="auto">
          <a:xfrm>
            <a:off x="5716588" y="3444875"/>
            <a:ext cx="282575" cy="1511300"/>
          </a:xfrm>
          <a:custGeom>
            <a:avLst/>
            <a:gdLst/>
            <a:ahLst/>
            <a:cxnLst>
              <a:cxn ang="0">
                <a:pos x="0" y="951"/>
              </a:cxn>
              <a:cxn ang="0">
                <a:pos x="7" y="906"/>
              </a:cxn>
              <a:cxn ang="0">
                <a:pos x="18" y="876"/>
              </a:cxn>
              <a:cxn ang="0">
                <a:pos x="18" y="846"/>
              </a:cxn>
              <a:cxn ang="0">
                <a:pos x="28" y="806"/>
              </a:cxn>
              <a:cxn ang="0">
                <a:pos x="28" y="786"/>
              </a:cxn>
              <a:cxn ang="0">
                <a:pos x="28" y="756"/>
              </a:cxn>
              <a:cxn ang="0">
                <a:pos x="38" y="726"/>
              </a:cxn>
              <a:cxn ang="0">
                <a:pos x="48" y="696"/>
              </a:cxn>
              <a:cxn ang="0">
                <a:pos x="57" y="666"/>
              </a:cxn>
              <a:cxn ang="0">
                <a:pos x="67" y="636"/>
              </a:cxn>
              <a:cxn ang="0">
                <a:pos x="67" y="606"/>
              </a:cxn>
              <a:cxn ang="0">
                <a:pos x="67" y="576"/>
              </a:cxn>
              <a:cxn ang="0">
                <a:pos x="67" y="546"/>
              </a:cxn>
              <a:cxn ang="0">
                <a:pos x="67" y="525"/>
              </a:cxn>
              <a:cxn ang="0">
                <a:pos x="77" y="496"/>
              </a:cxn>
              <a:cxn ang="0">
                <a:pos x="87" y="466"/>
              </a:cxn>
              <a:cxn ang="0">
                <a:pos x="98" y="435"/>
              </a:cxn>
              <a:cxn ang="0">
                <a:pos x="98" y="406"/>
              </a:cxn>
              <a:cxn ang="0">
                <a:pos x="98" y="376"/>
              </a:cxn>
              <a:cxn ang="0">
                <a:pos x="108" y="345"/>
              </a:cxn>
              <a:cxn ang="0">
                <a:pos x="108" y="316"/>
              </a:cxn>
              <a:cxn ang="0">
                <a:pos x="108" y="286"/>
              </a:cxn>
              <a:cxn ang="0">
                <a:pos x="128" y="255"/>
              </a:cxn>
              <a:cxn ang="0">
                <a:pos x="137" y="226"/>
              </a:cxn>
              <a:cxn ang="0">
                <a:pos x="147" y="186"/>
              </a:cxn>
              <a:cxn ang="0">
                <a:pos x="157" y="165"/>
              </a:cxn>
              <a:cxn ang="0">
                <a:pos x="167" y="135"/>
              </a:cxn>
              <a:cxn ang="0">
                <a:pos x="167" y="106"/>
              </a:cxn>
              <a:cxn ang="0">
                <a:pos x="177" y="75"/>
              </a:cxn>
              <a:cxn ang="0">
                <a:pos x="177" y="45"/>
              </a:cxn>
              <a:cxn ang="0">
                <a:pos x="177" y="16"/>
              </a:cxn>
              <a:cxn ang="0">
                <a:pos x="172" y="0"/>
              </a:cxn>
            </a:cxnLst>
            <a:rect l="0" t="0" r="r" b="b"/>
            <a:pathLst>
              <a:path w="178" h="952">
                <a:moveTo>
                  <a:pt x="0" y="951"/>
                </a:moveTo>
                <a:lnTo>
                  <a:pt x="7" y="906"/>
                </a:lnTo>
                <a:lnTo>
                  <a:pt x="18" y="876"/>
                </a:lnTo>
                <a:lnTo>
                  <a:pt x="18" y="846"/>
                </a:lnTo>
                <a:lnTo>
                  <a:pt x="28" y="806"/>
                </a:lnTo>
                <a:lnTo>
                  <a:pt x="28" y="786"/>
                </a:lnTo>
                <a:lnTo>
                  <a:pt x="28" y="756"/>
                </a:lnTo>
                <a:lnTo>
                  <a:pt x="38" y="726"/>
                </a:lnTo>
                <a:lnTo>
                  <a:pt x="48" y="696"/>
                </a:lnTo>
                <a:lnTo>
                  <a:pt x="57" y="666"/>
                </a:lnTo>
                <a:lnTo>
                  <a:pt x="67" y="636"/>
                </a:lnTo>
                <a:lnTo>
                  <a:pt x="67" y="606"/>
                </a:lnTo>
                <a:lnTo>
                  <a:pt x="67" y="576"/>
                </a:lnTo>
                <a:lnTo>
                  <a:pt x="67" y="546"/>
                </a:lnTo>
                <a:lnTo>
                  <a:pt x="67" y="525"/>
                </a:lnTo>
                <a:lnTo>
                  <a:pt x="77" y="496"/>
                </a:lnTo>
                <a:lnTo>
                  <a:pt x="87" y="466"/>
                </a:lnTo>
                <a:lnTo>
                  <a:pt x="98" y="435"/>
                </a:lnTo>
                <a:lnTo>
                  <a:pt x="98" y="406"/>
                </a:lnTo>
                <a:lnTo>
                  <a:pt x="98" y="376"/>
                </a:lnTo>
                <a:lnTo>
                  <a:pt x="108" y="345"/>
                </a:lnTo>
                <a:lnTo>
                  <a:pt x="108" y="316"/>
                </a:lnTo>
                <a:lnTo>
                  <a:pt x="108" y="286"/>
                </a:lnTo>
                <a:lnTo>
                  <a:pt x="128" y="255"/>
                </a:lnTo>
                <a:lnTo>
                  <a:pt x="137" y="226"/>
                </a:lnTo>
                <a:lnTo>
                  <a:pt x="147" y="186"/>
                </a:lnTo>
                <a:lnTo>
                  <a:pt x="157" y="165"/>
                </a:lnTo>
                <a:lnTo>
                  <a:pt x="167" y="135"/>
                </a:lnTo>
                <a:lnTo>
                  <a:pt x="167" y="106"/>
                </a:lnTo>
                <a:lnTo>
                  <a:pt x="177" y="75"/>
                </a:lnTo>
                <a:lnTo>
                  <a:pt x="177" y="45"/>
                </a:lnTo>
                <a:lnTo>
                  <a:pt x="177" y="16"/>
                </a:lnTo>
                <a:lnTo>
                  <a:pt x="172" y="0"/>
                </a:lnTo>
              </a:path>
            </a:pathLst>
          </a:custGeom>
          <a:noFill/>
          <a:ln w="76200" cap="rnd" cmpd="sng">
            <a:solidFill>
              <a:srgbClr val="99FFFF"/>
            </a:solidFill>
            <a:prstDash val="sysDot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44" name="Freeform 16"/>
          <p:cNvSpPr>
            <a:spLocks/>
          </p:cNvSpPr>
          <p:nvPr/>
        </p:nvSpPr>
        <p:spPr bwMode="auto">
          <a:xfrm>
            <a:off x="3300413" y="3262313"/>
            <a:ext cx="719137" cy="479425"/>
          </a:xfrm>
          <a:custGeom>
            <a:avLst/>
            <a:gdLst/>
            <a:ahLst/>
            <a:cxnLst>
              <a:cxn ang="0">
                <a:pos x="36" y="159"/>
              </a:cxn>
              <a:cxn ang="0">
                <a:pos x="86" y="125"/>
              </a:cxn>
              <a:cxn ang="0">
                <a:pos x="128" y="109"/>
              </a:cxn>
              <a:cxn ang="0">
                <a:pos x="169" y="67"/>
              </a:cxn>
              <a:cxn ang="0">
                <a:pos x="211" y="34"/>
              </a:cxn>
              <a:cxn ang="0">
                <a:pos x="253" y="9"/>
              </a:cxn>
              <a:cxn ang="0">
                <a:pos x="302" y="0"/>
              </a:cxn>
              <a:cxn ang="0">
                <a:pos x="336" y="17"/>
              </a:cxn>
              <a:cxn ang="0">
                <a:pos x="377" y="67"/>
              </a:cxn>
              <a:cxn ang="0">
                <a:pos x="403" y="92"/>
              </a:cxn>
              <a:cxn ang="0">
                <a:pos x="419" y="142"/>
              </a:cxn>
              <a:cxn ang="0">
                <a:pos x="436" y="184"/>
              </a:cxn>
              <a:cxn ang="0">
                <a:pos x="444" y="234"/>
              </a:cxn>
              <a:cxn ang="0">
                <a:pos x="452" y="284"/>
              </a:cxn>
              <a:cxn ang="0">
                <a:pos x="436" y="284"/>
              </a:cxn>
              <a:cxn ang="0">
                <a:pos x="403" y="234"/>
              </a:cxn>
              <a:cxn ang="0">
                <a:pos x="386" y="201"/>
              </a:cxn>
              <a:cxn ang="0">
                <a:pos x="369" y="150"/>
              </a:cxn>
              <a:cxn ang="0">
                <a:pos x="344" y="101"/>
              </a:cxn>
              <a:cxn ang="0">
                <a:pos x="294" y="92"/>
              </a:cxn>
              <a:cxn ang="0">
                <a:pos x="278" y="142"/>
              </a:cxn>
              <a:cxn ang="0">
                <a:pos x="253" y="168"/>
              </a:cxn>
              <a:cxn ang="0">
                <a:pos x="227" y="150"/>
              </a:cxn>
              <a:cxn ang="0">
                <a:pos x="203" y="159"/>
              </a:cxn>
              <a:cxn ang="0">
                <a:pos x="203" y="209"/>
              </a:cxn>
              <a:cxn ang="0">
                <a:pos x="169" y="234"/>
              </a:cxn>
              <a:cxn ang="0">
                <a:pos x="136" y="217"/>
              </a:cxn>
              <a:cxn ang="0">
                <a:pos x="111" y="234"/>
              </a:cxn>
              <a:cxn ang="0">
                <a:pos x="86" y="259"/>
              </a:cxn>
              <a:cxn ang="0">
                <a:pos x="45" y="292"/>
              </a:cxn>
              <a:cxn ang="0">
                <a:pos x="11" y="267"/>
              </a:cxn>
              <a:cxn ang="0">
                <a:pos x="11" y="225"/>
              </a:cxn>
              <a:cxn ang="0">
                <a:pos x="0" y="183"/>
              </a:cxn>
            </a:cxnLst>
            <a:rect l="0" t="0" r="r" b="b"/>
            <a:pathLst>
              <a:path w="453" h="302">
                <a:moveTo>
                  <a:pt x="0" y="183"/>
                </a:moveTo>
                <a:lnTo>
                  <a:pt x="36" y="159"/>
                </a:lnTo>
                <a:lnTo>
                  <a:pt x="61" y="142"/>
                </a:lnTo>
                <a:lnTo>
                  <a:pt x="86" y="125"/>
                </a:lnTo>
                <a:lnTo>
                  <a:pt x="103" y="117"/>
                </a:lnTo>
                <a:lnTo>
                  <a:pt x="128" y="109"/>
                </a:lnTo>
                <a:lnTo>
                  <a:pt x="153" y="84"/>
                </a:lnTo>
                <a:lnTo>
                  <a:pt x="169" y="67"/>
                </a:lnTo>
                <a:lnTo>
                  <a:pt x="186" y="50"/>
                </a:lnTo>
                <a:lnTo>
                  <a:pt x="211" y="34"/>
                </a:lnTo>
                <a:lnTo>
                  <a:pt x="236" y="17"/>
                </a:lnTo>
                <a:lnTo>
                  <a:pt x="253" y="9"/>
                </a:lnTo>
                <a:lnTo>
                  <a:pt x="278" y="0"/>
                </a:lnTo>
                <a:lnTo>
                  <a:pt x="302" y="0"/>
                </a:lnTo>
                <a:lnTo>
                  <a:pt x="328" y="0"/>
                </a:lnTo>
                <a:lnTo>
                  <a:pt x="336" y="17"/>
                </a:lnTo>
                <a:lnTo>
                  <a:pt x="361" y="42"/>
                </a:lnTo>
                <a:lnTo>
                  <a:pt x="377" y="67"/>
                </a:lnTo>
                <a:lnTo>
                  <a:pt x="395" y="75"/>
                </a:lnTo>
                <a:lnTo>
                  <a:pt x="403" y="92"/>
                </a:lnTo>
                <a:lnTo>
                  <a:pt x="419" y="117"/>
                </a:lnTo>
                <a:lnTo>
                  <a:pt x="419" y="142"/>
                </a:lnTo>
                <a:lnTo>
                  <a:pt x="436" y="159"/>
                </a:lnTo>
                <a:lnTo>
                  <a:pt x="436" y="184"/>
                </a:lnTo>
                <a:lnTo>
                  <a:pt x="436" y="209"/>
                </a:lnTo>
                <a:lnTo>
                  <a:pt x="444" y="234"/>
                </a:lnTo>
                <a:lnTo>
                  <a:pt x="452" y="259"/>
                </a:lnTo>
                <a:lnTo>
                  <a:pt x="452" y="284"/>
                </a:lnTo>
                <a:lnTo>
                  <a:pt x="452" y="301"/>
                </a:lnTo>
                <a:lnTo>
                  <a:pt x="436" y="284"/>
                </a:lnTo>
                <a:lnTo>
                  <a:pt x="419" y="259"/>
                </a:lnTo>
                <a:lnTo>
                  <a:pt x="403" y="234"/>
                </a:lnTo>
                <a:lnTo>
                  <a:pt x="403" y="217"/>
                </a:lnTo>
                <a:lnTo>
                  <a:pt x="386" y="201"/>
                </a:lnTo>
                <a:lnTo>
                  <a:pt x="377" y="176"/>
                </a:lnTo>
                <a:lnTo>
                  <a:pt x="369" y="150"/>
                </a:lnTo>
                <a:lnTo>
                  <a:pt x="361" y="125"/>
                </a:lnTo>
                <a:lnTo>
                  <a:pt x="344" y="101"/>
                </a:lnTo>
                <a:lnTo>
                  <a:pt x="319" y="92"/>
                </a:lnTo>
                <a:lnTo>
                  <a:pt x="294" y="92"/>
                </a:lnTo>
                <a:lnTo>
                  <a:pt x="278" y="117"/>
                </a:lnTo>
                <a:lnTo>
                  <a:pt x="278" y="142"/>
                </a:lnTo>
                <a:lnTo>
                  <a:pt x="278" y="159"/>
                </a:lnTo>
                <a:lnTo>
                  <a:pt x="253" y="168"/>
                </a:lnTo>
                <a:lnTo>
                  <a:pt x="236" y="168"/>
                </a:lnTo>
                <a:lnTo>
                  <a:pt x="227" y="150"/>
                </a:lnTo>
                <a:lnTo>
                  <a:pt x="203" y="142"/>
                </a:lnTo>
                <a:lnTo>
                  <a:pt x="203" y="159"/>
                </a:lnTo>
                <a:lnTo>
                  <a:pt x="203" y="184"/>
                </a:lnTo>
                <a:lnTo>
                  <a:pt x="203" y="209"/>
                </a:lnTo>
                <a:lnTo>
                  <a:pt x="195" y="234"/>
                </a:lnTo>
                <a:lnTo>
                  <a:pt x="169" y="234"/>
                </a:lnTo>
                <a:lnTo>
                  <a:pt x="144" y="234"/>
                </a:lnTo>
                <a:lnTo>
                  <a:pt x="136" y="217"/>
                </a:lnTo>
                <a:lnTo>
                  <a:pt x="111" y="209"/>
                </a:lnTo>
                <a:lnTo>
                  <a:pt x="111" y="234"/>
                </a:lnTo>
                <a:lnTo>
                  <a:pt x="103" y="259"/>
                </a:lnTo>
                <a:lnTo>
                  <a:pt x="86" y="259"/>
                </a:lnTo>
                <a:lnTo>
                  <a:pt x="61" y="267"/>
                </a:lnTo>
                <a:lnTo>
                  <a:pt x="45" y="292"/>
                </a:lnTo>
                <a:lnTo>
                  <a:pt x="27" y="292"/>
                </a:lnTo>
                <a:lnTo>
                  <a:pt x="11" y="267"/>
                </a:lnTo>
                <a:lnTo>
                  <a:pt x="11" y="243"/>
                </a:lnTo>
                <a:lnTo>
                  <a:pt x="11" y="225"/>
                </a:lnTo>
                <a:lnTo>
                  <a:pt x="0" y="183"/>
                </a:lnTo>
                <a:lnTo>
                  <a:pt x="0" y="183"/>
                </a:lnTo>
              </a:path>
            </a:pathLst>
          </a:custGeom>
          <a:pattFill prst="lgConfetti">
            <a:fgClr>
              <a:schemeClr val="accent2"/>
            </a:fgClr>
            <a:bgClr>
              <a:schemeClr val="hlink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45" name="Freeform 17"/>
          <p:cNvSpPr>
            <a:spLocks/>
          </p:cNvSpPr>
          <p:nvPr/>
        </p:nvSpPr>
        <p:spPr bwMode="auto">
          <a:xfrm>
            <a:off x="5927725" y="2919413"/>
            <a:ext cx="720725" cy="479425"/>
          </a:xfrm>
          <a:custGeom>
            <a:avLst/>
            <a:gdLst/>
            <a:ahLst/>
            <a:cxnLst>
              <a:cxn ang="0">
                <a:pos x="417" y="159"/>
              </a:cxn>
              <a:cxn ang="0">
                <a:pos x="367" y="125"/>
              </a:cxn>
              <a:cxn ang="0">
                <a:pos x="325" y="109"/>
              </a:cxn>
              <a:cxn ang="0">
                <a:pos x="284" y="67"/>
              </a:cxn>
              <a:cxn ang="0">
                <a:pos x="242" y="34"/>
              </a:cxn>
              <a:cxn ang="0">
                <a:pos x="200" y="9"/>
              </a:cxn>
              <a:cxn ang="0">
                <a:pos x="150" y="0"/>
              </a:cxn>
              <a:cxn ang="0">
                <a:pos x="116" y="17"/>
              </a:cxn>
              <a:cxn ang="0">
                <a:pos x="75" y="67"/>
              </a:cxn>
              <a:cxn ang="0">
                <a:pos x="49" y="92"/>
              </a:cxn>
              <a:cxn ang="0">
                <a:pos x="33" y="142"/>
              </a:cxn>
              <a:cxn ang="0">
                <a:pos x="16" y="184"/>
              </a:cxn>
              <a:cxn ang="0">
                <a:pos x="8" y="234"/>
              </a:cxn>
              <a:cxn ang="0">
                <a:pos x="0" y="284"/>
              </a:cxn>
              <a:cxn ang="0">
                <a:pos x="16" y="284"/>
              </a:cxn>
              <a:cxn ang="0">
                <a:pos x="49" y="234"/>
              </a:cxn>
              <a:cxn ang="0">
                <a:pos x="67" y="201"/>
              </a:cxn>
              <a:cxn ang="0">
                <a:pos x="83" y="150"/>
              </a:cxn>
              <a:cxn ang="0">
                <a:pos x="108" y="101"/>
              </a:cxn>
              <a:cxn ang="0">
                <a:pos x="158" y="92"/>
              </a:cxn>
              <a:cxn ang="0">
                <a:pos x="175" y="142"/>
              </a:cxn>
              <a:cxn ang="0">
                <a:pos x="200" y="168"/>
              </a:cxn>
              <a:cxn ang="0">
                <a:pos x="225" y="150"/>
              </a:cxn>
              <a:cxn ang="0">
                <a:pos x="250" y="159"/>
              </a:cxn>
              <a:cxn ang="0">
                <a:pos x="250" y="209"/>
              </a:cxn>
              <a:cxn ang="0">
                <a:pos x="284" y="234"/>
              </a:cxn>
              <a:cxn ang="0">
                <a:pos x="317" y="217"/>
              </a:cxn>
              <a:cxn ang="0">
                <a:pos x="342" y="234"/>
              </a:cxn>
              <a:cxn ang="0">
                <a:pos x="367" y="259"/>
              </a:cxn>
              <a:cxn ang="0">
                <a:pos x="409" y="292"/>
              </a:cxn>
              <a:cxn ang="0">
                <a:pos x="442" y="267"/>
              </a:cxn>
              <a:cxn ang="0">
                <a:pos x="442" y="225"/>
              </a:cxn>
              <a:cxn ang="0">
                <a:pos x="453" y="183"/>
              </a:cxn>
            </a:cxnLst>
            <a:rect l="0" t="0" r="r" b="b"/>
            <a:pathLst>
              <a:path w="454" h="302">
                <a:moveTo>
                  <a:pt x="453" y="183"/>
                </a:moveTo>
                <a:lnTo>
                  <a:pt x="417" y="159"/>
                </a:lnTo>
                <a:lnTo>
                  <a:pt x="392" y="142"/>
                </a:lnTo>
                <a:lnTo>
                  <a:pt x="367" y="125"/>
                </a:lnTo>
                <a:lnTo>
                  <a:pt x="350" y="117"/>
                </a:lnTo>
                <a:lnTo>
                  <a:pt x="325" y="109"/>
                </a:lnTo>
                <a:lnTo>
                  <a:pt x="300" y="84"/>
                </a:lnTo>
                <a:lnTo>
                  <a:pt x="284" y="67"/>
                </a:lnTo>
                <a:lnTo>
                  <a:pt x="267" y="50"/>
                </a:lnTo>
                <a:lnTo>
                  <a:pt x="242" y="34"/>
                </a:lnTo>
                <a:lnTo>
                  <a:pt x="217" y="17"/>
                </a:lnTo>
                <a:lnTo>
                  <a:pt x="200" y="9"/>
                </a:lnTo>
                <a:lnTo>
                  <a:pt x="175" y="0"/>
                </a:lnTo>
                <a:lnTo>
                  <a:pt x="150" y="0"/>
                </a:lnTo>
                <a:lnTo>
                  <a:pt x="125" y="0"/>
                </a:lnTo>
                <a:lnTo>
                  <a:pt x="116" y="17"/>
                </a:lnTo>
                <a:lnTo>
                  <a:pt x="92" y="42"/>
                </a:lnTo>
                <a:lnTo>
                  <a:pt x="75" y="67"/>
                </a:lnTo>
                <a:lnTo>
                  <a:pt x="58" y="75"/>
                </a:lnTo>
                <a:lnTo>
                  <a:pt x="49" y="92"/>
                </a:lnTo>
                <a:lnTo>
                  <a:pt x="33" y="117"/>
                </a:lnTo>
                <a:lnTo>
                  <a:pt x="33" y="142"/>
                </a:lnTo>
                <a:lnTo>
                  <a:pt x="16" y="159"/>
                </a:lnTo>
                <a:lnTo>
                  <a:pt x="16" y="184"/>
                </a:lnTo>
                <a:lnTo>
                  <a:pt x="16" y="209"/>
                </a:lnTo>
                <a:lnTo>
                  <a:pt x="8" y="234"/>
                </a:lnTo>
                <a:lnTo>
                  <a:pt x="0" y="259"/>
                </a:lnTo>
                <a:lnTo>
                  <a:pt x="0" y="284"/>
                </a:lnTo>
                <a:lnTo>
                  <a:pt x="0" y="301"/>
                </a:lnTo>
                <a:lnTo>
                  <a:pt x="16" y="284"/>
                </a:lnTo>
                <a:lnTo>
                  <a:pt x="33" y="259"/>
                </a:lnTo>
                <a:lnTo>
                  <a:pt x="49" y="234"/>
                </a:lnTo>
                <a:lnTo>
                  <a:pt x="49" y="217"/>
                </a:lnTo>
                <a:lnTo>
                  <a:pt x="67" y="201"/>
                </a:lnTo>
                <a:lnTo>
                  <a:pt x="75" y="176"/>
                </a:lnTo>
                <a:lnTo>
                  <a:pt x="83" y="150"/>
                </a:lnTo>
                <a:lnTo>
                  <a:pt x="92" y="125"/>
                </a:lnTo>
                <a:lnTo>
                  <a:pt x="108" y="101"/>
                </a:lnTo>
                <a:lnTo>
                  <a:pt x="134" y="92"/>
                </a:lnTo>
                <a:lnTo>
                  <a:pt x="158" y="92"/>
                </a:lnTo>
                <a:lnTo>
                  <a:pt x="175" y="117"/>
                </a:lnTo>
                <a:lnTo>
                  <a:pt x="175" y="142"/>
                </a:lnTo>
                <a:lnTo>
                  <a:pt x="175" y="159"/>
                </a:lnTo>
                <a:lnTo>
                  <a:pt x="200" y="168"/>
                </a:lnTo>
                <a:lnTo>
                  <a:pt x="217" y="168"/>
                </a:lnTo>
                <a:lnTo>
                  <a:pt x="225" y="150"/>
                </a:lnTo>
                <a:lnTo>
                  <a:pt x="250" y="142"/>
                </a:lnTo>
                <a:lnTo>
                  <a:pt x="250" y="159"/>
                </a:lnTo>
                <a:lnTo>
                  <a:pt x="250" y="184"/>
                </a:lnTo>
                <a:lnTo>
                  <a:pt x="250" y="209"/>
                </a:lnTo>
                <a:lnTo>
                  <a:pt x="258" y="234"/>
                </a:lnTo>
                <a:lnTo>
                  <a:pt x="284" y="234"/>
                </a:lnTo>
                <a:lnTo>
                  <a:pt x="309" y="234"/>
                </a:lnTo>
                <a:lnTo>
                  <a:pt x="317" y="217"/>
                </a:lnTo>
                <a:lnTo>
                  <a:pt x="342" y="209"/>
                </a:lnTo>
                <a:lnTo>
                  <a:pt x="342" y="234"/>
                </a:lnTo>
                <a:lnTo>
                  <a:pt x="350" y="259"/>
                </a:lnTo>
                <a:lnTo>
                  <a:pt x="367" y="259"/>
                </a:lnTo>
                <a:lnTo>
                  <a:pt x="392" y="267"/>
                </a:lnTo>
                <a:lnTo>
                  <a:pt x="409" y="292"/>
                </a:lnTo>
                <a:lnTo>
                  <a:pt x="426" y="292"/>
                </a:lnTo>
                <a:lnTo>
                  <a:pt x="442" y="267"/>
                </a:lnTo>
                <a:lnTo>
                  <a:pt x="442" y="243"/>
                </a:lnTo>
                <a:lnTo>
                  <a:pt x="442" y="225"/>
                </a:lnTo>
                <a:lnTo>
                  <a:pt x="453" y="183"/>
                </a:lnTo>
                <a:lnTo>
                  <a:pt x="453" y="183"/>
                </a:lnTo>
              </a:path>
            </a:pathLst>
          </a:custGeom>
          <a:pattFill prst="lgConfetti">
            <a:fgClr>
              <a:schemeClr val="accent2"/>
            </a:fgClr>
            <a:bgClr>
              <a:schemeClr val="hlink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46" name="Freeform 18"/>
          <p:cNvSpPr>
            <a:spLocks/>
          </p:cNvSpPr>
          <p:nvPr/>
        </p:nvSpPr>
        <p:spPr bwMode="auto">
          <a:xfrm>
            <a:off x="3273425" y="4135438"/>
            <a:ext cx="728663" cy="1179512"/>
          </a:xfrm>
          <a:custGeom>
            <a:avLst/>
            <a:gdLst/>
            <a:ahLst/>
            <a:cxnLst>
              <a:cxn ang="0">
                <a:pos x="250" y="141"/>
              </a:cxn>
              <a:cxn ang="0">
                <a:pos x="292" y="183"/>
              </a:cxn>
              <a:cxn ang="0">
                <a:pos x="308" y="225"/>
              </a:cxn>
              <a:cxn ang="0">
                <a:pos x="317" y="267"/>
              </a:cxn>
              <a:cxn ang="0">
                <a:pos x="317" y="333"/>
              </a:cxn>
              <a:cxn ang="0">
                <a:pos x="317" y="400"/>
              </a:cxn>
              <a:cxn ang="0">
                <a:pos x="325" y="442"/>
              </a:cxn>
              <a:cxn ang="0">
                <a:pos x="375" y="492"/>
              </a:cxn>
              <a:cxn ang="0">
                <a:pos x="408" y="533"/>
              </a:cxn>
              <a:cxn ang="0">
                <a:pos x="408" y="575"/>
              </a:cxn>
              <a:cxn ang="0">
                <a:pos x="434" y="634"/>
              </a:cxn>
              <a:cxn ang="0">
                <a:pos x="458" y="683"/>
              </a:cxn>
              <a:cxn ang="0">
                <a:pos x="408" y="683"/>
              </a:cxn>
              <a:cxn ang="0">
                <a:pos x="383" y="625"/>
              </a:cxn>
              <a:cxn ang="0">
                <a:pos x="342" y="583"/>
              </a:cxn>
              <a:cxn ang="0">
                <a:pos x="317" y="608"/>
              </a:cxn>
              <a:cxn ang="0">
                <a:pos x="300" y="658"/>
              </a:cxn>
              <a:cxn ang="0">
                <a:pos x="258" y="667"/>
              </a:cxn>
              <a:cxn ang="0">
                <a:pos x="250" y="625"/>
              </a:cxn>
              <a:cxn ang="0">
                <a:pos x="201" y="608"/>
              </a:cxn>
              <a:cxn ang="0">
                <a:pos x="175" y="642"/>
              </a:cxn>
              <a:cxn ang="0">
                <a:pos x="159" y="717"/>
              </a:cxn>
              <a:cxn ang="0">
                <a:pos x="134" y="742"/>
              </a:cxn>
              <a:cxn ang="0">
                <a:pos x="92" y="733"/>
              </a:cxn>
              <a:cxn ang="0">
                <a:pos x="59" y="691"/>
              </a:cxn>
              <a:cxn ang="0">
                <a:pos x="51" y="642"/>
              </a:cxn>
              <a:cxn ang="0">
                <a:pos x="84" y="600"/>
              </a:cxn>
              <a:cxn ang="0">
                <a:pos x="126" y="567"/>
              </a:cxn>
              <a:cxn ang="0">
                <a:pos x="142" y="525"/>
              </a:cxn>
              <a:cxn ang="0">
                <a:pos x="142" y="483"/>
              </a:cxn>
              <a:cxn ang="0">
                <a:pos x="92" y="466"/>
              </a:cxn>
              <a:cxn ang="0">
                <a:pos x="42" y="466"/>
              </a:cxn>
              <a:cxn ang="0">
                <a:pos x="0" y="442"/>
              </a:cxn>
              <a:cxn ang="0">
                <a:pos x="9" y="342"/>
              </a:cxn>
              <a:cxn ang="0">
                <a:pos x="33" y="300"/>
              </a:cxn>
              <a:cxn ang="0">
                <a:pos x="42" y="258"/>
              </a:cxn>
              <a:cxn ang="0">
                <a:pos x="42" y="208"/>
              </a:cxn>
              <a:cxn ang="0">
                <a:pos x="84" y="174"/>
              </a:cxn>
              <a:cxn ang="0">
                <a:pos x="108" y="125"/>
              </a:cxn>
              <a:cxn ang="0">
                <a:pos x="126" y="91"/>
              </a:cxn>
              <a:cxn ang="0">
                <a:pos x="159" y="0"/>
              </a:cxn>
              <a:cxn ang="0">
                <a:pos x="201" y="16"/>
              </a:cxn>
              <a:cxn ang="0">
                <a:pos x="217" y="66"/>
              </a:cxn>
              <a:cxn ang="0">
                <a:pos x="233" y="101"/>
              </a:cxn>
            </a:cxnLst>
            <a:rect l="0" t="0" r="r" b="b"/>
            <a:pathLst>
              <a:path w="459" h="743">
                <a:moveTo>
                  <a:pt x="233" y="101"/>
                </a:moveTo>
                <a:lnTo>
                  <a:pt x="250" y="141"/>
                </a:lnTo>
                <a:lnTo>
                  <a:pt x="267" y="158"/>
                </a:lnTo>
                <a:lnTo>
                  <a:pt x="292" y="183"/>
                </a:lnTo>
                <a:lnTo>
                  <a:pt x="300" y="200"/>
                </a:lnTo>
                <a:lnTo>
                  <a:pt x="308" y="225"/>
                </a:lnTo>
                <a:lnTo>
                  <a:pt x="317" y="249"/>
                </a:lnTo>
                <a:lnTo>
                  <a:pt x="317" y="267"/>
                </a:lnTo>
                <a:lnTo>
                  <a:pt x="317" y="300"/>
                </a:lnTo>
                <a:lnTo>
                  <a:pt x="317" y="333"/>
                </a:lnTo>
                <a:lnTo>
                  <a:pt x="317" y="350"/>
                </a:lnTo>
                <a:lnTo>
                  <a:pt x="317" y="400"/>
                </a:lnTo>
                <a:lnTo>
                  <a:pt x="317" y="417"/>
                </a:lnTo>
                <a:lnTo>
                  <a:pt x="325" y="442"/>
                </a:lnTo>
                <a:lnTo>
                  <a:pt x="342" y="458"/>
                </a:lnTo>
                <a:lnTo>
                  <a:pt x="375" y="492"/>
                </a:lnTo>
                <a:lnTo>
                  <a:pt x="400" y="508"/>
                </a:lnTo>
                <a:lnTo>
                  <a:pt x="408" y="533"/>
                </a:lnTo>
                <a:lnTo>
                  <a:pt x="408" y="558"/>
                </a:lnTo>
                <a:lnTo>
                  <a:pt x="408" y="575"/>
                </a:lnTo>
                <a:lnTo>
                  <a:pt x="417" y="600"/>
                </a:lnTo>
                <a:lnTo>
                  <a:pt x="434" y="634"/>
                </a:lnTo>
                <a:lnTo>
                  <a:pt x="450" y="658"/>
                </a:lnTo>
                <a:lnTo>
                  <a:pt x="458" y="683"/>
                </a:lnTo>
                <a:lnTo>
                  <a:pt x="434" y="683"/>
                </a:lnTo>
                <a:lnTo>
                  <a:pt x="408" y="683"/>
                </a:lnTo>
                <a:lnTo>
                  <a:pt x="392" y="658"/>
                </a:lnTo>
                <a:lnTo>
                  <a:pt x="383" y="625"/>
                </a:lnTo>
                <a:lnTo>
                  <a:pt x="367" y="600"/>
                </a:lnTo>
                <a:lnTo>
                  <a:pt x="342" y="583"/>
                </a:lnTo>
                <a:lnTo>
                  <a:pt x="325" y="583"/>
                </a:lnTo>
                <a:lnTo>
                  <a:pt x="317" y="608"/>
                </a:lnTo>
                <a:lnTo>
                  <a:pt x="308" y="634"/>
                </a:lnTo>
                <a:lnTo>
                  <a:pt x="300" y="658"/>
                </a:lnTo>
                <a:lnTo>
                  <a:pt x="275" y="667"/>
                </a:lnTo>
                <a:lnTo>
                  <a:pt x="258" y="667"/>
                </a:lnTo>
                <a:lnTo>
                  <a:pt x="250" y="642"/>
                </a:lnTo>
                <a:lnTo>
                  <a:pt x="250" y="625"/>
                </a:lnTo>
                <a:lnTo>
                  <a:pt x="225" y="608"/>
                </a:lnTo>
                <a:lnTo>
                  <a:pt x="201" y="608"/>
                </a:lnTo>
                <a:lnTo>
                  <a:pt x="183" y="625"/>
                </a:lnTo>
                <a:lnTo>
                  <a:pt x="175" y="642"/>
                </a:lnTo>
                <a:lnTo>
                  <a:pt x="167" y="667"/>
                </a:lnTo>
                <a:lnTo>
                  <a:pt x="159" y="717"/>
                </a:lnTo>
                <a:lnTo>
                  <a:pt x="159" y="742"/>
                </a:lnTo>
                <a:lnTo>
                  <a:pt x="134" y="742"/>
                </a:lnTo>
                <a:lnTo>
                  <a:pt x="117" y="742"/>
                </a:lnTo>
                <a:lnTo>
                  <a:pt x="92" y="733"/>
                </a:lnTo>
                <a:lnTo>
                  <a:pt x="75" y="709"/>
                </a:lnTo>
                <a:lnTo>
                  <a:pt x="59" y="691"/>
                </a:lnTo>
                <a:lnTo>
                  <a:pt x="51" y="667"/>
                </a:lnTo>
                <a:lnTo>
                  <a:pt x="51" y="642"/>
                </a:lnTo>
                <a:lnTo>
                  <a:pt x="59" y="625"/>
                </a:lnTo>
                <a:lnTo>
                  <a:pt x="84" y="600"/>
                </a:lnTo>
                <a:lnTo>
                  <a:pt x="108" y="583"/>
                </a:lnTo>
                <a:lnTo>
                  <a:pt x="126" y="567"/>
                </a:lnTo>
                <a:lnTo>
                  <a:pt x="142" y="550"/>
                </a:lnTo>
                <a:lnTo>
                  <a:pt x="142" y="525"/>
                </a:lnTo>
                <a:lnTo>
                  <a:pt x="142" y="500"/>
                </a:lnTo>
                <a:lnTo>
                  <a:pt x="142" y="483"/>
                </a:lnTo>
                <a:lnTo>
                  <a:pt x="117" y="466"/>
                </a:lnTo>
                <a:lnTo>
                  <a:pt x="92" y="466"/>
                </a:lnTo>
                <a:lnTo>
                  <a:pt x="67" y="466"/>
                </a:lnTo>
                <a:lnTo>
                  <a:pt x="42" y="466"/>
                </a:lnTo>
                <a:lnTo>
                  <a:pt x="17" y="466"/>
                </a:lnTo>
                <a:lnTo>
                  <a:pt x="0" y="442"/>
                </a:lnTo>
                <a:lnTo>
                  <a:pt x="0" y="408"/>
                </a:lnTo>
                <a:lnTo>
                  <a:pt x="9" y="342"/>
                </a:lnTo>
                <a:lnTo>
                  <a:pt x="17" y="324"/>
                </a:lnTo>
                <a:lnTo>
                  <a:pt x="33" y="300"/>
                </a:lnTo>
                <a:lnTo>
                  <a:pt x="42" y="275"/>
                </a:lnTo>
                <a:lnTo>
                  <a:pt x="42" y="258"/>
                </a:lnTo>
                <a:lnTo>
                  <a:pt x="42" y="233"/>
                </a:lnTo>
                <a:lnTo>
                  <a:pt x="42" y="208"/>
                </a:lnTo>
                <a:lnTo>
                  <a:pt x="59" y="183"/>
                </a:lnTo>
                <a:lnTo>
                  <a:pt x="84" y="174"/>
                </a:lnTo>
                <a:lnTo>
                  <a:pt x="100" y="150"/>
                </a:lnTo>
                <a:lnTo>
                  <a:pt x="108" y="125"/>
                </a:lnTo>
                <a:lnTo>
                  <a:pt x="108" y="108"/>
                </a:lnTo>
                <a:lnTo>
                  <a:pt x="126" y="91"/>
                </a:lnTo>
                <a:lnTo>
                  <a:pt x="142" y="24"/>
                </a:lnTo>
                <a:lnTo>
                  <a:pt x="159" y="0"/>
                </a:lnTo>
                <a:lnTo>
                  <a:pt x="183" y="0"/>
                </a:lnTo>
                <a:lnTo>
                  <a:pt x="201" y="16"/>
                </a:lnTo>
                <a:lnTo>
                  <a:pt x="209" y="42"/>
                </a:lnTo>
                <a:lnTo>
                  <a:pt x="217" y="66"/>
                </a:lnTo>
                <a:lnTo>
                  <a:pt x="233" y="101"/>
                </a:lnTo>
                <a:lnTo>
                  <a:pt x="233" y="101"/>
                </a:lnTo>
              </a:path>
            </a:pathLst>
          </a:custGeom>
          <a:pattFill prst="pct90">
            <a:fgClr>
              <a:schemeClr val="accent1"/>
            </a:fgClr>
            <a:bgClr>
              <a:srgbClr val="080808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2547" name="Freeform 19"/>
          <p:cNvSpPr>
            <a:spLocks/>
          </p:cNvSpPr>
          <p:nvPr/>
        </p:nvSpPr>
        <p:spPr bwMode="auto">
          <a:xfrm>
            <a:off x="3463925" y="4410075"/>
            <a:ext cx="212725" cy="220663"/>
          </a:xfrm>
          <a:custGeom>
            <a:avLst/>
            <a:gdLst/>
            <a:ahLst/>
            <a:cxnLst>
              <a:cxn ang="0">
                <a:pos x="41" y="0"/>
              </a:cxn>
              <a:cxn ang="0">
                <a:pos x="33" y="38"/>
              </a:cxn>
              <a:cxn ang="0">
                <a:pos x="8" y="55"/>
              </a:cxn>
              <a:cxn ang="0">
                <a:pos x="8" y="80"/>
              </a:cxn>
              <a:cxn ang="0">
                <a:pos x="0" y="97"/>
              </a:cxn>
              <a:cxn ang="0">
                <a:pos x="0" y="122"/>
              </a:cxn>
              <a:cxn ang="0">
                <a:pos x="25" y="138"/>
              </a:cxn>
              <a:cxn ang="0">
                <a:pos x="49" y="138"/>
              </a:cxn>
              <a:cxn ang="0">
                <a:pos x="75" y="138"/>
              </a:cxn>
              <a:cxn ang="0">
                <a:pos x="100" y="138"/>
              </a:cxn>
              <a:cxn ang="0">
                <a:pos x="125" y="138"/>
              </a:cxn>
              <a:cxn ang="0">
                <a:pos x="133" y="113"/>
              </a:cxn>
              <a:cxn ang="0">
                <a:pos x="133" y="88"/>
              </a:cxn>
              <a:cxn ang="0">
                <a:pos x="116" y="63"/>
              </a:cxn>
              <a:cxn ang="0">
                <a:pos x="92" y="38"/>
              </a:cxn>
              <a:cxn ang="0">
                <a:pos x="41" y="0"/>
              </a:cxn>
              <a:cxn ang="0">
                <a:pos x="41" y="0"/>
              </a:cxn>
            </a:cxnLst>
            <a:rect l="0" t="0" r="r" b="b"/>
            <a:pathLst>
              <a:path w="134" h="139">
                <a:moveTo>
                  <a:pt x="41" y="0"/>
                </a:moveTo>
                <a:lnTo>
                  <a:pt x="33" y="38"/>
                </a:lnTo>
                <a:lnTo>
                  <a:pt x="8" y="55"/>
                </a:lnTo>
                <a:lnTo>
                  <a:pt x="8" y="80"/>
                </a:lnTo>
                <a:lnTo>
                  <a:pt x="0" y="97"/>
                </a:lnTo>
                <a:lnTo>
                  <a:pt x="0" y="122"/>
                </a:lnTo>
                <a:lnTo>
                  <a:pt x="25" y="138"/>
                </a:lnTo>
                <a:lnTo>
                  <a:pt x="49" y="138"/>
                </a:lnTo>
                <a:lnTo>
                  <a:pt x="75" y="138"/>
                </a:lnTo>
                <a:lnTo>
                  <a:pt x="100" y="138"/>
                </a:lnTo>
                <a:lnTo>
                  <a:pt x="125" y="138"/>
                </a:lnTo>
                <a:lnTo>
                  <a:pt x="133" y="113"/>
                </a:lnTo>
                <a:lnTo>
                  <a:pt x="133" y="88"/>
                </a:lnTo>
                <a:lnTo>
                  <a:pt x="116" y="63"/>
                </a:lnTo>
                <a:lnTo>
                  <a:pt x="92" y="38"/>
                </a:lnTo>
                <a:lnTo>
                  <a:pt x="41" y="0"/>
                </a:lnTo>
                <a:lnTo>
                  <a:pt x="41" y="0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2548" name="Freeform 20"/>
          <p:cNvSpPr>
            <a:spLocks/>
          </p:cNvSpPr>
          <p:nvPr/>
        </p:nvSpPr>
        <p:spPr bwMode="auto">
          <a:xfrm>
            <a:off x="3414713" y="4708525"/>
            <a:ext cx="393700" cy="306388"/>
          </a:xfrm>
          <a:custGeom>
            <a:avLst/>
            <a:gdLst/>
            <a:ahLst/>
            <a:cxnLst>
              <a:cxn ang="0">
                <a:pos x="0" y="27"/>
              </a:cxn>
              <a:cxn ang="0">
                <a:pos x="39" y="49"/>
              </a:cxn>
              <a:cxn ang="0">
                <a:pos x="64" y="67"/>
              </a:cxn>
              <a:cxn ang="0">
                <a:pos x="88" y="91"/>
              </a:cxn>
              <a:cxn ang="0">
                <a:pos x="106" y="116"/>
              </a:cxn>
              <a:cxn ang="0">
                <a:pos x="106" y="134"/>
              </a:cxn>
              <a:cxn ang="0">
                <a:pos x="114" y="158"/>
              </a:cxn>
              <a:cxn ang="0">
                <a:pos x="131" y="183"/>
              </a:cxn>
              <a:cxn ang="0">
                <a:pos x="155" y="192"/>
              </a:cxn>
              <a:cxn ang="0">
                <a:pos x="181" y="192"/>
              </a:cxn>
              <a:cxn ang="0">
                <a:pos x="206" y="192"/>
              </a:cxn>
              <a:cxn ang="0">
                <a:pos x="230" y="192"/>
              </a:cxn>
              <a:cxn ang="0">
                <a:pos x="247" y="167"/>
              </a:cxn>
              <a:cxn ang="0">
                <a:pos x="239" y="142"/>
              </a:cxn>
              <a:cxn ang="0">
                <a:pos x="214" y="125"/>
              </a:cxn>
              <a:cxn ang="0">
                <a:pos x="189" y="116"/>
              </a:cxn>
              <a:cxn ang="0">
                <a:pos x="172" y="100"/>
              </a:cxn>
              <a:cxn ang="0">
                <a:pos x="155" y="75"/>
              </a:cxn>
              <a:cxn ang="0">
                <a:pos x="147" y="49"/>
              </a:cxn>
              <a:cxn ang="0">
                <a:pos x="131" y="24"/>
              </a:cxn>
              <a:cxn ang="0">
                <a:pos x="106" y="8"/>
              </a:cxn>
              <a:cxn ang="0">
                <a:pos x="88" y="0"/>
              </a:cxn>
              <a:cxn ang="0">
                <a:pos x="64" y="0"/>
              </a:cxn>
              <a:cxn ang="0">
                <a:pos x="39" y="0"/>
              </a:cxn>
              <a:cxn ang="0">
                <a:pos x="0" y="27"/>
              </a:cxn>
              <a:cxn ang="0">
                <a:pos x="0" y="27"/>
              </a:cxn>
            </a:cxnLst>
            <a:rect l="0" t="0" r="r" b="b"/>
            <a:pathLst>
              <a:path w="248" h="193">
                <a:moveTo>
                  <a:pt x="0" y="27"/>
                </a:moveTo>
                <a:lnTo>
                  <a:pt x="39" y="49"/>
                </a:lnTo>
                <a:lnTo>
                  <a:pt x="64" y="67"/>
                </a:lnTo>
                <a:lnTo>
                  <a:pt x="88" y="91"/>
                </a:lnTo>
                <a:lnTo>
                  <a:pt x="106" y="116"/>
                </a:lnTo>
                <a:lnTo>
                  <a:pt x="106" y="134"/>
                </a:lnTo>
                <a:lnTo>
                  <a:pt x="114" y="158"/>
                </a:lnTo>
                <a:lnTo>
                  <a:pt x="131" y="183"/>
                </a:lnTo>
                <a:lnTo>
                  <a:pt x="155" y="192"/>
                </a:lnTo>
                <a:lnTo>
                  <a:pt x="181" y="192"/>
                </a:lnTo>
                <a:lnTo>
                  <a:pt x="206" y="192"/>
                </a:lnTo>
                <a:lnTo>
                  <a:pt x="230" y="192"/>
                </a:lnTo>
                <a:lnTo>
                  <a:pt x="247" y="167"/>
                </a:lnTo>
                <a:lnTo>
                  <a:pt x="239" y="142"/>
                </a:lnTo>
                <a:lnTo>
                  <a:pt x="214" y="125"/>
                </a:lnTo>
                <a:lnTo>
                  <a:pt x="189" y="116"/>
                </a:lnTo>
                <a:lnTo>
                  <a:pt x="172" y="100"/>
                </a:lnTo>
                <a:lnTo>
                  <a:pt x="155" y="75"/>
                </a:lnTo>
                <a:lnTo>
                  <a:pt x="147" y="49"/>
                </a:lnTo>
                <a:lnTo>
                  <a:pt x="131" y="24"/>
                </a:lnTo>
                <a:lnTo>
                  <a:pt x="106" y="8"/>
                </a:lnTo>
                <a:lnTo>
                  <a:pt x="88" y="0"/>
                </a:lnTo>
                <a:lnTo>
                  <a:pt x="64" y="0"/>
                </a:lnTo>
                <a:lnTo>
                  <a:pt x="39" y="0"/>
                </a:lnTo>
                <a:lnTo>
                  <a:pt x="0" y="27"/>
                </a:lnTo>
                <a:lnTo>
                  <a:pt x="0" y="27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49" name="Freeform 21"/>
          <p:cNvSpPr>
            <a:spLocks/>
          </p:cNvSpPr>
          <p:nvPr/>
        </p:nvSpPr>
        <p:spPr bwMode="auto">
          <a:xfrm>
            <a:off x="3159125" y="4981575"/>
            <a:ext cx="1589088" cy="1766888"/>
          </a:xfrm>
          <a:custGeom>
            <a:avLst/>
            <a:gdLst/>
            <a:ahLst/>
            <a:cxnLst>
              <a:cxn ang="0">
                <a:pos x="50" y="37"/>
              </a:cxn>
              <a:cxn ang="0">
                <a:pos x="8" y="128"/>
              </a:cxn>
              <a:cxn ang="0">
                <a:pos x="16" y="228"/>
              </a:cxn>
              <a:cxn ang="0">
                <a:pos x="41" y="329"/>
              </a:cxn>
              <a:cxn ang="0">
                <a:pos x="41" y="461"/>
              </a:cxn>
              <a:cxn ang="0">
                <a:pos x="25" y="562"/>
              </a:cxn>
              <a:cxn ang="0">
                <a:pos x="0" y="662"/>
              </a:cxn>
              <a:cxn ang="0">
                <a:pos x="25" y="762"/>
              </a:cxn>
              <a:cxn ang="0">
                <a:pos x="75" y="846"/>
              </a:cxn>
              <a:cxn ang="0">
                <a:pos x="67" y="945"/>
              </a:cxn>
              <a:cxn ang="0">
                <a:pos x="108" y="1037"/>
              </a:cxn>
              <a:cxn ang="0">
                <a:pos x="183" y="1095"/>
              </a:cxn>
              <a:cxn ang="0">
                <a:pos x="275" y="1104"/>
              </a:cxn>
              <a:cxn ang="0">
                <a:pos x="367" y="1104"/>
              </a:cxn>
              <a:cxn ang="0">
                <a:pos x="475" y="1095"/>
              </a:cxn>
              <a:cxn ang="0">
                <a:pos x="558" y="1095"/>
              </a:cxn>
              <a:cxn ang="0">
                <a:pos x="666" y="1104"/>
              </a:cxn>
              <a:cxn ang="0">
                <a:pos x="758" y="1079"/>
              </a:cxn>
              <a:cxn ang="0">
                <a:pos x="850" y="1079"/>
              </a:cxn>
              <a:cxn ang="0">
                <a:pos x="942" y="1112"/>
              </a:cxn>
              <a:cxn ang="0">
                <a:pos x="1000" y="1045"/>
              </a:cxn>
              <a:cxn ang="0">
                <a:pos x="942" y="978"/>
              </a:cxn>
              <a:cxn ang="0">
                <a:pos x="858" y="903"/>
              </a:cxn>
              <a:cxn ang="0">
                <a:pos x="766" y="862"/>
              </a:cxn>
              <a:cxn ang="0">
                <a:pos x="708" y="779"/>
              </a:cxn>
              <a:cxn ang="0">
                <a:pos x="650" y="846"/>
              </a:cxn>
              <a:cxn ang="0">
                <a:pos x="700" y="929"/>
              </a:cxn>
              <a:cxn ang="0">
                <a:pos x="624" y="954"/>
              </a:cxn>
              <a:cxn ang="0">
                <a:pos x="549" y="903"/>
              </a:cxn>
              <a:cxn ang="0">
                <a:pos x="466" y="870"/>
              </a:cxn>
              <a:cxn ang="0">
                <a:pos x="358" y="804"/>
              </a:cxn>
              <a:cxn ang="0">
                <a:pos x="342" y="720"/>
              </a:cxn>
              <a:cxn ang="0">
                <a:pos x="442" y="737"/>
              </a:cxn>
              <a:cxn ang="0">
                <a:pos x="533" y="762"/>
              </a:cxn>
              <a:cxn ang="0">
                <a:pos x="633" y="720"/>
              </a:cxn>
              <a:cxn ang="0">
                <a:pos x="633" y="620"/>
              </a:cxn>
              <a:cxn ang="0">
                <a:pos x="549" y="562"/>
              </a:cxn>
              <a:cxn ang="0">
                <a:pos x="442" y="570"/>
              </a:cxn>
              <a:cxn ang="0">
                <a:pos x="484" y="470"/>
              </a:cxn>
              <a:cxn ang="0">
                <a:pos x="558" y="420"/>
              </a:cxn>
              <a:cxn ang="0">
                <a:pos x="558" y="320"/>
              </a:cxn>
              <a:cxn ang="0">
                <a:pos x="508" y="236"/>
              </a:cxn>
              <a:cxn ang="0">
                <a:pos x="442" y="220"/>
              </a:cxn>
              <a:cxn ang="0">
                <a:pos x="350" y="179"/>
              </a:cxn>
              <a:cxn ang="0">
                <a:pos x="292" y="262"/>
              </a:cxn>
              <a:cxn ang="0">
                <a:pos x="325" y="353"/>
              </a:cxn>
              <a:cxn ang="0">
                <a:pos x="233" y="287"/>
              </a:cxn>
              <a:cxn ang="0">
                <a:pos x="158" y="212"/>
              </a:cxn>
              <a:cxn ang="0">
                <a:pos x="83" y="145"/>
              </a:cxn>
              <a:cxn ang="0">
                <a:pos x="91" y="45"/>
              </a:cxn>
            </a:cxnLst>
            <a:rect l="0" t="0" r="r" b="b"/>
            <a:pathLst>
              <a:path w="1001" h="1113">
                <a:moveTo>
                  <a:pt x="125" y="0"/>
                </a:moveTo>
                <a:lnTo>
                  <a:pt x="100" y="37"/>
                </a:lnTo>
                <a:lnTo>
                  <a:pt x="75" y="37"/>
                </a:lnTo>
                <a:lnTo>
                  <a:pt x="50" y="37"/>
                </a:lnTo>
                <a:lnTo>
                  <a:pt x="33" y="62"/>
                </a:lnTo>
                <a:lnTo>
                  <a:pt x="25" y="86"/>
                </a:lnTo>
                <a:lnTo>
                  <a:pt x="16" y="104"/>
                </a:lnTo>
                <a:lnTo>
                  <a:pt x="8" y="128"/>
                </a:lnTo>
                <a:lnTo>
                  <a:pt x="8" y="153"/>
                </a:lnTo>
                <a:lnTo>
                  <a:pt x="8" y="179"/>
                </a:lnTo>
                <a:lnTo>
                  <a:pt x="16" y="203"/>
                </a:lnTo>
                <a:lnTo>
                  <a:pt x="16" y="228"/>
                </a:lnTo>
                <a:lnTo>
                  <a:pt x="25" y="254"/>
                </a:lnTo>
                <a:lnTo>
                  <a:pt x="33" y="278"/>
                </a:lnTo>
                <a:lnTo>
                  <a:pt x="33" y="303"/>
                </a:lnTo>
                <a:lnTo>
                  <a:pt x="41" y="329"/>
                </a:lnTo>
                <a:lnTo>
                  <a:pt x="41" y="395"/>
                </a:lnTo>
                <a:lnTo>
                  <a:pt x="41" y="412"/>
                </a:lnTo>
                <a:lnTo>
                  <a:pt x="41" y="437"/>
                </a:lnTo>
                <a:lnTo>
                  <a:pt x="41" y="461"/>
                </a:lnTo>
                <a:lnTo>
                  <a:pt x="41" y="479"/>
                </a:lnTo>
                <a:lnTo>
                  <a:pt x="33" y="503"/>
                </a:lnTo>
                <a:lnTo>
                  <a:pt x="33" y="528"/>
                </a:lnTo>
                <a:lnTo>
                  <a:pt x="25" y="562"/>
                </a:lnTo>
                <a:lnTo>
                  <a:pt x="16" y="595"/>
                </a:lnTo>
                <a:lnTo>
                  <a:pt x="16" y="620"/>
                </a:lnTo>
                <a:lnTo>
                  <a:pt x="8" y="637"/>
                </a:lnTo>
                <a:lnTo>
                  <a:pt x="0" y="662"/>
                </a:lnTo>
                <a:lnTo>
                  <a:pt x="0" y="687"/>
                </a:lnTo>
                <a:lnTo>
                  <a:pt x="0" y="704"/>
                </a:lnTo>
                <a:lnTo>
                  <a:pt x="0" y="729"/>
                </a:lnTo>
                <a:lnTo>
                  <a:pt x="25" y="762"/>
                </a:lnTo>
                <a:lnTo>
                  <a:pt x="50" y="779"/>
                </a:lnTo>
                <a:lnTo>
                  <a:pt x="67" y="804"/>
                </a:lnTo>
                <a:lnTo>
                  <a:pt x="75" y="828"/>
                </a:lnTo>
                <a:lnTo>
                  <a:pt x="75" y="846"/>
                </a:lnTo>
                <a:lnTo>
                  <a:pt x="75" y="870"/>
                </a:lnTo>
                <a:lnTo>
                  <a:pt x="67" y="895"/>
                </a:lnTo>
                <a:lnTo>
                  <a:pt x="67" y="921"/>
                </a:lnTo>
                <a:lnTo>
                  <a:pt x="67" y="945"/>
                </a:lnTo>
                <a:lnTo>
                  <a:pt x="67" y="970"/>
                </a:lnTo>
                <a:lnTo>
                  <a:pt x="67" y="996"/>
                </a:lnTo>
                <a:lnTo>
                  <a:pt x="83" y="1020"/>
                </a:lnTo>
                <a:lnTo>
                  <a:pt x="108" y="1037"/>
                </a:lnTo>
                <a:lnTo>
                  <a:pt x="125" y="1045"/>
                </a:lnTo>
                <a:lnTo>
                  <a:pt x="142" y="1071"/>
                </a:lnTo>
                <a:lnTo>
                  <a:pt x="158" y="1095"/>
                </a:lnTo>
                <a:lnTo>
                  <a:pt x="183" y="1095"/>
                </a:lnTo>
                <a:lnTo>
                  <a:pt x="200" y="1095"/>
                </a:lnTo>
                <a:lnTo>
                  <a:pt x="233" y="1104"/>
                </a:lnTo>
                <a:lnTo>
                  <a:pt x="258" y="1104"/>
                </a:lnTo>
                <a:lnTo>
                  <a:pt x="275" y="1104"/>
                </a:lnTo>
                <a:lnTo>
                  <a:pt x="300" y="1104"/>
                </a:lnTo>
                <a:lnTo>
                  <a:pt x="325" y="1104"/>
                </a:lnTo>
                <a:lnTo>
                  <a:pt x="342" y="1104"/>
                </a:lnTo>
                <a:lnTo>
                  <a:pt x="367" y="1104"/>
                </a:lnTo>
                <a:lnTo>
                  <a:pt x="391" y="1095"/>
                </a:lnTo>
                <a:lnTo>
                  <a:pt x="417" y="1095"/>
                </a:lnTo>
                <a:lnTo>
                  <a:pt x="450" y="1095"/>
                </a:lnTo>
                <a:lnTo>
                  <a:pt x="475" y="1095"/>
                </a:lnTo>
                <a:lnTo>
                  <a:pt x="492" y="1095"/>
                </a:lnTo>
                <a:lnTo>
                  <a:pt x="516" y="1095"/>
                </a:lnTo>
                <a:lnTo>
                  <a:pt x="541" y="1095"/>
                </a:lnTo>
                <a:lnTo>
                  <a:pt x="558" y="1095"/>
                </a:lnTo>
                <a:lnTo>
                  <a:pt x="583" y="1104"/>
                </a:lnTo>
                <a:lnTo>
                  <a:pt x="608" y="1104"/>
                </a:lnTo>
                <a:lnTo>
                  <a:pt x="642" y="1104"/>
                </a:lnTo>
                <a:lnTo>
                  <a:pt x="666" y="1104"/>
                </a:lnTo>
                <a:lnTo>
                  <a:pt x="691" y="1104"/>
                </a:lnTo>
                <a:lnTo>
                  <a:pt x="708" y="1104"/>
                </a:lnTo>
                <a:lnTo>
                  <a:pt x="733" y="1087"/>
                </a:lnTo>
                <a:lnTo>
                  <a:pt x="758" y="1079"/>
                </a:lnTo>
                <a:lnTo>
                  <a:pt x="775" y="1079"/>
                </a:lnTo>
                <a:lnTo>
                  <a:pt x="800" y="1071"/>
                </a:lnTo>
                <a:lnTo>
                  <a:pt x="825" y="1071"/>
                </a:lnTo>
                <a:lnTo>
                  <a:pt x="850" y="1079"/>
                </a:lnTo>
                <a:lnTo>
                  <a:pt x="875" y="1087"/>
                </a:lnTo>
                <a:lnTo>
                  <a:pt x="900" y="1095"/>
                </a:lnTo>
                <a:lnTo>
                  <a:pt x="917" y="1104"/>
                </a:lnTo>
                <a:lnTo>
                  <a:pt x="942" y="1112"/>
                </a:lnTo>
                <a:lnTo>
                  <a:pt x="966" y="1112"/>
                </a:lnTo>
                <a:lnTo>
                  <a:pt x="992" y="1095"/>
                </a:lnTo>
                <a:lnTo>
                  <a:pt x="1000" y="1071"/>
                </a:lnTo>
                <a:lnTo>
                  <a:pt x="1000" y="1045"/>
                </a:lnTo>
                <a:lnTo>
                  <a:pt x="1000" y="1020"/>
                </a:lnTo>
                <a:lnTo>
                  <a:pt x="992" y="996"/>
                </a:lnTo>
                <a:lnTo>
                  <a:pt x="975" y="987"/>
                </a:lnTo>
                <a:lnTo>
                  <a:pt x="942" y="978"/>
                </a:lnTo>
                <a:lnTo>
                  <a:pt x="917" y="970"/>
                </a:lnTo>
                <a:lnTo>
                  <a:pt x="900" y="962"/>
                </a:lnTo>
                <a:lnTo>
                  <a:pt x="875" y="937"/>
                </a:lnTo>
                <a:lnTo>
                  <a:pt x="858" y="903"/>
                </a:lnTo>
                <a:lnTo>
                  <a:pt x="841" y="887"/>
                </a:lnTo>
                <a:lnTo>
                  <a:pt x="816" y="879"/>
                </a:lnTo>
                <a:lnTo>
                  <a:pt x="792" y="870"/>
                </a:lnTo>
                <a:lnTo>
                  <a:pt x="766" y="862"/>
                </a:lnTo>
                <a:lnTo>
                  <a:pt x="750" y="837"/>
                </a:lnTo>
                <a:lnTo>
                  <a:pt x="741" y="812"/>
                </a:lnTo>
                <a:lnTo>
                  <a:pt x="733" y="787"/>
                </a:lnTo>
                <a:lnTo>
                  <a:pt x="708" y="779"/>
                </a:lnTo>
                <a:lnTo>
                  <a:pt x="691" y="779"/>
                </a:lnTo>
                <a:lnTo>
                  <a:pt x="666" y="795"/>
                </a:lnTo>
                <a:lnTo>
                  <a:pt x="658" y="820"/>
                </a:lnTo>
                <a:lnTo>
                  <a:pt x="650" y="846"/>
                </a:lnTo>
                <a:lnTo>
                  <a:pt x="650" y="870"/>
                </a:lnTo>
                <a:lnTo>
                  <a:pt x="666" y="895"/>
                </a:lnTo>
                <a:lnTo>
                  <a:pt x="691" y="912"/>
                </a:lnTo>
                <a:lnTo>
                  <a:pt x="700" y="929"/>
                </a:lnTo>
                <a:lnTo>
                  <a:pt x="700" y="954"/>
                </a:lnTo>
                <a:lnTo>
                  <a:pt x="675" y="962"/>
                </a:lnTo>
                <a:lnTo>
                  <a:pt x="650" y="962"/>
                </a:lnTo>
                <a:lnTo>
                  <a:pt x="624" y="954"/>
                </a:lnTo>
                <a:lnTo>
                  <a:pt x="600" y="945"/>
                </a:lnTo>
                <a:lnTo>
                  <a:pt x="575" y="929"/>
                </a:lnTo>
                <a:lnTo>
                  <a:pt x="567" y="912"/>
                </a:lnTo>
                <a:lnTo>
                  <a:pt x="549" y="903"/>
                </a:lnTo>
                <a:lnTo>
                  <a:pt x="533" y="879"/>
                </a:lnTo>
                <a:lnTo>
                  <a:pt x="508" y="870"/>
                </a:lnTo>
                <a:lnTo>
                  <a:pt x="484" y="870"/>
                </a:lnTo>
                <a:lnTo>
                  <a:pt x="466" y="870"/>
                </a:lnTo>
                <a:lnTo>
                  <a:pt x="442" y="870"/>
                </a:lnTo>
                <a:lnTo>
                  <a:pt x="408" y="846"/>
                </a:lnTo>
                <a:lnTo>
                  <a:pt x="391" y="828"/>
                </a:lnTo>
                <a:lnTo>
                  <a:pt x="358" y="804"/>
                </a:lnTo>
                <a:lnTo>
                  <a:pt x="325" y="771"/>
                </a:lnTo>
                <a:lnTo>
                  <a:pt x="316" y="753"/>
                </a:lnTo>
                <a:lnTo>
                  <a:pt x="308" y="729"/>
                </a:lnTo>
                <a:lnTo>
                  <a:pt x="342" y="720"/>
                </a:lnTo>
                <a:lnTo>
                  <a:pt x="375" y="720"/>
                </a:lnTo>
                <a:lnTo>
                  <a:pt x="400" y="729"/>
                </a:lnTo>
                <a:lnTo>
                  <a:pt x="417" y="729"/>
                </a:lnTo>
                <a:lnTo>
                  <a:pt x="442" y="737"/>
                </a:lnTo>
                <a:lnTo>
                  <a:pt x="466" y="745"/>
                </a:lnTo>
                <a:lnTo>
                  <a:pt x="484" y="753"/>
                </a:lnTo>
                <a:lnTo>
                  <a:pt x="508" y="762"/>
                </a:lnTo>
                <a:lnTo>
                  <a:pt x="533" y="762"/>
                </a:lnTo>
                <a:lnTo>
                  <a:pt x="558" y="745"/>
                </a:lnTo>
                <a:lnTo>
                  <a:pt x="583" y="737"/>
                </a:lnTo>
                <a:lnTo>
                  <a:pt x="608" y="720"/>
                </a:lnTo>
                <a:lnTo>
                  <a:pt x="633" y="720"/>
                </a:lnTo>
                <a:lnTo>
                  <a:pt x="650" y="696"/>
                </a:lnTo>
                <a:lnTo>
                  <a:pt x="650" y="678"/>
                </a:lnTo>
                <a:lnTo>
                  <a:pt x="642" y="645"/>
                </a:lnTo>
                <a:lnTo>
                  <a:pt x="633" y="620"/>
                </a:lnTo>
                <a:lnTo>
                  <a:pt x="616" y="603"/>
                </a:lnTo>
                <a:lnTo>
                  <a:pt x="600" y="579"/>
                </a:lnTo>
                <a:lnTo>
                  <a:pt x="575" y="562"/>
                </a:lnTo>
                <a:lnTo>
                  <a:pt x="549" y="562"/>
                </a:lnTo>
                <a:lnTo>
                  <a:pt x="525" y="579"/>
                </a:lnTo>
                <a:lnTo>
                  <a:pt x="500" y="579"/>
                </a:lnTo>
                <a:lnTo>
                  <a:pt x="466" y="579"/>
                </a:lnTo>
                <a:lnTo>
                  <a:pt x="442" y="570"/>
                </a:lnTo>
                <a:lnTo>
                  <a:pt x="425" y="545"/>
                </a:lnTo>
                <a:lnTo>
                  <a:pt x="433" y="520"/>
                </a:lnTo>
                <a:lnTo>
                  <a:pt x="458" y="503"/>
                </a:lnTo>
                <a:lnTo>
                  <a:pt x="484" y="470"/>
                </a:lnTo>
                <a:lnTo>
                  <a:pt x="508" y="461"/>
                </a:lnTo>
                <a:lnTo>
                  <a:pt x="533" y="461"/>
                </a:lnTo>
                <a:lnTo>
                  <a:pt x="558" y="445"/>
                </a:lnTo>
                <a:lnTo>
                  <a:pt x="558" y="420"/>
                </a:lnTo>
                <a:lnTo>
                  <a:pt x="558" y="386"/>
                </a:lnTo>
                <a:lnTo>
                  <a:pt x="558" y="362"/>
                </a:lnTo>
                <a:lnTo>
                  <a:pt x="558" y="337"/>
                </a:lnTo>
                <a:lnTo>
                  <a:pt x="558" y="320"/>
                </a:lnTo>
                <a:lnTo>
                  <a:pt x="549" y="295"/>
                </a:lnTo>
                <a:lnTo>
                  <a:pt x="541" y="270"/>
                </a:lnTo>
                <a:lnTo>
                  <a:pt x="533" y="245"/>
                </a:lnTo>
                <a:lnTo>
                  <a:pt x="508" y="236"/>
                </a:lnTo>
                <a:lnTo>
                  <a:pt x="484" y="254"/>
                </a:lnTo>
                <a:lnTo>
                  <a:pt x="466" y="262"/>
                </a:lnTo>
                <a:lnTo>
                  <a:pt x="442" y="245"/>
                </a:lnTo>
                <a:lnTo>
                  <a:pt x="442" y="220"/>
                </a:lnTo>
                <a:lnTo>
                  <a:pt x="417" y="203"/>
                </a:lnTo>
                <a:lnTo>
                  <a:pt x="400" y="187"/>
                </a:lnTo>
                <a:lnTo>
                  <a:pt x="375" y="179"/>
                </a:lnTo>
                <a:lnTo>
                  <a:pt x="350" y="179"/>
                </a:lnTo>
                <a:lnTo>
                  <a:pt x="333" y="195"/>
                </a:lnTo>
                <a:lnTo>
                  <a:pt x="308" y="220"/>
                </a:lnTo>
                <a:lnTo>
                  <a:pt x="292" y="245"/>
                </a:lnTo>
                <a:lnTo>
                  <a:pt x="292" y="262"/>
                </a:lnTo>
                <a:lnTo>
                  <a:pt x="316" y="295"/>
                </a:lnTo>
                <a:lnTo>
                  <a:pt x="333" y="320"/>
                </a:lnTo>
                <a:lnTo>
                  <a:pt x="350" y="337"/>
                </a:lnTo>
                <a:lnTo>
                  <a:pt x="325" y="353"/>
                </a:lnTo>
                <a:lnTo>
                  <a:pt x="292" y="353"/>
                </a:lnTo>
                <a:lnTo>
                  <a:pt x="258" y="329"/>
                </a:lnTo>
                <a:lnTo>
                  <a:pt x="250" y="311"/>
                </a:lnTo>
                <a:lnTo>
                  <a:pt x="233" y="287"/>
                </a:lnTo>
                <a:lnTo>
                  <a:pt x="217" y="262"/>
                </a:lnTo>
                <a:lnTo>
                  <a:pt x="208" y="245"/>
                </a:lnTo>
                <a:lnTo>
                  <a:pt x="183" y="228"/>
                </a:lnTo>
                <a:lnTo>
                  <a:pt x="158" y="212"/>
                </a:lnTo>
                <a:lnTo>
                  <a:pt x="133" y="203"/>
                </a:lnTo>
                <a:lnTo>
                  <a:pt x="116" y="203"/>
                </a:lnTo>
                <a:lnTo>
                  <a:pt x="91" y="170"/>
                </a:lnTo>
                <a:lnTo>
                  <a:pt x="83" y="145"/>
                </a:lnTo>
                <a:lnTo>
                  <a:pt x="83" y="120"/>
                </a:lnTo>
                <a:lnTo>
                  <a:pt x="83" y="95"/>
                </a:lnTo>
                <a:lnTo>
                  <a:pt x="83" y="70"/>
                </a:lnTo>
                <a:lnTo>
                  <a:pt x="91" y="45"/>
                </a:lnTo>
                <a:lnTo>
                  <a:pt x="125" y="0"/>
                </a:lnTo>
                <a:lnTo>
                  <a:pt x="125" y="0"/>
                </a:lnTo>
              </a:path>
            </a:pathLst>
          </a:custGeom>
          <a:pattFill prst="pct90">
            <a:fgClr>
              <a:schemeClr val="accent1"/>
            </a:fgClr>
            <a:bgClr>
              <a:srgbClr val="080808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2550" name="Freeform 22"/>
          <p:cNvSpPr>
            <a:spLocks/>
          </p:cNvSpPr>
          <p:nvPr/>
        </p:nvSpPr>
        <p:spPr bwMode="auto">
          <a:xfrm>
            <a:off x="3343275" y="5581650"/>
            <a:ext cx="385763" cy="412750"/>
          </a:xfrm>
          <a:custGeom>
            <a:avLst/>
            <a:gdLst/>
            <a:ahLst/>
            <a:cxnLst>
              <a:cxn ang="0">
                <a:pos x="9" y="54"/>
              </a:cxn>
              <a:cxn ang="0">
                <a:pos x="9" y="92"/>
              </a:cxn>
              <a:cxn ang="0">
                <a:pos x="9" y="109"/>
              </a:cxn>
              <a:cxn ang="0">
                <a:pos x="9" y="134"/>
              </a:cxn>
              <a:cxn ang="0">
                <a:pos x="9" y="159"/>
              </a:cxn>
              <a:cxn ang="0">
                <a:pos x="0" y="176"/>
              </a:cxn>
              <a:cxn ang="0">
                <a:pos x="0" y="201"/>
              </a:cxn>
              <a:cxn ang="0">
                <a:pos x="0" y="225"/>
              </a:cxn>
              <a:cxn ang="0">
                <a:pos x="18" y="234"/>
              </a:cxn>
              <a:cxn ang="0">
                <a:pos x="42" y="242"/>
              </a:cxn>
              <a:cxn ang="0">
                <a:pos x="67" y="242"/>
              </a:cxn>
              <a:cxn ang="0">
                <a:pos x="84" y="242"/>
              </a:cxn>
              <a:cxn ang="0">
                <a:pos x="109" y="242"/>
              </a:cxn>
              <a:cxn ang="0">
                <a:pos x="134" y="242"/>
              </a:cxn>
              <a:cxn ang="0">
                <a:pos x="159" y="251"/>
              </a:cxn>
              <a:cxn ang="0">
                <a:pos x="184" y="259"/>
              </a:cxn>
              <a:cxn ang="0">
                <a:pos x="209" y="259"/>
              </a:cxn>
              <a:cxn ang="0">
                <a:pos x="226" y="259"/>
              </a:cxn>
              <a:cxn ang="0">
                <a:pos x="242" y="242"/>
              </a:cxn>
              <a:cxn ang="0">
                <a:pos x="242" y="217"/>
              </a:cxn>
              <a:cxn ang="0">
                <a:pos x="217" y="201"/>
              </a:cxn>
              <a:cxn ang="0">
                <a:pos x="192" y="184"/>
              </a:cxn>
              <a:cxn ang="0">
                <a:pos x="176" y="167"/>
              </a:cxn>
              <a:cxn ang="0">
                <a:pos x="159" y="142"/>
              </a:cxn>
              <a:cxn ang="0">
                <a:pos x="142" y="125"/>
              </a:cxn>
              <a:cxn ang="0">
                <a:pos x="134" y="101"/>
              </a:cxn>
              <a:cxn ang="0">
                <a:pos x="134" y="83"/>
              </a:cxn>
              <a:cxn ang="0">
                <a:pos x="125" y="59"/>
              </a:cxn>
              <a:cxn ang="0">
                <a:pos x="117" y="34"/>
              </a:cxn>
              <a:cxn ang="0">
                <a:pos x="101" y="17"/>
              </a:cxn>
              <a:cxn ang="0">
                <a:pos x="76" y="0"/>
              </a:cxn>
              <a:cxn ang="0">
                <a:pos x="59" y="0"/>
              </a:cxn>
              <a:cxn ang="0">
                <a:pos x="51" y="26"/>
              </a:cxn>
              <a:cxn ang="0">
                <a:pos x="9" y="54"/>
              </a:cxn>
              <a:cxn ang="0">
                <a:pos x="9" y="54"/>
              </a:cxn>
            </a:cxnLst>
            <a:rect l="0" t="0" r="r" b="b"/>
            <a:pathLst>
              <a:path w="243" h="260">
                <a:moveTo>
                  <a:pt x="9" y="54"/>
                </a:moveTo>
                <a:lnTo>
                  <a:pt x="9" y="92"/>
                </a:lnTo>
                <a:lnTo>
                  <a:pt x="9" y="109"/>
                </a:lnTo>
                <a:lnTo>
                  <a:pt x="9" y="134"/>
                </a:lnTo>
                <a:lnTo>
                  <a:pt x="9" y="159"/>
                </a:lnTo>
                <a:lnTo>
                  <a:pt x="0" y="176"/>
                </a:lnTo>
                <a:lnTo>
                  <a:pt x="0" y="201"/>
                </a:lnTo>
                <a:lnTo>
                  <a:pt x="0" y="225"/>
                </a:lnTo>
                <a:lnTo>
                  <a:pt x="18" y="234"/>
                </a:lnTo>
                <a:lnTo>
                  <a:pt x="42" y="242"/>
                </a:lnTo>
                <a:lnTo>
                  <a:pt x="67" y="242"/>
                </a:lnTo>
                <a:lnTo>
                  <a:pt x="84" y="242"/>
                </a:lnTo>
                <a:lnTo>
                  <a:pt x="109" y="242"/>
                </a:lnTo>
                <a:lnTo>
                  <a:pt x="134" y="242"/>
                </a:lnTo>
                <a:lnTo>
                  <a:pt x="159" y="251"/>
                </a:lnTo>
                <a:lnTo>
                  <a:pt x="184" y="259"/>
                </a:lnTo>
                <a:lnTo>
                  <a:pt x="209" y="259"/>
                </a:lnTo>
                <a:lnTo>
                  <a:pt x="226" y="259"/>
                </a:lnTo>
                <a:lnTo>
                  <a:pt x="242" y="242"/>
                </a:lnTo>
                <a:lnTo>
                  <a:pt x="242" y="217"/>
                </a:lnTo>
                <a:lnTo>
                  <a:pt x="217" y="201"/>
                </a:lnTo>
                <a:lnTo>
                  <a:pt x="192" y="184"/>
                </a:lnTo>
                <a:lnTo>
                  <a:pt x="176" y="167"/>
                </a:lnTo>
                <a:lnTo>
                  <a:pt x="159" y="142"/>
                </a:lnTo>
                <a:lnTo>
                  <a:pt x="142" y="125"/>
                </a:lnTo>
                <a:lnTo>
                  <a:pt x="134" y="101"/>
                </a:lnTo>
                <a:lnTo>
                  <a:pt x="134" y="83"/>
                </a:lnTo>
                <a:lnTo>
                  <a:pt x="125" y="59"/>
                </a:lnTo>
                <a:lnTo>
                  <a:pt x="117" y="34"/>
                </a:lnTo>
                <a:lnTo>
                  <a:pt x="101" y="17"/>
                </a:lnTo>
                <a:lnTo>
                  <a:pt x="76" y="0"/>
                </a:lnTo>
                <a:lnTo>
                  <a:pt x="59" y="0"/>
                </a:lnTo>
                <a:lnTo>
                  <a:pt x="51" y="26"/>
                </a:lnTo>
                <a:lnTo>
                  <a:pt x="9" y="54"/>
                </a:lnTo>
                <a:lnTo>
                  <a:pt x="9" y="54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2551" name="Freeform 23"/>
          <p:cNvSpPr>
            <a:spLocks/>
          </p:cNvSpPr>
          <p:nvPr/>
        </p:nvSpPr>
        <p:spPr bwMode="auto">
          <a:xfrm>
            <a:off x="3357563" y="6242050"/>
            <a:ext cx="331787" cy="2444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3" y="3"/>
              </a:cxn>
              <a:cxn ang="0">
                <a:pos x="58" y="11"/>
              </a:cxn>
              <a:cxn ang="0">
                <a:pos x="75" y="11"/>
              </a:cxn>
              <a:cxn ang="0">
                <a:pos x="100" y="27"/>
              </a:cxn>
              <a:cxn ang="0">
                <a:pos x="125" y="36"/>
              </a:cxn>
              <a:cxn ang="0">
                <a:pos x="142" y="36"/>
              </a:cxn>
              <a:cxn ang="0">
                <a:pos x="151" y="53"/>
              </a:cxn>
              <a:cxn ang="0">
                <a:pos x="175" y="69"/>
              </a:cxn>
              <a:cxn ang="0">
                <a:pos x="200" y="86"/>
              </a:cxn>
              <a:cxn ang="0">
                <a:pos x="208" y="111"/>
              </a:cxn>
              <a:cxn ang="0">
                <a:pos x="184" y="111"/>
              </a:cxn>
              <a:cxn ang="0">
                <a:pos x="159" y="119"/>
              </a:cxn>
              <a:cxn ang="0">
                <a:pos x="133" y="128"/>
              </a:cxn>
              <a:cxn ang="0">
                <a:pos x="109" y="144"/>
              </a:cxn>
              <a:cxn ang="0">
                <a:pos x="84" y="144"/>
              </a:cxn>
              <a:cxn ang="0">
                <a:pos x="58" y="153"/>
              </a:cxn>
              <a:cxn ang="0">
                <a:pos x="33" y="136"/>
              </a:cxn>
              <a:cxn ang="0">
                <a:pos x="33" y="119"/>
              </a:cxn>
              <a:cxn ang="0">
                <a:pos x="33" y="94"/>
              </a:cxn>
              <a:cxn ang="0">
                <a:pos x="25" y="69"/>
              </a:cxn>
              <a:cxn ang="0">
                <a:pos x="25" y="44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209" h="154">
                <a:moveTo>
                  <a:pt x="0" y="0"/>
                </a:moveTo>
                <a:lnTo>
                  <a:pt x="33" y="3"/>
                </a:lnTo>
                <a:lnTo>
                  <a:pt x="58" y="11"/>
                </a:lnTo>
                <a:lnTo>
                  <a:pt x="75" y="11"/>
                </a:lnTo>
                <a:lnTo>
                  <a:pt x="100" y="27"/>
                </a:lnTo>
                <a:lnTo>
                  <a:pt x="125" y="36"/>
                </a:lnTo>
                <a:lnTo>
                  <a:pt x="142" y="36"/>
                </a:lnTo>
                <a:lnTo>
                  <a:pt x="151" y="53"/>
                </a:lnTo>
                <a:lnTo>
                  <a:pt x="175" y="69"/>
                </a:lnTo>
                <a:lnTo>
                  <a:pt x="200" y="86"/>
                </a:lnTo>
                <a:lnTo>
                  <a:pt x="208" y="111"/>
                </a:lnTo>
                <a:lnTo>
                  <a:pt x="184" y="111"/>
                </a:lnTo>
                <a:lnTo>
                  <a:pt x="159" y="119"/>
                </a:lnTo>
                <a:lnTo>
                  <a:pt x="133" y="128"/>
                </a:lnTo>
                <a:lnTo>
                  <a:pt x="109" y="144"/>
                </a:lnTo>
                <a:lnTo>
                  <a:pt x="84" y="144"/>
                </a:lnTo>
                <a:lnTo>
                  <a:pt x="58" y="153"/>
                </a:lnTo>
                <a:lnTo>
                  <a:pt x="33" y="136"/>
                </a:lnTo>
                <a:lnTo>
                  <a:pt x="33" y="119"/>
                </a:lnTo>
                <a:lnTo>
                  <a:pt x="33" y="94"/>
                </a:lnTo>
                <a:lnTo>
                  <a:pt x="25" y="69"/>
                </a:lnTo>
                <a:lnTo>
                  <a:pt x="25" y="44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2552" name="Freeform 24"/>
          <p:cNvSpPr>
            <a:spLocks/>
          </p:cNvSpPr>
          <p:nvPr/>
        </p:nvSpPr>
        <p:spPr bwMode="auto">
          <a:xfrm>
            <a:off x="3757613" y="6469063"/>
            <a:ext cx="290512" cy="133350"/>
          </a:xfrm>
          <a:custGeom>
            <a:avLst/>
            <a:gdLst/>
            <a:ahLst/>
            <a:cxnLst>
              <a:cxn ang="0">
                <a:pos x="0" y="35"/>
              </a:cxn>
              <a:cxn ang="0">
                <a:pos x="40" y="49"/>
              </a:cxn>
              <a:cxn ang="0">
                <a:pos x="65" y="49"/>
              </a:cxn>
              <a:cxn ang="0">
                <a:pos x="89" y="58"/>
              </a:cxn>
              <a:cxn ang="0">
                <a:pos x="107" y="58"/>
              </a:cxn>
              <a:cxn ang="0">
                <a:pos x="132" y="67"/>
              </a:cxn>
              <a:cxn ang="0">
                <a:pos x="156" y="75"/>
              </a:cxn>
              <a:cxn ang="0">
                <a:pos x="182" y="83"/>
              </a:cxn>
              <a:cxn ang="0">
                <a:pos x="182" y="58"/>
              </a:cxn>
              <a:cxn ang="0">
                <a:pos x="182" y="41"/>
              </a:cxn>
              <a:cxn ang="0">
                <a:pos x="165" y="33"/>
              </a:cxn>
              <a:cxn ang="0">
                <a:pos x="140" y="17"/>
              </a:cxn>
              <a:cxn ang="0">
                <a:pos x="115" y="0"/>
              </a:cxn>
              <a:cxn ang="0">
                <a:pos x="98" y="0"/>
              </a:cxn>
              <a:cxn ang="0">
                <a:pos x="73" y="0"/>
              </a:cxn>
              <a:cxn ang="0">
                <a:pos x="48" y="0"/>
              </a:cxn>
              <a:cxn ang="0">
                <a:pos x="31" y="0"/>
              </a:cxn>
              <a:cxn ang="0">
                <a:pos x="0" y="35"/>
              </a:cxn>
              <a:cxn ang="0">
                <a:pos x="0" y="35"/>
              </a:cxn>
            </a:cxnLst>
            <a:rect l="0" t="0" r="r" b="b"/>
            <a:pathLst>
              <a:path w="183" h="84">
                <a:moveTo>
                  <a:pt x="0" y="35"/>
                </a:moveTo>
                <a:lnTo>
                  <a:pt x="40" y="49"/>
                </a:lnTo>
                <a:lnTo>
                  <a:pt x="65" y="49"/>
                </a:lnTo>
                <a:lnTo>
                  <a:pt x="89" y="58"/>
                </a:lnTo>
                <a:lnTo>
                  <a:pt x="107" y="58"/>
                </a:lnTo>
                <a:lnTo>
                  <a:pt x="132" y="67"/>
                </a:lnTo>
                <a:lnTo>
                  <a:pt x="156" y="75"/>
                </a:lnTo>
                <a:lnTo>
                  <a:pt x="182" y="83"/>
                </a:lnTo>
                <a:lnTo>
                  <a:pt x="182" y="58"/>
                </a:lnTo>
                <a:lnTo>
                  <a:pt x="182" y="41"/>
                </a:lnTo>
                <a:lnTo>
                  <a:pt x="165" y="33"/>
                </a:lnTo>
                <a:lnTo>
                  <a:pt x="140" y="17"/>
                </a:lnTo>
                <a:lnTo>
                  <a:pt x="115" y="0"/>
                </a:lnTo>
                <a:lnTo>
                  <a:pt x="98" y="0"/>
                </a:lnTo>
                <a:lnTo>
                  <a:pt x="73" y="0"/>
                </a:lnTo>
                <a:lnTo>
                  <a:pt x="48" y="0"/>
                </a:lnTo>
                <a:lnTo>
                  <a:pt x="31" y="0"/>
                </a:lnTo>
                <a:lnTo>
                  <a:pt x="0" y="35"/>
                </a:lnTo>
                <a:lnTo>
                  <a:pt x="0" y="35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53" name="Freeform 25"/>
          <p:cNvSpPr>
            <a:spLocks/>
          </p:cNvSpPr>
          <p:nvPr/>
        </p:nvSpPr>
        <p:spPr bwMode="auto">
          <a:xfrm>
            <a:off x="5829300" y="3965575"/>
            <a:ext cx="728663" cy="1179513"/>
          </a:xfrm>
          <a:custGeom>
            <a:avLst/>
            <a:gdLst/>
            <a:ahLst/>
            <a:cxnLst>
              <a:cxn ang="0">
                <a:pos x="209" y="141"/>
              </a:cxn>
              <a:cxn ang="0">
                <a:pos x="167" y="183"/>
              </a:cxn>
              <a:cxn ang="0">
                <a:pos x="150" y="225"/>
              </a:cxn>
              <a:cxn ang="0">
                <a:pos x="142" y="267"/>
              </a:cxn>
              <a:cxn ang="0">
                <a:pos x="142" y="333"/>
              </a:cxn>
              <a:cxn ang="0">
                <a:pos x="142" y="400"/>
              </a:cxn>
              <a:cxn ang="0">
                <a:pos x="134" y="442"/>
              </a:cxn>
              <a:cxn ang="0">
                <a:pos x="84" y="492"/>
              </a:cxn>
              <a:cxn ang="0">
                <a:pos x="51" y="533"/>
              </a:cxn>
              <a:cxn ang="0">
                <a:pos x="51" y="575"/>
              </a:cxn>
              <a:cxn ang="0">
                <a:pos x="25" y="634"/>
              </a:cxn>
              <a:cxn ang="0">
                <a:pos x="0" y="683"/>
              </a:cxn>
              <a:cxn ang="0">
                <a:pos x="51" y="683"/>
              </a:cxn>
              <a:cxn ang="0">
                <a:pos x="75" y="625"/>
              </a:cxn>
              <a:cxn ang="0">
                <a:pos x="117" y="583"/>
              </a:cxn>
              <a:cxn ang="0">
                <a:pos x="142" y="608"/>
              </a:cxn>
              <a:cxn ang="0">
                <a:pos x="159" y="658"/>
              </a:cxn>
              <a:cxn ang="0">
                <a:pos x="201" y="667"/>
              </a:cxn>
              <a:cxn ang="0">
                <a:pos x="209" y="625"/>
              </a:cxn>
              <a:cxn ang="0">
                <a:pos x="258" y="608"/>
              </a:cxn>
              <a:cxn ang="0">
                <a:pos x="284" y="642"/>
              </a:cxn>
              <a:cxn ang="0">
                <a:pos x="300" y="717"/>
              </a:cxn>
              <a:cxn ang="0">
                <a:pos x="325" y="742"/>
              </a:cxn>
              <a:cxn ang="0">
                <a:pos x="367" y="733"/>
              </a:cxn>
              <a:cxn ang="0">
                <a:pos x="400" y="691"/>
              </a:cxn>
              <a:cxn ang="0">
                <a:pos x="408" y="642"/>
              </a:cxn>
              <a:cxn ang="0">
                <a:pos x="375" y="600"/>
              </a:cxn>
              <a:cxn ang="0">
                <a:pos x="333" y="567"/>
              </a:cxn>
              <a:cxn ang="0">
                <a:pos x="317" y="525"/>
              </a:cxn>
              <a:cxn ang="0">
                <a:pos x="317" y="483"/>
              </a:cxn>
              <a:cxn ang="0">
                <a:pos x="367" y="466"/>
              </a:cxn>
              <a:cxn ang="0">
                <a:pos x="417" y="466"/>
              </a:cxn>
              <a:cxn ang="0">
                <a:pos x="458" y="442"/>
              </a:cxn>
              <a:cxn ang="0">
                <a:pos x="450" y="342"/>
              </a:cxn>
              <a:cxn ang="0">
                <a:pos x="425" y="300"/>
              </a:cxn>
              <a:cxn ang="0">
                <a:pos x="417" y="258"/>
              </a:cxn>
              <a:cxn ang="0">
                <a:pos x="417" y="208"/>
              </a:cxn>
              <a:cxn ang="0">
                <a:pos x="375" y="174"/>
              </a:cxn>
              <a:cxn ang="0">
                <a:pos x="350" y="125"/>
              </a:cxn>
              <a:cxn ang="0">
                <a:pos x="333" y="91"/>
              </a:cxn>
              <a:cxn ang="0">
                <a:pos x="300" y="0"/>
              </a:cxn>
              <a:cxn ang="0">
                <a:pos x="258" y="16"/>
              </a:cxn>
              <a:cxn ang="0">
                <a:pos x="242" y="66"/>
              </a:cxn>
              <a:cxn ang="0">
                <a:pos x="225" y="101"/>
              </a:cxn>
            </a:cxnLst>
            <a:rect l="0" t="0" r="r" b="b"/>
            <a:pathLst>
              <a:path w="459" h="743">
                <a:moveTo>
                  <a:pt x="225" y="101"/>
                </a:moveTo>
                <a:lnTo>
                  <a:pt x="209" y="141"/>
                </a:lnTo>
                <a:lnTo>
                  <a:pt x="192" y="158"/>
                </a:lnTo>
                <a:lnTo>
                  <a:pt x="167" y="183"/>
                </a:lnTo>
                <a:lnTo>
                  <a:pt x="159" y="200"/>
                </a:lnTo>
                <a:lnTo>
                  <a:pt x="150" y="225"/>
                </a:lnTo>
                <a:lnTo>
                  <a:pt x="142" y="249"/>
                </a:lnTo>
                <a:lnTo>
                  <a:pt x="142" y="267"/>
                </a:lnTo>
                <a:lnTo>
                  <a:pt x="142" y="300"/>
                </a:lnTo>
                <a:lnTo>
                  <a:pt x="142" y="333"/>
                </a:lnTo>
                <a:lnTo>
                  <a:pt x="142" y="350"/>
                </a:lnTo>
                <a:lnTo>
                  <a:pt x="142" y="400"/>
                </a:lnTo>
                <a:lnTo>
                  <a:pt x="142" y="417"/>
                </a:lnTo>
                <a:lnTo>
                  <a:pt x="134" y="442"/>
                </a:lnTo>
                <a:lnTo>
                  <a:pt x="117" y="458"/>
                </a:lnTo>
                <a:lnTo>
                  <a:pt x="84" y="492"/>
                </a:lnTo>
                <a:lnTo>
                  <a:pt x="59" y="508"/>
                </a:lnTo>
                <a:lnTo>
                  <a:pt x="51" y="533"/>
                </a:lnTo>
                <a:lnTo>
                  <a:pt x="51" y="558"/>
                </a:lnTo>
                <a:lnTo>
                  <a:pt x="51" y="575"/>
                </a:lnTo>
                <a:lnTo>
                  <a:pt x="42" y="600"/>
                </a:lnTo>
                <a:lnTo>
                  <a:pt x="25" y="634"/>
                </a:lnTo>
                <a:lnTo>
                  <a:pt x="9" y="658"/>
                </a:lnTo>
                <a:lnTo>
                  <a:pt x="0" y="683"/>
                </a:lnTo>
                <a:lnTo>
                  <a:pt x="25" y="683"/>
                </a:lnTo>
                <a:lnTo>
                  <a:pt x="51" y="683"/>
                </a:lnTo>
                <a:lnTo>
                  <a:pt x="67" y="658"/>
                </a:lnTo>
                <a:lnTo>
                  <a:pt x="75" y="625"/>
                </a:lnTo>
                <a:lnTo>
                  <a:pt x="92" y="600"/>
                </a:lnTo>
                <a:lnTo>
                  <a:pt x="117" y="583"/>
                </a:lnTo>
                <a:lnTo>
                  <a:pt x="134" y="583"/>
                </a:lnTo>
                <a:lnTo>
                  <a:pt x="142" y="608"/>
                </a:lnTo>
                <a:lnTo>
                  <a:pt x="150" y="634"/>
                </a:lnTo>
                <a:lnTo>
                  <a:pt x="159" y="658"/>
                </a:lnTo>
                <a:lnTo>
                  <a:pt x="183" y="667"/>
                </a:lnTo>
                <a:lnTo>
                  <a:pt x="201" y="667"/>
                </a:lnTo>
                <a:lnTo>
                  <a:pt x="209" y="642"/>
                </a:lnTo>
                <a:lnTo>
                  <a:pt x="209" y="625"/>
                </a:lnTo>
                <a:lnTo>
                  <a:pt x="233" y="608"/>
                </a:lnTo>
                <a:lnTo>
                  <a:pt x="258" y="608"/>
                </a:lnTo>
                <a:lnTo>
                  <a:pt x="275" y="625"/>
                </a:lnTo>
                <a:lnTo>
                  <a:pt x="284" y="642"/>
                </a:lnTo>
                <a:lnTo>
                  <a:pt x="292" y="667"/>
                </a:lnTo>
                <a:lnTo>
                  <a:pt x="300" y="717"/>
                </a:lnTo>
                <a:lnTo>
                  <a:pt x="300" y="742"/>
                </a:lnTo>
                <a:lnTo>
                  <a:pt x="325" y="742"/>
                </a:lnTo>
                <a:lnTo>
                  <a:pt x="342" y="742"/>
                </a:lnTo>
                <a:lnTo>
                  <a:pt x="367" y="733"/>
                </a:lnTo>
                <a:lnTo>
                  <a:pt x="383" y="709"/>
                </a:lnTo>
                <a:lnTo>
                  <a:pt x="400" y="691"/>
                </a:lnTo>
                <a:lnTo>
                  <a:pt x="408" y="667"/>
                </a:lnTo>
                <a:lnTo>
                  <a:pt x="408" y="642"/>
                </a:lnTo>
                <a:lnTo>
                  <a:pt x="400" y="625"/>
                </a:lnTo>
                <a:lnTo>
                  <a:pt x="375" y="600"/>
                </a:lnTo>
                <a:lnTo>
                  <a:pt x="350" y="583"/>
                </a:lnTo>
                <a:lnTo>
                  <a:pt x="333" y="567"/>
                </a:lnTo>
                <a:lnTo>
                  <a:pt x="317" y="550"/>
                </a:lnTo>
                <a:lnTo>
                  <a:pt x="317" y="525"/>
                </a:lnTo>
                <a:lnTo>
                  <a:pt x="317" y="500"/>
                </a:lnTo>
                <a:lnTo>
                  <a:pt x="317" y="483"/>
                </a:lnTo>
                <a:lnTo>
                  <a:pt x="342" y="466"/>
                </a:lnTo>
                <a:lnTo>
                  <a:pt x="367" y="466"/>
                </a:lnTo>
                <a:lnTo>
                  <a:pt x="392" y="466"/>
                </a:lnTo>
                <a:lnTo>
                  <a:pt x="417" y="466"/>
                </a:lnTo>
                <a:lnTo>
                  <a:pt x="442" y="466"/>
                </a:lnTo>
                <a:lnTo>
                  <a:pt x="458" y="442"/>
                </a:lnTo>
                <a:lnTo>
                  <a:pt x="458" y="408"/>
                </a:lnTo>
                <a:lnTo>
                  <a:pt x="450" y="342"/>
                </a:lnTo>
                <a:lnTo>
                  <a:pt x="442" y="324"/>
                </a:lnTo>
                <a:lnTo>
                  <a:pt x="425" y="300"/>
                </a:lnTo>
                <a:lnTo>
                  <a:pt x="417" y="275"/>
                </a:lnTo>
                <a:lnTo>
                  <a:pt x="417" y="258"/>
                </a:lnTo>
                <a:lnTo>
                  <a:pt x="417" y="233"/>
                </a:lnTo>
                <a:lnTo>
                  <a:pt x="417" y="208"/>
                </a:lnTo>
                <a:lnTo>
                  <a:pt x="400" y="183"/>
                </a:lnTo>
                <a:lnTo>
                  <a:pt x="375" y="174"/>
                </a:lnTo>
                <a:lnTo>
                  <a:pt x="359" y="150"/>
                </a:lnTo>
                <a:lnTo>
                  <a:pt x="350" y="125"/>
                </a:lnTo>
                <a:lnTo>
                  <a:pt x="350" y="108"/>
                </a:lnTo>
                <a:lnTo>
                  <a:pt x="333" y="91"/>
                </a:lnTo>
                <a:lnTo>
                  <a:pt x="317" y="24"/>
                </a:lnTo>
                <a:lnTo>
                  <a:pt x="300" y="0"/>
                </a:lnTo>
                <a:lnTo>
                  <a:pt x="275" y="0"/>
                </a:lnTo>
                <a:lnTo>
                  <a:pt x="258" y="16"/>
                </a:lnTo>
                <a:lnTo>
                  <a:pt x="250" y="42"/>
                </a:lnTo>
                <a:lnTo>
                  <a:pt x="242" y="66"/>
                </a:lnTo>
                <a:lnTo>
                  <a:pt x="225" y="101"/>
                </a:lnTo>
                <a:lnTo>
                  <a:pt x="225" y="101"/>
                </a:lnTo>
              </a:path>
            </a:pathLst>
          </a:custGeom>
          <a:pattFill prst="pct90">
            <a:fgClr>
              <a:schemeClr val="accent1"/>
            </a:fgClr>
            <a:bgClr>
              <a:srgbClr val="080808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2554" name="Freeform 26"/>
          <p:cNvSpPr>
            <a:spLocks/>
          </p:cNvSpPr>
          <p:nvPr/>
        </p:nvSpPr>
        <p:spPr bwMode="auto">
          <a:xfrm>
            <a:off x="6156325" y="4241800"/>
            <a:ext cx="211138" cy="220663"/>
          </a:xfrm>
          <a:custGeom>
            <a:avLst/>
            <a:gdLst/>
            <a:ahLst/>
            <a:cxnLst>
              <a:cxn ang="0">
                <a:pos x="91" y="0"/>
              </a:cxn>
              <a:cxn ang="0">
                <a:pos x="100" y="38"/>
              </a:cxn>
              <a:cxn ang="0">
                <a:pos x="124" y="55"/>
              </a:cxn>
              <a:cxn ang="0">
                <a:pos x="124" y="80"/>
              </a:cxn>
              <a:cxn ang="0">
                <a:pos x="132" y="97"/>
              </a:cxn>
              <a:cxn ang="0">
                <a:pos x="132" y="122"/>
              </a:cxn>
              <a:cxn ang="0">
                <a:pos x="108" y="138"/>
              </a:cxn>
              <a:cxn ang="0">
                <a:pos x="83" y="138"/>
              </a:cxn>
              <a:cxn ang="0">
                <a:pos x="58" y="138"/>
              </a:cxn>
              <a:cxn ang="0">
                <a:pos x="33" y="138"/>
              </a:cxn>
              <a:cxn ang="0">
                <a:pos x="9" y="138"/>
              </a:cxn>
              <a:cxn ang="0">
                <a:pos x="0" y="113"/>
              </a:cxn>
              <a:cxn ang="0">
                <a:pos x="0" y="88"/>
              </a:cxn>
              <a:cxn ang="0">
                <a:pos x="17" y="63"/>
              </a:cxn>
              <a:cxn ang="0">
                <a:pos x="41" y="38"/>
              </a:cxn>
              <a:cxn ang="0">
                <a:pos x="91" y="0"/>
              </a:cxn>
              <a:cxn ang="0">
                <a:pos x="91" y="0"/>
              </a:cxn>
            </a:cxnLst>
            <a:rect l="0" t="0" r="r" b="b"/>
            <a:pathLst>
              <a:path w="133" h="139">
                <a:moveTo>
                  <a:pt x="91" y="0"/>
                </a:moveTo>
                <a:lnTo>
                  <a:pt x="100" y="38"/>
                </a:lnTo>
                <a:lnTo>
                  <a:pt x="124" y="55"/>
                </a:lnTo>
                <a:lnTo>
                  <a:pt x="124" y="80"/>
                </a:lnTo>
                <a:lnTo>
                  <a:pt x="132" y="97"/>
                </a:lnTo>
                <a:lnTo>
                  <a:pt x="132" y="122"/>
                </a:lnTo>
                <a:lnTo>
                  <a:pt x="108" y="138"/>
                </a:lnTo>
                <a:lnTo>
                  <a:pt x="83" y="138"/>
                </a:lnTo>
                <a:lnTo>
                  <a:pt x="58" y="138"/>
                </a:lnTo>
                <a:lnTo>
                  <a:pt x="33" y="138"/>
                </a:lnTo>
                <a:lnTo>
                  <a:pt x="9" y="138"/>
                </a:lnTo>
                <a:lnTo>
                  <a:pt x="0" y="113"/>
                </a:lnTo>
                <a:lnTo>
                  <a:pt x="0" y="88"/>
                </a:lnTo>
                <a:lnTo>
                  <a:pt x="17" y="63"/>
                </a:lnTo>
                <a:lnTo>
                  <a:pt x="41" y="38"/>
                </a:lnTo>
                <a:lnTo>
                  <a:pt x="91" y="0"/>
                </a:lnTo>
                <a:lnTo>
                  <a:pt x="91" y="0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2555" name="Freeform 27"/>
          <p:cNvSpPr>
            <a:spLocks/>
          </p:cNvSpPr>
          <p:nvPr/>
        </p:nvSpPr>
        <p:spPr bwMode="auto">
          <a:xfrm>
            <a:off x="6022975" y="4540250"/>
            <a:ext cx="393700" cy="304800"/>
          </a:xfrm>
          <a:custGeom>
            <a:avLst/>
            <a:gdLst/>
            <a:ahLst/>
            <a:cxnLst>
              <a:cxn ang="0">
                <a:pos x="247" y="28"/>
              </a:cxn>
              <a:cxn ang="0">
                <a:pos x="208" y="50"/>
              </a:cxn>
              <a:cxn ang="0">
                <a:pos x="183" y="67"/>
              </a:cxn>
              <a:cxn ang="0">
                <a:pos x="158" y="92"/>
              </a:cxn>
              <a:cxn ang="0">
                <a:pos x="141" y="116"/>
              </a:cxn>
              <a:cxn ang="0">
                <a:pos x="141" y="133"/>
              </a:cxn>
              <a:cxn ang="0">
                <a:pos x="133" y="158"/>
              </a:cxn>
              <a:cxn ang="0">
                <a:pos x="116" y="183"/>
              </a:cxn>
              <a:cxn ang="0">
                <a:pos x="91" y="191"/>
              </a:cxn>
              <a:cxn ang="0">
                <a:pos x="66" y="191"/>
              </a:cxn>
              <a:cxn ang="0">
                <a:pos x="41" y="191"/>
              </a:cxn>
              <a:cxn ang="0">
                <a:pos x="16" y="191"/>
              </a:cxn>
              <a:cxn ang="0">
                <a:pos x="0" y="166"/>
              </a:cxn>
              <a:cxn ang="0">
                <a:pos x="8" y="142"/>
              </a:cxn>
              <a:cxn ang="0">
                <a:pos x="33" y="124"/>
              </a:cxn>
              <a:cxn ang="0">
                <a:pos x="58" y="116"/>
              </a:cxn>
              <a:cxn ang="0">
                <a:pos x="75" y="100"/>
              </a:cxn>
              <a:cxn ang="0">
                <a:pos x="91" y="75"/>
              </a:cxn>
              <a:cxn ang="0">
                <a:pos x="100" y="50"/>
              </a:cxn>
              <a:cxn ang="0">
                <a:pos x="116" y="25"/>
              </a:cxn>
              <a:cxn ang="0">
                <a:pos x="141" y="8"/>
              </a:cxn>
              <a:cxn ang="0">
                <a:pos x="158" y="0"/>
              </a:cxn>
              <a:cxn ang="0">
                <a:pos x="183" y="0"/>
              </a:cxn>
              <a:cxn ang="0">
                <a:pos x="208" y="0"/>
              </a:cxn>
              <a:cxn ang="0">
                <a:pos x="247" y="28"/>
              </a:cxn>
              <a:cxn ang="0">
                <a:pos x="247" y="28"/>
              </a:cxn>
            </a:cxnLst>
            <a:rect l="0" t="0" r="r" b="b"/>
            <a:pathLst>
              <a:path w="248" h="192">
                <a:moveTo>
                  <a:pt x="247" y="28"/>
                </a:moveTo>
                <a:lnTo>
                  <a:pt x="208" y="50"/>
                </a:lnTo>
                <a:lnTo>
                  <a:pt x="183" y="67"/>
                </a:lnTo>
                <a:lnTo>
                  <a:pt x="158" y="92"/>
                </a:lnTo>
                <a:lnTo>
                  <a:pt x="141" y="116"/>
                </a:lnTo>
                <a:lnTo>
                  <a:pt x="141" y="133"/>
                </a:lnTo>
                <a:lnTo>
                  <a:pt x="133" y="158"/>
                </a:lnTo>
                <a:lnTo>
                  <a:pt x="116" y="183"/>
                </a:lnTo>
                <a:lnTo>
                  <a:pt x="91" y="191"/>
                </a:lnTo>
                <a:lnTo>
                  <a:pt x="66" y="191"/>
                </a:lnTo>
                <a:lnTo>
                  <a:pt x="41" y="191"/>
                </a:lnTo>
                <a:lnTo>
                  <a:pt x="16" y="191"/>
                </a:lnTo>
                <a:lnTo>
                  <a:pt x="0" y="166"/>
                </a:lnTo>
                <a:lnTo>
                  <a:pt x="8" y="142"/>
                </a:lnTo>
                <a:lnTo>
                  <a:pt x="33" y="124"/>
                </a:lnTo>
                <a:lnTo>
                  <a:pt x="58" y="116"/>
                </a:lnTo>
                <a:lnTo>
                  <a:pt x="75" y="100"/>
                </a:lnTo>
                <a:lnTo>
                  <a:pt x="91" y="75"/>
                </a:lnTo>
                <a:lnTo>
                  <a:pt x="100" y="50"/>
                </a:lnTo>
                <a:lnTo>
                  <a:pt x="116" y="25"/>
                </a:lnTo>
                <a:lnTo>
                  <a:pt x="141" y="8"/>
                </a:lnTo>
                <a:lnTo>
                  <a:pt x="158" y="0"/>
                </a:lnTo>
                <a:lnTo>
                  <a:pt x="183" y="0"/>
                </a:lnTo>
                <a:lnTo>
                  <a:pt x="208" y="0"/>
                </a:lnTo>
                <a:lnTo>
                  <a:pt x="247" y="28"/>
                </a:lnTo>
                <a:lnTo>
                  <a:pt x="247" y="28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56" name="Freeform 28"/>
          <p:cNvSpPr>
            <a:spLocks/>
          </p:cNvSpPr>
          <p:nvPr/>
        </p:nvSpPr>
        <p:spPr bwMode="auto">
          <a:xfrm>
            <a:off x="5083175" y="4814888"/>
            <a:ext cx="1589088" cy="1766887"/>
          </a:xfrm>
          <a:custGeom>
            <a:avLst/>
            <a:gdLst/>
            <a:ahLst/>
            <a:cxnLst>
              <a:cxn ang="0">
                <a:pos x="950" y="37"/>
              </a:cxn>
              <a:cxn ang="0">
                <a:pos x="992" y="129"/>
              </a:cxn>
              <a:cxn ang="0">
                <a:pos x="984" y="228"/>
              </a:cxn>
              <a:cxn ang="0">
                <a:pos x="959" y="329"/>
              </a:cxn>
              <a:cxn ang="0">
                <a:pos x="959" y="462"/>
              </a:cxn>
              <a:cxn ang="0">
                <a:pos x="975" y="562"/>
              </a:cxn>
              <a:cxn ang="0">
                <a:pos x="1000" y="662"/>
              </a:cxn>
              <a:cxn ang="0">
                <a:pos x="975" y="761"/>
              </a:cxn>
              <a:cxn ang="0">
                <a:pos x="925" y="845"/>
              </a:cxn>
              <a:cxn ang="0">
                <a:pos x="933" y="945"/>
              </a:cxn>
              <a:cxn ang="0">
                <a:pos x="892" y="1037"/>
              </a:cxn>
              <a:cxn ang="0">
                <a:pos x="817" y="1095"/>
              </a:cxn>
              <a:cxn ang="0">
                <a:pos x="725" y="1103"/>
              </a:cxn>
              <a:cxn ang="0">
                <a:pos x="633" y="1103"/>
              </a:cxn>
              <a:cxn ang="0">
                <a:pos x="525" y="1095"/>
              </a:cxn>
              <a:cxn ang="0">
                <a:pos x="442" y="1095"/>
              </a:cxn>
              <a:cxn ang="0">
                <a:pos x="334" y="1103"/>
              </a:cxn>
              <a:cxn ang="0">
                <a:pos x="242" y="1079"/>
              </a:cxn>
              <a:cxn ang="0">
                <a:pos x="150" y="1079"/>
              </a:cxn>
              <a:cxn ang="0">
                <a:pos x="58" y="1112"/>
              </a:cxn>
              <a:cxn ang="0">
                <a:pos x="0" y="1045"/>
              </a:cxn>
              <a:cxn ang="0">
                <a:pos x="58" y="978"/>
              </a:cxn>
              <a:cxn ang="0">
                <a:pos x="142" y="903"/>
              </a:cxn>
              <a:cxn ang="0">
                <a:pos x="234" y="862"/>
              </a:cxn>
              <a:cxn ang="0">
                <a:pos x="292" y="779"/>
              </a:cxn>
              <a:cxn ang="0">
                <a:pos x="350" y="845"/>
              </a:cxn>
              <a:cxn ang="0">
                <a:pos x="300" y="929"/>
              </a:cxn>
              <a:cxn ang="0">
                <a:pos x="376" y="953"/>
              </a:cxn>
              <a:cxn ang="0">
                <a:pos x="451" y="903"/>
              </a:cxn>
              <a:cxn ang="0">
                <a:pos x="534" y="870"/>
              </a:cxn>
              <a:cxn ang="0">
                <a:pos x="642" y="803"/>
              </a:cxn>
              <a:cxn ang="0">
                <a:pos x="658" y="720"/>
              </a:cxn>
              <a:cxn ang="0">
                <a:pos x="558" y="737"/>
              </a:cxn>
              <a:cxn ang="0">
                <a:pos x="467" y="761"/>
              </a:cxn>
              <a:cxn ang="0">
                <a:pos x="367" y="720"/>
              </a:cxn>
              <a:cxn ang="0">
                <a:pos x="367" y="620"/>
              </a:cxn>
              <a:cxn ang="0">
                <a:pos x="451" y="562"/>
              </a:cxn>
              <a:cxn ang="0">
                <a:pos x="558" y="570"/>
              </a:cxn>
              <a:cxn ang="0">
                <a:pos x="516" y="470"/>
              </a:cxn>
              <a:cxn ang="0">
                <a:pos x="442" y="420"/>
              </a:cxn>
              <a:cxn ang="0">
                <a:pos x="442" y="320"/>
              </a:cxn>
              <a:cxn ang="0">
                <a:pos x="492" y="237"/>
              </a:cxn>
              <a:cxn ang="0">
                <a:pos x="558" y="220"/>
              </a:cxn>
              <a:cxn ang="0">
                <a:pos x="650" y="179"/>
              </a:cxn>
              <a:cxn ang="0">
                <a:pos x="708" y="262"/>
              </a:cxn>
              <a:cxn ang="0">
                <a:pos x="675" y="354"/>
              </a:cxn>
              <a:cxn ang="0">
                <a:pos x="767" y="287"/>
              </a:cxn>
              <a:cxn ang="0">
                <a:pos x="842" y="212"/>
              </a:cxn>
              <a:cxn ang="0">
                <a:pos x="917" y="145"/>
              </a:cxn>
              <a:cxn ang="0">
                <a:pos x="909" y="45"/>
              </a:cxn>
            </a:cxnLst>
            <a:rect l="0" t="0" r="r" b="b"/>
            <a:pathLst>
              <a:path w="1001" h="1113">
                <a:moveTo>
                  <a:pt x="875" y="0"/>
                </a:moveTo>
                <a:lnTo>
                  <a:pt x="900" y="37"/>
                </a:lnTo>
                <a:lnTo>
                  <a:pt x="925" y="37"/>
                </a:lnTo>
                <a:lnTo>
                  <a:pt x="950" y="37"/>
                </a:lnTo>
                <a:lnTo>
                  <a:pt x="967" y="62"/>
                </a:lnTo>
                <a:lnTo>
                  <a:pt x="975" y="87"/>
                </a:lnTo>
                <a:lnTo>
                  <a:pt x="984" y="104"/>
                </a:lnTo>
                <a:lnTo>
                  <a:pt x="992" y="129"/>
                </a:lnTo>
                <a:lnTo>
                  <a:pt x="992" y="153"/>
                </a:lnTo>
                <a:lnTo>
                  <a:pt x="992" y="179"/>
                </a:lnTo>
                <a:lnTo>
                  <a:pt x="984" y="204"/>
                </a:lnTo>
                <a:lnTo>
                  <a:pt x="984" y="228"/>
                </a:lnTo>
                <a:lnTo>
                  <a:pt x="975" y="254"/>
                </a:lnTo>
                <a:lnTo>
                  <a:pt x="967" y="279"/>
                </a:lnTo>
                <a:lnTo>
                  <a:pt x="967" y="303"/>
                </a:lnTo>
                <a:lnTo>
                  <a:pt x="959" y="329"/>
                </a:lnTo>
                <a:lnTo>
                  <a:pt x="959" y="395"/>
                </a:lnTo>
                <a:lnTo>
                  <a:pt x="959" y="412"/>
                </a:lnTo>
                <a:lnTo>
                  <a:pt x="959" y="437"/>
                </a:lnTo>
                <a:lnTo>
                  <a:pt x="959" y="462"/>
                </a:lnTo>
                <a:lnTo>
                  <a:pt x="959" y="479"/>
                </a:lnTo>
                <a:lnTo>
                  <a:pt x="967" y="504"/>
                </a:lnTo>
                <a:lnTo>
                  <a:pt x="967" y="528"/>
                </a:lnTo>
                <a:lnTo>
                  <a:pt x="975" y="562"/>
                </a:lnTo>
                <a:lnTo>
                  <a:pt x="984" y="595"/>
                </a:lnTo>
                <a:lnTo>
                  <a:pt x="984" y="620"/>
                </a:lnTo>
                <a:lnTo>
                  <a:pt x="992" y="637"/>
                </a:lnTo>
                <a:lnTo>
                  <a:pt x="1000" y="662"/>
                </a:lnTo>
                <a:lnTo>
                  <a:pt x="1000" y="686"/>
                </a:lnTo>
                <a:lnTo>
                  <a:pt x="1000" y="704"/>
                </a:lnTo>
                <a:lnTo>
                  <a:pt x="1000" y="728"/>
                </a:lnTo>
                <a:lnTo>
                  <a:pt x="975" y="761"/>
                </a:lnTo>
                <a:lnTo>
                  <a:pt x="950" y="779"/>
                </a:lnTo>
                <a:lnTo>
                  <a:pt x="933" y="803"/>
                </a:lnTo>
                <a:lnTo>
                  <a:pt x="925" y="828"/>
                </a:lnTo>
                <a:lnTo>
                  <a:pt x="925" y="845"/>
                </a:lnTo>
                <a:lnTo>
                  <a:pt x="925" y="870"/>
                </a:lnTo>
                <a:lnTo>
                  <a:pt x="933" y="895"/>
                </a:lnTo>
                <a:lnTo>
                  <a:pt x="933" y="920"/>
                </a:lnTo>
                <a:lnTo>
                  <a:pt x="933" y="945"/>
                </a:lnTo>
                <a:lnTo>
                  <a:pt x="933" y="970"/>
                </a:lnTo>
                <a:lnTo>
                  <a:pt x="933" y="995"/>
                </a:lnTo>
                <a:lnTo>
                  <a:pt x="917" y="1020"/>
                </a:lnTo>
                <a:lnTo>
                  <a:pt x="892" y="1037"/>
                </a:lnTo>
                <a:lnTo>
                  <a:pt x="875" y="1045"/>
                </a:lnTo>
                <a:lnTo>
                  <a:pt x="858" y="1070"/>
                </a:lnTo>
                <a:lnTo>
                  <a:pt x="842" y="1095"/>
                </a:lnTo>
                <a:lnTo>
                  <a:pt x="817" y="1095"/>
                </a:lnTo>
                <a:lnTo>
                  <a:pt x="800" y="1095"/>
                </a:lnTo>
                <a:lnTo>
                  <a:pt x="767" y="1103"/>
                </a:lnTo>
                <a:lnTo>
                  <a:pt x="742" y="1103"/>
                </a:lnTo>
                <a:lnTo>
                  <a:pt x="725" y="1103"/>
                </a:lnTo>
                <a:lnTo>
                  <a:pt x="700" y="1103"/>
                </a:lnTo>
                <a:lnTo>
                  <a:pt x="675" y="1103"/>
                </a:lnTo>
                <a:lnTo>
                  <a:pt x="658" y="1103"/>
                </a:lnTo>
                <a:lnTo>
                  <a:pt x="633" y="1103"/>
                </a:lnTo>
                <a:lnTo>
                  <a:pt x="609" y="1095"/>
                </a:lnTo>
                <a:lnTo>
                  <a:pt x="583" y="1095"/>
                </a:lnTo>
                <a:lnTo>
                  <a:pt x="550" y="1095"/>
                </a:lnTo>
                <a:lnTo>
                  <a:pt x="525" y="1095"/>
                </a:lnTo>
                <a:lnTo>
                  <a:pt x="508" y="1095"/>
                </a:lnTo>
                <a:lnTo>
                  <a:pt x="484" y="1095"/>
                </a:lnTo>
                <a:lnTo>
                  <a:pt x="459" y="1095"/>
                </a:lnTo>
                <a:lnTo>
                  <a:pt x="442" y="1095"/>
                </a:lnTo>
                <a:lnTo>
                  <a:pt x="417" y="1103"/>
                </a:lnTo>
                <a:lnTo>
                  <a:pt x="392" y="1103"/>
                </a:lnTo>
                <a:lnTo>
                  <a:pt x="358" y="1103"/>
                </a:lnTo>
                <a:lnTo>
                  <a:pt x="334" y="1103"/>
                </a:lnTo>
                <a:lnTo>
                  <a:pt x="309" y="1103"/>
                </a:lnTo>
                <a:lnTo>
                  <a:pt x="292" y="1103"/>
                </a:lnTo>
                <a:lnTo>
                  <a:pt x="267" y="1087"/>
                </a:lnTo>
                <a:lnTo>
                  <a:pt x="242" y="1079"/>
                </a:lnTo>
                <a:lnTo>
                  <a:pt x="225" y="1079"/>
                </a:lnTo>
                <a:lnTo>
                  <a:pt x="200" y="1070"/>
                </a:lnTo>
                <a:lnTo>
                  <a:pt x="175" y="1070"/>
                </a:lnTo>
                <a:lnTo>
                  <a:pt x="150" y="1079"/>
                </a:lnTo>
                <a:lnTo>
                  <a:pt x="125" y="1087"/>
                </a:lnTo>
                <a:lnTo>
                  <a:pt x="100" y="1095"/>
                </a:lnTo>
                <a:lnTo>
                  <a:pt x="83" y="1103"/>
                </a:lnTo>
                <a:lnTo>
                  <a:pt x="58" y="1112"/>
                </a:lnTo>
                <a:lnTo>
                  <a:pt x="34" y="1112"/>
                </a:lnTo>
                <a:lnTo>
                  <a:pt x="8" y="1095"/>
                </a:lnTo>
                <a:lnTo>
                  <a:pt x="0" y="1070"/>
                </a:lnTo>
                <a:lnTo>
                  <a:pt x="0" y="1045"/>
                </a:lnTo>
                <a:lnTo>
                  <a:pt x="0" y="1020"/>
                </a:lnTo>
                <a:lnTo>
                  <a:pt x="8" y="995"/>
                </a:lnTo>
                <a:lnTo>
                  <a:pt x="25" y="986"/>
                </a:lnTo>
                <a:lnTo>
                  <a:pt x="58" y="978"/>
                </a:lnTo>
                <a:lnTo>
                  <a:pt x="83" y="970"/>
                </a:lnTo>
                <a:lnTo>
                  <a:pt x="100" y="962"/>
                </a:lnTo>
                <a:lnTo>
                  <a:pt x="125" y="937"/>
                </a:lnTo>
                <a:lnTo>
                  <a:pt x="142" y="903"/>
                </a:lnTo>
                <a:lnTo>
                  <a:pt x="159" y="887"/>
                </a:lnTo>
                <a:lnTo>
                  <a:pt x="184" y="878"/>
                </a:lnTo>
                <a:lnTo>
                  <a:pt x="208" y="870"/>
                </a:lnTo>
                <a:lnTo>
                  <a:pt x="234" y="862"/>
                </a:lnTo>
                <a:lnTo>
                  <a:pt x="250" y="836"/>
                </a:lnTo>
                <a:lnTo>
                  <a:pt x="259" y="812"/>
                </a:lnTo>
                <a:lnTo>
                  <a:pt x="267" y="787"/>
                </a:lnTo>
                <a:lnTo>
                  <a:pt x="292" y="779"/>
                </a:lnTo>
                <a:lnTo>
                  <a:pt x="309" y="779"/>
                </a:lnTo>
                <a:lnTo>
                  <a:pt x="334" y="795"/>
                </a:lnTo>
                <a:lnTo>
                  <a:pt x="342" y="820"/>
                </a:lnTo>
                <a:lnTo>
                  <a:pt x="350" y="845"/>
                </a:lnTo>
                <a:lnTo>
                  <a:pt x="350" y="870"/>
                </a:lnTo>
                <a:lnTo>
                  <a:pt x="334" y="895"/>
                </a:lnTo>
                <a:lnTo>
                  <a:pt x="309" y="911"/>
                </a:lnTo>
                <a:lnTo>
                  <a:pt x="300" y="929"/>
                </a:lnTo>
                <a:lnTo>
                  <a:pt x="300" y="953"/>
                </a:lnTo>
                <a:lnTo>
                  <a:pt x="325" y="962"/>
                </a:lnTo>
                <a:lnTo>
                  <a:pt x="350" y="962"/>
                </a:lnTo>
                <a:lnTo>
                  <a:pt x="376" y="953"/>
                </a:lnTo>
                <a:lnTo>
                  <a:pt x="400" y="945"/>
                </a:lnTo>
                <a:lnTo>
                  <a:pt x="425" y="929"/>
                </a:lnTo>
                <a:lnTo>
                  <a:pt x="433" y="911"/>
                </a:lnTo>
                <a:lnTo>
                  <a:pt x="451" y="903"/>
                </a:lnTo>
                <a:lnTo>
                  <a:pt x="467" y="878"/>
                </a:lnTo>
                <a:lnTo>
                  <a:pt x="492" y="870"/>
                </a:lnTo>
                <a:lnTo>
                  <a:pt x="516" y="870"/>
                </a:lnTo>
                <a:lnTo>
                  <a:pt x="534" y="870"/>
                </a:lnTo>
                <a:lnTo>
                  <a:pt x="558" y="870"/>
                </a:lnTo>
                <a:lnTo>
                  <a:pt x="592" y="845"/>
                </a:lnTo>
                <a:lnTo>
                  <a:pt x="609" y="828"/>
                </a:lnTo>
                <a:lnTo>
                  <a:pt x="642" y="803"/>
                </a:lnTo>
                <a:lnTo>
                  <a:pt x="675" y="770"/>
                </a:lnTo>
                <a:lnTo>
                  <a:pt x="684" y="753"/>
                </a:lnTo>
                <a:lnTo>
                  <a:pt x="692" y="728"/>
                </a:lnTo>
                <a:lnTo>
                  <a:pt x="658" y="720"/>
                </a:lnTo>
                <a:lnTo>
                  <a:pt x="625" y="720"/>
                </a:lnTo>
                <a:lnTo>
                  <a:pt x="600" y="728"/>
                </a:lnTo>
                <a:lnTo>
                  <a:pt x="583" y="728"/>
                </a:lnTo>
                <a:lnTo>
                  <a:pt x="558" y="737"/>
                </a:lnTo>
                <a:lnTo>
                  <a:pt x="534" y="745"/>
                </a:lnTo>
                <a:lnTo>
                  <a:pt x="516" y="753"/>
                </a:lnTo>
                <a:lnTo>
                  <a:pt x="492" y="761"/>
                </a:lnTo>
                <a:lnTo>
                  <a:pt x="467" y="761"/>
                </a:lnTo>
                <a:lnTo>
                  <a:pt x="442" y="745"/>
                </a:lnTo>
                <a:lnTo>
                  <a:pt x="417" y="737"/>
                </a:lnTo>
                <a:lnTo>
                  <a:pt x="392" y="720"/>
                </a:lnTo>
                <a:lnTo>
                  <a:pt x="367" y="720"/>
                </a:lnTo>
                <a:lnTo>
                  <a:pt x="350" y="695"/>
                </a:lnTo>
                <a:lnTo>
                  <a:pt x="350" y="678"/>
                </a:lnTo>
                <a:lnTo>
                  <a:pt x="358" y="645"/>
                </a:lnTo>
                <a:lnTo>
                  <a:pt x="367" y="620"/>
                </a:lnTo>
                <a:lnTo>
                  <a:pt x="384" y="603"/>
                </a:lnTo>
                <a:lnTo>
                  <a:pt x="400" y="578"/>
                </a:lnTo>
                <a:lnTo>
                  <a:pt x="425" y="562"/>
                </a:lnTo>
                <a:lnTo>
                  <a:pt x="451" y="562"/>
                </a:lnTo>
                <a:lnTo>
                  <a:pt x="475" y="578"/>
                </a:lnTo>
                <a:lnTo>
                  <a:pt x="500" y="578"/>
                </a:lnTo>
                <a:lnTo>
                  <a:pt x="534" y="578"/>
                </a:lnTo>
                <a:lnTo>
                  <a:pt x="558" y="570"/>
                </a:lnTo>
                <a:lnTo>
                  <a:pt x="575" y="545"/>
                </a:lnTo>
                <a:lnTo>
                  <a:pt x="567" y="520"/>
                </a:lnTo>
                <a:lnTo>
                  <a:pt x="542" y="504"/>
                </a:lnTo>
                <a:lnTo>
                  <a:pt x="516" y="470"/>
                </a:lnTo>
                <a:lnTo>
                  <a:pt x="492" y="462"/>
                </a:lnTo>
                <a:lnTo>
                  <a:pt x="467" y="462"/>
                </a:lnTo>
                <a:lnTo>
                  <a:pt x="442" y="445"/>
                </a:lnTo>
                <a:lnTo>
                  <a:pt x="442" y="420"/>
                </a:lnTo>
                <a:lnTo>
                  <a:pt x="442" y="387"/>
                </a:lnTo>
                <a:lnTo>
                  <a:pt x="442" y="362"/>
                </a:lnTo>
                <a:lnTo>
                  <a:pt x="442" y="337"/>
                </a:lnTo>
                <a:lnTo>
                  <a:pt x="442" y="320"/>
                </a:lnTo>
                <a:lnTo>
                  <a:pt x="451" y="295"/>
                </a:lnTo>
                <a:lnTo>
                  <a:pt x="459" y="270"/>
                </a:lnTo>
                <a:lnTo>
                  <a:pt x="467" y="245"/>
                </a:lnTo>
                <a:lnTo>
                  <a:pt x="492" y="237"/>
                </a:lnTo>
                <a:lnTo>
                  <a:pt x="516" y="254"/>
                </a:lnTo>
                <a:lnTo>
                  <a:pt x="534" y="262"/>
                </a:lnTo>
                <a:lnTo>
                  <a:pt x="558" y="245"/>
                </a:lnTo>
                <a:lnTo>
                  <a:pt x="558" y="220"/>
                </a:lnTo>
                <a:lnTo>
                  <a:pt x="583" y="204"/>
                </a:lnTo>
                <a:lnTo>
                  <a:pt x="600" y="187"/>
                </a:lnTo>
                <a:lnTo>
                  <a:pt x="625" y="179"/>
                </a:lnTo>
                <a:lnTo>
                  <a:pt x="650" y="179"/>
                </a:lnTo>
                <a:lnTo>
                  <a:pt x="667" y="195"/>
                </a:lnTo>
                <a:lnTo>
                  <a:pt x="692" y="220"/>
                </a:lnTo>
                <a:lnTo>
                  <a:pt x="708" y="245"/>
                </a:lnTo>
                <a:lnTo>
                  <a:pt x="708" y="262"/>
                </a:lnTo>
                <a:lnTo>
                  <a:pt x="684" y="295"/>
                </a:lnTo>
                <a:lnTo>
                  <a:pt x="667" y="320"/>
                </a:lnTo>
                <a:lnTo>
                  <a:pt x="650" y="337"/>
                </a:lnTo>
                <a:lnTo>
                  <a:pt x="675" y="354"/>
                </a:lnTo>
                <a:lnTo>
                  <a:pt x="708" y="354"/>
                </a:lnTo>
                <a:lnTo>
                  <a:pt x="742" y="329"/>
                </a:lnTo>
                <a:lnTo>
                  <a:pt x="750" y="312"/>
                </a:lnTo>
                <a:lnTo>
                  <a:pt x="767" y="287"/>
                </a:lnTo>
                <a:lnTo>
                  <a:pt x="783" y="262"/>
                </a:lnTo>
                <a:lnTo>
                  <a:pt x="792" y="245"/>
                </a:lnTo>
                <a:lnTo>
                  <a:pt x="817" y="228"/>
                </a:lnTo>
                <a:lnTo>
                  <a:pt x="842" y="212"/>
                </a:lnTo>
                <a:lnTo>
                  <a:pt x="867" y="204"/>
                </a:lnTo>
                <a:lnTo>
                  <a:pt x="884" y="204"/>
                </a:lnTo>
                <a:lnTo>
                  <a:pt x="909" y="170"/>
                </a:lnTo>
                <a:lnTo>
                  <a:pt x="917" y="145"/>
                </a:lnTo>
                <a:lnTo>
                  <a:pt x="917" y="120"/>
                </a:lnTo>
                <a:lnTo>
                  <a:pt x="917" y="95"/>
                </a:lnTo>
                <a:lnTo>
                  <a:pt x="917" y="70"/>
                </a:lnTo>
                <a:lnTo>
                  <a:pt x="909" y="45"/>
                </a:lnTo>
                <a:lnTo>
                  <a:pt x="875" y="0"/>
                </a:lnTo>
                <a:lnTo>
                  <a:pt x="875" y="0"/>
                </a:lnTo>
              </a:path>
            </a:pathLst>
          </a:custGeom>
          <a:pattFill prst="pct90">
            <a:fgClr>
              <a:schemeClr val="accent1"/>
            </a:fgClr>
            <a:bgClr>
              <a:srgbClr val="080808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2557" name="Freeform 29"/>
          <p:cNvSpPr>
            <a:spLocks/>
          </p:cNvSpPr>
          <p:nvPr/>
        </p:nvSpPr>
        <p:spPr bwMode="auto">
          <a:xfrm>
            <a:off x="6102350" y="5413375"/>
            <a:ext cx="385763" cy="411163"/>
          </a:xfrm>
          <a:custGeom>
            <a:avLst/>
            <a:gdLst/>
            <a:ahLst/>
            <a:cxnLst>
              <a:cxn ang="0">
                <a:pos x="233" y="53"/>
              </a:cxn>
              <a:cxn ang="0">
                <a:pos x="233" y="91"/>
              </a:cxn>
              <a:cxn ang="0">
                <a:pos x="233" y="108"/>
              </a:cxn>
              <a:cxn ang="0">
                <a:pos x="233" y="133"/>
              </a:cxn>
              <a:cxn ang="0">
                <a:pos x="233" y="157"/>
              </a:cxn>
              <a:cxn ang="0">
                <a:pos x="242" y="175"/>
              </a:cxn>
              <a:cxn ang="0">
                <a:pos x="242" y="199"/>
              </a:cxn>
              <a:cxn ang="0">
                <a:pos x="242" y="224"/>
              </a:cxn>
              <a:cxn ang="0">
                <a:pos x="225" y="232"/>
              </a:cxn>
              <a:cxn ang="0">
                <a:pos x="200" y="240"/>
              </a:cxn>
              <a:cxn ang="0">
                <a:pos x="176" y="240"/>
              </a:cxn>
              <a:cxn ang="0">
                <a:pos x="158" y="240"/>
              </a:cxn>
              <a:cxn ang="0">
                <a:pos x="134" y="240"/>
              </a:cxn>
              <a:cxn ang="0">
                <a:pos x="109" y="240"/>
              </a:cxn>
              <a:cxn ang="0">
                <a:pos x="84" y="249"/>
              </a:cxn>
              <a:cxn ang="0">
                <a:pos x="59" y="258"/>
              </a:cxn>
              <a:cxn ang="0">
                <a:pos x="34" y="258"/>
              </a:cxn>
              <a:cxn ang="0">
                <a:pos x="17" y="258"/>
              </a:cxn>
              <a:cxn ang="0">
                <a:pos x="0" y="240"/>
              </a:cxn>
              <a:cxn ang="0">
                <a:pos x="0" y="216"/>
              </a:cxn>
              <a:cxn ang="0">
                <a:pos x="26" y="199"/>
              </a:cxn>
              <a:cxn ang="0">
                <a:pos x="51" y="183"/>
              </a:cxn>
              <a:cxn ang="0">
                <a:pos x="67" y="166"/>
              </a:cxn>
              <a:cxn ang="0">
                <a:pos x="84" y="141"/>
              </a:cxn>
              <a:cxn ang="0">
                <a:pos x="101" y="125"/>
              </a:cxn>
              <a:cxn ang="0">
                <a:pos x="109" y="100"/>
              </a:cxn>
              <a:cxn ang="0">
                <a:pos x="109" y="83"/>
              </a:cxn>
              <a:cxn ang="0">
                <a:pos x="117" y="58"/>
              </a:cxn>
              <a:cxn ang="0">
                <a:pos x="125" y="33"/>
              </a:cxn>
              <a:cxn ang="0">
                <a:pos x="142" y="16"/>
              </a:cxn>
              <a:cxn ang="0">
                <a:pos x="167" y="0"/>
              </a:cxn>
              <a:cxn ang="0">
                <a:pos x="184" y="0"/>
              </a:cxn>
              <a:cxn ang="0">
                <a:pos x="192" y="25"/>
              </a:cxn>
              <a:cxn ang="0">
                <a:pos x="233" y="53"/>
              </a:cxn>
              <a:cxn ang="0">
                <a:pos x="233" y="53"/>
              </a:cxn>
            </a:cxnLst>
            <a:rect l="0" t="0" r="r" b="b"/>
            <a:pathLst>
              <a:path w="243" h="259">
                <a:moveTo>
                  <a:pt x="233" y="53"/>
                </a:moveTo>
                <a:lnTo>
                  <a:pt x="233" y="91"/>
                </a:lnTo>
                <a:lnTo>
                  <a:pt x="233" y="108"/>
                </a:lnTo>
                <a:lnTo>
                  <a:pt x="233" y="133"/>
                </a:lnTo>
                <a:lnTo>
                  <a:pt x="233" y="157"/>
                </a:lnTo>
                <a:lnTo>
                  <a:pt x="242" y="175"/>
                </a:lnTo>
                <a:lnTo>
                  <a:pt x="242" y="199"/>
                </a:lnTo>
                <a:lnTo>
                  <a:pt x="242" y="224"/>
                </a:lnTo>
                <a:lnTo>
                  <a:pt x="225" y="232"/>
                </a:lnTo>
                <a:lnTo>
                  <a:pt x="200" y="240"/>
                </a:lnTo>
                <a:lnTo>
                  <a:pt x="176" y="240"/>
                </a:lnTo>
                <a:lnTo>
                  <a:pt x="158" y="240"/>
                </a:lnTo>
                <a:lnTo>
                  <a:pt x="134" y="240"/>
                </a:lnTo>
                <a:lnTo>
                  <a:pt x="109" y="240"/>
                </a:lnTo>
                <a:lnTo>
                  <a:pt x="84" y="249"/>
                </a:lnTo>
                <a:lnTo>
                  <a:pt x="59" y="258"/>
                </a:lnTo>
                <a:lnTo>
                  <a:pt x="34" y="258"/>
                </a:lnTo>
                <a:lnTo>
                  <a:pt x="17" y="258"/>
                </a:lnTo>
                <a:lnTo>
                  <a:pt x="0" y="240"/>
                </a:lnTo>
                <a:lnTo>
                  <a:pt x="0" y="216"/>
                </a:lnTo>
                <a:lnTo>
                  <a:pt x="26" y="199"/>
                </a:lnTo>
                <a:lnTo>
                  <a:pt x="51" y="183"/>
                </a:lnTo>
                <a:lnTo>
                  <a:pt x="67" y="166"/>
                </a:lnTo>
                <a:lnTo>
                  <a:pt x="84" y="141"/>
                </a:lnTo>
                <a:lnTo>
                  <a:pt x="101" y="125"/>
                </a:lnTo>
                <a:lnTo>
                  <a:pt x="109" y="100"/>
                </a:lnTo>
                <a:lnTo>
                  <a:pt x="109" y="83"/>
                </a:lnTo>
                <a:lnTo>
                  <a:pt x="117" y="58"/>
                </a:lnTo>
                <a:lnTo>
                  <a:pt x="125" y="33"/>
                </a:lnTo>
                <a:lnTo>
                  <a:pt x="142" y="16"/>
                </a:lnTo>
                <a:lnTo>
                  <a:pt x="167" y="0"/>
                </a:lnTo>
                <a:lnTo>
                  <a:pt x="184" y="0"/>
                </a:lnTo>
                <a:lnTo>
                  <a:pt x="192" y="25"/>
                </a:lnTo>
                <a:lnTo>
                  <a:pt x="233" y="53"/>
                </a:lnTo>
                <a:lnTo>
                  <a:pt x="233" y="53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2558" name="Freeform 30"/>
          <p:cNvSpPr>
            <a:spLocks/>
          </p:cNvSpPr>
          <p:nvPr/>
        </p:nvSpPr>
        <p:spPr bwMode="auto">
          <a:xfrm>
            <a:off x="6142038" y="6073775"/>
            <a:ext cx="331787" cy="244475"/>
          </a:xfrm>
          <a:custGeom>
            <a:avLst/>
            <a:gdLst/>
            <a:ahLst/>
            <a:cxnLst>
              <a:cxn ang="0">
                <a:pos x="208" y="0"/>
              </a:cxn>
              <a:cxn ang="0">
                <a:pos x="175" y="3"/>
              </a:cxn>
              <a:cxn ang="0">
                <a:pos x="151" y="11"/>
              </a:cxn>
              <a:cxn ang="0">
                <a:pos x="133" y="11"/>
              </a:cxn>
              <a:cxn ang="0">
                <a:pos x="109" y="27"/>
              </a:cxn>
              <a:cxn ang="0">
                <a:pos x="84" y="36"/>
              </a:cxn>
              <a:cxn ang="0">
                <a:pos x="66" y="36"/>
              </a:cxn>
              <a:cxn ang="0">
                <a:pos x="58" y="53"/>
              </a:cxn>
              <a:cxn ang="0">
                <a:pos x="33" y="69"/>
              </a:cxn>
              <a:cxn ang="0">
                <a:pos x="9" y="86"/>
              </a:cxn>
              <a:cxn ang="0">
                <a:pos x="0" y="111"/>
              </a:cxn>
              <a:cxn ang="0">
                <a:pos x="25" y="111"/>
              </a:cxn>
              <a:cxn ang="0">
                <a:pos x="50" y="119"/>
              </a:cxn>
              <a:cxn ang="0">
                <a:pos x="75" y="128"/>
              </a:cxn>
              <a:cxn ang="0">
                <a:pos x="100" y="144"/>
              </a:cxn>
              <a:cxn ang="0">
                <a:pos x="125" y="144"/>
              </a:cxn>
              <a:cxn ang="0">
                <a:pos x="151" y="153"/>
              </a:cxn>
              <a:cxn ang="0">
                <a:pos x="175" y="136"/>
              </a:cxn>
              <a:cxn ang="0">
                <a:pos x="175" y="119"/>
              </a:cxn>
              <a:cxn ang="0">
                <a:pos x="175" y="94"/>
              </a:cxn>
              <a:cxn ang="0">
                <a:pos x="184" y="69"/>
              </a:cxn>
              <a:cxn ang="0">
                <a:pos x="184" y="44"/>
              </a:cxn>
              <a:cxn ang="0">
                <a:pos x="208" y="0"/>
              </a:cxn>
              <a:cxn ang="0">
                <a:pos x="208" y="0"/>
              </a:cxn>
            </a:cxnLst>
            <a:rect l="0" t="0" r="r" b="b"/>
            <a:pathLst>
              <a:path w="209" h="154">
                <a:moveTo>
                  <a:pt x="208" y="0"/>
                </a:moveTo>
                <a:lnTo>
                  <a:pt x="175" y="3"/>
                </a:lnTo>
                <a:lnTo>
                  <a:pt x="151" y="11"/>
                </a:lnTo>
                <a:lnTo>
                  <a:pt x="133" y="11"/>
                </a:lnTo>
                <a:lnTo>
                  <a:pt x="109" y="27"/>
                </a:lnTo>
                <a:lnTo>
                  <a:pt x="84" y="36"/>
                </a:lnTo>
                <a:lnTo>
                  <a:pt x="66" y="36"/>
                </a:lnTo>
                <a:lnTo>
                  <a:pt x="58" y="53"/>
                </a:lnTo>
                <a:lnTo>
                  <a:pt x="33" y="69"/>
                </a:lnTo>
                <a:lnTo>
                  <a:pt x="9" y="86"/>
                </a:lnTo>
                <a:lnTo>
                  <a:pt x="0" y="111"/>
                </a:lnTo>
                <a:lnTo>
                  <a:pt x="25" y="111"/>
                </a:lnTo>
                <a:lnTo>
                  <a:pt x="50" y="119"/>
                </a:lnTo>
                <a:lnTo>
                  <a:pt x="75" y="128"/>
                </a:lnTo>
                <a:lnTo>
                  <a:pt x="100" y="144"/>
                </a:lnTo>
                <a:lnTo>
                  <a:pt x="125" y="144"/>
                </a:lnTo>
                <a:lnTo>
                  <a:pt x="151" y="153"/>
                </a:lnTo>
                <a:lnTo>
                  <a:pt x="175" y="136"/>
                </a:lnTo>
                <a:lnTo>
                  <a:pt x="175" y="119"/>
                </a:lnTo>
                <a:lnTo>
                  <a:pt x="175" y="94"/>
                </a:lnTo>
                <a:lnTo>
                  <a:pt x="184" y="69"/>
                </a:lnTo>
                <a:lnTo>
                  <a:pt x="184" y="44"/>
                </a:lnTo>
                <a:lnTo>
                  <a:pt x="208" y="0"/>
                </a:lnTo>
                <a:lnTo>
                  <a:pt x="208" y="0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 useBgFill="1">
        <p:nvSpPr>
          <p:cNvPr id="22559" name="Freeform 31"/>
          <p:cNvSpPr>
            <a:spLocks/>
          </p:cNvSpPr>
          <p:nvPr/>
        </p:nvSpPr>
        <p:spPr bwMode="auto">
          <a:xfrm>
            <a:off x="5784850" y="6299200"/>
            <a:ext cx="288925" cy="134938"/>
          </a:xfrm>
          <a:custGeom>
            <a:avLst/>
            <a:gdLst/>
            <a:ahLst/>
            <a:cxnLst>
              <a:cxn ang="0">
                <a:pos x="181" y="35"/>
              </a:cxn>
              <a:cxn ang="0">
                <a:pos x="141" y="50"/>
              </a:cxn>
              <a:cxn ang="0">
                <a:pos x="116" y="50"/>
              </a:cxn>
              <a:cxn ang="0">
                <a:pos x="91" y="59"/>
              </a:cxn>
              <a:cxn ang="0">
                <a:pos x="74" y="59"/>
              </a:cxn>
              <a:cxn ang="0">
                <a:pos x="50" y="67"/>
              </a:cxn>
              <a:cxn ang="0">
                <a:pos x="25" y="75"/>
              </a:cxn>
              <a:cxn ang="0">
                <a:pos x="0" y="84"/>
              </a:cxn>
              <a:cxn ang="0">
                <a:pos x="0" y="59"/>
              </a:cxn>
              <a:cxn ang="0">
                <a:pos x="0" y="41"/>
              </a:cxn>
              <a:cxn ang="0">
                <a:pos x="17" y="33"/>
              </a:cxn>
              <a:cxn ang="0">
                <a:pos x="41" y="16"/>
              </a:cxn>
              <a:cxn ang="0">
                <a:pos x="66" y="0"/>
              </a:cxn>
              <a:cxn ang="0">
                <a:pos x="83" y="0"/>
              </a:cxn>
              <a:cxn ang="0">
                <a:pos x="108" y="0"/>
              </a:cxn>
              <a:cxn ang="0">
                <a:pos x="133" y="0"/>
              </a:cxn>
              <a:cxn ang="0">
                <a:pos x="150" y="0"/>
              </a:cxn>
              <a:cxn ang="0">
                <a:pos x="181" y="35"/>
              </a:cxn>
              <a:cxn ang="0">
                <a:pos x="181" y="35"/>
              </a:cxn>
            </a:cxnLst>
            <a:rect l="0" t="0" r="r" b="b"/>
            <a:pathLst>
              <a:path w="182" h="85">
                <a:moveTo>
                  <a:pt x="181" y="35"/>
                </a:moveTo>
                <a:lnTo>
                  <a:pt x="141" y="50"/>
                </a:lnTo>
                <a:lnTo>
                  <a:pt x="116" y="50"/>
                </a:lnTo>
                <a:lnTo>
                  <a:pt x="91" y="59"/>
                </a:lnTo>
                <a:lnTo>
                  <a:pt x="74" y="59"/>
                </a:lnTo>
                <a:lnTo>
                  <a:pt x="50" y="67"/>
                </a:lnTo>
                <a:lnTo>
                  <a:pt x="25" y="75"/>
                </a:lnTo>
                <a:lnTo>
                  <a:pt x="0" y="84"/>
                </a:lnTo>
                <a:lnTo>
                  <a:pt x="0" y="59"/>
                </a:lnTo>
                <a:lnTo>
                  <a:pt x="0" y="41"/>
                </a:lnTo>
                <a:lnTo>
                  <a:pt x="17" y="33"/>
                </a:lnTo>
                <a:lnTo>
                  <a:pt x="41" y="16"/>
                </a:lnTo>
                <a:lnTo>
                  <a:pt x="66" y="0"/>
                </a:lnTo>
                <a:lnTo>
                  <a:pt x="83" y="0"/>
                </a:lnTo>
                <a:lnTo>
                  <a:pt x="108" y="0"/>
                </a:lnTo>
                <a:lnTo>
                  <a:pt x="133" y="0"/>
                </a:lnTo>
                <a:lnTo>
                  <a:pt x="150" y="0"/>
                </a:lnTo>
                <a:lnTo>
                  <a:pt x="181" y="35"/>
                </a:lnTo>
                <a:lnTo>
                  <a:pt x="181" y="35"/>
                </a:lnTo>
              </a:path>
            </a:pathLst>
          </a:custGeom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60" name="Freeform 32"/>
          <p:cNvSpPr>
            <a:spLocks/>
          </p:cNvSpPr>
          <p:nvPr/>
        </p:nvSpPr>
        <p:spPr bwMode="auto">
          <a:xfrm>
            <a:off x="4665663" y="6350000"/>
            <a:ext cx="922337" cy="450850"/>
          </a:xfrm>
          <a:custGeom>
            <a:avLst/>
            <a:gdLst/>
            <a:ahLst/>
            <a:cxnLst>
              <a:cxn ang="0">
                <a:pos x="0" y="84"/>
              </a:cxn>
              <a:cxn ang="0">
                <a:pos x="42" y="92"/>
              </a:cxn>
              <a:cxn ang="0">
                <a:pos x="67" y="99"/>
              </a:cxn>
              <a:cxn ang="0">
                <a:pos x="85" y="107"/>
              </a:cxn>
              <a:cxn ang="0">
                <a:pos x="95" y="131"/>
              </a:cxn>
              <a:cxn ang="0">
                <a:pos x="105" y="154"/>
              </a:cxn>
              <a:cxn ang="0">
                <a:pos x="115" y="171"/>
              </a:cxn>
              <a:cxn ang="0">
                <a:pos x="124" y="195"/>
              </a:cxn>
              <a:cxn ang="0">
                <a:pos x="134" y="219"/>
              </a:cxn>
              <a:cxn ang="0">
                <a:pos x="152" y="244"/>
              </a:cxn>
              <a:cxn ang="0">
                <a:pos x="171" y="259"/>
              </a:cxn>
              <a:cxn ang="0">
                <a:pos x="196" y="265"/>
              </a:cxn>
              <a:cxn ang="0">
                <a:pos x="220" y="264"/>
              </a:cxn>
              <a:cxn ang="0">
                <a:pos x="238" y="262"/>
              </a:cxn>
              <a:cxn ang="0">
                <a:pos x="263" y="269"/>
              </a:cxn>
              <a:cxn ang="0">
                <a:pos x="288" y="267"/>
              </a:cxn>
              <a:cxn ang="0">
                <a:pos x="306" y="274"/>
              </a:cxn>
              <a:cxn ang="0">
                <a:pos x="330" y="280"/>
              </a:cxn>
              <a:cxn ang="0">
                <a:pos x="363" y="278"/>
              </a:cxn>
              <a:cxn ang="0">
                <a:pos x="423" y="283"/>
              </a:cxn>
              <a:cxn ang="0">
                <a:pos x="447" y="281"/>
              </a:cxn>
              <a:cxn ang="0">
                <a:pos x="465" y="280"/>
              </a:cxn>
              <a:cxn ang="0">
                <a:pos x="489" y="278"/>
              </a:cxn>
              <a:cxn ang="0">
                <a:pos x="514" y="276"/>
              </a:cxn>
              <a:cxn ang="0">
                <a:pos x="531" y="275"/>
              </a:cxn>
              <a:cxn ang="0">
                <a:pos x="555" y="273"/>
              </a:cxn>
              <a:cxn ang="0">
                <a:pos x="580" y="263"/>
              </a:cxn>
              <a:cxn ang="0">
                <a:pos x="578" y="238"/>
              </a:cxn>
              <a:cxn ang="0">
                <a:pos x="576" y="214"/>
              </a:cxn>
              <a:cxn ang="0">
                <a:pos x="575" y="196"/>
              </a:cxn>
              <a:cxn ang="0">
                <a:pos x="549" y="182"/>
              </a:cxn>
              <a:cxn ang="0">
                <a:pos x="525" y="184"/>
              </a:cxn>
              <a:cxn ang="0">
                <a:pos x="507" y="185"/>
              </a:cxn>
              <a:cxn ang="0">
                <a:pos x="483" y="187"/>
              </a:cxn>
              <a:cxn ang="0">
                <a:pos x="458" y="188"/>
              </a:cxn>
              <a:cxn ang="0">
                <a:pos x="441" y="190"/>
              </a:cxn>
              <a:cxn ang="0">
                <a:pos x="416" y="191"/>
              </a:cxn>
              <a:cxn ang="0">
                <a:pos x="391" y="193"/>
              </a:cxn>
              <a:cxn ang="0">
                <a:pos x="366" y="195"/>
              </a:cxn>
              <a:cxn ang="0">
                <a:pos x="342" y="196"/>
              </a:cxn>
              <a:cxn ang="0">
                <a:pos x="317" y="198"/>
              </a:cxn>
              <a:cxn ang="0">
                <a:pos x="291" y="200"/>
              </a:cxn>
              <a:cxn ang="0">
                <a:pos x="267" y="202"/>
              </a:cxn>
              <a:cxn ang="0">
                <a:pos x="241" y="187"/>
              </a:cxn>
              <a:cxn ang="0">
                <a:pos x="239" y="163"/>
              </a:cxn>
              <a:cxn ang="0">
                <a:pos x="238" y="145"/>
              </a:cxn>
              <a:cxn ang="0">
                <a:pos x="236" y="121"/>
              </a:cxn>
              <a:cxn ang="0">
                <a:pos x="235" y="96"/>
              </a:cxn>
              <a:cxn ang="0">
                <a:pos x="233" y="79"/>
              </a:cxn>
              <a:cxn ang="0">
                <a:pos x="215" y="63"/>
              </a:cxn>
              <a:cxn ang="0">
                <a:pos x="189" y="41"/>
              </a:cxn>
              <a:cxn ang="0">
                <a:pos x="163" y="34"/>
              </a:cxn>
              <a:cxn ang="0">
                <a:pos x="136" y="20"/>
              </a:cxn>
              <a:cxn ang="0">
                <a:pos x="112" y="12"/>
              </a:cxn>
              <a:cxn ang="0">
                <a:pos x="86" y="5"/>
              </a:cxn>
              <a:cxn ang="0">
                <a:pos x="60" y="0"/>
              </a:cxn>
              <a:cxn ang="0">
                <a:pos x="35" y="1"/>
              </a:cxn>
              <a:cxn ang="0">
                <a:pos x="11" y="2"/>
              </a:cxn>
              <a:cxn ang="0">
                <a:pos x="4" y="29"/>
              </a:cxn>
              <a:cxn ang="0">
                <a:pos x="0" y="84"/>
              </a:cxn>
              <a:cxn ang="0">
                <a:pos x="0" y="84"/>
              </a:cxn>
            </a:cxnLst>
            <a:rect l="0" t="0" r="r" b="b"/>
            <a:pathLst>
              <a:path w="581" h="284">
                <a:moveTo>
                  <a:pt x="0" y="84"/>
                </a:moveTo>
                <a:lnTo>
                  <a:pt x="42" y="92"/>
                </a:lnTo>
                <a:lnTo>
                  <a:pt x="67" y="99"/>
                </a:lnTo>
                <a:lnTo>
                  <a:pt x="85" y="107"/>
                </a:lnTo>
                <a:lnTo>
                  <a:pt x="95" y="131"/>
                </a:lnTo>
                <a:lnTo>
                  <a:pt x="105" y="154"/>
                </a:lnTo>
                <a:lnTo>
                  <a:pt x="115" y="171"/>
                </a:lnTo>
                <a:lnTo>
                  <a:pt x="124" y="195"/>
                </a:lnTo>
                <a:lnTo>
                  <a:pt x="134" y="219"/>
                </a:lnTo>
                <a:lnTo>
                  <a:pt x="152" y="244"/>
                </a:lnTo>
                <a:lnTo>
                  <a:pt x="171" y="259"/>
                </a:lnTo>
                <a:lnTo>
                  <a:pt x="196" y="265"/>
                </a:lnTo>
                <a:lnTo>
                  <a:pt x="220" y="264"/>
                </a:lnTo>
                <a:lnTo>
                  <a:pt x="238" y="262"/>
                </a:lnTo>
                <a:lnTo>
                  <a:pt x="263" y="269"/>
                </a:lnTo>
                <a:lnTo>
                  <a:pt x="288" y="267"/>
                </a:lnTo>
                <a:lnTo>
                  <a:pt x="306" y="274"/>
                </a:lnTo>
                <a:lnTo>
                  <a:pt x="330" y="280"/>
                </a:lnTo>
                <a:lnTo>
                  <a:pt x="363" y="278"/>
                </a:lnTo>
                <a:lnTo>
                  <a:pt x="423" y="283"/>
                </a:lnTo>
                <a:lnTo>
                  <a:pt x="447" y="281"/>
                </a:lnTo>
                <a:lnTo>
                  <a:pt x="465" y="280"/>
                </a:lnTo>
                <a:lnTo>
                  <a:pt x="489" y="278"/>
                </a:lnTo>
                <a:lnTo>
                  <a:pt x="514" y="276"/>
                </a:lnTo>
                <a:lnTo>
                  <a:pt x="531" y="275"/>
                </a:lnTo>
                <a:lnTo>
                  <a:pt x="555" y="273"/>
                </a:lnTo>
                <a:lnTo>
                  <a:pt x="580" y="263"/>
                </a:lnTo>
                <a:lnTo>
                  <a:pt x="578" y="238"/>
                </a:lnTo>
                <a:lnTo>
                  <a:pt x="576" y="214"/>
                </a:lnTo>
                <a:lnTo>
                  <a:pt x="575" y="196"/>
                </a:lnTo>
                <a:lnTo>
                  <a:pt x="549" y="182"/>
                </a:lnTo>
                <a:lnTo>
                  <a:pt x="525" y="184"/>
                </a:lnTo>
                <a:lnTo>
                  <a:pt x="507" y="185"/>
                </a:lnTo>
                <a:lnTo>
                  <a:pt x="483" y="187"/>
                </a:lnTo>
                <a:lnTo>
                  <a:pt x="458" y="188"/>
                </a:lnTo>
                <a:lnTo>
                  <a:pt x="441" y="190"/>
                </a:lnTo>
                <a:lnTo>
                  <a:pt x="416" y="191"/>
                </a:lnTo>
                <a:lnTo>
                  <a:pt x="391" y="193"/>
                </a:lnTo>
                <a:lnTo>
                  <a:pt x="366" y="195"/>
                </a:lnTo>
                <a:lnTo>
                  <a:pt x="342" y="196"/>
                </a:lnTo>
                <a:lnTo>
                  <a:pt x="317" y="198"/>
                </a:lnTo>
                <a:lnTo>
                  <a:pt x="291" y="200"/>
                </a:lnTo>
                <a:lnTo>
                  <a:pt x="267" y="202"/>
                </a:lnTo>
                <a:lnTo>
                  <a:pt x="241" y="187"/>
                </a:lnTo>
                <a:lnTo>
                  <a:pt x="239" y="163"/>
                </a:lnTo>
                <a:lnTo>
                  <a:pt x="238" y="145"/>
                </a:lnTo>
                <a:lnTo>
                  <a:pt x="236" y="121"/>
                </a:lnTo>
                <a:lnTo>
                  <a:pt x="235" y="96"/>
                </a:lnTo>
                <a:lnTo>
                  <a:pt x="233" y="79"/>
                </a:lnTo>
                <a:lnTo>
                  <a:pt x="215" y="63"/>
                </a:lnTo>
                <a:lnTo>
                  <a:pt x="189" y="41"/>
                </a:lnTo>
                <a:lnTo>
                  <a:pt x="163" y="34"/>
                </a:lnTo>
                <a:lnTo>
                  <a:pt x="136" y="20"/>
                </a:lnTo>
                <a:lnTo>
                  <a:pt x="112" y="12"/>
                </a:lnTo>
                <a:lnTo>
                  <a:pt x="86" y="5"/>
                </a:lnTo>
                <a:lnTo>
                  <a:pt x="60" y="0"/>
                </a:lnTo>
                <a:lnTo>
                  <a:pt x="35" y="1"/>
                </a:lnTo>
                <a:lnTo>
                  <a:pt x="11" y="2"/>
                </a:lnTo>
                <a:lnTo>
                  <a:pt x="4" y="29"/>
                </a:lnTo>
                <a:lnTo>
                  <a:pt x="0" y="84"/>
                </a:lnTo>
                <a:lnTo>
                  <a:pt x="0" y="84"/>
                </a:lnTo>
              </a:path>
            </a:pathLst>
          </a:custGeom>
          <a:pattFill prst="pct90">
            <a:fgClr>
              <a:schemeClr val="accent1"/>
            </a:fgClr>
            <a:bgClr>
              <a:srgbClr val="080808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61" name="Line 33"/>
          <p:cNvSpPr>
            <a:spLocks noChangeShapeType="1"/>
          </p:cNvSpPr>
          <p:nvPr/>
        </p:nvSpPr>
        <p:spPr bwMode="auto">
          <a:xfrm>
            <a:off x="2895600" y="4724400"/>
            <a:ext cx="1447800" cy="685800"/>
          </a:xfrm>
          <a:prstGeom prst="line">
            <a:avLst/>
          </a:prstGeom>
          <a:ln>
            <a:headEnd type="none" w="sm" len="sm"/>
            <a:tailEnd type="stealth" w="med" len="lg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22562" name="Line 34"/>
          <p:cNvSpPr>
            <a:spLocks noChangeShapeType="1"/>
          </p:cNvSpPr>
          <p:nvPr/>
        </p:nvSpPr>
        <p:spPr bwMode="auto">
          <a:xfrm flipV="1">
            <a:off x="5986463" y="2362200"/>
            <a:ext cx="795337" cy="1476375"/>
          </a:xfrm>
          <a:prstGeom prst="line">
            <a:avLst/>
          </a:prstGeom>
          <a:ln>
            <a:headEnd type="stealth" w="med" len="lg"/>
            <a:tailEnd type="none" w="sm" len="sm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22563" name="Line 35"/>
          <p:cNvSpPr>
            <a:spLocks noChangeShapeType="1"/>
          </p:cNvSpPr>
          <p:nvPr/>
        </p:nvSpPr>
        <p:spPr bwMode="auto">
          <a:xfrm flipH="1" flipV="1">
            <a:off x="2743200" y="3886200"/>
            <a:ext cx="1447800" cy="609600"/>
          </a:xfrm>
          <a:prstGeom prst="line">
            <a:avLst/>
          </a:prstGeom>
          <a:noFill/>
          <a:ln w="25400">
            <a:solidFill>
              <a:srgbClr val="FFFF00"/>
            </a:solidFill>
            <a:round/>
            <a:headEnd type="stealth" w="med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64" name="Line 36"/>
          <p:cNvSpPr>
            <a:spLocks noChangeShapeType="1"/>
          </p:cNvSpPr>
          <p:nvPr/>
        </p:nvSpPr>
        <p:spPr bwMode="auto">
          <a:xfrm flipH="1" flipV="1">
            <a:off x="5586413" y="5038725"/>
            <a:ext cx="1119187" cy="142875"/>
          </a:xfrm>
          <a:prstGeom prst="line">
            <a:avLst/>
          </a:prstGeom>
          <a:noFill/>
          <a:ln w="25400">
            <a:solidFill>
              <a:srgbClr val="FFFFCC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65" name="Rectangle 37"/>
          <p:cNvSpPr>
            <a:spLocks noChangeArrowheads="1"/>
          </p:cNvSpPr>
          <p:nvPr/>
        </p:nvSpPr>
        <p:spPr bwMode="auto">
          <a:xfrm>
            <a:off x="4384675" y="1747838"/>
            <a:ext cx="1711325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013" tIns="50800" rIns="100013" bIns="50800">
            <a:spAutoFit/>
          </a:bodyPr>
          <a:lstStyle/>
          <a:p>
            <a:pPr defTabSz="1050925">
              <a:spcBef>
                <a:spcPct val="50000"/>
              </a:spcBef>
            </a:pPr>
            <a:r>
              <a:rPr lang="ru-RU" sz="2000" b="1">
                <a:solidFill>
                  <a:srgbClr val="663300"/>
                </a:solidFill>
              </a:rPr>
              <a:t>DENTINE</a:t>
            </a:r>
          </a:p>
        </p:txBody>
      </p:sp>
      <p:sp>
        <p:nvSpPr>
          <p:cNvPr id="22566" name="Rectangle 38"/>
          <p:cNvSpPr>
            <a:spLocks noChangeArrowheads="1"/>
          </p:cNvSpPr>
          <p:nvPr/>
        </p:nvSpPr>
        <p:spPr bwMode="auto">
          <a:xfrm>
            <a:off x="4467225" y="592138"/>
            <a:ext cx="1719263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013" tIns="50800" rIns="100013" bIns="50800">
            <a:spAutoFit/>
          </a:bodyPr>
          <a:lstStyle/>
          <a:p>
            <a:pPr defTabSz="1050925">
              <a:spcBef>
                <a:spcPct val="50000"/>
              </a:spcBef>
            </a:pPr>
            <a:r>
              <a:rPr lang="ru-RU" sz="2000" b="1">
                <a:solidFill>
                  <a:srgbClr val="990066"/>
                </a:solidFill>
              </a:rPr>
              <a:t>ENAMEL</a:t>
            </a:r>
          </a:p>
        </p:txBody>
      </p:sp>
      <p:sp>
        <p:nvSpPr>
          <p:cNvPr id="22567" name="Rectangle 39"/>
          <p:cNvSpPr>
            <a:spLocks noChangeArrowheads="1"/>
          </p:cNvSpPr>
          <p:nvPr/>
        </p:nvSpPr>
        <p:spPr bwMode="auto">
          <a:xfrm>
            <a:off x="5494338" y="5948363"/>
            <a:ext cx="1363662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013" tIns="50800" rIns="100013" bIns="50800">
            <a:spAutoFit/>
          </a:bodyPr>
          <a:lstStyle/>
          <a:p>
            <a:pPr defTabSz="1050925">
              <a:spcBef>
                <a:spcPct val="50000"/>
              </a:spcBef>
            </a:pPr>
            <a:r>
              <a:rPr lang="ru-RU" sz="3000" b="1" dirty="0">
                <a:solidFill>
                  <a:schemeClr val="accent1">
                    <a:lumMod val="50000"/>
                  </a:schemeClr>
                </a:solidFill>
              </a:rPr>
              <a:t>BONE</a:t>
            </a:r>
          </a:p>
        </p:txBody>
      </p:sp>
      <p:sp>
        <p:nvSpPr>
          <p:cNvPr id="22568" name="Rectangle 40"/>
          <p:cNvSpPr>
            <a:spLocks noChangeArrowheads="1"/>
          </p:cNvSpPr>
          <p:nvPr/>
        </p:nvSpPr>
        <p:spPr bwMode="auto">
          <a:xfrm>
            <a:off x="1812925" y="2962275"/>
            <a:ext cx="2125663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013" tIns="50800" rIns="100013" bIns="50800">
            <a:spAutoFit/>
          </a:bodyPr>
          <a:lstStyle/>
          <a:p>
            <a:pPr defTabSz="1050925">
              <a:spcBef>
                <a:spcPct val="50000"/>
              </a:spcBef>
            </a:pPr>
            <a:r>
              <a:rPr lang="ru-RU" sz="2500" b="1">
                <a:solidFill>
                  <a:schemeClr val="hlink"/>
                </a:solidFill>
              </a:rPr>
              <a:t>GINGIVA</a:t>
            </a:r>
          </a:p>
        </p:txBody>
      </p:sp>
      <p:sp>
        <p:nvSpPr>
          <p:cNvPr id="22569" name="Rectangle 41"/>
          <p:cNvSpPr>
            <a:spLocks noChangeArrowheads="1"/>
          </p:cNvSpPr>
          <p:nvPr/>
        </p:nvSpPr>
        <p:spPr bwMode="auto">
          <a:xfrm>
            <a:off x="604838" y="3608388"/>
            <a:ext cx="22066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013" tIns="50800" rIns="100013" bIns="50800">
            <a:spAutoFit/>
          </a:bodyPr>
          <a:lstStyle/>
          <a:p>
            <a:pPr defTabSz="1050925">
              <a:spcBef>
                <a:spcPct val="50000"/>
              </a:spcBef>
            </a:pPr>
            <a:r>
              <a:rPr lang="ru-RU" sz="2500" b="1">
                <a:solidFill>
                  <a:srgbClr val="FFFF00"/>
                </a:solidFill>
              </a:rPr>
              <a:t>CEMENTUM</a:t>
            </a:r>
          </a:p>
        </p:txBody>
      </p:sp>
      <p:sp>
        <p:nvSpPr>
          <p:cNvPr id="22570" name="Rectangle 42"/>
          <p:cNvSpPr>
            <a:spLocks noChangeArrowheads="1"/>
          </p:cNvSpPr>
          <p:nvPr/>
        </p:nvSpPr>
        <p:spPr bwMode="auto">
          <a:xfrm>
            <a:off x="6918325" y="3943350"/>
            <a:ext cx="9874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013" tIns="50800" rIns="100013" bIns="50800">
            <a:spAutoFit/>
          </a:bodyPr>
          <a:lstStyle/>
          <a:p>
            <a:pPr defTabSz="1050925">
              <a:spcBef>
                <a:spcPct val="50000"/>
              </a:spcBef>
            </a:pPr>
            <a:r>
              <a:rPr lang="ru-RU" sz="2500" b="1">
                <a:solidFill>
                  <a:srgbClr val="99FF66"/>
                </a:solidFill>
              </a:rPr>
              <a:t>PDL</a:t>
            </a:r>
          </a:p>
        </p:txBody>
      </p:sp>
      <p:sp>
        <p:nvSpPr>
          <p:cNvPr id="22571" name="Rectangle 43"/>
          <p:cNvSpPr>
            <a:spLocks noChangeArrowheads="1"/>
          </p:cNvSpPr>
          <p:nvPr/>
        </p:nvSpPr>
        <p:spPr bwMode="auto">
          <a:xfrm>
            <a:off x="4578350" y="3544888"/>
            <a:ext cx="1144588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013" tIns="50800" rIns="100013" bIns="50800">
            <a:spAutoFit/>
          </a:bodyPr>
          <a:lstStyle/>
          <a:p>
            <a:pPr defTabSz="1050925">
              <a:spcBef>
                <a:spcPct val="50000"/>
              </a:spcBef>
            </a:pPr>
            <a:r>
              <a:rPr lang="ru-RU" b="1">
                <a:solidFill>
                  <a:srgbClr val="990099"/>
                </a:solidFill>
              </a:rPr>
              <a:t>PULP</a:t>
            </a:r>
          </a:p>
        </p:txBody>
      </p:sp>
      <p:sp>
        <p:nvSpPr>
          <p:cNvPr id="22572" name="Rectangle 44"/>
          <p:cNvSpPr>
            <a:spLocks noChangeArrowheads="1"/>
          </p:cNvSpPr>
          <p:nvPr/>
        </p:nvSpPr>
        <p:spPr bwMode="auto">
          <a:xfrm>
            <a:off x="6705601" y="1447801"/>
            <a:ext cx="2438400" cy="2041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00013" tIns="50800" rIns="100013" bIns="50800">
            <a:spAutoFit/>
          </a:bodyPr>
          <a:lstStyle/>
          <a:p>
            <a:pPr defTabSz="1050925">
              <a:spcBef>
                <a:spcPct val="50000"/>
              </a:spcBef>
            </a:pPr>
            <a:r>
              <a:rPr lang="ru-RU" sz="3200" b="1" dirty="0">
                <a:solidFill>
                  <a:srgbClr val="FF0000"/>
                </a:solidFill>
                <a:latin typeface="Arial" charset="0"/>
              </a:rPr>
              <a:t>Rests of </a:t>
            </a:r>
            <a:r>
              <a:rPr lang="ru-RU" sz="3200" b="1" dirty="0" smtClean="0">
                <a:solidFill>
                  <a:srgbClr val="FF0000"/>
                </a:solidFill>
                <a:latin typeface="Arial" charset="0"/>
              </a:rPr>
              <a:t>Mallasse</a:t>
            </a:r>
            <a:r>
              <a:rPr lang="en-US" sz="3200" b="1" dirty="0" err="1" smtClean="0">
                <a:solidFill>
                  <a:srgbClr val="FF0000"/>
                </a:solidFill>
                <a:latin typeface="Arial" charset="0"/>
              </a:rPr>
              <a:t>r’s</a:t>
            </a:r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  – </a:t>
            </a:r>
            <a:r>
              <a:rPr lang="en-US" sz="3200" b="1" dirty="0" err="1" smtClean="0">
                <a:solidFill>
                  <a:srgbClr val="FF0000"/>
                </a:solidFill>
                <a:latin typeface="Arial" charset="0"/>
              </a:rPr>
              <a:t>en.organ</a:t>
            </a:r>
            <a:endParaRPr lang="en-US" sz="3200" b="1" dirty="0" smtClean="0">
              <a:solidFill>
                <a:srgbClr val="FF0000"/>
              </a:solidFill>
              <a:latin typeface="Arial" charset="0"/>
            </a:endParaRPr>
          </a:p>
          <a:p>
            <a:pPr defTabSz="1050925">
              <a:spcBef>
                <a:spcPct val="50000"/>
              </a:spcBef>
            </a:pPr>
            <a:r>
              <a:rPr lang="ru-RU" sz="2000" b="1" dirty="0" smtClean="0">
                <a:solidFill>
                  <a:srgbClr val="FF0000"/>
                </a:solidFill>
                <a:latin typeface="Arial" charset="0"/>
              </a:rPr>
              <a:t>Root </a:t>
            </a:r>
            <a:r>
              <a:rPr lang="ru-RU" sz="2000" b="1" dirty="0">
                <a:solidFill>
                  <a:srgbClr val="FF0000"/>
                </a:solidFill>
                <a:latin typeface="Arial" charset="0"/>
              </a:rPr>
              <a:t>sheath</a:t>
            </a:r>
          </a:p>
        </p:txBody>
      </p:sp>
      <p:sp>
        <p:nvSpPr>
          <p:cNvPr id="22573" name="Freeform 45"/>
          <p:cNvSpPr>
            <a:spLocks/>
          </p:cNvSpPr>
          <p:nvPr/>
        </p:nvSpPr>
        <p:spPr bwMode="auto">
          <a:xfrm>
            <a:off x="4281488" y="5838825"/>
            <a:ext cx="1192212" cy="600075"/>
          </a:xfrm>
          <a:custGeom>
            <a:avLst/>
            <a:gdLst/>
            <a:ahLst/>
            <a:cxnLst>
              <a:cxn ang="0">
                <a:pos x="67" y="35"/>
              </a:cxn>
              <a:cxn ang="0">
                <a:pos x="42" y="77"/>
              </a:cxn>
              <a:cxn ang="0">
                <a:pos x="25" y="119"/>
              </a:cxn>
              <a:cxn ang="0">
                <a:pos x="0" y="169"/>
              </a:cxn>
              <a:cxn ang="0">
                <a:pos x="0" y="219"/>
              </a:cxn>
              <a:cxn ang="0">
                <a:pos x="34" y="260"/>
              </a:cxn>
              <a:cxn ang="0">
                <a:pos x="75" y="294"/>
              </a:cxn>
              <a:cxn ang="0">
                <a:pos x="109" y="327"/>
              </a:cxn>
              <a:cxn ang="0">
                <a:pos x="150" y="344"/>
              </a:cxn>
              <a:cxn ang="0">
                <a:pos x="200" y="361"/>
              </a:cxn>
              <a:cxn ang="0">
                <a:pos x="250" y="352"/>
              </a:cxn>
              <a:cxn ang="0">
                <a:pos x="267" y="310"/>
              </a:cxn>
              <a:cxn ang="0">
                <a:pos x="317" y="310"/>
              </a:cxn>
              <a:cxn ang="0">
                <a:pos x="367" y="310"/>
              </a:cxn>
              <a:cxn ang="0">
                <a:pos x="409" y="344"/>
              </a:cxn>
              <a:cxn ang="0">
                <a:pos x="458" y="377"/>
              </a:cxn>
              <a:cxn ang="0">
                <a:pos x="484" y="352"/>
              </a:cxn>
              <a:cxn ang="0">
                <a:pos x="534" y="335"/>
              </a:cxn>
              <a:cxn ang="0">
                <a:pos x="584" y="335"/>
              </a:cxn>
              <a:cxn ang="0">
                <a:pos x="617" y="310"/>
              </a:cxn>
              <a:cxn ang="0">
                <a:pos x="667" y="277"/>
              </a:cxn>
              <a:cxn ang="0">
                <a:pos x="692" y="252"/>
              </a:cxn>
              <a:cxn ang="0">
                <a:pos x="725" y="211"/>
              </a:cxn>
              <a:cxn ang="0">
                <a:pos x="750" y="161"/>
              </a:cxn>
              <a:cxn ang="0">
                <a:pos x="750" y="110"/>
              </a:cxn>
              <a:cxn ang="0">
                <a:pos x="734" y="61"/>
              </a:cxn>
              <a:cxn ang="0">
                <a:pos x="692" y="44"/>
              </a:cxn>
              <a:cxn ang="0">
                <a:pos x="667" y="61"/>
              </a:cxn>
              <a:cxn ang="0">
                <a:pos x="634" y="102"/>
              </a:cxn>
              <a:cxn ang="0">
                <a:pos x="600" y="119"/>
              </a:cxn>
              <a:cxn ang="0">
                <a:pos x="551" y="144"/>
              </a:cxn>
              <a:cxn ang="0">
                <a:pos x="500" y="161"/>
              </a:cxn>
              <a:cxn ang="0">
                <a:pos x="458" y="136"/>
              </a:cxn>
              <a:cxn ang="0">
                <a:pos x="409" y="136"/>
              </a:cxn>
              <a:cxn ang="0">
                <a:pos x="375" y="161"/>
              </a:cxn>
              <a:cxn ang="0">
                <a:pos x="325" y="177"/>
              </a:cxn>
              <a:cxn ang="0">
                <a:pos x="283" y="161"/>
              </a:cxn>
              <a:cxn ang="0">
                <a:pos x="241" y="136"/>
              </a:cxn>
              <a:cxn ang="0">
                <a:pos x="208" y="110"/>
              </a:cxn>
              <a:cxn ang="0">
                <a:pos x="166" y="102"/>
              </a:cxn>
              <a:cxn ang="0">
                <a:pos x="150" y="53"/>
              </a:cxn>
              <a:cxn ang="0">
                <a:pos x="102" y="0"/>
              </a:cxn>
            </a:cxnLst>
            <a:rect l="0" t="0" r="r" b="b"/>
            <a:pathLst>
              <a:path w="751" h="378">
                <a:moveTo>
                  <a:pt x="102" y="0"/>
                </a:moveTo>
                <a:lnTo>
                  <a:pt x="67" y="35"/>
                </a:lnTo>
                <a:lnTo>
                  <a:pt x="58" y="53"/>
                </a:lnTo>
                <a:lnTo>
                  <a:pt x="42" y="77"/>
                </a:lnTo>
                <a:lnTo>
                  <a:pt x="34" y="102"/>
                </a:lnTo>
                <a:lnTo>
                  <a:pt x="25" y="119"/>
                </a:lnTo>
                <a:lnTo>
                  <a:pt x="8" y="144"/>
                </a:lnTo>
                <a:lnTo>
                  <a:pt x="0" y="169"/>
                </a:lnTo>
                <a:lnTo>
                  <a:pt x="0" y="194"/>
                </a:lnTo>
                <a:lnTo>
                  <a:pt x="0" y="219"/>
                </a:lnTo>
                <a:lnTo>
                  <a:pt x="8" y="244"/>
                </a:lnTo>
                <a:lnTo>
                  <a:pt x="34" y="260"/>
                </a:lnTo>
                <a:lnTo>
                  <a:pt x="50" y="277"/>
                </a:lnTo>
                <a:lnTo>
                  <a:pt x="75" y="294"/>
                </a:lnTo>
                <a:lnTo>
                  <a:pt x="91" y="319"/>
                </a:lnTo>
                <a:lnTo>
                  <a:pt x="109" y="327"/>
                </a:lnTo>
                <a:lnTo>
                  <a:pt x="133" y="327"/>
                </a:lnTo>
                <a:lnTo>
                  <a:pt x="150" y="344"/>
                </a:lnTo>
                <a:lnTo>
                  <a:pt x="175" y="361"/>
                </a:lnTo>
                <a:lnTo>
                  <a:pt x="200" y="361"/>
                </a:lnTo>
                <a:lnTo>
                  <a:pt x="225" y="361"/>
                </a:lnTo>
                <a:lnTo>
                  <a:pt x="250" y="352"/>
                </a:lnTo>
                <a:lnTo>
                  <a:pt x="250" y="335"/>
                </a:lnTo>
                <a:lnTo>
                  <a:pt x="267" y="310"/>
                </a:lnTo>
                <a:lnTo>
                  <a:pt x="292" y="310"/>
                </a:lnTo>
                <a:lnTo>
                  <a:pt x="317" y="310"/>
                </a:lnTo>
                <a:lnTo>
                  <a:pt x="342" y="310"/>
                </a:lnTo>
                <a:lnTo>
                  <a:pt x="367" y="310"/>
                </a:lnTo>
                <a:lnTo>
                  <a:pt x="392" y="327"/>
                </a:lnTo>
                <a:lnTo>
                  <a:pt x="409" y="344"/>
                </a:lnTo>
                <a:lnTo>
                  <a:pt x="433" y="361"/>
                </a:lnTo>
                <a:lnTo>
                  <a:pt x="458" y="377"/>
                </a:lnTo>
                <a:lnTo>
                  <a:pt x="475" y="377"/>
                </a:lnTo>
                <a:lnTo>
                  <a:pt x="484" y="352"/>
                </a:lnTo>
                <a:lnTo>
                  <a:pt x="508" y="344"/>
                </a:lnTo>
                <a:lnTo>
                  <a:pt x="534" y="335"/>
                </a:lnTo>
                <a:lnTo>
                  <a:pt x="559" y="335"/>
                </a:lnTo>
                <a:lnTo>
                  <a:pt x="584" y="335"/>
                </a:lnTo>
                <a:lnTo>
                  <a:pt x="600" y="310"/>
                </a:lnTo>
                <a:lnTo>
                  <a:pt x="617" y="310"/>
                </a:lnTo>
                <a:lnTo>
                  <a:pt x="642" y="294"/>
                </a:lnTo>
                <a:lnTo>
                  <a:pt x="667" y="277"/>
                </a:lnTo>
                <a:lnTo>
                  <a:pt x="684" y="269"/>
                </a:lnTo>
                <a:lnTo>
                  <a:pt x="692" y="252"/>
                </a:lnTo>
                <a:lnTo>
                  <a:pt x="717" y="235"/>
                </a:lnTo>
                <a:lnTo>
                  <a:pt x="725" y="211"/>
                </a:lnTo>
                <a:lnTo>
                  <a:pt x="742" y="185"/>
                </a:lnTo>
                <a:lnTo>
                  <a:pt x="750" y="161"/>
                </a:lnTo>
                <a:lnTo>
                  <a:pt x="750" y="136"/>
                </a:lnTo>
                <a:lnTo>
                  <a:pt x="750" y="110"/>
                </a:lnTo>
                <a:lnTo>
                  <a:pt x="750" y="86"/>
                </a:lnTo>
                <a:lnTo>
                  <a:pt x="734" y="61"/>
                </a:lnTo>
                <a:lnTo>
                  <a:pt x="717" y="44"/>
                </a:lnTo>
                <a:lnTo>
                  <a:pt x="692" y="44"/>
                </a:lnTo>
                <a:lnTo>
                  <a:pt x="675" y="44"/>
                </a:lnTo>
                <a:lnTo>
                  <a:pt x="667" y="61"/>
                </a:lnTo>
                <a:lnTo>
                  <a:pt x="659" y="86"/>
                </a:lnTo>
                <a:lnTo>
                  <a:pt x="634" y="102"/>
                </a:lnTo>
                <a:lnTo>
                  <a:pt x="617" y="119"/>
                </a:lnTo>
                <a:lnTo>
                  <a:pt x="600" y="119"/>
                </a:lnTo>
                <a:lnTo>
                  <a:pt x="575" y="128"/>
                </a:lnTo>
                <a:lnTo>
                  <a:pt x="551" y="144"/>
                </a:lnTo>
                <a:lnTo>
                  <a:pt x="525" y="161"/>
                </a:lnTo>
                <a:lnTo>
                  <a:pt x="500" y="161"/>
                </a:lnTo>
                <a:lnTo>
                  <a:pt x="475" y="136"/>
                </a:lnTo>
                <a:lnTo>
                  <a:pt x="458" y="136"/>
                </a:lnTo>
                <a:lnTo>
                  <a:pt x="433" y="136"/>
                </a:lnTo>
                <a:lnTo>
                  <a:pt x="409" y="136"/>
                </a:lnTo>
                <a:lnTo>
                  <a:pt x="383" y="136"/>
                </a:lnTo>
                <a:lnTo>
                  <a:pt x="375" y="161"/>
                </a:lnTo>
                <a:lnTo>
                  <a:pt x="350" y="177"/>
                </a:lnTo>
                <a:lnTo>
                  <a:pt x="325" y="177"/>
                </a:lnTo>
                <a:lnTo>
                  <a:pt x="308" y="177"/>
                </a:lnTo>
                <a:lnTo>
                  <a:pt x="283" y="161"/>
                </a:lnTo>
                <a:lnTo>
                  <a:pt x="259" y="144"/>
                </a:lnTo>
                <a:lnTo>
                  <a:pt x="241" y="136"/>
                </a:lnTo>
                <a:lnTo>
                  <a:pt x="217" y="128"/>
                </a:lnTo>
                <a:lnTo>
                  <a:pt x="208" y="110"/>
                </a:lnTo>
                <a:lnTo>
                  <a:pt x="184" y="102"/>
                </a:lnTo>
                <a:lnTo>
                  <a:pt x="166" y="102"/>
                </a:lnTo>
                <a:lnTo>
                  <a:pt x="158" y="77"/>
                </a:lnTo>
                <a:lnTo>
                  <a:pt x="150" y="53"/>
                </a:lnTo>
                <a:lnTo>
                  <a:pt x="142" y="35"/>
                </a:lnTo>
                <a:lnTo>
                  <a:pt x="102" y="0"/>
                </a:lnTo>
                <a:lnTo>
                  <a:pt x="102" y="0"/>
                </a:lnTo>
              </a:path>
            </a:pathLst>
          </a:custGeom>
          <a:pattFill prst="smCheck">
            <a:fgClr>
              <a:schemeClr val="accent1"/>
            </a:fgClr>
            <a:bgClr>
              <a:schemeClr val="bg1"/>
            </a:bgClr>
          </a:pattFill>
          <a:ln w="9525" cap="rnd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74" name="Freeform 46"/>
          <p:cNvSpPr>
            <a:spLocks/>
          </p:cNvSpPr>
          <p:nvPr/>
        </p:nvSpPr>
        <p:spPr bwMode="auto">
          <a:xfrm>
            <a:off x="4729163" y="6353175"/>
            <a:ext cx="230187" cy="603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3" y="3"/>
              </a:cxn>
              <a:cxn ang="0">
                <a:pos x="50" y="3"/>
              </a:cxn>
              <a:cxn ang="0">
                <a:pos x="75" y="3"/>
              </a:cxn>
              <a:cxn ang="0">
                <a:pos x="91" y="21"/>
              </a:cxn>
              <a:cxn ang="0">
                <a:pos x="117" y="29"/>
              </a:cxn>
              <a:cxn ang="0">
                <a:pos x="142" y="37"/>
              </a:cxn>
              <a:cxn ang="0">
                <a:pos x="144" y="36"/>
              </a:cxn>
            </a:cxnLst>
            <a:rect l="0" t="0" r="r" b="b"/>
            <a:pathLst>
              <a:path w="145" h="38">
                <a:moveTo>
                  <a:pt x="0" y="0"/>
                </a:moveTo>
                <a:lnTo>
                  <a:pt x="33" y="3"/>
                </a:lnTo>
                <a:lnTo>
                  <a:pt x="50" y="3"/>
                </a:lnTo>
                <a:lnTo>
                  <a:pt x="75" y="3"/>
                </a:lnTo>
                <a:lnTo>
                  <a:pt x="91" y="21"/>
                </a:lnTo>
                <a:lnTo>
                  <a:pt x="117" y="29"/>
                </a:lnTo>
                <a:lnTo>
                  <a:pt x="142" y="37"/>
                </a:lnTo>
                <a:lnTo>
                  <a:pt x="144" y="36"/>
                </a:lnTo>
              </a:path>
            </a:pathLst>
          </a:custGeom>
          <a:noFill/>
          <a:ln w="50800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75" name="Freeform 47"/>
          <p:cNvSpPr>
            <a:spLocks/>
          </p:cNvSpPr>
          <p:nvPr/>
        </p:nvSpPr>
        <p:spPr bwMode="auto">
          <a:xfrm>
            <a:off x="4443413" y="6356350"/>
            <a:ext cx="115887" cy="73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8" y="20"/>
              </a:cxn>
              <a:cxn ang="0">
                <a:pos x="46" y="45"/>
              </a:cxn>
              <a:cxn ang="0">
                <a:pos x="72" y="36"/>
              </a:cxn>
            </a:cxnLst>
            <a:rect l="0" t="0" r="r" b="b"/>
            <a:pathLst>
              <a:path w="73" h="46">
                <a:moveTo>
                  <a:pt x="0" y="0"/>
                </a:moveTo>
                <a:lnTo>
                  <a:pt x="38" y="20"/>
                </a:lnTo>
                <a:lnTo>
                  <a:pt x="46" y="45"/>
                </a:lnTo>
                <a:lnTo>
                  <a:pt x="72" y="36"/>
                </a:lnTo>
              </a:path>
            </a:pathLst>
          </a:custGeom>
          <a:noFill/>
          <a:ln w="50800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76" name="Freeform 48"/>
          <p:cNvSpPr>
            <a:spLocks/>
          </p:cNvSpPr>
          <p:nvPr/>
        </p:nvSpPr>
        <p:spPr bwMode="auto">
          <a:xfrm>
            <a:off x="5072063" y="6124575"/>
            <a:ext cx="414337" cy="288925"/>
          </a:xfrm>
          <a:custGeom>
            <a:avLst/>
            <a:gdLst/>
            <a:ahLst/>
            <a:cxnLst>
              <a:cxn ang="0">
                <a:pos x="0" y="180"/>
              </a:cxn>
              <a:cxn ang="0">
                <a:pos x="34" y="181"/>
              </a:cxn>
              <a:cxn ang="0">
                <a:pos x="51" y="173"/>
              </a:cxn>
              <a:cxn ang="0">
                <a:pos x="76" y="165"/>
              </a:cxn>
              <a:cxn ang="0">
                <a:pos x="101" y="156"/>
              </a:cxn>
              <a:cxn ang="0">
                <a:pos x="118" y="139"/>
              </a:cxn>
              <a:cxn ang="0">
                <a:pos x="143" y="123"/>
              </a:cxn>
              <a:cxn ang="0">
                <a:pos x="168" y="98"/>
              </a:cxn>
              <a:cxn ang="0">
                <a:pos x="185" y="89"/>
              </a:cxn>
              <a:cxn ang="0">
                <a:pos x="193" y="72"/>
              </a:cxn>
              <a:cxn ang="0">
                <a:pos x="218" y="56"/>
              </a:cxn>
              <a:cxn ang="0">
                <a:pos x="243" y="31"/>
              </a:cxn>
              <a:cxn ang="0">
                <a:pos x="260" y="14"/>
              </a:cxn>
              <a:cxn ang="0">
                <a:pos x="252" y="0"/>
              </a:cxn>
            </a:cxnLst>
            <a:rect l="0" t="0" r="r" b="b"/>
            <a:pathLst>
              <a:path w="261" h="182">
                <a:moveTo>
                  <a:pt x="0" y="180"/>
                </a:moveTo>
                <a:lnTo>
                  <a:pt x="34" y="181"/>
                </a:lnTo>
                <a:lnTo>
                  <a:pt x="51" y="173"/>
                </a:lnTo>
                <a:lnTo>
                  <a:pt x="76" y="165"/>
                </a:lnTo>
                <a:lnTo>
                  <a:pt x="101" y="156"/>
                </a:lnTo>
                <a:lnTo>
                  <a:pt x="118" y="139"/>
                </a:lnTo>
                <a:lnTo>
                  <a:pt x="143" y="123"/>
                </a:lnTo>
                <a:lnTo>
                  <a:pt x="168" y="98"/>
                </a:lnTo>
                <a:lnTo>
                  <a:pt x="185" y="89"/>
                </a:lnTo>
                <a:lnTo>
                  <a:pt x="193" y="72"/>
                </a:lnTo>
                <a:lnTo>
                  <a:pt x="218" y="56"/>
                </a:lnTo>
                <a:lnTo>
                  <a:pt x="243" y="31"/>
                </a:lnTo>
                <a:lnTo>
                  <a:pt x="260" y="14"/>
                </a:lnTo>
                <a:lnTo>
                  <a:pt x="252" y="0"/>
                </a:lnTo>
              </a:path>
            </a:pathLst>
          </a:custGeom>
          <a:noFill/>
          <a:ln w="50800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77" name="Line 49"/>
          <p:cNvSpPr>
            <a:spLocks noChangeShapeType="1"/>
          </p:cNvSpPr>
          <p:nvPr/>
        </p:nvSpPr>
        <p:spPr bwMode="auto">
          <a:xfrm flipH="1">
            <a:off x="5943600" y="4267200"/>
            <a:ext cx="990600" cy="304800"/>
          </a:xfrm>
          <a:prstGeom prst="line">
            <a:avLst/>
          </a:prstGeom>
          <a:noFill/>
          <a:ln w="25400">
            <a:solidFill>
              <a:srgbClr val="99FF66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79" name="Rectangle 51"/>
          <p:cNvSpPr>
            <a:spLocks noChangeArrowheads="1"/>
          </p:cNvSpPr>
          <p:nvPr/>
        </p:nvSpPr>
        <p:spPr bwMode="auto">
          <a:xfrm>
            <a:off x="6548438" y="5108575"/>
            <a:ext cx="2593975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 dirty="0">
                <a:solidFill>
                  <a:srgbClr val="FFFF00"/>
                </a:solidFill>
                <a:latin typeface="Arial" charset="0"/>
              </a:rPr>
              <a:t>Cementum</a:t>
            </a:r>
            <a:r>
              <a:rPr lang="ru-RU" sz="1800" b="1" dirty="0">
                <a:solidFill>
                  <a:srgbClr val="FFFFCC"/>
                </a:solidFill>
                <a:latin typeface="Arial" charset="0"/>
              </a:rPr>
              <a:t> starting </a:t>
            </a:r>
            <a:r>
              <a:rPr lang="ru-RU" sz="1800" b="1" dirty="0" smtClean="0">
                <a:solidFill>
                  <a:srgbClr val="FFFFCC"/>
                </a:solidFill>
                <a:latin typeface="Arial" charset="0"/>
              </a:rPr>
              <a:t>as</a:t>
            </a:r>
            <a:endParaRPr lang="ru-RU" sz="1800" b="1" dirty="0">
              <a:solidFill>
                <a:srgbClr val="99FFFF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581</TotalTime>
  <Words>1222</Words>
  <Application>Microsoft Office PowerPoint</Application>
  <PresentationFormat>Экран (4:3)</PresentationFormat>
  <Paragraphs>371</Paragraphs>
  <Slides>49</Slides>
  <Notes>46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0" baseType="lpstr">
      <vt:lpstr>Office Theme</vt:lpstr>
      <vt:lpstr>Kharkov National  Medical University</vt:lpstr>
      <vt:lpstr>TEETH  AND THEIR DEVELOPMENT</vt:lpstr>
      <vt:lpstr>Слайд 3</vt:lpstr>
      <vt:lpstr>Слайд 4</vt:lpstr>
      <vt:lpstr>Слайд 5</vt:lpstr>
      <vt:lpstr>Слайд 6</vt:lpstr>
      <vt:lpstr>Слайд 7</vt:lpstr>
      <vt:lpstr>Tooth development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Ira</dc:creator>
  <cp:lastModifiedBy>Вячеслав Алексеевич</cp:lastModifiedBy>
  <cp:revision>79</cp:revision>
  <dcterms:created xsi:type="dcterms:W3CDTF">2010-02-18T17:40:43Z</dcterms:created>
  <dcterms:modified xsi:type="dcterms:W3CDTF">2012-11-27T11:13:21Z</dcterms:modified>
</cp:coreProperties>
</file>